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77" r:id="rId7"/>
    <p:sldId id="1460" r:id="rId8"/>
    <p:sldId id="1480" r:id="rId9"/>
    <p:sldId id="1479" r:id="rId10"/>
    <p:sldId id="1482" r:id="rId11"/>
    <p:sldId id="1481" r:id="rId12"/>
    <p:sldId id="1475" r:id="rId13"/>
    <p:sldId id="1476" r:id="rId14"/>
    <p:sldId id="1478" r:id="rId15"/>
    <p:sldId id="1483" r:id="rId16"/>
    <p:sldId id="934" r:id="rId17"/>
    <p:sldId id="1538" r:id="rId18"/>
    <p:sldId id="1511" r:id="rId19"/>
    <p:sldId id="1539" r:id="rId20"/>
    <p:sldId id="1531" r:id="rId21"/>
    <p:sldId id="1532" r:id="rId22"/>
    <p:sldId id="1540" r:id="rId23"/>
    <p:sldId id="1542" r:id="rId24"/>
    <p:sldId id="1537" r:id="rId25"/>
    <p:sldId id="1519"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60"/>
            <p14:sldId id="1480"/>
            <p14:sldId id="1479"/>
            <p14:sldId id="1482"/>
            <p14:sldId id="1481"/>
            <p14:sldId id="1475"/>
            <p14:sldId id="1476"/>
            <p14:sldId id="1478"/>
            <p14:sldId id="1483"/>
            <p14:sldId id="934"/>
            <p14:sldId id="1538"/>
            <p14:sldId id="1511"/>
            <p14:sldId id="1539"/>
            <p14:sldId id="1531"/>
            <p14:sldId id="1532"/>
            <p14:sldId id="1540"/>
            <p14:sldId id="1542"/>
            <p14:sldId id="1537"/>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BF2C7-74C1-45BE-B1CE-9258E1871EBC}" v="1226" dt="2025-05-20T08:32:20.026"/>
    <p1510:client id="{2612120C-BB81-4109-A155-0BA150038A44}" v="2814" dt="2025-05-20T08:35:25.439"/>
    <p1510:client id="{2B24EA45-8F09-4320-A198-0D9A8920BE42}" v="16" dt="2025-05-20T09:51:49.720"/>
    <p1510:client id="{9FA05128-839D-4F5D-B5A0-3BD824F58DC7}" v="609" dt="2025-05-20T09:34:43.629"/>
    <p1510:client id="{F136FB43-4C9C-4BE1-9167-EB5FD43A1220}" v="7" dt="2025-05-20T09:34:17.5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47" d="100"/>
          <a:sy n="47" d="100"/>
        </p:scale>
        <p:origin x="150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2612120C-BB81-4109-A155-0BA150038A44}"/>
    <pc:docChg chg="custSel addSld delSld modSld sldOrd modSection">
      <pc:chgData name="Das, Gerarda" userId="dec061bf-56a5-47a0-b9f3-f749fe418ae6" providerId="ADAL" clId="{2612120C-BB81-4109-A155-0BA150038A44}" dt="2025-05-20T08:35:25.439" v="3399" actId="1076"/>
      <pc:docMkLst>
        <pc:docMk/>
      </pc:docMkLst>
      <pc:sldChg chg="delSp modSp mod">
        <pc:chgData name="Das, Gerarda" userId="dec061bf-56a5-47a0-b9f3-f749fe418ae6" providerId="ADAL" clId="{2612120C-BB81-4109-A155-0BA150038A44}" dt="2025-05-20T08:29:47.714" v="3356" actId="478"/>
        <pc:sldMkLst>
          <pc:docMk/>
          <pc:sldMk cId="1671649065" sldId="934"/>
        </pc:sldMkLst>
        <pc:spChg chg="del mod">
          <ac:chgData name="Das, Gerarda" userId="dec061bf-56a5-47a0-b9f3-f749fe418ae6" providerId="ADAL" clId="{2612120C-BB81-4109-A155-0BA150038A44}" dt="2025-05-20T08:29:47.714" v="3356" actId="478"/>
          <ac:spMkLst>
            <pc:docMk/>
            <pc:sldMk cId="1671649065" sldId="934"/>
            <ac:spMk id="3" creationId="{1BA43616-BA08-4126-4D33-7E420C24B26D}"/>
          </ac:spMkLst>
        </pc:spChg>
      </pc:sldChg>
      <pc:sldChg chg="modSp mod">
        <pc:chgData name="Das, Gerarda" userId="dec061bf-56a5-47a0-b9f3-f749fe418ae6" providerId="ADAL" clId="{2612120C-BB81-4109-A155-0BA150038A44}" dt="2025-05-20T07:47:43.790" v="2006" actId="115"/>
        <pc:sldMkLst>
          <pc:docMk/>
          <pc:sldMk cId="2189114603" sldId="1437"/>
        </pc:sldMkLst>
        <pc:spChg chg="mod">
          <ac:chgData name="Das, Gerarda" userId="dec061bf-56a5-47a0-b9f3-f749fe418ae6" providerId="ADAL" clId="{2612120C-BB81-4109-A155-0BA150038A44}" dt="2025-05-20T07:47:43.790" v="2006" actId="115"/>
          <ac:spMkLst>
            <pc:docMk/>
            <pc:sldMk cId="2189114603" sldId="1437"/>
            <ac:spMk id="3" creationId="{00000000-0000-0000-0000-000000000000}"/>
          </ac:spMkLst>
        </pc:spChg>
      </pc:sldChg>
      <pc:sldChg chg="addSp modSp mod">
        <pc:chgData name="Das, Gerarda" userId="dec061bf-56a5-47a0-b9f3-f749fe418ae6" providerId="ADAL" clId="{2612120C-BB81-4109-A155-0BA150038A44}" dt="2025-05-20T07:20:16.483" v="1924" actId="1076"/>
        <pc:sldMkLst>
          <pc:docMk/>
          <pc:sldMk cId="3852907103" sldId="1460"/>
        </pc:sldMkLst>
        <pc:picChg chg="add mod modCrop">
          <ac:chgData name="Das, Gerarda" userId="dec061bf-56a5-47a0-b9f3-f749fe418ae6" providerId="ADAL" clId="{2612120C-BB81-4109-A155-0BA150038A44}" dt="2025-05-20T07:20:16.483" v="1924" actId="1076"/>
          <ac:picMkLst>
            <pc:docMk/>
            <pc:sldMk cId="3852907103" sldId="1460"/>
            <ac:picMk id="3" creationId="{958FB95A-A3F7-A6AE-E5DE-0D8911F28252}"/>
          </ac:picMkLst>
        </pc:picChg>
      </pc:sldChg>
      <pc:sldChg chg="addSp delSp modSp mod">
        <pc:chgData name="Das, Gerarda" userId="dec061bf-56a5-47a0-b9f3-f749fe418ae6" providerId="ADAL" clId="{2612120C-BB81-4109-A155-0BA150038A44}" dt="2025-05-20T07:54:16.793" v="2030" actId="1076"/>
        <pc:sldMkLst>
          <pc:docMk/>
          <pc:sldMk cId="4207872812" sldId="1475"/>
        </pc:sldMkLst>
        <pc:picChg chg="del">
          <ac:chgData name="Das, Gerarda" userId="dec061bf-56a5-47a0-b9f3-f749fe418ae6" providerId="ADAL" clId="{2612120C-BB81-4109-A155-0BA150038A44}" dt="2025-05-20T07:53:51.397" v="2027" actId="478"/>
          <ac:picMkLst>
            <pc:docMk/>
            <pc:sldMk cId="4207872812" sldId="1475"/>
            <ac:picMk id="2" creationId="{C7435BB4-F49C-E1E6-8EFF-ED114E7D3F08}"/>
          </ac:picMkLst>
        </pc:picChg>
        <pc:picChg chg="add mod">
          <ac:chgData name="Das, Gerarda" userId="dec061bf-56a5-47a0-b9f3-f749fe418ae6" providerId="ADAL" clId="{2612120C-BB81-4109-A155-0BA150038A44}" dt="2025-05-20T07:54:16.793" v="2030" actId="1076"/>
          <ac:picMkLst>
            <pc:docMk/>
            <pc:sldMk cId="4207872812" sldId="1475"/>
            <ac:picMk id="2050" creationId="{61B982A1-6888-2893-DE08-B4C82A859D6D}"/>
          </ac:picMkLst>
        </pc:picChg>
      </pc:sldChg>
      <pc:sldChg chg="addSp modSp mod">
        <pc:chgData name="Das, Gerarda" userId="dec061bf-56a5-47a0-b9f3-f749fe418ae6" providerId="ADAL" clId="{2612120C-BB81-4109-A155-0BA150038A44}" dt="2025-05-20T08:10:41.295" v="2482" actId="1076"/>
        <pc:sldMkLst>
          <pc:docMk/>
          <pc:sldMk cId="2452007587" sldId="1476"/>
        </pc:sldMkLst>
        <pc:picChg chg="add mod modCrop">
          <ac:chgData name="Das, Gerarda" userId="dec061bf-56a5-47a0-b9f3-f749fe418ae6" providerId="ADAL" clId="{2612120C-BB81-4109-A155-0BA150038A44}" dt="2025-05-20T08:10:41.295" v="2482" actId="1076"/>
          <ac:picMkLst>
            <pc:docMk/>
            <pc:sldMk cId="2452007587" sldId="1476"/>
            <ac:picMk id="3" creationId="{C2B9FDF7-E95D-9560-59CA-AEB74E9FEB0C}"/>
          </ac:picMkLst>
        </pc:picChg>
      </pc:sldChg>
      <pc:sldChg chg="addSp modSp mod ord">
        <pc:chgData name="Das, Gerarda" userId="dec061bf-56a5-47a0-b9f3-f749fe418ae6" providerId="ADAL" clId="{2612120C-BB81-4109-A155-0BA150038A44}" dt="2025-05-20T08:25:01.424" v="3104" actId="255"/>
        <pc:sldMkLst>
          <pc:docMk/>
          <pc:sldMk cId="2709048002" sldId="1477"/>
        </pc:sldMkLst>
        <pc:spChg chg="mod">
          <ac:chgData name="Das, Gerarda" userId="dec061bf-56a5-47a0-b9f3-f749fe418ae6" providerId="ADAL" clId="{2612120C-BB81-4109-A155-0BA150038A44}" dt="2025-05-20T08:25:01.424" v="3104" actId="255"/>
          <ac:spMkLst>
            <pc:docMk/>
            <pc:sldMk cId="2709048002" sldId="1477"/>
            <ac:spMk id="6" creationId="{00000000-0000-0000-0000-000000000000}"/>
          </ac:spMkLst>
        </pc:spChg>
        <pc:picChg chg="add mod">
          <ac:chgData name="Das, Gerarda" userId="dec061bf-56a5-47a0-b9f3-f749fe418ae6" providerId="ADAL" clId="{2612120C-BB81-4109-A155-0BA150038A44}" dt="2025-05-20T07:16:46.140" v="1919" actId="1076"/>
          <ac:picMkLst>
            <pc:docMk/>
            <pc:sldMk cId="2709048002" sldId="1477"/>
            <ac:picMk id="3" creationId="{E35F1B6F-17DA-1B56-A666-F7BDEE214CCA}"/>
          </ac:picMkLst>
        </pc:picChg>
      </pc:sldChg>
      <pc:sldChg chg="addSp modSp mod">
        <pc:chgData name="Das, Gerarda" userId="dec061bf-56a5-47a0-b9f3-f749fe418ae6" providerId="ADAL" clId="{2612120C-BB81-4109-A155-0BA150038A44}" dt="2025-05-20T07:57:09.534" v="2045" actId="1076"/>
        <pc:sldMkLst>
          <pc:docMk/>
          <pc:sldMk cId="4074911733" sldId="1478"/>
        </pc:sldMkLst>
        <pc:picChg chg="add mod">
          <ac:chgData name="Das, Gerarda" userId="dec061bf-56a5-47a0-b9f3-f749fe418ae6" providerId="ADAL" clId="{2612120C-BB81-4109-A155-0BA150038A44}" dt="2025-05-20T07:57:09.534" v="2045" actId="1076"/>
          <ac:picMkLst>
            <pc:docMk/>
            <pc:sldMk cId="4074911733" sldId="1478"/>
            <ac:picMk id="3" creationId="{926785C7-DF31-9731-6614-910431754D68}"/>
          </ac:picMkLst>
        </pc:picChg>
      </pc:sldChg>
      <pc:sldChg chg="addSp modSp mod ord">
        <pc:chgData name="Das, Gerarda" userId="dec061bf-56a5-47a0-b9f3-f749fe418ae6" providerId="ADAL" clId="{2612120C-BB81-4109-A155-0BA150038A44}" dt="2025-05-20T07:58:30.503" v="2054" actId="164"/>
        <pc:sldMkLst>
          <pc:docMk/>
          <pc:sldMk cId="4210467006" sldId="1479"/>
        </pc:sldMkLst>
        <pc:spChg chg="add mod">
          <ac:chgData name="Das, Gerarda" userId="dec061bf-56a5-47a0-b9f3-f749fe418ae6" providerId="ADAL" clId="{2612120C-BB81-4109-A155-0BA150038A44}" dt="2025-05-20T07:40:48.659" v="1964" actId="1076"/>
          <ac:spMkLst>
            <pc:docMk/>
            <pc:sldMk cId="4210467006" sldId="1479"/>
            <ac:spMk id="8" creationId="{094E882D-4239-405C-E358-0A55E6DB47F3}"/>
          </ac:spMkLst>
        </pc:spChg>
        <pc:grpChg chg="add mod">
          <ac:chgData name="Das, Gerarda" userId="dec061bf-56a5-47a0-b9f3-f749fe418ae6" providerId="ADAL" clId="{2612120C-BB81-4109-A155-0BA150038A44}" dt="2025-05-20T07:58:30.503" v="2054" actId="164"/>
          <ac:grpSpMkLst>
            <pc:docMk/>
            <pc:sldMk cId="4210467006" sldId="1479"/>
            <ac:grpSpMk id="9" creationId="{05DEFFDC-CA9B-7B3D-1122-D0F7A51F31CD}"/>
          </ac:grpSpMkLst>
        </pc:grpChg>
        <pc:picChg chg="add mod">
          <ac:chgData name="Das, Gerarda" userId="dec061bf-56a5-47a0-b9f3-f749fe418ae6" providerId="ADAL" clId="{2612120C-BB81-4109-A155-0BA150038A44}" dt="2025-05-20T07:58:30.503" v="2054" actId="164"/>
          <ac:picMkLst>
            <pc:docMk/>
            <pc:sldMk cId="4210467006" sldId="1479"/>
            <ac:picMk id="3" creationId="{EE1CF6C7-B349-F818-DDA1-C1B9AE249069}"/>
          </ac:picMkLst>
        </pc:picChg>
        <pc:picChg chg="add mod modCrop">
          <ac:chgData name="Das, Gerarda" userId="dec061bf-56a5-47a0-b9f3-f749fe418ae6" providerId="ADAL" clId="{2612120C-BB81-4109-A155-0BA150038A44}" dt="2025-05-20T07:58:30.503" v="2054" actId="164"/>
          <ac:picMkLst>
            <pc:docMk/>
            <pc:sldMk cId="4210467006" sldId="1479"/>
            <ac:picMk id="5" creationId="{13F71A17-A188-949C-B48F-2CD3D697E5BC}"/>
          </ac:picMkLst>
        </pc:picChg>
      </pc:sldChg>
      <pc:sldChg chg="addSp delSp modSp mod ord">
        <pc:chgData name="Das, Gerarda" userId="dec061bf-56a5-47a0-b9f3-f749fe418ae6" providerId="ADAL" clId="{2612120C-BB81-4109-A155-0BA150038A44}" dt="2025-05-20T07:23:33.314" v="1938" actId="1076"/>
        <pc:sldMkLst>
          <pc:docMk/>
          <pc:sldMk cId="1487044012" sldId="1480"/>
        </pc:sldMkLst>
        <pc:picChg chg="del">
          <ac:chgData name="Das, Gerarda" userId="dec061bf-56a5-47a0-b9f3-f749fe418ae6" providerId="ADAL" clId="{2612120C-BB81-4109-A155-0BA150038A44}" dt="2025-05-20T07:20:40.854" v="1931" actId="478"/>
          <ac:picMkLst>
            <pc:docMk/>
            <pc:sldMk cId="1487044012" sldId="1480"/>
            <ac:picMk id="2" creationId="{9E6B6B3F-4773-BBF4-33FA-BBBC1F9402BD}"/>
          </ac:picMkLst>
        </pc:picChg>
        <pc:picChg chg="add mod">
          <ac:chgData name="Das, Gerarda" userId="dec061bf-56a5-47a0-b9f3-f749fe418ae6" providerId="ADAL" clId="{2612120C-BB81-4109-A155-0BA150038A44}" dt="2025-05-20T07:23:33.314" v="1938" actId="1076"/>
          <ac:picMkLst>
            <pc:docMk/>
            <pc:sldMk cId="1487044012" sldId="1480"/>
            <ac:picMk id="4" creationId="{9D5BED23-84D7-2FD2-0429-EF1263823B88}"/>
          </ac:picMkLst>
        </pc:picChg>
      </pc:sldChg>
      <pc:sldChg chg="addSp delSp modSp mod ord">
        <pc:chgData name="Das, Gerarda" userId="dec061bf-56a5-47a0-b9f3-f749fe418ae6" providerId="ADAL" clId="{2612120C-BB81-4109-A155-0BA150038A44}" dt="2025-05-20T08:08:39.125" v="2457" actId="164"/>
        <pc:sldMkLst>
          <pc:docMk/>
          <pc:sldMk cId="3779434736" sldId="1481"/>
        </pc:sldMkLst>
        <pc:grpChg chg="add mod">
          <ac:chgData name="Das, Gerarda" userId="dec061bf-56a5-47a0-b9f3-f749fe418ae6" providerId="ADAL" clId="{2612120C-BB81-4109-A155-0BA150038A44}" dt="2025-05-20T08:08:39.125" v="2457" actId="164"/>
          <ac:grpSpMkLst>
            <pc:docMk/>
            <pc:sldMk cId="3779434736" sldId="1481"/>
            <ac:grpSpMk id="8" creationId="{62567270-FE3B-B7F5-9E1A-16471AA97626}"/>
          </ac:grpSpMkLst>
        </pc:grpChg>
        <pc:picChg chg="add del mod">
          <ac:chgData name="Das, Gerarda" userId="dec061bf-56a5-47a0-b9f3-f749fe418ae6" providerId="ADAL" clId="{2612120C-BB81-4109-A155-0BA150038A44}" dt="2025-05-20T07:50:36.467" v="2015" actId="478"/>
          <ac:picMkLst>
            <pc:docMk/>
            <pc:sldMk cId="3779434736" sldId="1481"/>
            <ac:picMk id="3" creationId="{713DBF2F-C3DD-C851-D166-B95C288D2127}"/>
          </ac:picMkLst>
        </pc:picChg>
        <pc:picChg chg="add mod">
          <ac:chgData name="Das, Gerarda" userId="dec061bf-56a5-47a0-b9f3-f749fe418ae6" providerId="ADAL" clId="{2612120C-BB81-4109-A155-0BA150038A44}" dt="2025-05-20T08:08:39.125" v="2457" actId="164"/>
          <ac:picMkLst>
            <pc:docMk/>
            <pc:sldMk cId="3779434736" sldId="1481"/>
            <ac:picMk id="5" creationId="{F5FB8648-6107-DBC9-167D-D557C5F3B57F}"/>
          </ac:picMkLst>
        </pc:picChg>
        <pc:picChg chg="add mod">
          <ac:chgData name="Das, Gerarda" userId="dec061bf-56a5-47a0-b9f3-f749fe418ae6" providerId="ADAL" clId="{2612120C-BB81-4109-A155-0BA150038A44}" dt="2025-05-20T08:08:39.125" v="2457" actId="164"/>
          <ac:picMkLst>
            <pc:docMk/>
            <pc:sldMk cId="3779434736" sldId="1481"/>
            <ac:picMk id="7" creationId="{070C2B8B-6294-B665-75B9-7BD460C552FB}"/>
          </ac:picMkLst>
        </pc:picChg>
      </pc:sldChg>
      <pc:sldChg chg="addSp modSp ord">
        <pc:chgData name="Das, Gerarda" userId="dec061bf-56a5-47a0-b9f3-f749fe418ae6" providerId="ADAL" clId="{2612120C-BB81-4109-A155-0BA150038A44}" dt="2025-05-20T07:46:50.154" v="2005" actId="1076"/>
        <pc:sldMkLst>
          <pc:docMk/>
          <pc:sldMk cId="1201727269" sldId="1482"/>
        </pc:sldMkLst>
        <pc:picChg chg="add mod">
          <ac:chgData name="Das, Gerarda" userId="dec061bf-56a5-47a0-b9f3-f749fe418ae6" providerId="ADAL" clId="{2612120C-BB81-4109-A155-0BA150038A44}" dt="2025-05-20T07:46:50.154" v="2005" actId="1076"/>
          <ac:picMkLst>
            <pc:docMk/>
            <pc:sldMk cId="1201727269" sldId="1482"/>
            <ac:picMk id="1026" creationId="{4D07AF5B-5EF8-9FB0-3EC8-6BEE8202CACB}"/>
          </ac:picMkLst>
        </pc:picChg>
      </pc:sldChg>
      <pc:sldChg chg="addSp modSp mod">
        <pc:chgData name="Das, Gerarda" userId="dec061bf-56a5-47a0-b9f3-f749fe418ae6" providerId="ADAL" clId="{2612120C-BB81-4109-A155-0BA150038A44}" dt="2025-05-20T08:03:35.766" v="2058" actId="164"/>
        <pc:sldMkLst>
          <pc:docMk/>
          <pc:sldMk cId="2904738428" sldId="1483"/>
        </pc:sldMkLst>
        <pc:grpChg chg="add mod">
          <ac:chgData name="Das, Gerarda" userId="dec061bf-56a5-47a0-b9f3-f749fe418ae6" providerId="ADAL" clId="{2612120C-BB81-4109-A155-0BA150038A44}" dt="2025-05-20T08:03:35.766" v="2058" actId="164"/>
          <ac:grpSpMkLst>
            <pc:docMk/>
            <pc:sldMk cId="2904738428" sldId="1483"/>
            <ac:grpSpMk id="4" creationId="{74116A03-A7B6-5513-C62D-F4CBD15848C6}"/>
          </ac:grpSpMkLst>
        </pc:grpChg>
        <pc:grpChg chg="add mod">
          <ac:chgData name="Das, Gerarda" userId="dec061bf-56a5-47a0-b9f3-f749fe418ae6" providerId="ADAL" clId="{2612120C-BB81-4109-A155-0BA150038A44}" dt="2025-05-20T08:03:35.766" v="2058" actId="164"/>
          <ac:grpSpMkLst>
            <pc:docMk/>
            <pc:sldMk cId="2904738428" sldId="1483"/>
            <ac:grpSpMk id="8" creationId="{FADC86A2-6518-C0DC-8EA4-C3F40592DB5E}"/>
          </ac:grpSpMkLst>
        </pc:grpChg>
        <pc:picChg chg="add mod modCrop">
          <ac:chgData name="Das, Gerarda" userId="dec061bf-56a5-47a0-b9f3-f749fe418ae6" providerId="ADAL" clId="{2612120C-BB81-4109-A155-0BA150038A44}" dt="2025-05-20T08:03:35.766" v="2058" actId="164"/>
          <ac:picMkLst>
            <pc:docMk/>
            <pc:sldMk cId="2904738428" sldId="1483"/>
            <ac:picMk id="3" creationId="{278B73F6-519D-5E0E-72B2-ED211272F2CD}"/>
          </ac:picMkLst>
        </pc:picChg>
        <pc:picChg chg="mod">
          <ac:chgData name="Das, Gerarda" userId="dec061bf-56a5-47a0-b9f3-f749fe418ae6" providerId="ADAL" clId="{2612120C-BB81-4109-A155-0BA150038A44}" dt="2025-05-20T07:58:36.545" v="2055"/>
          <ac:picMkLst>
            <pc:docMk/>
            <pc:sldMk cId="2904738428" sldId="1483"/>
            <ac:picMk id="5" creationId="{2F3757F9-210E-E249-AE81-E1C797574D64}"/>
          </ac:picMkLst>
        </pc:picChg>
        <pc:picChg chg="mod">
          <ac:chgData name="Das, Gerarda" userId="dec061bf-56a5-47a0-b9f3-f749fe418ae6" providerId="ADAL" clId="{2612120C-BB81-4109-A155-0BA150038A44}" dt="2025-05-20T07:58:36.545" v="2055"/>
          <ac:picMkLst>
            <pc:docMk/>
            <pc:sldMk cId="2904738428" sldId="1483"/>
            <ac:picMk id="7" creationId="{C6C57564-6AFE-1137-B903-A19B2BAFAABB}"/>
          </ac:picMkLst>
        </pc:picChg>
      </pc:sldChg>
      <pc:sldChg chg="addSp delSp modSp mod">
        <pc:chgData name="Das, Gerarda" userId="dec061bf-56a5-47a0-b9f3-f749fe418ae6" providerId="ADAL" clId="{2612120C-BB81-4109-A155-0BA150038A44}" dt="2025-05-20T08:09:09.688" v="2469" actId="1076"/>
        <pc:sldMkLst>
          <pc:docMk/>
          <pc:sldMk cId="2967928418" sldId="1511"/>
        </pc:sldMkLst>
        <pc:spChg chg="mod">
          <ac:chgData name="Das, Gerarda" userId="dec061bf-56a5-47a0-b9f3-f749fe418ae6" providerId="ADAL" clId="{2612120C-BB81-4109-A155-0BA150038A44}" dt="2025-05-20T08:08:54.199" v="2466" actId="20577"/>
          <ac:spMkLst>
            <pc:docMk/>
            <pc:sldMk cId="2967928418" sldId="1511"/>
            <ac:spMk id="35" creationId="{37104C51-0232-62ED-4C6F-1447D06633EE}"/>
          </ac:spMkLst>
        </pc:spChg>
        <pc:spChg chg="mod">
          <ac:chgData name="Das, Gerarda" userId="dec061bf-56a5-47a0-b9f3-f749fe418ae6" providerId="ADAL" clId="{2612120C-BB81-4109-A155-0BA150038A44}" dt="2025-05-20T08:08:21.314" v="2456" actId="6549"/>
          <ac:spMkLst>
            <pc:docMk/>
            <pc:sldMk cId="2967928418" sldId="1511"/>
            <ac:spMk id="36" creationId="{D8EF981A-9BA7-0EB1-9B70-F7FBF2F7DF1C}"/>
          </ac:spMkLst>
        </pc:spChg>
        <pc:grpChg chg="add mod">
          <ac:chgData name="Das, Gerarda" userId="dec061bf-56a5-47a0-b9f3-f749fe418ae6" providerId="ADAL" clId="{2612120C-BB81-4109-A155-0BA150038A44}" dt="2025-05-20T08:08:51.133" v="2460" actId="1076"/>
          <ac:grpSpMkLst>
            <pc:docMk/>
            <pc:sldMk cId="2967928418" sldId="1511"/>
            <ac:grpSpMk id="9" creationId="{C3188415-2051-1271-8E73-3CB29E3FF443}"/>
          </ac:grpSpMkLst>
        </pc:grpChg>
        <pc:picChg chg="del">
          <ac:chgData name="Das, Gerarda" userId="dec061bf-56a5-47a0-b9f3-f749fe418ae6" providerId="ADAL" clId="{2612120C-BB81-4109-A155-0BA150038A44}" dt="2025-05-20T08:08:11.799" v="2430" actId="478"/>
          <ac:picMkLst>
            <pc:docMk/>
            <pc:sldMk cId="2967928418" sldId="1511"/>
            <ac:picMk id="2" creationId="{375F25F8-D39D-F3A1-7C0B-1CE3E62B6C35}"/>
          </ac:picMkLst>
        </pc:picChg>
        <pc:picChg chg="del">
          <ac:chgData name="Das, Gerarda" userId="dec061bf-56a5-47a0-b9f3-f749fe418ae6" providerId="ADAL" clId="{2612120C-BB81-4109-A155-0BA150038A44}" dt="2025-05-20T08:07:25.728" v="2287" actId="478"/>
          <ac:picMkLst>
            <pc:docMk/>
            <pc:sldMk cId="2967928418" sldId="1511"/>
            <ac:picMk id="8" creationId="{8B0CA8E4-3BBF-1EA4-403F-23A107FEA941}"/>
          </ac:picMkLst>
        </pc:picChg>
        <pc:picChg chg="mod">
          <ac:chgData name="Das, Gerarda" userId="dec061bf-56a5-47a0-b9f3-f749fe418ae6" providerId="ADAL" clId="{2612120C-BB81-4109-A155-0BA150038A44}" dt="2025-05-20T08:08:44.123" v="2458"/>
          <ac:picMkLst>
            <pc:docMk/>
            <pc:sldMk cId="2967928418" sldId="1511"/>
            <ac:picMk id="18" creationId="{77884BCA-7BC3-153A-B804-74A7A4DAE96E}"/>
          </ac:picMkLst>
        </pc:picChg>
        <pc:picChg chg="mod">
          <ac:chgData name="Das, Gerarda" userId="dec061bf-56a5-47a0-b9f3-f749fe418ae6" providerId="ADAL" clId="{2612120C-BB81-4109-A155-0BA150038A44}" dt="2025-05-20T08:08:44.123" v="2458"/>
          <ac:picMkLst>
            <pc:docMk/>
            <pc:sldMk cId="2967928418" sldId="1511"/>
            <ac:picMk id="19" creationId="{ACE2C796-B55D-2739-F1E2-AA62391E0823}"/>
          </ac:picMkLst>
        </pc:picChg>
        <pc:picChg chg="add mod">
          <ac:chgData name="Das, Gerarda" userId="dec061bf-56a5-47a0-b9f3-f749fe418ae6" providerId="ADAL" clId="{2612120C-BB81-4109-A155-0BA150038A44}" dt="2025-05-20T08:09:09.688" v="2469" actId="1076"/>
          <ac:picMkLst>
            <pc:docMk/>
            <pc:sldMk cId="2967928418" sldId="1511"/>
            <ac:picMk id="20" creationId="{969CB56C-C1DF-0E2F-9B0B-0A867C95C083}"/>
          </ac:picMkLst>
        </pc:picChg>
      </pc:sldChg>
      <pc:sldChg chg="del">
        <pc:chgData name="Das, Gerarda" userId="dec061bf-56a5-47a0-b9f3-f749fe418ae6" providerId="ADAL" clId="{2612120C-BB81-4109-A155-0BA150038A44}" dt="2025-05-20T08:29:20.007" v="3349" actId="47"/>
        <pc:sldMkLst>
          <pc:docMk/>
          <pc:sldMk cId="1594331871" sldId="1512"/>
        </pc:sldMkLst>
      </pc:sldChg>
      <pc:sldChg chg="del">
        <pc:chgData name="Das, Gerarda" userId="dec061bf-56a5-47a0-b9f3-f749fe418ae6" providerId="ADAL" clId="{2612120C-BB81-4109-A155-0BA150038A44}" dt="2025-05-20T08:29:21.462" v="3351" actId="47"/>
        <pc:sldMkLst>
          <pc:docMk/>
          <pc:sldMk cId="3112181829" sldId="1515"/>
        </pc:sldMkLst>
      </pc:sldChg>
      <pc:sldChg chg="del">
        <pc:chgData name="Das, Gerarda" userId="dec061bf-56a5-47a0-b9f3-f749fe418ae6" providerId="ADAL" clId="{2612120C-BB81-4109-A155-0BA150038A44}" dt="2025-05-20T08:29:24.335" v="3355" actId="47"/>
        <pc:sldMkLst>
          <pc:docMk/>
          <pc:sldMk cId="2946319108" sldId="1516"/>
        </pc:sldMkLst>
      </pc:sldChg>
      <pc:sldChg chg="del">
        <pc:chgData name="Das, Gerarda" userId="dec061bf-56a5-47a0-b9f3-f749fe418ae6" providerId="ADAL" clId="{2612120C-BB81-4109-A155-0BA150038A44}" dt="2025-05-20T08:29:20.595" v="3350" actId="47"/>
        <pc:sldMkLst>
          <pc:docMk/>
          <pc:sldMk cId="1628480429" sldId="1517"/>
        </pc:sldMkLst>
      </pc:sldChg>
      <pc:sldChg chg="del">
        <pc:chgData name="Das, Gerarda" userId="dec061bf-56a5-47a0-b9f3-f749fe418ae6" providerId="ADAL" clId="{2612120C-BB81-4109-A155-0BA150038A44}" dt="2025-05-20T08:29:22.080" v="3352" actId="47"/>
        <pc:sldMkLst>
          <pc:docMk/>
          <pc:sldMk cId="933367485" sldId="1518"/>
        </pc:sldMkLst>
      </pc:sldChg>
      <pc:sldChg chg="addSp delSp modSp mod ord">
        <pc:chgData name="Das, Gerarda" userId="dec061bf-56a5-47a0-b9f3-f749fe418ae6" providerId="ADAL" clId="{2612120C-BB81-4109-A155-0BA150038A44}" dt="2025-05-20T08:26:38.010" v="3213" actId="404"/>
        <pc:sldMkLst>
          <pc:docMk/>
          <pc:sldMk cId="1738896802" sldId="1519"/>
        </pc:sldMkLst>
        <pc:spChg chg="mod">
          <ac:chgData name="Das, Gerarda" userId="dec061bf-56a5-47a0-b9f3-f749fe418ae6" providerId="ADAL" clId="{2612120C-BB81-4109-A155-0BA150038A44}" dt="2025-05-20T08:26:38.010" v="3213" actId="404"/>
          <ac:spMkLst>
            <pc:docMk/>
            <pc:sldMk cId="1738896802" sldId="1519"/>
            <ac:spMk id="10" creationId="{53A896E9-F098-44DA-A15A-0BB6C51751F4}"/>
          </ac:spMkLst>
        </pc:spChg>
        <pc:picChg chg="add mod">
          <ac:chgData name="Das, Gerarda" userId="dec061bf-56a5-47a0-b9f3-f749fe418ae6" providerId="ADAL" clId="{2612120C-BB81-4109-A155-0BA150038A44}" dt="2025-05-20T08:25:24.250" v="3108" actId="1076"/>
          <ac:picMkLst>
            <pc:docMk/>
            <pc:sldMk cId="1738896802" sldId="1519"/>
            <ac:picMk id="2" creationId="{0B96CAF9-247A-86AD-861A-999BB8C1C4D7}"/>
          </ac:picMkLst>
        </pc:picChg>
        <pc:picChg chg="del">
          <ac:chgData name="Das, Gerarda" userId="dec061bf-56a5-47a0-b9f3-f749fe418ae6" providerId="ADAL" clId="{2612120C-BB81-4109-A155-0BA150038A44}" dt="2025-05-20T08:25:19.127" v="3105" actId="478"/>
          <ac:picMkLst>
            <pc:docMk/>
            <pc:sldMk cId="1738896802" sldId="1519"/>
            <ac:picMk id="6" creationId="{B5647BC8-A10A-4B97-882E-BEF8EA633468}"/>
          </ac:picMkLst>
        </pc:picChg>
      </pc:sldChg>
      <pc:sldChg chg="del">
        <pc:chgData name="Das, Gerarda" userId="dec061bf-56a5-47a0-b9f3-f749fe418ae6" providerId="ADAL" clId="{2612120C-BB81-4109-A155-0BA150038A44}" dt="2025-05-20T08:29:19.108" v="3348" actId="47"/>
        <pc:sldMkLst>
          <pc:docMk/>
          <pc:sldMk cId="1530054038" sldId="1520"/>
        </pc:sldMkLst>
      </pc:sldChg>
      <pc:sldChg chg="del">
        <pc:chgData name="Das, Gerarda" userId="dec061bf-56a5-47a0-b9f3-f749fe418ae6" providerId="ADAL" clId="{2612120C-BB81-4109-A155-0BA150038A44}" dt="2025-05-20T08:29:22.914" v="3353" actId="47"/>
        <pc:sldMkLst>
          <pc:docMk/>
          <pc:sldMk cId="1059877010" sldId="1521"/>
        </pc:sldMkLst>
      </pc:sldChg>
      <pc:sldChg chg="del">
        <pc:chgData name="Das, Gerarda" userId="dec061bf-56a5-47a0-b9f3-f749fe418ae6" providerId="ADAL" clId="{2612120C-BB81-4109-A155-0BA150038A44}" dt="2025-05-20T08:29:23.503" v="3354" actId="47"/>
        <pc:sldMkLst>
          <pc:docMk/>
          <pc:sldMk cId="2371299458" sldId="1529"/>
        </pc:sldMkLst>
      </pc:sldChg>
      <pc:sldChg chg="addSp modSp mod">
        <pc:chgData name="Das, Gerarda" userId="dec061bf-56a5-47a0-b9f3-f749fe418ae6" providerId="ADAL" clId="{2612120C-BB81-4109-A155-0BA150038A44}" dt="2025-05-20T08:12:12.615" v="2757" actId="115"/>
        <pc:sldMkLst>
          <pc:docMk/>
          <pc:sldMk cId="4172307370" sldId="1531"/>
        </pc:sldMkLst>
        <pc:spChg chg="mod">
          <ac:chgData name="Das, Gerarda" userId="dec061bf-56a5-47a0-b9f3-f749fe418ae6" providerId="ADAL" clId="{2612120C-BB81-4109-A155-0BA150038A44}" dt="2025-05-20T08:11:34.175" v="2658" actId="115"/>
          <ac:spMkLst>
            <pc:docMk/>
            <pc:sldMk cId="4172307370" sldId="1531"/>
            <ac:spMk id="35" creationId="{37104C51-0232-62ED-4C6F-1447D06633EE}"/>
          </ac:spMkLst>
        </pc:spChg>
        <pc:spChg chg="mod">
          <ac:chgData name="Das, Gerarda" userId="dec061bf-56a5-47a0-b9f3-f749fe418ae6" providerId="ADAL" clId="{2612120C-BB81-4109-A155-0BA150038A44}" dt="2025-05-20T08:12:12.615" v="2757" actId="115"/>
          <ac:spMkLst>
            <pc:docMk/>
            <pc:sldMk cId="4172307370" sldId="1531"/>
            <ac:spMk id="36" creationId="{D8EF981A-9BA7-0EB1-9B70-F7FBF2F7DF1C}"/>
          </ac:spMkLst>
        </pc:spChg>
        <pc:picChg chg="add mod modCrop">
          <ac:chgData name="Das, Gerarda" userId="dec061bf-56a5-47a0-b9f3-f749fe418ae6" providerId="ADAL" clId="{2612120C-BB81-4109-A155-0BA150038A44}" dt="2025-05-20T08:09:52.596" v="2474" actId="1076"/>
          <ac:picMkLst>
            <pc:docMk/>
            <pc:sldMk cId="4172307370" sldId="1531"/>
            <ac:picMk id="2" creationId="{326F3E18-670F-A0E6-9E1C-2874948ED558}"/>
          </ac:picMkLst>
        </pc:picChg>
        <pc:picChg chg="add mod modCrop">
          <ac:chgData name="Das, Gerarda" userId="dec061bf-56a5-47a0-b9f3-f749fe418ae6" providerId="ADAL" clId="{2612120C-BB81-4109-A155-0BA150038A44}" dt="2025-05-20T08:10:12.794" v="2480" actId="1076"/>
          <ac:picMkLst>
            <pc:docMk/>
            <pc:sldMk cId="4172307370" sldId="1531"/>
            <ac:picMk id="8" creationId="{D44CCFF1-AF98-B3A3-D9B9-B7E0F6E24FA6}"/>
          </ac:picMkLst>
        </pc:picChg>
      </pc:sldChg>
      <pc:sldChg chg="addSp modSp mod">
        <pc:chgData name="Das, Gerarda" userId="dec061bf-56a5-47a0-b9f3-f749fe418ae6" providerId="ADAL" clId="{2612120C-BB81-4109-A155-0BA150038A44}" dt="2025-05-20T08:35:25.439" v="3399" actId="1076"/>
        <pc:sldMkLst>
          <pc:docMk/>
          <pc:sldMk cId="2392472401" sldId="1537"/>
        </pc:sldMkLst>
        <pc:spChg chg="mod">
          <ac:chgData name="Das, Gerarda" userId="dec061bf-56a5-47a0-b9f3-f749fe418ae6" providerId="ADAL" clId="{2612120C-BB81-4109-A155-0BA150038A44}" dt="2025-05-20T08:31:31.276" v="3371" actId="1076"/>
          <ac:spMkLst>
            <pc:docMk/>
            <pc:sldMk cId="2392472401" sldId="1537"/>
            <ac:spMk id="10" creationId="{B37FADB8-F5A5-F448-15A7-6A630939BCDC}"/>
          </ac:spMkLst>
        </pc:spChg>
        <pc:spChg chg="mod">
          <ac:chgData name="Das, Gerarda" userId="dec061bf-56a5-47a0-b9f3-f749fe418ae6" providerId="ADAL" clId="{2612120C-BB81-4109-A155-0BA150038A44}" dt="2025-05-20T08:31:35.787" v="3372" actId="1076"/>
          <ac:spMkLst>
            <pc:docMk/>
            <pc:sldMk cId="2392472401" sldId="1537"/>
            <ac:spMk id="11" creationId="{2D5226DB-4490-ECD5-880A-CDAB0447C263}"/>
          </ac:spMkLst>
        </pc:spChg>
        <pc:spChg chg="mod">
          <ac:chgData name="Das, Gerarda" userId="dec061bf-56a5-47a0-b9f3-f749fe418ae6" providerId="ADAL" clId="{2612120C-BB81-4109-A155-0BA150038A44}" dt="2025-05-20T08:30:36.254" v="3360" actId="14100"/>
          <ac:spMkLst>
            <pc:docMk/>
            <pc:sldMk cId="2392472401" sldId="1537"/>
            <ac:spMk id="13" creationId="{4985FF45-EE56-11C3-E0CC-6BBB359031C0}"/>
          </ac:spMkLst>
        </pc:spChg>
        <pc:spChg chg="mod">
          <ac:chgData name="Das, Gerarda" userId="dec061bf-56a5-47a0-b9f3-f749fe418ae6" providerId="ADAL" clId="{2612120C-BB81-4109-A155-0BA150038A44}" dt="2025-05-20T08:30:52.617" v="3363" actId="14100"/>
          <ac:spMkLst>
            <pc:docMk/>
            <pc:sldMk cId="2392472401" sldId="1537"/>
            <ac:spMk id="18" creationId="{85D7DD60-F4AA-AD34-A265-146B167D02FE}"/>
          </ac:spMkLst>
        </pc:spChg>
        <pc:spChg chg="mod">
          <ac:chgData name="Das, Gerarda" userId="dec061bf-56a5-47a0-b9f3-f749fe418ae6" providerId="ADAL" clId="{2612120C-BB81-4109-A155-0BA150038A44}" dt="2025-05-20T08:30:33.136" v="3359" actId="14100"/>
          <ac:spMkLst>
            <pc:docMk/>
            <pc:sldMk cId="2392472401" sldId="1537"/>
            <ac:spMk id="19" creationId="{09E2B269-C6BD-2BC4-4B9A-0597A2470A7B}"/>
          </ac:spMkLst>
        </pc:spChg>
        <pc:spChg chg="mod">
          <ac:chgData name="Das, Gerarda" userId="dec061bf-56a5-47a0-b9f3-f749fe418ae6" providerId="ADAL" clId="{2612120C-BB81-4109-A155-0BA150038A44}" dt="2025-05-20T08:33:18.790" v="3392" actId="14100"/>
          <ac:spMkLst>
            <pc:docMk/>
            <pc:sldMk cId="2392472401" sldId="1537"/>
            <ac:spMk id="37" creationId="{D8702E23-C11D-15EC-CCC7-584CB8E8F0E8}"/>
          </ac:spMkLst>
        </pc:spChg>
        <pc:spChg chg="mod">
          <ac:chgData name="Das, Gerarda" userId="dec061bf-56a5-47a0-b9f3-f749fe418ae6" providerId="ADAL" clId="{2612120C-BB81-4109-A155-0BA150038A44}" dt="2025-05-20T08:33:21.603" v="3393" actId="14100"/>
          <ac:spMkLst>
            <pc:docMk/>
            <pc:sldMk cId="2392472401" sldId="1537"/>
            <ac:spMk id="38" creationId="{3CBDA22D-CED2-6442-8EC6-72FF03E2163E}"/>
          </ac:spMkLst>
        </pc:spChg>
        <pc:picChg chg="mod">
          <ac:chgData name="Das, Gerarda" userId="dec061bf-56a5-47a0-b9f3-f749fe418ae6" providerId="ADAL" clId="{2612120C-BB81-4109-A155-0BA150038A44}" dt="2025-05-20T08:31:08.350" v="3367" actId="1076"/>
          <ac:picMkLst>
            <pc:docMk/>
            <pc:sldMk cId="2392472401" sldId="1537"/>
            <ac:picMk id="22" creationId="{69D598DC-A7DB-71D2-85B8-620936AAE5DE}"/>
          </ac:picMkLst>
        </pc:picChg>
        <pc:picChg chg="add mod">
          <ac:chgData name="Das, Gerarda" userId="dec061bf-56a5-47a0-b9f3-f749fe418ae6" providerId="ADAL" clId="{2612120C-BB81-4109-A155-0BA150038A44}" dt="2025-05-20T08:35:25.439" v="3399" actId="1076"/>
          <ac:picMkLst>
            <pc:docMk/>
            <pc:sldMk cId="2392472401" sldId="1537"/>
            <ac:picMk id="31" creationId="{480BDA2D-E1B1-60BE-4F9D-198FDAF4B52E}"/>
          </ac:picMkLst>
        </pc:picChg>
        <pc:cxnChg chg="mod">
          <ac:chgData name="Das, Gerarda" userId="dec061bf-56a5-47a0-b9f3-f749fe418ae6" providerId="ADAL" clId="{2612120C-BB81-4109-A155-0BA150038A44}" dt="2025-05-20T08:31:00.705" v="3366" actId="14100"/>
          <ac:cxnSpMkLst>
            <pc:docMk/>
            <pc:sldMk cId="2392472401" sldId="1537"/>
            <ac:cxnSpMk id="27" creationId="{EC90AE0F-5DD8-2D25-C999-5E0CC65E11C5}"/>
          </ac:cxnSpMkLst>
        </pc:cxnChg>
        <pc:cxnChg chg="mod">
          <ac:chgData name="Das, Gerarda" userId="dec061bf-56a5-47a0-b9f3-f749fe418ae6" providerId="ADAL" clId="{2612120C-BB81-4109-A155-0BA150038A44}" dt="2025-05-20T08:31:39.484" v="3373" actId="14100"/>
          <ac:cxnSpMkLst>
            <pc:docMk/>
            <pc:sldMk cId="2392472401" sldId="1537"/>
            <ac:cxnSpMk id="35" creationId="{CE56632D-29A3-57BD-3F64-DEB16784BD0A}"/>
          </ac:cxnSpMkLst>
        </pc:cxnChg>
      </pc:sldChg>
      <pc:sldChg chg="addSp modSp mod">
        <pc:chgData name="Das, Gerarda" userId="dec061bf-56a5-47a0-b9f3-f749fe418ae6" providerId="ADAL" clId="{2612120C-BB81-4109-A155-0BA150038A44}" dt="2025-05-20T08:06:42.949" v="2286" actId="1076"/>
        <pc:sldMkLst>
          <pc:docMk/>
          <pc:sldMk cId="2415900997" sldId="1538"/>
        </pc:sldMkLst>
        <pc:spChg chg="mod">
          <ac:chgData name="Das, Gerarda" userId="dec061bf-56a5-47a0-b9f3-f749fe418ae6" providerId="ADAL" clId="{2612120C-BB81-4109-A155-0BA150038A44}" dt="2025-05-20T08:04:05.796" v="2173" actId="115"/>
          <ac:spMkLst>
            <pc:docMk/>
            <pc:sldMk cId="2415900997" sldId="1538"/>
            <ac:spMk id="35" creationId="{37104C51-0232-62ED-4C6F-1447D06633EE}"/>
          </ac:spMkLst>
        </pc:spChg>
        <pc:spChg chg="mod">
          <ac:chgData name="Das, Gerarda" userId="dec061bf-56a5-47a0-b9f3-f749fe418ae6" providerId="ADAL" clId="{2612120C-BB81-4109-A155-0BA150038A44}" dt="2025-05-20T08:06:33.925" v="2280" actId="6549"/>
          <ac:spMkLst>
            <pc:docMk/>
            <pc:sldMk cId="2415900997" sldId="1538"/>
            <ac:spMk id="36" creationId="{D8EF981A-9BA7-0EB1-9B70-F7FBF2F7DF1C}"/>
          </ac:spMkLst>
        </pc:spChg>
        <pc:grpChg chg="add mod">
          <ac:chgData name="Das, Gerarda" userId="dec061bf-56a5-47a0-b9f3-f749fe418ae6" providerId="ADAL" clId="{2612120C-BB81-4109-A155-0BA150038A44}" dt="2025-05-20T08:03:44.347" v="2061" actId="1076"/>
          <ac:grpSpMkLst>
            <pc:docMk/>
            <pc:sldMk cId="2415900997" sldId="1538"/>
            <ac:grpSpMk id="2" creationId="{0AF04AC9-7331-760D-C370-017DC195D75E}"/>
          </ac:grpSpMkLst>
        </pc:grpChg>
        <pc:grpChg chg="mod">
          <ac:chgData name="Das, Gerarda" userId="dec061bf-56a5-47a0-b9f3-f749fe418ae6" providerId="ADAL" clId="{2612120C-BB81-4109-A155-0BA150038A44}" dt="2025-05-20T08:03:38.651" v="2059"/>
          <ac:grpSpMkLst>
            <pc:docMk/>
            <pc:sldMk cId="2415900997" sldId="1538"/>
            <ac:grpSpMk id="9" creationId="{830D0523-5F0F-086E-EDA9-46D5994EAE90}"/>
          </ac:grpSpMkLst>
        </pc:grpChg>
        <pc:picChg chg="mod">
          <ac:chgData name="Das, Gerarda" userId="dec061bf-56a5-47a0-b9f3-f749fe418ae6" providerId="ADAL" clId="{2612120C-BB81-4109-A155-0BA150038A44}" dt="2025-05-20T08:03:38.651" v="2059"/>
          <ac:picMkLst>
            <pc:docMk/>
            <pc:sldMk cId="2415900997" sldId="1538"/>
            <ac:picMk id="8" creationId="{7E3FE768-3390-3C6D-9F34-959590A3AF68}"/>
          </ac:picMkLst>
        </pc:picChg>
        <pc:picChg chg="mod">
          <ac:chgData name="Das, Gerarda" userId="dec061bf-56a5-47a0-b9f3-f749fe418ae6" providerId="ADAL" clId="{2612120C-BB81-4109-A155-0BA150038A44}" dt="2025-05-20T08:03:38.651" v="2059"/>
          <ac:picMkLst>
            <pc:docMk/>
            <pc:sldMk cId="2415900997" sldId="1538"/>
            <ac:picMk id="18" creationId="{B3E92A8B-7C87-1101-2170-7583CA26ABCD}"/>
          </ac:picMkLst>
        </pc:picChg>
        <pc:picChg chg="mod">
          <ac:chgData name="Das, Gerarda" userId="dec061bf-56a5-47a0-b9f3-f749fe418ae6" providerId="ADAL" clId="{2612120C-BB81-4109-A155-0BA150038A44}" dt="2025-05-20T08:03:38.651" v="2059"/>
          <ac:picMkLst>
            <pc:docMk/>
            <pc:sldMk cId="2415900997" sldId="1538"/>
            <ac:picMk id="19" creationId="{1A8525B8-5429-F9AF-D94A-BEF638FA453A}"/>
          </ac:picMkLst>
        </pc:picChg>
        <pc:picChg chg="add mod">
          <ac:chgData name="Das, Gerarda" userId="dec061bf-56a5-47a0-b9f3-f749fe418ae6" providerId="ADAL" clId="{2612120C-BB81-4109-A155-0BA150038A44}" dt="2025-05-20T08:06:42.949" v="2286" actId="1076"/>
          <ac:picMkLst>
            <pc:docMk/>
            <pc:sldMk cId="2415900997" sldId="1538"/>
            <ac:picMk id="21" creationId="{E2F4786B-2A6D-72EC-B8E0-6C1BAC72D886}"/>
          </ac:picMkLst>
        </pc:picChg>
      </pc:sldChg>
      <pc:sldChg chg="modSp mod">
        <pc:chgData name="Das, Gerarda" userId="dec061bf-56a5-47a0-b9f3-f749fe418ae6" providerId="ADAL" clId="{2612120C-BB81-4109-A155-0BA150038A44}" dt="2025-05-20T08:29:03.353" v="3346" actId="404"/>
        <pc:sldMkLst>
          <pc:docMk/>
          <pc:sldMk cId="1768611020" sldId="1540"/>
        </pc:sldMkLst>
        <pc:spChg chg="mod">
          <ac:chgData name="Das, Gerarda" userId="dec061bf-56a5-47a0-b9f3-f749fe418ae6" providerId="ADAL" clId="{2612120C-BB81-4109-A155-0BA150038A44}" dt="2025-05-20T08:28:57.294" v="3345" actId="1076"/>
          <ac:spMkLst>
            <pc:docMk/>
            <pc:sldMk cId="1768611020" sldId="1540"/>
            <ac:spMk id="33" creationId="{AC757F5E-B016-F947-4518-7C6B9CC7EE04}"/>
          </ac:spMkLst>
        </pc:spChg>
        <pc:spChg chg="mod">
          <ac:chgData name="Das, Gerarda" userId="dec061bf-56a5-47a0-b9f3-f749fe418ae6" providerId="ADAL" clId="{2612120C-BB81-4109-A155-0BA150038A44}" dt="2025-05-20T08:28:47.681" v="3344" actId="1036"/>
          <ac:spMkLst>
            <pc:docMk/>
            <pc:sldMk cId="1768611020" sldId="1540"/>
            <ac:spMk id="34" creationId="{152372B3-00F5-781C-183E-6F2DDF35091D}"/>
          </ac:spMkLst>
        </pc:spChg>
        <pc:spChg chg="mod">
          <ac:chgData name="Das, Gerarda" userId="dec061bf-56a5-47a0-b9f3-f749fe418ae6" providerId="ADAL" clId="{2612120C-BB81-4109-A155-0BA150038A44}" dt="2025-05-20T08:27:38.556" v="3251" actId="404"/>
          <ac:spMkLst>
            <pc:docMk/>
            <pc:sldMk cId="1768611020" sldId="1540"/>
            <ac:spMk id="35" creationId="{37104C51-0232-62ED-4C6F-1447D06633EE}"/>
          </ac:spMkLst>
        </pc:spChg>
        <pc:spChg chg="mod">
          <ac:chgData name="Das, Gerarda" userId="dec061bf-56a5-47a0-b9f3-f749fe418ae6" providerId="ADAL" clId="{2612120C-BB81-4109-A155-0BA150038A44}" dt="2025-05-20T08:29:03.353" v="3346" actId="404"/>
          <ac:spMkLst>
            <pc:docMk/>
            <pc:sldMk cId="1768611020" sldId="1540"/>
            <ac:spMk id="36" creationId="{D8EF981A-9BA7-0EB1-9B70-F7FBF2F7DF1C}"/>
          </ac:spMkLst>
        </pc:spChg>
        <pc:cxnChg chg="mod">
          <ac:chgData name="Das, Gerarda" userId="dec061bf-56a5-47a0-b9f3-f749fe418ae6" providerId="ADAL" clId="{2612120C-BB81-4109-A155-0BA150038A44}" dt="2025-05-20T08:27:06.903" v="3216" actId="1036"/>
          <ac:cxnSpMkLst>
            <pc:docMk/>
            <pc:sldMk cId="1768611020" sldId="1540"/>
            <ac:cxnSpMk id="5" creationId="{ADC08903-1249-C293-310D-CF62D2352596}"/>
          </ac:cxnSpMkLst>
        </pc:cxnChg>
        <pc:cxnChg chg="mod">
          <ac:chgData name="Das, Gerarda" userId="dec061bf-56a5-47a0-b9f3-f749fe418ae6" providerId="ADAL" clId="{2612120C-BB81-4109-A155-0BA150038A44}" dt="2025-05-20T08:27:06.903" v="3216" actId="1036"/>
          <ac:cxnSpMkLst>
            <pc:docMk/>
            <pc:sldMk cId="1768611020" sldId="1540"/>
            <ac:cxnSpMk id="11" creationId="{43E1EF99-1825-D9B6-CE28-54505AE2D0DE}"/>
          </ac:cxnSpMkLst>
        </pc:cxnChg>
        <pc:cxnChg chg="mod">
          <ac:chgData name="Das, Gerarda" userId="dec061bf-56a5-47a0-b9f3-f749fe418ae6" providerId="ADAL" clId="{2612120C-BB81-4109-A155-0BA150038A44}" dt="2025-05-20T08:27:06.903" v="3216" actId="1036"/>
          <ac:cxnSpMkLst>
            <pc:docMk/>
            <pc:sldMk cId="1768611020" sldId="1540"/>
            <ac:cxnSpMk id="12" creationId="{644A4299-3A63-6813-A679-FB8DB7D5FD7A}"/>
          </ac:cxnSpMkLst>
        </pc:cxnChg>
        <pc:cxnChg chg="mod">
          <ac:chgData name="Das, Gerarda" userId="dec061bf-56a5-47a0-b9f3-f749fe418ae6" providerId="ADAL" clId="{2612120C-BB81-4109-A155-0BA150038A44}" dt="2025-05-20T08:27:06.903" v="3216" actId="1036"/>
          <ac:cxnSpMkLst>
            <pc:docMk/>
            <pc:sldMk cId="1768611020" sldId="1540"/>
            <ac:cxnSpMk id="13" creationId="{79D0A0B5-43EC-915C-1E3A-AA9CA21994B4}"/>
          </ac:cxnSpMkLst>
        </pc:cxnChg>
        <pc:cxnChg chg="mod">
          <ac:chgData name="Das, Gerarda" userId="dec061bf-56a5-47a0-b9f3-f749fe418ae6" providerId="ADAL" clId="{2612120C-BB81-4109-A155-0BA150038A44}" dt="2025-05-20T08:27:06.903" v="3216" actId="1036"/>
          <ac:cxnSpMkLst>
            <pc:docMk/>
            <pc:sldMk cId="1768611020" sldId="1540"/>
            <ac:cxnSpMk id="14" creationId="{D4DC5350-E385-459A-7DF3-9A72313F2A3E}"/>
          </ac:cxnSpMkLst>
        </pc:cxnChg>
      </pc:sldChg>
      <pc:sldChg chg="del">
        <pc:chgData name="Das, Gerarda" userId="dec061bf-56a5-47a0-b9f3-f749fe418ae6" providerId="ADAL" clId="{2612120C-BB81-4109-A155-0BA150038A44}" dt="2025-05-20T08:29:18.521" v="3347" actId="47"/>
        <pc:sldMkLst>
          <pc:docMk/>
          <pc:sldMk cId="1185463636" sldId="1541"/>
        </pc:sldMkLst>
      </pc:sldChg>
      <pc:sldChg chg="addSp delSp modSp add mod">
        <pc:chgData name="Das, Gerarda" userId="dec061bf-56a5-47a0-b9f3-f749fe418ae6" providerId="ADAL" clId="{2612120C-BB81-4109-A155-0BA150038A44}" dt="2025-05-20T08:23:41.250" v="3049" actId="1076"/>
        <pc:sldMkLst>
          <pc:docMk/>
          <pc:sldMk cId="3725099676" sldId="1542"/>
        </pc:sldMkLst>
        <pc:spChg chg="mod">
          <ac:chgData name="Das, Gerarda" userId="dec061bf-56a5-47a0-b9f3-f749fe418ae6" providerId="ADAL" clId="{2612120C-BB81-4109-A155-0BA150038A44}" dt="2025-05-20T08:16:55.605" v="2806" actId="948"/>
          <ac:spMkLst>
            <pc:docMk/>
            <pc:sldMk cId="3725099676" sldId="1542"/>
            <ac:spMk id="33" creationId="{AC757F5E-B016-F947-4518-7C6B9CC7EE04}"/>
          </ac:spMkLst>
        </pc:spChg>
        <pc:spChg chg="mod">
          <ac:chgData name="Das, Gerarda" userId="dec061bf-56a5-47a0-b9f3-f749fe418ae6" providerId="ADAL" clId="{2612120C-BB81-4109-A155-0BA150038A44}" dt="2025-05-20T08:17:07.818" v="2807" actId="948"/>
          <ac:spMkLst>
            <pc:docMk/>
            <pc:sldMk cId="3725099676" sldId="1542"/>
            <ac:spMk id="34" creationId="{152372B3-00F5-781C-183E-6F2DDF35091D}"/>
          </ac:spMkLst>
        </pc:spChg>
        <pc:spChg chg="mod">
          <ac:chgData name="Das, Gerarda" userId="dec061bf-56a5-47a0-b9f3-f749fe418ae6" providerId="ADAL" clId="{2612120C-BB81-4109-A155-0BA150038A44}" dt="2025-05-20T08:22:04.197" v="2976" actId="115"/>
          <ac:spMkLst>
            <pc:docMk/>
            <pc:sldMk cId="3725099676" sldId="1542"/>
            <ac:spMk id="35" creationId="{37104C51-0232-62ED-4C6F-1447D06633EE}"/>
          </ac:spMkLst>
        </pc:spChg>
        <pc:spChg chg="mod">
          <ac:chgData name="Das, Gerarda" userId="dec061bf-56a5-47a0-b9f3-f749fe418ae6" providerId="ADAL" clId="{2612120C-BB81-4109-A155-0BA150038A44}" dt="2025-05-20T08:23:36.801" v="3048" actId="115"/>
          <ac:spMkLst>
            <pc:docMk/>
            <pc:sldMk cId="3725099676" sldId="1542"/>
            <ac:spMk id="36" creationId="{D8EF981A-9BA7-0EB1-9B70-F7FBF2F7DF1C}"/>
          </ac:spMkLst>
        </pc:spChg>
        <pc:grpChg chg="del">
          <ac:chgData name="Das, Gerarda" userId="dec061bf-56a5-47a0-b9f3-f749fe418ae6" providerId="ADAL" clId="{2612120C-BB81-4109-A155-0BA150038A44}" dt="2025-05-20T08:21:26.799" v="2889" actId="478"/>
          <ac:grpSpMkLst>
            <pc:docMk/>
            <pc:sldMk cId="3725099676" sldId="1542"/>
            <ac:grpSpMk id="2" creationId="{0AF04AC9-7331-760D-C370-017DC195D75E}"/>
          </ac:grpSpMkLst>
        </pc:grpChg>
        <pc:picChg chg="del">
          <ac:chgData name="Das, Gerarda" userId="dec061bf-56a5-47a0-b9f3-f749fe418ae6" providerId="ADAL" clId="{2612120C-BB81-4109-A155-0BA150038A44}" dt="2025-05-20T08:19:22.190" v="2888" actId="478"/>
          <ac:picMkLst>
            <pc:docMk/>
            <pc:sldMk cId="3725099676" sldId="1542"/>
            <ac:picMk id="21" creationId="{E2F4786B-2A6D-72EC-B8E0-6C1BAC72D886}"/>
          </ac:picMkLst>
        </pc:picChg>
        <pc:picChg chg="add mod">
          <ac:chgData name="Das, Gerarda" userId="dec061bf-56a5-47a0-b9f3-f749fe418ae6" providerId="ADAL" clId="{2612120C-BB81-4109-A155-0BA150038A44}" dt="2025-05-20T08:23:41.250" v="3049" actId="1076"/>
          <ac:picMkLst>
            <pc:docMk/>
            <pc:sldMk cId="3725099676" sldId="1542"/>
            <ac:picMk id="23" creationId="{DF9F7A9A-DEC0-6A8E-7329-FCBFC090DC06}"/>
          </ac:picMkLst>
        </pc:picChg>
        <pc:picChg chg="add mod">
          <ac:chgData name="Das, Gerarda" userId="dec061bf-56a5-47a0-b9f3-f749fe418ae6" providerId="ADAL" clId="{2612120C-BB81-4109-A155-0BA150038A44}" dt="2025-05-20T08:23:21.336" v="3042" actId="1076"/>
          <ac:picMkLst>
            <pc:docMk/>
            <pc:sldMk cId="3725099676" sldId="1542"/>
            <ac:picMk id="25" creationId="{48F48873-4F87-49E8-AD94-8B03EA7285F3}"/>
          </ac:picMkLst>
        </pc:picChg>
        <pc:cxnChg chg="mod">
          <ac:chgData name="Das, Gerarda" userId="dec061bf-56a5-47a0-b9f3-f749fe418ae6" providerId="ADAL" clId="{2612120C-BB81-4109-A155-0BA150038A44}" dt="2025-05-20T08:17:20.701" v="2809" actId="1036"/>
          <ac:cxnSpMkLst>
            <pc:docMk/>
            <pc:sldMk cId="3725099676" sldId="1542"/>
            <ac:cxnSpMk id="11" creationId="{43E1EF99-1825-D9B6-CE28-54505AE2D0DE}"/>
          </ac:cxnSpMkLst>
        </pc:cxnChg>
        <pc:cxnChg chg="mod">
          <ac:chgData name="Das, Gerarda" userId="dec061bf-56a5-47a0-b9f3-f749fe418ae6" providerId="ADAL" clId="{2612120C-BB81-4109-A155-0BA150038A44}" dt="2025-05-20T08:17:20.701" v="2809" actId="1036"/>
          <ac:cxnSpMkLst>
            <pc:docMk/>
            <pc:sldMk cId="3725099676" sldId="1542"/>
            <ac:cxnSpMk id="12" creationId="{644A4299-3A63-6813-A679-FB8DB7D5FD7A}"/>
          </ac:cxnSpMkLst>
        </pc:cxnChg>
        <pc:cxnChg chg="mod">
          <ac:chgData name="Das, Gerarda" userId="dec061bf-56a5-47a0-b9f3-f749fe418ae6" providerId="ADAL" clId="{2612120C-BB81-4109-A155-0BA150038A44}" dt="2025-05-20T08:17:20.701" v="2809" actId="1036"/>
          <ac:cxnSpMkLst>
            <pc:docMk/>
            <pc:sldMk cId="3725099676" sldId="1542"/>
            <ac:cxnSpMk id="13" creationId="{79D0A0B5-43EC-915C-1E3A-AA9CA21994B4}"/>
          </ac:cxnSpMkLst>
        </pc:cxnChg>
        <pc:cxnChg chg="mod">
          <ac:chgData name="Das, Gerarda" userId="dec061bf-56a5-47a0-b9f3-f749fe418ae6" providerId="ADAL" clId="{2612120C-BB81-4109-A155-0BA150038A44}" dt="2025-05-20T08:17:20.701" v="2809" actId="1036"/>
          <ac:cxnSpMkLst>
            <pc:docMk/>
            <pc:sldMk cId="3725099676" sldId="1542"/>
            <ac:cxnSpMk id="14" creationId="{D4DC5350-E385-459A-7DF3-9A72313F2A3E}"/>
          </ac:cxnSpMkLst>
        </pc:cxn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pChg chg="mod">
          <ac:chgData name="Routledge, Mandy" userId="bacdedf5-8e30-494b-ad8b-f27fa30c4f8d" providerId="ADAL" clId="{76382D8F-BB21-4F90-B3DA-564835E2115D}" dt="2025-03-18T10:58:27.451" v="1" actId="20577"/>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pChg chg="mod">
          <ac:chgData name="Routledge, Mandy" userId="bacdedf5-8e30-494b-ad8b-f27fa30c4f8d" providerId="ADAL" clId="{5AF44CE5-D707-4024-A0DE-945F429D9EFB}" dt="2025-03-18T10:55:20.773" v="0"/>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pChg chg="mod">
          <ac:chgData name="Routledge, Mandy" userId="bacdedf5-8e30-494b-ad8b-f27fa30c4f8d" providerId="ADAL" clId="{C0472442-84F8-47E6-8B49-770484A081A6}" dt="2025-03-18T10:59:53.334" v="3" actId="20577"/>
          <ac:spMkLst>
            <pc:docMk/>
            <pc:sldMk cId="323006580" sldId="548"/>
            <ac:spMk id="3" creationId="{00000000-0000-0000-0000-000000000000}"/>
          </ac:spMkLst>
        </pc:spChg>
      </pc:sldChg>
    </pc:docChg>
  </pc:docChgLst>
  <pc:docChgLst>
    <pc:chgData name="Vrielink, Francis" userId="3d258d00-cfd8-41c5-9f04-1a5a39faef2f" providerId="ADAL" clId="{12ABF2C7-74C1-45BE-B1CE-9258E1871EBC}"/>
    <pc:docChg chg="undo custSel addSld modSld sldOrd modSection">
      <pc:chgData name="Vrielink, Francis" userId="3d258d00-cfd8-41c5-9f04-1a5a39faef2f" providerId="ADAL" clId="{12ABF2C7-74C1-45BE-B1CE-9258E1871EBC}" dt="2025-05-20T08:32:20.026" v="1226" actId="1076"/>
      <pc:docMkLst>
        <pc:docMk/>
      </pc:docMkLst>
      <pc:sldChg chg="modSp mod">
        <pc:chgData name="Vrielink, Francis" userId="3d258d00-cfd8-41c5-9f04-1a5a39faef2f" providerId="ADAL" clId="{12ABF2C7-74C1-45BE-B1CE-9258E1871EBC}" dt="2025-05-20T08:07:20.954" v="738" actId="20577"/>
        <pc:sldMkLst>
          <pc:docMk/>
          <pc:sldMk cId="2189114603" sldId="1437"/>
        </pc:sldMkLst>
        <pc:spChg chg="mod">
          <ac:chgData name="Vrielink, Francis" userId="3d258d00-cfd8-41c5-9f04-1a5a39faef2f" providerId="ADAL" clId="{12ABF2C7-74C1-45BE-B1CE-9258E1871EBC}" dt="2025-05-20T08:07:20.954" v="738" actId="20577"/>
          <ac:spMkLst>
            <pc:docMk/>
            <pc:sldMk cId="2189114603" sldId="1437"/>
            <ac:spMk id="3" creationId="{00000000-0000-0000-0000-000000000000}"/>
          </ac:spMkLst>
        </pc:spChg>
      </pc:sldChg>
      <pc:sldChg chg="addSp modSp mod">
        <pc:chgData name="Vrielink, Francis" userId="3d258d00-cfd8-41c5-9f04-1a5a39faef2f" providerId="ADAL" clId="{12ABF2C7-74C1-45BE-B1CE-9258E1871EBC}" dt="2025-05-20T08:25:45.538" v="1202" actId="115"/>
        <pc:sldMkLst>
          <pc:docMk/>
          <pc:sldMk cId="2399475208" sldId="1532"/>
        </pc:sldMkLst>
        <pc:spChg chg="mod">
          <ac:chgData name="Vrielink, Francis" userId="3d258d00-cfd8-41c5-9f04-1a5a39faef2f" providerId="ADAL" clId="{12ABF2C7-74C1-45BE-B1CE-9258E1871EBC}" dt="2025-05-20T08:12:22.417" v="873" actId="115"/>
          <ac:spMkLst>
            <pc:docMk/>
            <pc:sldMk cId="2399475208" sldId="1532"/>
            <ac:spMk id="35" creationId="{37104C51-0232-62ED-4C6F-1447D06633EE}"/>
          </ac:spMkLst>
        </pc:spChg>
        <pc:spChg chg="mod">
          <ac:chgData name="Vrielink, Francis" userId="3d258d00-cfd8-41c5-9f04-1a5a39faef2f" providerId="ADAL" clId="{12ABF2C7-74C1-45BE-B1CE-9258E1871EBC}" dt="2025-05-20T08:25:45.538" v="1202" actId="115"/>
          <ac:spMkLst>
            <pc:docMk/>
            <pc:sldMk cId="2399475208" sldId="1532"/>
            <ac:spMk id="36" creationId="{D8EF981A-9BA7-0EB1-9B70-F7FBF2F7DF1C}"/>
          </ac:spMkLst>
        </pc:spChg>
        <pc:picChg chg="add mod">
          <ac:chgData name="Vrielink, Francis" userId="3d258d00-cfd8-41c5-9f04-1a5a39faef2f" providerId="ADAL" clId="{12ABF2C7-74C1-45BE-B1CE-9258E1871EBC}" dt="2025-05-20T08:11:33.479" v="811" actId="1076"/>
          <ac:picMkLst>
            <pc:docMk/>
            <pc:sldMk cId="2399475208" sldId="1532"/>
            <ac:picMk id="8" creationId="{624C3137-9684-79A7-C593-02CDAD78DEA9}"/>
          </ac:picMkLst>
        </pc:picChg>
        <pc:picChg chg="add mod">
          <ac:chgData name="Vrielink, Francis" userId="3d258d00-cfd8-41c5-9f04-1a5a39faef2f" providerId="ADAL" clId="{12ABF2C7-74C1-45BE-B1CE-9258E1871EBC}" dt="2025-05-20T08:25:29.341" v="1158" actId="1076"/>
          <ac:picMkLst>
            <pc:docMk/>
            <pc:sldMk cId="2399475208" sldId="1532"/>
            <ac:picMk id="18" creationId="{A42550A3-E0FF-5B1A-8543-055ACCAA3C8B}"/>
          </ac:picMkLst>
        </pc:picChg>
      </pc:sldChg>
      <pc:sldChg chg="addSp delSp modSp mod">
        <pc:chgData name="Vrielink, Francis" userId="3d258d00-cfd8-41c5-9f04-1a5a39faef2f" providerId="ADAL" clId="{12ABF2C7-74C1-45BE-B1CE-9258E1871EBC}" dt="2025-05-20T08:32:20.026" v="1226" actId="1076"/>
        <pc:sldMkLst>
          <pc:docMk/>
          <pc:sldMk cId="2392472401" sldId="1537"/>
        </pc:sldMkLst>
        <pc:spChg chg="del">
          <ac:chgData name="Vrielink, Francis" userId="3d258d00-cfd8-41c5-9f04-1a5a39faef2f" providerId="ADAL" clId="{12ABF2C7-74C1-45BE-B1CE-9258E1871EBC}" dt="2025-05-20T08:30:57.367" v="1223" actId="478"/>
          <ac:spMkLst>
            <pc:docMk/>
            <pc:sldMk cId="2392472401" sldId="1537"/>
            <ac:spMk id="14" creationId="{B7594A3B-3117-84CE-C300-FB96E5ED269D}"/>
          </ac:spMkLst>
        </pc:spChg>
        <pc:spChg chg="mod">
          <ac:chgData name="Vrielink, Francis" userId="3d258d00-cfd8-41c5-9f04-1a5a39faef2f" providerId="ADAL" clId="{12ABF2C7-74C1-45BE-B1CE-9258E1871EBC}" dt="2025-05-20T08:30:59.228" v="1224" actId="20577"/>
          <ac:spMkLst>
            <pc:docMk/>
            <pc:sldMk cId="2392472401" sldId="1537"/>
            <ac:spMk id="15" creationId="{6EA1F8B7-D4BC-D8B0-E6FD-F33ECB45A1DD}"/>
          </ac:spMkLst>
        </pc:spChg>
        <pc:spChg chg="del mod">
          <ac:chgData name="Vrielink, Francis" userId="3d258d00-cfd8-41c5-9f04-1a5a39faef2f" providerId="ADAL" clId="{12ABF2C7-74C1-45BE-B1CE-9258E1871EBC}" dt="2025-05-20T08:27:47.635" v="1208" actId="478"/>
          <ac:spMkLst>
            <pc:docMk/>
            <pc:sldMk cId="2392472401" sldId="1537"/>
            <ac:spMk id="21" creationId="{D10C8D55-67BC-C86D-7034-E3D61ED07299}"/>
          </ac:spMkLst>
        </pc:spChg>
        <pc:spChg chg="mod">
          <ac:chgData name="Vrielink, Francis" userId="3d258d00-cfd8-41c5-9f04-1a5a39faef2f" providerId="ADAL" clId="{12ABF2C7-74C1-45BE-B1CE-9258E1871EBC}" dt="2025-05-20T08:30:03.791" v="1221" actId="1076"/>
          <ac:spMkLst>
            <pc:docMk/>
            <pc:sldMk cId="2392472401" sldId="1537"/>
            <ac:spMk id="37" creationId="{D8702E23-C11D-15EC-CCC7-584CB8E8F0E8}"/>
          </ac:spMkLst>
        </pc:spChg>
        <pc:spChg chg="mod">
          <ac:chgData name="Vrielink, Francis" userId="3d258d00-cfd8-41c5-9f04-1a5a39faef2f" providerId="ADAL" clId="{12ABF2C7-74C1-45BE-B1CE-9258E1871EBC}" dt="2025-05-20T08:30:01.970" v="1220" actId="1076"/>
          <ac:spMkLst>
            <pc:docMk/>
            <pc:sldMk cId="2392472401" sldId="1537"/>
            <ac:spMk id="38" creationId="{3CBDA22D-CED2-6442-8EC6-72FF03E2163E}"/>
          </ac:spMkLst>
        </pc:spChg>
        <pc:picChg chg="del">
          <ac:chgData name="Vrielink, Francis" userId="3d258d00-cfd8-41c5-9f04-1a5a39faef2f" providerId="ADAL" clId="{12ABF2C7-74C1-45BE-B1CE-9258E1871EBC}" dt="2025-05-20T08:28:25.642" v="1212" actId="478"/>
          <ac:picMkLst>
            <pc:docMk/>
            <pc:sldMk cId="2392472401" sldId="1537"/>
            <ac:picMk id="12" creationId="{B35E160D-BC24-26BC-03C8-2D4F22681B30}"/>
          </ac:picMkLst>
        </pc:picChg>
        <pc:picChg chg="del">
          <ac:chgData name="Vrielink, Francis" userId="3d258d00-cfd8-41c5-9f04-1a5a39faef2f" providerId="ADAL" clId="{12ABF2C7-74C1-45BE-B1CE-9258E1871EBC}" dt="2025-05-20T08:29:55.941" v="1218" actId="478"/>
          <ac:picMkLst>
            <pc:docMk/>
            <pc:sldMk cId="2392472401" sldId="1537"/>
            <ac:picMk id="17" creationId="{BB3ACB0B-7F0E-1376-8DA4-10D181F8F0A1}"/>
          </ac:picMkLst>
        </pc:picChg>
        <pc:picChg chg="add mod">
          <ac:chgData name="Vrielink, Francis" userId="3d258d00-cfd8-41c5-9f04-1a5a39faef2f" providerId="ADAL" clId="{12ABF2C7-74C1-45BE-B1CE-9258E1871EBC}" dt="2025-05-20T08:32:20.026" v="1226" actId="1076"/>
          <ac:picMkLst>
            <pc:docMk/>
            <pc:sldMk cId="2392472401" sldId="1537"/>
            <ac:picMk id="22" creationId="{69D598DC-A7DB-71D2-85B8-620936AAE5DE}"/>
          </ac:picMkLst>
        </pc:picChg>
        <pc:picChg chg="add mod">
          <ac:chgData name="Vrielink, Francis" userId="3d258d00-cfd8-41c5-9f04-1a5a39faef2f" providerId="ADAL" clId="{12ABF2C7-74C1-45BE-B1CE-9258E1871EBC}" dt="2025-05-20T08:28:41.298" v="1217" actId="1076"/>
          <ac:picMkLst>
            <pc:docMk/>
            <pc:sldMk cId="2392472401" sldId="1537"/>
            <ac:picMk id="24" creationId="{1431EED8-6487-F6B3-A111-94FAE0109BA0}"/>
          </ac:picMkLst>
        </pc:picChg>
        <pc:cxnChg chg="del">
          <ac:chgData name="Vrielink, Francis" userId="3d258d00-cfd8-41c5-9f04-1a5a39faef2f" providerId="ADAL" clId="{12ABF2C7-74C1-45BE-B1CE-9258E1871EBC}" dt="2025-05-20T08:31:00.231" v="1225" actId="478"/>
          <ac:cxnSpMkLst>
            <pc:docMk/>
            <pc:sldMk cId="2392472401" sldId="1537"/>
            <ac:cxnSpMk id="29" creationId="{10445519-6BAB-CA4B-0B0C-EF80D4D34E4C}"/>
          </ac:cxnSpMkLst>
        </pc:cxnChg>
        <pc:cxnChg chg="mod">
          <ac:chgData name="Vrielink, Francis" userId="3d258d00-cfd8-41c5-9f04-1a5a39faef2f" providerId="ADAL" clId="{12ABF2C7-74C1-45BE-B1CE-9258E1871EBC}" dt="2025-05-20T08:30:06.929" v="1222" actId="14100"/>
          <ac:cxnSpMkLst>
            <pc:docMk/>
            <pc:sldMk cId="2392472401" sldId="1537"/>
            <ac:cxnSpMk id="35" creationId="{CE56632D-29A3-57BD-3F64-DEB16784BD0A}"/>
          </ac:cxnSpMkLst>
        </pc:cxnChg>
      </pc:sldChg>
      <pc:sldChg chg="addSp delSp modSp mod">
        <pc:chgData name="Vrielink, Francis" userId="3d258d00-cfd8-41c5-9f04-1a5a39faef2f" providerId="ADAL" clId="{12ABF2C7-74C1-45BE-B1CE-9258E1871EBC}" dt="2025-05-20T08:10:50.632" v="805" actId="1076"/>
        <pc:sldMkLst>
          <pc:docMk/>
          <pc:sldMk cId="492790186" sldId="1539"/>
        </pc:sldMkLst>
        <pc:spChg chg="mod">
          <ac:chgData name="Vrielink, Francis" userId="3d258d00-cfd8-41c5-9f04-1a5a39faef2f" providerId="ADAL" clId="{12ABF2C7-74C1-45BE-B1CE-9258E1871EBC}" dt="2025-05-20T08:10:32.627" v="800" actId="115"/>
          <ac:spMkLst>
            <pc:docMk/>
            <pc:sldMk cId="492790186" sldId="1539"/>
            <ac:spMk id="35" creationId="{37104C51-0232-62ED-4C6F-1447D06633EE}"/>
          </ac:spMkLst>
        </pc:spChg>
        <pc:picChg chg="mod">
          <ac:chgData name="Vrielink, Francis" userId="3d258d00-cfd8-41c5-9f04-1a5a39faef2f" providerId="ADAL" clId="{12ABF2C7-74C1-45BE-B1CE-9258E1871EBC}" dt="2025-05-20T08:10:50.632" v="805" actId="1076"/>
          <ac:picMkLst>
            <pc:docMk/>
            <pc:sldMk cId="492790186" sldId="1539"/>
            <ac:picMk id="2" creationId="{F30A280C-8E91-6330-E3FE-9987FD98BCFE}"/>
          </ac:picMkLst>
        </pc:picChg>
        <pc:picChg chg="del">
          <ac:chgData name="Vrielink, Francis" userId="3d258d00-cfd8-41c5-9f04-1a5a39faef2f" providerId="ADAL" clId="{12ABF2C7-74C1-45BE-B1CE-9258E1871EBC}" dt="2025-05-20T08:09:39.845" v="739" actId="478"/>
          <ac:picMkLst>
            <pc:docMk/>
            <pc:sldMk cId="492790186" sldId="1539"/>
            <ac:picMk id="8" creationId="{B8C99FDC-CF1D-8DFA-F046-4664E4E8680D}"/>
          </ac:picMkLst>
        </pc:picChg>
        <pc:picChg chg="add mod">
          <ac:chgData name="Vrielink, Francis" userId="3d258d00-cfd8-41c5-9f04-1a5a39faef2f" providerId="ADAL" clId="{12ABF2C7-74C1-45BE-B1CE-9258E1871EBC}" dt="2025-05-20T08:10:43.195" v="801" actId="1076"/>
          <ac:picMkLst>
            <pc:docMk/>
            <pc:sldMk cId="492790186" sldId="1539"/>
            <ac:picMk id="9" creationId="{7D10C9A3-B51A-31A2-25CB-FD22DF8EFA8D}"/>
          </ac:picMkLst>
        </pc:picChg>
      </pc:sldChg>
      <pc:sldChg chg="addSp modSp mod ord">
        <pc:chgData name="Vrielink, Francis" userId="3d258d00-cfd8-41c5-9f04-1a5a39faef2f" providerId="ADAL" clId="{12ABF2C7-74C1-45BE-B1CE-9258E1871EBC}" dt="2025-05-20T08:26:59.782" v="1206" actId="6549"/>
        <pc:sldMkLst>
          <pc:docMk/>
          <pc:sldMk cId="1768611020" sldId="1540"/>
        </pc:sldMkLst>
        <pc:spChg chg="mod">
          <ac:chgData name="Vrielink, Francis" userId="3d258d00-cfd8-41c5-9f04-1a5a39faef2f" providerId="ADAL" clId="{12ABF2C7-74C1-45BE-B1CE-9258E1871EBC}" dt="2025-05-20T08:15:07.769" v="894" actId="948"/>
          <ac:spMkLst>
            <pc:docMk/>
            <pc:sldMk cId="1768611020" sldId="1540"/>
            <ac:spMk id="33" creationId="{AC757F5E-B016-F947-4518-7C6B9CC7EE04}"/>
          </ac:spMkLst>
        </pc:spChg>
        <pc:spChg chg="mod">
          <ac:chgData name="Vrielink, Francis" userId="3d258d00-cfd8-41c5-9f04-1a5a39faef2f" providerId="ADAL" clId="{12ABF2C7-74C1-45BE-B1CE-9258E1871EBC}" dt="2025-05-20T08:23:02.332" v="1139" actId="1076"/>
          <ac:spMkLst>
            <pc:docMk/>
            <pc:sldMk cId="1768611020" sldId="1540"/>
            <ac:spMk id="34" creationId="{152372B3-00F5-781C-183E-6F2DDF35091D}"/>
          </ac:spMkLst>
        </pc:spChg>
        <pc:spChg chg="mod">
          <ac:chgData name="Vrielink, Francis" userId="3d258d00-cfd8-41c5-9f04-1a5a39faef2f" providerId="ADAL" clId="{12ABF2C7-74C1-45BE-B1CE-9258E1871EBC}" dt="2025-05-20T08:17:13.429" v="992" actId="115"/>
          <ac:spMkLst>
            <pc:docMk/>
            <pc:sldMk cId="1768611020" sldId="1540"/>
            <ac:spMk id="35" creationId="{37104C51-0232-62ED-4C6F-1447D06633EE}"/>
          </ac:spMkLst>
        </pc:spChg>
        <pc:spChg chg="mod">
          <ac:chgData name="Vrielink, Francis" userId="3d258d00-cfd8-41c5-9f04-1a5a39faef2f" providerId="ADAL" clId="{12ABF2C7-74C1-45BE-B1CE-9258E1871EBC}" dt="2025-05-20T08:26:59.782" v="1206" actId="6549"/>
          <ac:spMkLst>
            <pc:docMk/>
            <pc:sldMk cId="1768611020" sldId="1540"/>
            <ac:spMk id="36" creationId="{D8EF981A-9BA7-0EB1-9B70-F7FBF2F7DF1C}"/>
          </ac:spMkLst>
        </pc:spChg>
        <pc:picChg chg="add mod">
          <ac:chgData name="Vrielink, Francis" userId="3d258d00-cfd8-41c5-9f04-1a5a39faef2f" providerId="ADAL" clId="{12ABF2C7-74C1-45BE-B1CE-9258E1871EBC}" dt="2025-05-20T08:15:55.226" v="922" actId="1076"/>
          <ac:picMkLst>
            <pc:docMk/>
            <pc:sldMk cId="1768611020" sldId="1540"/>
            <ac:picMk id="2" creationId="{2D7A47F9-C015-49B1-2FAD-45401D9AED41}"/>
          </ac:picMkLst>
        </pc:picChg>
        <pc:picChg chg="add mod">
          <ac:chgData name="Vrielink, Francis" userId="3d258d00-cfd8-41c5-9f04-1a5a39faef2f" providerId="ADAL" clId="{12ABF2C7-74C1-45BE-B1CE-9258E1871EBC}" dt="2025-05-20T08:21:49.199" v="1070" actId="14100"/>
          <ac:picMkLst>
            <pc:docMk/>
            <pc:sldMk cId="1768611020" sldId="1540"/>
            <ac:picMk id="9" creationId="{D69A9EFC-12CF-4056-C2AF-6229F29F5558}"/>
          </ac:picMkLst>
        </pc:picChg>
      </pc:sldChg>
      <pc:sldChg chg="add">
        <pc:chgData name="Vrielink, Francis" userId="3d258d00-cfd8-41c5-9f04-1a5a39faef2f" providerId="ADAL" clId="{12ABF2C7-74C1-45BE-B1CE-9258E1871EBC}" dt="2025-05-20T08:14:32.522" v="875" actId="2890"/>
        <pc:sldMkLst>
          <pc:docMk/>
          <pc:sldMk cId="1185463636" sldId="1541"/>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Duijf, Antoinette" userId="80426808-569e-4360-acb0-e5a6dc4b8ad2" providerId="ADAL" clId="{2B24EA45-8F09-4320-A198-0D9A8920BE42}"/>
    <pc:docChg chg="undo custSel modSld">
      <pc:chgData name="Duijf, Antoinette" userId="80426808-569e-4360-acb0-e5a6dc4b8ad2" providerId="ADAL" clId="{2B24EA45-8F09-4320-A198-0D9A8920BE42}" dt="2025-05-20T09:51:01.545" v="1" actId="1076"/>
      <pc:docMkLst>
        <pc:docMk/>
      </pc:docMkLst>
      <pc:sldChg chg="modSp mod">
        <pc:chgData name="Duijf, Antoinette" userId="80426808-569e-4360-acb0-e5a6dc4b8ad2" providerId="ADAL" clId="{2B24EA45-8F09-4320-A198-0D9A8920BE42}" dt="2025-05-20T09:51:01.545" v="1" actId="1076"/>
        <pc:sldMkLst>
          <pc:docMk/>
          <pc:sldMk cId="2967928418" sldId="1511"/>
        </pc:sldMkLst>
        <pc:spChg chg="mod">
          <ac:chgData name="Duijf, Antoinette" userId="80426808-569e-4360-acb0-e5a6dc4b8ad2" providerId="ADAL" clId="{2B24EA45-8F09-4320-A198-0D9A8920BE42}" dt="2025-05-20T09:51:01.545" v="1" actId="1076"/>
          <ac:spMkLst>
            <pc:docMk/>
            <pc:sldMk cId="2967928418" sldId="1511"/>
            <ac:spMk id="35" creationId="{37104C51-0232-62ED-4C6F-1447D06633EE}"/>
          </ac:spMkLst>
        </pc:spChg>
      </pc:sldChg>
    </pc:docChg>
  </pc:docChgLst>
  <pc:docChgLst>
    <pc:chgData name="Routledge, Mandy" userId="bacdedf5-8e30-494b-ad8b-f27fa30c4f8d" providerId="ADAL" clId="{9FA05128-839D-4F5D-B5A0-3BD824F58DC7}"/>
    <pc:docChg chg="undo redo custSel addSld delSld modSld sldOrd modSection">
      <pc:chgData name="Routledge, Mandy" userId="bacdedf5-8e30-494b-ad8b-f27fa30c4f8d" providerId="ADAL" clId="{9FA05128-839D-4F5D-B5A0-3BD824F58DC7}" dt="2025-05-20T09:34:43.629" v="656" actId="1035"/>
      <pc:docMkLst>
        <pc:docMk/>
      </pc:docMkLst>
      <pc:sldChg chg="add del">
        <pc:chgData name="Routledge, Mandy" userId="bacdedf5-8e30-494b-ad8b-f27fa30c4f8d" providerId="ADAL" clId="{9FA05128-839D-4F5D-B5A0-3BD824F58DC7}" dt="2025-05-19T20:24:03.390" v="180" actId="47"/>
        <pc:sldMkLst>
          <pc:docMk/>
          <pc:sldMk cId="1094745013" sldId="428"/>
        </pc:sldMkLst>
      </pc:sldChg>
      <pc:sldChg chg="addSp modSp mod">
        <pc:chgData name="Routledge, Mandy" userId="bacdedf5-8e30-494b-ad8b-f27fa30c4f8d" providerId="ADAL" clId="{9FA05128-839D-4F5D-B5A0-3BD824F58DC7}" dt="2025-05-19T20:36:52.014" v="629" actId="13926"/>
        <pc:sldMkLst>
          <pc:docMk/>
          <pc:sldMk cId="1671649065" sldId="934"/>
        </pc:sldMkLst>
        <pc:spChg chg="add mod">
          <ac:chgData name="Routledge, Mandy" userId="bacdedf5-8e30-494b-ad8b-f27fa30c4f8d" providerId="ADAL" clId="{9FA05128-839D-4F5D-B5A0-3BD824F58DC7}" dt="2025-05-19T20:36:52.014" v="629" actId="13926"/>
          <ac:spMkLst>
            <pc:docMk/>
            <pc:sldMk cId="1671649065" sldId="934"/>
            <ac:spMk id="3" creationId="{1BA43616-BA08-4126-4D33-7E420C24B26D}"/>
          </ac:spMkLst>
        </pc:spChg>
      </pc:sldChg>
      <pc:sldChg chg="modSp mod modNotes modNotesTx">
        <pc:chgData name="Routledge, Mandy" userId="bacdedf5-8e30-494b-ad8b-f27fa30c4f8d" providerId="ADAL" clId="{9FA05128-839D-4F5D-B5A0-3BD824F58DC7}" dt="2025-05-20T08:29:40.855" v="638" actId="113"/>
        <pc:sldMkLst>
          <pc:docMk/>
          <pc:sldMk cId="2189114603" sldId="1437"/>
        </pc:sldMkLst>
        <pc:spChg chg="mod">
          <ac:chgData name="Routledge, Mandy" userId="bacdedf5-8e30-494b-ad8b-f27fa30c4f8d" providerId="ADAL" clId="{9FA05128-839D-4F5D-B5A0-3BD824F58DC7}" dt="2025-05-20T08:29:40.855" v="638" actId="113"/>
          <ac:spMkLst>
            <pc:docMk/>
            <pc:sldMk cId="2189114603" sldId="1437"/>
            <ac:spMk id="3" creationId="{00000000-0000-0000-0000-000000000000}"/>
          </ac:spMkLst>
        </pc:spChg>
      </pc:sldChg>
      <pc:sldChg chg="modSp mod">
        <pc:chgData name="Routledge, Mandy" userId="bacdedf5-8e30-494b-ad8b-f27fa30c4f8d" providerId="ADAL" clId="{9FA05128-839D-4F5D-B5A0-3BD824F58DC7}" dt="2025-05-19T19:50:35.558" v="10"/>
        <pc:sldMkLst>
          <pc:docMk/>
          <pc:sldMk cId="3852907103" sldId="1460"/>
        </pc:sldMkLst>
        <pc:spChg chg="mod">
          <ac:chgData name="Routledge, Mandy" userId="bacdedf5-8e30-494b-ad8b-f27fa30c4f8d" providerId="ADAL" clId="{9FA05128-839D-4F5D-B5A0-3BD824F58DC7}" dt="2025-05-19T19:50:35.558" v="10"/>
          <ac:spMkLst>
            <pc:docMk/>
            <pc:sldMk cId="3852907103" sldId="1460"/>
            <ac:spMk id="6" creationId="{00000000-0000-0000-0000-000000000000}"/>
          </ac:spMkLst>
        </pc:spChg>
      </pc:sldChg>
      <pc:sldChg chg="addSp modSp mod">
        <pc:chgData name="Routledge, Mandy" userId="bacdedf5-8e30-494b-ad8b-f27fa30c4f8d" providerId="ADAL" clId="{9FA05128-839D-4F5D-B5A0-3BD824F58DC7}" dt="2025-05-19T20:23:39.826" v="177"/>
        <pc:sldMkLst>
          <pc:docMk/>
          <pc:sldMk cId="4207872812" sldId="1475"/>
        </pc:sldMkLst>
        <pc:spChg chg="mod">
          <ac:chgData name="Routledge, Mandy" userId="bacdedf5-8e30-494b-ad8b-f27fa30c4f8d" providerId="ADAL" clId="{9FA05128-839D-4F5D-B5A0-3BD824F58DC7}" dt="2025-05-19T19:50:44.624" v="11"/>
          <ac:spMkLst>
            <pc:docMk/>
            <pc:sldMk cId="4207872812" sldId="1475"/>
            <ac:spMk id="6" creationId="{00000000-0000-0000-0000-000000000000}"/>
          </ac:spMkLst>
        </pc:spChg>
        <pc:picChg chg="add mod">
          <ac:chgData name="Routledge, Mandy" userId="bacdedf5-8e30-494b-ad8b-f27fa30c4f8d" providerId="ADAL" clId="{9FA05128-839D-4F5D-B5A0-3BD824F58DC7}" dt="2025-05-19T20:23:39.826" v="177"/>
          <ac:picMkLst>
            <pc:docMk/>
            <pc:sldMk cId="4207872812" sldId="1475"/>
            <ac:picMk id="2" creationId="{C7435BB4-F49C-E1E6-8EFF-ED114E7D3F08}"/>
          </ac:picMkLst>
        </pc:picChg>
      </pc:sldChg>
      <pc:sldChg chg="modSp mod">
        <pc:chgData name="Routledge, Mandy" userId="bacdedf5-8e30-494b-ad8b-f27fa30c4f8d" providerId="ADAL" clId="{9FA05128-839D-4F5D-B5A0-3BD824F58DC7}" dt="2025-05-19T19:50:55.430" v="13"/>
        <pc:sldMkLst>
          <pc:docMk/>
          <pc:sldMk cId="2452007587" sldId="1476"/>
        </pc:sldMkLst>
        <pc:spChg chg="mod">
          <ac:chgData name="Routledge, Mandy" userId="bacdedf5-8e30-494b-ad8b-f27fa30c4f8d" providerId="ADAL" clId="{9FA05128-839D-4F5D-B5A0-3BD824F58DC7}" dt="2025-05-19T19:50:55.430" v="13"/>
          <ac:spMkLst>
            <pc:docMk/>
            <pc:sldMk cId="2452007587" sldId="1476"/>
            <ac:spMk id="6" creationId="{00000000-0000-0000-0000-000000000000}"/>
          </ac:spMkLst>
        </pc:spChg>
      </pc:sldChg>
      <pc:sldChg chg="modSp mod">
        <pc:chgData name="Routledge, Mandy" userId="bacdedf5-8e30-494b-ad8b-f27fa30c4f8d" providerId="ADAL" clId="{9FA05128-839D-4F5D-B5A0-3BD824F58DC7}" dt="2025-05-19T19:51:06.115" v="14"/>
        <pc:sldMkLst>
          <pc:docMk/>
          <pc:sldMk cId="2709048002" sldId="1477"/>
        </pc:sldMkLst>
        <pc:spChg chg="mod">
          <ac:chgData name="Routledge, Mandy" userId="bacdedf5-8e30-494b-ad8b-f27fa30c4f8d" providerId="ADAL" clId="{9FA05128-839D-4F5D-B5A0-3BD824F58DC7}" dt="2025-05-19T19:51:06.115" v="14"/>
          <ac:spMkLst>
            <pc:docMk/>
            <pc:sldMk cId="2709048002" sldId="1477"/>
            <ac:spMk id="6" creationId="{00000000-0000-0000-0000-000000000000}"/>
          </ac:spMkLst>
        </pc:spChg>
      </pc:sldChg>
      <pc:sldChg chg="modSp mod">
        <pc:chgData name="Routledge, Mandy" userId="bacdedf5-8e30-494b-ad8b-f27fa30c4f8d" providerId="ADAL" clId="{9FA05128-839D-4F5D-B5A0-3BD824F58DC7}" dt="2025-05-19T19:51:13.969" v="15"/>
        <pc:sldMkLst>
          <pc:docMk/>
          <pc:sldMk cId="4074911733" sldId="1478"/>
        </pc:sldMkLst>
        <pc:spChg chg="mod">
          <ac:chgData name="Routledge, Mandy" userId="bacdedf5-8e30-494b-ad8b-f27fa30c4f8d" providerId="ADAL" clId="{9FA05128-839D-4F5D-B5A0-3BD824F58DC7}" dt="2025-05-19T19:51:13.969" v="15"/>
          <ac:spMkLst>
            <pc:docMk/>
            <pc:sldMk cId="4074911733" sldId="1478"/>
            <ac:spMk id="6" creationId="{00000000-0000-0000-0000-000000000000}"/>
          </ac:spMkLst>
        </pc:spChg>
      </pc:sldChg>
      <pc:sldChg chg="modSp mod">
        <pc:chgData name="Routledge, Mandy" userId="bacdedf5-8e30-494b-ad8b-f27fa30c4f8d" providerId="ADAL" clId="{9FA05128-839D-4F5D-B5A0-3BD824F58DC7}" dt="2025-05-19T19:51:30.930" v="21" actId="14100"/>
        <pc:sldMkLst>
          <pc:docMk/>
          <pc:sldMk cId="4210467006" sldId="1479"/>
        </pc:sldMkLst>
        <pc:spChg chg="mod">
          <ac:chgData name="Routledge, Mandy" userId="bacdedf5-8e30-494b-ad8b-f27fa30c4f8d" providerId="ADAL" clId="{9FA05128-839D-4F5D-B5A0-3BD824F58DC7}" dt="2025-05-19T19:51:30.930" v="21" actId="14100"/>
          <ac:spMkLst>
            <pc:docMk/>
            <pc:sldMk cId="4210467006" sldId="1479"/>
            <ac:spMk id="6" creationId="{00000000-0000-0000-0000-000000000000}"/>
          </ac:spMkLst>
        </pc:spChg>
      </pc:sldChg>
      <pc:sldChg chg="addSp modSp mod">
        <pc:chgData name="Routledge, Mandy" userId="bacdedf5-8e30-494b-ad8b-f27fa30c4f8d" providerId="ADAL" clId="{9FA05128-839D-4F5D-B5A0-3BD824F58DC7}" dt="2025-05-19T20:25:05.082" v="182" actId="14100"/>
        <pc:sldMkLst>
          <pc:docMk/>
          <pc:sldMk cId="1487044012" sldId="1480"/>
        </pc:sldMkLst>
        <pc:spChg chg="mod">
          <ac:chgData name="Routledge, Mandy" userId="bacdedf5-8e30-494b-ad8b-f27fa30c4f8d" providerId="ADAL" clId="{9FA05128-839D-4F5D-B5A0-3BD824F58DC7}" dt="2025-05-19T19:51:34.767" v="29" actId="20577"/>
          <ac:spMkLst>
            <pc:docMk/>
            <pc:sldMk cId="1487044012" sldId="1480"/>
            <ac:spMk id="6" creationId="{00000000-0000-0000-0000-000000000000}"/>
          </ac:spMkLst>
        </pc:spChg>
        <pc:picChg chg="add mod">
          <ac:chgData name="Routledge, Mandy" userId="bacdedf5-8e30-494b-ad8b-f27fa30c4f8d" providerId="ADAL" clId="{9FA05128-839D-4F5D-B5A0-3BD824F58DC7}" dt="2025-05-19T20:25:05.082" v="182" actId="14100"/>
          <ac:picMkLst>
            <pc:docMk/>
            <pc:sldMk cId="1487044012" sldId="1480"/>
            <ac:picMk id="2" creationId="{9E6B6B3F-4773-BBF4-33FA-BBBC1F9402BD}"/>
          </ac:picMkLst>
        </pc:picChg>
      </pc:sldChg>
      <pc:sldChg chg="modSp mod">
        <pc:chgData name="Routledge, Mandy" userId="bacdedf5-8e30-494b-ad8b-f27fa30c4f8d" providerId="ADAL" clId="{9FA05128-839D-4F5D-B5A0-3BD824F58DC7}" dt="2025-05-19T19:51:45.127" v="37" actId="20577"/>
        <pc:sldMkLst>
          <pc:docMk/>
          <pc:sldMk cId="3779434736" sldId="1481"/>
        </pc:sldMkLst>
        <pc:spChg chg="mod">
          <ac:chgData name="Routledge, Mandy" userId="bacdedf5-8e30-494b-ad8b-f27fa30c4f8d" providerId="ADAL" clId="{9FA05128-839D-4F5D-B5A0-3BD824F58DC7}" dt="2025-05-19T19:51:45.127" v="37" actId="20577"/>
          <ac:spMkLst>
            <pc:docMk/>
            <pc:sldMk cId="3779434736" sldId="1481"/>
            <ac:spMk id="6" creationId="{00000000-0000-0000-0000-000000000000}"/>
          </ac:spMkLst>
        </pc:spChg>
      </pc:sldChg>
      <pc:sldChg chg="modSp mod">
        <pc:chgData name="Routledge, Mandy" userId="bacdedf5-8e30-494b-ad8b-f27fa30c4f8d" providerId="ADAL" clId="{9FA05128-839D-4F5D-B5A0-3BD824F58DC7}" dt="2025-05-19T19:51:48.290" v="38"/>
        <pc:sldMkLst>
          <pc:docMk/>
          <pc:sldMk cId="1201727269" sldId="1482"/>
        </pc:sldMkLst>
        <pc:spChg chg="mod">
          <ac:chgData name="Routledge, Mandy" userId="bacdedf5-8e30-494b-ad8b-f27fa30c4f8d" providerId="ADAL" clId="{9FA05128-839D-4F5D-B5A0-3BD824F58DC7}" dt="2025-05-19T19:51:48.290" v="38"/>
          <ac:spMkLst>
            <pc:docMk/>
            <pc:sldMk cId="1201727269" sldId="1482"/>
            <ac:spMk id="6" creationId="{00000000-0000-0000-0000-000000000000}"/>
          </ac:spMkLst>
        </pc:spChg>
      </pc:sldChg>
      <pc:sldChg chg="modSp mod">
        <pc:chgData name="Routledge, Mandy" userId="bacdedf5-8e30-494b-ad8b-f27fa30c4f8d" providerId="ADAL" clId="{9FA05128-839D-4F5D-B5A0-3BD824F58DC7}" dt="2025-05-19T19:51:51.722" v="46" actId="20577"/>
        <pc:sldMkLst>
          <pc:docMk/>
          <pc:sldMk cId="2904738428" sldId="1483"/>
        </pc:sldMkLst>
        <pc:spChg chg="mod">
          <ac:chgData name="Routledge, Mandy" userId="bacdedf5-8e30-494b-ad8b-f27fa30c4f8d" providerId="ADAL" clId="{9FA05128-839D-4F5D-B5A0-3BD824F58DC7}" dt="2025-05-19T19:51:51.722" v="46" actId="20577"/>
          <ac:spMkLst>
            <pc:docMk/>
            <pc:sldMk cId="2904738428" sldId="1483"/>
            <ac:spMk id="6" creationId="{00000000-0000-0000-0000-000000000000}"/>
          </ac:spMkLst>
        </pc:spChg>
      </pc:sldChg>
      <pc:sldChg chg="add del">
        <pc:chgData name="Routledge, Mandy" userId="bacdedf5-8e30-494b-ad8b-f27fa30c4f8d" providerId="ADAL" clId="{9FA05128-839D-4F5D-B5A0-3BD824F58DC7}" dt="2025-05-19T20:26:24.464" v="255" actId="47"/>
        <pc:sldMkLst>
          <pc:docMk/>
          <pc:sldMk cId="2510732441" sldId="1488"/>
        </pc:sldMkLst>
      </pc:sldChg>
      <pc:sldChg chg="addSp modSp mod">
        <pc:chgData name="Routledge, Mandy" userId="bacdedf5-8e30-494b-ad8b-f27fa30c4f8d" providerId="ADAL" clId="{9FA05128-839D-4F5D-B5A0-3BD824F58DC7}" dt="2025-05-19T20:24:01.682" v="179"/>
        <pc:sldMkLst>
          <pc:docMk/>
          <pc:sldMk cId="2967928418" sldId="1511"/>
        </pc:sldMkLst>
        <pc:spChg chg="mod">
          <ac:chgData name="Routledge, Mandy" userId="bacdedf5-8e30-494b-ad8b-f27fa30c4f8d" providerId="ADAL" clId="{9FA05128-839D-4F5D-B5A0-3BD824F58DC7}" dt="2025-05-19T20:22:53.049" v="60" actId="20577"/>
          <ac:spMkLst>
            <pc:docMk/>
            <pc:sldMk cId="2967928418" sldId="1511"/>
            <ac:spMk id="33" creationId="{AC757F5E-B016-F947-4518-7C6B9CC7EE04}"/>
          </ac:spMkLst>
        </pc:spChg>
        <pc:spChg chg="mod">
          <ac:chgData name="Routledge, Mandy" userId="bacdedf5-8e30-494b-ad8b-f27fa30c4f8d" providerId="ADAL" clId="{9FA05128-839D-4F5D-B5A0-3BD824F58DC7}" dt="2025-05-19T20:22:56.057" v="71" actId="20577"/>
          <ac:spMkLst>
            <pc:docMk/>
            <pc:sldMk cId="2967928418" sldId="1511"/>
            <ac:spMk id="34" creationId="{152372B3-00F5-781C-183E-6F2DDF35091D}"/>
          </ac:spMkLst>
        </pc:spChg>
        <pc:spChg chg="mod">
          <ac:chgData name="Routledge, Mandy" userId="bacdedf5-8e30-494b-ad8b-f27fa30c4f8d" providerId="ADAL" clId="{9FA05128-839D-4F5D-B5A0-3BD824F58DC7}" dt="2025-05-19T20:23:54.369" v="178"/>
          <ac:spMkLst>
            <pc:docMk/>
            <pc:sldMk cId="2967928418" sldId="1511"/>
            <ac:spMk id="35" creationId="{37104C51-0232-62ED-4C6F-1447D06633EE}"/>
          </ac:spMkLst>
        </pc:spChg>
        <pc:spChg chg="mod">
          <ac:chgData name="Routledge, Mandy" userId="bacdedf5-8e30-494b-ad8b-f27fa30c4f8d" providerId="ADAL" clId="{9FA05128-839D-4F5D-B5A0-3BD824F58DC7}" dt="2025-05-19T20:24:01.682" v="179"/>
          <ac:spMkLst>
            <pc:docMk/>
            <pc:sldMk cId="2967928418" sldId="1511"/>
            <ac:spMk id="36" creationId="{D8EF981A-9BA7-0EB1-9B70-F7FBF2F7DF1C}"/>
          </ac:spMkLst>
        </pc:spChg>
        <pc:picChg chg="add mod">
          <ac:chgData name="Routledge, Mandy" userId="bacdedf5-8e30-494b-ad8b-f27fa30c4f8d" providerId="ADAL" clId="{9FA05128-839D-4F5D-B5A0-3BD824F58DC7}" dt="2025-05-19T20:23:29.797" v="175" actId="14100"/>
          <ac:picMkLst>
            <pc:docMk/>
            <pc:sldMk cId="2967928418" sldId="1511"/>
            <ac:picMk id="2" creationId="{375F25F8-D39D-F3A1-7C0B-1CE3E62B6C35}"/>
          </ac:picMkLst>
        </pc:picChg>
        <pc:picChg chg="add mod">
          <ac:chgData name="Routledge, Mandy" userId="bacdedf5-8e30-494b-ad8b-f27fa30c4f8d" providerId="ADAL" clId="{9FA05128-839D-4F5D-B5A0-3BD824F58DC7}" dt="2025-05-19T20:23:33.861" v="176"/>
          <ac:picMkLst>
            <pc:docMk/>
            <pc:sldMk cId="2967928418" sldId="1511"/>
            <ac:picMk id="8" creationId="{8B0CA8E4-3BBF-1EA4-403F-23A107FEA941}"/>
          </ac:picMkLst>
        </pc:picChg>
      </pc:sldChg>
      <pc:sldChg chg="add del modNotes">
        <pc:chgData name="Routledge, Mandy" userId="bacdedf5-8e30-494b-ad8b-f27fa30c4f8d" providerId="ADAL" clId="{9FA05128-839D-4F5D-B5A0-3BD824F58DC7}" dt="2025-05-20T08:27:34.942" v="630" actId="47"/>
        <pc:sldMkLst>
          <pc:docMk/>
          <pc:sldMk cId="2084926428" sldId="1530"/>
        </pc:sldMkLst>
      </pc:sldChg>
      <pc:sldChg chg="modSp add mod ord">
        <pc:chgData name="Routledge, Mandy" userId="bacdedf5-8e30-494b-ad8b-f27fa30c4f8d" providerId="ADAL" clId="{9FA05128-839D-4F5D-B5A0-3BD824F58DC7}" dt="2025-05-19T20:30:08.148" v="451" actId="20577"/>
        <pc:sldMkLst>
          <pc:docMk/>
          <pc:sldMk cId="4172307370" sldId="1531"/>
        </pc:sldMkLst>
        <pc:spChg chg="mod">
          <ac:chgData name="Routledge, Mandy" userId="bacdedf5-8e30-494b-ad8b-f27fa30c4f8d" providerId="ADAL" clId="{9FA05128-839D-4F5D-B5A0-3BD824F58DC7}" dt="2025-05-19T20:29:31.351" v="391" actId="948"/>
          <ac:spMkLst>
            <pc:docMk/>
            <pc:sldMk cId="4172307370" sldId="1531"/>
            <ac:spMk id="33" creationId="{AC757F5E-B016-F947-4518-7C6B9CC7EE04}"/>
          </ac:spMkLst>
        </pc:spChg>
        <pc:spChg chg="mod">
          <ac:chgData name="Routledge, Mandy" userId="bacdedf5-8e30-494b-ad8b-f27fa30c4f8d" providerId="ADAL" clId="{9FA05128-839D-4F5D-B5A0-3BD824F58DC7}" dt="2025-05-19T20:29:48.755" v="444" actId="20577"/>
          <ac:spMkLst>
            <pc:docMk/>
            <pc:sldMk cId="4172307370" sldId="1531"/>
            <ac:spMk id="34" creationId="{152372B3-00F5-781C-183E-6F2DDF35091D}"/>
          </ac:spMkLst>
        </pc:spChg>
        <pc:spChg chg="mod">
          <ac:chgData name="Routledge, Mandy" userId="bacdedf5-8e30-494b-ad8b-f27fa30c4f8d" providerId="ADAL" clId="{9FA05128-839D-4F5D-B5A0-3BD824F58DC7}" dt="2025-05-19T20:30:08.148" v="451" actId="20577"/>
          <ac:spMkLst>
            <pc:docMk/>
            <pc:sldMk cId="4172307370" sldId="1531"/>
            <ac:spMk id="35" creationId="{37104C51-0232-62ED-4C6F-1447D06633EE}"/>
          </ac:spMkLst>
        </pc:spChg>
        <pc:spChg chg="mod">
          <ac:chgData name="Routledge, Mandy" userId="bacdedf5-8e30-494b-ad8b-f27fa30c4f8d" providerId="ADAL" clId="{9FA05128-839D-4F5D-B5A0-3BD824F58DC7}" dt="2025-05-19T20:30:06.330" v="450" actId="6549"/>
          <ac:spMkLst>
            <pc:docMk/>
            <pc:sldMk cId="4172307370" sldId="1531"/>
            <ac:spMk id="36" creationId="{D8EF981A-9BA7-0EB1-9B70-F7FBF2F7DF1C}"/>
          </ac:spMkLst>
        </pc:spChg>
      </pc:sldChg>
      <pc:sldChg chg="modSp add mod ord">
        <pc:chgData name="Routledge, Mandy" userId="bacdedf5-8e30-494b-ad8b-f27fa30c4f8d" providerId="ADAL" clId="{9FA05128-839D-4F5D-B5A0-3BD824F58DC7}" dt="2025-05-19T20:32:02.033" v="501" actId="6549"/>
        <pc:sldMkLst>
          <pc:docMk/>
          <pc:sldMk cId="2399475208" sldId="1532"/>
        </pc:sldMkLst>
        <pc:spChg chg="mod">
          <ac:chgData name="Routledge, Mandy" userId="bacdedf5-8e30-494b-ad8b-f27fa30c4f8d" providerId="ADAL" clId="{9FA05128-839D-4F5D-B5A0-3BD824F58DC7}" dt="2025-05-19T20:30:58.725" v="463" actId="20577"/>
          <ac:spMkLst>
            <pc:docMk/>
            <pc:sldMk cId="2399475208" sldId="1532"/>
            <ac:spMk id="33" creationId="{AC757F5E-B016-F947-4518-7C6B9CC7EE04}"/>
          </ac:spMkLst>
        </pc:spChg>
        <pc:spChg chg="mod">
          <ac:chgData name="Routledge, Mandy" userId="bacdedf5-8e30-494b-ad8b-f27fa30c4f8d" providerId="ADAL" clId="{9FA05128-839D-4F5D-B5A0-3BD824F58DC7}" dt="2025-05-19T20:31:59.007" v="499" actId="20577"/>
          <ac:spMkLst>
            <pc:docMk/>
            <pc:sldMk cId="2399475208" sldId="1532"/>
            <ac:spMk id="34" creationId="{152372B3-00F5-781C-183E-6F2DDF35091D}"/>
          </ac:spMkLst>
        </pc:spChg>
        <pc:spChg chg="mod">
          <ac:chgData name="Routledge, Mandy" userId="bacdedf5-8e30-494b-ad8b-f27fa30c4f8d" providerId="ADAL" clId="{9FA05128-839D-4F5D-B5A0-3BD824F58DC7}" dt="2025-05-19T20:31:09.265" v="494" actId="20577"/>
          <ac:spMkLst>
            <pc:docMk/>
            <pc:sldMk cId="2399475208" sldId="1532"/>
            <ac:spMk id="35" creationId="{37104C51-0232-62ED-4C6F-1447D06633EE}"/>
          </ac:spMkLst>
        </pc:spChg>
        <pc:spChg chg="mod">
          <ac:chgData name="Routledge, Mandy" userId="bacdedf5-8e30-494b-ad8b-f27fa30c4f8d" providerId="ADAL" clId="{9FA05128-839D-4F5D-B5A0-3BD824F58DC7}" dt="2025-05-19T20:32:02.033" v="501" actId="6549"/>
          <ac:spMkLst>
            <pc:docMk/>
            <pc:sldMk cId="2399475208" sldId="1532"/>
            <ac:spMk id="36" creationId="{D8EF981A-9BA7-0EB1-9B70-F7FBF2F7DF1C}"/>
          </ac:spMkLst>
        </pc:spChg>
      </pc:sldChg>
      <pc:sldChg chg="addSp modSp add mod">
        <pc:chgData name="Routledge, Mandy" userId="bacdedf5-8e30-494b-ad8b-f27fa30c4f8d" providerId="ADAL" clId="{9FA05128-839D-4F5D-B5A0-3BD824F58DC7}" dt="2025-05-20T09:34:43.629" v="656" actId="1035"/>
        <pc:sldMkLst>
          <pc:docMk/>
          <pc:sldMk cId="2392472401" sldId="1537"/>
        </pc:sldMkLst>
        <pc:spChg chg="mod">
          <ac:chgData name="Routledge, Mandy" userId="bacdedf5-8e30-494b-ad8b-f27fa30c4f8d" providerId="ADAL" clId="{9FA05128-839D-4F5D-B5A0-3BD824F58DC7}" dt="2025-05-19T20:35:03.724" v="538" actId="1076"/>
          <ac:spMkLst>
            <pc:docMk/>
            <pc:sldMk cId="2392472401" sldId="1537"/>
            <ac:spMk id="13" creationId="{4985FF45-EE56-11C3-E0CC-6BBB359031C0}"/>
          </ac:spMkLst>
        </pc:spChg>
        <pc:spChg chg="add mod">
          <ac:chgData name="Routledge, Mandy" userId="bacdedf5-8e30-494b-ad8b-f27fa30c4f8d" providerId="ADAL" clId="{9FA05128-839D-4F5D-B5A0-3BD824F58DC7}" dt="2025-05-19T20:35:08.075" v="539" actId="1076"/>
          <ac:spMkLst>
            <pc:docMk/>
            <pc:sldMk cId="2392472401" sldId="1537"/>
            <ac:spMk id="16" creationId="{B56FDFE7-1932-C733-F635-F3C64760CF8E}"/>
          </ac:spMkLst>
        </pc:spChg>
        <pc:spChg chg="mod">
          <ac:chgData name="Routledge, Mandy" userId="bacdedf5-8e30-494b-ad8b-f27fa30c4f8d" providerId="ADAL" clId="{9FA05128-839D-4F5D-B5A0-3BD824F58DC7}" dt="2025-05-19T20:35:01.283" v="537" actId="1076"/>
          <ac:spMkLst>
            <pc:docMk/>
            <pc:sldMk cId="2392472401" sldId="1537"/>
            <ac:spMk id="18" creationId="{85D7DD60-F4AA-AD34-A265-146B167D02FE}"/>
          </ac:spMkLst>
        </pc:spChg>
        <pc:spChg chg="add mod ord">
          <ac:chgData name="Routledge, Mandy" userId="bacdedf5-8e30-494b-ad8b-f27fa30c4f8d" providerId="ADAL" clId="{9FA05128-839D-4F5D-B5A0-3BD824F58DC7}" dt="2025-05-19T20:35:26.500" v="544" actId="1076"/>
          <ac:spMkLst>
            <pc:docMk/>
            <pc:sldMk cId="2392472401" sldId="1537"/>
            <ac:spMk id="19" creationId="{09E2B269-C6BD-2BC4-4B9A-0597A2470A7B}"/>
          </ac:spMkLst>
        </pc:spChg>
        <pc:spChg chg="add mod">
          <ac:chgData name="Routledge, Mandy" userId="bacdedf5-8e30-494b-ad8b-f27fa30c4f8d" providerId="ADAL" clId="{9FA05128-839D-4F5D-B5A0-3BD824F58DC7}" dt="2025-05-19T20:36:41.126" v="627" actId="403"/>
          <ac:spMkLst>
            <pc:docMk/>
            <pc:sldMk cId="2392472401" sldId="1537"/>
            <ac:spMk id="21" creationId="{D10C8D55-67BC-C86D-7034-E3D61ED07299}"/>
          </ac:spMkLst>
        </pc:spChg>
        <pc:spChg chg="mod">
          <ac:chgData name="Routledge, Mandy" userId="bacdedf5-8e30-494b-ad8b-f27fa30c4f8d" providerId="ADAL" clId="{9FA05128-839D-4F5D-B5A0-3BD824F58DC7}" dt="2025-05-19T20:34:18.992" v="511" actId="14100"/>
          <ac:spMkLst>
            <pc:docMk/>
            <pc:sldMk cId="2392472401" sldId="1537"/>
            <ac:spMk id="37" creationId="{D8702E23-C11D-15EC-CCC7-584CB8E8F0E8}"/>
          </ac:spMkLst>
        </pc:spChg>
        <pc:spChg chg="mod">
          <ac:chgData name="Routledge, Mandy" userId="bacdedf5-8e30-494b-ad8b-f27fa30c4f8d" providerId="ADAL" clId="{9FA05128-839D-4F5D-B5A0-3BD824F58DC7}" dt="2025-05-19T20:34:20.697" v="512" actId="14100"/>
          <ac:spMkLst>
            <pc:docMk/>
            <pc:sldMk cId="2392472401" sldId="1537"/>
            <ac:spMk id="38" creationId="{3CBDA22D-CED2-6442-8EC6-72FF03E2163E}"/>
          </ac:spMkLst>
        </pc:spChg>
        <pc:picChg chg="mod">
          <ac:chgData name="Routledge, Mandy" userId="bacdedf5-8e30-494b-ad8b-f27fa30c4f8d" providerId="ADAL" clId="{9FA05128-839D-4F5D-B5A0-3BD824F58DC7}" dt="2025-05-20T09:34:29.349" v="644" actId="1076"/>
          <ac:picMkLst>
            <pc:docMk/>
            <pc:sldMk cId="2392472401" sldId="1537"/>
            <ac:picMk id="22" creationId="{69D598DC-A7DB-71D2-85B8-620936AAE5DE}"/>
          </ac:picMkLst>
        </pc:picChg>
        <pc:picChg chg="mod">
          <ac:chgData name="Routledge, Mandy" userId="bacdedf5-8e30-494b-ad8b-f27fa30c4f8d" providerId="ADAL" clId="{9FA05128-839D-4F5D-B5A0-3BD824F58DC7}" dt="2025-05-20T09:34:43.629" v="656" actId="1035"/>
          <ac:picMkLst>
            <pc:docMk/>
            <pc:sldMk cId="2392472401" sldId="1537"/>
            <ac:picMk id="24" creationId="{1431EED8-6487-F6B3-A111-94FAE0109BA0}"/>
          </ac:picMkLst>
        </pc:picChg>
        <pc:cxnChg chg="mod">
          <ac:chgData name="Routledge, Mandy" userId="bacdedf5-8e30-494b-ad8b-f27fa30c4f8d" providerId="ADAL" clId="{9FA05128-839D-4F5D-B5A0-3BD824F58DC7}" dt="2025-05-19T20:35:11.213" v="540" actId="1076"/>
          <ac:cxnSpMkLst>
            <pc:docMk/>
            <pc:sldMk cId="2392472401" sldId="1537"/>
            <ac:cxnSpMk id="27" creationId="{EC90AE0F-5DD8-2D25-C999-5E0CC65E11C5}"/>
          </ac:cxnSpMkLst>
        </pc:cxnChg>
      </pc:sldChg>
      <pc:sldChg chg="add">
        <pc:chgData name="Routledge, Mandy" userId="bacdedf5-8e30-494b-ad8b-f27fa30c4f8d" providerId="ADAL" clId="{9FA05128-839D-4F5D-B5A0-3BD824F58DC7}" dt="2025-05-19T20:21:44.903" v="50"/>
        <pc:sldMkLst>
          <pc:docMk/>
          <pc:sldMk cId="2415900997" sldId="1538"/>
        </pc:sldMkLst>
      </pc:sldChg>
      <pc:sldChg chg="addSp modSp add mod">
        <pc:chgData name="Routledge, Mandy" userId="bacdedf5-8e30-494b-ad8b-f27fa30c4f8d" providerId="ADAL" clId="{9FA05128-839D-4F5D-B5A0-3BD824F58DC7}" dt="2025-05-20T09:34:33.646" v="647" actId="20577"/>
        <pc:sldMkLst>
          <pc:docMk/>
          <pc:sldMk cId="492790186" sldId="1539"/>
        </pc:sldMkLst>
        <pc:spChg chg="mod">
          <ac:chgData name="Routledge, Mandy" userId="bacdedf5-8e30-494b-ad8b-f27fa30c4f8d" providerId="ADAL" clId="{9FA05128-839D-4F5D-B5A0-3BD824F58DC7}" dt="2025-05-19T20:25:28.269" v="191" actId="20577"/>
          <ac:spMkLst>
            <pc:docMk/>
            <pc:sldMk cId="492790186" sldId="1539"/>
            <ac:spMk id="33" creationId="{AC757F5E-B016-F947-4518-7C6B9CC7EE04}"/>
          </ac:spMkLst>
        </pc:spChg>
        <pc:spChg chg="mod">
          <ac:chgData name="Routledge, Mandy" userId="bacdedf5-8e30-494b-ad8b-f27fa30c4f8d" providerId="ADAL" clId="{9FA05128-839D-4F5D-B5A0-3BD824F58DC7}" dt="2025-05-19T20:25:31.794" v="204" actId="20577"/>
          <ac:spMkLst>
            <pc:docMk/>
            <pc:sldMk cId="492790186" sldId="1539"/>
            <ac:spMk id="34" creationId="{152372B3-00F5-781C-183E-6F2DDF35091D}"/>
          </ac:spMkLst>
        </pc:spChg>
        <pc:spChg chg="mod">
          <ac:chgData name="Routledge, Mandy" userId="bacdedf5-8e30-494b-ad8b-f27fa30c4f8d" providerId="ADAL" clId="{9FA05128-839D-4F5D-B5A0-3BD824F58DC7}" dt="2025-05-20T09:34:33.646" v="647" actId="20577"/>
          <ac:spMkLst>
            <pc:docMk/>
            <pc:sldMk cId="492790186" sldId="1539"/>
            <ac:spMk id="35" creationId="{37104C51-0232-62ED-4C6F-1447D06633EE}"/>
          </ac:spMkLst>
        </pc:spChg>
        <pc:spChg chg="mod">
          <ac:chgData name="Routledge, Mandy" userId="bacdedf5-8e30-494b-ad8b-f27fa30c4f8d" providerId="ADAL" clId="{9FA05128-839D-4F5D-B5A0-3BD824F58DC7}" dt="2025-05-19T20:26:22.674" v="254"/>
          <ac:spMkLst>
            <pc:docMk/>
            <pc:sldMk cId="492790186" sldId="1539"/>
            <ac:spMk id="36" creationId="{D8EF981A-9BA7-0EB1-9B70-F7FBF2F7DF1C}"/>
          </ac:spMkLst>
        </pc:spChg>
        <pc:picChg chg="add mod">
          <ac:chgData name="Routledge, Mandy" userId="bacdedf5-8e30-494b-ad8b-f27fa30c4f8d" providerId="ADAL" clId="{9FA05128-839D-4F5D-B5A0-3BD824F58DC7}" dt="2025-05-19T20:26:00.968" v="249"/>
          <ac:picMkLst>
            <pc:docMk/>
            <pc:sldMk cId="492790186" sldId="1539"/>
            <ac:picMk id="2" creationId="{F30A280C-8E91-6330-E3FE-9987FD98BCFE}"/>
          </ac:picMkLst>
        </pc:picChg>
        <pc:picChg chg="add mod">
          <ac:chgData name="Routledge, Mandy" userId="bacdedf5-8e30-494b-ad8b-f27fa30c4f8d" providerId="ADAL" clId="{9FA05128-839D-4F5D-B5A0-3BD824F58DC7}" dt="2025-05-19T20:26:15.318" v="252" actId="1076"/>
          <ac:picMkLst>
            <pc:docMk/>
            <pc:sldMk cId="492790186" sldId="1539"/>
            <ac:picMk id="8" creationId="{B8C99FDC-CF1D-8DFA-F046-4664E4E8680D}"/>
          </ac:picMkLst>
        </pc:picChg>
      </pc:sldChg>
      <pc:sldChg chg="add">
        <pc:chgData name="Routledge, Mandy" userId="bacdedf5-8e30-494b-ad8b-f27fa30c4f8d" providerId="ADAL" clId="{9FA05128-839D-4F5D-B5A0-3BD824F58DC7}" dt="2025-05-19T20:30:53.221" v="453"/>
        <pc:sldMkLst>
          <pc:docMk/>
          <pc:sldMk cId="1768611020" sldId="1540"/>
        </pc:sldMkLst>
      </pc:sldChg>
    </pc:docChg>
  </pc:docChgLst>
  <pc:docChgLst>
    <pc:chgData name="Duijf, Antoinette" userId="S::an.duijf@kentalis.nl::80426808-569e-4360-acb0-e5a6dc4b8ad2" providerId="AD" clId="Web-{F136FB43-4C9C-4BE1-9167-EB5FD43A1220}"/>
    <pc:docChg chg="modSld">
      <pc:chgData name="Duijf, Antoinette" userId="S::an.duijf@kentalis.nl::80426808-569e-4360-acb0-e5a6dc4b8ad2" providerId="AD" clId="Web-{F136FB43-4C9C-4BE1-9167-EB5FD43A1220}" dt="2025-05-20T09:34:17.576" v="6" actId="20577"/>
      <pc:docMkLst>
        <pc:docMk/>
      </pc:docMkLst>
      <pc:sldChg chg="modSp">
        <pc:chgData name="Duijf, Antoinette" userId="S::an.duijf@kentalis.nl::80426808-569e-4360-acb0-e5a6dc4b8ad2" providerId="AD" clId="Web-{F136FB43-4C9C-4BE1-9167-EB5FD43A1220}" dt="2025-05-20T09:30:42.499" v="2" actId="20577"/>
        <pc:sldMkLst>
          <pc:docMk/>
          <pc:sldMk cId="4172307370" sldId="1531"/>
        </pc:sldMkLst>
        <pc:spChg chg="mod">
          <ac:chgData name="Duijf, Antoinette" userId="S::an.duijf@kentalis.nl::80426808-569e-4360-acb0-e5a6dc4b8ad2" providerId="AD" clId="Web-{F136FB43-4C9C-4BE1-9167-EB5FD43A1220}" dt="2025-05-20T09:30:42.499" v="2" actId="20577"/>
          <ac:spMkLst>
            <pc:docMk/>
            <pc:sldMk cId="4172307370" sldId="1531"/>
            <ac:spMk id="35" creationId="{37104C51-0232-62ED-4C6F-1447D06633EE}"/>
          </ac:spMkLst>
        </pc:spChg>
        <pc:picChg chg="mod">
          <ac:chgData name="Duijf, Antoinette" userId="S::an.duijf@kentalis.nl::80426808-569e-4360-acb0-e5a6dc4b8ad2" providerId="AD" clId="Web-{F136FB43-4C9C-4BE1-9167-EB5FD43A1220}" dt="2025-05-20T09:30:23.778" v="0" actId="1076"/>
          <ac:picMkLst>
            <pc:docMk/>
            <pc:sldMk cId="4172307370" sldId="1531"/>
            <ac:picMk id="2" creationId="{326F3E18-670F-A0E6-9E1C-2874948ED558}"/>
          </ac:picMkLst>
        </pc:picChg>
      </pc:sldChg>
      <pc:sldChg chg="modSp">
        <pc:chgData name="Duijf, Antoinette" userId="S::an.duijf@kentalis.nl::80426808-569e-4360-acb0-e5a6dc4b8ad2" providerId="AD" clId="Web-{F136FB43-4C9C-4BE1-9167-EB5FD43A1220}" dt="2025-05-20T09:34:17.576" v="6" actId="20577"/>
        <pc:sldMkLst>
          <pc:docMk/>
          <pc:sldMk cId="3725099676" sldId="1542"/>
        </pc:sldMkLst>
        <pc:spChg chg="mod">
          <ac:chgData name="Duijf, Antoinette" userId="S::an.duijf@kentalis.nl::80426808-569e-4360-acb0-e5a6dc4b8ad2" providerId="AD" clId="Web-{F136FB43-4C9C-4BE1-9167-EB5FD43A1220}" dt="2025-05-20T09:34:17.576" v="6" actId="20577"/>
          <ac:spMkLst>
            <pc:docMk/>
            <pc:sldMk cId="3725099676" sldId="1542"/>
            <ac:spMk id="35" creationId="{37104C51-0232-62ED-4C6F-1447D06633EE}"/>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20-5-2025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20-5-2025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op de loer liggen: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dreigen te gebeuren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alternatief: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vervanger, de keuze of oplossing die ook mogelijk is</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de gemoedsrust: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rustige en zorgeloze gevoel</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betrekking hebben op: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gaan over, te maken hebben met</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de inbreuk op: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beschadiging van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de verantwoordelijkheid: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taak om voor iets of iemand te zorgen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erkennen: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inzien en toegeven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ontnemen: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afpakken, weghalen</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het toezicht: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controle, het goed opletten wat er gebeurt</a:t>
            </a:r>
          </a:p>
          <a:p>
            <a:pPr>
              <a:lnSpc>
                <a:spcPct val="107000"/>
              </a:lnSpc>
              <a:spcAft>
                <a:spcPts val="800"/>
              </a:spcAft>
            </a:pP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weerbaar: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je kunnen verdedigen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20-5-2025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20-5-2025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MswXiMzGsd8?si=4f6BMJzONWwlVUw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youtu.be/MswXiMzGsd8?si=4f6BMJzONWwlVUwQ"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a:ea typeface="Times New Roman" panose="02020603050405020304" pitchFamily="18" charset="0"/>
                <a:cs typeface="Arial" panose="020B0604020202020204" pitchFamily="34" charset="0"/>
              </a:rPr>
              <a:t>Het verhaaltje van vandaag </a:t>
            </a:r>
            <a:r>
              <a:rPr lang="nl-NL" sz="1900" b="1" u="sng">
                <a:ea typeface="Times New Roman" panose="02020603050405020304" pitchFamily="18" charset="0"/>
                <a:cs typeface="Arial" panose="020B0604020202020204" pitchFamily="34" charset="0"/>
              </a:rPr>
              <a:t>heeft betrekking op</a:t>
            </a:r>
            <a:r>
              <a:rPr lang="nl-NL" sz="1900">
                <a:ea typeface="Times New Roman" panose="02020603050405020304" pitchFamily="18" charset="0"/>
                <a:cs typeface="Arial" panose="020B0604020202020204" pitchFamily="34" charset="0"/>
              </a:rPr>
              <a:t> een eekhoorn. Het verhaal </a:t>
            </a:r>
            <a:r>
              <a:rPr lang="nl-NL" sz="1900" b="1" i="1">
                <a:ea typeface="Times New Roman" panose="02020603050405020304" pitchFamily="18" charset="0"/>
                <a:cs typeface="Arial" panose="020B0604020202020204" pitchFamily="34" charset="0"/>
              </a:rPr>
              <a:t>gaat over, heeft te maken met een eekhoorn</a:t>
            </a:r>
            <a:r>
              <a:rPr lang="nl-NL" sz="1900">
                <a:ea typeface="Times New Roman" panose="02020603050405020304" pitchFamily="18" charset="0"/>
                <a:cs typeface="Arial" panose="020B0604020202020204" pitchFamily="34" charset="0"/>
              </a:rPr>
              <a:t>. Een eekhoorn die kan toneelspelen. Ik wist niet dat eekhoorns dat kunnen. Ik laat het je zo zien. In een keuken in Taiwan staat een bezem. En je weet het: met een losse bezem in je keuken </a:t>
            </a:r>
            <a:r>
              <a:rPr lang="nl-NL" sz="1900" b="1" u="sng">
                <a:ea typeface="Times New Roman" panose="02020603050405020304" pitchFamily="18" charset="0"/>
                <a:cs typeface="Arial" panose="020B0604020202020204" pitchFamily="34" charset="0"/>
              </a:rPr>
              <a:t>ligt er gevaar op de loer</a:t>
            </a:r>
            <a:r>
              <a:rPr lang="nl-NL" sz="1900" b="1" i="1">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Je weet wat </a:t>
            </a:r>
            <a:r>
              <a:rPr lang="nl-NL" sz="1900" b="1" i="1">
                <a:ea typeface="Times New Roman" panose="02020603050405020304" pitchFamily="18" charset="0"/>
                <a:cs typeface="Arial" panose="020B0604020202020204" pitchFamily="34" charset="0"/>
              </a:rPr>
              <a:t>dreigt te gebeuren: </a:t>
            </a:r>
            <a:r>
              <a:rPr lang="nl-NL" sz="1900">
                <a:ea typeface="Times New Roman" panose="02020603050405020304" pitchFamily="18" charset="0"/>
                <a:cs typeface="Arial" panose="020B0604020202020204" pitchFamily="34" charset="0"/>
              </a:rPr>
              <a:t>je struikelt er gemakkelijk over en dan krijg je de steel tegen je hoofd. Boem. AU! Dan moet je </a:t>
            </a:r>
            <a:r>
              <a:rPr lang="nl-NL" sz="1900" b="1" u="sng">
                <a:ea typeface="Times New Roman" panose="02020603050405020304" pitchFamily="18" charset="0"/>
                <a:cs typeface="Arial" panose="020B0604020202020204" pitchFamily="34" charset="0"/>
              </a:rPr>
              <a:t>erkennen</a:t>
            </a:r>
            <a:r>
              <a:rPr lang="nl-NL" sz="1900">
                <a:ea typeface="Times New Roman" panose="02020603050405020304" pitchFamily="18" charset="0"/>
                <a:cs typeface="Arial" panose="020B0604020202020204" pitchFamily="34" charset="0"/>
              </a:rPr>
              <a:t>,</a:t>
            </a:r>
            <a:r>
              <a:rPr lang="nl-NL" sz="1900" b="1" i="1">
                <a:ea typeface="Times New Roman" panose="02020603050405020304" pitchFamily="18" charset="0"/>
                <a:cs typeface="Arial" panose="020B0604020202020204" pitchFamily="34" charset="0"/>
              </a:rPr>
              <a:t> inzien en toegeven</a:t>
            </a:r>
            <a:r>
              <a:rPr lang="nl-NL" sz="1900" i="1">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dat je niet goed hebt uitgekeken. De eekhoorn in het filmpje ervaart ook ‘Boem, AU!’ en legt </a:t>
            </a:r>
            <a:r>
              <a:rPr lang="nl-NL" sz="1900" b="1" u="sng">
                <a:ea typeface="Times New Roman" panose="02020603050405020304" pitchFamily="18" charset="0"/>
                <a:cs typeface="Arial" panose="020B0604020202020204" pitchFamily="34" charset="0"/>
              </a:rPr>
              <a:t>de verantwoordelijkheid</a:t>
            </a:r>
            <a:r>
              <a:rPr lang="nl-NL" sz="1900">
                <a:ea typeface="Times New Roman" panose="02020603050405020304" pitchFamily="18" charset="0"/>
                <a:cs typeface="Arial" panose="020B0604020202020204" pitchFamily="34" charset="0"/>
              </a:rPr>
              <a:t> bij de bezem. Zo noem je </a:t>
            </a:r>
            <a:r>
              <a:rPr lang="nl-NL" sz="1900" b="1" i="1">
                <a:ea typeface="Times New Roman" panose="02020603050405020304" pitchFamily="18" charset="0"/>
                <a:cs typeface="Arial" panose="020B0604020202020204" pitchFamily="34" charset="0"/>
              </a:rPr>
              <a:t>de taak om voor iets of iemand te zorgen</a:t>
            </a:r>
            <a:r>
              <a:rPr lang="nl-NL" sz="1900">
                <a:ea typeface="Times New Roman" panose="02020603050405020304" pitchFamily="18" charset="0"/>
                <a:cs typeface="Arial" panose="020B0604020202020204" pitchFamily="34" charset="0"/>
              </a:rPr>
              <a:t>. Kijk maar wat ie doet </a:t>
            </a:r>
            <a:r>
              <a:rPr lang="nl-NL" sz="1900">
                <a:solidFill>
                  <a:srgbClr val="00B050"/>
                </a:solidFill>
                <a:ea typeface="Times New Roman" panose="02020603050405020304" pitchFamily="18" charset="0"/>
                <a:cs typeface="Arial" panose="020B0604020202020204" pitchFamily="34" charset="0"/>
              </a:rPr>
              <a:t>(</a:t>
            </a:r>
            <a:r>
              <a:rPr lang="nl-NL" sz="1900" u="sng">
                <a:solidFill>
                  <a:srgbClr val="00B050"/>
                </a:solidFill>
                <a:ea typeface="Times New Roman" panose="02020603050405020304" pitchFamily="18" charset="0"/>
                <a:cs typeface="Arial" panose="020B0604020202020204" pitchFamily="34" charset="0"/>
              </a:rPr>
              <a:t>klik</a:t>
            </a:r>
            <a:r>
              <a:rPr lang="nl-NL" sz="1900">
                <a:solidFill>
                  <a:srgbClr val="00B050"/>
                </a:solidFill>
                <a:ea typeface="Times New Roman" panose="02020603050405020304" pitchFamily="18" charset="0"/>
                <a:cs typeface="Arial" panose="020B0604020202020204" pitchFamily="34" charset="0"/>
              </a:rPr>
              <a:t> op de link, stop gerust na een minuut). </a:t>
            </a:r>
            <a:r>
              <a:rPr lang="nl-NL" sz="1900">
                <a:ea typeface="Times New Roman" panose="02020603050405020304" pitchFamily="18" charset="0"/>
                <a:cs typeface="Arial" panose="020B0604020202020204" pitchFamily="34" charset="0"/>
              </a:rPr>
              <a:t>Degene die het filmt, had </a:t>
            </a:r>
            <a:r>
              <a:rPr lang="nl-NL" sz="1900" b="1" u="sng">
                <a:ea typeface="Times New Roman" panose="02020603050405020304" pitchFamily="18" charset="0"/>
                <a:cs typeface="Arial" panose="020B0604020202020204" pitchFamily="34" charset="0"/>
              </a:rPr>
              <a:t>het toezicht</a:t>
            </a:r>
            <a:r>
              <a:rPr lang="nl-NL" sz="1900">
                <a:ea typeface="Times New Roman" panose="02020603050405020304" pitchFamily="18" charset="0"/>
                <a:cs typeface="Arial" panose="020B0604020202020204" pitchFamily="34" charset="0"/>
              </a:rPr>
              <a:t> in de keuken. Hij had </a:t>
            </a:r>
            <a:r>
              <a:rPr lang="nl-NL" sz="1900" b="1" i="1">
                <a:ea typeface="Times New Roman" panose="02020603050405020304" pitchFamily="18" charset="0"/>
                <a:cs typeface="Arial" panose="020B0604020202020204" pitchFamily="34" charset="0"/>
              </a:rPr>
              <a:t>de controle, hij moest goed opletten wat er gebeurde</a:t>
            </a:r>
            <a:r>
              <a:rPr lang="nl-NL" sz="1900">
                <a:ea typeface="Times New Roman" panose="02020603050405020304" pitchFamily="18" charset="0"/>
                <a:cs typeface="Arial" panose="020B0604020202020204" pitchFamily="34" charset="0"/>
              </a:rPr>
              <a:t>. Hij had de eekhoorn de bezem kunnen </a:t>
            </a:r>
            <a:r>
              <a:rPr lang="nl-NL" sz="1900" b="1" u="sng">
                <a:ea typeface="Times New Roman" panose="02020603050405020304" pitchFamily="18" charset="0"/>
                <a:cs typeface="Arial" panose="020B0604020202020204" pitchFamily="34" charset="0"/>
              </a:rPr>
              <a:t>ontnemen</a:t>
            </a:r>
            <a:r>
              <a:rPr lang="nl-NL" sz="1900">
                <a:ea typeface="Times New Roman" panose="02020603050405020304" pitchFamily="18" charset="0"/>
                <a:cs typeface="Arial" panose="020B0604020202020204" pitchFamily="34" charset="0"/>
              </a:rPr>
              <a:t>.  Hij had de bezem kunnen </a:t>
            </a:r>
            <a:r>
              <a:rPr lang="nl-NL" sz="1900" b="1" i="1">
                <a:ea typeface="Times New Roman" panose="02020603050405020304" pitchFamily="18" charset="0"/>
                <a:cs typeface="Arial" panose="020B0604020202020204" pitchFamily="34" charset="0"/>
              </a:rPr>
              <a:t>afpakken of weghalen</a:t>
            </a:r>
            <a:r>
              <a:rPr lang="nl-NL" sz="1900">
                <a:ea typeface="Times New Roman" panose="02020603050405020304" pitchFamily="18" charset="0"/>
                <a:cs typeface="Arial" panose="020B0604020202020204" pitchFamily="34" charset="0"/>
              </a:rPr>
              <a:t>. Maar dat deed hij niet. Of, als </a:t>
            </a:r>
            <a:r>
              <a:rPr lang="nl-NL" sz="1900" b="1" u="sng">
                <a:ea typeface="Times New Roman" panose="02020603050405020304" pitchFamily="18" charset="0"/>
                <a:cs typeface="Arial" panose="020B0604020202020204" pitchFamily="34" charset="0"/>
              </a:rPr>
              <a:t>alternatief</a:t>
            </a:r>
            <a:r>
              <a:rPr lang="nl-NL" sz="1900">
                <a:ea typeface="Times New Roman" panose="02020603050405020304" pitchFamily="18" charset="0"/>
                <a:cs typeface="Arial" panose="020B0604020202020204" pitchFamily="34" charset="0"/>
              </a:rPr>
              <a:t>, had hij de eekhoorn weg kunnen jagen. Het alternatief is </a:t>
            </a:r>
            <a:r>
              <a:rPr lang="nl-NL" sz="1900" b="1" i="1">
                <a:ea typeface="Times New Roman" panose="02020603050405020304" pitchFamily="18" charset="0"/>
                <a:cs typeface="Arial" panose="020B0604020202020204" pitchFamily="34" charset="0"/>
              </a:rPr>
              <a:t>de vervanger, de keuze of oplossing die ook mogelijk is</a:t>
            </a:r>
            <a:r>
              <a:rPr lang="nl-NL" sz="1900">
                <a:ea typeface="Times New Roman" panose="02020603050405020304" pitchFamily="18" charset="0"/>
                <a:cs typeface="Arial" panose="020B0604020202020204" pitchFamily="34" charset="0"/>
              </a:rPr>
              <a:t>. Maar dát deed hij ook niet. Hij vond het grappig en bleef kijken. Zijn </a:t>
            </a:r>
            <a:r>
              <a:rPr lang="nl-NL" sz="1900" b="1" u="sng">
                <a:ea typeface="Times New Roman" panose="02020603050405020304" pitchFamily="18" charset="0"/>
                <a:cs typeface="Arial" panose="020B0604020202020204" pitchFamily="34" charset="0"/>
              </a:rPr>
              <a:t>gemoedsrust</a:t>
            </a:r>
            <a:r>
              <a:rPr lang="nl-NL" sz="1900">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het rustige en zorgeloze gevoel</a:t>
            </a:r>
            <a:r>
              <a:rPr lang="nl-NL" sz="1900" i="1">
                <a:ea typeface="Times New Roman" panose="02020603050405020304" pitchFamily="18" charset="0"/>
                <a:cs typeface="Arial" panose="020B0604020202020204" pitchFamily="34" charset="0"/>
              </a:rPr>
              <a:t> </a:t>
            </a:r>
            <a:r>
              <a:rPr lang="nl-NL" sz="1900">
                <a:ea typeface="Times New Roman" panose="02020603050405020304" pitchFamily="18" charset="0"/>
                <a:cs typeface="Arial" panose="020B0604020202020204" pitchFamily="34" charset="0"/>
              </a:rPr>
              <a:t>veranderde niet door wat de eekhoorn deed. Ik vind het leuk dat hij het filmpje online heeft gezet. Je moet natuurlijk altijd opletten of een filmpje </a:t>
            </a:r>
            <a:r>
              <a:rPr lang="nl-NL" sz="1900" b="1" u="sng">
                <a:ea typeface="Times New Roman" panose="02020603050405020304" pitchFamily="18" charset="0"/>
                <a:cs typeface="Arial" panose="020B0604020202020204" pitchFamily="34" charset="0"/>
              </a:rPr>
              <a:t>een inbreuk op</a:t>
            </a:r>
            <a:r>
              <a:rPr lang="nl-NL" sz="1900">
                <a:ea typeface="Times New Roman" panose="02020603050405020304" pitchFamily="18" charset="0"/>
                <a:cs typeface="Arial" panose="020B0604020202020204" pitchFamily="34" charset="0"/>
              </a:rPr>
              <a:t> iemands privéleven is. Of er sprake is van </a:t>
            </a:r>
            <a:r>
              <a:rPr lang="nl-NL" sz="1900" b="1" i="1">
                <a:ea typeface="Times New Roman" panose="02020603050405020304" pitchFamily="18" charset="0"/>
                <a:cs typeface="Arial" panose="020B0604020202020204" pitchFamily="34" charset="0"/>
              </a:rPr>
              <a:t>de</a:t>
            </a:r>
            <a:r>
              <a:rPr lang="nl-NL" sz="1900">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beschadiging van </a:t>
            </a:r>
            <a:r>
              <a:rPr lang="nl-NL" sz="1900">
                <a:ea typeface="Times New Roman" panose="02020603050405020304" pitchFamily="18" charset="0"/>
                <a:cs typeface="Arial" panose="020B0604020202020204" pitchFamily="34" charset="0"/>
              </a:rPr>
              <a:t>iemands privéleven. Bij een eekhoorn kun je dat dus prima doen, die heeft daar geen last van. Deze eekhoorn is trouwens best wel </a:t>
            </a:r>
            <a:r>
              <a:rPr lang="nl-NL" sz="1900" b="1" u="sng">
                <a:ea typeface="Times New Roman" panose="02020603050405020304" pitchFamily="18" charset="0"/>
                <a:cs typeface="Arial" panose="020B0604020202020204" pitchFamily="34" charset="0"/>
              </a:rPr>
              <a:t>weerbaar</a:t>
            </a:r>
            <a:r>
              <a:rPr lang="nl-NL" sz="1900">
                <a:ea typeface="Times New Roman" panose="02020603050405020304" pitchFamily="18" charset="0"/>
                <a:cs typeface="Arial" panose="020B0604020202020204" pitchFamily="34" charset="0"/>
              </a:rPr>
              <a:t>. Dat betekent dat je </a:t>
            </a:r>
            <a:r>
              <a:rPr lang="nl-NL" sz="1900" b="1" i="1">
                <a:ea typeface="Times New Roman" panose="02020603050405020304" pitchFamily="18" charset="0"/>
                <a:cs typeface="Arial" panose="020B0604020202020204" pitchFamily="34" charset="0"/>
              </a:rPr>
              <a:t>je kunt verdedigen. </a:t>
            </a:r>
            <a:r>
              <a:rPr lang="nl-NL" sz="1900">
                <a:ea typeface="Times New Roman" panose="02020603050405020304" pitchFamily="18" charset="0"/>
                <a:cs typeface="Arial" panose="020B0604020202020204" pitchFamily="34" charset="0"/>
              </a:rPr>
              <a:t>Hij blijft volhouden dat het de schuld van de bezem is. Ik ben benieuwd wat hij zou doen als hij per ongeluk een glas water omstoot… Wat denk jij wat hij dan zou doen?</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ea typeface="Times New Roman" panose="02020603050405020304" pitchFamily="18" charset="0"/>
                <a:cs typeface="Arial" panose="020B0604020202020204" pitchFamily="34" charset="0"/>
                <a:hlinkClick r:id="rId3"/>
              </a:rPr>
              <a:t>https://youtu.be/MswXiMzGsd8?si=4f6BMJzONWwlVUwQ</a:t>
            </a:r>
            <a:r>
              <a:rPr lang="nl-NL" sz="2000">
                <a:ea typeface="Times New Roman" panose="02020603050405020304" pitchFamily="18" charset="0"/>
                <a:cs typeface="Arial" panose="020B0604020202020204" pitchFamily="34" charset="0"/>
              </a:rPr>
              <a:t> </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gemoedsrust</a:t>
            </a:r>
          </a:p>
        </p:txBody>
      </p:sp>
      <p:pic>
        <p:nvPicPr>
          <p:cNvPr id="3" name="Afbeelding 2" descr="Afbeelding met emoticon, smiley, glimlach, tekenfilm&#10;&#10;Door AI gegenereerde inhoud is mogelijk onjuist.">
            <a:extLst>
              <a:ext uri="{FF2B5EF4-FFF2-40B4-BE49-F238E27FC236}">
                <a16:creationId xmlns:a16="http://schemas.microsoft.com/office/drawing/2014/main" id="{C2B9FDF7-E95D-9560-59CA-AEB74E9FEB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600" y="2996952"/>
            <a:ext cx="7200800" cy="136815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inbreuk op</a:t>
            </a:r>
          </a:p>
        </p:txBody>
      </p:sp>
      <p:pic>
        <p:nvPicPr>
          <p:cNvPr id="3" name="Afbeelding 2" descr="Afbeelding met persoon, overdekt, kleding, muur&#10;&#10;Door AI gegenereerde inhoud is mogelijk onjuist.">
            <a:extLst>
              <a:ext uri="{FF2B5EF4-FFF2-40B4-BE49-F238E27FC236}">
                <a16:creationId xmlns:a16="http://schemas.microsoft.com/office/drawing/2014/main" id="{926785C7-DF31-9731-6614-910431754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66" y="1484784"/>
            <a:ext cx="7881267" cy="526468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weerbaar</a:t>
            </a:r>
          </a:p>
        </p:txBody>
      </p:sp>
      <p:grpSp>
        <p:nvGrpSpPr>
          <p:cNvPr id="8" name="Groep 7">
            <a:extLst>
              <a:ext uri="{FF2B5EF4-FFF2-40B4-BE49-F238E27FC236}">
                <a16:creationId xmlns:a16="http://schemas.microsoft.com/office/drawing/2014/main" id="{FADC86A2-6518-C0DC-8EA4-C3F40592DB5E}"/>
              </a:ext>
            </a:extLst>
          </p:cNvPr>
          <p:cNvGrpSpPr/>
          <p:nvPr/>
        </p:nvGrpSpPr>
        <p:grpSpPr>
          <a:xfrm>
            <a:off x="971600" y="1772816"/>
            <a:ext cx="7698821" cy="4560257"/>
            <a:chOff x="971600" y="1772816"/>
            <a:chExt cx="7698821" cy="4560257"/>
          </a:xfrm>
        </p:grpSpPr>
        <p:pic>
          <p:nvPicPr>
            <p:cNvPr id="3" name="Afbeelding 2">
              <a:extLst>
                <a:ext uri="{FF2B5EF4-FFF2-40B4-BE49-F238E27FC236}">
                  <a16:creationId xmlns:a16="http://schemas.microsoft.com/office/drawing/2014/main" id="{278B73F6-519D-5E0E-72B2-ED211272F2C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1600" y="1772816"/>
              <a:ext cx="3102382" cy="4524307"/>
            </a:xfrm>
            <a:prstGeom prst="rect">
              <a:avLst/>
            </a:prstGeom>
          </p:spPr>
        </p:pic>
        <p:grpSp>
          <p:nvGrpSpPr>
            <p:cNvPr id="4" name="Groep 3">
              <a:extLst>
                <a:ext uri="{FF2B5EF4-FFF2-40B4-BE49-F238E27FC236}">
                  <a16:creationId xmlns:a16="http://schemas.microsoft.com/office/drawing/2014/main" id="{74116A03-A7B6-5513-C62D-F4CBD15848C6}"/>
                </a:ext>
              </a:extLst>
            </p:cNvPr>
            <p:cNvGrpSpPr/>
            <p:nvPr/>
          </p:nvGrpSpPr>
          <p:grpSpPr>
            <a:xfrm>
              <a:off x="4716016" y="3542908"/>
              <a:ext cx="3954405" cy="2790165"/>
              <a:chOff x="1115616" y="1050714"/>
              <a:chExt cx="7972745" cy="5384475"/>
            </a:xfrm>
          </p:grpSpPr>
          <p:pic>
            <p:nvPicPr>
              <p:cNvPr id="5" name="Afbeelding 4" descr="Afbeelding met tekenfilm, clipart, tekening, Tekenfilm&#10;&#10;Door AI gegenereerde inhoud is mogelijk onjuist.">
                <a:extLst>
                  <a:ext uri="{FF2B5EF4-FFF2-40B4-BE49-F238E27FC236}">
                    <a16:creationId xmlns:a16="http://schemas.microsoft.com/office/drawing/2014/main" id="{2F3757F9-210E-E249-AE81-E1C797574D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5025" y="1427906"/>
                <a:ext cx="4743336" cy="4982802"/>
              </a:xfrm>
              <a:prstGeom prst="rect">
                <a:avLst/>
              </a:prstGeom>
            </p:spPr>
          </p:pic>
          <p:pic>
            <p:nvPicPr>
              <p:cNvPr id="7" name="Afbeelding 6" descr="Afbeelding met gereedschap, bezem, Huishoudelijke schoonmaakmiddelen&#10;&#10;Door AI gegenereerde inhoud is mogelijk onjuist.">
                <a:extLst>
                  <a:ext uri="{FF2B5EF4-FFF2-40B4-BE49-F238E27FC236}">
                    <a16:creationId xmlns:a16="http://schemas.microsoft.com/office/drawing/2014/main" id="{C6C57564-6AFE-1137-B903-A19B2BAFAAB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15616" y="1050714"/>
                <a:ext cx="3245204" cy="5384475"/>
              </a:xfrm>
              <a:prstGeom prst="rect">
                <a:avLst/>
              </a:prstGeom>
            </p:spPr>
          </p:pic>
        </p:grpSp>
      </p:grpSp>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weerbaar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kwetsbaar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ergens goed tegen kunnen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eekhoorn is </a:t>
            </a:r>
            <a:r>
              <a:rPr lang="nl-NL" sz="2400" i="1" u="sng">
                <a:solidFill>
                  <a:srgbClr val="387038"/>
                </a:solidFill>
                <a:effectLst/>
                <a:latin typeface="Century Gothic" panose="020B0502020202020204" pitchFamily="34" charset="0"/>
                <a:ea typeface="Calibri"/>
                <a:cs typeface="Times New Roman"/>
              </a:rPr>
              <a:t>weerbaar</a:t>
            </a:r>
            <a:r>
              <a:rPr lang="nl-NL" sz="2400" i="1">
                <a:solidFill>
                  <a:srgbClr val="387038"/>
                </a:solidFill>
                <a:effectLst/>
                <a:latin typeface="Century Gothic" panose="020B0502020202020204" pitchFamily="34" charset="0"/>
                <a:ea typeface="Calibri"/>
                <a:cs typeface="Times New Roman"/>
              </a:rPr>
              <a:t>. Hij geeft gewoon de bezem de schuld.</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breekbaar, snel van slag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is niet weerbaar. Als hij verliest zie je een </a:t>
            </a:r>
            <a:r>
              <a:rPr lang="nl-NL" sz="2400" i="1" u="sng">
                <a:solidFill>
                  <a:srgbClr val="387038"/>
                </a:solidFill>
                <a:latin typeface="Century Gothic" panose="020B0502020202020204" pitchFamily="34" charset="0"/>
                <a:ea typeface="Calibri"/>
                <a:cs typeface="Times New Roman"/>
              </a:rPr>
              <a:t>kwetsbaar</a:t>
            </a:r>
            <a:r>
              <a:rPr lang="nl-NL" sz="2400" i="1">
                <a:solidFill>
                  <a:srgbClr val="387038"/>
                </a:solidFill>
                <a:latin typeface="Century Gothic" panose="020B0502020202020204" pitchFamily="34" charset="0"/>
                <a:ea typeface="Calibri"/>
                <a:cs typeface="Times New Roman"/>
              </a:rPr>
              <a:t> jongetje.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0AF04AC9-7331-760D-C370-017DC195D75E}"/>
              </a:ext>
            </a:extLst>
          </p:cNvPr>
          <p:cNvGrpSpPr/>
          <p:nvPr/>
        </p:nvGrpSpPr>
        <p:grpSpPr>
          <a:xfrm>
            <a:off x="516683" y="2841059"/>
            <a:ext cx="3565537" cy="2111981"/>
            <a:chOff x="971600" y="1772816"/>
            <a:chExt cx="7698821" cy="4560257"/>
          </a:xfrm>
        </p:grpSpPr>
        <p:pic>
          <p:nvPicPr>
            <p:cNvPr id="8" name="Afbeelding 7">
              <a:extLst>
                <a:ext uri="{FF2B5EF4-FFF2-40B4-BE49-F238E27FC236}">
                  <a16:creationId xmlns:a16="http://schemas.microsoft.com/office/drawing/2014/main" id="{7E3FE768-3390-3C6D-9F34-959590A3AF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1600" y="1772816"/>
              <a:ext cx="3102382" cy="4524307"/>
            </a:xfrm>
            <a:prstGeom prst="rect">
              <a:avLst/>
            </a:prstGeom>
          </p:spPr>
        </p:pic>
        <p:grpSp>
          <p:nvGrpSpPr>
            <p:cNvPr id="9" name="Groep 8">
              <a:extLst>
                <a:ext uri="{FF2B5EF4-FFF2-40B4-BE49-F238E27FC236}">
                  <a16:creationId xmlns:a16="http://schemas.microsoft.com/office/drawing/2014/main" id="{830D0523-5F0F-086E-EDA9-46D5994EAE90}"/>
                </a:ext>
              </a:extLst>
            </p:cNvPr>
            <p:cNvGrpSpPr/>
            <p:nvPr/>
          </p:nvGrpSpPr>
          <p:grpSpPr>
            <a:xfrm>
              <a:off x="4716016" y="3542908"/>
              <a:ext cx="3954405" cy="2790165"/>
              <a:chOff x="1115616" y="1050714"/>
              <a:chExt cx="7972745" cy="5384475"/>
            </a:xfrm>
          </p:grpSpPr>
          <p:pic>
            <p:nvPicPr>
              <p:cNvPr id="18" name="Afbeelding 17" descr="Afbeelding met tekenfilm, clipart, tekening, Tekenfilm&#10;&#10;Door AI gegenereerde inhoud is mogelijk onjuist.">
                <a:extLst>
                  <a:ext uri="{FF2B5EF4-FFF2-40B4-BE49-F238E27FC236}">
                    <a16:creationId xmlns:a16="http://schemas.microsoft.com/office/drawing/2014/main" id="{B3E92A8B-7C87-1101-2170-7583CA26AB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5025" y="1427906"/>
                <a:ext cx="4743336" cy="4982802"/>
              </a:xfrm>
              <a:prstGeom prst="rect">
                <a:avLst/>
              </a:prstGeom>
            </p:spPr>
          </p:pic>
          <p:pic>
            <p:nvPicPr>
              <p:cNvPr id="19" name="Afbeelding 18" descr="Afbeelding met gereedschap, bezem, Huishoudelijke schoonmaakmiddelen&#10;&#10;Door AI gegenereerde inhoud is mogelijk onjuist.">
                <a:extLst>
                  <a:ext uri="{FF2B5EF4-FFF2-40B4-BE49-F238E27FC236}">
                    <a16:creationId xmlns:a16="http://schemas.microsoft.com/office/drawing/2014/main" id="{1A8525B8-5429-F9AF-D94A-BEF638FA453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15616" y="1050714"/>
                <a:ext cx="3245204" cy="5384475"/>
              </a:xfrm>
              <a:prstGeom prst="rect">
                <a:avLst/>
              </a:prstGeom>
            </p:spPr>
          </p:pic>
        </p:grpSp>
      </p:grpSp>
      <p:pic>
        <p:nvPicPr>
          <p:cNvPr id="21" name="Afbeelding 20" descr="Afbeelding met persoon, kleding, peuter, boom&#10;&#10;Door AI gegenereerde inhoud is mogelijk onjuist.">
            <a:extLst>
              <a:ext uri="{FF2B5EF4-FFF2-40B4-BE49-F238E27FC236}">
                <a16:creationId xmlns:a16="http://schemas.microsoft.com/office/drawing/2014/main" id="{E2F4786B-2A6D-72EC-B8E0-6C1BAC72D8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9734" y="2658938"/>
            <a:ext cx="3633191" cy="2325242"/>
          </a:xfrm>
          <a:prstGeom prst="rect">
            <a:avLst/>
          </a:prstGeom>
        </p:spPr>
      </p:pic>
    </p:spTree>
    <p:extLst>
      <p:ext uri="{BB962C8B-B14F-4D97-AF65-F5344CB8AC3E}">
        <p14:creationId xmlns:p14="http://schemas.microsoft.com/office/powerpoint/2010/main" val="241590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regulier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alternatief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normaal, zoals het meestal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a:t>
            </a:r>
            <a:r>
              <a:rPr lang="nl-NL" sz="2400" i="1" u="sng">
                <a:solidFill>
                  <a:srgbClr val="387038"/>
                </a:solidFill>
                <a:latin typeface="Century Gothic" panose="020B0502020202020204" pitchFamily="34" charset="0"/>
                <a:ea typeface="Calibri"/>
                <a:cs typeface="Times New Roman"/>
              </a:rPr>
              <a:t>reguliere</a:t>
            </a:r>
            <a:r>
              <a:rPr lang="nl-NL" sz="2400" i="1">
                <a:solidFill>
                  <a:srgbClr val="387038"/>
                </a:solidFill>
                <a:latin typeface="Century Gothic" panose="020B0502020202020204" pitchFamily="34" charset="0"/>
                <a:ea typeface="Calibri"/>
                <a:cs typeface="Times New Roman"/>
              </a:rPr>
              <a:t> oplossing is het ontnemen van de bezem.</a:t>
            </a:r>
          </a:p>
          <a:p>
            <a:pPr algn="ctr">
              <a:lnSpc>
                <a:spcPct val="107000"/>
              </a:lnSpc>
              <a:spcAft>
                <a:spcPts val="0"/>
              </a:spcAft>
            </a:pPr>
            <a:r>
              <a:rPr lang="nl-NL" sz="2800" dirty="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vervanger, de keuze of oplossing die ook mogelijk is</a:t>
            </a: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a:t>
            </a:r>
            <a:r>
              <a:rPr lang="nl-NL" sz="2400" i="1" u="sng">
                <a:solidFill>
                  <a:srgbClr val="387038"/>
                </a:solidFill>
                <a:latin typeface="Century Gothic" panose="020B0502020202020204" pitchFamily="34" charset="0"/>
                <a:ea typeface="Calibri"/>
                <a:cs typeface="Times New Roman"/>
              </a:rPr>
              <a:t>alternatief</a:t>
            </a:r>
            <a:r>
              <a:rPr lang="nl-NL" sz="2400" i="1">
                <a:solidFill>
                  <a:srgbClr val="387038"/>
                </a:solidFill>
                <a:latin typeface="Century Gothic" panose="020B0502020202020204" pitchFamily="34" charset="0"/>
                <a:ea typeface="Calibri"/>
                <a:cs typeface="Times New Roman"/>
              </a:rPr>
              <a:t> is het wegjagen van de eekhoorn</a:t>
            </a:r>
            <a:r>
              <a:rPr lang="nl-NL" sz="2400" i="1" dirty="0">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C3188415-2051-1271-8E73-3CB29E3FF443}"/>
              </a:ext>
            </a:extLst>
          </p:cNvPr>
          <p:cNvGrpSpPr/>
          <p:nvPr/>
        </p:nvGrpSpPr>
        <p:grpSpPr>
          <a:xfrm>
            <a:off x="414087" y="2683347"/>
            <a:ext cx="3744416" cy="2110998"/>
            <a:chOff x="-108520" y="1665216"/>
            <a:chExt cx="9210781" cy="5192784"/>
          </a:xfrm>
        </p:grpSpPr>
        <p:pic>
          <p:nvPicPr>
            <p:cNvPr id="18" name="Afbeelding 17" descr="Afbeelding met gereedschap, borstel, Huishoudelijke schoonmaakmiddelen&#10;&#10;Door AI gegenereerde inhoud is mogelijk onjuist.">
              <a:extLst>
                <a:ext uri="{FF2B5EF4-FFF2-40B4-BE49-F238E27FC236}">
                  <a16:creationId xmlns:a16="http://schemas.microsoft.com/office/drawing/2014/main" id="{77884BCA-7BC3-153A-B804-74A7A4DAE9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0" y="1665216"/>
              <a:ext cx="7272808" cy="5192784"/>
            </a:xfrm>
            <a:prstGeom prst="rect">
              <a:avLst/>
            </a:prstGeom>
          </p:spPr>
        </p:pic>
        <p:pic>
          <p:nvPicPr>
            <p:cNvPr id="19" name="Afbeelding 18" descr="Afbeelding met tekenfilm, clipart, Dierfiguur&#10;&#10;Door AI gegenereerde inhoud is mogelijk onjuist.">
              <a:extLst>
                <a:ext uri="{FF2B5EF4-FFF2-40B4-BE49-F238E27FC236}">
                  <a16:creationId xmlns:a16="http://schemas.microsoft.com/office/drawing/2014/main" id="{ACE2C796-B55D-2739-F1E2-AA62391E08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8085" y="5157192"/>
              <a:ext cx="1584176" cy="1584176"/>
            </a:xfrm>
            <a:prstGeom prst="rect">
              <a:avLst/>
            </a:prstGeom>
          </p:spPr>
        </p:pic>
      </p:grpSp>
      <p:pic>
        <p:nvPicPr>
          <p:cNvPr id="20" name="Picture 2" descr="Gegenereerde afbeelding">
            <a:extLst>
              <a:ext uri="{FF2B5EF4-FFF2-40B4-BE49-F238E27FC236}">
                <a16:creationId xmlns:a16="http://schemas.microsoft.com/office/drawing/2014/main" id="{969CB56C-C1DF-0E2F-9B0B-0A867C95C0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8549" y="2922371"/>
            <a:ext cx="2054366" cy="205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erkennen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ontkennen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inzien en toegeven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Soms moet je </a:t>
            </a:r>
            <a:r>
              <a:rPr lang="nl-NL" sz="2400" i="1" u="sng">
                <a:solidFill>
                  <a:srgbClr val="387038"/>
                </a:solidFill>
                <a:latin typeface="Century Gothic" panose="020B0502020202020204" pitchFamily="34" charset="0"/>
                <a:ea typeface="Calibri"/>
                <a:cs typeface="Times New Roman"/>
              </a:rPr>
              <a:t>erkennen</a:t>
            </a:r>
            <a:r>
              <a:rPr lang="nl-NL" sz="2400" i="1">
                <a:solidFill>
                  <a:srgbClr val="387038"/>
                </a:solidFill>
                <a:latin typeface="Century Gothic" panose="020B0502020202020204" pitchFamily="34" charset="0"/>
                <a:ea typeface="Calibri"/>
                <a:cs typeface="Times New Roman"/>
              </a:rPr>
              <a:t> dat je niet goed uitgekeken hebt.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niet zo is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ontkent</a:t>
            </a:r>
            <a:r>
              <a:rPr lang="nl-NL" sz="2400" i="1" dirty="0">
                <a:solidFill>
                  <a:srgbClr val="387038"/>
                </a:solidFill>
                <a:effectLst/>
                <a:latin typeface="Century Gothic" panose="020B0502020202020204" pitchFamily="34" charset="0"/>
                <a:ea typeface="Calibri"/>
                <a:cs typeface="Times New Roman"/>
              </a:rPr>
              <a:t> dat hij vuurwerk heeft gekocht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n, persoon, geel, staand&#10;&#10;Automatisch gegenereerde beschrijving">
            <a:extLst>
              <a:ext uri="{FF2B5EF4-FFF2-40B4-BE49-F238E27FC236}">
                <a16:creationId xmlns:a16="http://schemas.microsoft.com/office/drawing/2014/main" id="{F30A280C-8E91-6330-E3FE-9987FD98B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1031" y="2564169"/>
            <a:ext cx="3484241" cy="2388461"/>
          </a:xfrm>
          <a:prstGeom prst="rect">
            <a:avLst/>
          </a:prstGeom>
        </p:spPr>
      </p:pic>
      <p:pic>
        <p:nvPicPr>
          <p:cNvPr id="9" name="Afbeelding 8">
            <a:extLst>
              <a:ext uri="{FF2B5EF4-FFF2-40B4-BE49-F238E27FC236}">
                <a16:creationId xmlns:a16="http://schemas.microsoft.com/office/drawing/2014/main" id="{7D10C9A3-B51A-31A2-25CB-FD22DF8EFA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434" y="2575754"/>
            <a:ext cx="3558379" cy="2376876"/>
          </a:xfrm>
          <a:prstGeom prst="rect">
            <a:avLst/>
          </a:prstGeom>
        </p:spPr>
      </p:pic>
    </p:spTree>
    <p:extLst>
      <p:ext uri="{BB962C8B-B14F-4D97-AF65-F5344CB8AC3E}">
        <p14:creationId xmlns:p14="http://schemas.microsoft.com/office/powerpoint/2010/main" val="49279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de gemoedsrust</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stress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a:ea typeface="Calibri"/>
                <a:cs typeface="Times New Roman"/>
              </a:rPr>
              <a:t>= het rustige en zorgeloze gevoel</a:t>
            </a:r>
            <a:r>
              <a:rPr lang="nl-NL" sz="2800" dirty="0">
                <a:effectLst/>
                <a:latin typeface="Century Gothic"/>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a:ea typeface="Calibri"/>
                <a:cs typeface="Times New Roman"/>
              </a:rPr>
              <a:t>   </a:t>
            </a: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a:ea typeface="Calibri"/>
                <a:cs typeface="Times New Roman"/>
              </a:rPr>
              <a:t>Zijn </a:t>
            </a:r>
            <a:r>
              <a:rPr lang="nl-NL" sz="2400" i="1" u="sng" dirty="0">
                <a:solidFill>
                  <a:srgbClr val="387038"/>
                </a:solidFill>
                <a:latin typeface="Century Gothic"/>
                <a:ea typeface="Calibri"/>
                <a:cs typeface="Times New Roman"/>
              </a:rPr>
              <a:t>gemoedsrust</a:t>
            </a:r>
            <a:r>
              <a:rPr lang="nl-NL" sz="2400" i="1" dirty="0">
                <a:solidFill>
                  <a:srgbClr val="387038"/>
                </a:solidFill>
                <a:latin typeface="Century Gothic"/>
                <a:ea typeface="Calibri"/>
                <a:cs typeface="Times New Roman"/>
              </a:rPr>
              <a:t> veranderde niet door wat de eekhoorn deed</a:t>
            </a:r>
            <a:r>
              <a:rPr lang="nl-NL" sz="2400" i="1" dirty="0">
                <a:solidFill>
                  <a:srgbClr val="387038"/>
                </a:solidFill>
                <a:effectLst/>
                <a:latin typeface="Century Gothic"/>
                <a:ea typeface="Calibri"/>
                <a:cs typeface="Times New Roman"/>
              </a:rPr>
              <a:t>.</a:t>
            </a:r>
            <a:endParaRPr lang="nl-NL" sz="1100" dirty="0">
              <a:effectLst/>
              <a:latin typeface="Century Gothic"/>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gevoel dat je de hele tijd gespannen bent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Haar gemoeds</a:t>
            </a:r>
            <a:r>
              <a:rPr lang="nl-NL" sz="2400" i="1">
                <a:solidFill>
                  <a:srgbClr val="387038"/>
                </a:solidFill>
                <a:latin typeface="Century Gothic" panose="020B0502020202020204" pitchFamily="34" charset="0"/>
                <a:ea typeface="Calibri"/>
                <a:cs typeface="Times New Roman"/>
              </a:rPr>
              <a:t>rust veranderde wel. Ze had </a:t>
            </a:r>
            <a:r>
              <a:rPr lang="nl-NL" sz="2400" i="1" u="sng">
                <a:solidFill>
                  <a:srgbClr val="387038"/>
                </a:solidFill>
                <a:latin typeface="Century Gothic" panose="020B0502020202020204" pitchFamily="34" charset="0"/>
                <a:ea typeface="Calibri"/>
                <a:cs typeface="Times New Roman"/>
              </a:rPr>
              <a:t>stress</a:t>
            </a:r>
            <a:r>
              <a:rPr lang="nl-NL" sz="2400" i="1">
                <a:solidFill>
                  <a:srgbClr val="387038"/>
                </a:solidFill>
                <a:latin typeface="Century Gothic" panose="020B0502020202020204" pitchFamily="34" charset="0"/>
                <a:ea typeface="Calibri"/>
                <a:cs typeface="Times New Roman"/>
              </a:rPr>
              <a:t> door wat de eekhoorn deed.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emoticon, smiley, glimlach, tekenfilm&#10;&#10;Door AI gegenereerde inhoud is mogelijk onjuist.">
            <a:extLst>
              <a:ext uri="{FF2B5EF4-FFF2-40B4-BE49-F238E27FC236}">
                <a16:creationId xmlns:a16="http://schemas.microsoft.com/office/drawing/2014/main" id="{326F3E18-670F-A0E6-9E1C-2874948ED5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3112" y="3615430"/>
            <a:ext cx="3685542" cy="622119"/>
          </a:xfrm>
          <a:prstGeom prst="rect">
            <a:avLst/>
          </a:prstGeom>
        </p:spPr>
      </p:pic>
      <p:pic>
        <p:nvPicPr>
          <p:cNvPr id="8" name="Afbeelding 7" descr="Afbeelding met emoticon, smiley, glimlach, tekenfilm&#10;&#10;Door AI gegenereerde inhoud is mogelijk onjuist.">
            <a:extLst>
              <a:ext uri="{FF2B5EF4-FFF2-40B4-BE49-F238E27FC236}">
                <a16:creationId xmlns:a16="http://schemas.microsoft.com/office/drawing/2014/main" id="{D44CCFF1-AF98-B3A3-D9B9-B7E0F6E24FA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68747" y="3489691"/>
            <a:ext cx="3972442" cy="814717"/>
          </a:xfrm>
          <a:prstGeom prst="rect">
            <a:avLst/>
          </a:prstGeom>
        </p:spPr>
      </p:pic>
    </p:spTree>
    <p:extLst>
      <p:ext uri="{BB962C8B-B14F-4D97-AF65-F5344CB8AC3E}">
        <p14:creationId xmlns:p14="http://schemas.microsoft.com/office/powerpoint/2010/main" val="41723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ontnemen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afpakken, weghalen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Je moet de eekhoorn de bezem </a:t>
            </a:r>
            <a:r>
              <a:rPr lang="nl-NL" sz="2400" i="1" u="sng">
                <a:solidFill>
                  <a:srgbClr val="387038"/>
                </a:solidFill>
                <a:latin typeface="Century Gothic" panose="020B0502020202020204" pitchFamily="34" charset="0"/>
                <a:ea typeface="Calibri"/>
                <a:cs typeface="Times New Roman"/>
              </a:rPr>
              <a:t>ontnemen</a:t>
            </a:r>
            <a:r>
              <a:rPr lang="nl-NL" sz="2400" i="1">
                <a:solidFill>
                  <a:srgbClr val="387038"/>
                </a:solidFill>
                <a:latin typeface="Century Gothic" panose="020B0502020202020204" pitchFamily="34" charset="0"/>
                <a:ea typeface="Calibri"/>
                <a:cs typeface="Times New Roman"/>
              </a:rPr>
              <a:t>. Dat is het veiligste.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aanreiken, in zijn handen plaatsen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bezorger </a:t>
            </a:r>
            <a:r>
              <a:rPr lang="nl-NL" sz="2400" i="1" u="sng">
                <a:solidFill>
                  <a:srgbClr val="387038"/>
                </a:solidFill>
                <a:latin typeface="Century Gothic" panose="020B0502020202020204" pitchFamily="34" charset="0"/>
                <a:ea typeface="Calibri"/>
                <a:cs typeface="Times New Roman"/>
              </a:rPr>
              <a:t>geeft</a:t>
            </a:r>
            <a:r>
              <a:rPr lang="nl-NL" sz="2400" i="1">
                <a:solidFill>
                  <a:srgbClr val="387038"/>
                </a:solidFill>
                <a:latin typeface="Century Gothic" panose="020B0502020202020204" pitchFamily="34" charset="0"/>
                <a:ea typeface="Calibri"/>
                <a:cs typeface="Times New Roman"/>
              </a:rPr>
              <a:t> het pakje aan de vrouw.</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24C3137-9684-79A7-C593-02CDAD78DEA9}"/>
              </a:ext>
            </a:extLst>
          </p:cNvPr>
          <p:cNvPicPr>
            <a:picLocks noChangeAspect="1"/>
          </p:cNvPicPr>
          <p:nvPr/>
        </p:nvPicPr>
        <p:blipFill>
          <a:blip r:embed="rId3"/>
          <a:stretch>
            <a:fillRect/>
          </a:stretch>
        </p:blipFill>
        <p:spPr>
          <a:xfrm>
            <a:off x="463112" y="2516562"/>
            <a:ext cx="3669587" cy="2250167"/>
          </a:xfrm>
          <a:prstGeom prst="rect">
            <a:avLst/>
          </a:prstGeom>
        </p:spPr>
      </p:pic>
      <p:pic>
        <p:nvPicPr>
          <p:cNvPr id="18" name="Afbeelding 17" descr="Afbeelding met persoon, doos, container, nagel&#10;&#10;Automatisch gegenereerde beschrijving">
            <a:extLst>
              <a:ext uri="{FF2B5EF4-FFF2-40B4-BE49-F238E27FC236}">
                <a16:creationId xmlns:a16="http://schemas.microsoft.com/office/drawing/2014/main" id="{A42550A3-E0FF-5B1A-8543-055ACCAA3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9706" y="2516560"/>
            <a:ext cx="3794742" cy="2428635"/>
          </a:xfrm>
          <a:prstGeom prst="rect">
            <a:avLst/>
          </a:prstGeom>
        </p:spPr>
      </p:pic>
    </p:spTree>
    <p:extLst>
      <p:ext uri="{BB962C8B-B14F-4D97-AF65-F5344CB8AC3E}">
        <p14:creationId xmlns:p14="http://schemas.microsoft.com/office/powerpoint/2010/main" val="239947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351481"/>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2963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2963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9731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0164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5098" y="29976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inbreuk op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uit</a:t>
            </a:r>
            <a:r>
              <a:rPr lang="nl-NL" sz="5400" b="1">
                <a:solidFill>
                  <a:srgbClr val="387038"/>
                </a:solidFill>
                <a:effectLst/>
                <a:latin typeface="Century Gothic" panose="020B0502020202020204" pitchFamily="34" charset="0"/>
                <a:ea typeface="Calibri"/>
                <a:cs typeface="Times New Roman"/>
              </a:rPr>
              <a:t> respect voor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65162"/>
            <a:ext cx="4185327" cy="48559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beschadiging van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filmpje kan </a:t>
            </a:r>
            <a:r>
              <a:rPr lang="nl-NL" sz="2400" i="1" u="sng">
                <a:solidFill>
                  <a:srgbClr val="387038"/>
                </a:solidFill>
                <a:latin typeface="Century Gothic" panose="020B0502020202020204" pitchFamily="34" charset="0"/>
                <a:ea typeface="Calibri"/>
                <a:cs typeface="Times New Roman"/>
              </a:rPr>
              <a:t>een inbreuk op</a:t>
            </a:r>
            <a:r>
              <a:rPr lang="nl-NL" sz="2400" i="1">
                <a:solidFill>
                  <a:srgbClr val="387038"/>
                </a:solidFill>
                <a:latin typeface="Century Gothic" panose="020B0502020202020204" pitchFamily="34" charset="0"/>
                <a:ea typeface="Calibri"/>
                <a:cs typeface="Times New Roman"/>
              </a:rPr>
              <a:t> iemand zijn privéleven zijn.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65162"/>
            <a:ext cx="4145769" cy="48161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omdat je rekening houdt met de ander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Uit respect voor</a:t>
            </a:r>
            <a:r>
              <a:rPr lang="nl-NL" sz="2400" i="1">
                <a:solidFill>
                  <a:srgbClr val="387038"/>
                </a:solidFill>
                <a:latin typeface="Century Gothic" panose="020B0502020202020204" pitchFamily="34" charset="0"/>
                <a:ea typeface="Calibri"/>
                <a:cs typeface="Times New Roman"/>
              </a:rPr>
              <a:t> deze vrouw, zie je haar gezicht niet goed.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D7A47F9-C015-49B1-2FAD-45401D9AED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05" y="2576635"/>
            <a:ext cx="3691894" cy="2466026"/>
          </a:xfrm>
          <a:prstGeom prst="rect">
            <a:avLst/>
          </a:prstGeom>
        </p:spPr>
      </p:pic>
      <p:pic>
        <p:nvPicPr>
          <p:cNvPr id="9" name="Afbeelding 8" descr="Afbeelding met kleding, persoon, mouw, muur&#10;&#10;Automatisch gegenereerde beschrijving">
            <a:extLst>
              <a:ext uri="{FF2B5EF4-FFF2-40B4-BE49-F238E27FC236}">
                <a16:creationId xmlns:a16="http://schemas.microsoft.com/office/drawing/2014/main" id="{D69A9EFC-12CF-4056-C2AF-6229F29F55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0096" y="2576635"/>
            <a:ext cx="3634651" cy="2466026"/>
          </a:xfrm>
          <a:prstGeom prst="rect">
            <a:avLst/>
          </a:prstGeom>
        </p:spPr>
      </p:pic>
    </p:spTree>
    <p:extLst>
      <p:ext uri="{BB962C8B-B14F-4D97-AF65-F5344CB8AC3E}">
        <p14:creationId xmlns:p14="http://schemas.microsoft.com/office/powerpoint/2010/main" val="176861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21 </a:t>
            </a:r>
            <a:r>
              <a:rPr lang="nl-NL">
                <a:solidFill>
                  <a:srgbClr val="C00000"/>
                </a:solidFill>
                <a:latin typeface="Century Gothic" panose="020B0502020202020204" pitchFamily="34" charset="0"/>
              </a:rPr>
              <a:t>– 20 </a:t>
            </a:r>
            <a:r>
              <a:rPr lang="nl-NL" dirty="0">
                <a:solidFill>
                  <a:srgbClr val="C00000"/>
                </a:solidFill>
                <a:latin typeface="Century Gothic" panose="020B0502020202020204" pitchFamily="34" charset="0"/>
              </a:rPr>
              <a:t>mei 2025</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6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p de loer liggen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niks te bekennen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20312"/>
            <a:ext cx="4185327" cy="49007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a:ea typeface="Calibri"/>
                <a:cs typeface="Times New Roman"/>
              </a:rPr>
              <a:t>= dreigen te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a:ea typeface="Calibri"/>
                <a:cs typeface="Times New Roman"/>
              </a:rPr>
              <a:t>In deze keuken </a:t>
            </a:r>
            <a:r>
              <a:rPr lang="nl-NL" sz="2400" i="1" u="sng">
                <a:solidFill>
                  <a:srgbClr val="387038"/>
                </a:solidFill>
                <a:latin typeface="Century Gothic"/>
                <a:ea typeface="Calibri"/>
                <a:cs typeface="Times New Roman"/>
              </a:rPr>
              <a:t>ligt</a:t>
            </a:r>
            <a:r>
              <a:rPr lang="nl-NL" sz="2400" i="1">
                <a:solidFill>
                  <a:srgbClr val="387038"/>
                </a:solidFill>
                <a:latin typeface="Century Gothic"/>
                <a:ea typeface="Calibri"/>
                <a:cs typeface="Times New Roman"/>
              </a:rPr>
              <a:t> gevaar </a:t>
            </a:r>
            <a:r>
              <a:rPr lang="nl-NL" sz="2400" i="1" u="sng">
                <a:solidFill>
                  <a:srgbClr val="387038"/>
                </a:solidFill>
                <a:latin typeface="Century Gothic"/>
                <a:ea typeface="Calibri"/>
                <a:cs typeface="Times New Roman"/>
              </a:rPr>
              <a:t>op de loer</a:t>
            </a:r>
            <a:r>
              <a:rPr lang="nl-NL" sz="2400" i="1">
                <a:solidFill>
                  <a:srgbClr val="387038"/>
                </a:solidFill>
                <a:latin typeface="Century Gothic"/>
                <a:ea typeface="Calibri"/>
                <a:cs typeface="Times New Roman"/>
              </a:rPr>
              <a:t>. Het is zo’n chaos!</a:t>
            </a:r>
            <a:endParaRPr lang="nl-NL" sz="1100">
              <a:effectLst/>
              <a:latin typeface="Century Gothic"/>
              <a:ea typeface="Calibri"/>
              <a:cs typeface="Times New Roman"/>
            </a:endParaRPr>
          </a:p>
          <a:p>
            <a:pPr>
              <a:lnSpc>
                <a:spcPct val="107000"/>
              </a:lnSpc>
              <a:spcAft>
                <a:spcPts val="80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11942"/>
            <a:ext cx="4145769" cy="48693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gebeurt niks opvallends, alles is rustig en veilig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1400" i="1">
                <a:solidFill>
                  <a:srgbClr val="387038"/>
                </a:solidFill>
                <a:latin typeface="Century Gothic" panose="020B0502020202020204" pitchFamily="34" charset="0"/>
                <a:ea typeface="Calibri"/>
                <a:cs typeface="Times New Roman"/>
              </a:rPr>
              <a: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In deze keuken is </a:t>
            </a:r>
            <a:r>
              <a:rPr lang="nl-NL" sz="2400" i="1" u="sng">
                <a:solidFill>
                  <a:srgbClr val="387038"/>
                </a:solidFill>
                <a:latin typeface="Century Gothic" panose="020B0502020202020204" pitchFamily="34" charset="0"/>
                <a:ea typeface="Calibri"/>
                <a:cs typeface="Times New Roman"/>
              </a:rPr>
              <a:t>niks te bekennen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overdekt, Huishoudelijk apparaat, meubels, Kabinet&#10;&#10;Door AI gegenereerde inhoud is mogelijk onjuist.">
            <a:extLst>
              <a:ext uri="{FF2B5EF4-FFF2-40B4-BE49-F238E27FC236}">
                <a16:creationId xmlns:a16="http://schemas.microsoft.com/office/drawing/2014/main" id="{DF9F7A9A-DEC0-6A8E-7329-FCBFC090D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05" y="2379575"/>
            <a:ext cx="3688760" cy="2464092"/>
          </a:xfrm>
          <a:prstGeom prst="rect">
            <a:avLst/>
          </a:prstGeom>
        </p:spPr>
      </p:pic>
      <p:pic>
        <p:nvPicPr>
          <p:cNvPr id="25" name="Afbeelding 24" descr="Afbeelding met overdekt, muur, Aanrechtblad, Huishoudelijk apparaat&#10;&#10;Door AI gegenereerde inhoud is mogelijk onjuist.">
            <a:extLst>
              <a:ext uri="{FF2B5EF4-FFF2-40B4-BE49-F238E27FC236}">
                <a16:creationId xmlns:a16="http://schemas.microsoft.com/office/drawing/2014/main" id="{48F48873-4F87-49E8-AD94-8B03EA728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847" y="2996952"/>
            <a:ext cx="3139876" cy="2097437"/>
          </a:xfrm>
          <a:prstGeom prst="rect">
            <a:avLst/>
          </a:prstGeom>
        </p:spPr>
      </p:pic>
    </p:spTree>
    <p:extLst>
      <p:ext uri="{BB962C8B-B14F-4D97-AF65-F5344CB8AC3E}">
        <p14:creationId xmlns:p14="http://schemas.microsoft.com/office/powerpoint/2010/main" val="372509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319183" y="403969"/>
            <a:ext cx="1471328" cy="18710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1403648" y="3320988"/>
            <a:ext cx="360734" cy="187197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652734" y="5192961"/>
            <a:ext cx="341520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536407" y="387541"/>
            <a:ext cx="4325522" cy="7517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831095" y="548116"/>
            <a:ext cx="37774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latin typeface="Century Gothic" panose="020B0502020202020204" pitchFamily="34" charset="0"/>
                <a:ea typeface="Calibri"/>
                <a:cs typeface="Times New Roman"/>
              </a:rPr>
              <a:t>het toezicht</a:t>
            </a: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790511" y="5280532"/>
            <a:ext cx="43255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endParaRPr lang="nl-NL" sz="3600">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591201" y="2279480"/>
            <a:ext cx="6083799" cy="11131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12823" y="2363395"/>
            <a:ext cx="626217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latin typeface="Century Gothic" panose="020B0502020202020204" pitchFamily="34" charset="0"/>
                <a:ea typeface="Calibri"/>
                <a:cs typeface="Times New Roman"/>
              </a:rPr>
              <a:t>de verantwoordelijkheid</a:t>
            </a:r>
            <a:endParaRPr lang="nl-NL" sz="4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29823" y="3392622"/>
            <a:ext cx="4744924" cy="912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965934" y="3380057"/>
            <a:ext cx="459426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taak om voo</a:t>
            </a:r>
            <a:r>
              <a:rPr lang="nl-NL" sz="2800">
                <a:latin typeface="Century Gothic" panose="020B0502020202020204" pitchFamily="34" charset="0"/>
                <a:ea typeface="Calibri"/>
                <a:cs typeface="Times New Roman"/>
              </a:rPr>
              <a:t>r iets of iemand te zorgen</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592651" y="5192961"/>
            <a:ext cx="347529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waarschuwen</a:t>
            </a:r>
          </a:p>
        </p:txBody>
      </p:sp>
      <p:sp>
        <p:nvSpPr>
          <p:cNvPr id="19" name="Text Box 14">
            <a:extLst>
              <a:ext uri="{FF2B5EF4-FFF2-40B4-BE49-F238E27FC236}">
                <a16:creationId xmlns:a16="http://schemas.microsoft.com/office/drawing/2014/main" id="{09E2B269-C6BD-2BC4-4B9A-0597A2470A7B}"/>
              </a:ext>
            </a:extLst>
          </p:cNvPr>
          <p:cNvSpPr txBox="1"/>
          <p:nvPr/>
        </p:nvSpPr>
        <p:spPr>
          <a:xfrm>
            <a:off x="4536407" y="1142301"/>
            <a:ext cx="4325522" cy="91264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6" name="Tekstvak 2">
            <a:extLst>
              <a:ext uri="{FF2B5EF4-FFF2-40B4-BE49-F238E27FC236}">
                <a16:creationId xmlns:a16="http://schemas.microsoft.com/office/drawing/2014/main" id="{B56FDFE7-1932-C733-F635-F3C64760CF8E}"/>
              </a:ext>
            </a:extLst>
          </p:cNvPr>
          <p:cNvSpPr txBox="1">
            <a:spLocks noChangeArrowheads="1"/>
          </p:cNvSpPr>
          <p:nvPr/>
        </p:nvSpPr>
        <p:spPr bwMode="auto">
          <a:xfrm>
            <a:off x="4545254" y="1063737"/>
            <a:ext cx="459426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controle, het goed opletten wat er gebeurt</a:t>
            </a:r>
            <a:endParaRPr lang="nl-NL" sz="110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69D598DC-A7DB-71D2-85B8-620936AAE5DE}"/>
              </a:ext>
            </a:extLst>
          </p:cNvPr>
          <p:cNvPicPr>
            <a:picLocks noChangeAspect="1"/>
          </p:cNvPicPr>
          <p:nvPr/>
        </p:nvPicPr>
        <p:blipFill>
          <a:blip r:embed="rId3"/>
          <a:stretch>
            <a:fillRect/>
          </a:stretch>
        </p:blipFill>
        <p:spPr>
          <a:xfrm>
            <a:off x="682633" y="435959"/>
            <a:ext cx="1732065" cy="1730128"/>
          </a:xfrm>
          <a:prstGeom prst="rect">
            <a:avLst/>
          </a:prstGeom>
        </p:spPr>
      </p:pic>
      <p:pic>
        <p:nvPicPr>
          <p:cNvPr id="24" name="Afbeelding 23">
            <a:extLst>
              <a:ext uri="{FF2B5EF4-FFF2-40B4-BE49-F238E27FC236}">
                <a16:creationId xmlns:a16="http://schemas.microsoft.com/office/drawing/2014/main" id="{1431EED8-6487-F6B3-A111-94FAE0109B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60899" y="2123975"/>
            <a:ext cx="2267667" cy="1363985"/>
          </a:xfrm>
          <a:prstGeom prst="rect">
            <a:avLst/>
          </a:prstGeom>
        </p:spPr>
      </p:pic>
      <p:pic>
        <p:nvPicPr>
          <p:cNvPr id="31" name="Afbeelding 30" descr="Afbeelding met geel, vloer, grond&#10;&#10;Door AI gegenereerde inhoud is mogelijk onjuist.">
            <a:extLst>
              <a:ext uri="{FF2B5EF4-FFF2-40B4-BE49-F238E27FC236}">
                <a16:creationId xmlns:a16="http://schemas.microsoft.com/office/drawing/2014/main" id="{480BDA2D-E1B1-60BE-4F9D-198FDAF4B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026" y="4860513"/>
            <a:ext cx="1943990" cy="1298585"/>
          </a:xfrm>
          <a:prstGeom prst="rect">
            <a:avLst/>
          </a:prstGeom>
        </p:spPr>
      </p:pic>
    </p:spTree>
    <p:extLst>
      <p:ext uri="{BB962C8B-B14F-4D97-AF65-F5344CB8AC3E}">
        <p14:creationId xmlns:p14="http://schemas.microsoft.com/office/powerpoint/2010/main" val="239247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364408" cy="6904454"/>
          </a:xfrm>
          <a:prstGeom prst="rect">
            <a:avLst/>
          </a:prstGeom>
          <a:noFill/>
        </p:spPr>
        <p:txBody>
          <a:bodyPr wrap="square" rtlCol="0">
            <a:spAutoFit/>
          </a:bodyPr>
          <a:lstStyle/>
          <a:p>
            <a:pPr marL="0" lvl="0" indent="0">
              <a:spcBef>
                <a:spcPts val="200"/>
              </a:spcBef>
              <a:spcAft>
                <a:spcPts val="200"/>
              </a:spcAft>
              <a:buNone/>
            </a:pPr>
            <a:r>
              <a:rPr lang="nl-NL" sz="6500" b="1" u="sng">
                <a:solidFill>
                  <a:prstClr val="black"/>
                </a:solidFill>
                <a:latin typeface="Century Gothic" panose="020B0502020202020204" pitchFamily="34" charset="0"/>
              </a:rPr>
              <a:t>betrekking hebben op</a:t>
            </a:r>
            <a:br>
              <a:rPr lang="nl-NL" sz="8000" b="1" u="sng">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a:effectLst/>
                <a:latin typeface="Century Gothic" panose="020B0502020202020204" pitchFamily="34" charset="0"/>
                <a:ea typeface="Times New Roman" panose="02020603050405020304" pitchFamily="18" charset="0"/>
                <a:cs typeface="Arial" panose="020B0604020202020204" pitchFamily="34" charset="0"/>
              </a:rPr>
              <a:t>gaan over, te maken hebben met</a:t>
            </a:r>
          </a:p>
          <a:p>
            <a:pPr fontAlgn="t"/>
            <a:endParaRPr lang="nl-NL" sz="440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000" i="1">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Het verhaaltje van vandaag </a:t>
            </a:r>
            <a:r>
              <a:rPr lang="nl-NL" sz="2800" i="1" u="sng">
                <a:solidFill>
                  <a:srgbClr val="387038"/>
                </a:solidFill>
                <a:latin typeface="Century Gothic" panose="020B0502020202020204" pitchFamily="34" charset="0"/>
                <a:cs typeface="Times New Roman"/>
              </a:rPr>
              <a:t>heeft betrekking op</a:t>
            </a:r>
            <a:r>
              <a:rPr lang="nl-NL" sz="2800" i="1">
                <a:solidFill>
                  <a:srgbClr val="387038"/>
                </a:solidFill>
                <a:latin typeface="Century Gothic" panose="020B0502020202020204" pitchFamily="34" charset="0"/>
                <a:cs typeface="Times New Roman"/>
              </a:rPr>
              <a:t> een eekhoorn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descr="Afbeelding met tekenfilm, clipart, Dierfiguur&#10;&#10;Door AI gegenereerde inhoud is mogelijk onjuist.">
            <a:extLst>
              <a:ext uri="{FF2B5EF4-FFF2-40B4-BE49-F238E27FC236}">
                <a16:creationId xmlns:a16="http://schemas.microsoft.com/office/drawing/2014/main" id="{0B96CAF9-247A-86AD-861A-999BB8C1C4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1700808"/>
            <a:ext cx="3816424" cy="3816424"/>
          </a:xfrm>
          <a:prstGeom prst="rect">
            <a:avLst/>
          </a:prstGeom>
        </p:spPr>
      </p:pic>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92607"/>
          </a:xfrm>
          <a:prstGeom prst="rect">
            <a:avLst/>
          </a:prstGeom>
          <a:noFill/>
        </p:spPr>
        <p:txBody>
          <a:bodyPr wrap="square" rtlCol="0">
            <a:spAutoFit/>
          </a:bodyPr>
          <a:lstStyle/>
          <a:p>
            <a:r>
              <a:rPr lang="nl-NL" sz="6500" b="1" u="sng">
                <a:latin typeface="Century Gothic" panose="020B0502020202020204" pitchFamily="34" charset="0"/>
              </a:rPr>
              <a:t>betrekking hebben op</a:t>
            </a:r>
          </a:p>
        </p:txBody>
      </p:sp>
      <p:pic>
        <p:nvPicPr>
          <p:cNvPr id="3" name="Afbeelding 2" descr="Afbeelding met tekenfilm, clipart, Dierfiguur&#10;&#10;Door AI gegenereerde inhoud is mogelijk onjuist.">
            <a:extLst>
              <a:ext uri="{FF2B5EF4-FFF2-40B4-BE49-F238E27FC236}">
                <a16:creationId xmlns:a16="http://schemas.microsoft.com/office/drawing/2014/main" id="{E35F1B6F-17DA-1B56-A666-F7BDEE214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744" y="1484784"/>
            <a:ext cx="5210956" cy="521095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de loer liggen</a:t>
            </a:r>
          </a:p>
        </p:txBody>
      </p:sp>
      <p:pic>
        <p:nvPicPr>
          <p:cNvPr id="3" name="Afbeelding 2">
            <a:extLst>
              <a:ext uri="{FF2B5EF4-FFF2-40B4-BE49-F238E27FC236}">
                <a16:creationId xmlns:a16="http://schemas.microsoft.com/office/drawing/2014/main" id="{958FB95A-A3F7-A6AE-E5DE-0D8911F282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3344" y="1916832"/>
            <a:ext cx="6237312" cy="453650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erkennen</a:t>
            </a:r>
          </a:p>
        </p:txBody>
      </p:sp>
      <p:pic>
        <p:nvPicPr>
          <p:cNvPr id="4" name="Afbeelding 3" descr="Afbeelding met kleding, persoon, Menselijk gezicht, muur&#10;&#10;Door AI gegenereerde inhoud is mogelijk onjuist.">
            <a:extLst>
              <a:ext uri="{FF2B5EF4-FFF2-40B4-BE49-F238E27FC236}">
                <a16:creationId xmlns:a16="http://schemas.microsoft.com/office/drawing/2014/main" id="{9D5BED23-84D7-2FD2-0429-EF126382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40768"/>
            <a:ext cx="7823571" cy="522614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361040" cy="1015663"/>
          </a:xfrm>
          <a:prstGeom prst="rect">
            <a:avLst/>
          </a:prstGeom>
          <a:noFill/>
        </p:spPr>
        <p:txBody>
          <a:bodyPr wrap="square" rtlCol="0">
            <a:spAutoFit/>
          </a:bodyPr>
          <a:lstStyle/>
          <a:p>
            <a:r>
              <a:rPr lang="nl-NL" sz="6000" b="1" u="sng" dirty="0">
                <a:latin typeface="Century Gothic" panose="020B0502020202020204" pitchFamily="34" charset="0"/>
              </a:rPr>
              <a:t>de verantwoordelijkheid</a:t>
            </a:r>
          </a:p>
        </p:txBody>
      </p:sp>
      <p:grpSp>
        <p:nvGrpSpPr>
          <p:cNvPr id="9" name="Groep 8">
            <a:extLst>
              <a:ext uri="{FF2B5EF4-FFF2-40B4-BE49-F238E27FC236}">
                <a16:creationId xmlns:a16="http://schemas.microsoft.com/office/drawing/2014/main" id="{05DEFFDC-CA9B-7B3D-1122-D0F7A51F31CD}"/>
              </a:ext>
            </a:extLst>
          </p:cNvPr>
          <p:cNvGrpSpPr/>
          <p:nvPr/>
        </p:nvGrpSpPr>
        <p:grpSpPr>
          <a:xfrm>
            <a:off x="1115616" y="1050714"/>
            <a:ext cx="7972745" cy="5384475"/>
            <a:chOff x="1115616" y="1050714"/>
            <a:chExt cx="7972745" cy="5384475"/>
          </a:xfrm>
        </p:grpSpPr>
        <p:pic>
          <p:nvPicPr>
            <p:cNvPr id="3" name="Afbeelding 2" descr="Afbeelding met tekenfilm, clipart, tekening, Tekenfilm&#10;&#10;Door AI gegenereerde inhoud is mogelijk onjuist.">
              <a:extLst>
                <a:ext uri="{FF2B5EF4-FFF2-40B4-BE49-F238E27FC236}">
                  <a16:creationId xmlns:a16="http://schemas.microsoft.com/office/drawing/2014/main" id="{EE1CF6C7-B349-F818-DDA1-C1B9AE2490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025" y="1427906"/>
              <a:ext cx="4743336" cy="4982802"/>
            </a:xfrm>
            <a:prstGeom prst="rect">
              <a:avLst/>
            </a:prstGeom>
          </p:spPr>
        </p:pic>
        <p:pic>
          <p:nvPicPr>
            <p:cNvPr id="5" name="Afbeelding 4" descr="Afbeelding met gereedschap, bezem, Huishoudelijke schoonmaakmiddelen&#10;&#10;Door AI gegenereerde inhoud is mogelijk onjuist.">
              <a:extLst>
                <a:ext uri="{FF2B5EF4-FFF2-40B4-BE49-F238E27FC236}">
                  <a16:creationId xmlns:a16="http://schemas.microsoft.com/office/drawing/2014/main" id="{13F71A17-A188-949C-B48F-2CD3D697E5B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15616" y="1050714"/>
              <a:ext cx="3245204" cy="5384475"/>
            </a:xfrm>
            <a:prstGeom prst="rect">
              <a:avLst/>
            </a:prstGeom>
          </p:spPr>
        </p:pic>
      </p:grpSp>
      <p:sp>
        <p:nvSpPr>
          <p:cNvPr id="8" name="Tekstvak 7">
            <a:extLst>
              <a:ext uri="{FF2B5EF4-FFF2-40B4-BE49-F238E27FC236}">
                <a16:creationId xmlns:a16="http://schemas.microsoft.com/office/drawing/2014/main" id="{094E882D-4239-405C-E358-0A55E6DB47F3}"/>
              </a:ext>
            </a:extLst>
          </p:cNvPr>
          <p:cNvSpPr txBox="1"/>
          <p:nvPr/>
        </p:nvSpPr>
        <p:spPr>
          <a:xfrm>
            <a:off x="5021688" y="6410708"/>
            <a:ext cx="4091934" cy="276999"/>
          </a:xfrm>
          <a:prstGeom prst="rect">
            <a:avLst/>
          </a:prstGeom>
          <a:noFill/>
        </p:spPr>
        <p:txBody>
          <a:bodyPr wrap="square">
            <a:spAutoFit/>
          </a:bodyPr>
          <a:lstStyle/>
          <a:p>
            <a:pPr marL="0" lvl="0" indent="0">
              <a:spcBef>
                <a:spcPts val="200"/>
              </a:spcBef>
              <a:spcAft>
                <a:spcPts val="200"/>
              </a:spcAft>
              <a:buNone/>
            </a:pPr>
            <a:r>
              <a:rPr lang="nl-NL" sz="1200">
                <a:ea typeface="Times New Roman" panose="02020603050405020304" pitchFamily="18" charset="0"/>
                <a:cs typeface="Arial" panose="020B0604020202020204" pitchFamily="34" charset="0"/>
                <a:hlinkClick r:id="rId5"/>
              </a:rPr>
              <a:t>https://youtu.be/MswXiMzGsd8?si=4f6BMJzONWwlVUwQ</a:t>
            </a:r>
            <a:r>
              <a:rPr lang="nl-NL" sz="120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toezicht</a:t>
            </a:r>
          </a:p>
        </p:txBody>
      </p:sp>
      <p:pic>
        <p:nvPicPr>
          <p:cNvPr id="1026" name="Picture 2" descr="Squirrel in de Keuken met Broom">
            <a:extLst>
              <a:ext uri="{FF2B5EF4-FFF2-40B4-BE49-F238E27FC236}">
                <a16:creationId xmlns:a16="http://schemas.microsoft.com/office/drawing/2014/main" id="{4D07AF5B-5EF8-9FB0-3EC8-6BEE8202CA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1235380"/>
            <a:ext cx="5445224"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ontnemen</a:t>
            </a:r>
          </a:p>
        </p:txBody>
      </p:sp>
      <p:grpSp>
        <p:nvGrpSpPr>
          <p:cNvPr id="8" name="Groep 7">
            <a:extLst>
              <a:ext uri="{FF2B5EF4-FFF2-40B4-BE49-F238E27FC236}">
                <a16:creationId xmlns:a16="http://schemas.microsoft.com/office/drawing/2014/main" id="{62567270-FE3B-B7F5-9E1A-16471AA97626}"/>
              </a:ext>
            </a:extLst>
          </p:cNvPr>
          <p:cNvGrpSpPr/>
          <p:nvPr/>
        </p:nvGrpSpPr>
        <p:grpSpPr>
          <a:xfrm>
            <a:off x="-108520" y="1665216"/>
            <a:ext cx="9210781" cy="5192784"/>
            <a:chOff x="-108520" y="1665216"/>
            <a:chExt cx="9210781" cy="5192784"/>
          </a:xfrm>
        </p:grpSpPr>
        <p:pic>
          <p:nvPicPr>
            <p:cNvPr id="5" name="Afbeelding 4" descr="Afbeelding met gereedschap, borstel, Huishoudelijke schoonmaakmiddelen&#10;&#10;Door AI gegenereerde inhoud is mogelijk onjuist.">
              <a:extLst>
                <a:ext uri="{FF2B5EF4-FFF2-40B4-BE49-F238E27FC236}">
                  <a16:creationId xmlns:a16="http://schemas.microsoft.com/office/drawing/2014/main" id="{F5FB8648-6107-DBC9-167D-D557C5F3B5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20" y="1665216"/>
              <a:ext cx="7272808" cy="5192784"/>
            </a:xfrm>
            <a:prstGeom prst="rect">
              <a:avLst/>
            </a:prstGeom>
          </p:spPr>
        </p:pic>
        <p:pic>
          <p:nvPicPr>
            <p:cNvPr id="7" name="Afbeelding 6" descr="Afbeelding met tekenfilm, clipart, Dierfiguur&#10;&#10;Door AI gegenereerde inhoud is mogelijk onjuist.">
              <a:extLst>
                <a:ext uri="{FF2B5EF4-FFF2-40B4-BE49-F238E27FC236}">
                  <a16:creationId xmlns:a16="http://schemas.microsoft.com/office/drawing/2014/main" id="{070C2B8B-6294-B665-75B9-7BD460C552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8085" y="5157192"/>
              <a:ext cx="1584176" cy="1584176"/>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alternatief</a:t>
            </a:r>
          </a:p>
        </p:txBody>
      </p:sp>
      <p:pic>
        <p:nvPicPr>
          <p:cNvPr id="2050" name="Picture 2" descr="Gegenereerde afbeelding">
            <a:extLst>
              <a:ext uri="{FF2B5EF4-FFF2-40B4-BE49-F238E27FC236}">
                <a16:creationId xmlns:a16="http://schemas.microsoft.com/office/drawing/2014/main" id="{61B982A1-6888-2893-DE08-B4C82A859D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1680" y="1412776"/>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AD0B5B2A-507D-4E29-AE3D-C475D5AAE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A7C41-DBF5-4C33-A008-4BAACA960585}">
  <ds:schemaRefs>
    <ds:schemaRef ds:uri="http://schemas.microsoft.com/office/infopath/2007/PartnerControls"/>
    <ds:schemaRef ds:uri="http://purl.org/dc/elements/1.1/"/>
    <ds:schemaRef ds:uri="http://schemas.microsoft.com/office/2006/metadata/properties"/>
    <ds:schemaRef ds:uri="617b94d0-cd04-4463-9468-be560bba1878"/>
    <ds:schemaRef ds:uri="http://purl.org/dc/terms/"/>
    <ds:schemaRef ds:uri="7036323c-d5f4-4fa6-8449-8bc9da5d64c2"/>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2225</TotalTime>
  <Words>984</Words>
  <Application>Microsoft Office PowerPoint</Application>
  <PresentationFormat>Diavoorstelling (4:3)</PresentationFormat>
  <Paragraphs>256</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Duijf, Antoinette</cp:lastModifiedBy>
  <cp:revision>475</cp:revision>
  <dcterms:created xsi:type="dcterms:W3CDTF">2021-06-08T06:13:59Z</dcterms:created>
  <dcterms:modified xsi:type="dcterms:W3CDTF">2025-05-20T09:51:54Z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