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1437" r:id="rId5"/>
    <p:sldId id="548" r:id="rId6"/>
    <p:sldId id="1245" r:id="rId7"/>
    <p:sldId id="1459" r:id="rId8"/>
    <p:sldId id="1479" r:id="rId9"/>
    <p:sldId id="1481" r:id="rId10"/>
    <p:sldId id="1482" r:id="rId11"/>
    <p:sldId id="1483" r:id="rId12"/>
    <p:sldId id="1460" r:id="rId13"/>
    <p:sldId id="1556" r:id="rId14"/>
    <p:sldId id="1477" r:id="rId15"/>
    <p:sldId id="1478" r:id="rId16"/>
    <p:sldId id="934" r:id="rId17"/>
    <p:sldId id="1544" r:id="rId18"/>
    <p:sldId id="1553" r:id="rId19"/>
    <p:sldId id="1551" r:id="rId20"/>
    <p:sldId id="1546" r:id="rId21"/>
    <p:sldId id="1549" r:id="rId22"/>
    <p:sldId id="1555" r:id="rId23"/>
    <p:sldId id="1548" r:id="rId24"/>
    <p:sldId id="1547" r:id="rId25"/>
    <p:sldId id="1552" r:id="rId26"/>
    <p:sldId id="1519" r:id="rId2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245"/>
            <p14:sldId id="1459"/>
            <p14:sldId id="1479"/>
            <p14:sldId id="1481"/>
            <p14:sldId id="1482"/>
            <p14:sldId id="1483"/>
            <p14:sldId id="1460"/>
            <p14:sldId id="1556"/>
            <p14:sldId id="1477"/>
            <p14:sldId id="1478"/>
            <p14:sldId id="934"/>
            <p14:sldId id="1544"/>
            <p14:sldId id="1553"/>
            <p14:sldId id="1551"/>
            <p14:sldId id="1546"/>
            <p14:sldId id="1549"/>
            <p14:sldId id="1555"/>
            <p14:sldId id="1548"/>
            <p14:sldId id="1547"/>
            <p14:sldId id="1552"/>
            <p14:sldId id="151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C8B923-3FFB-495C-AA40-FD8DE9D87723}" v="514" dt="2025-05-13T09:42:43.240"/>
    <p1510:client id="{423A1413-0F02-4824-B192-D807F058DC73}" v="1473" dt="2025-05-13T09:40:54.154"/>
    <p1510:client id="{D52FCB7D-AA40-4882-9520-D3FD1C7A00AF}" v="1538" dt="2025-05-13T09:49:00.44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2160"/>
        <p:guide pos="2880"/>
      </p:guideLst>
    </p:cSldViewPr>
  </p:slide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D52FCB7D-AA40-4882-9520-D3FD1C7A00AF}"/>
    <pc:docChg chg="undo custSel addSld delSld modSld modSection">
      <pc:chgData name="Routledge, Mandy" userId="bacdedf5-8e30-494b-ad8b-f27fa30c4f8d" providerId="ADAL" clId="{D52FCB7D-AA40-4882-9520-D3FD1C7A00AF}" dt="2025-05-13T09:49:00.444" v="1756" actId="47"/>
      <pc:docMkLst>
        <pc:docMk/>
      </pc:docMkLst>
      <pc:sldChg chg="addSp modSp mod">
        <pc:chgData name="Routledge, Mandy" userId="bacdedf5-8e30-494b-ad8b-f27fa30c4f8d" providerId="ADAL" clId="{D52FCB7D-AA40-4882-9520-D3FD1C7A00AF}" dt="2025-05-13T09:22:54.189" v="1316" actId="13926"/>
        <pc:sldMkLst>
          <pc:docMk/>
          <pc:sldMk cId="1671649065" sldId="934"/>
        </pc:sldMkLst>
        <pc:spChg chg="add mod">
          <ac:chgData name="Routledge, Mandy" userId="bacdedf5-8e30-494b-ad8b-f27fa30c4f8d" providerId="ADAL" clId="{D52FCB7D-AA40-4882-9520-D3FD1C7A00AF}" dt="2025-05-13T09:22:54.189" v="1316" actId="13926"/>
          <ac:spMkLst>
            <pc:docMk/>
            <pc:sldMk cId="1671649065" sldId="934"/>
            <ac:spMk id="3" creationId="{82E55A9A-CC32-317D-689A-05D1E9788388}"/>
          </ac:spMkLst>
        </pc:spChg>
      </pc:sldChg>
      <pc:sldChg chg="addSp delSp modSp add mod">
        <pc:chgData name="Routledge, Mandy" userId="bacdedf5-8e30-494b-ad8b-f27fa30c4f8d" providerId="ADAL" clId="{D52FCB7D-AA40-4882-9520-D3FD1C7A00AF}" dt="2025-05-12T18:45:18.494" v="203"/>
        <pc:sldMkLst>
          <pc:docMk/>
          <pc:sldMk cId="4251169961" sldId="1245"/>
        </pc:sldMkLst>
        <pc:spChg chg="add mod">
          <ac:chgData name="Routledge, Mandy" userId="bacdedf5-8e30-494b-ad8b-f27fa30c4f8d" providerId="ADAL" clId="{D52FCB7D-AA40-4882-9520-D3FD1C7A00AF}" dt="2025-05-12T18:45:18.494" v="203"/>
          <ac:spMkLst>
            <pc:docMk/>
            <pc:sldMk cId="4251169961" sldId="1245"/>
            <ac:spMk id="2" creationId="{00000000-0000-0000-0000-000000000000}"/>
          </ac:spMkLst>
        </pc:spChg>
        <pc:spChg chg="del">
          <ac:chgData name="Routledge, Mandy" userId="bacdedf5-8e30-494b-ad8b-f27fa30c4f8d" providerId="ADAL" clId="{D52FCB7D-AA40-4882-9520-D3FD1C7A00AF}" dt="2025-05-12T18:45:18.053" v="202" actId="478"/>
          <ac:spMkLst>
            <pc:docMk/>
            <pc:sldMk cId="4251169961" sldId="1245"/>
            <ac:spMk id="6" creationId="{00000000-0000-0000-0000-000000000000}"/>
          </ac:spMkLst>
        </pc:spChg>
      </pc:sldChg>
      <pc:sldChg chg="add del">
        <pc:chgData name="Routledge, Mandy" userId="bacdedf5-8e30-494b-ad8b-f27fa30c4f8d" providerId="ADAL" clId="{D52FCB7D-AA40-4882-9520-D3FD1C7A00AF}" dt="2025-05-12T18:46:52.289" v="332" actId="47"/>
        <pc:sldMkLst>
          <pc:docMk/>
          <pc:sldMk cId="1783781505" sldId="1388"/>
        </pc:sldMkLst>
      </pc:sldChg>
      <pc:sldChg chg="modSp mod modNotesTx">
        <pc:chgData name="Routledge, Mandy" userId="bacdedf5-8e30-494b-ad8b-f27fa30c4f8d" providerId="ADAL" clId="{D52FCB7D-AA40-4882-9520-D3FD1C7A00AF}" dt="2025-05-13T09:17:13.698" v="1206" actId="20577"/>
        <pc:sldMkLst>
          <pc:docMk/>
          <pc:sldMk cId="2189114603" sldId="1437"/>
        </pc:sldMkLst>
        <pc:spChg chg="mod">
          <ac:chgData name="Routledge, Mandy" userId="bacdedf5-8e30-494b-ad8b-f27fa30c4f8d" providerId="ADAL" clId="{D52FCB7D-AA40-4882-9520-D3FD1C7A00AF}" dt="2025-05-13T09:17:13.698" v="1206" actId="20577"/>
          <ac:spMkLst>
            <pc:docMk/>
            <pc:sldMk cId="2189114603" sldId="1437"/>
            <ac:spMk id="3" creationId="{00000000-0000-0000-0000-000000000000}"/>
          </ac:spMkLst>
        </pc:spChg>
      </pc:sldChg>
      <pc:sldChg chg="addSp delSp modSp add mod">
        <pc:chgData name="Routledge, Mandy" userId="bacdedf5-8e30-494b-ad8b-f27fa30c4f8d" providerId="ADAL" clId="{D52FCB7D-AA40-4882-9520-D3FD1C7A00AF}" dt="2025-05-12T18:55:32.317" v="391" actId="478"/>
        <pc:sldMkLst>
          <pc:docMk/>
          <pc:sldMk cId="3059167406" sldId="1459"/>
        </pc:sldMkLst>
        <pc:spChg chg="del">
          <ac:chgData name="Routledge, Mandy" userId="bacdedf5-8e30-494b-ad8b-f27fa30c4f8d" providerId="ADAL" clId="{D52FCB7D-AA40-4882-9520-D3FD1C7A00AF}" dt="2025-05-12T18:55:29.658" v="389" actId="478"/>
          <ac:spMkLst>
            <pc:docMk/>
            <pc:sldMk cId="3059167406" sldId="1459"/>
            <ac:spMk id="2" creationId="{31EE7764-3FB4-B8F3-629F-126456474C04}"/>
          </ac:spMkLst>
        </pc:spChg>
        <pc:spChg chg="add mod">
          <ac:chgData name="Routledge, Mandy" userId="bacdedf5-8e30-494b-ad8b-f27fa30c4f8d" providerId="ADAL" clId="{D52FCB7D-AA40-4882-9520-D3FD1C7A00AF}" dt="2025-05-12T18:55:30.098" v="390"/>
          <ac:spMkLst>
            <pc:docMk/>
            <pc:sldMk cId="3059167406" sldId="1459"/>
            <ac:spMk id="7" creationId="{00000000-0000-0000-0000-000000000000}"/>
          </ac:spMkLst>
        </pc:spChg>
        <pc:grpChg chg="del">
          <ac:chgData name="Routledge, Mandy" userId="bacdedf5-8e30-494b-ad8b-f27fa30c4f8d" providerId="ADAL" clId="{D52FCB7D-AA40-4882-9520-D3FD1C7A00AF}" dt="2025-05-12T18:55:32.317" v="391" actId="478"/>
          <ac:grpSpMkLst>
            <pc:docMk/>
            <pc:sldMk cId="3059167406" sldId="1459"/>
            <ac:grpSpMk id="3" creationId="{127B5615-2289-E165-186F-9AB93D7B1FAF}"/>
          </ac:grpSpMkLst>
        </pc:grpChg>
      </pc:sldChg>
      <pc:sldChg chg="modSp mod">
        <pc:chgData name="Routledge, Mandy" userId="bacdedf5-8e30-494b-ad8b-f27fa30c4f8d" providerId="ADAL" clId="{D52FCB7D-AA40-4882-9520-D3FD1C7A00AF}" dt="2025-05-12T16:52:39.769" v="19" actId="20577"/>
        <pc:sldMkLst>
          <pc:docMk/>
          <pc:sldMk cId="3852907103" sldId="1460"/>
        </pc:sldMkLst>
        <pc:spChg chg="mod">
          <ac:chgData name="Routledge, Mandy" userId="bacdedf5-8e30-494b-ad8b-f27fa30c4f8d" providerId="ADAL" clId="{D52FCB7D-AA40-4882-9520-D3FD1C7A00AF}" dt="2025-05-12T16:52:39.769" v="19" actId="20577"/>
          <ac:spMkLst>
            <pc:docMk/>
            <pc:sldMk cId="3852907103" sldId="1460"/>
            <ac:spMk id="6" creationId="{00000000-0000-0000-0000-000000000000}"/>
          </ac:spMkLst>
        </pc:spChg>
      </pc:sldChg>
      <pc:sldChg chg="delSp modSp del mod">
        <pc:chgData name="Routledge, Mandy" userId="bacdedf5-8e30-494b-ad8b-f27fa30c4f8d" providerId="ADAL" clId="{D52FCB7D-AA40-4882-9520-D3FD1C7A00AF}" dt="2025-05-12T18:45:20.134" v="204" actId="47"/>
        <pc:sldMkLst>
          <pc:docMk/>
          <pc:sldMk cId="4207872812" sldId="1475"/>
        </pc:sldMkLst>
        <pc:spChg chg="del mod">
          <ac:chgData name="Routledge, Mandy" userId="bacdedf5-8e30-494b-ad8b-f27fa30c4f8d" providerId="ADAL" clId="{D52FCB7D-AA40-4882-9520-D3FD1C7A00AF}" dt="2025-05-12T18:45:15.824" v="201" actId="21"/>
          <ac:spMkLst>
            <pc:docMk/>
            <pc:sldMk cId="4207872812" sldId="1475"/>
            <ac:spMk id="6" creationId="{00000000-0000-0000-0000-000000000000}"/>
          </ac:spMkLst>
        </pc:spChg>
      </pc:sldChg>
      <pc:sldChg chg="modSp del mod">
        <pc:chgData name="Routledge, Mandy" userId="bacdedf5-8e30-494b-ad8b-f27fa30c4f8d" providerId="ADAL" clId="{D52FCB7D-AA40-4882-9520-D3FD1C7A00AF}" dt="2025-05-13T09:48:58.776" v="1755" actId="47"/>
        <pc:sldMkLst>
          <pc:docMk/>
          <pc:sldMk cId="2452007587" sldId="1476"/>
        </pc:sldMkLst>
        <pc:spChg chg="mod">
          <ac:chgData name="Routledge, Mandy" userId="bacdedf5-8e30-494b-ad8b-f27fa30c4f8d" providerId="ADAL" clId="{D52FCB7D-AA40-4882-9520-D3FD1C7A00AF}" dt="2025-05-12T16:52:46.880" v="38" actId="20577"/>
          <ac:spMkLst>
            <pc:docMk/>
            <pc:sldMk cId="2452007587" sldId="1476"/>
            <ac:spMk id="6" creationId="{00000000-0000-0000-0000-000000000000}"/>
          </ac:spMkLst>
        </pc:spChg>
      </pc:sldChg>
      <pc:sldChg chg="modSp mod">
        <pc:chgData name="Routledge, Mandy" userId="bacdedf5-8e30-494b-ad8b-f27fa30c4f8d" providerId="ADAL" clId="{D52FCB7D-AA40-4882-9520-D3FD1C7A00AF}" dt="2025-05-12T16:52:54.567" v="58" actId="20577"/>
        <pc:sldMkLst>
          <pc:docMk/>
          <pc:sldMk cId="2709048002" sldId="1477"/>
        </pc:sldMkLst>
        <pc:spChg chg="mod">
          <ac:chgData name="Routledge, Mandy" userId="bacdedf5-8e30-494b-ad8b-f27fa30c4f8d" providerId="ADAL" clId="{D52FCB7D-AA40-4882-9520-D3FD1C7A00AF}" dt="2025-05-12T16:52:54.567" v="58" actId="20577"/>
          <ac:spMkLst>
            <pc:docMk/>
            <pc:sldMk cId="2709048002" sldId="1477"/>
            <ac:spMk id="6" creationId="{00000000-0000-0000-0000-000000000000}"/>
          </ac:spMkLst>
        </pc:spChg>
      </pc:sldChg>
      <pc:sldChg chg="modSp mod">
        <pc:chgData name="Routledge, Mandy" userId="bacdedf5-8e30-494b-ad8b-f27fa30c4f8d" providerId="ADAL" clId="{D52FCB7D-AA40-4882-9520-D3FD1C7A00AF}" dt="2025-05-12T16:53:02.323" v="81" actId="20577"/>
        <pc:sldMkLst>
          <pc:docMk/>
          <pc:sldMk cId="4074911733" sldId="1478"/>
        </pc:sldMkLst>
        <pc:spChg chg="mod">
          <ac:chgData name="Routledge, Mandy" userId="bacdedf5-8e30-494b-ad8b-f27fa30c4f8d" providerId="ADAL" clId="{D52FCB7D-AA40-4882-9520-D3FD1C7A00AF}" dt="2025-05-12T16:53:02.323" v="81" actId="20577"/>
          <ac:spMkLst>
            <pc:docMk/>
            <pc:sldMk cId="4074911733" sldId="1478"/>
            <ac:spMk id="6" creationId="{00000000-0000-0000-0000-000000000000}"/>
          </ac:spMkLst>
        </pc:spChg>
      </pc:sldChg>
      <pc:sldChg chg="addSp modSp mod">
        <pc:chgData name="Routledge, Mandy" userId="bacdedf5-8e30-494b-ad8b-f27fa30c4f8d" providerId="ADAL" clId="{D52FCB7D-AA40-4882-9520-D3FD1C7A00AF}" dt="2025-05-12T18:41:08.270" v="140"/>
        <pc:sldMkLst>
          <pc:docMk/>
          <pc:sldMk cId="4210467006" sldId="1479"/>
        </pc:sldMkLst>
        <pc:spChg chg="mod">
          <ac:chgData name="Routledge, Mandy" userId="bacdedf5-8e30-494b-ad8b-f27fa30c4f8d" providerId="ADAL" clId="{D52FCB7D-AA40-4882-9520-D3FD1C7A00AF}" dt="2025-05-12T16:53:09.967" v="96" actId="20577"/>
          <ac:spMkLst>
            <pc:docMk/>
            <pc:sldMk cId="4210467006" sldId="1479"/>
            <ac:spMk id="6" creationId="{00000000-0000-0000-0000-000000000000}"/>
          </ac:spMkLst>
        </pc:spChg>
        <pc:picChg chg="add mod">
          <ac:chgData name="Routledge, Mandy" userId="bacdedf5-8e30-494b-ad8b-f27fa30c4f8d" providerId="ADAL" clId="{D52FCB7D-AA40-4882-9520-D3FD1C7A00AF}" dt="2025-05-12T18:41:08.270" v="140"/>
          <ac:picMkLst>
            <pc:docMk/>
            <pc:sldMk cId="4210467006" sldId="1479"/>
            <ac:picMk id="2" creationId="{58D41287-C7F9-6F43-EA39-B0ADFA8A2579}"/>
          </ac:picMkLst>
        </pc:picChg>
      </pc:sldChg>
      <pc:sldChg chg="delSp modSp del mod">
        <pc:chgData name="Routledge, Mandy" userId="bacdedf5-8e30-494b-ad8b-f27fa30c4f8d" providerId="ADAL" clId="{D52FCB7D-AA40-4882-9520-D3FD1C7A00AF}" dt="2025-05-12T18:55:34.449" v="392" actId="47"/>
        <pc:sldMkLst>
          <pc:docMk/>
          <pc:sldMk cId="1487044012" sldId="1480"/>
        </pc:sldMkLst>
        <pc:spChg chg="del mod">
          <ac:chgData name="Routledge, Mandy" userId="bacdedf5-8e30-494b-ad8b-f27fa30c4f8d" providerId="ADAL" clId="{D52FCB7D-AA40-4882-9520-D3FD1C7A00AF}" dt="2025-05-12T18:55:27.025" v="388" actId="21"/>
          <ac:spMkLst>
            <pc:docMk/>
            <pc:sldMk cId="1487044012" sldId="1480"/>
            <ac:spMk id="6" creationId="{00000000-0000-0000-0000-000000000000}"/>
          </ac:spMkLst>
        </pc:spChg>
      </pc:sldChg>
      <pc:sldChg chg="modSp mod">
        <pc:chgData name="Routledge, Mandy" userId="bacdedf5-8e30-494b-ad8b-f27fa30c4f8d" providerId="ADAL" clId="{D52FCB7D-AA40-4882-9520-D3FD1C7A00AF}" dt="2025-05-12T16:53:20.884" v="117" actId="20577"/>
        <pc:sldMkLst>
          <pc:docMk/>
          <pc:sldMk cId="3779434736" sldId="1481"/>
        </pc:sldMkLst>
        <pc:spChg chg="mod">
          <ac:chgData name="Routledge, Mandy" userId="bacdedf5-8e30-494b-ad8b-f27fa30c4f8d" providerId="ADAL" clId="{D52FCB7D-AA40-4882-9520-D3FD1C7A00AF}" dt="2025-05-12T16:53:20.884" v="117" actId="20577"/>
          <ac:spMkLst>
            <pc:docMk/>
            <pc:sldMk cId="3779434736" sldId="1481"/>
            <ac:spMk id="6" creationId="{00000000-0000-0000-0000-000000000000}"/>
          </ac:spMkLst>
        </pc:spChg>
      </pc:sldChg>
      <pc:sldChg chg="modSp mod">
        <pc:chgData name="Routledge, Mandy" userId="bacdedf5-8e30-494b-ad8b-f27fa30c4f8d" providerId="ADAL" clId="{D52FCB7D-AA40-4882-9520-D3FD1C7A00AF}" dt="2025-05-12T16:53:26.748" v="129" actId="20577"/>
        <pc:sldMkLst>
          <pc:docMk/>
          <pc:sldMk cId="1201727269" sldId="1482"/>
        </pc:sldMkLst>
        <pc:spChg chg="mod">
          <ac:chgData name="Routledge, Mandy" userId="bacdedf5-8e30-494b-ad8b-f27fa30c4f8d" providerId="ADAL" clId="{D52FCB7D-AA40-4882-9520-D3FD1C7A00AF}" dt="2025-05-12T16:53:26.748" v="129" actId="20577"/>
          <ac:spMkLst>
            <pc:docMk/>
            <pc:sldMk cId="1201727269" sldId="1482"/>
            <ac:spMk id="6" creationId="{00000000-0000-0000-0000-000000000000}"/>
          </ac:spMkLst>
        </pc:spChg>
      </pc:sldChg>
      <pc:sldChg chg="modSp mod">
        <pc:chgData name="Routledge, Mandy" userId="bacdedf5-8e30-494b-ad8b-f27fa30c4f8d" providerId="ADAL" clId="{D52FCB7D-AA40-4882-9520-D3FD1C7A00AF}" dt="2025-05-12T16:53:31.618" v="139" actId="20577"/>
        <pc:sldMkLst>
          <pc:docMk/>
          <pc:sldMk cId="2904738428" sldId="1483"/>
        </pc:sldMkLst>
        <pc:spChg chg="mod">
          <ac:chgData name="Routledge, Mandy" userId="bacdedf5-8e30-494b-ad8b-f27fa30c4f8d" providerId="ADAL" clId="{D52FCB7D-AA40-4882-9520-D3FD1C7A00AF}" dt="2025-05-12T16:53:31.618" v="139" actId="20577"/>
          <ac:spMkLst>
            <pc:docMk/>
            <pc:sldMk cId="2904738428" sldId="1483"/>
            <ac:spMk id="6" creationId="{00000000-0000-0000-0000-000000000000}"/>
          </ac:spMkLst>
        </pc:spChg>
      </pc:sldChg>
      <pc:sldChg chg="add del">
        <pc:chgData name="Routledge, Mandy" userId="bacdedf5-8e30-494b-ad8b-f27fa30c4f8d" providerId="ADAL" clId="{D52FCB7D-AA40-4882-9520-D3FD1C7A00AF}" dt="2025-05-12T19:03:42.142" v="486" actId="47"/>
        <pc:sldMkLst>
          <pc:docMk/>
          <pc:sldMk cId="212198370" sldId="1488"/>
        </pc:sldMkLst>
      </pc:sldChg>
      <pc:sldChg chg="del">
        <pc:chgData name="Routledge, Mandy" userId="bacdedf5-8e30-494b-ad8b-f27fa30c4f8d" providerId="ADAL" clId="{D52FCB7D-AA40-4882-9520-D3FD1C7A00AF}" dt="2025-05-13T09:47:00.609" v="1737" actId="47"/>
        <pc:sldMkLst>
          <pc:docMk/>
          <pc:sldMk cId="2967928418" sldId="1511"/>
        </pc:sldMkLst>
      </pc:sldChg>
      <pc:sldChg chg="del">
        <pc:chgData name="Routledge, Mandy" userId="bacdedf5-8e30-494b-ad8b-f27fa30c4f8d" providerId="ADAL" clId="{D52FCB7D-AA40-4882-9520-D3FD1C7A00AF}" dt="2025-05-13T09:47:02.158" v="1739" actId="47"/>
        <pc:sldMkLst>
          <pc:docMk/>
          <pc:sldMk cId="1594331871" sldId="1512"/>
        </pc:sldMkLst>
      </pc:sldChg>
      <pc:sldChg chg="del">
        <pc:chgData name="Routledge, Mandy" userId="bacdedf5-8e30-494b-ad8b-f27fa30c4f8d" providerId="ADAL" clId="{D52FCB7D-AA40-4882-9520-D3FD1C7A00AF}" dt="2025-05-13T09:47:03.214" v="1741" actId="47"/>
        <pc:sldMkLst>
          <pc:docMk/>
          <pc:sldMk cId="3112181829" sldId="1515"/>
        </pc:sldMkLst>
      </pc:sldChg>
      <pc:sldChg chg="del">
        <pc:chgData name="Routledge, Mandy" userId="bacdedf5-8e30-494b-ad8b-f27fa30c4f8d" providerId="ADAL" clId="{D52FCB7D-AA40-4882-9520-D3FD1C7A00AF}" dt="2025-05-13T09:47:05.099" v="1745" actId="47"/>
        <pc:sldMkLst>
          <pc:docMk/>
          <pc:sldMk cId="2946319108" sldId="1516"/>
        </pc:sldMkLst>
      </pc:sldChg>
      <pc:sldChg chg="del">
        <pc:chgData name="Routledge, Mandy" userId="bacdedf5-8e30-494b-ad8b-f27fa30c4f8d" providerId="ADAL" clId="{D52FCB7D-AA40-4882-9520-D3FD1C7A00AF}" dt="2025-05-13T09:47:02.735" v="1740" actId="47"/>
        <pc:sldMkLst>
          <pc:docMk/>
          <pc:sldMk cId="1628480429" sldId="1517"/>
        </pc:sldMkLst>
      </pc:sldChg>
      <pc:sldChg chg="del">
        <pc:chgData name="Routledge, Mandy" userId="bacdedf5-8e30-494b-ad8b-f27fa30c4f8d" providerId="ADAL" clId="{D52FCB7D-AA40-4882-9520-D3FD1C7A00AF}" dt="2025-05-13T09:47:03.629" v="1742" actId="47"/>
        <pc:sldMkLst>
          <pc:docMk/>
          <pc:sldMk cId="933367485" sldId="1518"/>
        </pc:sldMkLst>
      </pc:sldChg>
      <pc:sldChg chg="addSp delSp modSp add mod">
        <pc:chgData name="Routledge, Mandy" userId="bacdedf5-8e30-494b-ad8b-f27fa30c4f8d" providerId="ADAL" clId="{D52FCB7D-AA40-4882-9520-D3FD1C7A00AF}" dt="2025-05-13T09:47:26.476" v="1753" actId="404"/>
        <pc:sldMkLst>
          <pc:docMk/>
          <pc:sldMk cId="1738896802" sldId="1519"/>
        </pc:sldMkLst>
        <pc:spChg chg="mod">
          <ac:chgData name="Routledge, Mandy" userId="bacdedf5-8e30-494b-ad8b-f27fa30c4f8d" providerId="ADAL" clId="{D52FCB7D-AA40-4882-9520-D3FD1C7A00AF}" dt="2025-05-13T09:47:26.476" v="1753" actId="404"/>
          <ac:spMkLst>
            <pc:docMk/>
            <pc:sldMk cId="1738896802" sldId="1519"/>
            <ac:spMk id="10" creationId="{53A896E9-F098-44DA-A15A-0BB6C51751F4}"/>
          </ac:spMkLst>
        </pc:spChg>
        <pc:picChg chg="add mod">
          <ac:chgData name="Routledge, Mandy" userId="bacdedf5-8e30-494b-ad8b-f27fa30c4f8d" providerId="ADAL" clId="{D52FCB7D-AA40-4882-9520-D3FD1C7A00AF}" dt="2025-05-13T09:47:18.480" v="1749" actId="1076"/>
          <ac:picMkLst>
            <pc:docMk/>
            <pc:sldMk cId="1738896802" sldId="1519"/>
            <ac:picMk id="2" creationId="{DFAFB778-9AD2-76A3-D7CC-E8D60F27524B}"/>
          </ac:picMkLst>
        </pc:picChg>
        <pc:picChg chg="add mod">
          <ac:chgData name="Routledge, Mandy" userId="bacdedf5-8e30-494b-ad8b-f27fa30c4f8d" providerId="ADAL" clId="{D52FCB7D-AA40-4882-9520-D3FD1C7A00AF}" dt="2025-05-13T09:47:13.526" v="1747" actId="1076"/>
          <ac:picMkLst>
            <pc:docMk/>
            <pc:sldMk cId="1738896802" sldId="1519"/>
            <ac:picMk id="3" creationId="{C3ACFB67-0ED6-340E-06C8-3813807BAC09}"/>
          </ac:picMkLst>
        </pc:picChg>
        <pc:picChg chg="del">
          <ac:chgData name="Routledge, Mandy" userId="bacdedf5-8e30-494b-ad8b-f27fa30c4f8d" providerId="ADAL" clId="{D52FCB7D-AA40-4882-9520-D3FD1C7A00AF}" dt="2025-05-13T09:45:33.507" v="1722" actId="478"/>
          <ac:picMkLst>
            <pc:docMk/>
            <pc:sldMk cId="1738896802" sldId="1519"/>
            <ac:picMk id="6" creationId="{B5647BC8-A10A-4B97-882E-BEF8EA633468}"/>
          </ac:picMkLst>
        </pc:picChg>
      </pc:sldChg>
      <pc:sldChg chg="del">
        <pc:chgData name="Routledge, Mandy" userId="bacdedf5-8e30-494b-ad8b-f27fa30c4f8d" providerId="ADAL" clId="{D52FCB7D-AA40-4882-9520-D3FD1C7A00AF}" dt="2025-05-13T09:47:01.527" v="1738" actId="47"/>
        <pc:sldMkLst>
          <pc:docMk/>
          <pc:sldMk cId="1530054038" sldId="1520"/>
        </pc:sldMkLst>
      </pc:sldChg>
      <pc:sldChg chg="del">
        <pc:chgData name="Routledge, Mandy" userId="bacdedf5-8e30-494b-ad8b-f27fa30c4f8d" providerId="ADAL" clId="{D52FCB7D-AA40-4882-9520-D3FD1C7A00AF}" dt="2025-05-13T09:47:04.048" v="1743" actId="47"/>
        <pc:sldMkLst>
          <pc:docMk/>
          <pc:sldMk cId="1059877010" sldId="1521"/>
        </pc:sldMkLst>
      </pc:sldChg>
      <pc:sldChg chg="del">
        <pc:chgData name="Routledge, Mandy" userId="bacdedf5-8e30-494b-ad8b-f27fa30c4f8d" providerId="ADAL" clId="{D52FCB7D-AA40-4882-9520-D3FD1C7A00AF}" dt="2025-05-13T09:47:04.515" v="1744" actId="47"/>
        <pc:sldMkLst>
          <pc:docMk/>
          <pc:sldMk cId="2371299458" sldId="1529"/>
        </pc:sldMkLst>
      </pc:sldChg>
      <pc:sldChg chg="modSp add del mod">
        <pc:chgData name="Routledge, Mandy" userId="bacdedf5-8e30-494b-ad8b-f27fa30c4f8d" providerId="ADAL" clId="{D52FCB7D-AA40-4882-9520-D3FD1C7A00AF}" dt="2025-05-13T08:41:23.943" v="1136" actId="47"/>
        <pc:sldMkLst>
          <pc:docMk/>
          <pc:sldMk cId="1074288310" sldId="1530"/>
        </pc:sldMkLst>
        <pc:spChg chg="mod">
          <ac:chgData name="Routledge, Mandy" userId="bacdedf5-8e30-494b-ad8b-f27fa30c4f8d" providerId="ADAL" clId="{D52FCB7D-AA40-4882-9520-D3FD1C7A00AF}" dt="2025-05-13T08:40:48.723" v="1102" actId="21"/>
          <ac:spMkLst>
            <pc:docMk/>
            <pc:sldMk cId="1074288310" sldId="1530"/>
            <ac:spMk id="3" creationId="{00000000-0000-0000-0000-000000000000}"/>
          </ac:spMkLst>
        </pc:spChg>
      </pc:sldChg>
      <pc:sldChg chg="delSp modSp add del mod">
        <pc:chgData name="Routledge, Mandy" userId="bacdedf5-8e30-494b-ad8b-f27fa30c4f8d" providerId="ADAL" clId="{D52FCB7D-AA40-4882-9520-D3FD1C7A00AF}" dt="2025-05-13T09:46:19.907" v="1733" actId="47"/>
        <pc:sldMkLst>
          <pc:docMk/>
          <pc:sldMk cId="2392472401" sldId="1537"/>
        </pc:sldMkLst>
        <pc:spChg chg="mod">
          <ac:chgData name="Routledge, Mandy" userId="bacdedf5-8e30-494b-ad8b-f27fa30c4f8d" providerId="ADAL" clId="{D52FCB7D-AA40-4882-9520-D3FD1C7A00AF}" dt="2025-05-12T19:19:13.558" v="747" actId="14100"/>
          <ac:spMkLst>
            <pc:docMk/>
            <pc:sldMk cId="2392472401" sldId="1537"/>
            <ac:spMk id="4" creationId="{D753C383-62C8-E733-4553-E085527A1FCA}"/>
          </ac:spMkLst>
        </pc:spChg>
        <pc:spChg chg="mod">
          <ac:chgData name="Routledge, Mandy" userId="bacdedf5-8e30-494b-ad8b-f27fa30c4f8d" providerId="ADAL" clId="{D52FCB7D-AA40-4882-9520-D3FD1C7A00AF}" dt="2025-05-12T19:19:11.660" v="746" actId="14100"/>
          <ac:spMkLst>
            <pc:docMk/>
            <pc:sldMk cId="2392472401" sldId="1537"/>
            <ac:spMk id="9" creationId="{B5FA4264-9F79-B20D-0826-CEC58E7B74B7}"/>
          </ac:spMkLst>
        </pc:spChg>
        <pc:spChg chg="mod">
          <ac:chgData name="Routledge, Mandy" userId="bacdedf5-8e30-494b-ad8b-f27fa30c4f8d" providerId="ADAL" clId="{D52FCB7D-AA40-4882-9520-D3FD1C7A00AF}" dt="2025-05-12T19:19:55.219" v="816" actId="14100"/>
          <ac:spMkLst>
            <pc:docMk/>
            <pc:sldMk cId="2392472401" sldId="1537"/>
            <ac:spMk id="10" creationId="{B37FADB8-F5A5-F448-15A7-6A630939BCDC}"/>
          </ac:spMkLst>
        </pc:spChg>
        <pc:spChg chg="mod">
          <ac:chgData name="Routledge, Mandy" userId="bacdedf5-8e30-494b-ad8b-f27fa30c4f8d" providerId="ADAL" clId="{D52FCB7D-AA40-4882-9520-D3FD1C7A00AF}" dt="2025-05-12T19:19:41.454" v="806" actId="14100"/>
          <ac:spMkLst>
            <pc:docMk/>
            <pc:sldMk cId="2392472401" sldId="1537"/>
            <ac:spMk id="11" creationId="{2D5226DB-4490-ECD5-880A-CDAB0447C263}"/>
          </ac:spMkLst>
        </pc:spChg>
        <pc:spChg chg="mod">
          <ac:chgData name="Routledge, Mandy" userId="bacdedf5-8e30-494b-ad8b-f27fa30c4f8d" providerId="ADAL" clId="{D52FCB7D-AA40-4882-9520-D3FD1C7A00AF}" dt="2025-05-12T19:24:04.127" v="850" actId="1076"/>
          <ac:spMkLst>
            <pc:docMk/>
            <pc:sldMk cId="2392472401" sldId="1537"/>
            <ac:spMk id="13" creationId="{4985FF45-EE56-11C3-E0CC-6BBB359031C0}"/>
          </ac:spMkLst>
        </pc:spChg>
        <pc:spChg chg="mod">
          <ac:chgData name="Routledge, Mandy" userId="bacdedf5-8e30-494b-ad8b-f27fa30c4f8d" providerId="ADAL" clId="{D52FCB7D-AA40-4882-9520-D3FD1C7A00AF}" dt="2025-05-12T19:24:40.638" v="865" actId="14100"/>
          <ac:spMkLst>
            <pc:docMk/>
            <pc:sldMk cId="2392472401" sldId="1537"/>
            <ac:spMk id="14" creationId="{B7594A3B-3117-84CE-C300-FB96E5ED269D}"/>
          </ac:spMkLst>
        </pc:spChg>
        <pc:spChg chg="mod">
          <ac:chgData name="Routledge, Mandy" userId="bacdedf5-8e30-494b-ad8b-f27fa30c4f8d" providerId="ADAL" clId="{D52FCB7D-AA40-4882-9520-D3FD1C7A00AF}" dt="2025-05-12T19:24:38.079" v="864" actId="14100"/>
          <ac:spMkLst>
            <pc:docMk/>
            <pc:sldMk cId="2392472401" sldId="1537"/>
            <ac:spMk id="15" creationId="{6EA1F8B7-D4BC-D8B0-E6FD-F33ECB45A1DD}"/>
          </ac:spMkLst>
        </pc:spChg>
        <pc:spChg chg="mod">
          <ac:chgData name="Routledge, Mandy" userId="bacdedf5-8e30-494b-ad8b-f27fa30c4f8d" providerId="ADAL" clId="{D52FCB7D-AA40-4882-9520-D3FD1C7A00AF}" dt="2025-05-12T19:24:08.467" v="852" actId="1076"/>
          <ac:spMkLst>
            <pc:docMk/>
            <pc:sldMk cId="2392472401" sldId="1537"/>
            <ac:spMk id="18" creationId="{85D7DD60-F4AA-AD34-A265-146B167D02FE}"/>
          </ac:spMkLst>
        </pc:spChg>
        <pc:spChg chg="mod">
          <ac:chgData name="Routledge, Mandy" userId="bacdedf5-8e30-494b-ad8b-f27fa30c4f8d" providerId="ADAL" clId="{D52FCB7D-AA40-4882-9520-D3FD1C7A00AF}" dt="2025-05-13T09:07:55.425" v="1167" actId="14100"/>
          <ac:spMkLst>
            <pc:docMk/>
            <pc:sldMk cId="2392472401" sldId="1537"/>
            <ac:spMk id="37" creationId="{D8702E23-C11D-15EC-CCC7-584CB8E8F0E8}"/>
          </ac:spMkLst>
        </pc:spChg>
        <pc:spChg chg="mod">
          <ac:chgData name="Routledge, Mandy" userId="bacdedf5-8e30-494b-ad8b-f27fa30c4f8d" providerId="ADAL" clId="{D52FCB7D-AA40-4882-9520-D3FD1C7A00AF}" dt="2025-05-13T09:07:58.464" v="1168" actId="14100"/>
          <ac:spMkLst>
            <pc:docMk/>
            <pc:sldMk cId="2392472401" sldId="1537"/>
            <ac:spMk id="38" creationId="{3CBDA22D-CED2-6442-8EC6-72FF03E2163E}"/>
          </ac:spMkLst>
        </pc:spChg>
        <pc:grpChg chg="del">
          <ac:chgData name="Routledge, Mandy" userId="bacdedf5-8e30-494b-ad8b-f27fa30c4f8d" providerId="ADAL" clId="{D52FCB7D-AA40-4882-9520-D3FD1C7A00AF}" dt="2025-05-12T19:19:57.957" v="818" actId="478"/>
          <ac:grpSpMkLst>
            <pc:docMk/>
            <pc:sldMk cId="2392472401" sldId="1537"/>
            <ac:grpSpMk id="30" creationId="{DE3BD0B0-95FA-037B-C15E-194A688C62F5}"/>
          </ac:grpSpMkLst>
        </pc:grpChg>
        <pc:picChg chg="del">
          <ac:chgData name="Routledge, Mandy" userId="bacdedf5-8e30-494b-ad8b-f27fa30c4f8d" providerId="ADAL" clId="{D52FCB7D-AA40-4882-9520-D3FD1C7A00AF}" dt="2025-05-12T19:19:30.636" v="795" actId="478"/>
          <ac:picMkLst>
            <pc:docMk/>
            <pc:sldMk cId="2392472401" sldId="1537"/>
            <ac:picMk id="19" creationId="{D7A2771C-3A82-9D36-20FD-1A2C5CF0587C}"/>
          </ac:picMkLst>
        </pc:picChg>
        <pc:picChg chg="del">
          <ac:chgData name="Routledge, Mandy" userId="bacdedf5-8e30-494b-ad8b-f27fa30c4f8d" providerId="ADAL" clId="{D52FCB7D-AA40-4882-9520-D3FD1C7A00AF}" dt="2025-05-12T19:19:57.008" v="817" actId="478"/>
          <ac:picMkLst>
            <pc:docMk/>
            <pc:sldMk cId="2392472401" sldId="1537"/>
            <ac:picMk id="21" creationId="{A013DB70-79EA-C16D-2168-CAA6CE457F49}"/>
          </ac:picMkLst>
        </pc:picChg>
        <pc:picChg chg="del">
          <ac:chgData name="Routledge, Mandy" userId="bacdedf5-8e30-494b-ad8b-f27fa30c4f8d" providerId="ADAL" clId="{D52FCB7D-AA40-4882-9520-D3FD1C7A00AF}" dt="2025-05-12T19:19:58.641" v="819" actId="478"/>
          <ac:picMkLst>
            <pc:docMk/>
            <pc:sldMk cId="2392472401" sldId="1537"/>
            <ac:picMk id="26" creationId="{8F39BE20-B301-0BEC-D0FF-3D7F8B544707}"/>
          </ac:picMkLst>
        </pc:picChg>
        <pc:cxnChg chg="mod">
          <ac:chgData name="Routledge, Mandy" userId="bacdedf5-8e30-494b-ad8b-f27fa30c4f8d" providerId="ADAL" clId="{D52FCB7D-AA40-4882-9520-D3FD1C7A00AF}" dt="2025-05-13T09:37:57.597" v="1699" actId="14100"/>
          <ac:cxnSpMkLst>
            <pc:docMk/>
            <pc:sldMk cId="2392472401" sldId="1537"/>
            <ac:cxnSpMk id="27" creationId="{EC90AE0F-5DD8-2D25-C999-5E0CC65E11C5}"/>
          </ac:cxnSpMkLst>
        </pc:cxnChg>
        <pc:cxnChg chg="mod">
          <ac:chgData name="Routledge, Mandy" userId="bacdedf5-8e30-494b-ad8b-f27fa30c4f8d" providerId="ADAL" clId="{D52FCB7D-AA40-4882-9520-D3FD1C7A00AF}" dt="2025-05-13T09:08:19.250" v="1169" actId="14100"/>
          <ac:cxnSpMkLst>
            <pc:docMk/>
            <pc:sldMk cId="2392472401" sldId="1537"/>
            <ac:cxnSpMk id="29" creationId="{10445519-6BAB-CA4B-0B0C-EF80D4D34E4C}"/>
          </ac:cxnSpMkLst>
        </pc:cxnChg>
        <pc:cxnChg chg="del">
          <ac:chgData name="Routledge, Mandy" userId="bacdedf5-8e30-494b-ad8b-f27fa30c4f8d" providerId="ADAL" clId="{D52FCB7D-AA40-4882-9520-D3FD1C7A00AF}" dt="2025-05-12T19:19:59.382" v="820" actId="478"/>
          <ac:cxnSpMkLst>
            <pc:docMk/>
            <pc:sldMk cId="2392472401" sldId="1537"/>
            <ac:cxnSpMk id="33" creationId="{7B50DBA9-8701-DA78-922B-810944976EEA}"/>
          </ac:cxnSpMkLst>
        </pc:cxnChg>
        <pc:cxnChg chg="mod">
          <ac:chgData name="Routledge, Mandy" userId="bacdedf5-8e30-494b-ad8b-f27fa30c4f8d" providerId="ADAL" clId="{D52FCB7D-AA40-4882-9520-D3FD1C7A00AF}" dt="2025-05-13T09:08:22.718" v="1170" actId="14100"/>
          <ac:cxnSpMkLst>
            <pc:docMk/>
            <pc:sldMk cId="2392472401" sldId="1537"/>
            <ac:cxnSpMk id="35" creationId="{CE56632D-29A3-57BD-3F64-DEB16784BD0A}"/>
          </ac:cxnSpMkLst>
        </pc:cxnChg>
      </pc:sldChg>
      <pc:sldChg chg="add">
        <pc:chgData name="Routledge, Mandy" userId="bacdedf5-8e30-494b-ad8b-f27fa30c4f8d" providerId="ADAL" clId="{D52FCB7D-AA40-4882-9520-D3FD1C7A00AF}" dt="2025-05-12T18:41:32.944" v="141"/>
        <pc:sldMkLst>
          <pc:docMk/>
          <pc:sldMk cId="3755894769" sldId="1539"/>
        </pc:sldMkLst>
      </pc:sldChg>
      <pc:sldChg chg="addSp delSp modSp add mod">
        <pc:chgData name="Routledge, Mandy" userId="bacdedf5-8e30-494b-ad8b-f27fa30c4f8d" providerId="ADAL" clId="{D52FCB7D-AA40-4882-9520-D3FD1C7A00AF}" dt="2025-05-13T09:24:18.533" v="1455" actId="20577"/>
        <pc:sldMkLst>
          <pc:docMk/>
          <pc:sldMk cId="3997765781" sldId="1543"/>
        </pc:sldMkLst>
        <pc:spChg chg="mod">
          <ac:chgData name="Routledge, Mandy" userId="bacdedf5-8e30-494b-ad8b-f27fa30c4f8d" providerId="ADAL" clId="{D52FCB7D-AA40-4882-9520-D3FD1C7A00AF}" dt="2025-05-12T18:42:49.394" v="175" actId="14100"/>
          <ac:spMkLst>
            <pc:docMk/>
            <pc:sldMk cId="3997765781" sldId="1543"/>
            <ac:spMk id="9" creationId="{0F632529-F352-2605-E6F5-91F58458156B}"/>
          </ac:spMkLst>
        </pc:spChg>
        <pc:spChg chg="mod">
          <ac:chgData name="Routledge, Mandy" userId="bacdedf5-8e30-494b-ad8b-f27fa30c4f8d" providerId="ADAL" clId="{D52FCB7D-AA40-4882-9520-D3FD1C7A00AF}" dt="2025-05-12T18:42:26.870" v="152" actId="14100"/>
          <ac:spMkLst>
            <pc:docMk/>
            <pc:sldMk cId="3997765781" sldId="1543"/>
            <ac:spMk id="10" creationId="{BFAD5831-1B33-C5BC-5B0D-C0AB43074377}"/>
          </ac:spMkLst>
        </pc:spChg>
        <pc:spChg chg="mod">
          <ac:chgData name="Routledge, Mandy" userId="bacdedf5-8e30-494b-ad8b-f27fa30c4f8d" providerId="ADAL" clId="{D52FCB7D-AA40-4882-9520-D3FD1C7A00AF}" dt="2025-05-12T18:42:46.797" v="174" actId="14100"/>
          <ac:spMkLst>
            <pc:docMk/>
            <pc:sldMk cId="3997765781" sldId="1543"/>
            <ac:spMk id="11" creationId="{AFE8049B-1ABE-2EB1-5173-F71BB2A062B6}"/>
          </ac:spMkLst>
        </pc:spChg>
        <pc:spChg chg="mod">
          <ac:chgData name="Routledge, Mandy" userId="bacdedf5-8e30-494b-ad8b-f27fa30c4f8d" providerId="ADAL" clId="{D52FCB7D-AA40-4882-9520-D3FD1C7A00AF}" dt="2025-05-12T18:42:10.141" v="148" actId="20577"/>
          <ac:spMkLst>
            <pc:docMk/>
            <pc:sldMk cId="3997765781" sldId="1543"/>
            <ac:spMk id="12" creationId="{E2476A93-B8D4-4E44-87FD-AFF601B2337C}"/>
          </ac:spMkLst>
        </pc:spChg>
        <pc:spChg chg="mod">
          <ac:chgData name="Routledge, Mandy" userId="bacdedf5-8e30-494b-ad8b-f27fa30c4f8d" providerId="ADAL" clId="{D52FCB7D-AA40-4882-9520-D3FD1C7A00AF}" dt="2025-05-12T18:43:10.514" v="197" actId="1076"/>
          <ac:spMkLst>
            <pc:docMk/>
            <pc:sldMk cId="3997765781" sldId="1543"/>
            <ac:spMk id="13" creationId="{4985FF45-EE56-11C3-E0CC-6BBB359031C0}"/>
          </ac:spMkLst>
        </pc:spChg>
        <pc:spChg chg="mod">
          <ac:chgData name="Routledge, Mandy" userId="bacdedf5-8e30-494b-ad8b-f27fa30c4f8d" providerId="ADAL" clId="{D52FCB7D-AA40-4882-9520-D3FD1C7A00AF}" dt="2025-05-12T18:43:15.891" v="199" actId="14100"/>
          <ac:spMkLst>
            <pc:docMk/>
            <pc:sldMk cId="3997765781" sldId="1543"/>
            <ac:spMk id="18" creationId="{85D7DD60-F4AA-AD34-A265-146B167D02FE}"/>
          </ac:spMkLst>
        </pc:spChg>
        <pc:spChg chg="del">
          <ac:chgData name="Routledge, Mandy" userId="bacdedf5-8e30-494b-ad8b-f27fa30c4f8d" providerId="ADAL" clId="{D52FCB7D-AA40-4882-9520-D3FD1C7A00AF}" dt="2025-05-12T18:42:17.357" v="149" actId="478"/>
          <ac:spMkLst>
            <pc:docMk/>
            <pc:sldMk cId="3997765781" sldId="1543"/>
            <ac:spMk id="24" creationId="{508C854C-E3AE-F837-8537-907E8CDCBDA6}"/>
          </ac:spMkLst>
        </pc:spChg>
        <pc:spChg chg="mod">
          <ac:chgData name="Routledge, Mandy" userId="bacdedf5-8e30-494b-ad8b-f27fa30c4f8d" providerId="ADAL" clId="{D52FCB7D-AA40-4882-9520-D3FD1C7A00AF}" dt="2025-05-13T09:23:32.948" v="1317" actId="14100"/>
          <ac:spMkLst>
            <pc:docMk/>
            <pc:sldMk cId="3997765781" sldId="1543"/>
            <ac:spMk id="24" creationId="{7C1D10E6-9446-A81B-8935-8D00F444BC5C}"/>
          </ac:spMkLst>
        </pc:spChg>
        <pc:spChg chg="add mod">
          <ac:chgData name="Routledge, Mandy" userId="bacdedf5-8e30-494b-ad8b-f27fa30c4f8d" providerId="ADAL" clId="{D52FCB7D-AA40-4882-9520-D3FD1C7A00AF}" dt="2025-05-12T18:42:22.878" v="151" actId="1076"/>
          <ac:spMkLst>
            <pc:docMk/>
            <pc:sldMk cId="3997765781" sldId="1543"/>
            <ac:spMk id="25" creationId="{862AB532-E5AA-BA6B-C1C7-5412C7CFBBF8}"/>
          </ac:spMkLst>
        </pc:spChg>
        <pc:spChg chg="add mod">
          <ac:chgData name="Routledge, Mandy" userId="bacdedf5-8e30-494b-ad8b-f27fa30c4f8d" providerId="ADAL" clId="{D52FCB7D-AA40-4882-9520-D3FD1C7A00AF}" dt="2025-05-13T09:24:18.533" v="1455" actId="20577"/>
          <ac:spMkLst>
            <pc:docMk/>
            <pc:sldMk cId="3997765781" sldId="1543"/>
            <ac:spMk id="26" creationId="{38B24DC2-9E45-41F1-33E1-50F8A0D381AB}"/>
          </ac:spMkLst>
        </pc:spChg>
      </pc:sldChg>
      <pc:sldChg chg="addSp modSp add mod">
        <pc:chgData name="Routledge, Mandy" userId="bacdedf5-8e30-494b-ad8b-f27fa30c4f8d" providerId="ADAL" clId="{D52FCB7D-AA40-4882-9520-D3FD1C7A00AF}" dt="2025-05-12T18:47:20.339" v="338" actId="1037"/>
        <pc:sldMkLst>
          <pc:docMk/>
          <pc:sldMk cId="1687037397" sldId="1544"/>
        </pc:sldMkLst>
        <pc:spChg chg="mod">
          <ac:chgData name="Routledge, Mandy" userId="bacdedf5-8e30-494b-ad8b-f27fa30c4f8d" providerId="ADAL" clId="{D52FCB7D-AA40-4882-9520-D3FD1C7A00AF}" dt="2025-05-12T18:45:42.426" v="216" actId="20577"/>
          <ac:spMkLst>
            <pc:docMk/>
            <pc:sldMk cId="1687037397" sldId="1544"/>
            <ac:spMk id="33" creationId="{AC757F5E-B016-F947-4518-7C6B9CC7EE04}"/>
          </ac:spMkLst>
        </pc:spChg>
        <pc:spChg chg="mod">
          <ac:chgData name="Routledge, Mandy" userId="bacdedf5-8e30-494b-ad8b-f27fa30c4f8d" providerId="ADAL" clId="{D52FCB7D-AA40-4882-9520-D3FD1C7A00AF}" dt="2025-05-12T18:47:20.339" v="338" actId="1037"/>
          <ac:spMkLst>
            <pc:docMk/>
            <pc:sldMk cId="1687037397" sldId="1544"/>
            <ac:spMk id="34" creationId="{152372B3-00F5-781C-183E-6F2DDF35091D}"/>
          </ac:spMkLst>
        </pc:spChg>
        <pc:spChg chg="mod">
          <ac:chgData name="Routledge, Mandy" userId="bacdedf5-8e30-494b-ad8b-f27fa30c4f8d" providerId="ADAL" clId="{D52FCB7D-AA40-4882-9520-D3FD1C7A00AF}" dt="2025-05-12T18:46:50.265" v="331" actId="20577"/>
          <ac:spMkLst>
            <pc:docMk/>
            <pc:sldMk cId="1687037397" sldId="1544"/>
            <ac:spMk id="35" creationId="{37104C51-0232-62ED-4C6F-1447D06633EE}"/>
          </ac:spMkLst>
        </pc:spChg>
        <pc:spChg chg="mod">
          <ac:chgData name="Routledge, Mandy" userId="bacdedf5-8e30-494b-ad8b-f27fa30c4f8d" providerId="ADAL" clId="{D52FCB7D-AA40-4882-9520-D3FD1C7A00AF}" dt="2025-05-12T18:46:39.087" v="329" actId="20577"/>
          <ac:spMkLst>
            <pc:docMk/>
            <pc:sldMk cId="1687037397" sldId="1544"/>
            <ac:spMk id="36" creationId="{D8EF981A-9BA7-0EB1-9B70-F7FBF2F7DF1C}"/>
          </ac:spMkLst>
        </pc:spChg>
        <pc:picChg chg="add mod">
          <ac:chgData name="Routledge, Mandy" userId="bacdedf5-8e30-494b-ad8b-f27fa30c4f8d" providerId="ADAL" clId="{D52FCB7D-AA40-4882-9520-D3FD1C7A00AF}" dt="2025-05-12T18:46:23.257" v="325"/>
          <ac:picMkLst>
            <pc:docMk/>
            <pc:sldMk cId="1687037397" sldId="1544"/>
            <ac:picMk id="2" creationId="{E72A2983-A6FD-2C89-6337-356A2E1EAFF3}"/>
          </ac:picMkLst>
        </pc:picChg>
        <pc:picChg chg="add mod">
          <ac:chgData name="Routledge, Mandy" userId="bacdedf5-8e30-494b-ad8b-f27fa30c4f8d" providerId="ADAL" clId="{D52FCB7D-AA40-4882-9520-D3FD1C7A00AF}" dt="2025-05-12T18:46:29.335" v="327" actId="1076"/>
          <ac:picMkLst>
            <pc:docMk/>
            <pc:sldMk cId="1687037397" sldId="1544"/>
            <ac:picMk id="8" creationId="{A0DD5374-7C26-4DED-8D20-795C74C69E8F}"/>
          </ac:picMkLst>
        </pc:picChg>
      </pc:sldChg>
      <pc:sldChg chg="addSp delSp modSp add del mod">
        <pc:chgData name="Routledge, Mandy" userId="bacdedf5-8e30-494b-ad8b-f27fa30c4f8d" providerId="ADAL" clId="{D52FCB7D-AA40-4882-9520-D3FD1C7A00AF}" dt="2025-05-13T09:19:32.989" v="1274" actId="47"/>
        <pc:sldMkLst>
          <pc:docMk/>
          <pc:sldMk cId="3554803992" sldId="1545"/>
        </pc:sldMkLst>
        <pc:spChg chg="add mod">
          <ac:chgData name="Routledge, Mandy" userId="bacdedf5-8e30-494b-ad8b-f27fa30c4f8d" providerId="ADAL" clId="{D52FCB7D-AA40-4882-9520-D3FD1C7A00AF}" dt="2025-05-12T18:49:33.770" v="369" actId="1076"/>
          <ac:spMkLst>
            <pc:docMk/>
            <pc:sldMk cId="3554803992" sldId="1545"/>
            <ac:spMk id="2" creationId="{DA9B179D-C41F-8435-0B69-C872675C87C5}"/>
          </ac:spMkLst>
        </pc:spChg>
        <pc:spChg chg="mod">
          <ac:chgData name="Routledge, Mandy" userId="bacdedf5-8e30-494b-ad8b-f27fa30c4f8d" providerId="ADAL" clId="{D52FCB7D-AA40-4882-9520-D3FD1C7A00AF}" dt="2025-05-12T18:49:38.707" v="377" actId="20577"/>
          <ac:spMkLst>
            <pc:docMk/>
            <pc:sldMk cId="3554803992" sldId="1545"/>
            <ac:spMk id="33" creationId="{AC757F5E-B016-F947-4518-7C6B9CC7EE04}"/>
          </ac:spMkLst>
        </pc:spChg>
        <pc:spChg chg="del mod">
          <ac:chgData name="Routledge, Mandy" userId="bacdedf5-8e30-494b-ad8b-f27fa30c4f8d" providerId="ADAL" clId="{D52FCB7D-AA40-4882-9520-D3FD1C7A00AF}" dt="2025-05-12T18:49:24.741" v="358" actId="478"/>
          <ac:spMkLst>
            <pc:docMk/>
            <pc:sldMk cId="3554803992" sldId="1545"/>
            <ac:spMk id="34" creationId="{152372B3-00F5-781C-183E-6F2DDF35091D}"/>
          </ac:spMkLst>
        </pc:spChg>
        <pc:spChg chg="mod">
          <ac:chgData name="Routledge, Mandy" userId="bacdedf5-8e30-494b-ad8b-f27fa30c4f8d" providerId="ADAL" clId="{D52FCB7D-AA40-4882-9520-D3FD1C7A00AF}" dt="2025-05-12T18:49:41.363" v="386" actId="20577"/>
          <ac:spMkLst>
            <pc:docMk/>
            <pc:sldMk cId="3554803992" sldId="1545"/>
            <ac:spMk id="35" creationId="{37104C51-0232-62ED-4C6F-1447D06633EE}"/>
          </ac:spMkLst>
        </pc:spChg>
        <pc:spChg chg="mod">
          <ac:chgData name="Routledge, Mandy" userId="bacdedf5-8e30-494b-ad8b-f27fa30c4f8d" providerId="ADAL" clId="{D52FCB7D-AA40-4882-9520-D3FD1C7A00AF}" dt="2025-05-12T18:49:10.735" v="351" actId="20577"/>
          <ac:spMkLst>
            <pc:docMk/>
            <pc:sldMk cId="3554803992" sldId="1545"/>
            <ac:spMk id="36" creationId="{D8EF981A-9BA7-0EB1-9B70-F7FBF2F7DF1C}"/>
          </ac:spMkLst>
        </pc:spChg>
        <pc:picChg chg="add mod">
          <ac:chgData name="Routledge, Mandy" userId="bacdedf5-8e30-494b-ad8b-f27fa30c4f8d" providerId="ADAL" clId="{D52FCB7D-AA40-4882-9520-D3FD1C7A00AF}" dt="2025-05-13T08:53:33.973" v="1147" actId="1076"/>
          <ac:picMkLst>
            <pc:docMk/>
            <pc:sldMk cId="3554803992" sldId="1545"/>
            <ac:picMk id="9" creationId="{A97EC701-C939-2195-879A-3A9E585CB3BE}"/>
          </ac:picMkLst>
        </pc:picChg>
      </pc:sldChg>
      <pc:sldChg chg="modSp add mod">
        <pc:chgData name="Routledge, Mandy" userId="bacdedf5-8e30-494b-ad8b-f27fa30c4f8d" providerId="ADAL" clId="{D52FCB7D-AA40-4882-9520-D3FD1C7A00AF}" dt="2025-05-13T08:44:22.430" v="1141" actId="115"/>
        <pc:sldMkLst>
          <pc:docMk/>
          <pc:sldMk cId="254411744" sldId="1546"/>
        </pc:sldMkLst>
        <pc:spChg chg="mod">
          <ac:chgData name="Routledge, Mandy" userId="bacdedf5-8e30-494b-ad8b-f27fa30c4f8d" providerId="ADAL" clId="{D52FCB7D-AA40-4882-9520-D3FD1C7A00AF}" dt="2025-05-12T19:07:09.705" v="507" actId="20577"/>
          <ac:spMkLst>
            <pc:docMk/>
            <pc:sldMk cId="254411744" sldId="1546"/>
            <ac:spMk id="33" creationId="{AC757F5E-B016-F947-4518-7C6B9CC7EE04}"/>
          </ac:spMkLst>
        </pc:spChg>
        <pc:spChg chg="mod">
          <ac:chgData name="Routledge, Mandy" userId="bacdedf5-8e30-494b-ad8b-f27fa30c4f8d" providerId="ADAL" clId="{D52FCB7D-AA40-4882-9520-D3FD1C7A00AF}" dt="2025-05-12T19:08:04.826" v="541" actId="404"/>
          <ac:spMkLst>
            <pc:docMk/>
            <pc:sldMk cId="254411744" sldId="1546"/>
            <ac:spMk id="34" creationId="{152372B3-00F5-781C-183E-6F2DDF35091D}"/>
          </ac:spMkLst>
        </pc:spChg>
        <pc:spChg chg="mod">
          <ac:chgData name="Routledge, Mandy" userId="bacdedf5-8e30-494b-ad8b-f27fa30c4f8d" providerId="ADAL" clId="{D52FCB7D-AA40-4882-9520-D3FD1C7A00AF}" dt="2025-05-13T08:44:20.277" v="1140" actId="115"/>
          <ac:spMkLst>
            <pc:docMk/>
            <pc:sldMk cId="254411744" sldId="1546"/>
            <ac:spMk id="35" creationId="{37104C51-0232-62ED-4C6F-1447D06633EE}"/>
          </ac:spMkLst>
        </pc:spChg>
        <pc:spChg chg="mod">
          <ac:chgData name="Routledge, Mandy" userId="bacdedf5-8e30-494b-ad8b-f27fa30c4f8d" providerId="ADAL" clId="{D52FCB7D-AA40-4882-9520-D3FD1C7A00AF}" dt="2025-05-13T08:44:22.430" v="1141" actId="115"/>
          <ac:spMkLst>
            <pc:docMk/>
            <pc:sldMk cId="254411744" sldId="1546"/>
            <ac:spMk id="36" creationId="{D8EF981A-9BA7-0EB1-9B70-F7FBF2F7DF1C}"/>
          </ac:spMkLst>
        </pc:spChg>
      </pc:sldChg>
      <pc:sldChg chg="add del">
        <pc:chgData name="Routledge, Mandy" userId="bacdedf5-8e30-494b-ad8b-f27fa30c4f8d" providerId="ADAL" clId="{D52FCB7D-AA40-4882-9520-D3FD1C7A00AF}" dt="2025-05-12T18:46:19.514" v="324"/>
        <pc:sldMkLst>
          <pc:docMk/>
          <pc:sldMk cId="1916624795" sldId="1546"/>
        </pc:sldMkLst>
      </pc:sldChg>
      <pc:sldChg chg="addSp modSp add mod">
        <pc:chgData name="Routledge, Mandy" userId="bacdedf5-8e30-494b-ad8b-f27fa30c4f8d" providerId="ADAL" clId="{D52FCB7D-AA40-4882-9520-D3FD1C7A00AF}" dt="2025-05-13T08:45:50.482" v="1143" actId="115"/>
        <pc:sldMkLst>
          <pc:docMk/>
          <pc:sldMk cId="2367193285" sldId="1547"/>
        </pc:sldMkLst>
        <pc:spChg chg="mod">
          <ac:chgData name="Routledge, Mandy" userId="bacdedf5-8e30-494b-ad8b-f27fa30c4f8d" providerId="ADAL" clId="{D52FCB7D-AA40-4882-9520-D3FD1C7A00AF}" dt="2025-05-13T08:45:50.482" v="1143" actId="115"/>
          <ac:spMkLst>
            <pc:docMk/>
            <pc:sldMk cId="2367193285" sldId="1547"/>
            <ac:spMk id="4" creationId="{D36CDCC8-D80A-3CA3-9903-EC310613197D}"/>
          </ac:spMkLst>
        </pc:spChg>
        <pc:spChg chg="mod">
          <ac:chgData name="Routledge, Mandy" userId="bacdedf5-8e30-494b-ad8b-f27fa30c4f8d" providerId="ADAL" clId="{D52FCB7D-AA40-4882-9520-D3FD1C7A00AF}" dt="2025-05-12T18:56:18.879" v="406" actId="14100"/>
          <ac:spMkLst>
            <pc:docMk/>
            <pc:sldMk cId="2367193285" sldId="1547"/>
            <ac:spMk id="12" creationId="{E2476A93-B8D4-4E44-87FD-AFF601B2337C}"/>
          </ac:spMkLst>
        </pc:spChg>
        <pc:spChg chg="mod">
          <ac:chgData name="Routledge, Mandy" userId="bacdedf5-8e30-494b-ad8b-f27fa30c4f8d" providerId="ADAL" clId="{D52FCB7D-AA40-4882-9520-D3FD1C7A00AF}" dt="2025-05-12T19:04:11.848" v="488" actId="1076"/>
          <ac:spMkLst>
            <pc:docMk/>
            <pc:sldMk cId="2367193285" sldId="1547"/>
            <ac:spMk id="13" creationId="{4985FF45-EE56-11C3-E0CC-6BBB359031C0}"/>
          </ac:spMkLst>
        </pc:spChg>
        <pc:spChg chg="mod">
          <ac:chgData name="Routledge, Mandy" userId="bacdedf5-8e30-494b-ad8b-f27fa30c4f8d" providerId="ADAL" clId="{D52FCB7D-AA40-4882-9520-D3FD1C7A00AF}" dt="2025-05-12T19:04:22.593" v="491" actId="14100"/>
          <ac:spMkLst>
            <pc:docMk/>
            <pc:sldMk cId="2367193285" sldId="1547"/>
            <ac:spMk id="14" creationId="{B7594A3B-3117-84CE-C300-FB96E5ED269D}"/>
          </ac:spMkLst>
        </pc:spChg>
        <pc:spChg chg="mod">
          <ac:chgData name="Routledge, Mandy" userId="bacdedf5-8e30-494b-ad8b-f27fa30c4f8d" providerId="ADAL" clId="{D52FCB7D-AA40-4882-9520-D3FD1C7A00AF}" dt="2025-05-12T19:04:19.374" v="490" actId="1076"/>
          <ac:spMkLst>
            <pc:docMk/>
            <pc:sldMk cId="2367193285" sldId="1547"/>
            <ac:spMk id="15" creationId="{6EA1F8B7-D4BC-D8B0-E6FD-F33ECB45A1DD}"/>
          </ac:spMkLst>
        </pc:spChg>
        <pc:spChg chg="mod">
          <ac:chgData name="Routledge, Mandy" userId="bacdedf5-8e30-494b-ad8b-f27fa30c4f8d" providerId="ADAL" clId="{D52FCB7D-AA40-4882-9520-D3FD1C7A00AF}" dt="2025-05-12T19:03:30.027" v="485" actId="14100"/>
          <ac:spMkLst>
            <pc:docMk/>
            <pc:sldMk cId="2367193285" sldId="1547"/>
            <ac:spMk id="16" creationId="{F53F294D-65CC-23A5-E4A1-B2132FCF814C}"/>
          </ac:spMkLst>
        </pc:spChg>
        <pc:spChg chg="mod">
          <ac:chgData name="Routledge, Mandy" userId="bacdedf5-8e30-494b-ad8b-f27fa30c4f8d" providerId="ADAL" clId="{D52FCB7D-AA40-4882-9520-D3FD1C7A00AF}" dt="2025-05-12T19:03:20.721" v="481" actId="14100"/>
          <ac:spMkLst>
            <pc:docMk/>
            <pc:sldMk cId="2367193285" sldId="1547"/>
            <ac:spMk id="17" creationId="{AB86235B-CBC0-F9DB-29F4-F23367831B1B}"/>
          </ac:spMkLst>
        </pc:spChg>
        <pc:spChg chg="mod">
          <ac:chgData name="Routledge, Mandy" userId="bacdedf5-8e30-494b-ad8b-f27fa30c4f8d" providerId="ADAL" clId="{D52FCB7D-AA40-4882-9520-D3FD1C7A00AF}" dt="2025-05-12T19:04:25.012" v="492" actId="14100"/>
          <ac:spMkLst>
            <pc:docMk/>
            <pc:sldMk cId="2367193285" sldId="1547"/>
            <ac:spMk id="18" creationId="{85D7DD60-F4AA-AD34-A265-146B167D02FE}"/>
          </ac:spMkLst>
        </pc:spChg>
        <pc:spChg chg="mod">
          <ac:chgData name="Routledge, Mandy" userId="bacdedf5-8e30-494b-ad8b-f27fa30c4f8d" providerId="ADAL" clId="{D52FCB7D-AA40-4882-9520-D3FD1C7A00AF}" dt="2025-05-12T19:01:19.702" v="408" actId="20577"/>
          <ac:spMkLst>
            <pc:docMk/>
            <pc:sldMk cId="2367193285" sldId="1547"/>
            <ac:spMk id="19" creationId="{40542B69-6D97-5F24-63E3-ABE36EA69A27}"/>
          </ac:spMkLst>
        </pc:spChg>
        <pc:spChg chg="add mod">
          <ac:chgData name="Routledge, Mandy" userId="bacdedf5-8e30-494b-ad8b-f27fa30c4f8d" providerId="ADAL" clId="{D52FCB7D-AA40-4882-9520-D3FD1C7A00AF}" dt="2025-05-12T19:02:49.628" v="441"/>
          <ac:spMkLst>
            <pc:docMk/>
            <pc:sldMk cId="2367193285" sldId="1547"/>
            <ac:spMk id="24" creationId="{CACCD6F8-3316-5154-6F09-1093056AFFCF}"/>
          </ac:spMkLst>
        </pc:spChg>
        <pc:spChg chg="mod">
          <ac:chgData name="Routledge, Mandy" userId="bacdedf5-8e30-494b-ad8b-f27fa30c4f8d" providerId="ADAL" clId="{D52FCB7D-AA40-4882-9520-D3FD1C7A00AF}" dt="2025-05-12T19:02:57.842" v="442"/>
          <ac:spMkLst>
            <pc:docMk/>
            <pc:sldMk cId="2367193285" sldId="1547"/>
            <ac:spMk id="26" creationId="{77F845CF-4EAB-B88A-C74A-65B888FB076D}"/>
          </ac:spMkLst>
        </pc:spChg>
        <pc:spChg chg="mod">
          <ac:chgData name="Routledge, Mandy" userId="bacdedf5-8e30-494b-ad8b-f27fa30c4f8d" providerId="ADAL" clId="{D52FCB7D-AA40-4882-9520-D3FD1C7A00AF}" dt="2025-05-12T19:02:57.842" v="442"/>
          <ac:spMkLst>
            <pc:docMk/>
            <pc:sldMk cId="2367193285" sldId="1547"/>
            <ac:spMk id="28" creationId="{09D39E26-010D-7730-5FCD-95BDD2B61FA0}"/>
          </ac:spMkLst>
        </pc:spChg>
        <pc:grpChg chg="add mod">
          <ac:chgData name="Routledge, Mandy" userId="bacdedf5-8e30-494b-ad8b-f27fa30c4f8d" providerId="ADAL" clId="{D52FCB7D-AA40-4882-9520-D3FD1C7A00AF}" dt="2025-05-12T19:04:32.016" v="495" actId="1076"/>
          <ac:grpSpMkLst>
            <pc:docMk/>
            <pc:sldMk cId="2367193285" sldId="1547"/>
            <ac:grpSpMk id="25" creationId="{0A6FAE4B-B5E7-C740-DEC3-21FBED9A6289}"/>
          </ac:grpSpMkLst>
        </pc:grpChg>
        <pc:picChg chg="add mod">
          <ac:chgData name="Routledge, Mandy" userId="bacdedf5-8e30-494b-ad8b-f27fa30c4f8d" providerId="ADAL" clId="{D52FCB7D-AA40-4882-9520-D3FD1C7A00AF}" dt="2025-05-12T19:04:28.996" v="494" actId="1076"/>
          <ac:picMkLst>
            <pc:docMk/>
            <pc:sldMk cId="2367193285" sldId="1547"/>
            <ac:picMk id="9" creationId="{5EA71DC2-E86B-B6F7-C587-6782DBB27C25}"/>
          </ac:picMkLst>
        </pc:picChg>
        <pc:picChg chg="add mod">
          <ac:chgData name="Routledge, Mandy" userId="bacdedf5-8e30-494b-ad8b-f27fa30c4f8d" providerId="ADAL" clId="{D52FCB7D-AA40-4882-9520-D3FD1C7A00AF}" dt="2025-05-12T19:04:26.845" v="493" actId="1076"/>
          <ac:picMkLst>
            <pc:docMk/>
            <pc:sldMk cId="2367193285" sldId="1547"/>
            <ac:picMk id="10" creationId="{B4309846-8739-E327-BEE9-E47E457A6CC6}"/>
          </ac:picMkLst>
        </pc:picChg>
        <pc:picChg chg="add mod">
          <ac:chgData name="Routledge, Mandy" userId="bacdedf5-8e30-494b-ad8b-f27fa30c4f8d" providerId="ADAL" clId="{D52FCB7D-AA40-4882-9520-D3FD1C7A00AF}" dt="2025-05-12T19:02:39.543" v="440"/>
          <ac:picMkLst>
            <pc:docMk/>
            <pc:sldMk cId="2367193285" sldId="1547"/>
            <ac:picMk id="11" creationId="{0EFD9B82-A43F-7546-D545-CD7026B68663}"/>
          </ac:picMkLst>
        </pc:picChg>
      </pc:sldChg>
      <pc:sldChg chg="modSp add mod">
        <pc:chgData name="Routledge, Mandy" userId="bacdedf5-8e30-494b-ad8b-f27fa30c4f8d" providerId="ADAL" clId="{D52FCB7D-AA40-4882-9520-D3FD1C7A00AF}" dt="2025-05-13T08:46:11.738" v="1144" actId="115"/>
        <pc:sldMkLst>
          <pc:docMk/>
          <pc:sldMk cId="2473145938" sldId="1548"/>
        </pc:sldMkLst>
        <pc:spChg chg="mod">
          <ac:chgData name="Routledge, Mandy" userId="bacdedf5-8e30-494b-ad8b-f27fa30c4f8d" providerId="ADAL" clId="{D52FCB7D-AA40-4882-9520-D3FD1C7A00AF}" dt="2025-05-13T08:46:11.738" v="1144" actId="115"/>
          <ac:spMkLst>
            <pc:docMk/>
            <pc:sldMk cId="2473145938" sldId="1548"/>
            <ac:spMk id="4" creationId="{D36CDCC8-D80A-3CA3-9903-EC310613197D}"/>
          </ac:spMkLst>
        </pc:spChg>
        <pc:spChg chg="mod">
          <ac:chgData name="Routledge, Mandy" userId="bacdedf5-8e30-494b-ad8b-f27fa30c4f8d" providerId="ADAL" clId="{D52FCB7D-AA40-4882-9520-D3FD1C7A00AF}" dt="2025-05-12T19:17:46.071" v="690" actId="20577"/>
          <ac:spMkLst>
            <pc:docMk/>
            <pc:sldMk cId="2473145938" sldId="1548"/>
            <ac:spMk id="12" creationId="{E2476A93-B8D4-4E44-87FD-AFF601B2337C}"/>
          </ac:spMkLst>
        </pc:spChg>
        <pc:spChg chg="mod">
          <ac:chgData name="Routledge, Mandy" userId="bacdedf5-8e30-494b-ad8b-f27fa30c4f8d" providerId="ADAL" clId="{D52FCB7D-AA40-4882-9520-D3FD1C7A00AF}" dt="2025-05-12T19:18:15.700" v="736" actId="1076"/>
          <ac:spMkLst>
            <pc:docMk/>
            <pc:sldMk cId="2473145938" sldId="1548"/>
            <ac:spMk id="13" creationId="{4985FF45-EE56-11C3-E0CC-6BBB359031C0}"/>
          </ac:spMkLst>
        </pc:spChg>
        <pc:spChg chg="mod">
          <ac:chgData name="Routledge, Mandy" userId="bacdedf5-8e30-494b-ad8b-f27fa30c4f8d" providerId="ADAL" clId="{D52FCB7D-AA40-4882-9520-D3FD1C7A00AF}" dt="2025-05-12T19:16:50.983" v="653" actId="6549"/>
          <ac:spMkLst>
            <pc:docMk/>
            <pc:sldMk cId="2473145938" sldId="1548"/>
            <ac:spMk id="15" creationId="{6EA1F8B7-D4BC-D8B0-E6FD-F33ECB45A1DD}"/>
          </ac:spMkLst>
        </pc:spChg>
        <pc:spChg chg="mod">
          <ac:chgData name="Routledge, Mandy" userId="bacdedf5-8e30-494b-ad8b-f27fa30c4f8d" providerId="ADAL" clId="{D52FCB7D-AA40-4882-9520-D3FD1C7A00AF}" dt="2025-05-12T19:17:02.769" v="677" actId="14100"/>
          <ac:spMkLst>
            <pc:docMk/>
            <pc:sldMk cId="2473145938" sldId="1548"/>
            <ac:spMk id="16" creationId="{F53F294D-65CC-23A5-E4A1-B2132FCF814C}"/>
          </ac:spMkLst>
        </pc:spChg>
        <pc:spChg chg="mod">
          <ac:chgData name="Routledge, Mandy" userId="bacdedf5-8e30-494b-ad8b-f27fa30c4f8d" providerId="ADAL" clId="{D52FCB7D-AA40-4882-9520-D3FD1C7A00AF}" dt="2025-05-12T19:17:05.245" v="678" actId="1076"/>
          <ac:spMkLst>
            <pc:docMk/>
            <pc:sldMk cId="2473145938" sldId="1548"/>
            <ac:spMk id="17" creationId="{AB86235B-CBC0-F9DB-29F4-F23367831B1B}"/>
          </ac:spMkLst>
        </pc:spChg>
      </pc:sldChg>
      <pc:sldChg chg="modSp mod">
        <pc:chgData name="Routledge, Mandy" userId="bacdedf5-8e30-494b-ad8b-f27fa30c4f8d" providerId="ADAL" clId="{D52FCB7D-AA40-4882-9520-D3FD1C7A00AF}" dt="2025-05-13T09:48:11.567" v="1754" actId="1076"/>
        <pc:sldMkLst>
          <pc:docMk/>
          <pc:sldMk cId="1757491581" sldId="1549"/>
        </pc:sldMkLst>
        <pc:spChg chg="mod">
          <ac:chgData name="Routledge, Mandy" userId="bacdedf5-8e30-494b-ad8b-f27fa30c4f8d" providerId="ADAL" clId="{D52FCB7D-AA40-4882-9520-D3FD1C7A00AF}" dt="2025-05-13T09:48:11.567" v="1754" actId="1076"/>
          <ac:spMkLst>
            <pc:docMk/>
            <pc:sldMk cId="1757491581" sldId="1549"/>
            <ac:spMk id="33" creationId="{AC757F5E-B016-F947-4518-7C6B9CC7EE04}"/>
          </ac:spMkLst>
        </pc:spChg>
        <pc:spChg chg="mod">
          <ac:chgData name="Routledge, Mandy" userId="bacdedf5-8e30-494b-ad8b-f27fa30c4f8d" providerId="ADAL" clId="{D52FCB7D-AA40-4882-9520-D3FD1C7A00AF}" dt="2025-05-13T09:37:08.891" v="1698" actId="5793"/>
          <ac:spMkLst>
            <pc:docMk/>
            <pc:sldMk cId="1757491581" sldId="1549"/>
            <ac:spMk id="35" creationId="{37104C51-0232-62ED-4C6F-1447D06633EE}"/>
          </ac:spMkLst>
        </pc:spChg>
        <pc:spChg chg="mod">
          <ac:chgData name="Routledge, Mandy" userId="bacdedf5-8e30-494b-ad8b-f27fa30c4f8d" providerId="ADAL" clId="{D52FCB7D-AA40-4882-9520-D3FD1C7A00AF}" dt="2025-05-13T09:27:11.427" v="1506" actId="20577"/>
          <ac:spMkLst>
            <pc:docMk/>
            <pc:sldMk cId="1757491581" sldId="1549"/>
            <ac:spMk id="36" creationId="{D8EF981A-9BA7-0EB1-9B70-F7FBF2F7DF1C}"/>
          </ac:spMkLst>
        </pc:spChg>
        <pc:picChg chg="mod">
          <ac:chgData name="Routledge, Mandy" userId="bacdedf5-8e30-494b-ad8b-f27fa30c4f8d" providerId="ADAL" clId="{D52FCB7D-AA40-4882-9520-D3FD1C7A00AF}" dt="2025-05-13T09:27:14.788" v="1507" actId="1076"/>
          <ac:picMkLst>
            <pc:docMk/>
            <pc:sldMk cId="1757491581" sldId="1549"/>
            <ac:picMk id="19" creationId="{4BE2D778-1E31-C9A0-19C6-9C0C09DEB71F}"/>
          </ac:picMkLst>
        </pc:picChg>
      </pc:sldChg>
      <pc:sldChg chg="del">
        <pc:chgData name="Routledge, Mandy" userId="bacdedf5-8e30-494b-ad8b-f27fa30c4f8d" providerId="ADAL" clId="{D52FCB7D-AA40-4882-9520-D3FD1C7A00AF}" dt="2025-05-13T08:45:29.030" v="1142" actId="47"/>
        <pc:sldMkLst>
          <pc:docMk/>
          <pc:sldMk cId="190275730" sldId="1550"/>
        </pc:sldMkLst>
      </pc:sldChg>
      <pc:sldChg chg="modSp mod">
        <pc:chgData name="Routledge, Mandy" userId="bacdedf5-8e30-494b-ad8b-f27fa30c4f8d" providerId="ADAL" clId="{D52FCB7D-AA40-4882-9520-D3FD1C7A00AF}" dt="2025-05-13T08:43:04.150" v="1139" actId="115"/>
        <pc:sldMkLst>
          <pc:docMk/>
          <pc:sldMk cId="3251090391" sldId="1551"/>
        </pc:sldMkLst>
        <pc:spChg chg="mod">
          <ac:chgData name="Routledge, Mandy" userId="bacdedf5-8e30-494b-ad8b-f27fa30c4f8d" providerId="ADAL" clId="{D52FCB7D-AA40-4882-9520-D3FD1C7A00AF}" dt="2025-05-13T08:42:57.653" v="1137" actId="115"/>
          <ac:spMkLst>
            <pc:docMk/>
            <pc:sldMk cId="3251090391" sldId="1551"/>
            <ac:spMk id="35" creationId="{37104C51-0232-62ED-4C6F-1447D06633EE}"/>
          </ac:spMkLst>
        </pc:spChg>
        <pc:spChg chg="mod">
          <ac:chgData name="Routledge, Mandy" userId="bacdedf5-8e30-494b-ad8b-f27fa30c4f8d" providerId="ADAL" clId="{D52FCB7D-AA40-4882-9520-D3FD1C7A00AF}" dt="2025-05-13T08:43:04.150" v="1139" actId="115"/>
          <ac:spMkLst>
            <pc:docMk/>
            <pc:sldMk cId="3251090391" sldId="1551"/>
            <ac:spMk id="36" creationId="{D8EF981A-9BA7-0EB1-9B70-F7FBF2F7DF1C}"/>
          </ac:spMkLst>
        </pc:spChg>
      </pc:sldChg>
      <pc:sldChg chg="modSp mod">
        <pc:chgData name="Routledge, Mandy" userId="bacdedf5-8e30-494b-ad8b-f27fa30c4f8d" providerId="ADAL" clId="{D52FCB7D-AA40-4882-9520-D3FD1C7A00AF}" dt="2025-05-13T09:07:33.826" v="1166" actId="14100"/>
        <pc:sldMkLst>
          <pc:docMk/>
          <pc:sldMk cId="3504384745" sldId="1552"/>
        </pc:sldMkLst>
        <pc:spChg chg="mod">
          <ac:chgData name="Routledge, Mandy" userId="bacdedf5-8e30-494b-ad8b-f27fa30c4f8d" providerId="ADAL" clId="{D52FCB7D-AA40-4882-9520-D3FD1C7A00AF}" dt="2025-05-13T09:07:29.397" v="1164" actId="14100"/>
          <ac:spMkLst>
            <pc:docMk/>
            <pc:sldMk cId="3504384745" sldId="1552"/>
            <ac:spMk id="37" creationId="{D8702E23-C11D-15EC-CCC7-584CB8E8F0E8}"/>
          </ac:spMkLst>
        </pc:spChg>
        <pc:spChg chg="mod">
          <ac:chgData name="Routledge, Mandy" userId="bacdedf5-8e30-494b-ad8b-f27fa30c4f8d" providerId="ADAL" clId="{D52FCB7D-AA40-4882-9520-D3FD1C7A00AF}" dt="2025-05-13T09:07:33.826" v="1166" actId="14100"/>
          <ac:spMkLst>
            <pc:docMk/>
            <pc:sldMk cId="3504384745" sldId="1552"/>
            <ac:spMk id="38" creationId="{3CBDA22D-CED2-6442-8EC6-72FF03E2163E}"/>
          </ac:spMkLst>
        </pc:spChg>
      </pc:sldChg>
      <pc:sldChg chg="addSp modSp add mod">
        <pc:chgData name="Routledge, Mandy" userId="bacdedf5-8e30-494b-ad8b-f27fa30c4f8d" providerId="ADAL" clId="{D52FCB7D-AA40-4882-9520-D3FD1C7A00AF}" dt="2025-05-13T09:18:26.334" v="1273" actId="115"/>
        <pc:sldMkLst>
          <pc:docMk/>
          <pc:sldMk cId="3826667052" sldId="1553"/>
        </pc:sldMkLst>
        <pc:spChg chg="mod">
          <ac:chgData name="Routledge, Mandy" userId="bacdedf5-8e30-494b-ad8b-f27fa30c4f8d" providerId="ADAL" clId="{D52FCB7D-AA40-4882-9520-D3FD1C7A00AF}" dt="2025-05-13T09:17:50.881" v="1211" actId="115"/>
          <ac:spMkLst>
            <pc:docMk/>
            <pc:sldMk cId="3826667052" sldId="1553"/>
            <ac:spMk id="35" creationId="{37104C51-0232-62ED-4C6F-1447D06633EE}"/>
          </ac:spMkLst>
        </pc:spChg>
        <pc:spChg chg="mod">
          <ac:chgData name="Routledge, Mandy" userId="bacdedf5-8e30-494b-ad8b-f27fa30c4f8d" providerId="ADAL" clId="{D52FCB7D-AA40-4882-9520-D3FD1C7A00AF}" dt="2025-05-13T09:18:26.334" v="1273" actId="115"/>
          <ac:spMkLst>
            <pc:docMk/>
            <pc:sldMk cId="3826667052" sldId="1553"/>
            <ac:spMk id="36" creationId="{D8EF981A-9BA7-0EB1-9B70-F7FBF2F7DF1C}"/>
          </ac:spMkLst>
        </pc:spChg>
        <pc:picChg chg="mod">
          <ac:chgData name="Routledge, Mandy" userId="bacdedf5-8e30-494b-ad8b-f27fa30c4f8d" providerId="ADAL" clId="{D52FCB7D-AA40-4882-9520-D3FD1C7A00AF}" dt="2025-05-13T08:54:27.054" v="1151" actId="1076"/>
          <ac:picMkLst>
            <pc:docMk/>
            <pc:sldMk cId="3826667052" sldId="1553"/>
            <ac:picMk id="9" creationId="{A97EC701-C939-2195-879A-3A9E585CB3BE}"/>
          </ac:picMkLst>
        </pc:picChg>
        <pc:picChg chg="add mod">
          <ac:chgData name="Routledge, Mandy" userId="bacdedf5-8e30-494b-ad8b-f27fa30c4f8d" providerId="ADAL" clId="{D52FCB7D-AA40-4882-9520-D3FD1C7A00AF}" dt="2025-05-13T09:16:58.790" v="1205" actId="1076"/>
          <ac:picMkLst>
            <pc:docMk/>
            <pc:sldMk cId="3826667052" sldId="1553"/>
            <ac:picMk id="18" creationId="{A0E072CD-1AC2-0C24-7F8D-BF754CDC78E8}"/>
          </ac:picMkLst>
        </pc:picChg>
      </pc:sldChg>
      <pc:sldChg chg="addSp delSp modSp add del mod">
        <pc:chgData name="Routledge, Mandy" userId="bacdedf5-8e30-494b-ad8b-f27fa30c4f8d" providerId="ADAL" clId="{D52FCB7D-AA40-4882-9520-D3FD1C7A00AF}" dt="2025-05-13T09:49:00.444" v="1756" actId="47"/>
        <pc:sldMkLst>
          <pc:docMk/>
          <pc:sldMk cId="1425788154" sldId="1554"/>
        </pc:sldMkLst>
        <pc:spChg chg="mod">
          <ac:chgData name="Routledge, Mandy" userId="bacdedf5-8e30-494b-ad8b-f27fa30c4f8d" providerId="ADAL" clId="{D52FCB7D-AA40-4882-9520-D3FD1C7A00AF}" dt="2025-05-13T09:20:41.486" v="1276" actId="20577"/>
          <ac:spMkLst>
            <pc:docMk/>
            <pc:sldMk cId="1425788154" sldId="1554"/>
            <ac:spMk id="6" creationId="{00000000-0000-0000-0000-000000000000}"/>
          </ac:spMkLst>
        </pc:spChg>
        <pc:picChg chg="del">
          <ac:chgData name="Routledge, Mandy" userId="bacdedf5-8e30-494b-ad8b-f27fa30c4f8d" providerId="ADAL" clId="{D52FCB7D-AA40-4882-9520-D3FD1C7A00AF}" dt="2025-05-13T09:14:47.109" v="1171" actId="478"/>
          <ac:picMkLst>
            <pc:docMk/>
            <pc:sldMk cId="1425788154" sldId="1554"/>
            <ac:picMk id="3" creationId="{0C38A68A-DA97-B995-38EB-29C932CE3CA0}"/>
          </ac:picMkLst>
        </pc:picChg>
        <pc:picChg chg="add mod ord">
          <ac:chgData name="Routledge, Mandy" userId="bacdedf5-8e30-494b-ad8b-f27fa30c4f8d" providerId="ADAL" clId="{D52FCB7D-AA40-4882-9520-D3FD1C7A00AF}" dt="2025-05-13T09:15:55.950" v="1191" actId="14100"/>
          <ac:picMkLst>
            <pc:docMk/>
            <pc:sldMk cId="1425788154" sldId="1554"/>
            <ac:picMk id="4" creationId="{BF414E7E-BE12-DC02-41A1-CA770A4D38D6}"/>
          </ac:picMkLst>
        </pc:picChg>
        <pc:picChg chg="del">
          <ac:chgData name="Routledge, Mandy" userId="bacdedf5-8e30-494b-ad8b-f27fa30c4f8d" providerId="ADAL" clId="{D52FCB7D-AA40-4882-9520-D3FD1C7A00AF}" dt="2025-05-13T09:14:52.386" v="1176" actId="478"/>
          <ac:picMkLst>
            <pc:docMk/>
            <pc:sldMk cId="1425788154" sldId="1554"/>
            <ac:picMk id="5" creationId="{F183B61F-CA72-43EA-979A-6BAB9231BE02}"/>
          </ac:picMkLst>
        </pc:picChg>
        <pc:picChg chg="mod">
          <ac:chgData name="Routledge, Mandy" userId="bacdedf5-8e30-494b-ad8b-f27fa30c4f8d" providerId="ADAL" clId="{D52FCB7D-AA40-4882-9520-D3FD1C7A00AF}" dt="2025-05-13T09:16:11.512" v="1194" actId="14100"/>
          <ac:picMkLst>
            <pc:docMk/>
            <pc:sldMk cId="1425788154" sldId="1554"/>
            <ac:picMk id="8" creationId="{A2A0CEB9-5A42-D7E8-E596-706A309D731C}"/>
          </ac:picMkLst>
        </pc:picChg>
        <pc:picChg chg="add del">
          <ac:chgData name="Routledge, Mandy" userId="bacdedf5-8e30-494b-ad8b-f27fa30c4f8d" providerId="ADAL" clId="{D52FCB7D-AA40-4882-9520-D3FD1C7A00AF}" dt="2025-05-13T09:16:37.347" v="1196" actId="22"/>
          <ac:picMkLst>
            <pc:docMk/>
            <pc:sldMk cId="1425788154" sldId="1554"/>
            <ac:picMk id="9" creationId="{F2C74B14-22BC-D89A-FE38-F55BF954F236}"/>
          </ac:picMkLst>
        </pc:picChg>
        <pc:picChg chg="mod">
          <ac:chgData name="Routledge, Mandy" userId="bacdedf5-8e30-494b-ad8b-f27fa30c4f8d" providerId="ADAL" clId="{D52FCB7D-AA40-4882-9520-D3FD1C7A00AF}" dt="2025-05-13T09:16:01.816" v="1192" actId="1076"/>
          <ac:picMkLst>
            <pc:docMk/>
            <pc:sldMk cId="1425788154" sldId="1554"/>
            <ac:picMk id="10" creationId="{C5455018-76FE-80FF-EF69-52A3E9F90710}"/>
          </ac:picMkLst>
        </pc:picChg>
        <pc:picChg chg="mod">
          <ac:chgData name="Routledge, Mandy" userId="bacdedf5-8e30-494b-ad8b-f27fa30c4f8d" providerId="ADAL" clId="{D52FCB7D-AA40-4882-9520-D3FD1C7A00AF}" dt="2025-05-13T09:15:36.381" v="1185" actId="1076"/>
          <ac:picMkLst>
            <pc:docMk/>
            <pc:sldMk cId="1425788154" sldId="1554"/>
            <ac:picMk id="1026" creationId="{59C8B7F5-5BAB-87EF-8472-A203F8DD0B97}"/>
          </ac:picMkLst>
        </pc:picChg>
      </pc:sldChg>
      <pc:sldChg chg="addSp delSp modSp add mod">
        <pc:chgData name="Routledge, Mandy" userId="bacdedf5-8e30-494b-ad8b-f27fa30c4f8d" providerId="ADAL" clId="{D52FCB7D-AA40-4882-9520-D3FD1C7A00AF}" dt="2025-05-13T09:36:45.262" v="1694" actId="6549"/>
        <pc:sldMkLst>
          <pc:docMk/>
          <pc:sldMk cId="2745531807" sldId="1555"/>
        </pc:sldMkLst>
        <pc:spChg chg="del">
          <ac:chgData name="Routledge, Mandy" userId="bacdedf5-8e30-494b-ad8b-f27fa30c4f8d" providerId="ADAL" clId="{D52FCB7D-AA40-4882-9520-D3FD1C7A00AF}" dt="2025-05-13T09:29:30.223" v="1511" actId="478"/>
          <ac:spMkLst>
            <pc:docMk/>
            <pc:sldMk cId="2745531807" sldId="1555"/>
            <ac:spMk id="9" creationId="{794769F4-302C-6E95-8BF0-08200EF69BBB}"/>
          </ac:spMkLst>
        </pc:spChg>
        <pc:spChg chg="mod">
          <ac:chgData name="Routledge, Mandy" userId="bacdedf5-8e30-494b-ad8b-f27fa30c4f8d" providerId="ADAL" clId="{D52FCB7D-AA40-4882-9520-D3FD1C7A00AF}" dt="2025-05-13T09:29:48.479" v="1541" actId="1076"/>
          <ac:spMkLst>
            <pc:docMk/>
            <pc:sldMk cId="2745531807" sldId="1555"/>
            <ac:spMk id="33" creationId="{AC757F5E-B016-F947-4518-7C6B9CC7EE04}"/>
          </ac:spMkLst>
        </pc:spChg>
        <pc:spChg chg="mod">
          <ac:chgData name="Routledge, Mandy" userId="bacdedf5-8e30-494b-ad8b-f27fa30c4f8d" providerId="ADAL" clId="{D52FCB7D-AA40-4882-9520-D3FD1C7A00AF}" dt="2025-05-13T09:33:37.461" v="1632" actId="14100"/>
          <ac:spMkLst>
            <pc:docMk/>
            <pc:sldMk cId="2745531807" sldId="1555"/>
            <ac:spMk id="34" creationId="{152372B3-00F5-781C-183E-6F2DDF35091D}"/>
          </ac:spMkLst>
        </pc:spChg>
        <pc:spChg chg="mod">
          <ac:chgData name="Routledge, Mandy" userId="bacdedf5-8e30-494b-ad8b-f27fa30c4f8d" providerId="ADAL" clId="{D52FCB7D-AA40-4882-9520-D3FD1C7A00AF}" dt="2025-05-13T09:33:13.975" v="1628" actId="14100"/>
          <ac:spMkLst>
            <pc:docMk/>
            <pc:sldMk cId="2745531807" sldId="1555"/>
            <ac:spMk id="35" creationId="{37104C51-0232-62ED-4C6F-1447D06633EE}"/>
          </ac:spMkLst>
        </pc:spChg>
        <pc:spChg chg="mod">
          <ac:chgData name="Routledge, Mandy" userId="bacdedf5-8e30-494b-ad8b-f27fa30c4f8d" providerId="ADAL" clId="{D52FCB7D-AA40-4882-9520-D3FD1C7A00AF}" dt="2025-05-13T09:36:45.262" v="1694" actId="6549"/>
          <ac:spMkLst>
            <pc:docMk/>
            <pc:sldMk cId="2745531807" sldId="1555"/>
            <ac:spMk id="36" creationId="{D8EF981A-9BA7-0EB1-9B70-F7FBF2F7DF1C}"/>
          </ac:spMkLst>
        </pc:spChg>
        <pc:picChg chg="add mod">
          <ac:chgData name="Routledge, Mandy" userId="bacdedf5-8e30-494b-ad8b-f27fa30c4f8d" providerId="ADAL" clId="{D52FCB7D-AA40-4882-9520-D3FD1C7A00AF}" dt="2025-05-13T09:31:20.156" v="1623" actId="14100"/>
          <ac:picMkLst>
            <pc:docMk/>
            <pc:sldMk cId="2745531807" sldId="1555"/>
            <ac:picMk id="2" creationId="{842211DC-B402-75F5-F8D9-FE50168D7D5B}"/>
          </ac:picMkLst>
        </pc:picChg>
        <pc:picChg chg="del">
          <ac:chgData name="Routledge, Mandy" userId="bacdedf5-8e30-494b-ad8b-f27fa30c4f8d" providerId="ADAL" clId="{D52FCB7D-AA40-4882-9520-D3FD1C7A00AF}" dt="2025-05-13T09:29:28.063" v="1510" actId="478"/>
          <ac:picMkLst>
            <pc:docMk/>
            <pc:sldMk cId="2745531807" sldId="1555"/>
            <ac:picMk id="8" creationId="{7B6D6376-16EC-F375-9B7B-78B47FE869B9}"/>
          </ac:picMkLst>
        </pc:picChg>
        <pc:picChg chg="del">
          <ac:chgData name="Routledge, Mandy" userId="bacdedf5-8e30-494b-ad8b-f27fa30c4f8d" providerId="ADAL" clId="{D52FCB7D-AA40-4882-9520-D3FD1C7A00AF}" dt="2025-05-13T09:29:30.940" v="1512" actId="478"/>
          <ac:picMkLst>
            <pc:docMk/>
            <pc:sldMk cId="2745531807" sldId="1555"/>
            <ac:picMk id="19" creationId="{4BE2D778-1E31-C9A0-19C6-9C0C09DEB71F}"/>
          </ac:picMkLst>
        </pc:picChg>
        <pc:picChg chg="add mod">
          <ac:chgData name="Routledge, Mandy" userId="bacdedf5-8e30-494b-ad8b-f27fa30c4f8d" providerId="ADAL" clId="{D52FCB7D-AA40-4882-9520-D3FD1C7A00AF}" dt="2025-05-13T09:36:10.457" v="1641" actId="1076"/>
          <ac:picMkLst>
            <pc:docMk/>
            <pc:sldMk cId="2745531807" sldId="1555"/>
            <ac:picMk id="20" creationId="{E1E24FF3-6AC9-41F5-BA25-A384A5AA30C4}"/>
          </ac:picMkLst>
        </pc:picChg>
      </pc:sldChg>
    </pc:docChg>
  </pc:docChgLst>
  <pc:docChgLst>
    <pc:chgData name="Routledge, Mandy" userId="bacdedf5-8e30-494b-ad8b-f27fa30c4f8d" providerId="ADAL" clId="{4648A7EF-6761-4933-9B90-1BB9545C4FC1}"/>
    <pc:docChg chg="modSld">
      <pc:chgData name="Routledge, Mandy" userId="bacdedf5-8e30-494b-ad8b-f27fa30c4f8d" providerId="ADAL" clId="{4648A7EF-6761-4933-9B90-1BB9545C4FC1}" dt="2025-03-18T10:33:23.188" v="13" actId="20577"/>
      <pc:docMkLst>
        <pc:docMk/>
      </pc:docMkLst>
      <pc:sldChg chg="modSp mod">
        <pc:chgData name="Routledge, Mandy" userId="bacdedf5-8e30-494b-ad8b-f27fa30c4f8d" providerId="ADAL" clId="{4648A7EF-6761-4933-9B90-1BB9545C4FC1}" dt="2025-03-18T10:33:23.188" v="13" actId="20577"/>
        <pc:sldMkLst>
          <pc:docMk/>
          <pc:sldMk cId="323006580" sldId="548"/>
        </pc:sldMkLst>
        <pc:spChg chg="mod">
          <ac:chgData name="Routledge, Mandy" userId="bacdedf5-8e30-494b-ad8b-f27fa30c4f8d" providerId="ADAL" clId="{4648A7EF-6761-4933-9B90-1BB9545C4FC1}" dt="2025-03-18T10:33:23.188" v="13" actId="20577"/>
          <ac:spMkLst>
            <pc:docMk/>
            <pc:sldMk cId="323006580" sldId="548"/>
            <ac:spMk id="3" creationId="{00000000-0000-0000-0000-000000000000}"/>
          </ac:spMkLst>
        </pc:spChg>
        <pc:spChg chg="mod">
          <ac:chgData name="Routledge, Mandy" userId="bacdedf5-8e30-494b-ad8b-f27fa30c4f8d" providerId="ADAL" clId="{4648A7EF-6761-4933-9B90-1BB9545C4FC1}" dt="2025-03-18T10:33:12.960" v="1"/>
          <ac:spMkLst>
            <pc:docMk/>
            <pc:sldMk cId="323006580" sldId="548"/>
            <ac:spMk id="4" creationId="{00000000-0000-0000-0000-000000000000}"/>
          </ac:spMkLst>
        </pc:spChg>
      </pc:sldChg>
    </pc:docChg>
  </pc:docChgLst>
  <pc:docChgLst>
    <pc:chgData name="Routledge, Mandy" userId="bacdedf5-8e30-494b-ad8b-f27fa30c4f8d" providerId="ADAL" clId="{72EF6F42-B09C-48CF-8B9C-EE764A44CD52}"/>
    <pc:docChg chg="modSld">
      <pc:chgData name="Routledge, Mandy" userId="bacdedf5-8e30-494b-ad8b-f27fa30c4f8d" providerId="ADAL" clId="{72EF6F42-B09C-48CF-8B9C-EE764A44CD52}" dt="2024-11-18T15:48:44.957" v="13" actId="20577"/>
      <pc:docMkLst>
        <pc:docMk/>
      </pc:docMkLst>
      <pc:sldChg chg="modSp mod">
        <pc:chgData name="Routledge, Mandy" userId="bacdedf5-8e30-494b-ad8b-f27fa30c4f8d" providerId="ADAL" clId="{72EF6F42-B09C-48CF-8B9C-EE764A44CD52}" dt="2024-11-18T15:48:44.957" v="13" actId="20577"/>
        <pc:sldMkLst>
          <pc:docMk/>
          <pc:sldMk cId="323006580" sldId="548"/>
        </pc:sldMkLst>
        <pc:spChg chg="mod">
          <ac:chgData name="Routledge, Mandy" userId="bacdedf5-8e30-494b-ad8b-f27fa30c4f8d" providerId="ADAL" clId="{72EF6F42-B09C-48CF-8B9C-EE764A44CD52}" dt="2024-11-18T15:48:44.957" v="13" actId="20577"/>
          <ac:spMkLst>
            <pc:docMk/>
            <pc:sldMk cId="323006580" sldId="548"/>
            <ac:spMk id="3" creationId="{00000000-0000-0000-0000-000000000000}"/>
          </ac:spMkLst>
        </pc:spChg>
      </pc:sldChg>
    </pc:docChg>
  </pc:docChgLst>
  <pc:docChgLst>
    <pc:chgData name="Routledge, Mandy" userId="bacdedf5-8e30-494b-ad8b-f27fa30c4f8d" providerId="ADAL" clId="{76382D8F-BB21-4F90-B3DA-564835E2115D}"/>
    <pc:docChg chg="modSld">
      <pc:chgData name="Routledge, Mandy" userId="bacdedf5-8e30-494b-ad8b-f27fa30c4f8d" providerId="ADAL" clId="{76382D8F-BB21-4F90-B3DA-564835E2115D}" dt="2025-03-18T10:58:27.451" v="1" actId="20577"/>
      <pc:docMkLst>
        <pc:docMk/>
      </pc:docMkLst>
      <pc:sldChg chg="modSp mod">
        <pc:chgData name="Routledge, Mandy" userId="bacdedf5-8e30-494b-ad8b-f27fa30c4f8d" providerId="ADAL" clId="{76382D8F-BB21-4F90-B3DA-564835E2115D}" dt="2025-03-18T10:58:27.451" v="1" actId="20577"/>
        <pc:sldMkLst>
          <pc:docMk/>
          <pc:sldMk cId="323006580" sldId="548"/>
        </pc:sldMkLst>
        <pc:spChg chg="mod">
          <ac:chgData name="Routledge, Mandy" userId="bacdedf5-8e30-494b-ad8b-f27fa30c4f8d" providerId="ADAL" clId="{76382D8F-BB21-4F90-B3DA-564835E2115D}" dt="2025-03-18T10:58:27.451" v="1" actId="20577"/>
          <ac:spMkLst>
            <pc:docMk/>
            <pc:sldMk cId="323006580" sldId="548"/>
            <ac:spMk id="3" creationId="{00000000-0000-0000-0000-000000000000}"/>
          </ac:spMkLst>
        </pc:spChg>
      </pc:sldChg>
    </pc:docChg>
  </pc:docChgLst>
  <pc:docChgLst>
    <pc:chgData name="Das, Gerarda" userId="dec061bf-56a5-47a0-b9f3-f749fe418ae6" providerId="ADAL" clId="{2BC8B923-3FFB-495C-AA40-FD8DE9D87723}"/>
    <pc:docChg chg="custSel addSld modSld sldOrd">
      <pc:chgData name="Das, Gerarda" userId="dec061bf-56a5-47a0-b9f3-f749fe418ae6" providerId="ADAL" clId="{2BC8B923-3FFB-495C-AA40-FD8DE9D87723}" dt="2025-05-13T09:42:43.240" v="553" actId="1035"/>
      <pc:docMkLst>
        <pc:docMk/>
      </pc:docMkLst>
      <pc:sldChg chg="addSp delSp modSp mod ord">
        <pc:chgData name="Das, Gerarda" userId="dec061bf-56a5-47a0-b9f3-f749fe418ae6" providerId="ADAL" clId="{2BC8B923-3FFB-495C-AA40-FD8DE9D87723}" dt="2025-05-13T07:14:11.565" v="468" actId="1076"/>
        <pc:sldMkLst>
          <pc:docMk/>
          <pc:sldMk cId="4251169961" sldId="1245"/>
        </pc:sldMkLst>
        <pc:spChg chg="del mod">
          <ac:chgData name="Das, Gerarda" userId="dec061bf-56a5-47a0-b9f3-f749fe418ae6" providerId="ADAL" clId="{2BC8B923-3FFB-495C-AA40-FD8DE9D87723}" dt="2025-05-13T07:11:42.418" v="458" actId="478"/>
          <ac:spMkLst>
            <pc:docMk/>
            <pc:sldMk cId="4251169961" sldId="1245"/>
            <ac:spMk id="5" creationId="{B2F3EE5A-76D9-46FC-8103-DF732E35B39D}"/>
          </ac:spMkLst>
        </pc:spChg>
        <pc:spChg chg="del">
          <ac:chgData name="Das, Gerarda" userId="dec061bf-56a5-47a0-b9f3-f749fe418ae6" providerId="ADAL" clId="{2BC8B923-3FFB-495C-AA40-FD8DE9D87723}" dt="2025-05-13T07:11:44.626" v="460" actId="478"/>
          <ac:spMkLst>
            <pc:docMk/>
            <pc:sldMk cId="4251169961" sldId="1245"/>
            <ac:spMk id="11" creationId="{CE2F9D59-D178-4304-8AA1-C5078E4652E0}"/>
          </ac:spMkLst>
        </pc:spChg>
        <pc:spChg chg="del">
          <ac:chgData name="Das, Gerarda" userId="dec061bf-56a5-47a0-b9f3-f749fe418ae6" providerId="ADAL" clId="{2BC8B923-3FFB-495C-AA40-FD8DE9D87723}" dt="2025-05-13T07:11:46.177" v="461" actId="478"/>
          <ac:spMkLst>
            <pc:docMk/>
            <pc:sldMk cId="4251169961" sldId="1245"/>
            <ac:spMk id="12" creationId="{7E3CB3F3-F438-4AE4-84F8-0B73625E5703}"/>
          </ac:spMkLst>
        </pc:spChg>
        <pc:picChg chg="del">
          <ac:chgData name="Das, Gerarda" userId="dec061bf-56a5-47a0-b9f3-f749fe418ae6" providerId="ADAL" clId="{2BC8B923-3FFB-495C-AA40-FD8DE9D87723}" dt="2025-05-13T07:11:41.140" v="457" actId="478"/>
          <ac:picMkLst>
            <pc:docMk/>
            <pc:sldMk cId="4251169961" sldId="1245"/>
            <ac:picMk id="4" creationId="{80EB5F05-74B4-45CD-A072-FD1D095D175B}"/>
          </ac:picMkLst>
        </pc:picChg>
        <pc:picChg chg="add mod">
          <ac:chgData name="Das, Gerarda" userId="dec061bf-56a5-47a0-b9f3-f749fe418ae6" providerId="ADAL" clId="{2BC8B923-3FFB-495C-AA40-FD8DE9D87723}" dt="2025-05-13T07:14:11.565" v="468" actId="1076"/>
          <ac:picMkLst>
            <pc:docMk/>
            <pc:sldMk cId="4251169961" sldId="1245"/>
            <ac:picMk id="6" creationId="{D6B373F3-391F-163C-E7F6-81767E352E39}"/>
          </ac:picMkLst>
        </pc:picChg>
        <pc:picChg chg="del">
          <ac:chgData name="Das, Gerarda" userId="dec061bf-56a5-47a0-b9f3-f749fe418ae6" providerId="ADAL" clId="{2BC8B923-3FFB-495C-AA40-FD8DE9D87723}" dt="2025-05-13T07:11:43.135" v="459" actId="478"/>
          <ac:picMkLst>
            <pc:docMk/>
            <pc:sldMk cId="4251169961" sldId="1245"/>
            <ac:picMk id="8" creationId="{56BBB05E-29C2-410B-A389-C1F99E29654F}"/>
          </ac:picMkLst>
        </pc:picChg>
        <pc:picChg chg="del">
          <ac:chgData name="Das, Gerarda" userId="dec061bf-56a5-47a0-b9f3-f749fe418ae6" providerId="ADAL" clId="{2BC8B923-3FFB-495C-AA40-FD8DE9D87723}" dt="2025-05-13T07:11:46.632" v="462" actId="478"/>
          <ac:picMkLst>
            <pc:docMk/>
            <pc:sldMk cId="4251169961" sldId="1245"/>
            <ac:picMk id="9" creationId="{F0323F33-0F6A-4B49-A7A4-C19DE3299B1B}"/>
          </ac:picMkLst>
        </pc:picChg>
      </pc:sldChg>
      <pc:sldChg chg="modSp mod">
        <pc:chgData name="Das, Gerarda" userId="dec061bf-56a5-47a0-b9f3-f749fe418ae6" providerId="ADAL" clId="{2BC8B923-3FFB-495C-AA40-FD8DE9D87723}" dt="2025-05-13T07:09:58.516" v="422" actId="20577"/>
        <pc:sldMkLst>
          <pc:docMk/>
          <pc:sldMk cId="2189114603" sldId="1437"/>
        </pc:sldMkLst>
        <pc:spChg chg="mod">
          <ac:chgData name="Das, Gerarda" userId="dec061bf-56a5-47a0-b9f3-f749fe418ae6" providerId="ADAL" clId="{2BC8B923-3FFB-495C-AA40-FD8DE9D87723}" dt="2025-05-13T07:09:58.516" v="422" actId="20577"/>
          <ac:spMkLst>
            <pc:docMk/>
            <pc:sldMk cId="2189114603" sldId="1437"/>
            <ac:spMk id="3" creationId="{00000000-0000-0000-0000-000000000000}"/>
          </ac:spMkLst>
        </pc:spChg>
      </pc:sldChg>
      <pc:sldChg chg="addSp modSp mod ord">
        <pc:chgData name="Das, Gerarda" userId="dec061bf-56a5-47a0-b9f3-f749fe418ae6" providerId="ADAL" clId="{2BC8B923-3FFB-495C-AA40-FD8DE9D87723}" dt="2025-05-13T07:18:08.798" v="498" actId="1076"/>
        <pc:sldMkLst>
          <pc:docMk/>
          <pc:sldMk cId="3059167406" sldId="1459"/>
        </pc:sldMkLst>
        <pc:spChg chg="mod">
          <ac:chgData name="Das, Gerarda" userId="dec061bf-56a5-47a0-b9f3-f749fe418ae6" providerId="ADAL" clId="{2BC8B923-3FFB-495C-AA40-FD8DE9D87723}" dt="2025-05-13T07:17:09.403" v="492" actId="1076"/>
          <ac:spMkLst>
            <pc:docMk/>
            <pc:sldMk cId="3059167406" sldId="1459"/>
            <ac:spMk id="9" creationId="{10E81A5E-6FF6-19C8-39F3-4B1241F1944D}"/>
          </ac:spMkLst>
        </pc:spChg>
        <pc:spChg chg="mod">
          <ac:chgData name="Das, Gerarda" userId="dec061bf-56a5-47a0-b9f3-f749fe418ae6" providerId="ADAL" clId="{2BC8B923-3FFB-495C-AA40-FD8DE9D87723}" dt="2025-05-13T07:16:47.071" v="486" actId="1076"/>
          <ac:spMkLst>
            <pc:docMk/>
            <pc:sldMk cId="3059167406" sldId="1459"/>
            <ac:spMk id="10" creationId="{B73868D5-0B4D-8C9F-B47E-1488C5E4E82F}"/>
          </ac:spMkLst>
        </pc:spChg>
        <pc:picChg chg="add mod ord modCrop">
          <ac:chgData name="Das, Gerarda" userId="dec061bf-56a5-47a0-b9f3-f749fe418ae6" providerId="ADAL" clId="{2BC8B923-3FFB-495C-AA40-FD8DE9D87723}" dt="2025-05-13T07:17:02.905" v="491" actId="1037"/>
          <ac:picMkLst>
            <pc:docMk/>
            <pc:sldMk cId="3059167406" sldId="1459"/>
            <ac:picMk id="3" creationId="{51621D7F-A0A0-552E-C4ED-1219ED192EAF}"/>
          </ac:picMkLst>
        </pc:picChg>
        <pc:picChg chg="add mod">
          <ac:chgData name="Das, Gerarda" userId="dec061bf-56a5-47a0-b9f3-f749fe418ae6" providerId="ADAL" clId="{2BC8B923-3FFB-495C-AA40-FD8DE9D87723}" dt="2025-05-13T07:18:08.798" v="498" actId="1076"/>
          <ac:picMkLst>
            <pc:docMk/>
            <pc:sldMk cId="3059167406" sldId="1459"/>
            <ac:picMk id="5" creationId="{259CDEF3-30B7-1D6A-D294-638751AD51F2}"/>
          </ac:picMkLst>
        </pc:picChg>
      </pc:sldChg>
      <pc:sldChg chg="addSp modSp">
        <pc:chgData name="Das, Gerarda" userId="dec061bf-56a5-47a0-b9f3-f749fe418ae6" providerId="ADAL" clId="{2BC8B923-3FFB-495C-AA40-FD8DE9D87723}" dt="2025-05-13T09:30:14.732" v="543" actId="164"/>
        <pc:sldMkLst>
          <pc:docMk/>
          <pc:sldMk cId="2452007587" sldId="1476"/>
        </pc:sldMkLst>
        <pc:grpChg chg="add mod">
          <ac:chgData name="Das, Gerarda" userId="dec061bf-56a5-47a0-b9f3-f749fe418ae6" providerId="ADAL" clId="{2BC8B923-3FFB-495C-AA40-FD8DE9D87723}" dt="2025-05-13T09:30:14.732" v="543" actId="164"/>
          <ac:grpSpMkLst>
            <pc:docMk/>
            <pc:sldMk cId="2452007587" sldId="1476"/>
            <ac:grpSpMk id="2" creationId="{CEB0733F-5478-A5B7-27CD-7438881C8421}"/>
          </ac:grpSpMkLst>
        </pc:grpChg>
        <pc:picChg chg="mod">
          <ac:chgData name="Das, Gerarda" userId="dec061bf-56a5-47a0-b9f3-f749fe418ae6" providerId="ADAL" clId="{2BC8B923-3FFB-495C-AA40-FD8DE9D87723}" dt="2025-05-13T09:30:14.732" v="543" actId="164"/>
          <ac:picMkLst>
            <pc:docMk/>
            <pc:sldMk cId="2452007587" sldId="1476"/>
            <ac:picMk id="3" creationId="{0C38A68A-DA97-B995-38EB-29C932CE3CA0}"/>
          </ac:picMkLst>
        </pc:picChg>
        <pc:picChg chg="mod">
          <ac:chgData name="Das, Gerarda" userId="dec061bf-56a5-47a0-b9f3-f749fe418ae6" providerId="ADAL" clId="{2BC8B923-3FFB-495C-AA40-FD8DE9D87723}" dt="2025-05-13T09:30:14.732" v="543" actId="164"/>
          <ac:picMkLst>
            <pc:docMk/>
            <pc:sldMk cId="2452007587" sldId="1476"/>
            <ac:picMk id="5" creationId="{F183B61F-CA72-43EA-979A-6BAB9231BE02}"/>
          </ac:picMkLst>
        </pc:picChg>
        <pc:picChg chg="mod">
          <ac:chgData name="Das, Gerarda" userId="dec061bf-56a5-47a0-b9f3-f749fe418ae6" providerId="ADAL" clId="{2BC8B923-3FFB-495C-AA40-FD8DE9D87723}" dt="2025-05-13T09:30:14.732" v="543" actId="164"/>
          <ac:picMkLst>
            <pc:docMk/>
            <pc:sldMk cId="2452007587" sldId="1476"/>
            <ac:picMk id="8" creationId="{A2A0CEB9-5A42-D7E8-E596-706A309D731C}"/>
          </ac:picMkLst>
        </pc:picChg>
        <pc:picChg chg="mod">
          <ac:chgData name="Das, Gerarda" userId="dec061bf-56a5-47a0-b9f3-f749fe418ae6" providerId="ADAL" clId="{2BC8B923-3FFB-495C-AA40-FD8DE9D87723}" dt="2025-05-13T09:30:14.732" v="543" actId="164"/>
          <ac:picMkLst>
            <pc:docMk/>
            <pc:sldMk cId="2452007587" sldId="1476"/>
            <ac:picMk id="10" creationId="{C5455018-76FE-80FF-EF69-52A3E9F90710}"/>
          </ac:picMkLst>
        </pc:picChg>
        <pc:picChg chg="mod">
          <ac:chgData name="Das, Gerarda" userId="dec061bf-56a5-47a0-b9f3-f749fe418ae6" providerId="ADAL" clId="{2BC8B923-3FFB-495C-AA40-FD8DE9D87723}" dt="2025-05-13T09:30:14.732" v="543" actId="164"/>
          <ac:picMkLst>
            <pc:docMk/>
            <pc:sldMk cId="2452007587" sldId="1476"/>
            <ac:picMk id="1026" creationId="{59C8B7F5-5BAB-87EF-8472-A203F8DD0B97}"/>
          </ac:picMkLst>
        </pc:picChg>
      </pc:sldChg>
      <pc:sldChg chg="ord">
        <pc:chgData name="Das, Gerarda" userId="dec061bf-56a5-47a0-b9f3-f749fe418ae6" providerId="ADAL" clId="{2BC8B923-3FFB-495C-AA40-FD8DE9D87723}" dt="2025-05-13T07:18:26.169" v="504"/>
        <pc:sldMkLst>
          <pc:docMk/>
          <pc:sldMk cId="4210467006" sldId="1479"/>
        </pc:sldMkLst>
      </pc:sldChg>
      <pc:sldChg chg="addSp delSp modSp mod ord">
        <pc:chgData name="Das, Gerarda" userId="dec061bf-56a5-47a0-b9f3-f749fe418ae6" providerId="ADAL" clId="{2BC8B923-3FFB-495C-AA40-FD8DE9D87723}" dt="2025-05-13T07:22:38.529" v="538" actId="14100"/>
        <pc:sldMkLst>
          <pc:docMk/>
          <pc:sldMk cId="3779434736" sldId="1481"/>
        </pc:sldMkLst>
        <pc:spChg chg="mod">
          <ac:chgData name="Das, Gerarda" userId="dec061bf-56a5-47a0-b9f3-f749fe418ae6" providerId="ADAL" clId="{2BC8B923-3FFB-495C-AA40-FD8DE9D87723}" dt="2025-05-13T07:22:28.177" v="534" actId="1076"/>
          <ac:spMkLst>
            <pc:docMk/>
            <pc:sldMk cId="3779434736" sldId="1481"/>
            <ac:spMk id="3" creationId="{C2D15F24-7788-23AD-8A6F-5EBCC47F80F5}"/>
          </ac:spMkLst>
        </pc:spChg>
        <pc:picChg chg="add mod">
          <ac:chgData name="Das, Gerarda" userId="dec061bf-56a5-47a0-b9f3-f749fe418ae6" providerId="ADAL" clId="{2BC8B923-3FFB-495C-AA40-FD8DE9D87723}" dt="2025-05-13T07:21:16.157" v="515" actId="1076"/>
          <ac:picMkLst>
            <pc:docMk/>
            <pc:sldMk cId="3779434736" sldId="1481"/>
            <ac:picMk id="2" creationId="{41DDD1FF-3DA5-6B4B-71B1-CDA52120C648}"/>
          </ac:picMkLst>
        </pc:picChg>
        <pc:picChg chg="add del mod">
          <ac:chgData name="Das, Gerarda" userId="dec061bf-56a5-47a0-b9f3-f749fe418ae6" providerId="ADAL" clId="{2BC8B923-3FFB-495C-AA40-FD8DE9D87723}" dt="2025-05-13T07:21:22.025" v="519" actId="478"/>
          <ac:picMkLst>
            <pc:docMk/>
            <pc:sldMk cId="3779434736" sldId="1481"/>
            <ac:picMk id="4" creationId="{0B03DD4A-D7EE-65E1-9751-3FCD9EE55A87}"/>
          </ac:picMkLst>
        </pc:picChg>
        <pc:picChg chg="add mod">
          <ac:chgData name="Das, Gerarda" userId="dec061bf-56a5-47a0-b9f3-f749fe418ae6" providerId="ADAL" clId="{2BC8B923-3FFB-495C-AA40-FD8DE9D87723}" dt="2025-05-13T07:22:38.529" v="538" actId="14100"/>
          <ac:picMkLst>
            <pc:docMk/>
            <pc:sldMk cId="3779434736" sldId="1481"/>
            <ac:picMk id="7" creationId="{2EB01388-57C4-06BF-2B13-8BC2E9656948}"/>
          </ac:picMkLst>
        </pc:picChg>
      </pc:sldChg>
      <pc:sldChg chg="modSp mod">
        <pc:chgData name="Das, Gerarda" userId="dec061bf-56a5-47a0-b9f3-f749fe418ae6" providerId="ADAL" clId="{2BC8B923-3FFB-495C-AA40-FD8DE9D87723}" dt="2025-05-13T09:42:43.240" v="553" actId="1035"/>
        <pc:sldMkLst>
          <pc:docMk/>
          <pc:sldMk cId="3504384745" sldId="1552"/>
        </pc:sldMkLst>
        <pc:spChg chg="mod">
          <ac:chgData name="Das, Gerarda" userId="dec061bf-56a5-47a0-b9f3-f749fe418ae6" providerId="ADAL" clId="{2BC8B923-3FFB-495C-AA40-FD8DE9D87723}" dt="2025-05-13T09:42:43.240" v="553" actId="1035"/>
          <ac:spMkLst>
            <pc:docMk/>
            <pc:sldMk cId="3504384745" sldId="1552"/>
            <ac:spMk id="10" creationId="{B37FADB8-F5A5-F448-15A7-6A630939BCDC}"/>
          </ac:spMkLst>
        </pc:spChg>
        <pc:cxnChg chg="mod">
          <ac:chgData name="Das, Gerarda" userId="dec061bf-56a5-47a0-b9f3-f749fe418ae6" providerId="ADAL" clId="{2BC8B923-3FFB-495C-AA40-FD8DE9D87723}" dt="2025-05-13T09:42:34.460" v="548" actId="14100"/>
          <ac:cxnSpMkLst>
            <pc:docMk/>
            <pc:sldMk cId="3504384745" sldId="1552"/>
            <ac:cxnSpMk id="35" creationId="{CE56632D-29A3-57BD-3F64-DEB16784BD0A}"/>
          </ac:cxnSpMkLst>
        </pc:cxnChg>
      </pc:sldChg>
      <pc:sldChg chg="addSp modSp add mod">
        <pc:chgData name="Das, Gerarda" userId="dec061bf-56a5-47a0-b9f3-f749fe418ae6" providerId="ADAL" clId="{2BC8B923-3FFB-495C-AA40-FD8DE9D87723}" dt="2025-05-13T09:30:29.583" v="547" actId="6549"/>
        <pc:sldMkLst>
          <pc:docMk/>
          <pc:sldMk cId="231262479" sldId="1556"/>
        </pc:sldMkLst>
        <pc:spChg chg="mod">
          <ac:chgData name="Das, Gerarda" userId="dec061bf-56a5-47a0-b9f3-f749fe418ae6" providerId="ADAL" clId="{2BC8B923-3FFB-495C-AA40-FD8DE9D87723}" dt="2025-05-13T09:30:29.583" v="547" actId="6549"/>
          <ac:spMkLst>
            <pc:docMk/>
            <pc:sldMk cId="231262479" sldId="1556"/>
            <ac:spMk id="6" creationId="{00000000-0000-0000-0000-000000000000}"/>
          </ac:spMkLst>
        </pc:spChg>
        <pc:grpChg chg="add mod">
          <ac:chgData name="Das, Gerarda" userId="dec061bf-56a5-47a0-b9f3-f749fe418ae6" providerId="ADAL" clId="{2BC8B923-3FFB-495C-AA40-FD8DE9D87723}" dt="2025-05-13T09:30:03.106" v="542" actId="1076"/>
          <ac:grpSpMkLst>
            <pc:docMk/>
            <pc:sldMk cId="231262479" sldId="1556"/>
            <ac:grpSpMk id="2" creationId="{C27E93A1-F296-93AF-436D-B11A3A1874DD}"/>
          </ac:grpSpMkLst>
        </pc:grpChg>
        <pc:grpChg chg="add mod">
          <ac:chgData name="Das, Gerarda" userId="dec061bf-56a5-47a0-b9f3-f749fe418ae6" providerId="ADAL" clId="{2BC8B923-3FFB-495C-AA40-FD8DE9D87723}" dt="2025-05-13T09:30:23.986" v="546" actId="1076"/>
          <ac:grpSpMkLst>
            <pc:docMk/>
            <pc:sldMk cId="231262479" sldId="1556"/>
            <ac:grpSpMk id="3" creationId="{469D237B-1497-ED18-5454-7847F8390AA7}"/>
          </ac:grpSpMkLst>
        </pc:grpChg>
        <pc:picChg chg="mod">
          <ac:chgData name="Das, Gerarda" userId="dec061bf-56a5-47a0-b9f3-f749fe418ae6" providerId="ADAL" clId="{2BC8B923-3FFB-495C-AA40-FD8DE9D87723}" dt="2025-05-13T09:30:03.106" v="542" actId="1076"/>
          <ac:picMkLst>
            <pc:docMk/>
            <pc:sldMk cId="231262479" sldId="1556"/>
            <ac:picMk id="4" creationId="{BF414E7E-BE12-DC02-41A1-CA770A4D38D6}"/>
          </ac:picMkLst>
        </pc:picChg>
        <pc:picChg chg="mod">
          <ac:chgData name="Das, Gerarda" userId="dec061bf-56a5-47a0-b9f3-f749fe418ae6" providerId="ADAL" clId="{2BC8B923-3FFB-495C-AA40-FD8DE9D87723}" dt="2025-05-13T09:30:23.986" v="546" actId="1076"/>
          <ac:picMkLst>
            <pc:docMk/>
            <pc:sldMk cId="231262479" sldId="1556"/>
            <ac:picMk id="5" creationId="{878923C1-A5D3-38CD-1419-E0DBF35D6BCF}"/>
          </ac:picMkLst>
        </pc:picChg>
        <pc:picChg chg="mod">
          <ac:chgData name="Das, Gerarda" userId="dec061bf-56a5-47a0-b9f3-f749fe418ae6" providerId="ADAL" clId="{2BC8B923-3FFB-495C-AA40-FD8DE9D87723}" dt="2025-05-13T09:30:23.986" v="546" actId="1076"/>
          <ac:picMkLst>
            <pc:docMk/>
            <pc:sldMk cId="231262479" sldId="1556"/>
            <ac:picMk id="7" creationId="{D122A875-CE64-107B-1E8F-9496C3B4C23C}"/>
          </ac:picMkLst>
        </pc:picChg>
        <pc:picChg chg="mod">
          <ac:chgData name="Das, Gerarda" userId="dec061bf-56a5-47a0-b9f3-f749fe418ae6" providerId="ADAL" clId="{2BC8B923-3FFB-495C-AA40-FD8DE9D87723}" dt="2025-05-13T09:30:03.106" v="542" actId="1076"/>
          <ac:picMkLst>
            <pc:docMk/>
            <pc:sldMk cId="231262479" sldId="1556"/>
            <ac:picMk id="8" creationId="{A2A0CEB9-5A42-D7E8-E596-706A309D731C}"/>
          </ac:picMkLst>
        </pc:picChg>
        <pc:picChg chg="mod">
          <ac:chgData name="Das, Gerarda" userId="dec061bf-56a5-47a0-b9f3-f749fe418ae6" providerId="ADAL" clId="{2BC8B923-3FFB-495C-AA40-FD8DE9D87723}" dt="2025-05-13T09:30:23.986" v="546" actId="1076"/>
          <ac:picMkLst>
            <pc:docMk/>
            <pc:sldMk cId="231262479" sldId="1556"/>
            <ac:picMk id="9" creationId="{2F767B3B-9721-711D-A2F2-A8A82E8964DC}"/>
          </ac:picMkLst>
        </pc:picChg>
        <pc:picChg chg="mod">
          <ac:chgData name="Das, Gerarda" userId="dec061bf-56a5-47a0-b9f3-f749fe418ae6" providerId="ADAL" clId="{2BC8B923-3FFB-495C-AA40-FD8DE9D87723}" dt="2025-05-13T09:30:03.106" v="542" actId="1076"/>
          <ac:picMkLst>
            <pc:docMk/>
            <pc:sldMk cId="231262479" sldId="1556"/>
            <ac:picMk id="10" creationId="{C5455018-76FE-80FF-EF69-52A3E9F90710}"/>
          </ac:picMkLst>
        </pc:picChg>
        <pc:picChg chg="mod">
          <ac:chgData name="Das, Gerarda" userId="dec061bf-56a5-47a0-b9f3-f749fe418ae6" providerId="ADAL" clId="{2BC8B923-3FFB-495C-AA40-FD8DE9D87723}" dt="2025-05-13T09:30:23.986" v="546" actId="1076"/>
          <ac:picMkLst>
            <pc:docMk/>
            <pc:sldMk cId="231262479" sldId="1556"/>
            <ac:picMk id="11" creationId="{38FBDA88-F8AE-AD31-9C17-22743504C8C7}"/>
          </ac:picMkLst>
        </pc:picChg>
        <pc:picChg chg="mod">
          <ac:chgData name="Das, Gerarda" userId="dec061bf-56a5-47a0-b9f3-f749fe418ae6" providerId="ADAL" clId="{2BC8B923-3FFB-495C-AA40-FD8DE9D87723}" dt="2025-05-13T09:30:23.986" v="546" actId="1076"/>
          <ac:picMkLst>
            <pc:docMk/>
            <pc:sldMk cId="231262479" sldId="1556"/>
            <ac:picMk id="12" creationId="{BB1BDB41-7404-8DF3-4F11-09E2EF316EBD}"/>
          </ac:picMkLst>
        </pc:picChg>
        <pc:picChg chg="mod">
          <ac:chgData name="Das, Gerarda" userId="dec061bf-56a5-47a0-b9f3-f749fe418ae6" providerId="ADAL" clId="{2BC8B923-3FFB-495C-AA40-FD8DE9D87723}" dt="2025-05-13T09:30:03.106" v="542" actId="1076"/>
          <ac:picMkLst>
            <pc:docMk/>
            <pc:sldMk cId="231262479" sldId="1556"/>
            <ac:picMk id="1026" creationId="{59C8B7F5-5BAB-87EF-8472-A203F8DD0B97}"/>
          </ac:picMkLst>
        </pc:picChg>
      </pc:sldChg>
    </pc:docChg>
  </pc:docChgLst>
  <pc:docChgLst>
    <pc:chgData name="Routledge, Mandy" userId="bacdedf5-8e30-494b-ad8b-f27fa30c4f8d" providerId="ADAL" clId="{B5349260-E3FE-472C-8C1F-DF25D864ED5F}"/>
    <pc:docChg chg="modSld">
      <pc:chgData name="Routledge, Mandy" userId="bacdedf5-8e30-494b-ad8b-f27fa30c4f8d" providerId="ADAL" clId="{B5349260-E3FE-472C-8C1F-DF25D864ED5F}" dt="2024-09-24T09:45:47.976" v="3" actId="20577"/>
      <pc:docMkLst>
        <pc:docMk/>
      </pc:docMkLst>
      <pc:sldChg chg="modSp mod">
        <pc:chgData name="Routledge, Mandy" userId="bacdedf5-8e30-494b-ad8b-f27fa30c4f8d" providerId="ADAL" clId="{B5349260-E3FE-472C-8C1F-DF25D864ED5F}" dt="2024-09-24T09:45:47.976" v="3" actId="20577"/>
        <pc:sldMkLst>
          <pc:docMk/>
          <pc:sldMk cId="323006580" sldId="548"/>
        </pc:sldMkLst>
        <pc:spChg chg="mod">
          <ac:chgData name="Routledge, Mandy" userId="bacdedf5-8e30-494b-ad8b-f27fa30c4f8d" providerId="ADAL" clId="{B5349260-E3FE-472C-8C1F-DF25D864ED5F}" dt="2024-09-24T09:45:47.976" v="3" actId="20577"/>
          <ac:spMkLst>
            <pc:docMk/>
            <pc:sldMk cId="323006580" sldId="548"/>
            <ac:spMk id="3" creationId="{00000000-0000-0000-0000-000000000000}"/>
          </ac:spMkLst>
        </pc:spChg>
      </pc:sldChg>
    </pc:docChg>
  </pc:docChgLst>
  <pc:docChgLst>
    <pc:chgData name="Routledge, Mandy" userId="bacdedf5-8e30-494b-ad8b-f27fa30c4f8d" providerId="ADAL" clId="{5AF44CE5-D707-4024-A0DE-945F429D9EFB}"/>
    <pc:docChg chg="modSld">
      <pc:chgData name="Routledge, Mandy" userId="bacdedf5-8e30-494b-ad8b-f27fa30c4f8d" providerId="ADAL" clId="{5AF44CE5-D707-4024-A0DE-945F429D9EFB}" dt="2025-03-18T10:55:20.773" v="0"/>
      <pc:docMkLst>
        <pc:docMk/>
      </pc:docMkLst>
      <pc:sldChg chg="modSp mod">
        <pc:chgData name="Routledge, Mandy" userId="bacdedf5-8e30-494b-ad8b-f27fa30c4f8d" providerId="ADAL" clId="{5AF44CE5-D707-4024-A0DE-945F429D9EFB}" dt="2025-03-18T10:55:20.773" v="0"/>
        <pc:sldMkLst>
          <pc:docMk/>
          <pc:sldMk cId="323006580" sldId="548"/>
        </pc:sldMkLst>
        <pc:spChg chg="mod">
          <ac:chgData name="Routledge, Mandy" userId="bacdedf5-8e30-494b-ad8b-f27fa30c4f8d" providerId="ADAL" clId="{5AF44CE5-D707-4024-A0DE-945F429D9EFB}" dt="2025-03-18T10:55:20.773" v="0"/>
          <ac:spMkLst>
            <pc:docMk/>
            <pc:sldMk cId="323006580" sldId="548"/>
            <ac:spMk id="3" creationId="{00000000-0000-0000-0000-000000000000}"/>
          </ac:spMkLst>
        </pc:spChg>
      </pc:sldChg>
    </pc:docChg>
  </pc:docChgLst>
  <pc:docChgLst>
    <pc:chgData name="Routledge, Mandy" userId="bacdedf5-8e30-494b-ad8b-f27fa30c4f8d" providerId="ADAL" clId="{365F3027-3BF6-4E6B-94E3-5624A1AFE49A}"/>
    <pc:docChg chg="modSld">
      <pc:chgData name="Routledge, Mandy" userId="bacdedf5-8e30-494b-ad8b-f27fa30c4f8d" providerId="ADAL" clId="{365F3027-3BF6-4E6B-94E3-5624A1AFE49A}" dt="2025-03-18T10:48:57.721" v="1" actId="6549"/>
      <pc:docMkLst>
        <pc:docMk/>
      </pc:docMkLst>
      <pc:sldChg chg="modSp mod">
        <pc:chgData name="Routledge, Mandy" userId="bacdedf5-8e30-494b-ad8b-f27fa30c4f8d" providerId="ADAL" clId="{365F3027-3BF6-4E6B-94E3-5624A1AFE49A}" dt="2025-03-18T10:48:57.721" v="1" actId="6549"/>
        <pc:sldMkLst>
          <pc:docMk/>
          <pc:sldMk cId="323006580" sldId="548"/>
        </pc:sldMkLst>
        <pc:spChg chg="mod">
          <ac:chgData name="Routledge, Mandy" userId="bacdedf5-8e30-494b-ad8b-f27fa30c4f8d" providerId="ADAL" clId="{365F3027-3BF6-4E6B-94E3-5624A1AFE49A}" dt="2025-03-18T10:48:54.477" v="0"/>
          <ac:spMkLst>
            <pc:docMk/>
            <pc:sldMk cId="323006580" sldId="548"/>
            <ac:spMk id="3" creationId="{00000000-0000-0000-0000-000000000000}"/>
          </ac:spMkLst>
        </pc:spChg>
        <pc:spChg chg="mod">
          <ac:chgData name="Routledge, Mandy" userId="bacdedf5-8e30-494b-ad8b-f27fa30c4f8d" providerId="ADAL" clId="{365F3027-3BF6-4E6B-94E3-5624A1AFE49A}" dt="2025-03-18T10:48:57.721" v="1" actId="6549"/>
          <ac:spMkLst>
            <pc:docMk/>
            <pc:sldMk cId="323006580" sldId="548"/>
            <ac:spMk id="4" creationId="{00000000-0000-0000-0000-000000000000}"/>
          </ac:spMkLst>
        </pc:spChg>
      </pc:sldChg>
    </pc:docChg>
  </pc:docChgLst>
  <pc:docChgLst>
    <pc:chgData name="Routledge, Mandy" userId="bacdedf5-8e30-494b-ad8b-f27fa30c4f8d" providerId="ADAL" clId="{9F6D8924-2008-4907-9C21-C59B9F9E763B}"/>
    <pc:docChg chg="addSld delSld modSld modSection">
      <pc:chgData name="Routledge, Mandy" userId="bacdedf5-8e30-494b-ad8b-f27fa30c4f8d" providerId="ADAL" clId="{9F6D8924-2008-4907-9C21-C59B9F9E763B}" dt="2024-09-24T09:32:57.268" v="22"/>
      <pc:docMkLst>
        <pc:docMk/>
      </pc:docMkLst>
      <pc:sldChg chg="del">
        <pc:chgData name="Routledge, Mandy" userId="bacdedf5-8e30-494b-ad8b-f27fa30c4f8d" providerId="ADAL" clId="{9F6D8924-2008-4907-9C21-C59B9F9E763B}" dt="2024-09-24T09:19:31.866" v="20" actId="47"/>
        <pc:sldMkLst>
          <pc:docMk/>
          <pc:sldMk cId="192884965" sldId="259"/>
        </pc:sldMkLst>
      </pc:sldChg>
      <pc:sldChg chg="del">
        <pc:chgData name="Routledge, Mandy" userId="bacdedf5-8e30-494b-ad8b-f27fa30c4f8d" providerId="ADAL" clId="{9F6D8924-2008-4907-9C21-C59B9F9E763B}" dt="2024-09-24T09:19:29.202" v="16" actId="47"/>
        <pc:sldMkLst>
          <pc:docMk/>
          <pc:sldMk cId="155461494" sldId="263"/>
        </pc:sldMkLst>
      </pc:sldChg>
      <pc:sldChg chg="del">
        <pc:chgData name="Routledge, Mandy" userId="bacdedf5-8e30-494b-ad8b-f27fa30c4f8d" providerId="ADAL" clId="{9F6D8924-2008-4907-9C21-C59B9F9E763B}" dt="2024-09-24T09:19:29.860" v="17" actId="47"/>
        <pc:sldMkLst>
          <pc:docMk/>
          <pc:sldMk cId="3558003521" sldId="267"/>
        </pc:sldMkLst>
      </pc:sldChg>
      <pc:sldChg chg="del">
        <pc:chgData name="Routledge, Mandy" userId="bacdedf5-8e30-494b-ad8b-f27fa30c4f8d" providerId="ADAL" clId="{9F6D8924-2008-4907-9C21-C59B9F9E763B}" dt="2024-09-24T09:19:31.160" v="19" actId="47"/>
        <pc:sldMkLst>
          <pc:docMk/>
          <pc:sldMk cId="2441164173" sldId="268"/>
        </pc:sldMkLst>
      </pc:sldChg>
      <pc:sldChg chg="modSp mod">
        <pc:chgData name="Routledge, Mandy" userId="bacdedf5-8e30-494b-ad8b-f27fa30c4f8d" providerId="ADAL" clId="{9F6D8924-2008-4907-9C21-C59B9F9E763B}" dt="2024-09-24T09:18:45.522" v="11" actId="20577"/>
        <pc:sldMkLst>
          <pc:docMk/>
          <pc:sldMk cId="323006580" sldId="548"/>
        </pc:sldMkLst>
        <pc:spChg chg="mod">
          <ac:chgData name="Routledge, Mandy" userId="bacdedf5-8e30-494b-ad8b-f27fa30c4f8d" providerId="ADAL" clId="{9F6D8924-2008-4907-9C21-C59B9F9E763B}" dt="2024-09-24T09:18:45.522" v="11" actId="20577"/>
          <ac:spMkLst>
            <pc:docMk/>
            <pc:sldMk cId="323006580" sldId="548"/>
            <ac:spMk id="3" creationId="{00000000-0000-0000-0000-000000000000}"/>
          </ac:spMkLst>
        </pc:spChg>
      </pc:sldChg>
      <pc:sldChg chg="del">
        <pc:chgData name="Routledge, Mandy" userId="bacdedf5-8e30-494b-ad8b-f27fa30c4f8d" providerId="ADAL" clId="{9F6D8924-2008-4907-9C21-C59B9F9E763B}" dt="2024-09-24T09:19:24.456" v="15" actId="47"/>
        <pc:sldMkLst>
          <pc:docMk/>
          <pc:sldMk cId="3978205201" sldId="1474"/>
        </pc:sldMkLst>
      </pc:sldChg>
      <pc:sldChg chg="del">
        <pc:chgData name="Routledge, Mandy" userId="bacdedf5-8e30-494b-ad8b-f27fa30c4f8d" providerId="ADAL" clId="{9F6D8924-2008-4907-9C21-C59B9F9E763B}" dt="2024-09-24T09:19:30.576" v="18" actId="47"/>
        <pc:sldMkLst>
          <pc:docMk/>
          <pc:sldMk cId="3153421729" sldId="1484"/>
        </pc:sldMkLst>
      </pc:sldChg>
      <pc:sldChg chg="del">
        <pc:chgData name="Routledge, Mandy" userId="bacdedf5-8e30-494b-ad8b-f27fa30c4f8d" providerId="ADAL" clId="{9F6D8924-2008-4907-9C21-C59B9F9E763B}" dt="2024-09-24T09:19:32.664" v="21" actId="47"/>
        <pc:sldMkLst>
          <pc:docMk/>
          <pc:sldMk cId="573887307" sldId="1485"/>
        </pc:sldMkLst>
      </pc:sldChg>
      <pc:sldChg chg="add del">
        <pc:chgData name="Routledge, Mandy" userId="bacdedf5-8e30-494b-ad8b-f27fa30c4f8d" providerId="ADAL" clId="{9F6D8924-2008-4907-9C21-C59B9F9E763B}" dt="2024-09-24T09:18:52.997" v="13" actId="47"/>
        <pc:sldMkLst>
          <pc:docMk/>
          <pc:sldMk cId="969885507" sldId="1486"/>
        </pc:sldMkLst>
      </pc:sldChg>
      <pc:sldChg chg="add">
        <pc:chgData name="Routledge, Mandy" userId="bacdedf5-8e30-494b-ad8b-f27fa30c4f8d" providerId="ADAL" clId="{9F6D8924-2008-4907-9C21-C59B9F9E763B}" dt="2024-09-24T09:19:17.295" v="14"/>
        <pc:sldMkLst>
          <pc:docMk/>
          <pc:sldMk cId="2967928418" sldId="1511"/>
        </pc:sldMkLst>
      </pc:sldChg>
      <pc:sldChg chg="add">
        <pc:chgData name="Routledge, Mandy" userId="bacdedf5-8e30-494b-ad8b-f27fa30c4f8d" providerId="ADAL" clId="{9F6D8924-2008-4907-9C21-C59B9F9E763B}" dt="2024-09-24T09:19:17.295" v="14"/>
        <pc:sldMkLst>
          <pc:docMk/>
          <pc:sldMk cId="1594331871" sldId="1512"/>
        </pc:sldMkLst>
      </pc:sldChg>
      <pc:sldChg chg="add">
        <pc:chgData name="Routledge, Mandy" userId="bacdedf5-8e30-494b-ad8b-f27fa30c4f8d" providerId="ADAL" clId="{9F6D8924-2008-4907-9C21-C59B9F9E763B}" dt="2024-09-24T09:19:17.295" v="14"/>
        <pc:sldMkLst>
          <pc:docMk/>
          <pc:sldMk cId="3112181829" sldId="1515"/>
        </pc:sldMkLst>
      </pc:sldChg>
      <pc:sldChg chg="add">
        <pc:chgData name="Routledge, Mandy" userId="bacdedf5-8e30-494b-ad8b-f27fa30c4f8d" providerId="ADAL" clId="{9F6D8924-2008-4907-9C21-C59B9F9E763B}" dt="2024-09-24T09:19:17.295" v="14"/>
        <pc:sldMkLst>
          <pc:docMk/>
          <pc:sldMk cId="2946319108" sldId="1516"/>
        </pc:sldMkLst>
      </pc:sldChg>
      <pc:sldChg chg="add">
        <pc:chgData name="Routledge, Mandy" userId="bacdedf5-8e30-494b-ad8b-f27fa30c4f8d" providerId="ADAL" clId="{9F6D8924-2008-4907-9C21-C59B9F9E763B}" dt="2024-09-24T09:19:17.295" v="14"/>
        <pc:sldMkLst>
          <pc:docMk/>
          <pc:sldMk cId="1628480429" sldId="1517"/>
        </pc:sldMkLst>
      </pc:sldChg>
      <pc:sldChg chg="add">
        <pc:chgData name="Routledge, Mandy" userId="bacdedf5-8e30-494b-ad8b-f27fa30c4f8d" providerId="ADAL" clId="{9F6D8924-2008-4907-9C21-C59B9F9E763B}" dt="2024-09-24T09:19:17.295" v="14"/>
        <pc:sldMkLst>
          <pc:docMk/>
          <pc:sldMk cId="933367485" sldId="1518"/>
        </pc:sldMkLst>
      </pc:sldChg>
      <pc:sldChg chg="add">
        <pc:chgData name="Routledge, Mandy" userId="bacdedf5-8e30-494b-ad8b-f27fa30c4f8d" providerId="ADAL" clId="{9F6D8924-2008-4907-9C21-C59B9F9E763B}" dt="2024-09-24T09:19:17.295" v="14"/>
        <pc:sldMkLst>
          <pc:docMk/>
          <pc:sldMk cId="1738896802" sldId="1519"/>
        </pc:sldMkLst>
      </pc:sldChg>
      <pc:sldChg chg="add">
        <pc:chgData name="Routledge, Mandy" userId="bacdedf5-8e30-494b-ad8b-f27fa30c4f8d" providerId="ADAL" clId="{9F6D8924-2008-4907-9C21-C59B9F9E763B}" dt="2024-09-24T09:32:57.268" v="22"/>
        <pc:sldMkLst>
          <pc:docMk/>
          <pc:sldMk cId="1530054038" sldId="1520"/>
        </pc:sldMkLst>
      </pc:sldChg>
    </pc:docChg>
  </pc:docChgLst>
  <pc:docChgLst>
    <pc:chgData name="Duijf, Antoinette" userId="80426808-569e-4360-acb0-e5a6dc4b8ad2" providerId="ADAL" clId="{423A1413-0F02-4824-B192-D807F058DC73}"/>
    <pc:docChg chg="undo custSel addSld delSld modSld sldOrd modSection">
      <pc:chgData name="Duijf, Antoinette" userId="80426808-569e-4360-acb0-e5a6dc4b8ad2" providerId="ADAL" clId="{423A1413-0F02-4824-B192-D807F058DC73}" dt="2025-05-13T09:40:54.154" v="1469" actId="47"/>
      <pc:docMkLst>
        <pc:docMk/>
      </pc:docMkLst>
      <pc:sldChg chg="delSp mod">
        <pc:chgData name="Duijf, Antoinette" userId="80426808-569e-4360-acb0-e5a6dc4b8ad2" providerId="ADAL" clId="{423A1413-0F02-4824-B192-D807F058DC73}" dt="2025-05-13T09:31:51.621" v="1431" actId="478"/>
        <pc:sldMkLst>
          <pc:docMk/>
          <pc:sldMk cId="1671649065" sldId="934"/>
        </pc:sldMkLst>
        <pc:spChg chg="del">
          <ac:chgData name="Duijf, Antoinette" userId="80426808-569e-4360-acb0-e5a6dc4b8ad2" providerId="ADAL" clId="{423A1413-0F02-4824-B192-D807F058DC73}" dt="2025-05-13T09:31:51.621" v="1431" actId="478"/>
          <ac:spMkLst>
            <pc:docMk/>
            <pc:sldMk cId="1671649065" sldId="934"/>
            <ac:spMk id="3" creationId="{82E55A9A-CC32-317D-689A-05D1E9788388}"/>
          </ac:spMkLst>
        </pc:spChg>
      </pc:sldChg>
      <pc:sldChg chg="modSp mod">
        <pc:chgData name="Duijf, Antoinette" userId="80426808-569e-4360-acb0-e5a6dc4b8ad2" providerId="ADAL" clId="{423A1413-0F02-4824-B192-D807F058DC73}" dt="2025-05-13T08:30:40.009" v="752" actId="1076"/>
        <pc:sldMkLst>
          <pc:docMk/>
          <pc:sldMk cId="4251169961" sldId="1245"/>
        </pc:sldMkLst>
        <pc:picChg chg="mod">
          <ac:chgData name="Duijf, Antoinette" userId="80426808-569e-4360-acb0-e5a6dc4b8ad2" providerId="ADAL" clId="{423A1413-0F02-4824-B192-D807F058DC73}" dt="2025-05-13T08:30:40.009" v="752" actId="1076"/>
          <ac:picMkLst>
            <pc:docMk/>
            <pc:sldMk cId="4251169961" sldId="1245"/>
            <ac:picMk id="6" creationId="{D6B373F3-391F-163C-E7F6-81767E352E39}"/>
          </ac:picMkLst>
        </pc:picChg>
      </pc:sldChg>
      <pc:sldChg chg="ord">
        <pc:chgData name="Duijf, Antoinette" userId="80426808-569e-4360-acb0-e5a6dc4b8ad2" providerId="ADAL" clId="{423A1413-0F02-4824-B192-D807F058DC73}" dt="2025-05-13T06:41:00.552" v="13" actId="20578"/>
        <pc:sldMkLst>
          <pc:docMk/>
          <pc:sldMk cId="3059167406" sldId="1459"/>
        </pc:sldMkLst>
      </pc:sldChg>
      <pc:sldChg chg="addSp modSp mod ord">
        <pc:chgData name="Duijf, Antoinette" userId="80426808-569e-4360-acb0-e5a6dc4b8ad2" providerId="ADAL" clId="{423A1413-0F02-4824-B192-D807F058DC73}" dt="2025-05-13T08:32:08.003" v="789"/>
        <pc:sldMkLst>
          <pc:docMk/>
          <pc:sldMk cId="3852907103" sldId="1460"/>
        </pc:sldMkLst>
        <pc:picChg chg="add mod">
          <ac:chgData name="Duijf, Antoinette" userId="80426808-569e-4360-acb0-e5a6dc4b8ad2" providerId="ADAL" clId="{423A1413-0F02-4824-B192-D807F058DC73}" dt="2025-05-13T08:15:09.969" v="344" actId="1076"/>
          <ac:picMkLst>
            <pc:docMk/>
            <pc:sldMk cId="3852907103" sldId="1460"/>
            <ac:picMk id="3" creationId="{79E0202F-C99D-20FD-A838-7F12659E78FA}"/>
          </ac:picMkLst>
        </pc:picChg>
        <pc:picChg chg="add mod">
          <ac:chgData name="Duijf, Antoinette" userId="80426808-569e-4360-acb0-e5a6dc4b8ad2" providerId="ADAL" clId="{423A1413-0F02-4824-B192-D807F058DC73}" dt="2025-05-13T08:15:07.431" v="343" actId="14100"/>
          <ac:picMkLst>
            <pc:docMk/>
            <pc:sldMk cId="3852907103" sldId="1460"/>
            <ac:picMk id="5" creationId="{6DAE4269-0B9E-146D-C1A9-9492E0E32D33}"/>
          </ac:picMkLst>
        </pc:picChg>
      </pc:sldChg>
      <pc:sldChg chg="addSp delSp modSp mod">
        <pc:chgData name="Duijf, Antoinette" userId="80426808-569e-4360-acb0-e5a6dc4b8ad2" providerId="ADAL" clId="{423A1413-0F02-4824-B192-D807F058DC73}" dt="2025-05-13T08:00:55.535" v="155" actId="1076"/>
        <pc:sldMkLst>
          <pc:docMk/>
          <pc:sldMk cId="2452007587" sldId="1476"/>
        </pc:sldMkLst>
        <pc:spChg chg="add del mod">
          <ac:chgData name="Duijf, Antoinette" userId="80426808-569e-4360-acb0-e5a6dc4b8ad2" providerId="ADAL" clId="{423A1413-0F02-4824-B192-D807F058DC73}" dt="2025-05-13T07:59:12.657" v="122" actId="11529"/>
          <ac:spMkLst>
            <pc:docMk/>
            <pc:sldMk cId="2452007587" sldId="1476"/>
            <ac:spMk id="7" creationId="{C054F1F1-B58B-F043-9258-3D6919ED8B1F}"/>
          </ac:spMkLst>
        </pc:spChg>
        <pc:picChg chg="add mod">
          <ac:chgData name="Duijf, Antoinette" userId="80426808-569e-4360-acb0-e5a6dc4b8ad2" providerId="ADAL" clId="{423A1413-0F02-4824-B192-D807F058DC73}" dt="2025-05-13T07:58:50.330" v="117" actId="1076"/>
          <ac:picMkLst>
            <pc:docMk/>
            <pc:sldMk cId="2452007587" sldId="1476"/>
            <ac:picMk id="3" creationId="{0C38A68A-DA97-B995-38EB-29C932CE3CA0}"/>
          </ac:picMkLst>
        </pc:picChg>
        <pc:picChg chg="add mod">
          <ac:chgData name="Duijf, Antoinette" userId="80426808-569e-4360-acb0-e5a6dc4b8ad2" providerId="ADAL" clId="{423A1413-0F02-4824-B192-D807F058DC73}" dt="2025-05-13T07:59:38.975" v="125" actId="14100"/>
          <ac:picMkLst>
            <pc:docMk/>
            <pc:sldMk cId="2452007587" sldId="1476"/>
            <ac:picMk id="5" creationId="{F183B61F-CA72-43EA-979A-6BAB9231BE02}"/>
          </ac:picMkLst>
        </pc:picChg>
        <pc:picChg chg="add mod">
          <ac:chgData name="Duijf, Antoinette" userId="80426808-569e-4360-acb0-e5a6dc4b8ad2" providerId="ADAL" clId="{423A1413-0F02-4824-B192-D807F058DC73}" dt="2025-05-13T08:00:55.535" v="155" actId="1076"/>
          <ac:picMkLst>
            <pc:docMk/>
            <pc:sldMk cId="2452007587" sldId="1476"/>
            <ac:picMk id="8" creationId="{A2A0CEB9-5A42-D7E8-E596-706A309D731C}"/>
          </ac:picMkLst>
        </pc:picChg>
        <pc:picChg chg="add del mod">
          <ac:chgData name="Duijf, Antoinette" userId="80426808-569e-4360-acb0-e5a6dc4b8ad2" providerId="ADAL" clId="{423A1413-0F02-4824-B192-D807F058DC73}" dt="2025-05-13T08:00:40.877" v="150" actId="478"/>
          <ac:picMkLst>
            <pc:docMk/>
            <pc:sldMk cId="2452007587" sldId="1476"/>
            <ac:picMk id="9" creationId="{07585A14-4AB9-66E3-3822-3F3C5DF456BA}"/>
          </ac:picMkLst>
        </pc:picChg>
        <pc:picChg chg="add mod">
          <ac:chgData name="Duijf, Antoinette" userId="80426808-569e-4360-acb0-e5a6dc4b8ad2" providerId="ADAL" clId="{423A1413-0F02-4824-B192-D807F058DC73}" dt="2025-05-13T08:00:53.331" v="154" actId="1076"/>
          <ac:picMkLst>
            <pc:docMk/>
            <pc:sldMk cId="2452007587" sldId="1476"/>
            <ac:picMk id="10" creationId="{C5455018-76FE-80FF-EF69-52A3E9F90710}"/>
          </ac:picMkLst>
        </pc:picChg>
        <pc:picChg chg="add mod">
          <ac:chgData name="Duijf, Antoinette" userId="80426808-569e-4360-acb0-e5a6dc4b8ad2" providerId="ADAL" clId="{423A1413-0F02-4824-B192-D807F058DC73}" dt="2025-05-13T08:00:38.638" v="149" actId="14100"/>
          <ac:picMkLst>
            <pc:docMk/>
            <pc:sldMk cId="2452007587" sldId="1476"/>
            <ac:picMk id="1026" creationId="{59C8B7F5-5BAB-87EF-8472-A203F8DD0B97}"/>
          </ac:picMkLst>
        </pc:picChg>
      </pc:sldChg>
      <pc:sldChg chg="addSp delSp modSp mod">
        <pc:chgData name="Duijf, Antoinette" userId="80426808-569e-4360-acb0-e5a6dc4b8ad2" providerId="ADAL" clId="{423A1413-0F02-4824-B192-D807F058DC73}" dt="2025-05-13T08:30:00.399" v="750" actId="1076"/>
        <pc:sldMkLst>
          <pc:docMk/>
          <pc:sldMk cId="2709048002" sldId="1477"/>
        </pc:sldMkLst>
        <pc:picChg chg="add del mod">
          <ac:chgData name="Duijf, Antoinette" userId="80426808-569e-4360-acb0-e5a6dc4b8ad2" providerId="ADAL" clId="{423A1413-0F02-4824-B192-D807F058DC73}" dt="2025-05-13T08:29:14.738" v="744" actId="478"/>
          <ac:picMkLst>
            <pc:docMk/>
            <pc:sldMk cId="2709048002" sldId="1477"/>
            <ac:picMk id="3" creationId="{C8CF312A-8BEE-39A8-1EF1-0374E9EF9735}"/>
          </ac:picMkLst>
        </pc:picChg>
        <pc:picChg chg="add mod">
          <ac:chgData name="Duijf, Antoinette" userId="80426808-569e-4360-acb0-e5a6dc4b8ad2" providerId="ADAL" clId="{423A1413-0F02-4824-B192-D807F058DC73}" dt="2025-05-13T08:30:00.399" v="750" actId="1076"/>
          <ac:picMkLst>
            <pc:docMk/>
            <pc:sldMk cId="2709048002" sldId="1477"/>
            <ac:picMk id="5" creationId="{F28E4377-6AD1-D3BD-FFB0-20F8FAF2C294}"/>
          </ac:picMkLst>
        </pc:picChg>
      </pc:sldChg>
      <pc:sldChg chg="addSp modSp mod">
        <pc:chgData name="Duijf, Antoinette" userId="80426808-569e-4360-acb0-e5a6dc4b8ad2" providerId="ADAL" clId="{423A1413-0F02-4824-B192-D807F058DC73}" dt="2025-05-13T08:03:39.613" v="211" actId="403"/>
        <pc:sldMkLst>
          <pc:docMk/>
          <pc:sldMk cId="4074911733" sldId="1478"/>
        </pc:sldMkLst>
        <pc:spChg chg="add mod">
          <ac:chgData name="Duijf, Antoinette" userId="80426808-569e-4360-acb0-e5a6dc4b8ad2" providerId="ADAL" clId="{423A1413-0F02-4824-B192-D807F058DC73}" dt="2025-05-13T08:03:39.613" v="211" actId="403"/>
          <ac:spMkLst>
            <pc:docMk/>
            <pc:sldMk cId="4074911733" sldId="1478"/>
            <ac:spMk id="4" creationId="{BE03A6F1-9AD6-4174-1FAA-8DFDFDE04C47}"/>
          </ac:spMkLst>
        </pc:spChg>
        <pc:picChg chg="add mod">
          <ac:chgData name="Duijf, Antoinette" userId="80426808-569e-4360-acb0-e5a6dc4b8ad2" providerId="ADAL" clId="{423A1413-0F02-4824-B192-D807F058DC73}" dt="2025-05-13T08:02:41.769" v="161" actId="1076"/>
          <ac:picMkLst>
            <pc:docMk/>
            <pc:sldMk cId="4074911733" sldId="1478"/>
            <ac:picMk id="3" creationId="{D620793F-8260-B049-BDFA-30B9E7E7126A}"/>
          </ac:picMkLst>
        </pc:picChg>
      </pc:sldChg>
      <pc:sldChg chg="ord">
        <pc:chgData name="Duijf, Antoinette" userId="80426808-569e-4360-acb0-e5a6dc4b8ad2" providerId="ADAL" clId="{423A1413-0F02-4824-B192-D807F058DC73}" dt="2025-05-13T06:40:56.463" v="11" actId="20578"/>
        <pc:sldMkLst>
          <pc:docMk/>
          <pc:sldMk cId="4210467006" sldId="1479"/>
        </pc:sldMkLst>
      </pc:sldChg>
      <pc:sldChg chg="addSp delSp modSp mod">
        <pc:chgData name="Duijf, Antoinette" userId="80426808-569e-4360-acb0-e5a6dc4b8ad2" providerId="ADAL" clId="{423A1413-0F02-4824-B192-D807F058DC73}" dt="2025-05-13T07:31:04.703" v="41" actId="478"/>
        <pc:sldMkLst>
          <pc:docMk/>
          <pc:sldMk cId="3779434736" sldId="1481"/>
        </pc:sldMkLst>
        <pc:spChg chg="add del mod">
          <ac:chgData name="Duijf, Antoinette" userId="80426808-569e-4360-acb0-e5a6dc4b8ad2" providerId="ADAL" clId="{423A1413-0F02-4824-B192-D807F058DC73}" dt="2025-05-13T07:31:04.703" v="41" actId="478"/>
          <ac:spMkLst>
            <pc:docMk/>
            <pc:sldMk cId="3779434736" sldId="1481"/>
            <ac:spMk id="3" creationId="{C2D15F24-7788-23AD-8A6F-5EBCC47F80F5}"/>
          </ac:spMkLst>
        </pc:spChg>
      </pc:sldChg>
      <pc:sldChg chg="addSp modSp mod ord">
        <pc:chgData name="Duijf, Antoinette" userId="80426808-569e-4360-acb0-e5a6dc4b8ad2" providerId="ADAL" clId="{423A1413-0F02-4824-B192-D807F058DC73}" dt="2025-05-13T08:31:47.797" v="783"/>
        <pc:sldMkLst>
          <pc:docMk/>
          <pc:sldMk cId="1201727269" sldId="1482"/>
        </pc:sldMkLst>
        <pc:picChg chg="add mod">
          <ac:chgData name="Duijf, Antoinette" userId="80426808-569e-4360-acb0-e5a6dc4b8ad2" providerId="ADAL" clId="{423A1413-0F02-4824-B192-D807F058DC73}" dt="2025-05-13T07:42:43.980" v="47" actId="1076"/>
          <ac:picMkLst>
            <pc:docMk/>
            <pc:sldMk cId="1201727269" sldId="1482"/>
            <ac:picMk id="3" creationId="{42CE8026-EEAF-6215-4131-28C80EA68E94}"/>
          </ac:picMkLst>
        </pc:picChg>
      </pc:sldChg>
      <pc:sldChg chg="addSp modSp mod ord">
        <pc:chgData name="Duijf, Antoinette" userId="80426808-569e-4360-acb0-e5a6dc4b8ad2" providerId="ADAL" clId="{423A1413-0F02-4824-B192-D807F058DC73}" dt="2025-05-13T08:32:02.808" v="787"/>
        <pc:sldMkLst>
          <pc:docMk/>
          <pc:sldMk cId="2904738428" sldId="1483"/>
        </pc:sldMkLst>
        <pc:picChg chg="add mod modCrop">
          <ac:chgData name="Duijf, Antoinette" userId="80426808-569e-4360-acb0-e5a6dc4b8ad2" providerId="ADAL" clId="{423A1413-0F02-4824-B192-D807F058DC73}" dt="2025-05-13T07:44:35.736" v="54"/>
          <ac:picMkLst>
            <pc:docMk/>
            <pc:sldMk cId="2904738428" sldId="1483"/>
            <ac:picMk id="3" creationId="{59524B4B-082C-A542-199B-A62A3C018027}"/>
          </ac:picMkLst>
        </pc:picChg>
      </pc:sldChg>
      <pc:sldChg chg="addSp delSp modSp del mod ord">
        <pc:chgData name="Duijf, Antoinette" userId="80426808-569e-4360-acb0-e5a6dc4b8ad2" providerId="ADAL" clId="{423A1413-0F02-4824-B192-D807F058DC73}" dt="2025-05-13T09:31:36.058" v="1430" actId="47"/>
        <pc:sldMkLst>
          <pc:docMk/>
          <pc:sldMk cId="1738896802" sldId="1519"/>
        </pc:sldMkLst>
        <pc:spChg chg="mod">
          <ac:chgData name="Duijf, Antoinette" userId="80426808-569e-4360-acb0-e5a6dc4b8ad2" providerId="ADAL" clId="{423A1413-0F02-4824-B192-D807F058DC73}" dt="2025-05-13T09:30:54.063" v="1419" actId="404"/>
          <ac:spMkLst>
            <pc:docMk/>
            <pc:sldMk cId="1738896802" sldId="1519"/>
            <ac:spMk id="10" creationId="{53A896E9-F098-44DA-A15A-0BB6C51751F4}"/>
          </ac:spMkLst>
        </pc:spChg>
        <pc:picChg chg="add mod">
          <ac:chgData name="Duijf, Antoinette" userId="80426808-569e-4360-acb0-e5a6dc4b8ad2" providerId="ADAL" clId="{423A1413-0F02-4824-B192-D807F058DC73}" dt="2025-05-13T09:30:13.445" v="1355" actId="1076"/>
          <ac:picMkLst>
            <pc:docMk/>
            <pc:sldMk cId="1738896802" sldId="1519"/>
            <ac:picMk id="2" creationId="{52D40745-6B8D-8549-6F9B-9A7A15747745}"/>
          </ac:picMkLst>
        </pc:picChg>
        <pc:picChg chg="del">
          <ac:chgData name="Duijf, Antoinette" userId="80426808-569e-4360-acb0-e5a6dc4b8ad2" providerId="ADAL" clId="{423A1413-0F02-4824-B192-D807F058DC73}" dt="2025-05-13T09:30:07.846" v="1352" actId="478"/>
          <ac:picMkLst>
            <pc:docMk/>
            <pc:sldMk cId="1738896802" sldId="1519"/>
            <ac:picMk id="6" creationId="{B5647BC8-A10A-4B97-882E-BEF8EA633468}"/>
          </ac:picMkLst>
        </pc:picChg>
      </pc:sldChg>
      <pc:sldChg chg="addSp modSp mod">
        <pc:chgData name="Duijf, Antoinette" userId="80426808-569e-4360-acb0-e5a6dc4b8ad2" providerId="ADAL" clId="{423A1413-0F02-4824-B192-D807F058DC73}" dt="2025-05-13T09:36:35.806" v="1445" actId="14100"/>
        <pc:sldMkLst>
          <pc:docMk/>
          <pc:sldMk cId="2392472401" sldId="1537"/>
        </pc:sldMkLst>
        <pc:spChg chg="mod">
          <ac:chgData name="Duijf, Antoinette" userId="80426808-569e-4360-acb0-e5a6dc4b8ad2" providerId="ADAL" clId="{423A1413-0F02-4824-B192-D807F058DC73}" dt="2025-05-13T09:36:19.313" v="1444" actId="20577"/>
          <ac:spMkLst>
            <pc:docMk/>
            <pc:sldMk cId="2392472401" sldId="1537"/>
            <ac:spMk id="13" creationId="{4985FF45-EE56-11C3-E0CC-6BBB359031C0}"/>
          </ac:spMkLst>
        </pc:spChg>
        <pc:spChg chg="mod">
          <ac:chgData name="Duijf, Antoinette" userId="80426808-569e-4360-acb0-e5a6dc4b8ad2" providerId="ADAL" clId="{423A1413-0F02-4824-B192-D807F058DC73}" dt="2025-05-13T09:36:35.806" v="1445" actId="14100"/>
          <ac:spMkLst>
            <pc:docMk/>
            <pc:sldMk cId="2392472401" sldId="1537"/>
            <ac:spMk id="18" creationId="{85D7DD60-F4AA-AD34-A265-146B167D02FE}"/>
          </ac:spMkLst>
        </pc:spChg>
        <pc:spChg chg="mod">
          <ac:chgData name="Duijf, Antoinette" userId="80426808-569e-4360-acb0-e5a6dc4b8ad2" providerId="ADAL" clId="{423A1413-0F02-4824-B192-D807F058DC73}" dt="2025-05-13T09:27:31.406" v="1349" actId="20577"/>
          <ac:spMkLst>
            <pc:docMk/>
            <pc:sldMk cId="2392472401" sldId="1537"/>
            <ac:spMk id="37" creationId="{D8702E23-C11D-15EC-CCC7-584CB8E8F0E8}"/>
          </ac:spMkLst>
        </pc:spChg>
        <pc:picChg chg="add mod">
          <ac:chgData name="Duijf, Antoinette" userId="80426808-569e-4360-acb0-e5a6dc4b8ad2" providerId="ADAL" clId="{423A1413-0F02-4824-B192-D807F058DC73}" dt="2025-05-13T08:51:41.870" v="1301" actId="1076"/>
          <ac:picMkLst>
            <pc:docMk/>
            <pc:sldMk cId="2392472401" sldId="1537"/>
            <ac:picMk id="12" creationId="{D5A09084-9C5C-8607-CA47-41F1ED98B85B}"/>
          </ac:picMkLst>
        </pc:picChg>
        <pc:picChg chg="add mod">
          <ac:chgData name="Duijf, Antoinette" userId="80426808-569e-4360-acb0-e5a6dc4b8ad2" providerId="ADAL" clId="{423A1413-0F02-4824-B192-D807F058DC73}" dt="2025-05-13T08:51:38.649" v="1300" actId="14100"/>
          <ac:picMkLst>
            <pc:docMk/>
            <pc:sldMk cId="2392472401" sldId="1537"/>
            <ac:picMk id="16" creationId="{22BAEE52-30A7-D006-CE06-5E4B9033F358}"/>
          </ac:picMkLst>
        </pc:picChg>
        <pc:picChg chg="add mod">
          <ac:chgData name="Duijf, Antoinette" userId="80426808-569e-4360-acb0-e5a6dc4b8ad2" providerId="ADAL" clId="{423A1413-0F02-4824-B192-D807F058DC73}" dt="2025-05-13T09:27:42.013" v="1351" actId="1076"/>
          <ac:picMkLst>
            <pc:docMk/>
            <pc:sldMk cId="2392472401" sldId="1537"/>
            <ac:picMk id="19" creationId="{38302B76-F2ED-1BE0-21A2-99CD5ED519BF}"/>
          </ac:picMkLst>
        </pc:picChg>
      </pc:sldChg>
      <pc:sldChg chg="del">
        <pc:chgData name="Duijf, Antoinette" userId="80426808-569e-4360-acb0-e5a6dc4b8ad2" providerId="ADAL" clId="{423A1413-0F02-4824-B192-D807F058DC73}" dt="2025-05-13T09:40:54.154" v="1469" actId="47"/>
        <pc:sldMkLst>
          <pc:docMk/>
          <pc:sldMk cId="3755894769" sldId="1539"/>
        </pc:sldMkLst>
      </pc:sldChg>
      <pc:sldChg chg="addSp modSp del mod">
        <pc:chgData name="Duijf, Antoinette" userId="80426808-569e-4360-acb0-e5a6dc4b8ad2" providerId="ADAL" clId="{423A1413-0F02-4824-B192-D807F058DC73}" dt="2025-05-13T09:32:06.040" v="1432" actId="47"/>
        <pc:sldMkLst>
          <pc:docMk/>
          <pc:sldMk cId="3997765781" sldId="1543"/>
        </pc:sldMkLst>
        <pc:spChg chg="add mod">
          <ac:chgData name="Duijf, Antoinette" userId="80426808-569e-4360-acb0-e5a6dc4b8ad2" providerId="ADAL" clId="{423A1413-0F02-4824-B192-D807F058DC73}" dt="2025-05-13T08:40:04.682" v="1129" actId="20577"/>
          <ac:spMkLst>
            <pc:docMk/>
            <pc:sldMk cId="3997765781" sldId="1543"/>
            <ac:spMk id="24" creationId="{7C1D10E6-9446-A81B-8935-8D00F444BC5C}"/>
          </ac:spMkLst>
        </pc:spChg>
      </pc:sldChg>
      <pc:sldChg chg="addSp delSp modSp mod">
        <pc:chgData name="Duijf, Antoinette" userId="80426808-569e-4360-acb0-e5a6dc4b8ad2" providerId="ADAL" clId="{423A1413-0F02-4824-B192-D807F058DC73}" dt="2025-05-13T08:31:22.541" v="781" actId="20577"/>
        <pc:sldMkLst>
          <pc:docMk/>
          <pc:sldMk cId="1687037397" sldId="1544"/>
        </pc:sldMkLst>
        <pc:spChg chg="mod">
          <ac:chgData name="Duijf, Antoinette" userId="80426808-569e-4360-acb0-e5a6dc4b8ad2" providerId="ADAL" clId="{423A1413-0F02-4824-B192-D807F058DC73}" dt="2025-05-13T08:31:22.541" v="781" actId="20577"/>
          <ac:spMkLst>
            <pc:docMk/>
            <pc:sldMk cId="1687037397" sldId="1544"/>
            <ac:spMk id="35" creationId="{37104C51-0232-62ED-4C6F-1447D06633EE}"/>
          </ac:spMkLst>
        </pc:spChg>
        <pc:picChg chg="del">
          <ac:chgData name="Duijf, Antoinette" userId="80426808-569e-4360-acb0-e5a6dc4b8ad2" providerId="ADAL" clId="{423A1413-0F02-4824-B192-D807F058DC73}" dt="2025-05-13T08:30:46.223" v="754" actId="478"/>
          <ac:picMkLst>
            <pc:docMk/>
            <pc:sldMk cId="1687037397" sldId="1544"/>
            <ac:picMk id="2" creationId="{E72A2983-A6FD-2C89-6337-356A2E1EAFF3}"/>
          </ac:picMkLst>
        </pc:picChg>
        <pc:picChg chg="add mod">
          <ac:chgData name="Duijf, Antoinette" userId="80426808-569e-4360-acb0-e5a6dc4b8ad2" providerId="ADAL" clId="{423A1413-0F02-4824-B192-D807F058DC73}" dt="2025-05-13T08:30:57.664" v="756" actId="1076"/>
          <ac:picMkLst>
            <pc:docMk/>
            <pc:sldMk cId="1687037397" sldId="1544"/>
            <ac:picMk id="9" creationId="{7C3F30B8-3554-D3CF-6798-ECD04CCA578A}"/>
          </ac:picMkLst>
        </pc:picChg>
      </pc:sldChg>
      <pc:sldChg chg="addSp delSp modSp mod">
        <pc:chgData name="Duijf, Antoinette" userId="80426808-569e-4360-acb0-e5a6dc4b8ad2" providerId="ADAL" clId="{423A1413-0F02-4824-B192-D807F058DC73}" dt="2025-05-13T09:25:20.090" v="1339" actId="6549"/>
        <pc:sldMkLst>
          <pc:docMk/>
          <pc:sldMk cId="254411744" sldId="1546"/>
        </pc:sldMkLst>
        <pc:spChg chg="mod">
          <ac:chgData name="Duijf, Antoinette" userId="80426808-569e-4360-acb0-e5a6dc4b8ad2" providerId="ADAL" clId="{423A1413-0F02-4824-B192-D807F058DC73}" dt="2025-05-13T08:36:05.780" v="792" actId="1076"/>
          <ac:spMkLst>
            <pc:docMk/>
            <pc:sldMk cId="254411744" sldId="1546"/>
            <ac:spMk id="34" creationId="{152372B3-00F5-781C-183E-6F2DDF35091D}"/>
          </ac:spMkLst>
        </pc:spChg>
        <pc:spChg chg="mod">
          <ac:chgData name="Duijf, Antoinette" userId="80426808-569e-4360-acb0-e5a6dc4b8ad2" providerId="ADAL" clId="{423A1413-0F02-4824-B192-D807F058DC73}" dt="2025-05-13T08:38:13.828" v="910" actId="6549"/>
          <ac:spMkLst>
            <pc:docMk/>
            <pc:sldMk cId="254411744" sldId="1546"/>
            <ac:spMk id="35" creationId="{37104C51-0232-62ED-4C6F-1447D06633EE}"/>
          </ac:spMkLst>
        </pc:spChg>
        <pc:spChg chg="mod">
          <ac:chgData name="Duijf, Antoinette" userId="80426808-569e-4360-acb0-e5a6dc4b8ad2" providerId="ADAL" clId="{423A1413-0F02-4824-B192-D807F058DC73}" dt="2025-05-13T09:25:20.090" v="1339" actId="6549"/>
          <ac:spMkLst>
            <pc:docMk/>
            <pc:sldMk cId="254411744" sldId="1546"/>
            <ac:spMk id="36" creationId="{D8EF981A-9BA7-0EB1-9B70-F7FBF2F7DF1C}"/>
          </ac:spMkLst>
        </pc:spChg>
        <pc:picChg chg="add mod">
          <ac:chgData name="Duijf, Antoinette" userId="80426808-569e-4360-acb0-e5a6dc4b8ad2" providerId="ADAL" clId="{423A1413-0F02-4824-B192-D807F058DC73}" dt="2025-05-13T07:47:06.142" v="105" actId="1076"/>
          <ac:picMkLst>
            <pc:docMk/>
            <pc:sldMk cId="254411744" sldId="1546"/>
            <ac:picMk id="2" creationId="{164EA8A7-CB79-A71F-4144-09B96E4251D6}"/>
          </ac:picMkLst>
        </pc:picChg>
        <pc:picChg chg="add del mod modCrop">
          <ac:chgData name="Duijf, Antoinette" userId="80426808-569e-4360-acb0-e5a6dc4b8ad2" providerId="ADAL" clId="{423A1413-0F02-4824-B192-D807F058DC73}" dt="2025-05-13T08:54:18.329" v="1302" actId="478"/>
          <ac:picMkLst>
            <pc:docMk/>
            <pc:sldMk cId="254411744" sldId="1546"/>
            <ac:picMk id="9" creationId="{B8BA83B9-954D-B345-4269-DC21A536EB31}"/>
          </ac:picMkLst>
        </pc:picChg>
        <pc:picChg chg="add mod modCrop">
          <ac:chgData name="Duijf, Antoinette" userId="80426808-569e-4360-acb0-e5a6dc4b8ad2" providerId="ADAL" clId="{423A1413-0F02-4824-B192-D807F058DC73}" dt="2025-05-13T09:25:17.440" v="1338" actId="1076"/>
          <ac:picMkLst>
            <pc:docMk/>
            <pc:sldMk cId="254411744" sldId="1546"/>
            <ac:picMk id="19" creationId="{6C17FEAF-011F-3DA1-77D9-C28EFB11A49B}"/>
          </ac:picMkLst>
        </pc:picChg>
      </pc:sldChg>
      <pc:sldChg chg="addSp modSp mod">
        <pc:chgData name="Duijf, Antoinette" userId="80426808-569e-4360-acb0-e5a6dc4b8ad2" providerId="ADAL" clId="{423A1413-0F02-4824-B192-D807F058DC73}" dt="2025-05-13T08:25:55.454" v="737" actId="14100"/>
        <pc:sldMkLst>
          <pc:docMk/>
          <pc:sldMk cId="2367193285" sldId="1547"/>
        </pc:sldMkLst>
        <pc:spChg chg="mod">
          <ac:chgData name="Duijf, Antoinette" userId="80426808-569e-4360-acb0-e5a6dc4b8ad2" providerId="ADAL" clId="{423A1413-0F02-4824-B192-D807F058DC73}" dt="2025-05-13T08:25:55.454" v="737" actId="14100"/>
          <ac:spMkLst>
            <pc:docMk/>
            <pc:sldMk cId="2367193285" sldId="1547"/>
            <ac:spMk id="4" creationId="{D36CDCC8-D80A-3CA3-9903-EC310613197D}"/>
          </ac:spMkLst>
        </pc:spChg>
        <pc:picChg chg="add mod">
          <ac:chgData name="Duijf, Antoinette" userId="80426808-569e-4360-acb0-e5a6dc4b8ad2" providerId="ADAL" clId="{423A1413-0F02-4824-B192-D807F058DC73}" dt="2025-05-13T08:24:28.764" v="680" actId="1076"/>
          <ac:picMkLst>
            <pc:docMk/>
            <pc:sldMk cId="2367193285" sldId="1547"/>
            <ac:picMk id="11" creationId="{D30CC9B8-B0A7-5F65-91D9-9A866993327A}"/>
          </ac:picMkLst>
        </pc:picChg>
      </pc:sldChg>
      <pc:sldChg chg="addSp delSp modSp mod">
        <pc:chgData name="Duijf, Antoinette" userId="80426808-569e-4360-acb0-e5a6dc4b8ad2" providerId="ADAL" clId="{423A1413-0F02-4824-B192-D807F058DC73}" dt="2025-05-13T08:23:59.613" v="677" actId="20577"/>
        <pc:sldMkLst>
          <pc:docMk/>
          <pc:sldMk cId="2473145938" sldId="1548"/>
        </pc:sldMkLst>
        <pc:spChg chg="mod">
          <ac:chgData name="Duijf, Antoinette" userId="80426808-569e-4360-acb0-e5a6dc4b8ad2" providerId="ADAL" clId="{423A1413-0F02-4824-B192-D807F058DC73}" dt="2025-05-13T08:23:59.613" v="677" actId="20577"/>
          <ac:spMkLst>
            <pc:docMk/>
            <pc:sldMk cId="2473145938" sldId="1548"/>
            <ac:spMk id="4" creationId="{D36CDCC8-D80A-3CA3-9903-EC310613197D}"/>
          </ac:spMkLst>
        </pc:spChg>
        <pc:spChg chg="add del">
          <ac:chgData name="Duijf, Antoinette" userId="80426808-569e-4360-acb0-e5a6dc4b8ad2" providerId="ADAL" clId="{423A1413-0F02-4824-B192-D807F058DC73}" dt="2025-05-13T07:44:56.946" v="56" actId="22"/>
          <ac:spMkLst>
            <pc:docMk/>
            <pc:sldMk cId="2473145938" sldId="1548"/>
            <ac:spMk id="10" creationId="{73708344-A53B-0C67-6D72-5C68BF83877E}"/>
          </ac:spMkLst>
        </pc:spChg>
        <pc:spChg chg="mod">
          <ac:chgData name="Duijf, Antoinette" userId="80426808-569e-4360-acb0-e5a6dc4b8ad2" providerId="ADAL" clId="{423A1413-0F02-4824-B192-D807F058DC73}" dt="2025-05-13T07:46:00.973" v="86" actId="20577"/>
          <ac:spMkLst>
            <pc:docMk/>
            <pc:sldMk cId="2473145938" sldId="1548"/>
            <ac:spMk id="12" creationId="{E2476A93-B8D4-4E44-87FD-AFF601B2337C}"/>
          </ac:spMkLst>
        </pc:spChg>
        <pc:spChg chg="mod">
          <ac:chgData name="Duijf, Antoinette" userId="80426808-569e-4360-acb0-e5a6dc4b8ad2" providerId="ADAL" clId="{423A1413-0F02-4824-B192-D807F058DC73}" dt="2025-05-13T07:45:37.712" v="72" actId="1076"/>
          <ac:spMkLst>
            <pc:docMk/>
            <pc:sldMk cId="2473145938" sldId="1548"/>
            <ac:spMk id="13" creationId="{4985FF45-EE56-11C3-E0CC-6BBB359031C0}"/>
          </ac:spMkLst>
        </pc:spChg>
        <pc:picChg chg="add mod modCrop">
          <ac:chgData name="Duijf, Antoinette" userId="80426808-569e-4360-acb0-e5a6dc4b8ad2" providerId="ADAL" clId="{423A1413-0F02-4824-B192-D807F058DC73}" dt="2025-05-13T07:46:46.119" v="102" actId="1076"/>
          <ac:picMkLst>
            <pc:docMk/>
            <pc:sldMk cId="2473145938" sldId="1548"/>
            <ac:picMk id="24" creationId="{CD9CFD57-20C8-CCC6-7EAF-8D68F41197EB}"/>
          </ac:picMkLst>
        </pc:picChg>
        <pc:picChg chg="add mod modCrop">
          <ac:chgData name="Duijf, Antoinette" userId="80426808-569e-4360-acb0-e5a6dc4b8ad2" providerId="ADAL" clId="{423A1413-0F02-4824-B192-D807F058DC73}" dt="2025-05-13T07:46:10.802" v="89" actId="1076"/>
          <ac:picMkLst>
            <pc:docMk/>
            <pc:sldMk cId="2473145938" sldId="1548"/>
            <ac:picMk id="26" creationId="{55CD1314-D7D3-5BCB-A81D-E119531CC101}"/>
          </ac:picMkLst>
        </pc:picChg>
        <pc:picChg chg="add mod modCrop">
          <ac:chgData name="Duijf, Antoinette" userId="80426808-569e-4360-acb0-e5a6dc4b8ad2" providerId="ADAL" clId="{423A1413-0F02-4824-B192-D807F058DC73}" dt="2025-05-13T07:46:38.098" v="99" actId="1076"/>
          <ac:picMkLst>
            <pc:docMk/>
            <pc:sldMk cId="2473145938" sldId="1548"/>
            <ac:picMk id="29" creationId="{DF372B5B-298E-C567-46A1-19BAB81DDF35}"/>
          </ac:picMkLst>
        </pc:picChg>
      </pc:sldChg>
      <pc:sldChg chg="add del">
        <pc:chgData name="Duijf, Antoinette" userId="80426808-569e-4360-acb0-e5a6dc4b8ad2" providerId="ADAL" clId="{423A1413-0F02-4824-B192-D807F058DC73}" dt="2025-05-13T06:40:55.639" v="9"/>
        <pc:sldMkLst>
          <pc:docMk/>
          <pc:sldMk cId="1072854520" sldId="1549"/>
        </pc:sldMkLst>
      </pc:sldChg>
      <pc:sldChg chg="addSp delSp modSp add mod">
        <pc:chgData name="Duijf, Antoinette" userId="80426808-569e-4360-acb0-e5a6dc4b8ad2" providerId="ADAL" clId="{423A1413-0F02-4824-B192-D807F058DC73}" dt="2025-05-13T08:08:43.474" v="335" actId="255"/>
        <pc:sldMkLst>
          <pc:docMk/>
          <pc:sldMk cId="1757491581" sldId="1549"/>
        </pc:sldMkLst>
        <pc:spChg chg="add mod">
          <ac:chgData name="Duijf, Antoinette" userId="80426808-569e-4360-acb0-e5a6dc4b8ad2" providerId="ADAL" clId="{423A1413-0F02-4824-B192-D807F058DC73}" dt="2025-05-13T08:06:41.121" v="273" actId="14100"/>
          <ac:spMkLst>
            <pc:docMk/>
            <pc:sldMk cId="1757491581" sldId="1549"/>
            <ac:spMk id="9" creationId="{794769F4-302C-6E95-8BF0-08200EF69BBB}"/>
          </ac:spMkLst>
        </pc:spChg>
        <pc:spChg chg="mod">
          <ac:chgData name="Duijf, Antoinette" userId="80426808-569e-4360-acb0-e5a6dc4b8ad2" providerId="ADAL" clId="{423A1413-0F02-4824-B192-D807F058DC73}" dt="2025-05-13T08:04:44.149" v="244" actId="14100"/>
          <ac:spMkLst>
            <pc:docMk/>
            <pc:sldMk cId="1757491581" sldId="1549"/>
            <ac:spMk id="33" creationId="{AC757F5E-B016-F947-4518-7C6B9CC7EE04}"/>
          </ac:spMkLst>
        </pc:spChg>
        <pc:spChg chg="mod">
          <ac:chgData name="Duijf, Antoinette" userId="80426808-569e-4360-acb0-e5a6dc4b8ad2" providerId="ADAL" clId="{423A1413-0F02-4824-B192-D807F058DC73}" dt="2025-05-13T08:08:43.474" v="335" actId="255"/>
          <ac:spMkLst>
            <pc:docMk/>
            <pc:sldMk cId="1757491581" sldId="1549"/>
            <ac:spMk id="34" creationId="{152372B3-00F5-781C-183E-6F2DDF35091D}"/>
          </ac:spMkLst>
        </pc:spChg>
        <pc:spChg chg="mod">
          <ac:chgData name="Duijf, Antoinette" userId="80426808-569e-4360-acb0-e5a6dc4b8ad2" providerId="ADAL" clId="{423A1413-0F02-4824-B192-D807F058DC73}" dt="2025-05-13T08:08:08.928" v="296" actId="404"/>
          <ac:spMkLst>
            <pc:docMk/>
            <pc:sldMk cId="1757491581" sldId="1549"/>
            <ac:spMk id="35" creationId="{37104C51-0232-62ED-4C6F-1447D06633EE}"/>
          </ac:spMkLst>
        </pc:spChg>
        <pc:spChg chg="mod">
          <ac:chgData name="Duijf, Antoinette" userId="80426808-569e-4360-acb0-e5a6dc4b8ad2" providerId="ADAL" clId="{423A1413-0F02-4824-B192-D807F058DC73}" dt="2025-05-13T08:08:28.810" v="333" actId="20577"/>
          <ac:spMkLst>
            <pc:docMk/>
            <pc:sldMk cId="1757491581" sldId="1549"/>
            <ac:spMk id="36" creationId="{D8EF981A-9BA7-0EB1-9B70-F7FBF2F7DF1C}"/>
          </ac:spMkLst>
        </pc:spChg>
        <pc:picChg chg="del">
          <ac:chgData name="Duijf, Antoinette" userId="80426808-569e-4360-acb0-e5a6dc4b8ad2" providerId="ADAL" clId="{423A1413-0F02-4824-B192-D807F058DC73}" dt="2025-05-13T08:04:05.352" v="232" actId="478"/>
          <ac:picMkLst>
            <pc:docMk/>
            <pc:sldMk cId="1757491581" sldId="1549"/>
            <ac:picMk id="2" creationId="{164EA8A7-CB79-A71F-4144-09B96E4251D6}"/>
          </ac:picMkLst>
        </pc:picChg>
        <pc:picChg chg="add mod">
          <ac:chgData name="Duijf, Antoinette" userId="80426808-569e-4360-acb0-e5a6dc4b8ad2" providerId="ADAL" clId="{423A1413-0F02-4824-B192-D807F058DC73}" dt="2025-05-13T08:06:37.289" v="272" actId="1076"/>
          <ac:picMkLst>
            <pc:docMk/>
            <pc:sldMk cId="1757491581" sldId="1549"/>
            <ac:picMk id="8" creationId="{7B6D6376-16EC-F375-9B7B-78B47FE869B9}"/>
          </ac:picMkLst>
        </pc:picChg>
        <pc:picChg chg="add mod">
          <ac:chgData name="Duijf, Antoinette" userId="80426808-569e-4360-acb0-e5a6dc4b8ad2" providerId="ADAL" clId="{423A1413-0F02-4824-B192-D807F058DC73}" dt="2025-05-13T08:06:34.950" v="271" actId="1076"/>
          <ac:picMkLst>
            <pc:docMk/>
            <pc:sldMk cId="1757491581" sldId="1549"/>
            <ac:picMk id="19" creationId="{4BE2D778-1E31-C9A0-19C6-9C0C09DEB71F}"/>
          </ac:picMkLst>
        </pc:picChg>
      </pc:sldChg>
      <pc:sldChg chg="delSp add mod">
        <pc:chgData name="Duijf, Antoinette" userId="80426808-569e-4360-acb0-e5a6dc4b8ad2" providerId="ADAL" clId="{423A1413-0F02-4824-B192-D807F058DC73}" dt="2025-05-13T08:04:07.859" v="234" actId="478"/>
        <pc:sldMkLst>
          <pc:docMk/>
          <pc:sldMk cId="190275730" sldId="1550"/>
        </pc:sldMkLst>
        <pc:picChg chg="del">
          <ac:chgData name="Duijf, Antoinette" userId="80426808-569e-4360-acb0-e5a6dc4b8ad2" providerId="ADAL" clId="{423A1413-0F02-4824-B192-D807F058DC73}" dt="2025-05-13T08:04:07.859" v="234" actId="478"/>
          <ac:picMkLst>
            <pc:docMk/>
            <pc:sldMk cId="190275730" sldId="1550"/>
            <ac:picMk id="2" creationId="{164EA8A7-CB79-A71F-4144-09B96E4251D6}"/>
          </ac:picMkLst>
        </pc:picChg>
      </pc:sldChg>
      <pc:sldChg chg="addSp delSp modSp add mod">
        <pc:chgData name="Duijf, Antoinette" userId="80426808-569e-4360-acb0-e5a6dc4b8ad2" providerId="ADAL" clId="{423A1413-0F02-4824-B192-D807F058DC73}" dt="2025-05-13T08:22:23.365" v="638" actId="20577"/>
        <pc:sldMkLst>
          <pc:docMk/>
          <pc:sldMk cId="3251090391" sldId="1551"/>
        </pc:sldMkLst>
        <pc:spChg chg="mod">
          <ac:chgData name="Duijf, Antoinette" userId="80426808-569e-4360-acb0-e5a6dc4b8ad2" providerId="ADAL" clId="{423A1413-0F02-4824-B192-D807F058DC73}" dt="2025-05-13T08:15:47.830" v="374" actId="1076"/>
          <ac:spMkLst>
            <pc:docMk/>
            <pc:sldMk cId="3251090391" sldId="1551"/>
            <ac:spMk id="33" creationId="{AC757F5E-B016-F947-4518-7C6B9CC7EE04}"/>
          </ac:spMkLst>
        </pc:spChg>
        <pc:spChg chg="mod">
          <ac:chgData name="Duijf, Antoinette" userId="80426808-569e-4360-acb0-e5a6dc4b8ad2" providerId="ADAL" clId="{423A1413-0F02-4824-B192-D807F058DC73}" dt="2025-05-13T08:17:06.425" v="418" actId="20577"/>
          <ac:spMkLst>
            <pc:docMk/>
            <pc:sldMk cId="3251090391" sldId="1551"/>
            <ac:spMk id="34" creationId="{152372B3-00F5-781C-183E-6F2DDF35091D}"/>
          </ac:spMkLst>
        </pc:spChg>
        <pc:spChg chg="mod">
          <ac:chgData name="Duijf, Antoinette" userId="80426808-569e-4360-acb0-e5a6dc4b8ad2" providerId="ADAL" clId="{423A1413-0F02-4824-B192-D807F058DC73}" dt="2025-05-13T08:21:35.160" v="507" actId="20577"/>
          <ac:spMkLst>
            <pc:docMk/>
            <pc:sldMk cId="3251090391" sldId="1551"/>
            <ac:spMk id="35" creationId="{37104C51-0232-62ED-4C6F-1447D06633EE}"/>
          </ac:spMkLst>
        </pc:spChg>
        <pc:spChg chg="mod">
          <ac:chgData name="Duijf, Antoinette" userId="80426808-569e-4360-acb0-e5a6dc4b8ad2" providerId="ADAL" clId="{423A1413-0F02-4824-B192-D807F058DC73}" dt="2025-05-13T08:22:23.365" v="638" actId="20577"/>
          <ac:spMkLst>
            <pc:docMk/>
            <pc:sldMk cId="3251090391" sldId="1551"/>
            <ac:spMk id="36" creationId="{D8EF981A-9BA7-0EB1-9B70-F7FBF2F7DF1C}"/>
          </ac:spMkLst>
        </pc:spChg>
        <pc:picChg chg="del">
          <ac:chgData name="Duijf, Antoinette" userId="80426808-569e-4360-acb0-e5a6dc4b8ad2" providerId="ADAL" clId="{423A1413-0F02-4824-B192-D807F058DC73}" dt="2025-05-13T08:15:48.817" v="375" actId="478"/>
          <ac:picMkLst>
            <pc:docMk/>
            <pc:sldMk cId="3251090391" sldId="1551"/>
            <ac:picMk id="2" creationId="{164EA8A7-CB79-A71F-4144-09B96E4251D6}"/>
          </ac:picMkLst>
        </pc:picChg>
        <pc:picChg chg="add del mod">
          <ac:chgData name="Duijf, Antoinette" userId="80426808-569e-4360-acb0-e5a6dc4b8ad2" providerId="ADAL" clId="{423A1413-0F02-4824-B192-D807F058DC73}" dt="2025-05-13T08:16:16.574" v="385" actId="21"/>
          <ac:picMkLst>
            <pc:docMk/>
            <pc:sldMk cId="3251090391" sldId="1551"/>
            <ac:picMk id="8" creationId="{53EBC67F-2DED-D3E0-95B6-E5DD95CB3310}"/>
          </ac:picMkLst>
        </pc:picChg>
        <pc:picChg chg="add mod">
          <ac:chgData name="Duijf, Antoinette" userId="80426808-569e-4360-acb0-e5a6dc4b8ad2" providerId="ADAL" clId="{423A1413-0F02-4824-B192-D807F058DC73}" dt="2025-05-13T08:16:12.409" v="382" actId="1076"/>
          <ac:picMkLst>
            <pc:docMk/>
            <pc:sldMk cId="3251090391" sldId="1551"/>
            <ac:picMk id="9" creationId="{A08EF8D8-8209-FEB9-E0EF-14D422F60800}"/>
          </ac:picMkLst>
        </pc:picChg>
        <pc:picChg chg="add mod">
          <ac:chgData name="Duijf, Antoinette" userId="80426808-569e-4360-acb0-e5a6dc4b8ad2" providerId="ADAL" clId="{423A1413-0F02-4824-B192-D807F058DC73}" dt="2025-05-13T08:16:23.515" v="389" actId="1076"/>
          <ac:picMkLst>
            <pc:docMk/>
            <pc:sldMk cId="3251090391" sldId="1551"/>
            <ac:picMk id="18" creationId="{53EBC67F-2DED-D3E0-95B6-E5DD95CB3310}"/>
          </ac:picMkLst>
        </pc:picChg>
        <pc:picChg chg="add mod">
          <ac:chgData name="Duijf, Antoinette" userId="80426808-569e-4360-acb0-e5a6dc4b8ad2" providerId="ADAL" clId="{423A1413-0F02-4824-B192-D807F058DC73}" dt="2025-05-13T08:21:45.530" v="511" actId="1076"/>
          <ac:picMkLst>
            <pc:docMk/>
            <pc:sldMk cId="3251090391" sldId="1551"/>
            <ac:picMk id="20" creationId="{8985C180-78A0-89D0-5450-B53386D614A2}"/>
          </ac:picMkLst>
        </pc:picChg>
      </pc:sldChg>
      <pc:sldChg chg="addSp modSp add mod">
        <pc:chgData name="Duijf, Antoinette" userId="80426808-569e-4360-acb0-e5a6dc4b8ad2" providerId="ADAL" clId="{423A1413-0F02-4824-B192-D807F058DC73}" dt="2025-05-13T09:40:44.309" v="1468" actId="14100"/>
        <pc:sldMkLst>
          <pc:docMk/>
          <pc:sldMk cId="3504384745" sldId="1552"/>
        </pc:sldMkLst>
        <pc:spChg chg="mod">
          <ac:chgData name="Duijf, Antoinette" userId="80426808-569e-4360-acb0-e5a6dc4b8ad2" providerId="ADAL" clId="{423A1413-0F02-4824-B192-D807F058DC73}" dt="2025-05-13T08:43:18.425" v="1208" actId="1076"/>
          <ac:spMkLst>
            <pc:docMk/>
            <pc:sldMk cId="3504384745" sldId="1552"/>
            <ac:spMk id="4" creationId="{D753C383-62C8-E733-4553-E085527A1FCA}"/>
          </ac:spMkLst>
        </pc:spChg>
        <pc:spChg chg="mod">
          <ac:chgData name="Duijf, Antoinette" userId="80426808-569e-4360-acb0-e5a6dc4b8ad2" providerId="ADAL" clId="{423A1413-0F02-4824-B192-D807F058DC73}" dt="2025-05-13T08:43:14.559" v="1207" actId="1076"/>
          <ac:spMkLst>
            <pc:docMk/>
            <pc:sldMk cId="3504384745" sldId="1552"/>
            <ac:spMk id="9" creationId="{B5FA4264-9F79-B20D-0826-CEC58E7B74B7}"/>
          </ac:spMkLst>
        </pc:spChg>
        <pc:spChg chg="mod">
          <ac:chgData name="Duijf, Antoinette" userId="80426808-569e-4360-acb0-e5a6dc4b8ad2" providerId="ADAL" clId="{423A1413-0F02-4824-B192-D807F058DC73}" dt="2025-05-13T08:43:14.559" v="1207" actId="1076"/>
          <ac:spMkLst>
            <pc:docMk/>
            <pc:sldMk cId="3504384745" sldId="1552"/>
            <ac:spMk id="10" creationId="{B37FADB8-F5A5-F448-15A7-6A630939BCDC}"/>
          </ac:spMkLst>
        </pc:spChg>
        <pc:spChg chg="mod">
          <ac:chgData name="Duijf, Antoinette" userId="80426808-569e-4360-acb0-e5a6dc4b8ad2" providerId="ADAL" clId="{423A1413-0F02-4824-B192-D807F058DC73}" dt="2025-05-13T08:43:14.559" v="1207" actId="1076"/>
          <ac:spMkLst>
            <pc:docMk/>
            <pc:sldMk cId="3504384745" sldId="1552"/>
            <ac:spMk id="11" creationId="{2D5226DB-4490-ECD5-880A-CDAB0447C263}"/>
          </ac:spMkLst>
        </pc:spChg>
        <pc:spChg chg="mod">
          <ac:chgData name="Duijf, Antoinette" userId="80426808-569e-4360-acb0-e5a6dc4b8ad2" providerId="ADAL" clId="{423A1413-0F02-4824-B192-D807F058DC73}" dt="2025-05-13T08:49:24.038" v="1284" actId="14100"/>
          <ac:spMkLst>
            <pc:docMk/>
            <pc:sldMk cId="3504384745" sldId="1552"/>
            <ac:spMk id="13" creationId="{4985FF45-EE56-11C3-E0CC-6BBB359031C0}"/>
          </ac:spMkLst>
        </pc:spChg>
        <pc:spChg chg="mod">
          <ac:chgData name="Duijf, Antoinette" userId="80426808-569e-4360-acb0-e5a6dc4b8ad2" providerId="ADAL" clId="{423A1413-0F02-4824-B192-D807F058DC73}" dt="2025-05-13T09:39:40.238" v="1464" actId="1076"/>
          <ac:spMkLst>
            <pc:docMk/>
            <pc:sldMk cId="3504384745" sldId="1552"/>
            <ac:spMk id="14" creationId="{B7594A3B-3117-84CE-C300-FB96E5ED269D}"/>
          </ac:spMkLst>
        </pc:spChg>
        <pc:spChg chg="mod">
          <ac:chgData name="Duijf, Antoinette" userId="80426808-569e-4360-acb0-e5a6dc4b8ad2" providerId="ADAL" clId="{423A1413-0F02-4824-B192-D807F058DC73}" dt="2025-05-13T09:39:42.330" v="1465" actId="1076"/>
          <ac:spMkLst>
            <pc:docMk/>
            <pc:sldMk cId="3504384745" sldId="1552"/>
            <ac:spMk id="15" creationId="{6EA1F8B7-D4BC-D8B0-E6FD-F33ECB45A1DD}"/>
          </ac:spMkLst>
        </pc:spChg>
        <pc:spChg chg="mod">
          <ac:chgData name="Duijf, Antoinette" userId="80426808-569e-4360-acb0-e5a6dc4b8ad2" providerId="ADAL" clId="{423A1413-0F02-4824-B192-D807F058DC73}" dt="2025-05-13T08:49:18.706" v="1283" actId="14100"/>
          <ac:spMkLst>
            <pc:docMk/>
            <pc:sldMk cId="3504384745" sldId="1552"/>
            <ac:spMk id="18" creationId="{85D7DD60-F4AA-AD34-A265-146B167D02FE}"/>
          </ac:spMkLst>
        </pc:spChg>
        <pc:spChg chg="mod">
          <ac:chgData name="Duijf, Antoinette" userId="80426808-569e-4360-acb0-e5a6dc4b8ad2" providerId="ADAL" clId="{423A1413-0F02-4824-B192-D807F058DC73}" dt="2025-05-13T08:49:09.243" v="1255" actId="20577"/>
          <ac:spMkLst>
            <pc:docMk/>
            <pc:sldMk cId="3504384745" sldId="1552"/>
            <ac:spMk id="37" creationId="{D8702E23-C11D-15EC-CCC7-584CB8E8F0E8}"/>
          </ac:spMkLst>
        </pc:spChg>
        <pc:picChg chg="add mod">
          <ac:chgData name="Duijf, Antoinette" userId="80426808-569e-4360-acb0-e5a6dc4b8ad2" providerId="ADAL" clId="{423A1413-0F02-4824-B192-D807F058DC73}" dt="2025-05-13T08:43:24.834" v="1210" actId="14100"/>
          <ac:picMkLst>
            <pc:docMk/>
            <pc:sldMk cId="3504384745" sldId="1552"/>
            <ac:picMk id="12" creationId="{CC79E12D-A397-E946-F2B7-AF60B93EEF99}"/>
          </ac:picMkLst>
        </pc:picChg>
        <pc:picChg chg="add mod">
          <ac:chgData name="Duijf, Antoinette" userId="80426808-569e-4360-acb0-e5a6dc4b8ad2" providerId="ADAL" clId="{423A1413-0F02-4824-B192-D807F058DC73}" dt="2025-05-13T09:40:44.309" v="1468" actId="14100"/>
          <ac:picMkLst>
            <pc:docMk/>
            <pc:sldMk cId="3504384745" sldId="1552"/>
            <ac:picMk id="19" creationId="{FAA3C944-4E67-E244-0F30-124604A7EB8E}"/>
          </ac:picMkLst>
        </pc:picChg>
        <pc:picChg chg="add mod">
          <ac:chgData name="Duijf, Antoinette" userId="80426808-569e-4360-acb0-e5a6dc4b8ad2" providerId="ADAL" clId="{423A1413-0F02-4824-B192-D807F058DC73}" dt="2025-05-13T08:50:38.104" v="1292" actId="1076"/>
          <ac:picMkLst>
            <pc:docMk/>
            <pc:sldMk cId="3504384745" sldId="1552"/>
            <ac:picMk id="24" creationId="{F37713B7-937E-D88B-333E-F0991D59D69B}"/>
          </ac:picMkLst>
        </pc:picChg>
        <pc:picChg chg="add mod">
          <ac:chgData name="Duijf, Antoinette" userId="80426808-569e-4360-acb0-e5a6dc4b8ad2" providerId="ADAL" clId="{423A1413-0F02-4824-B192-D807F058DC73}" dt="2025-05-13T09:39:46.546" v="1467" actId="14100"/>
          <ac:picMkLst>
            <pc:docMk/>
            <pc:sldMk cId="3504384745" sldId="1552"/>
            <ac:picMk id="26" creationId="{3E2685FE-39A2-FA22-4C2F-71B2C6DF82AE}"/>
          </ac:picMkLst>
        </pc:picChg>
        <pc:cxnChg chg="mod">
          <ac:chgData name="Duijf, Antoinette" userId="80426808-569e-4360-acb0-e5a6dc4b8ad2" providerId="ADAL" clId="{423A1413-0F02-4824-B192-D807F058DC73}" dt="2025-05-13T08:45:20.002" v="1229" actId="1076"/>
          <ac:cxnSpMkLst>
            <pc:docMk/>
            <pc:sldMk cId="3504384745" sldId="1552"/>
            <ac:cxnSpMk id="27" creationId="{EC90AE0F-5DD8-2D25-C999-5E0CC65E11C5}"/>
          </ac:cxnSpMkLst>
        </pc:cxnChg>
        <pc:cxnChg chg="mod">
          <ac:chgData name="Duijf, Antoinette" userId="80426808-569e-4360-acb0-e5a6dc4b8ad2" providerId="ADAL" clId="{423A1413-0F02-4824-B192-D807F058DC73}" dt="2025-05-13T08:45:43.402" v="1232" actId="14100"/>
          <ac:cxnSpMkLst>
            <pc:docMk/>
            <pc:sldMk cId="3504384745" sldId="1552"/>
            <ac:cxnSpMk id="29" creationId="{10445519-6BAB-CA4B-0B0C-EF80D4D34E4C}"/>
          </ac:cxnSpMkLst>
        </pc:cxnChg>
      </pc:sldChg>
    </pc:docChg>
  </pc:docChgLst>
  <pc:docChgLst>
    <pc:chgData name="Routledge, Mandy" userId="bacdedf5-8e30-494b-ad8b-f27fa30c4f8d" providerId="ADAL" clId="{DD323200-85E9-43FA-910E-50C2D8F4F9A3}"/>
    <pc:docChg chg="addSld modSld">
      <pc:chgData name="Routledge, Mandy" userId="bacdedf5-8e30-494b-ad8b-f27fa30c4f8d" providerId="ADAL" clId="{DD323200-85E9-43FA-910E-50C2D8F4F9A3}" dt="2024-12-10T09:42:02.606" v="0"/>
      <pc:docMkLst>
        <pc:docMk/>
      </pc:docMkLst>
      <pc:sldChg chg="add">
        <pc:chgData name="Routledge, Mandy" userId="bacdedf5-8e30-494b-ad8b-f27fa30c4f8d" providerId="ADAL" clId="{DD323200-85E9-43FA-910E-50C2D8F4F9A3}" dt="2024-12-10T09:42:02.606" v="0"/>
        <pc:sldMkLst>
          <pc:docMk/>
          <pc:sldMk cId="1059877010" sldId="1521"/>
        </pc:sldMkLst>
      </pc:sldChg>
      <pc:sldChg chg="add">
        <pc:chgData name="Routledge, Mandy" userId="bacdedf5-8e30-494b-ad8b-f27fa30c4f8d" providerId="ADAL" clId="{DD323200-85E9-43FA-910E-50C2D8F4F9A3}" dt="2024-12-10T09:42:02.606" v="0"/>
        <pc:sldMkLst>
          <pc:docMk/>
          <pc:sldMk cId="2371299458" sldId="152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13-5-2025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13-5-2025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Woordenoverzicht</a:t>
            </a:r>
            <a:endParaRPr lang="nl-NL"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bemachtigen: </a:t>
            </a:r>
            <a:r>
              <a:rPr lang="nl-NL" sz="1800" kern="100">
                <a:effectLst/>
                <a:latin typeface="Aptos" panose="020B0004020202020204" pitchFamily="34" charset="0"/>
                <a:ea typeface="Aptos" panose="020B0004020202020204" pitchFamily="34" charset="0"/>
                <a:cs typeface="Times New Roman" panose="02020603050405020304" pitchFamily="18" charset="0"/>
              </a:rPr>
              <a:t>na veel moeite krijgen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omstreden: </a:t>
            </a:r>
            <a:r>
              <a:rPr lang="nl-NL" sz="1800" kern="100">
                <a:effectLst/>
                <a:latin typeface="Aptos" panose="020B0004020202020204" pitchFamily="34" charset="0"/>
                <a:ea typeface="Aptos" panose="020B0004020202020204" pitchFamily="34" charset="0"/>
                <a:cs typeface="Times New Roman" panose="02020603050405020304" pitchFamily="18" charset="0"/>
              </a:rPr>
              <a:t>waarover veel verschil van mening bestaat</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inruimen: </a:t>
            </a:r>
            <a:r>
              <a:rPr lang="nl-NL" sz="1800" kern="100">
                <a:effectLst/>
                <a:latin typeface="Aptos" panose="020B0004020202020204" pitchFamily="34" charset="0"/>
                <a:ea typeface="Aptos" panose="020B0004020202020204" pitchFamily="34" charset="0"/>
                <a:cs typeface="Times New Roman" panose="02020603050405020304" pitchFamily="18" charset="0"/>
              </a:rPr>
              <a:t>vrijmaken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garant staan voor: </a:t>
            </a:r>
            <a:r>
              <a:rPr lang="nl-NL" sz="1800" kern="100">
                <a:effectLst/>
                <a:latin typeface="Aptos" panose="020B0004020202020204" pitchFamily="34" charset="0"/>
                <a:ea typeface="Aptos" panose="020B0004020202020204" pitchFamily="34" charset="0"/>
                <a:cs typeface="Times New Roman" panose="02020603050405020304" pitchFamily="18" charset="0"/>
              </a:rPr>
              <a:t>de zekerheid geven dat iets zo is</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een oordeel vellen: </a:t>
            </a:r>
            <a:r>
              <a:rPr lang="nl-NL" sz="1800" kern="100">
                <a:effectLst/>
                <a:latin typeface="Aptos" panose="020B0004020202020204" pitchFamily="34" charset="0"/>
                <a:ea typeface="Aptos" panose="020B0004020202020204" pitchFamily="34" charset="0"/>
                <a:cs typeface="Times New Roman" panose="02020603050405020304" pitchFamily="18" charset="0"/>
              </a:rPr>
              <a:t>een mening uitspreken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de doorbraak: </a:t>
            </a:r>
            <a:r>
              <a:rPr lang="nl-NL" sz="1800" kern="100">
                <a:effectLst/>
                <a:latin typeface="Aptos" panose="020B0004020202020204" pitchFamily="34" charset="0"/>
                <a:ea typeface="Aptos" panose="020B0004020202020204" pitchFamily="34" charset="0"/>
                <a:cs typeface="Times New Roman" panose="02020603050405020304" pitchFamily="18" charset="0"/>
              </a:rPr>
              <a:t>het plotselinge succes</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het debuut: </a:t>
            </a:r>
            <a:r>
              <a:rPr lang="nl-NL" sz="1800" kern="100">
                <a:effectLst/>
                <a:latin typeface="Aptos" panose="020B0004020202020204" pitchFamily="34" charset="0"/>
                <a:ea typeface="Aptos" panose="020B0004020202020204" pitchFamily="34" charset="0"/>
                <a:cs typeface="Times New Roman" panose="02020603050405020304" pitchFamily="18" charset="0"/>
              </a:rPr>
              <a:t>de eerste keer dat iemand iets doet</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bekleden: </a:t>
            </a:r>
            <a:r>
              <a:rPr lang="nl-NL" sz="1800" kern="100">
                <a:effectLst/>
                <a:latin typeface="Aptos" panose="020B0004020202020204" pitchFamily="34" charset="0"/>
                <a:ea typeface="Aptos" panose="020B0004020202020204" pitchFamily="34" charset="0"/>
                <a:cs typeface="Times New Roman" panose="02020603050405020304" pitchFamily="18" charset="0"/>
              </a:rPr>
              <a:t>uitoefenen, hebben (van een taak of functie)</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de allure: </a:t>
            </a:r>
            <a:r>
              <a:rPr lang="nl-NL" sz="1800" kern="100">
                <a:effectLst/>
                <a:latin typeface="Aptos" panose="020B0004020202020204" pitchFamily="34" charset="0"/>
                <a:ea typeface="Aptos" panose="020B0004020202020204" pitchFamily="34" charset="0"/>
                <a:cs typeface="Times New Roman" panose="02020603050405020304" pitchFamily="18" charset="0"/>
              </a:rPr>
              <a:t>de houding of stijl die veel indruk maakt</a:t>
            </a:r>
          </a:p>
          <a:p>
            <a:r>
              <a:rPr lang="nl-NL" sz="1800" b="1">
                <a:effectLst/>
                <a:latin typeface="Aptos" panose="020B0004020202020204" pitchFamily="34" charset="0"/>
                <a:ea typeface="Aptos" panose="020B0004020202020204" pitchFamily="34" charset="0"/>
                <a:cs typeface="Times New Roman" panose="02020603050405020304" pitchFamily="18" charset="0"/>
              </a:rPr>
              <a:t>tomeloos: </a:t>
            </a:r>
            <a:r>
              <a:rPr lang="nl-NL" sz="1800">
                <a:effectLst/>
                <a:latin typeface="Aptos" panose="020B0004020202020204" pitchFamily="34" charset="0"/>
                <a:ea typeface="Aptos" panose="020B0004020202020204" pitchFamily="34" charset="0"/>
                <a:cs typeface="Times New Roman" panose="02020603050405020304" pitchFamily="18" charset="0"/>
              </a:rPr>
              <a:t>wild en onbedwingbaar</a:t>
            </a:r>
            <a:endParaRPr lang="nl-NL" sz="1200" kern="120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800345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803689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2513359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3488757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13-5-2025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13-5-2025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13-5-2025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13-5-2025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13-5-2025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13-5-2025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13-5-2025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13-5-2025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13-5-2025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13-5-2025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13-5-2025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13-5-2025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a:solidFill>
                  <a:prstClr val="black"/>
                </a:solidFill>
              </a:rPr>
              <a:t>Semantisatieverhaal B:</a:t>
            </a:r>
          </a:p>
          <a:p>
            <a:pPr marL="0" indent="0">
              <a:buNone/>
            </a:pPr>
            <a:r>
              <a:rPr lang="nl-NL" sz="1600"/>
              <a:t>Wist je dat er in Amerika, dat land waar de </a:t>
            </a:r>
            <a:r>
              <a:rPr lang="nl-NL" sz="1600" b="1" u="sng"/>
              <a:t>omstreden</a:t>
            </a:r>
            <a:r>
              <a:rPr lang="nl-NL" sz="1600"/>
              <a:t> </a:t>
            </a:r>
            <a:r>
              <a:rPr lang="nl-NL" sz="1600">
                <a:effectLst/>
                <a:ea typeface="Times New Roman" panose="02020603050405020304" pitchFamily="18" charset="0"/>
                <a:cs typeface="Arial" panose="020B0604020202020204" pitchFamily="34" charset="0"/>
              </a:rPr>
              <a:t>(</a:t>
            </a:r>
            <a:r>
              <a:rPr lang="nl-NL" sz="1600" b="1" i="1">
                <a:effectLst/>
                <a:ea typeface="Times New Roman" panose="02020603050405020304" pitchFamily="18" charset="0"/>
                <a:cs typeface="Arial" panose="020B0604020202020204" pitchFamily="34" charset="0"/>
              </a:rPr>
              <a:t>waarover veel verschil van mening bestaat</a:t>
            </a:r>
            <a:r>
              <a:rPr lang="nl-NL" sz="1600">
                <a:effectLst/>
                <a:ea typeface="Times New Roman" panose="02020603050405020304" pitchFamily="18" charset="0"/>
                <a:cs typeface="Arial" panose="020B0604020202020204" pitchFamily="34" charset="0"/>
              </a:rPr>
              <a:t>) </a:t>
            </a:r>
            <a:r>
              <a:rPr lang="nl-NL" sz="1600"/>
              <a:t>president Trump de baas is nu, een meisje is dat iets super stoers heeft gedaan? Ze heet Bethany Hamilton. En nee, dat is geen TikTok-ster of influencer. Ze is surfer. Zo eentje die op hele hoge golven surft. Maar wat er met haar gebeurde… dat is bijna niet te geloven.</a:t>
            </a:r>
          </a:p>
          <a:p>
            <a:pPr marL="0" indent="0">
              <a:buNone/>
            </a:pPr>
            <a:r>
              <a:rPr lang="nl-NL" sz="1600"/>
              <a:t>Toen Bethany 13 jaar was, werd ze aangevallen door een haai. Ja, een échte! De haai beet haar arm af. Dat is toch vreselijk?! Iedereen dacht dat haar surfdroom voorbij was. Dat ze nooit meer zou kunnen surfen.  Maar Bethany trainde, oefende en gaf niet op. Twee maanden later… stond ze alweer op haar surfplank. Haar </a:t>
            </a:r>
            <a:r>
              <a:rPr lang="nl-NL" sz="1600" b="1" u="sng"/>
              <a:t>debuut</a:t>
            </a:r>
            <a:r>
              <a:rPr lang="nl-NL" sz="1600"/>
              <a:t> als eenarmige surfer was wereldnieuws! </a:t>
            </a:r>
            <a:r>
              <a:rPr lang="nl-NL" sz="1600">
                <a:effectLst/>
                <a:ea typeface="Times New Roman" panose="02020603050405020304" pitchFamily="18" charset="0"/>
                <a:cs typeface="Arial" panose="020B0604020202020204" pitchFamily="34" charset="0"/>
              </a:rPr>
              <a:t>Dat was </a:t>
            </a:r>
            <a:r>
              <a:rPr lang="nl-NL" sz="1600" b="1" i="1">
                <a:effectLst/>
                <a:ea typeface="Times New Roman" panose="02020603050405020304" pitchFamily="18" charset="0"/>
                <a:cs typeface="Arial" panose="020B0604020202020204" pitchFamily="34" charset="0"/>
              </a:rPr>
              <a:t>de eerste keer dat ze dit deed</a:t>
            </a:r>
            <a:r>
              <a:rPr lang="nl-NL" sz="1600">
                <a:effectLst/>
                <a:ea typeface="Times New Roman" panose="02020603050405020304" pitchFamily="18" charset="0"/>
                <a:cs typeface="Arial" panose="020B0604020202020204" pitchFamily="34" charset="0"/>
              </a:rPr>
              <a:t>. </a:t>
            </a:r>
            <a:r>
              <a:rPr lang="nl-NL" sz="1600"/>
              <a:t>Iedereen keek vol verbazing. Wat </a:t>
            </a:r>
            <a:r>
              <a:rPr lang="nl-NL" sz="1600" b="1" u="sng"/>
              <a:t>een doorbraak</a:t>
            </a:r>
            <a:r>
              <a:rPr lang="nl-NL" sz="1600"/>
              <a:t>! Wat </a:t>
            </a:r>
            <a:r>
              <a:rPr lang="nl-NL" sz="1600" b="1" i="1"/>
              <a:t>een plotseling succes</a:t>
            </a:r>
            <a:r>
              <a:rPr lang="nl-NL" sz="1600"/>
              <a:t>!</a:t>
            </a:r>
          </a:p>
          <a:p>
            <a:pPr marL="0" indent="0">
              <a:buNone/>
            </a:pPr>
            <a:r>
              <a:rPr lang="nl-NL" sz="1600"/>
              <a:t>Ze liet zien dat je ook met één arm kunt surfen als je maar wil. Ze kreeg prijzen, fans én een eigen film. Ze </a:t>
            </a:r>
            <a:r>
              <a:rPr lang="nl-NL" sz="1600" b="1" u="sng"/>
              <a:t>bekleedt</a:t>
            </a:r>
            <a:r>
              <a:rPr lang="nl-NL" sz="1600"/>
              <a:t> nu een rol als voorbeeld voor anderen. B</a:t>
            </a:r>
            <a:r>
              <a:rPr lang="nl-NL" sz="1600">
                <a:effectLst/>
                <a:ea typeface="Times New Roman" panose="02020603050405020304" pitchFamily="18" charset="0"/>
                <a:cs typeface="Arial" panose="020B0604020202020204" pitchFamily="34" charset="0"/>
              </a:rPr>
              <a:t>ekleden</a:t>
            </a:r>
            <a:r>
              <a:rPr lang="nl-NL" sz="1600">
                <a:ea typeface="Times New Roman" panose="02020603050405020304" pitchFamily="18" charset="0"/>
                <a:cs typeface="Arial" panose="020B0604020202020204" pitchFamily="34" charset="0"/>
              </a:rPr>
              <a:t> betekent</a:t>
            </a:r>
            <a:r>
              <a:rPr lang="nl-NL" sz="1600">
                <a:effectLst/>
                <a:ea typeface="Times New Roman" panose="02020603050405020304" pitchFamily="18" charset="0"/>
                <a:cs typeface="Arial" panose="020B0604020202020204" pitchFamily="34" charset="0"/>
              </a:rPr>
              <a:t> </a:t>
            </a:r>
            <a:r>
              <a:rPr lang="nl-NL" sz="1600" b="1" i="1">
                <a:effectLst/>
                <a:ea typeface="Times New Roman" panose="02020603050405020304" pitchFamily="18" charset="0"/>
                <a:cs typeface="Arial" panose="020B0604020202020204" pitchFamily="34" charset="0"/>
              </a:rPr>
              <a:t>uitoefenen, hebben (van een taak of functie)</a:t>
            </a:r>
            <a:r>
              <a:rPr lang="nl-NL" sz="1600"/>
              <a:t>. Ze vertelt overal haar verhaal en komt op tv. En telkens weer straalt ze die bijzondere </a:t>
            </a:r>
            <a:r>
              <a:rPr lang="nl-NL" sz="1600" b="1" u="sng"/>
              <a:t>allure</a:t>
            </a:r>
            <a:r>
              <a:rPr lang="nl-NL" sz="1600"/>
              <a:t> uit. D</a:t>
            </a:r>
            <a:r>
              <a:rPr lang="nl-NL" sz="1600">
                <a:effectLst/>
                <a:ea typeface="Times New Roman" panose="02020603050405020304" pitchFamily="18" charset="0"/>
                <a:cs typeface="Arial" panose="020B0604020202020204" pitchFamily="34" charset="0"/>
              </a:rPr>
              <a:t>e allure is </a:t>
            </a:r>
            <a:r>
              <a:rPr lang="nl-NL" sz="1600" b="1" i="1">
                <a:effectLst/>
                <a:ea typeface="Times New Roman" panose="02020603050405020304" pitchFamily="18" charset="0"/>
                <a:cs typeface="Arial" panose="020B0604020202020204" pitchFamily="34" charset="0"/>
              </a:rPr>
              <a:t>de houding of stijl die veel indruk maakt</a:t>
            </a:r>
            <a:r>
              <a:rPr lang="nl-NL" sz="1600">
                <a:effectLst/>
                <a:ea typeface="Times New Roman" panose="02020603050405020304" pitchFamily="18" charset="0"/>
                <a:cs typeface="Arial" panose="020B0604020202020204" pitchFamily="34" charset="0"/>
              </a:rPr>
              <a:t>. </a:t>
            </a:r>
            <a:r>
              <a:rPr lang="nl-NL" sz="1600"/>
              <a:t>Als je haar vraagt hoe ze dit voor elkaar kreeg, zegt ze: “Ik ben niet speciaal. Ik heb gewoon nooit opgegeven.” Nou… ik weet niet hoe het met jou zit, maar ik vind dat behoorlijk </a:t>
            </a:r>
            <a:r>
              <a:rPr lang="nl-NL" sz="1600" b="1" u="sng"/>
              <a:t>tomeloos</a:t>
            </a:r>
            <a:r>
              <a:rPr lang="nl-NL" sz="1600"/>
              <a:t> doorzetten. </a:t>
            </a:r>
            <a:r>
              <a:rPr lang="nl-NL" sz="1600">
                <a:cs typeface="Arial" panose="020B0604020202020204" pitchFamily="34" charset="0"/>
              </a:rPr>
              <a:t>Ik noem dat</a:t>
            </a:r>
            <a:r>
              <a:rPr lang="nl-NL" sz="1600">
                <a:effectLst/>
                <a:ea typeface="Times New Roman" panose="02020603050405020304" pitchFamily="18" charset="0"/>
                <a:cs typeface="Arial" panose="020B0604020202020204" pitchFamily="34" charset="0"/>
              </a:rPr>
              <a:t> </a:t>
            </a:r>
            <a:r>
              <a:rPr lang="nl-NL" sz="1600" b="1" i="1">
                <a:effectLst/>
                <a:ea typeface="Times New Roman" panose="02020603050405020304" pitchFamily="18" charset="0"/>
                <a:cs typeface="Arial" panose="020B0604020202020204" pitchFamily="34" charset="0"/>
              </a:rPr>
              <a:t>wild en onbedwingbaar</a:t>
            </a:r>
            <a:r>
              <a:rPr lang="nl-NL" sz="1600">
                <a:effectLst/>
                <a:ea typeface="Times New Roman" panose="02020603050405020304" pitchFamily="18" charset="0"/>
                <a:cs typeface="Arial" panose="020B0604020202020204" pitchFamily="34" charset="0"/>
              </a:rPr>
              <a:t> doorzetten. </a:t>
            </a:r>
            <a:r>
              <a:rPr lang="nl-NL" sz="1600"/>
              <a:t>Zij heeft haar plek in de sportwereld echt moeten </a:t>
            </a:r>
            <a:r>
              <a:rPr lang="nl-NL" sz="1600" b="1" u="sng"/>
              <a:t>bemachtigen</a:t>
            </a:r>
            <a:r>
              <a:rPr lang="nl-NL" sz="1600"/>
              <a:t>. </a:t>
            </a:r>
            <a:r>
              <a:rPr lang="nl-NL" sz="1600">
                <a:effectLst/>
                <a:ea typeface="Times New Roman" panose="02020603050405020304" pitchFamily="18" charset="0"/>
                <a:cs typeface="Arial" panose="020B0604020202020204" pitchFamily="34" charset="0"/>
              </a:rPr>
              <a:t>Ze heeft die plek </a:t>
            </a:r>
            <a:r>
              <a:rPr lang="nl-NL" sz="1600" b="1" i="1">
                <a:effectLst/>
                <a:ea typeface="Times New Roman" panose="02020603050405020304" pitchFamily="18" charset="0"/>
                <a:cs typeface="Arial" panose="020B0604020202020204" pitchFamily="34" charset="0"/>
              </a:rPr>
              <a:t>na veel moeite gekregen</a:t>
            </a:r>
            <a:r>
              <a:rPr lang="nl-NL" sz="1600">
                <a:effectLst/>
                <a:ea typeface="Times New Roman" panose="02020603050405020304" pitchFamily="18" charset="0"/>
                <a:cs typeface="Arial" panose="020B0604020202020204" pitchFamily="34" charset="0"/>
              </a:rPr>
              <a:t>. </a:t>
            </a:r>
            <a:r>
              <a:rPr lang="nl-NL" sz="1600"/>
              <a:t>Het ging niet vanzelf. En ze moest ook veel </a:t>
            </a:r>
            <a:r>
              <a:rPr lang="nl-NL" sz="1600" b="1" u="sng"/>
              <a:t>inruimen</a:t>
            </a:r>
            <a:r>
              <a:rPr lang="nl-NL" sz="1600"/>
              <a:t> of </a:t>
            </a:r>
            <a:r>
              <a:rPr lang="nl-NL" sz="1600" b="1" i="1"/>
              <a:t>vrijmaken</a:t>
            </a:r>
            <a:r>
              <a:rPr lang="nl-NL" sz="1600"/>
              <a:t> in haar leven. Nieuwe manier van bewegen op de surfplank, oefenen met één arm, alles anders doen. Vandaag de dag </a:t>
            </a:r>
            <a:r>
              <a:rPr lang="nl-NL" sz="1600" b="1" u="sng"/>
              <a:t>staat ze garant voor</a:t>
            </a:r>
            <a:r>
              <a:rPr lang="nl-NL" sz="1600"/>
              <a:t> de boodschap: geef nooit op. </a:t>
            </a:r>
            <a:r>
              <a:rPr lang="nl-NL" sz="1600">
                <a:cs typeface="Arial" panose="020B0604020202020204" pitchFamily="34" charset="0"/>
              </a:rPr>
              <a:t>Ze geeft</a:t>
            </a:r>
            <a:r>
              <a:rPr lang="nl-NL" sz="1600">
                <a:effectLst/>
                <a:ea typeface="Times New Roman" panose="02020603050405020304" pitchFamily="18" charset="0"/>
                <a:cs typeface="Arial" panose="020B0604020202020204" pitchFamily="34" charset="0"/>
              </a:rPr>
              <a:t> </a:t>
            </a:r>
            <a:r>
              <a:rPr lang="nl-NL" sz="1600" b="1" i="1">
                <a:effectLst/>
                <a:ea typeface="Times New Roman" panose="02020603050405020304" pitchFamily="18" charset="0"/>
                <a:cs typeface="Arial" panose="020B0604020202020204" pitchFamily="34" charset="0"/>
              </a:rPr>
              <a:t>de zekerheid geven dat iets zo is</a:t>
            </a:r>
            <a:r>
              <a:rPr lang="nl-NL" sz="1600">
                <a:effectLst/>
                <a:ea typeface="Times New Roman" panose="02020603050405020304" pitchFamily="18" charset="0"/>
                <a:cs typeface="Arial" panose="020B0604020202020204" pitchFamily="34" charset="0"/>
              </a:rPr>
              <a:t>.</a:t>
            </a:r>
            <a:r>
              <a:rPr lang="nl-NL" sz="1600"/>
              <a:t> Zelfs niet na een haaienbeet! En ik? Ook met twee armen kan ik amper op een surfplank staan! Ik denk dat ik het niet kan, surfen. Maar voor ik dat </a:t>
            </a:r>
            <a:r>
              <a:rPr lang="nl-NL" sz="1600" b="1" u="sng"/>
              <a:t>oordeel vel</a:t>
            </a:r>
            <a:r>
              <a:rPr lang="nl-NL" sz="1600"/>
              <a:t> of </a:t>
            </a:r>
            <a:r>
              <a:rPr lang="nl-NL" sz="1600" b="1" i="1"/>
              <a:t>die mening uitspreek</a:t>
            </a:r>
            <a:r>
              <a:rPr lang="nl-NL" sz="1600"/>
              <a:t>, moet ik het eigenlijk nog eens proberen…</a:t>
            </a:r>
            <a:endParaRPr lang="nl-NL" sz="200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inruimen</a:t>
            </a:r>
          </a:p>
        </p:txBody>
      </p:sp>
      <p:grpSp>
        <p:nvGrpSpPr>
          <p:cNvPr id="2" name="Groep 1">
            <a:extLst>
              <a:ext uri="{FF2B5EF4-FFF2-40B4-BE49-F238E27FC236}">
                <a16:creationId xmlns:a16="http://schemas.microsoft.com/office/drawing/2014/main" id="{C27E93A1-F296-93AF-436D-B11A3A1874DD}"/>
              </a:ext>
            </a:extLst>
          </p:cNvPr>
          <p:cNvGrpSpPr/>
          <p:nvPr/>
        </p:nvGrpSpPr>
        <p:grpSpPr>
          <a:xfrm>
            <a:off x="205486" y="1974715"/>
            <a:ext cx="4109417" cy="3216240"/>
            <a:chOff x="750235" y="755254"/>
            <a:chExt cx="7196313" cy="5632203"/>
          </a:xfrm>
        </p:grpSpPr>
        <p:pic>
          <p:nvPicPr>
            <p:cNvPr id="4" name="Afbeelding 3" descr="Afbeelding met schoeisel, tekst, kleding, schermopname&#10;&#10;Door AI gegenereerde inhoud is mogelijk onjuist.">
              <a:extLst>
                <a:ext uri="{FF2B5EF4-FFF2-40B4-BE49-F238E27FC236}">
                  <a16:creationId xmlns:a16="http://schemas.microsoft.com/office/drawing/2014/main" id="{BF414E7E-BE12-DC02-41A1-CA770A4D38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235" y="1889761"/>
              <a:ext cx="7196313" cy="4497696"/>
            </a:xfrm>
            <a:prstGeom prst="rect">
              <a:avLst/>
            </a:prstGeom>
          </p:spPr>
        </p:pic>
        <p:pic>
          <p:nvPicPr>
            <p:cNvPr id="1026" name="Picture 2" descr="kromme pijl icoon png, kromme pijl icoon transparant PNG ...">
              <a:extLst>
                <a:ext uri="{FF2B5EF4-FFF2-40B4-BE49-F238E27FC236}">
                  <a16:creationId xmlns:a16="http://schemas.microsoft.com/office/drawing/2014/main" id="{59C8B7F5-5BAB-87EF-8472-A203F8DD0B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052736" flipV="1">
              <a:off x="4194436" y="755254"/>
              <a:ext cx="3374127" cy="33741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kromme pijl icoon png, kromme pijl icoon transparant PNG ...">
              <a:extLst>
                <a:ext uri="{FF2B5EF4-FFF2-40B4-BE49-F238E27FC236}">
                  <a16:creationId xmlns:a16="http://schemas.microsoft.com/office/drawing/2014/main" id="{A2A0CEB9-5A42-D7E8-E596-706A309D73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V="1">
              <a:off x="1725837" y="1049424"/>
              <a:ext cx="2977325" cy="35074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romme pijl icoon png, kromme pijl icoon transparant PNG ...">
              <a:extLst>
                <a:ext uri="{FF2B5EF4-FFF2-40B4-BE49-F238E27FC236}">
                  <a16:creationId xmlns:a16="http://schemas.microsoft.com/office/drawing/2014/main" id="{C5455018-76FE-80FF-EF69-52A3E9F907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883710" flipV="1">
              <a:off x="2909998" y="1646157"/>
              <a:ext cx="2483779" cy="24837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ep 2">
            <a:extLst>
              <a:ext uri="{FF2B5EF4-FFF2-40B4-BE49-F238E27FC236}">
                <a16:creationId xmlns:a16="http://schemas.microsoft.com/office/drawing/2014/main" id="{469D237B-1497-ED18-5454-7847F8390AA7}"/>
              </a:ext>
            </a:extLst>
          </p:cNvPr>
          <p:cNvGrpSpPr/>
          <p:nvPr/>
        </p:nvGrpSpPr>
        <p:grpSpPr>
          <a:xfrm>
            <a:off x="5001939" y="2391012"/>
            <a:ext cx="3936574" cy="2630993"/>
            <a:chOff x="110131" y="1114178"/>
            <a:chExt cx="8293757" cy="5543100"/>
          </a:xfrm>
        </p:grpSpPr>
        <p:pic>
          <p:nvPicPr>
            <p:cNvPr id="5" name="Afbeelding 4" descr="Afbeelding met tekening, tekst, tekenfilm&#10;&#10;Door AI gegenereerde inhoud is mogelijk onjuist.">
              <a:extLst>
                <a:ext uri="{FF2B5EF4-FFF2-40B4-BE49-F238E27FC236}">
                  <a16:creationId xmlns:a16="http://schemas.microsoft.com/office/drawing/2014/main" id="{878923C1-A5D3-38CD-1419-E0DBF35D6B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131" y="2942063"/>
              <a:ext cx="5570038" cy="3715215"/>
            </a:xfrm>
            <a:prstGeom prst="rect">
              <a:avLst/>
            </a:prstGeom>
          </p:spPr>
        </p:pic>
        <p:pic>
          <p:nvPicPr>
            <p:cNvPr id="7" name="Afbeelding 6" descr="Afbeelding met muur, overdekt, yoga, persoon&#10;&#10;Door AI gegenereerde inhoud is mogelijk onjuist.">
              <a:extLst>
                <a:ext uri="{FF2B5EF4-FFF2-40B4-BE49-F238E27FC236}">
                  <a16:creationId xmlns:a16="http://schemas.microsoft.com/office/drawing/2014/main" id="{D122A875-CE64-107B-1E8F-9496C3B4C2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2222" y="1571392"/>
              <a:ext cx="2091666" cy="3715215"/>
            </a:xfrm>
            <a:prstGeom prst="rect">
              <a:avLst/>
            </a:prstGeom>
          </p:spPr>
        </p:pic>
        <p:pic>
          <p:nvPicPr>
            <p:cNvPr id="9" name="Picture 2" descr="kromme pijl icoon png, kromme pijl icoon transparant PNG ...">
              <a:extLst>
                <a:ext uri="{FF2B5EF4-FFF2-40B4-BE49-F238E27FC236}">
                  <a16:creationId xmlns:a16="http://schemas.microsoft.com/office/drawing/2014/main" id="{2F767B3B-9721-711D-A2F2-A8A82E8964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296146" flipV="1">
              <a:off x="2771713" y="1114178"/>
              <a:ext cx="3374127" cy="337412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kromme pijl icoon png, kromme pijl icoon transparant PNG ...">
              <a:extLst>
                <a:ext uri="{FF2B5EF4-FFF2-40B4-BE49-F238E27FC236}">
                  <a16:creationId xmlns:a16="http://schemas.microsoft.com/office/drawing/2014/main" id="{38FBDA88-F8AE-AD31-9C17-22743504C8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296146" flipV="1">
              <a:off x="3600001" y="2403794"/>
              <a:ext cx="2996729" cy="29967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kromme pijl icoon png, kromme pijl icoon transparant PNG ...">
              <a:extLst>
                <a:ext uri="{FF2B5EF4-FFF2-40B4-BE49-F238E27FC236}">
                  <a16:creationId xmlns:a16="http://schemas.microsoft.com/office/drawing/2014/main" id="{BB1BDB41-7404-8DF3-4F11-09E2EF316E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296146" flipV="1">
              <a:off x="3539858" y="1989181"/>
              <a:ext cx="2483779" cy="24837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1262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garant staan voor</a:t>
            </a:r>
          </a:p>
        </p:txBody>
      </p:sp>
      <p:pic>
        <p:nvPicPr>
          <p:cNvPr id="5" name="Afbeelding 4" descr="Afbeelding met kleding, persoon, Menselijk gezicht, muur&#10;&#10;Door AI gegenereerde inhoud is mogelijk onjuist.">
            <a:extLst>
              <a:ext uri="{FF2B5EF4-FFF2-40B4-BE49-F238E27FC236}">
                <a16:creationId xmlns:a16="http://schemas.microsoft.com/office/drawing/2014/main" id="{F28E4377-6AD1-D3BD-FFB0-20F8FAF2C2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4451" y="1368599"/>
            <a:ext cx="7778586" cy="5188317"/>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een oordeel vellen</a:t>
            </a:r>
          </a:p>
        </p:txBody>
      </p:sp>
      <p:pic>
        <p:nvPicPr>
          <p:cNvPr id="3" name="Afbeelding 2" descr="Afbeelding met Menselijk gezicht, persoon, kleding, glimlach&#10;&#10;Door AI gegenereerde inhoud is mogelijk onjuist.">
            <a:extLst>
              <a:ext uri="{FF2B5EF4-FFF2-40B4-BE49-F238E27FC236}">
                <a16:creationId xmlns:a16="http://schemas.microsoft.com/office/drawing/2014/main" id="{D620793F-8260-B049-BDFA-30B9E7E712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55901" y="2602062"/>
            <a:ext cx="6129939" cy="4088669"/>
          </a:xfrm>
          <a:prstGeom prst="rect">
            <a:avLst/>
          </a:prstGeom>
        </p:spPr>
      </p:pic>
      <p:sp>
        <p:nvSpPr>
          <p:cNvPr id="4" name="Tekstballon: rechthoek 3">
            <a:extLst>
              <a:ext uri="{FF2B5EF4-FFF2-40B4-BE49-F238E27FC236}">
                <a16:creationId xmlns:a16="http://schemas.microsoft.com/office/drawing/2014/main" id="{BE03A6F1-9AD6-4174-1FAA-8DFDFDE04C47}"/>
              </a:ext>
            </a:extLst>
          </p:cNvPr>
          <p:cNvSpPr/>
          <p:nvPr/>
        </p:nvSpPr>
        <p:spPr>
          <a:xfrm>
            <a:off x="1193180" y="2074127"/>
            <a:ext cx="2464420" cy="1628078"/>
          </a:xfrm>
          <a:prstGeom prst="wedgeRectCallout">
            <a:avLst>
              <a:gd name="adj1" fmla="val 90479"/>
              <a:gd name="adj2" fmla="val 48116"/>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400" i="1">
                <a:solidFill>
                  <a:schemeClr val="tx1"/>
                </a:solidFill>
              </a:rPr>
              <a:t>“Ik vind dat je dat niet kunt doen!”</a:t>
            </a:r>
          </a:p>
        </p:txBody>
      </p:sp>
    </p:spTree>
    <p:extLst>
      <p:ext uri="{BB962C8B-B14F-4D97-AF65-F5344CB8AC3E}">
        <p14:creationId xmlns:p14="http://schemas.microsoft.com/office/powerpoint/2010/main" val="4074911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omstreden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499992" y="243940"/>
            <a:ext cx="4526250"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200" b="1">
                <a:solidFill>
                  <a:srgbClr val="387038"/>
                </a:solidFill>
                <a:effectLst/>
                <a:latin typeface="Century Gothic" panose="020B0502020202020204" pitchFamily="34" charset="0"/>
                <a:ea typeface="Calibri"/>
                <a:cs typeface="Times New Roman"/>
              </a:rPr>
              <a:t>onomstreden</a:t>
            </a:r>
            <a:endParaRPr lang="nl-NL" sz="52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waarover veel verschil van mening bestaat</a:t>
            </a: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2400" i="1">
              <a:solidFill>
                <a:srgbClr val="387038"/>
              </a:solidFill>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effectLst/>
                <a:latin typeface="Century Gothic" panose="020B0502020202020204" pitchFamily="34" charset="0"/>
                <a:ea typeface="Calibri"/>
                <a:cs typeface="Times New Roman"/>
              </a:rPr>
              <a:t>President </a:t>
            </a:r>
            <a:r>
              <a:rPr lang="nl-NL" sz="2400" i="1" err="1">
                <a:solidFill>
                  <a:srgbClr val="387038"/>
                </a:solidFill>
                <a:effectLst/>
                <a:latin typeface="Century Gothic" panose="020B0502020202020204" pitchFamily="34" charset="0"/>
                <a:ea typeface="Calibri"/>
                <a:cs typeface="Times New Roman"/>
              </a:rPr>
              <a:t>Trump</a:t>
            </a:r>
            <a:r>
              <a:rPr lang="nl-NL" sz="2400" i="1">
                <a:solidFill>
                  <a:srgbClr val="387038"/>
                </a:solidFill>
                <a:effectLst/>
                <a:latin typeface="Century Gothic" panose="020B0502020202020204" pitchFamily="34" charset="0"/>
                <a:ea typeface="Calibri"/>
                <a:cs typeface="Times New Roman"/>
              </a:rPr>
              <a:t> is </a:t>
            </a:r>
            <a:r>
              <a:rPr lang="nl-NL" sz="2400" i="1" u="sng">
                <a:solidFill>
                  <a:srgbClr val="387038"/>
                </a:solidFill>
                <a:latin typeface="Century Gothic" panose="020B0502020202020204" pitchFamily="34" charset="0"/>
                <a:ea typeface="Calibri"/>
                <a:cs typeface="Times New Roman"/>
              </a:rPr>
              <a:t>omstreden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waarover geen verschil van mening bestaat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Zijn voetbalkwaliteiten zijn </a:t>
            </a:r>
            <a:r>
              <a:rPr lang="nl-NL" sz="2400" i="1" u="sng">
                <a:solidFill>
                  <a:srgbClr val="387038"/>
                </a:solidFill>
                <a:latin typeface="Century Gothic" panose="020B0502020202020204" pitchFamily="34" charset="0"/>
                <a:ea typeface="Calibri"/>
                <a:cs typeface="Times New Roman"/>
              </a:rPr>
              <a:t>onomstreden</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gras, buiten, persoon, voetbal&#10;&#10;Automatisch gegenereerde beschrijving">
            <a:extLst>
              <a:ext uri="{FF2B5EF4-FFF2-40B4-BE49-F238E27FC236}">
                <a16:creationId xmlns:a16="http://schemas.microsoft.com/office/drawing/2014/main" id="{A0DD5374-7C26-4DED-8D20-795C74C69E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5788" y="2887222"/>
            <a:ext cx="3452903" cy="2320351"/>
          </a:xfrm>
          <a:prstGeom prst="rect">
            <a:avLst/>
          </a:prstGeom>
        </p:spPr>
      </p:pic>
      <p:pic>
        <p:nvPicPr>
          <p:cNvPr id="9" name="Afbeelding 8" descr="Afbeelding met microfoon, kleding, persoon, pak&#10;&#10;Door AI gegenereerde inhoud is mogelijk onjuist.">
            <a:extLst>
              <a:ext uri="{FF2B5EF4-FFF2-40B4-BE49-F238E27FC236}">
                <a16:creationId xmlns:a16="http://schemas.microsoft.com/office/drawing/2014/main" id="{7C3F30B8-3554-D3CF-6798-ECD04CCA57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921" y="2887222"/>
            <a:ext cx="3963653" cy="2639793"/>
          </a:xfrm>
          <a:prstGeom prst="rect">
            <a:avLst/>
          </a:prstGeom>
        </p:spPr>
      </p:pic>
    </p:spTree>
    <p:extLst>
      <p:ext uri="{BB962C8B-B14F-4D97-AF65-F5344CB8AC3E}">
        <p14:creationId xmlns:p14="http://schemas.microsoft.com/office/powerpoint/2010/main" val="1687037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inruimen</a:t>
            </a:r>
            <a:endParaRPr lang="nl-NL" sz="5400">
              <a:solidFill>
                <a:srgbClr val="387038"/>
              </a:solidFill>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vrijmaken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Ze moest ook veel </a:t>
            </a:r>
            <a:r>
              <a:rPr lang="nl-NL" sz="2400" i="1" u="sng">
                <a:solidFill>
                  <a:srgbClr val="387038"/>
                </a:solidFill>
                <a:latin typeface="Century Gothic" panose="020B0502020202020204" pitchFamily="34" charset="0"/>
                <a:ea typeface="Calibri"/>
                <a:cs typeface="Times New Roman"/>
              </a:rPr>
              <a:t>inruimen</a:t>
            </a:r>
            <a:r>
              <a:rPr lang="nl-NL" sz="2400" i="1">
                <a:solidFill>
                  <a:srgbClr val="387038"/>
                </a:solidFill>
                <a:latin typeface="Century Gothic" panose="020B0502020202020204" pitchFamily="34" charset="0"/>
                <a:ea typeface="Calibri"/>
                <a:cs typeface="Times New Roman"/>
              </a:rPr>
              <a:t> in haar leven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vullen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Ze </a:t>
            </a:r>
            <a:r>
              <a:rPr lang="nl-NL" sz="2400" i="1" u="sng">
                <a:solidFill>
                  <a:srgbClr val="387038"/>
                </a:solidFill>
                <a:latin typeface="Century Gothic" panose="020B0502020202020204" pitchFamily="34" charset="0"/>
                <a:ea typeface="Calibri"/>
                <a:cs typeface="Times New Roman"/>
              </a:rPr>
              <a:t>zette</a:t>
            </a:r>
            <a:r>
              <a:rPr lang="nl-NL" sz="2400" i="1">
                <a:solidFill>
                  <a:srgbClr val="387038"/>
                </a:solidFill>
                <a:latin typeface="Century Gothic" panose="020B0502020202020204" pitchFamily="34" charset="0"/>
                <a:ea typeface="Calibri"/>
                <a:cs typeface="Times New Roman"/>
              </a:rPr>
              <a:t> haar agenda </a:t>
            </a:r>
            <a:r>
              <a:rPr lang="nl-NL" sz="2400" i="1" u="sng">
                <a:solidFill>
                  <a:srgbClr val="387038"/>
                </a:solidFill>
                <a:latin typeface="Century Gothic" panose="020B0502020202020204" pitchFamily="34" charset="0"/>
                <a:ea typeface="Calibri"/>
                <a:cs typeface="Times New Roman"/>
              </a:rPr>
              <a:t>vol</a:t>
            </a:r>
            <a:r>
              <a:rPr lang="nl-NL" sz="2400" i="1">
                <a:solidFill>
                  <a:srgbClr val="387038"/>
                </a:solidFill>
                <a:latin typeface="Century Gothic" panose="020B0502020202020204" pitchFamily="34" charset="0"/>
                <a:ea typeface="Calibri"/>
                <a:cs typeface="Times New Roman"/>
              </a:rPr>
              <a:t> met nieuwe activiteiten.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2">
            <a:extLst>
              <a:ext uri="{FF2B5EF4-FFF2-40B4-BE49-F238E27FC236}">
                <a16:creationId xmlns:a16="http://schemas.microsoft.com/office/drawing/2014/main" id="{DA9B179D-C41F-8435-0B69-C872675C87C5}"/>
              </a:ext>
            </a:extLst>
          </p:cNvPr>
          <p:cNvSpPr txBox="1">
            <a:spLocks noChangeArrowheads="1"/>
          </p:cNvSpPr>
          <p:nvPr/>
        </p:nvSpPr>
        <p:spPr bwMode="auto">
          <a:xfrm>
            <a:off x="4535998" y="234621"/>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volzetten</a:t>
            </a:r>
            <a:endParaRPr lang="nl-NL" sz="5400">
              <a:solidFill>
                <a:srgbClr val="387038"/>
              </a:solidFill>
              <a:effectLst/>
              <a:latin typeface="Century Gothic" panose="020B0502020202020204" pitchFamily="34" charset="0"/>
              <a:ea typeface="Calibri"/>
              <a:cs typeface="Times New Roman"/>
            </a:endParaRPr>
          </a:p>
        </p:txBody>
      </p:sp>
      <p:pic>
        <p:nvPicPr>
          <p:cNvPr id="9" name="Afbeelding 8">
            <a:extLst>
              <a:ext uri="{FF2B5EF4-FFF2-40B4-BE49-F238E27FC236}">
                <a16:creationId xmlns:a16="http://schemas.microsoft.com/office/drawing/2014/main" id="{A97EC701-C939-2195-879A-3A9E585CB3BE}"/>
              </a:ext>
            </a:extLst>
          </p:cNvPr>
          <p:cNvPicPr>
            <a:picLocks noChangeAspect="1"/>
          </p:cNvPicPr>
          <p:nvPr/>
        </p:nvPicPr>
        <p:blipFill>
          <a:blip r:embed="rId3"/>
          <a:stretch>
            <a:fillRect/>
          </a:stretch>
        </p:blipFill>
        <p:spPr>
          <a:xfrm>
            <a:off x="5081568" y="2482215"/>
            <a:ext cx="3522880" cy="2079622"/>
          </a:xfrm>
          <a:prstGeom prst="rect">
            <a:avLst/>
          </a:prstGeom>
        </p:spPr>
      </p:pic>
      <p:pic>
        <p:nvPicPr>
          <p:cNvPr id="18" name="Afbeelding 17">
            <a:extLst>
              <a:ext uri="{FF2B5EF4-FFF2-40B4-BE49-F238E27FC236}">
                <a16:creationId xmlns:a16="http://schemas.microsoft.com/office/drawing/2014/main" id="{A0E072CD-1AC2-0C24-7F8D-BF754CDC78E8}"/>
              </a:ext>
            </a:extLst>
          </p:cNvPr>
          <p:cNvPicPr>
            <a:picLocks noChangeAspect="1"/>
          </p:cNvPicPr>
          <p:nvPr/>
        </p:nvPicPr>
        <p:blipFill>
          <a:blip r:embed="rId4"/>
          <a:stretch>
            <a:fillRect/>
          </a:stretch>
        </p:blipFill>
        <p:spPr>
          <a:xfrm>
            <a:off x="463112" y="2424018"/>
            <a:ext cx="3766843" cy="2282067"/>
          </a:xfrm>
          <a:prstGeom prst="rect">
            <a:avLst/>
          </a:prstGeom>
        </p:spPr>
      </p:pic>
    </p:spTree>
    <p:extLst>
      <p:ext uri="{BB962C8B-B14F-4D97-AF65-F5344CB8AC3E}">
        <p14:creationId xmlns:p14="http://schemas.microsoft.com/office/powerpoint/2010/main" val="3826667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07688" y="301998"/>
            <a:ext cx="4253702"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latin typeface="Century Gothic" panose="020B0502020202020204" pitchFamily="34" charset="0"/>
                <a:ea typeface="Calibri"/>
                <a:cs typeface="Times New Roman"/>
              </a:rPr>
              <a:t>bemachtigen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496626"/>
            <a:ext cx="4788025" cy="833163"/>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a:solidFill>
                  <a:srgbClr val="387038"/>
                </a:solidFill>
                <a:latin typeface="Century Gothic" panose="020B0502020202020204" pitchFamily="34" charset="0"/>
                <a:ea typeface="Calibri"/>
                <a:cs typeface="Times New Roman"/>
              </a:rPr>
              <a:t>afgeven</a:t>
            </a:r>
            <a:endParaRPr lang="nl-NL" sz="36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na veel moeite krijgen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Bethany </a:t>
            </a:r>
            <a:r>
              <a:rPr lang="nl-NL" sz="2400" i="1" u="sng">
                <a:solidFill>
                  <a:srgbClr val="387038"/>
                </a:solidFill>
                <a:latin typeface="Century Gothic" panose="020B0502020202020204" pitchFamily="34" charset="0"/>
                <a:ea typeface="Calibri"/>
                <a:cs typeface="Times New Roman"/>
              </a:rPr>
              <a:t>bemachtigt</a:t>
            </a:r>
            <a:r>
              <a:rPr lang="nl-NL" sz="2400" i="1">
                <a:solidFill>
                  <a:srgbClr val="387038"/>
                </a:solidFill>
                <a:latin typeface="Century Gothic" panose="020B0502020202020204" pitchFamily="34" charset="0"/>
                <a:ea typeface="Calibri"/>
                <a:cs typeface="Times New Roman"/>
              </a:rPr>
              <a:t> een plek in de surfwereld</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tegen je zin aan iemand geven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Het voetbalteam verliest en </a:t>
            </a:r>
            <a:r>
              <a:rPr lang="nl-NL" sz="2400" i="1" u="sng">
                <a:solidFill>
                  <a:srgbClr val="387038"/>
                </a:solidFill>
                <a:latin typeface="Century Gothic" panose="020B0502020202020204" pitchFamily="34" charset="0"/>
                <a:ea typeface="Calibri"/>
                <a:cs typeface="Times New Roman"/>
              </a:rPr>
              <a:t>geeft</a:t>
            </a:r>
            <a:r>
              <a:rPr lang="nl-NL" sz="2400" i="1">
                <a:solidFill>
                  <a:srgbClr val="387038"/>
                </a:solidFill>
                <a:latin typeface="Century Gothic" panose="020B0502020202020204" pitchFamily="34" charset="0"/>
                <a:ea typeface="Calibri"/>
                <a:cs typeface="Times New Roman"/>
              </a:rPr>
              <a:t> de prijs </a:t>
            </a:r>
            <a:r>
              <a:rPr lang="nl-NL" sz="2400" i="1" u="sng">
                <a:solidFill>
                  <a:srgbClr val="387038"/>
                </a:solidFill>
                <a:latin typeface="Century Gothic" panose="020B0502020202020204" pitchFamily="34" charset="0"/>
                <a:ea typeface="Calibri"/>
                <a:cs typeface="Times New Roman"/>
              </a:rPr>
              <a:t>af</a:t>
            </a:r>
            <a:r>
              <a:rPr lang="nl-NL" sz="2400" i="1">
                <a:solidFill>
                  <a:srgbClr val="387038"/>
                </a:solidFill>
                <a:latin typeface="Century Gothic" panose="020B0502020202020204" pitchFamily="34" charset="0"/>
                <a:ea typeface="Calibri"/>
                <a:cs typeface="Times New Roman"/>
              </a:rPr>
              <a:t> aan de tegenstander.</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buitenshuis, sport, persoon, water&#10;&#10;Door AI gegenereerde inhoud is mogelijk onjuist.">
            <a:extLst>
              <a:ext uri="{FF2B5EF4-FFF2-40B4-BE49-F238E27FC236}">
                <a16:creationId xmlns:a16="http://schemas.microsoft.com/office/drawing/2014/main" id="{A08EF8D8-8209-FEB9-E0EF-14D422F608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1105" y="2975970"/>
            <a:ext cx="3025634" cy="2009021"/>
          </a:xfrm>
          <a:prstGeom prst="rect">
            <a:avLst/>
          </a:prstGeom>
        </p:spPr>
      </p:pic>
      <p:pic>
        <p:nvPicPr>
          <p:cNvPr id="18" name="Afbeelding 17" descr="Afbeelding met goud, koper, symbool, brons&#10;&#10;Door AI gegenereerde inhoud is mogelijk onjuist.">
            <a:extLst>
              <a:ext uri="{FF2B5EF4-FFF2-40B4-BE49-F238E27FC236}">
                <a16:creationId xmlns:a16="http://schemas.microsoft.com/office/drawing/2014/main" id="{53EBC67F-2DED-D3E0-95B6-E5DD95CB33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92758" y="2426618"/>
            <a:ext cx="1413198" cy="1413198"/>
          </a:xfrm>
          <a:prstGeom prst="rect">
            <a:avLst/>
          </a:prstGeom>
        </p:spPr>
      </p:pic>
      <p:pic>
        <p:nvPicPr>
          <p:cNvPr id="20" name="Afbeelding 19" descr="Afbeelding met buitenshuis, voetbal, gras, persoon&#10;&#10;Door AI gegenereerde inhoud is mogelijk onjuist.">
            <a:extLst>
              <a:ext uri="{FF2B5EF4-FFF2-40B4-BE49-F238E27FC236}">
                <a16:creationId xmlns:a16="http://schemas.microsoft.com/office/drawing/2014/main" id="{8985C180-78A0-89D0-5450-B53386D614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6388" y="2933046"/>
            <a:ext cx="3048000" cy="2033016"/>
          </a:xfrm>
          <a:prstGeom prst="rect">
            <a:avLst/>
          </a:prstGeom>
        </p:spPr>
      </p:pic>
    </p:spTree>
    <p:extLst>
      <p:ext uri="{BB962C8B-B14F-4D97-AF65-F5344CB8AC3E}">
        <p14:creationId xmlns:p14="http://schemas.microsoft.com/office/powerpoint/2010/main" val="3251090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de allure</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418639" y="366060"/>
            <a:ext cx="4563562"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200" b="1">
                <a:solidFill>
                  <a:srgbClr val="387038"/>
                </a:solidFill>
                <a:latin typeface="Century Gothic" panose="020B0502020202020204" pitchFamily="34" charset="0"/>
                <a:ea typeface="Calibri"/>
                <a:cs typeface="Times New Roman"/>
              </a:rPr>
              <a:t>d</a:t>
            </a:r>
            <a:r>
              <a:rPr lang="nl-NL" sz="3200" b="1">
                <a:solidFill>
                  <a:srgbClr val="387038"/>
                </a:solidFill>
                <a:effectLst/>
                <a:latin typeface="Century Gothic" panose="020B0502020202020204" pitchFamily="34" charset="0"/>
                <a:ea typeface="Calibri"/>
                <a:cs typeface="Times New Roman"/>
              </a:rPr>
              <a:t>e onaantrekkelijkheid</a:t>
            </a:r>
            <a:endParaRPr lang="nl-NL" sz="32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de houding of stijl die veel indruk maakt</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Bethany straalt </a:t>
            </a:r>
            <a:r>
              <a:rPr lang="nl-NL" sz="2400" i="1" u="sng">
                <a:solidFill>
                  <a:srgbClr val="387038"/>
                </a:solidFill>
                <a:latin typeface="Century Gothic" panose="020B0502020202020204" pitchFamily="34" charset="0"/>
                <a:ea typeface="Calibri"/>
                <a:cs typeface="Times New Roman"/>
              </a:rPr>
              <a:t>allure</a:t>
            </a:r>
            <a:r>
              <a:rPr lang="nl-NL" sz="2400" i="1">
                <a:solidFill>
                  <a:srgbClr val="387038"/>
                </a:solidFill>
                <a:latin typeface="Century Gothic" panose="020B0502020202020204" pitchFamily="34" charset="0"/>
                <a:ea typeface="Calibri"/>
                <a:cs typeface="Times New Roman"/>
              </a:rPr>
              <a:t> uit. </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hoe onaantrekkelijk iets of iemand is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Het schelden maakt haar </a:t>
            </a:r>
            <a:r>
              <a:rPr lang="nl-NL" sz="2400" i="1" u="sng">
                <a:solidFill>
                  <a:srgbClr val="387038"/>
                </a:solidFill>
                <a:latin typeface="Century Gothic" panose="020B0502020202020204" pitchFamily="34" charset="0"/>
                <a:ea typeface="Calibri"/>
                <a:cs typeface="Times New Roman"/>
              </a:rPr>
              <a:t>onaantrekkelijk</a:t>
            </a:r>
            <a:r>
              <a:rPr lang="nl-NL" sz="2400" i="1">
                <a:solidFill>
                  <a:srgbClr val="387038"/>
                </a:solidFill>
                <a:latin typeface="Century Gothic" panose="020B0502020202020204" pitchFamily="34" charset="0"/>
                <a:ea typeface="Calibri"/>
                <a:cs typeface="Times New Roman"/>
              </a:rPr>
              <a:t>. </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Menselijk gezicht, persoon, glimlach, kleding&#10;&#10;Door AI gegenereerde inhoud is mogelijk onjuist.">
            <a:extLst>
              <a:ext uri="{FF2B5EF4-FFF2-40B4-BE49-F238E27FC236}">
                <a16:creationId xmlns:a16="http://schemas.microsoft.com/office/drawing/2014/main" id="{164EA8A7-CB79-A71F-4144-09B96E4251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64140" y="2504265"/>
            <a:ext cx="2003623" cy="3012967"/>
          </a:xfrm>
          <a:prstGeom prst="rect">
            <a:avLst/>
          </a:prstGeom>
        </p:spPr>
      </p:pic>
      <p:pic>
        <p:nvPicPr>
          <p:cNvPr id="19" name="Afbeelding 18" descr="Afbeelding met kleding, tekenfilm, illustratie, tekening&#10;&#10;Door AI gegenereerde inhoud is mogelijk onjuist.">
            <a:extLst>
              <a:ext uri="{FF2B5EF4-FFF2-40B4-BE49-F238E27FC236}">
                <a16:creationId xmlns:a16="http://schemas.microsoft.com/office/drawing/2014/main" id="{6C17FEAF-011F-3DA1-77D9-C28EFB11A49B}"/>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219001" y="2139909"/>
            <a:ext cx="2798725" cy="3377323"/>
          </a:xfrm>
          <a:prstGeom prst="rect">
            <a:avLst/>
          </a:prstGeom>
        </p:spPr>
      </p:pic>
    </p:spTree>
    <p:extLst>
      <p:ext uri="{BB962C8B-B14F-4D97-AF65-F5344CB8AC3E}">
        <p14:creationId xmlns:p14="http://schemas.microsoft.com/office/powerpoint/2010/main" val="254411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51342" y="296605"/>
            <a:ext cx="4123185" cy="90645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a:solidFill>
                  <a:srgbClr val="387038"/>
                </a:solidFill>
                <a:effectLst/>
                <a:latin typeface="Century Gothic" panose="020B0502020202020204" pitchFamily="34" charset="0"/>
                <a:ea typeface="Calibri"/>
                <a:cs typeface="Times New Roman"/>
              </a:rPr>
              <a:t>oordeel vellen</a:t>
            </a:r>
            <a:endParaRPr lang="nl-NL" sz="4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354788"/>
            <a:ext cx="4788025" cy="975002"/>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400" b="1">
                <a:solidFill>
                  <a:srgbClr val="387038"/>
                </a:solidFill>
                <a:effectLst/>
                <a:latin typeface="Century Gothic" panose="020B0502020202020204" pitchFamily="34" charset="0"/>
                <a:ea typeface="Calibri"/>
                <a:cs typeface="Times New Roman"/>
              </a:rPr>
              <a:t>je op de vlakte houden</a:t>
            </a:r>
            <a:endParaRPr lang="nl-NL" sz="4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een mening uitspreken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Maar voor ik dat </a:t>
            </a:r>
            <a:r>
              <a:rPr lang="nl-NL" sz="2400" i="1" u="sng">
                <a:solidFill>
                  <a:srgbClr val="387038"/>
                </a:solidFill>
                <a:latin typeface="Century Gothic" panose="020B0502020202020204" pitchFamily="34" charset="0"/>
                <a:ea typeface="Calibri"/>
                <a:cs typeface="Times New Roman"/>
              </a:rPr>
              <a:t>oordeel vel</a:t>
            </a:r>
            <a:r>
              <a:rPr lang="nl-NL" sz="2400" i="1">
                <a:solidFill>
                  <a:srgbClr val="387038"/>
                </a:solidFill>
                <a:latin typeface="Century Gothic" panose="020B0502020202020204" pitchFamily="34" charset="0"/>
                <a:ea typeface="Calibri"/>
                <a:cs typeface="Times New Roman"/>
              </a:rPr>
              <a:t>, moet ik het eigenlijk nog eens proberen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niet zeggen wat je vindt of denkt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endParaRPr lang="nl-NL" sz="2400" i="1" u="sng">
              <a:solidFill>
                <a:srgbClr val="387038"/>
              </a:solidFill>
              <a:latin typeface="Century Gothic" panose="020B0502020202020204" pitchFamily="34" charset="0"/>
              <a:ea typeface="Calibri"/>
              <a:cs typeface="Times New Roman"/>
            </a:endParaRPr>
          </a:p>
          <a:p>
            <a:pPr algn="ctr">
              <a:lnSpc>
                <a:spcPct val="107000"/>
              </a:lnSpc>
            </a:pPr>
            <a:r>
              <a:rPr lang="nl-NL" sz="2400" i="1" u="sng">
                <a:solidFill>
                  <a:srgbClr val="387038"/>
                </a:solidFill>
                <a:latin typeface="Century Gothic" panose="020B0502020202020204" pitchFamily="34" charset="0"/>
                <a:ea typeface="Calibri"/>
                <a:cs typeface="Times New Roman"/>
              </a:rPr>
              <a:t>Zij</a:t>
            </a:r>
            <a:r>
              <a:rPr lang="nl-NL" sz="2400" i="1">
                <a:solidFill>
                  <a:srgbClr val="387038"/>
                </a:solidFill>
                <a:latin typeface="Century Gothic" panose="020B0502020202020204" pitchFamily="34" charset="0"/>
                <a:ea typeface="Calibri"/>
                <a:cs typeface="Times New Roman"/>
              </a:rPr>
              <a:t> besloot </a:t>
            </a:r>
            <a:r>
              <a:rPr lang="nl-NL" sz="2400" i="1" u="sng">
                <a:solidFill>
                  <a:srgbClr val="387038"/>
                </a:solidFill>
                <a:latin typeface="Century Gothic" panose="020B0502020202020204" pitchFamily="34" charset="0"/>
                <a:ea typeface="Calibri"/>
                <a:cs typeface="Times New Roman"/>
              </a:rPr>
              <a:t>zich op de vlakte te houden</a:t>
            </a:r>
            <a:r>
              <a:rPr lang="nl-NL" sz="2400" i="1">
                <a:solidFill>
                  <a:srgbClr val="387038"/>
                </a:solidFill>
                <a:latin typeface="Century Gothic" panose="020B0502020202020204" pitchFamily="34" charset="0"/>
                <a:ea typeface="Calibri"/>
                <a:cs typeface="Times New Roman"/>
              </a:rPr>
              <a:t> en er niets over te zeggen.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Menselijk gezicht, persoon, kleding, glimlach&#10;&#10;Door AI gegenereerde inhoud is mogelijk onjuist.">
            <a:extLst>
              <a:ext uri="{FF2B5EF4-FFF2-40B4-BE49-F238E27FC236}">
                <a16:creationId xmlns:a16="http://schemas.microsoft.com/office/drawing/2014/main" id="{7B6D6376-16EC-F375-9B7B-78B47FE869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6319" y="2870399"/>
            <a:ext cx="3213744" cy="2143567"/>
          </a:xfrm>
          <a:prstGeom prst="rect">
            <a:avLst/>
          </a:prstGeom>
        </p:spPr>
      </p:pic>
      <p:sp>
        <p:nvSpPr>
          <p:cNvPr id="9" name="Tekstballon: rechthoek 8">
            <a:extLst>
              <a:ext uri="{FF2B5EF4-FFF2-40B4-BE49-F238E27FC236}">
                <a16:creationId xmlns:a16="http://schemas.microsoft.com/office/drawing/2014/main" id="{794769F4-302C-6E95-8BF0-08200EF69BBB}"/>
              </a:ext>
            </a:extLst>
          </p:cNvPr>
          <p:cNvSpPr/>
          <p:nvPr/>
        </p:nvSpPr>
        <p:spPr>
          <a:xfrm>
            <a:off x="336657" y="2601272"/>
            <a:ext cx="1513803" cy="1034243"/>
          </a:xfrm>
          <a:prstGeom prst="wedgeRectCallout">
            <a:avLst>
              <a:gd name="adj1" fmla="val 86059"/>
              <a:gd name="adj2" fmla="val 2978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i="1">
                <a:solidFill>
                  <a:schemeClr val="tx1"/>
                </a:solidFill>
              </a:rPr>
              <a:t>“Ik vind dat je dat niet kunt doen!”</a:t>
            </a:r>
          </a:p>
        </p:txBody>
      </p:sp>
      <p:pic>
        <p:nvPicPr>
          <p:cNvPr id="19" name="Afbeelding 18" descr="Afbeelding met Menselijk gezicht, persoon, nek, schouder&#10;&#10;Door AI gegenereerde inhoud is mogelijk onjuist.">
            <a:extLst>
              <a:ext uri="{FF2B5EF4-FFF2-40B4-BE49-F238E27FC236}">
                <a16:creationId xmlns:a16="http://schemas.microsoft.com/office/drawing/2014/main" id="{4BE2D778-1E31-C9A0-19C6-9C0C09DEB71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09487" y="2908111"/>
            <a:ext cx="3058194" cy="2039815"/>
          </a:xfrm>
          <a:prstGeom prst="rect">
            <a:avLst/>
          </a:prstGeom>
        </p:spPr>
      </p:pic>
    </p:spTree>
    <p:extLst>
      <p:ext uri="{BB962C8B-B14F-4D97-AF65-F5344CB8AC3E}">
        <p14:creationId xmlns:p14="http://schemas.microsoft.com/office/powerpoint/2010/main" val="1757491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11141" y="295442"/>
            <a:ext cx="4123185" cy="906451"/>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400" b="1">
                <a:solidFill>
                  <a:srgbClr val="387038"/>
                </a:solidFill>
                <a:latin typeface="Century Gothic" panose="020B0502020202020204" pitchFamily="34" charset="0"/>
                <a:ea typeface="Calibri"/>
                <a:cs typeface="Times New Roman"/>
              </a:rPr>
              <a:t>g</a:t>
            </a:r>
            <a:r>
              <a:rPr lang="nl-NL" sz="4400" b="1">
                <a:solidFill>
                  <a:srgbClr val="387038"/>
                </a:solidFill>
                <a:effectLst/>
                <a:latin typeface="Century Gothic" panose="020B0502020202020204" pitchFamily="34" charset="0"/>
                <a:ea typeface="Calibri"/>
                <a:cs typeface="Times New Roman"/>
              </a:rPr>
              <a:t>arant staan voor</a:t>
            </a:r>
            <a:endParaRPr lang="nl-NL" sz="4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472755" y="354788"/>
            <a:ext cx="4486147" cy="975002"/>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000" b="1">
                <a:solidFill>
                  <a:srgbClr val="387038"/>
                </a:solidFill>
                <a:latin typeface="Century Gothic" panose="020B0502020202020204" pitchFamily="34" charset="0"/>
                <a:ea typeface="Calibri"/>
                <a:cs typeface="Times New Roman"/>
              </a:rPr>
              <a:t>z</a:t>
            </a:r>
            <a:r>
              <a:rPr lang="nl-NL" sz="4000" b="1">
                <a:solidFill>
                  <a:srgbClr val="387038"/>
                </a:solidFill>
                <a:effectLst/>
                <a:latin typeface="Century Gothic" panose="020B0502020202020204" pitchFamily="34" charset="0"/>
                <a:ea typeface="Calibri"/>
                <a:cs typeface="Times New Roman"/>
              </a:rPr>
              <a:t>ich distantiëren van</a:t>
            </a:r>
            <a:endParaRPr lang="nl-NL" sz="40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135959" y="1478026"/>
            <a:ext cx="4421923"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de zekerheid geven dat iets zo is</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Vandaag de dag </a:t>
            </a:r>
            <a:r>
              <a:rPr lang="nl-NL" sz="2400" i="1" u="sng">
                <a:solidFill>
                  <a:srgbClr val="387038"/>
                </a:solidFill>
                <a:latin typeface="Century Gothic" panose="020B0502020202020204" pitchFamily="34" charset="0"/>
                <a:ea typeface="Calibri"/>
                <a:cs typeface="Times New Roman"/>
              </a:rPr>
              <a:t>staat ze garant voor</a:t>
            </a:r>
            <a:r>
              <a:rPr lang="nl-NL" sz="2400" i="1">
                <a:solidFill>
                  <a:srgbClr val="387038"/>
                </a:solidFill>
                <a:latin typeface="Century Gothic" panose="020B0502020202020204" pitchFamily="34" charset="0"/>
                <a:ea typeface="Calibri"/>
                <a:cs typeface="Times New Roman"/>
              </a:rPr>
              <a:t> de boodschap: geef nooit op.</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afstand nemen van iets of iemand</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endParaRPr lang="nl-NL" sz="2400" i="1" u="sng">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Zij </a:t>
            </a:r>
            <a:r>
              <a:rPr lang="nl-NL" sz="2400" i="1" u="sng">
                <a:solidFill>
                  <a:srgbClr val="387038"/>
                </a:solidFill>
                <a:latin typeface="Century Gothic" panose="020B0502020202020204" pitchFamily="34" charset="0"/>
                <a:ea typeface="Calibri"/>
                <a:cs typeface="Times New Roman"/>
              </a:rPr>
              <a:t>distantieert zich van</a:t>
            </a:r>
            <a:r>
              <a:rPr lang="nl-NL" sz="2400" i="1">
                <a:solidFill>
                  <a:srgbClr val="387038"/>
                </a:solidFill>
                <a:latin typeface="Century Gothic" panose="020B0502020202020204" pitchFamily="34" charset="0"/>
                <a:ea typeface="Calibri"/>
                <a:cs typeface="Times New Roman"/>
              </a:rPr>
              <a:t> mensen die geweld gebruiken.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kleding, persoon, Menselijk gezicht, muur&#10;&#10;Door AI gegenereerde inhoud is mogelijk onjuist.">
            <a:extLst>
              <a:ext uri="{FF2B5EF4-FFF2-40B4-BE49-F238E27FC236}">
                <a16:creationId xmlns:a16="http://schemas.microsoft.com/office/drawing/2014/main" id="{842211DC-B402-75F5-F8D9-FE50168D7D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5692" y="2415012"/>
            <a:ext cx="3823863" cy="2550516"/>
          </a:xfrm>
          <a:prstGeom prst="rect">
            <a:avLst/>
          </a:prstGeom>
        </p:spPr>
      </p:pic>
      <p:pic>
        <p:nvPicPr>
          <p:cNvPr id="20" name="Afbeelding 19" descr="Afbeelding met persoon, Menselijk gezicht, hemel, kleding&#10;&#10;Door AI gegenereerde inhoud is mogelijk onjuist.">
            <a:extLst>
              <a:ext uri="{FF2B5EF4-FFF2-40B4-BE49-F238E27FC236}">
                <a16:creationId xmlns:a16="http://schemas.microsoft.com/office/drawing/2014/main" id="{E1E24FF3-6AC9-41F5-BA25-A384A5AA30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3698" y="2415012"/>
            <a:ext cx="3777084" cy="2523092"/>
          </a:xfrm>
          <a:prstGeom prst="rect">
            <a:avLst/>
          </a:prstGeom>
        </p:spPr>
      </p:pic>
    </p:spTree>
    <p:extLst>
      <p:ext uri="{BB962C8B-B14F-4D97-AF65-F5344CB8AC3E}">
        <p14:creationId xmlns:p14="http://schemas.microsoft.com/office/powerpoint/2010/main" val="2745531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20 – 13 mei 2025</a:t>
            </a:r>
          </a:p>
          <a:p>
            <a:r>
              <a:rPr lang="nl-NL">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Antoinette Duijf</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56924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271" y="4578005"/>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beperkt</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76624" y="4031735"/>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matig</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tomeloos</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252624" y="4516299"/>
            <a:ext cx="2602300" cy="91440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235714" y="4454084"/>
            <a:ext cx="2680177" cy="91440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wild en onbedwingbaar</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6417317"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Bethany heeft </a:t>
            </a:r>
            <a:r>
              <a:rPr lang="nl-NL" sz="2400" i="1" u="sng">
                <a:solidFill>
                  <a:srgbClr val="387038"/>
                </a:solidFill>
                <a:latin typeface="Century Gothic" panose="020B0502020202020204" pitchFamily="34" charset="0"/>
                <a:ea typeface="Calibri"/>
                <a:cs typeface="Times New Roman"/>
              </a:rPr>
              <a:t>tomeloos</a:t>
            </a:r>
            <a:r>
              <a:rPr lang="nl-NL" sz="2400" i="1">
                <a:solidFill>
                  <a:srgbClr val="387038"/>
                </a:solidFill>
                <a:latin typeface="Century Gothic" panose="020B0502020202020204" pitchFamily="34" charset="0"/>
                <a:ea typeface="Calibri"/>
                <a:cs typeface="Times New Roman"/>
              </a:rPr>
              <a:t> doorgezet!</a:t>
            </a:r>
            <a:endParaRPr lang="nl-NL" sz="2400">
              <a:effectLst/>
              <a:ea typeface="Calibri"/>
              <a:cs typeface="Times New Roman"/>
            </a:endParaRPr>
          </a:p>
        </p:txBody>
      </p:sp>
      <p:pic>
        <p:nvPicPr>
          <p:cNvPr id="24" name="Afbeelding 23" descr="Afbeelding met schoeisel, Dans, jurk, vrouw&#10;&#10;Door AI gegenereerde inhoud is mogelijk onjuist.">
            <a:extLst>
              <a:ext uri="{FF2B5EF4-FFF2-40B4-BE49-F238E27FC236}">
                <a16:creationId xmlns:a16="http://schemas.microsoft.com/office/drawing/2014/main" id="{CD9CFD57-20C8-CCC6-7EAF-8D68F41197EB}"/>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339486" y="925181"/>
            <a:ext cx="2178545" cy="2529656"/>
          </a:xfrm>
          <a:prstGeom prst="rect">
            <a:avLst/>
          </a:prstGeom>
        </p:spPr>
      </p:pic>
      <p:pic>
        <p:nvPicPr>
          <p:cNvPr id="26" name="Afbeelding 25" descr="Afbeelding met schoeisel, Dans, jurk, vrouw&#10;&#10;Door AI gegenereerde inhoud is mogelijk onjuist.">
            <a:extLst>
              <a:ext uri="{FF2B5EF4-FFF2-40B4-BE49-F238E27FC236}">
                <a16:creationId xmlns:a16="http://schemas.microsoft.com/office/drawing/2014/main" id="{55CD1314-D7D3-5BCB-A81D-E119531CC101}"/>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260650" y="1904350"/>
            <a:ext cx="1481385" cy="2826606"/>
          </a:xfrm>
          <a:prstGeom prst="rect">
            <a:avLst/>
          </a:prstGeom>
        </p:spPr>
      </p:pic>
      <p:pic>
        <p:nvPicPr>
          <p:cNvPr id="29" name="Afbeelding 28" descr="Afbeelding met schoeisel, Dans, jurk, vrouw&#10;&#10;Door AI gegenereerde inhoud is mogelijk onjuist.">
            <a:extLst>
              <a:ext uri="{FF2B5EF4-FFF2-40B4-BE49-F238E27FC236}">
                <a16:creationId xmlns:a16="http://schemas.microsoft.com/office/drawing/2014/main" id="{DF372B5B-298E-C567-46A1-19BAB81DDF35}"/>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683173" y="1401286"/>
            <a:ext cx="1685421" cy="2744780"/>
          </a:xfrm>
          <a:prstGeom prst="rect">
            <a:avLst/>
          </a:prstGeom>
        </p:spPr>
      </p:pic>
    </p:spTree>
    <p:extLst>
      <p:ext uri="{BB962C8B-B14F-4D97-AF65-F5344CB8AC3E}">
        <p14:creationId xmlns:p14="http://schemas.microsoft.com/office/powerpoint/2010/main" val="2473145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306618" y="4569248"/>
            <a:ext cx="271099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229473" y="4578005"/>
            <a:ext cx="2757707"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debuut</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3882376"/>
            <a:ext cx="2698746" cy="87339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222746" y="3882376"/>
            <a:ext cx="2820887"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voortgang</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284984"/>
            <a:ext cx="2611399" cy="9429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56323" y="3360223"/>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resultaat</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378596" y="5437092"/>
            <a:ext cx="3257293" cy="81984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97449" y="5402947"/>
            <a:ext cx="3238441"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de eerste keer dat iemand iets doet</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8017327"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Bethany maakt haar </a:t>
            </a:r>
            <a:r>
              <a:rPr lang="nl-NL" sz="2400" i="1" u="sng">
                <a:solidFill>
                  <a:srgbClr val="387038"/>
                </a:solidFill>
                <a:latin typeface="Century Gothic" panose="020B0502020202020204" pitchFamily="34" charset="0"/>
                <a:ea typeface="Calibri"/>
                <a:cs typeface="Times New Roman"/>
              </a:rPr>
              <a:t>debuut</a:t>
            </a:r>
            <a:r>
              <a:rPr lang="nl-NL" sz="2400" i="1">
                <a:solidFill>
                  <a:srgbClr val="387038"/>
                </a:solidFill>
                <a:latin typeface="Century Gothic" panose="020B0502020202020204" pitchFamily="34" charset="0"/>
                <a:ea typeface="Calibri"/>
                <a:cs typeface="Times New Roman"/>
              </a:rPr>
              <a:t> als eenarmige surfer. </a:t>
            </a:r>
            <a:endParaRPr lang="nl-NL" sz="2400">
              <a:effectLst/>
              <a:ea typeface="Calibri"/>
              <a:cs typeface="Times New Roman"/>
            </a:endParaRPr>
          </a:p>
        </p:txBody>
      </p:sp>
      <p:pic>
        <p:nvPicPr>
          <p:cNvPr id="9" name="Afbeelding 8" descr="Afbeelding met persoon&#10;&#10;Automatisch gegenereerde beschrijving">
            <a:extLst>
              <a:ext uri="{FF2B5EF4-FFF2-40B4-BE49-F238E27FC236}">
                <a16:creationId xmlns:a16="http://schemas.microsoft.com/office/drawing/2014/main" id="{5EA71DC2-E86B-B6F7-C587-6782DBB27C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6699" y="1794540"/>
            <a:ext cx="2608010" cy="1262277"/>
          </a:xfrm>
          <a:prstGeom prst="rect">
            <a:avLst/>
          </a:prstGeom>
        </p:spPr>
      </p:pic>
      <p:pic>
        <p:nvPicPr>
          <p:cNvPr id="10" name="Afbeelding 9" descr="Afbeelding met muur, lamp&#10;&#10;Automatisch gegenereerde beschrijving">
            <a:extLst>
              <a:ext uri="{FF2B5EF4-FFF2-40B4-BE49-F238E27FC236}">
                <a16:creationId xmlns:a16="http://schemas.microsoft.com/office/drawing/2014/main" id="{B4309846-8739-E327-BEE9-E47E457A6C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0479" y="2040005"/>
            <a:ext cx="2609910" cy="1743420"/>
          </a:xfrm>
          <a:prstGeom prst="rect">
            <a:avLst/>
          </a:prstGeom>
        </p:spPr>
      </p:pic>
      <p:grpSp>
        <p:nvGrpSpPr>
          <p:cNvPr id="25" name="Groep 24">
            <a:extLst>
              <a:ext uri="{FF2B5EF4-FFF2-40B4-BE49-F238E27FC236}">
                <a16:creationId xmlns:a16="http://schemas.microsoft.com/office/drawing/2014/main" id="{0A6FAE4B-B5E7-C740-DEC3-21FBED9A6289}"/>
              </a:ext>
            </a:extLst>
          </p:cNvPr>
          <p:cNvGrpSpPr/>
          <p:nvPr/>
        </p:nvGrpSpPr>
        <p:grpSpPr>
          <a:xfrm>
            <a:off x="436385" y="2297929"/>
            <a:ext cx="2343882" cy="615269"/>
            <a:chOff x="1480708" y="1700808"/>
            <a:chExt cx="5760640" cy="1512168"/>
          </a:xfrm>
        </p:grpSpPr>
        <p:sp>
          <p:nvSpPr>
            <p:cNvPr id="26" name="Lint: omhoog gekanteld 25">
              <a:extLst>
                <a:ext uri="{FF2B5EF4-FFF2-40B4-BE49-F238E27FC236}">
                  <a16:creationId xmlns:a16="http://schemas.microsoft.com/office/drawing/2014/main" id="{77F845CF-4EAB-B88A-C74A-65B888FB076D}"/>
                </a:ext>
              </a:extLst>
            </p:cNvPr>
            <p:cNvSpPr/>
            <p:nvPr/>
          </p:nvSpPr>
          <p:spPr>
            <a:xfrm>
              <a:off x="1480708" y="1700808"/>
              <a:ext cx="5760640" cy="1512168"/>
            </a:xfrm>
            <a:prstGeom prst="ribbon2">
              <a:avLst>
                <a:gd name="adj1" fmla="val 8710"/>
                <a:gd name="adj2" fmla="val 5668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Tekstvak 27">
              <a:extLst>
                <a:ext uri="{FF2B5EF4-FFF2-40B4-BE49-F238E27FC236}">
                  <a16:creationId xmlns:a16="http://schemas.microsoft.com/office/drawing/2014/main" id="{09D39E26-010D-7730-5FCD-95BDD2B61FA0}"/>
                </a:ext>
              </a:extLst>
            </p:cNvPr>
            <p:cNvSpPr txBox="1"/>
            <p:nvPr/>
          </p:nvSpPr>
          <p:spPr>
            <a:xfrm>
              <a:off x="2844436" y="1989850"/>
              <a:ext cx="3888431" cy="75643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nl-NL" sz="1400" b="1">
                  <a:solidFill>
                    <a:schemeClr val="bg1"/>
                  </a:solidFill>
                  <a:latin typeface="Bradley Hand ITC" panose="03070402050302030203" pitchFamily="66" charset="0"/>
                </a:rPr>
                <a:t>voor de 1</a:t>
              </a:r>
              <a:r>
                <a:rPr lang="nl-NL" sz="1400" b="1" baseline="30000">
                  <a:solidFill>
                    <a:schemeClr val="bg1"/>
                  </a:solidFill>
                  <a:latin typeface="Bradley Hand ITC" panose="03070402050302030203" pitchFamily="66" charset="0"/>
                </a:rPr>
                <a:t>e</a:t>
              </a:r>
              <a:r>
                <a:rPr lang="nl-NL" sz="1400" b="1">
                  <a:solidFill>
                    <a:schemeClr val="bg1"/>
                  </a:solidFill>
                  <a:latin typeface="Bradley Hand ITC" panose="03070402050302030203" pitchFamily="66" charset="0"/>
                </a:rPr>
                <a:t> keer</a:t>
              </a:r>
            </a:p>
          </p:txBody>
        </p:sp>
      </p:grpSp>
      <p:pic>
        <p:nvPicPr>
          <p:cNvPr id="11" name="Afbeelding 10" descr="Afbeelding met sport, persoon, buitenshuis, water&#10;&#10;Door AI gegenereerde inhoud is mogelijk onjuist.">
            <a:extLst>
              <a:ext uri="{FF2B5EF4-FFF2-40B4-BE49-F238E27FC236}">
                <a16:creationId xmlns:a16="http://schemas.microsoft.com/office/drawing/2014/main" id="{D30CC9B8-B0A7-5F65-91D9-9A866993327A}"/>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46735" y="2977073"/>
            <a:ext cx="2679475" cy="1544796"/>
          </a:xfrm>
          <a:prstGeom prst="rect">
            <a:avLst/>
          </a:prstGeom>
        </p:spPr>
      </p:pic>
    </p:spTree>
    <p:extLst>
      <p:ext uri="{BB962C8B-B14F-4D97-AF65-F5344CB8AC3E}">
        <p14:creationId xmlns:p14="http://schemas.microsoft.com/office/powerpoint/2010/main" val="2367193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flipH="1">
            <a:off x="3668192" y="799820"/>
            <a:ext cx="2813904" cy="1738499"/>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CE56632D-29A3-57BD-3F64-DEB16784BD0A}"/>
              </a:ext>
            </a:extLst>
          </p:cNvPr>
          <p:cNvCxnSpPr>
            <a:cxnSpLocks/>
          </p:cNvCxnSpPr>
          <p:nvPr/>
        </p:nvCxnSpPr>
        <p:spPr>
          <a:xfrm flipV="1">
            <a:off x="963038" y="3050482"/>
            <a:ext cx="1349464" cy="1520319"/>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H="1" flipV="1">
            <a:off x="3935729" y="3714168"/>
            <a:ext cx="2744228" cy="153920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38" name="Text Box 14">
            <a:extLst>
              <a:ext uri="{FF2B5EF4-FFF2-40B4-BE49-F238E27FC236}">
                <a16:creationId xmlns:a16="http://schemas.microsoft.com/office/drawing/2014/main" id="{3CBDA22D-CED2-6442-8EC6-72FF03E2163E}"/>
              </a:ext>
            </a:extLst>
          </p:cNvPr>
          <p:cNvSpPr txBox="1"/>
          <p:nvPr/>
        </p:nvSpPr>
        <p:spPr>
          <a:xfrm>
            <a:off x="335280" y="4444821"/>
            <a:ext cx="362678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8" name="Text Box 14">
            <a:extLst>
              <a:ext uri="{FF2B5EF4-FFF2-40B4-BE49-F238E27FC236}">
                <a16:creationId xmlns:a16="http://schemas.microsoft.com/office/drawing/2014/main" id="{85D7DD60-F4AA-AD34-A265-146B167D02FE}"/>
              </a:ext>
            </a:extLst>
          </p:cNvPr>
          <p:cNvSpPr txBox="1"/>
          <p:nvPr/>
        </p:nvSpPr>
        <p:spPr>
          <a:xfrm>
            <a:off x="4453758" y="512169"/>
            <a:ext cx="2972373" cy="68642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4536480" y="643299"/>
            <a:ext cx="2972372"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wedstrijd</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5796135" y="4570801"/>
            <a:ext cx="2877095" cy="646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603577" y="4733326"/>
            <a:ext cx="3319897"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doorzetten</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ext Box 14">
            <a:extLst>
              <a:ext uri="{FF2B5EF4-FFF2-40B4-BE49-F238E27FC236}">
                <a16:creationId xmlns:a16="http://schemas.microsoft.com/office/drawing/2014/main" id="{D753C383-62C8-E733-4553-E085527A1FCA}"/>
              </a:ext>
            </a:extLst>
          </p:cNvPr>
          <p:cNvSpPr txBox="1"/>
          <p:nvPr/>
        </p:nvSpPr>
        <p:spPr>
          <a:xfrm>
            <a:off x="1736923" y="2484799"/>
            <a:ext cx="5041136"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1825490" y="2434123"/>
            <a:ext cx="5041136"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doorbraak</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1736922" y="3344983"/>
            <a:ext cx="5041137" cy="66112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1818999" y="3408138"/>
            <a:ext cx="5607132"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het plotselinge succes</a:t>
            </a:r>
            <a:endParaRPr lang="nl-NL" sz="1100">
              <a:effectLst/>
              <a:latin typeface="Century Gothic" panose="020B0502020202020204" pitchFamily="34" charset="0"/>
              <a:ea typeface="Calibri"/>
              <a:cs typeface="Times New Roman"/>
            </a:endParaRPr>
          </a:p>
        </p:txBody>
      </p:sp>
      <p:sp>
        <p:nvSpPr>
          <p:cNvPr id="37" name="Tekstvak 2">
            <a:extLst>
              <a:ext uri="{FF2B5EF4-FFF2-40B4-BE49-F238E27FC236}">
                <a16:creationId xmlns:a16="http://schemas.microsoft.com/office/drawing/2014/main" id="{D8702E23-C11D-15EC-CCC7-584CB8E8F0E8}"/>
              </a:ext>
            </a:extLst>
          </p:cNvPr>
          <p:cNvSpPr txBox="1">
            <a:spLocks noChangeArrowheads="1"/>
          </p:cNvSpPr>
          <p:nvPr/>
        </p:nvSpPr>
        <p:spPr bwMode="auto">
          <a:xfrm>
            <a:off x="251520" y="4499997"/>
            <a:ext cx="3729442"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overwinning</a:t>
            </a:r>
          </a:p>
        </p:txBody>
      </p:sp>
      <p:pic>
        <p:nvPicPr>
          <p:cNvPr id="12" name="Afbeelding 11" descr="Afbeelding met beton, cement, stap, steen&#10;&#10;Automatisch gegenereerde beschrijving">
            <a:extLst>
              <a:ext uri="{FF2B5EF4-FFF2-40B4-BE49-F238E27FC236}">
                <a16:creationId xmlns:a16="http://schemas.microsoft.com/office/drawing/2014/main" id="{CC79E12D-A397-E946-F2B7-AF60B93EEF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1501" y="2558871"/>
            <a:ext cx="1990346" cy="1327561"/>
          </a:xfrm>
          <a:prstGeom prst="rect">
            <a:avLst/>
          </a:prstGeom>
        </p:spPr>
      </p:pic>
      <p:pic>
        <p:nvPicPr>
          <p:cNvPr id="19" name="Afbeelding 18" descr="Afbeelding met kop, tekenfilm, illustratie&#10;&#10;Door AI gegenereerde inhoud is mogelijk onjuist.">
            <a:extLst>
              <a:ext uri="{FF2B5EF4-FFF2-40B4-BE49-F238E27FC236}">
                <a16:creationId xmlns:a16="http://schemas.microsoft.com/office/drawing/2014/main" id="{FAA3C944-4E67-E244-0F30-124604A7EB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3713" y="5156055"/>
            <a:ext cx="1519350" cy="1139513"/>
          </a:xfrm>
          <a:prstGeom prst="rect">
            <a:avLst/>
          </a:prstGeom>
        </p:spPr>
      </p:pic>
      <p:pic>
        <p:nvPicPr>
          <p:cNvPr id="24" name="Afbeelding 23" descr="Afbeelding met branding, buitenshuis, oceaan, water&#10;&#10;Door AI gegenereerde inhoud is mogelijk onjuist.">
            <a:extLst>
              <a:ext uri="{FF2B5EF4-FFF2-40B4-BE49-F238E27FC236}">
                <a16:creationId xmlns:a16="http://schemas.microsoft.com/office/drawing/2014/main" id="{F37713B7-937E-D88B-333E-F0991D59D6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9678" y="345517"/>
            <a:ext cx="2351359" cy="1568356"/>
          </a:xfrm>
          <a:prstGeom prst="rect">
            <a:avLst/>
          </a:prstGeom>
        </p:spPr>
      </p:pic>
      <p:pic>
        <p:nvPicPr>
          <p:cNvPr id="26" name="Afbeelding 25" descr="Afbeelding met persoon, Menselijk gezicht, kleding, Elleboog&#10;&#10;Door AI gegenereerde inhoud is mogelijk onjuist.">
            <a:extLst>
              <a:ext uri="{FF2B5EF4-FFF2-40B4-BE49-F238E27FC236}">
                <a16:creationId xmlns:a16="http://schemas.microsoft.com/office/drawing/2014/main" id="{3E2685FE-39A2-FA22-4C2F-71B2C6DF82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5125" y="5235748"/>
            <a:ext cx="1954114" cy="1100166"/>
          </a:xfrm>
          <a:prstGeom prst="rect">
            <a:avLst/>
          </a:prstGeom>
        </p:spPr>
      </p:pic>
    </p:spTree>
    <p:extLst>
      <p:ext uri="{BB962C8B-B14F-4D97-AF65-F5344CB8AC3E}">
        <p14:creationId xmlns:p14="http://schemas.microsoft.com/office/powerpoint/2010/main" val="3504384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494085"/>
          </a:xfrm>
          <a:prstGeom prst="rect">
            <a:avLst/>
          </a:prstGeom>
          <a:noFill/>
        </p:spPr>
        <p:txBody>
          <a:bodyPr wrap="square" rtlCol="0">
            <a:spAutoFit/>
          </a:bodyPr>
          <a:lstStyle/>
          <a:p>
            <a:pPr fontAlgn="t"/>
            <a:r>
              <a:rPr lang="nl-NL" sz="7000" b="1" u="sng">
                <a:solidFill>
                  <a:prstClr val="black"/>
                </a:solidFill>
                <a:latin typeface="Century Gothic" panose="020B0502020202020204" pitchFamily="34" charset="0"/>
              </a:rPr>
              <a:t>bekleden</a:t>
            </a:r>
            <a:br>
              <a:rPr lang="nl-NL" sz="8000" b="1" u="sng">
                <a:solidFill>
                  <a:prstClr val="black"/>
                </a:solidFill>
                <a:latin typeface="Century Gothic" panose="020B0502020202020204" pitchFamily="34" charset="0"/>
              </a:rPr>
            </a:br>
            <a:r>
              <a:rPr lang="nl-NL" sz="4800">
                <a:solidFill>
                  <a:prstClr val="black"/>
                </a:solidFill>
                <a:latin typeface="Century Gothic" panose="020B0502020202020204" pitchFamily="34" charset="0"/>
              </a:rPr>
              <a:t>= </a:t>
            </a:r>
            <a:r>
              <a:rPr lang="nl-NL" sz="4400">
                <a:latin typeface="Century Gothic" panose="020B0502020202020204" pitchFamily="34" charset="0"/>
              </a:rPr>
              <a:t>uitoefenen, hebben (van een taak of functie)</a:t>
            </a:r>
          </a:p>
          <a:p>
            <a:pPr fontAlgn="t"/>
            <a:endParaRPr lang="nl-NL" sz="4400">
              <a:latin typeface="Century Gothic" panose="020B0502020202020204" pitchFamily="34" charset="0"/>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2800" i="1">
              <a:solidFill>
                <a:srgbClr val="387038"/>
              </a:solidFill>
              <a:latin typeface="Century Gothic" panose="020B0502020202020204" pitchFamily="34" charset="0"/>
              <a:cs typeface="Times New Roman"/>
            </a:endParaRPr>
          </a:p>
          <a:p>
            <a:endParaRPr lang="nl-NL" sz="1400" i="1">
              <a:solidFill>
                <a:srgbClr val="387038"/>
              </a:solidFill>
              <a:latin typeface="Century Gothic" panose="020B0502020202020204" pitchFamily="34" charset="0"/>
              <a:cs typeface="Times New Roman"/>
            </a:endParaRPr>
          </a:p>
          <a:p>
            <a:endParaRPr lang="nl-NL" i="1">
              <a:solidFill>
                <a:srgbClr val="387038"/>
              </a:solidFill>
              <a:latin typeface="Century Gothic" panose="020B0502020202020204" pitchFamily="34" charset="0"/>
              <a:cs typeface="Times New Roman"/>
            </a:endParaRPr>
          </a:p>
          <a:p>
            <a:r>
              <a:rPr lang="nl-NL" sz="2800" i="1">
                <a:solidFill>
                  <a:srgbClr val="387038"/>
                </a:solidFill>
                <a:latin typeface="Century Gothic" panose="020B0502020202020204" pitchFamily="34" charset="0"/>
                <a:cs typeface="Times New Roman"/>
              </a:rPr>
              <a:t>Ze </a:t>
            </a:r>
            <a:r>
              <a:rPr lang="nl-NL" sz="2800" i="1" u="sng">
                <a:solidFill>
                  <a:srgbClr val="387038"/>
                </a:solidFill>
                <a:latin typeface="Century Gothic" panose="020B0502020202020204" pitchFamily="34" charset="0"/>
                <a:cs typeface="Times New Roman"/>
              </a:rPr>
              <a:t>bekleedt</a:t>
            </a:r>
            <a:r>
              <a:rPr lang="nl-NL" sz="2800" i="1">
                <a:solidFill>
                  <a:srgbClr val="387038"/>
                </a:solidFill>
                <a:latin typeface="Century Gothic" panose="020B0502020202020204" pitchFamily="34" charset="0"/>
                <a:cs typeface="Times New Roman"/>
              </a:rPr>
              <a:t> nu een rol als voorbeeld voor anderen. </a:t>
            </a:r>
            <a:endParaRPr lang="nl-NL" sz="2800" i="1">
              <a:solidFill>
                <a:srgbClr val="00B050"/>
              </a:solidFill>
              <a:latin typeface="Century Gothic" panose="020B0502020202020204" pitchFamily="34" charset="0"/>
            </a:endParaRPr>
          </a:p>
        </p:txBody>
      </p:sp>
      <p:pic>
        <p:nvPicPr>
          <p:cNvPr id="2" name="Afbeelding 1">
            <a:extLst>
              <a:ext uri="{FF2B5EF4-FFF2-40B4-BE49-F238E27FC236}">
                <a16:creationId xmlns:a16="http://schemas.microsoft.com/office/drawing/2014/main" id="{DFAFB778-9AD2-76A3-D7CC-E8D60F27524B}"/>
              </a:ext>
            </a:extLst>
          </p:cNvPr>
          <p:cNvPicPr>
            <a:picLocks noChangeAspect="1"/>
          </p:cNvPicPr>
          <p:nvPr/>
        </p:nvPicPr>
        <p:blipFill>
          <a:blip r:embed="rId3"/>
          <a:stretch>
            <a:fillRect/>
          </a:stretch>
        </p:blipFill>
        <p:spPr>
          <a:xfrm flipH="1">
            <a:off x="5462920" y="3688081"/>
            <a:ext cx="1756584" cy="1744008"/>
          </a:xfrm>
          <a:prstGeom prst="rect">
            <a:avLst/>
          </a:prstGeom>
        </p:spPr>
      </p:pic>
      <p:pic>
        <p:nvPicPr>
          <p:cNvPr id="3" name="Afbeelding 2" descr="Afbeelding met persoon, buitenshuis, surfplank, kleding&#10;&#10;Door AI gegenereerde inhoud is mogelijk onjuist.">
            <a:extLst>
              <a:ext uri="{FF2B5EF4-FFF2-40B4-BE49-F238E27FC236}">
                <a16:creationId xmlns:a16="http://schemas.microsoft.com/office/drawing/2014/main" id="{C3ACFB67-0ED6-340E-06C8-3813807BAC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979" y="2470242"/>
            <a:ext cx="4433902" cy="2961847"/>
          </a:xfrm>
          <a:prstGeom prst="rect">
            <a:avLst/>
          </a:prstGeom>
        </p:spPr>
      </p:pic>
    </p:spTree>
    <p:extLst>
      <p:ext uri="{BB962C8B-B14F-4D97-AF65-F5344CB8AC3E}">
        <p14:creationId xmlns:p14="http://schemas.microsoft.com/office/powerpoint/2010/main" val="1738896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omstreden</a:t>
            </a:r>
          </a:p>
        </p:txBody>
      </p:sp>
      <p:pic>
        <p:nvPicPr>
          <p:cNvPr id="6" name="Afbeelding 5" descr="Afbeelding met microfoon, kleding, persoon, pak&#10;&#10;Door AI gegenereerde inhoud is mogelijk onjuist.">
            <a:extLst>
              <a:ext uri="{FF2B5EF4-FFF2-40B4-BE49-F238E27FC236}">
                <a16:creationId xmlns:a16="http://schemas.microsoft.com/office/drawing/2014/main" id="{D6B373F3-391F-163C-E7F6-81767E352E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672" y="1628800"/>
            <a:ext cx="6666656" cy="4439993"/>
          </a:xfrm>
          <a:prstGeom prst="rect">
            <a:avLst/>
          </a:prstGeom>
        </p:spPr>
      </p:pic>
    </p:spTree>
    <p:extLst>
      <p:ext uri="{BB962C8B-B14F-4D97-AF65-F5344CB8AC3E}">
        <p14:creationId xmlns:p14="http://schemas.microsoft.com/office/powerpoint/2010/main" val="4251169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port, persoon, buitenshuis, water&#10;&#10;Door AI gegenereerde inhoud is mogelijk onjuist.">
            <a:extLst>
              <a:ext uri="{FF2B5EF4-FFF2-40B4-BE49-F238E27FC236}">
                <a16:creationId xmlns:a16="http://schemas.microsoft.com/office/drawing/2014/main" id="{51621D7F-A0A0-552E-C4ED-1219ED192EAF}"/>
              </a:ext>
            </a:extLst>
          </p:cNvPr>
          <p:cNvPicPr>
            <a:picLocks noChangeAspect="1"/>
          </p:cNvPicPr>
          <p:nvPr/>
        </p:nvPicPr>
        <p:blipFill>
          <a:blip r:embed="rId3">
            <a:extLst>
              <a:ext uri="{28A0092B-C50C-407E-A947-70E740481C1C}">
                <a14:useLocalDpi xmlns:a14="http://schemas.microsoft.com/office/drawing/2010/main" val="0"/>
              </a:ext>
            </a:extLst>
          </a:blip>
          <a:srcRect b="13434"/>
          <a:stretch/>
        </p:blipFill>
        <p:spPr>
          <a:xfrm>
            <a:off x="1259632" y="2773747"/>
            <a:ext cx="6132512" cy="3535573"/>
          </a:xfrm>
          <a:prstGeom prst="rect">
            <a:avLst/>
          </a:prstGeom>
        </p:spPr>
      </p:pic>
      <p:grpSp>
        <p:nvGrpSpPr>
          <p:cNvPr id="11" name="Groep 10">
            <a:extLst>
              <a:ext uri="{FF2B5EF4-FFF2-40B4-BE49-F238E27FC236}">
                <a16:creationId xmlns:a16="http://schemas.microsoft.com/office/drawing/2014/main" id="{2B0375BB-0159-A178-134D-42369FB512A6}"/>
              </a:ext>
            </a:extLst>
          </p:cNvPr>
          <p:cNvGrpSpPr/>
          <p:nvPr/>
        </p:nvGrpSpPr>
        <p:grpSpPr>
          <a:xfrm>
            <a:off x="1465900" y="1484784"/>
            <a:ext cx="5760640" cy="1512168"/>
            <a:chOff x="1465900" y="1484784"/>
            <a:chExt cx="5760640" cy="1512168"/>
          </a:xfrm>
        </p:grpSpPr>
        <p:sp>
          <p:nvSpPr>
            <p:cNvPr id="10" name="Lint: omhoog gekanteld 9">
              <a:extLst>
                <a:ext uri="{FF2B5EF4-FFF2-40B4-BE49-F238E27FC236}">
                  <a16:creationId xmlns:a16="http://schemas.microsoft.com/office/drawing/2014/main" id="{B73868D5-0B4D-8C9F-B47E-1488C5E4E82F}"/>
                </a:ext>
              </a:extLst>
            </p:cNvPr>
            <p:cNvSpPr/>
            <p:nvPr/>
          </p:nvSpPr>
          <p:spPr>
            <a:xfrm>
              <a:off x="1465900" y="1484784"/>
              <a:ext cx="5760640" cy="1512168"/>
            </a:xfrm>
            <a:prstGeom prst="ribbon2">
              <a:avLst>
                <a:gd name="adj1" fmla="val 8710"/>
                <a:gd name="adj2" fmla="val 5668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10E81A5E-6FF6-19C8-39F3-4B1241F1944D}"/>
                </a:ext>
              </a:extLst>
            </p:cNvPr>
            <p:cNvSpPr txBox="1"/>
            <p:nvPr/>
          </p:nvSpPr>
          <p:spPr>
            <a:xfrm>
              <a:off x="2771800" y="1837562"/>
              <a:ext cx="3888432" cy="70788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nl-NL" sz="4000" b="1">
                  <a:solidFill>
                    <a:schemeClr val="bg1"/>
                  </a:solidFill>
                  <a:latin typeface="Bradley Hand ITC" panose="03070402050302030203" pitchFamily="66" charset="0"/>
                </a:rPr>
                <a:t>voor de 1</a:t>
              </a:r>
              <a:r>
                <a:rPr lang="nl-NL" sz="4000" b="1" baseline="30000">
                  <a:solidFill>
                    <a:schemeClr val="bg1"/>
                  </a:solidFill>
                  <a:latin typeface="Bradley Hand ITC" panose="03070402050302030203" pitchFamily="66" charset="0"/>
                </a:rPr>
                <a:t>e</a:t>
              </a:r>
              <a:r>
                <a:rPr lang="nl-NL" sz="4000" b="1">
                  <a:solidFill>
                    <a:schemeClr val="bg1"/>
                  </a:solidFill>
                  <a:latin typeface="Bradley Hand ITC" panose="03070402050302030203" pitchFamily="66" charset="0"/>
                </a:rPr>
                <a:t> keer</a:t>
              </a:r>
            </a:p>
          </p:txBody>
        </p:sp>
      </p:grpSp>
      <p:sp>
        <p:nvSpPr>
          <p:cNvPr id="7" name="Tekstvak 6"/>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debuut</a:t>
            </a:r>
          </a:p>
        </p:txBody>
      </p:sp>
      <p:pic>
        <p:nvPicPr>
          <p:cNvPr id="5" name="Afbeelding 4" descr="Afbeelding met persoon, buitenshuis, surfplank, kleding&#10;&#10;Door AI gegenereerde inhoud is mogelijk onjuist.">
            <a:extLst>
              <a:ext uri="{FF2B5EF4-FFF2-40B4-BE49-F238E27FC236}">
                <a16:creationId xmlns:a16="http://schemas.microsoft.com/office/drawing/2014/main" id="{259CDEF3-30B7-1D6A-D294-638751AD51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8264" y="152512"/>
            <a:ext cx="2056022" cy="1373423"/>
          </a:xfrm>
          <a:prstGeom prst="rect">
            <a:avLst/>
          </a:prstGeom>
        </p:spPr>
      </p:pic>
    </p:spTree>
    <p:extLst>
      <p:ext uri="{BB962C8B-B14F-4D97-AF65-F5344CB8AC3E}">
        <p14:creationId xmlns:p14="http://schemas.microsoft.com/office/powerpoint/2010/main" val="3059167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doorbraak</a:t>
            </a:r>
          </a:p>
        </p:txBody>
      </p:sp>
      <p:pic>
        <p:nvPicPr>
          <p:cNvPr id="2" name="Afbeelding 1" descr="Afbeelding met beton, cement, stap, steen&#10;&#10;Automatisch gegenereerde beschrijving">
            <a:extLst>
              <a:ext uri="{FF2B5EF4-FFF2-40B4-BE49-F238E27FC236}">
                <a16:creationId xmlns:a16="http://schemas.microsoft.com/office/drawing/2014/main" id="{58D41287-C7F9-6F43-EA39-B0ADFA8A25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560" y="1340768"/>
            <a:ext cx="7657885" cy="5107808"/>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bekleden</a:t>
            </a:r>
          </a:p>
        </p:txBody>
      </p:sp>
      <p:pic>
        <p:nvPicPr>
          <p:cNvPr id="2" name="Afbeelding 1" descr="Afbeelding met persoon, buitenshuis, surfplank, kleding&#10;&#10;Door AI gegenereerde inhoud is mogelijk onjuist.">
            <a:extLst>
              <a:ext uri="{FF2B5EF4-FFF2-40B4-BE49-F238E27FC236}">
                <a16:creationId xmlns:a16="http://schemas.microsoft.com/office/drawing/2014/main" id="{41DDD1FF-3DA5-6B4B-71B1-CDA52120C6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1484784"/>
            <a:ext cx="4106181" cy="2742929"/>
          </a:xfrm>
          <a:prstGeom prst="rect">
            <a:avLst/>
          </a:prstGeom>
        </p:spPr>
      </p:pic>
      <p:pic>
        <p:nvPicPr>
          <p:cNvPr id="7" name="Afbeelding 6">
            <a:extLst>
              <a:ext uri="{FF2B5EF4-FFF2-40B4-BE49-F238E27FC236}">
                <a16:creationId xmlns:a16="http://schemas.microsoft.com/office/drawing/2014/main" id="{2EB01388-57C4-06BF-2B13-8BC2E9656948}"/>
              </a:ext>
            </a:extLst>
          </p:cNvPr>
          <p:cNvPicPr>
            <a:picLocks noChangeAspect="1"/>
          </p:cNvPicPr>
          <p:nvPr/>
        </p:nvPicPr>
        <p:blipFill>
          <a:blip r:embed="rId4"/>
          <a:stretch>
            <a:fillRect/>
          </a:stretch>
        </p:blipFill>
        <p:spPr>
          <a:xfrm>
            <a:off x="395536" y="2982912"/>
            <a:ext cx="3672408" cy="3646114"/>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allure</a:t>
            </a:r>
          </a:p>
        </p:txBody>
      </p:sp>
      <p:pic>
        <p:nvPicPr>
          <p:cNvPr id="3" name="Afbeelding 2" descr="Afbeelding met Menselijk gezicht, persoon, glimlach, kleding&#10;&#10;Door AI gegenereerde inhoud is mogelijk onjuist.">
            <a:extLst>
              <a:ext uri="{FF2B5EF4-FFF2-40B4-BE49-F238E27FC236}">
                <a16:creationId xmlns:a16="http://schemas.microsoft.com/office/drawing/2014/main" id="{42CE8026-EEAF-6215-4131-28C80EA68E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55651" y="1351547"/>
            <a:ext cx="3455577" cy="5196357"/>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tomeloos</a:t>
            </a:r>
          </a:p>
        </p:txBody>
      </p:sp>
      <p:pic>
        <p:nvPicPr>
          <p:cNvPr id="3" name="Afbeelding 2" descr="Afbeelding met schoeisel, Dans, jurk, vrouw&#10;&#10;Door AI gegenereerde inhoud is mogelijk onjuist.">
            <a:extLst>
              <a:ext uri="{FF2B5EF4-FFF2-40B4-BE49-F238E27FC236}">
                <a16:creationId xmlns:a16="http://schemas.microsoft.com/office/drawing/2014/main" id="{59524B4B-082C-A542-199B-A62A3C018027}"/>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505413" y="1043627"/>
            <a:ext cx="5419493" cy="6715827"/>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bemachtigen</a:t>
            </a:r>
          </a:p>
        </p:txBody>
      </p:sp>
      <p:pic>
        <p:nvPicPr>
          <p:cNvPr id="3" name="Afbeelding 2" descr="Afbeelding met goud, koper, symbool, brons&#10;&#10;Door AI gegenereerde inhoud is mogelijk onjuist.">
            <a:extLst>
              <a:ext uri="{FF2B5EF4-FFF2-40B4-BE49-F238E27FC236}">
                <a16:creationId xmlns:a16="http://schemas.microsoft.com/office/drawing/2014/main" id="{79E0202F-C99D-20FD-A838-7F12659E78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6000" y="1153647"/>
            <a:ext cx="2826834" cy="2826834"/>
          </a:xfrm>
          <a:prstGeom prst="rect">
            <a:avLst/>
          </a:prstGeom>
        </p:spPr>
      </p:pic>
      <p:pic>
        <p:nvPicPr>
          <p:cNvPr id="5" name="Afbeelding 4" descr="Afbeelding met buitenshuis, sport, persoon, water&#10;&#10;Door AI gegenereerde inhoud is mogelijk onjuist.">
            <a:extLst>
              <a:ext uri="{FF2B5EF4-FFF2-40B4-BE49-F238E27FC236}">
                <a16:creationId xmlns:a16="http://schemas.microsoft.com/office/drawing/2014/main" id="{6DAE4269-0B9E-146D-C1A9-9492E0E32D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3024" y="2567064"/>
            <a:ext cx="6022976" cy="3999256"/>
          </a:xfrm>
          <a:prstGeom prst="rect">
            <a:avLst/>
          </a:prstGeom>
        </p:spPr>
      </p:pic>
    </p:spTree>
    <p:extLst>
      <p:ext uri="{BB962C8B-B14F-4D97-AF65-F5344CB8AC3E}">
        <p14:creationId xmlns:p14="http://schemas.microsoft.com/office/powerpoint/2010/main" val="385290710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54fa1518b804e59d79fa74d44e536059">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64ec7819bc17b801dd5e16361a7e4540"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6A7C41-DBF5-4C33-A008-4BAACA960585}">
  <ds:schemaRefs>
    <ds:schemaRef ds:uri="617b94d0-cd04-4463-9468-be560bba1878"/>
    <ds:schemaRef ds:uri="7036323c-d5f4-4fa6-8449-8bc9da5d64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891093D-9E23-4829-9423-E0D040BEC5FE}">
  <ds:schemaRefs>
    <ds:schemaRef ds:uri="http://schemas.microsoft.com/sharepoint/v3/contenttype/forms"/>
  </ds:schemaRefs>
</ds:datastoreItem>
</file>

<file path=customXml/itemProps3.xml><?xml version="1.0" encoding="utf-8"?>
<ds:datastoreItem xmlns:ds="http://schemas.openxmlformats.org/officeDocument/2006/customXml" ds:itemID="{AD0B5B2A-507D-4E29-AE3D-C475D5AAEADC}">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1008</Words>
  <Application>Microsoft Office PowerPoint</Application>
  <PresentationFormat>Diavoorstelling (4:3)</PresentationFormat>
  <Paragraphs>271</Paragraphs>
  <Slides>23</Slides>
  <Notes>12</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23</vt:i4>
      </vt:variant>
    </vt:vector>
  </HeadingPairs>
  <TitlesOfParts>
    <vt:vector size="31" baseType="lpstr">
      <vt:lpstr>Aptos</vt:lpstr>
      <vt:lpstr>Arial</vt:lpstr>
      <vt:lpstr>Bradley Hand ITC</vt:lpstr>
      <vt:lpstr>Calibri</vt:lpstr>
      <vt:lpstr>Century Gothic</vt:lpstr>
      <vt:lpstr>Times New Roman</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Routledge, Mandy</cp:lastModifiedBy>
  <cp:revision>1</cp:revision>
  <dcterms:created xsi:type="dcterms:W3CDTF">2021-06-08T06:13:59Z</dcterms:created>
  <dcterms:modified xsi:type="dcterms:W3CDTF">2025-05-13T09:54:10Z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