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60" r:id="rId7"/>
    <p:sldId id="1476" r:id="rId8"/>
    <p:sldId id="1479" r:id="rId9"/>
    <p:sldId id="1475" r:id="rId10"/>
    <p:sldId id="1477" r:id="rId11"/>
    <p:sldId id="1478" r:id="rId12"/>
    <p:sldId id="1519" r:id="rId13"/>
    <p:sldId id="934" r:id="rId14"/>
    <p:sldId id="1511" r:id="rId15"/>
    <p:sldId id="1530" r:id="rId16"/>
    <p:sldId id="1531" r:id="rId17"/>
    <p:sldId id="1535" r:id="rId18"/>
    <p:sldId id="1512" r:id="rId19"/>
    <p:sldId id="1532" r:id="rId20"/>
    <p:sldId id="1516"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6"/>
            <p14:sldId id="1479"/>
            <p14:sldId id="1475"/>
            <p14:sldId id="1477"/>
            <p14:sldId id="1478"/>
            <p14:sldId id="1519"/>
            <p14:sldId id="934"/>
            <p14:sldId id="1511"/>
            <p14:sldId id="1530"/>
            <p14:sldId id="1531"/>
            <p14:sldId id="1535"/>
            <p14:sldId id="1512"/>
            <p14:sldId id="1532"/>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4631D-EA03-4C8C-8FBE-9F8BFBBE618D}" v="3980" dt="2025-05-26T19:37:04.115"/>
    <p1510:client id="{431515D3-7CBD-4949-83A1-09EF9040A1BF}" v="306" dt="2025-05-27T09:58:57.984"/>
    <p1510:client id="{7D746A33-BE89-47B6-8B27-C39BCB21321E}" v="6" dt="2025-05-27T09:59:14.257"/>
    <p1510:client id="{8AE266DA-8038-4BA4-A834-0A283DFF73A1}" v="270" dt="2025-05-27T09:42:21.292"/>
    <p1510:client id="{B40FA801-BB86-4F4F-842E-523AB163E4CC}" v="16" dt="2025-05-27T09:33:29.92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ijf, Antoinette" userId="80426808-569e-4360-acb0-e5a6dc4b8ad2" providerId="ADAL" clId="{8AE266DA-8038-4BA4-A834-0A283DFF73A1}"/>
    <pc:docChg chg="custSel modSld">
      <pc:chgData name="Duijf, Antoinette" userId="80426808-569e-4360-acb0-e5a6dc4b8ad2" providerId="ADAL" clId="{8AE266DA-8038-4BA4-A834-0A283DFF73A1}" dt="2025-05-27T09:41:50.464" v="331" actId="962"/>
      <pc:docMkLst>
        <pc:docMk/>
      </pc:docMkLst>
      <pc:sldChg chg="addSp delSp modSp mod">
        <pc:chgData name="Duijf, Antoinette" userId="80426808-569e-4360-acb0-e5a6dc4b8ad2" providerId="ADAL" clId="{8AE266DA-8038-4BA4-A834-0A283DFF73A1}" dt="2025-05-27T09:41:50.464" v="331" actId="962"/>
        <pc:sldMkLst>
          <pc:docMk/>
          <pc:sldMk cId="2709048002" sldId="1477"/>
        </pc:sldMkLst>
        <pc:picChg chg="add mod">
          <ac:chgData name="Duijf, Antoinette" userId="80426808-569e-4360-acb0-e5a6dc4b8ad2" providerId="ADAL" clId="{8AE266DA-8038-4BA4-A834-0A283DFF73A1}" dt="2025-05-27T09:41:50.464" v="331" actId="962"/>
          <ac:picMkLst>
            <pc:docMk/>
            <pc:sldMk cId="2709048002" sldId="1477"/>
            <ac:picMk id="3" creationId="{D2ECF895-70B4-B0CD-B79C-06EAC0C2B1B6}"/>
          </ac:picMkLst>
        </pc:picChg>
        <pc:picChg chg="del">
          <ac:chgData name="Duijf, Antoinette" userId="80426808-569e-4360-acb0-e5a6dc4b8ad2" providerId="ADAL" clId="{8AE266DA-8038-4BA4-A834-0A283DFF73A1}" dt="2025-05-27T09:41:43.410" v="328" actId="478"/>
          <ac:picMkLst>
            <pc:docMk/>
            <pc:sldMk cId="2709048002" sldId="1477"/>
            <ac:picMk id="5" creationId="{651F3C10-DF95-348E-8523-30F944B401F7}"/>
          </ac:picMkLst>
        </pc:picChg>
      </pc:sldChg>
      <pc:sldChg chg="modSp mod">
        <pc:chgData name="Duijf, Antoinette" userId="80426808-569e-4360-acb0-e5a6dc4b8ad2" providerId="ADAL" clId="{8AE266DA-8038-4BA4-A834-0A283DFF73A1}" dt="2025-05-27T09:35:00.561" v="327" actId="1076"/>
        <pc:sldMkLst>
          <pc:docMk/>
          <pc:sldMk cId="3441848888" sldId="1536"/>
        </pc:sldMkLst>
        <pc:spChg chg="mod">
          <ac:chgData name="Duijf, Antoinette" userId="80426808-569e-4360-acb0-e5a6dc4b8ad2" providerId="ADAL" clId="{8AE266DA-8038-4BA4-A834-0A283DFF73A1}" dt="2025-05-27T09:35:00.561" v="327" actId="1076"/>
          <ac:spMkLst>
            <pc:docMk/>
            <pc:sldMk cId="3441848888" sldId="1536"/>
            <ac:spMk id="8" creationId="{E4F0DBD2-7EF3-CA90-2329-334DA470C8B6}"/>
          </ac:spMkLst>
        </pc:spChg>
        <pc:picChg chg="mod">
          <ac:chgData name="Duijf, Antoinette" userId="80426808-569e-4360-acb0-e5a6dc4b8ad2" providerId="ADAL" clId="{8AE266DA-8038-4BA4-A834-0A283DFF73A1}" dt="2025-05-27T09:33:50.308" v="0" actId="1076"/>
          <ac:picMkLst>
            <pc:docMk/>
            <pc:sldMk cId="3441848888" sldId="1536"/>
            <ac:picMk id="9" creationId="{E67F2950-CFCE-08DF-EE43-3592D4571198}"/>
          </ac:picMkLst>
        </pc:picChg>
      </pc:sldChg>
    </pc:docChg>
  </pc:docChgLst>
  <pc:docChgLst>
    <pc:chgData name="Vrielink, Francis" userId="3d258d00-cfd8-41c5-9f04-1a5a39faef2f" providerId="ADAL" clId="{0A44631D-EA03-4C8C-8FBE-9F8BFBBE618D}"/>
    <pc:docChg chg="custSel addSld delSld modSld sldOrd modSection">
      <pc:chgData name="Vrielink, Francis" userId="3d258d00-cfd8-41c5-9f04-1a5a39faef2f" providerId="ADAL" clId="{0A44631D-EA03-4C8C-8FBE-9F8BFBBE618D}" dt="2025-05-26T19:38:24.630" v="5778" actId="20577"/>
      <pc:docMkLst>
        <pc:docMk/>
      </pc:docMkLst>
      <pc:sldChg chg="addSp delSp modSp mod modNotesTx">
        <pc:chgData name="Vrielink, Francis" userId="3d258d00-cfd8-41c5-9f04-1a5a39faef2f" providerId="ADAL" clId="{0A44631D-EA03-4C8C-8FBE-9F8BFBBE618D}" dt="2025-05-26T19:34:33.004" v="5751" actId="207"/>
        <pc:sldMkLst>
          <pc:docMk/>
          <pc:sldMk cId="2189114603" sldId="1437"/>
        </pc:sldMkLst>
        <pc:spChg chg="mod">
          <ac:chgData name="Vrielink, Francis" userId="3d258d00-cfd8-41c5-9f04-1a5a39faef2f" providerId="ADAL" clId="{0A44631D-EA03-4C8C-8FBE-9F8BFBBE618D}" dt="2025-05-26T19:34:33.004" v="5751" actId="207"/>
          <ac:spMkLst>
            <pc:docMk/>
            <pc:sldMk cId="2189114603" sldId="1437"/>
            <ac:spMk id="3" creationId="{00000000-0000-0000-0000-000000000000}"/>
          </ac:spMkLst>
        </pc:spChg>
        <pc:spChg chg="add del mod">
          <ac:chgData name="Vrielink, Francis" userId="3d258d00-cfd8-41c5-9f04-1a5a39faef2f" providerId="ADAL" clId="{0A44631D-EA03-4C8C-8FBE-9F8BFBBE618D}" dt="2025-05-26T18:17:03.192" v="4202"/>
          <ac:spMkLst>
            <pc:docMk/>
            <pc:sldMk cId="2189114603" sldId="1437"/>
            <ac:spMk id="5" creationId="{EC72C536-6EAF-EBCF-13C9-8BCAAD804D1F}"/>
          </ac:spMkLst>
        </pc:spChg>
      </pc:sldChg>
      <pc:sldChg chg="addSp modSp mod">
        <pc:chgData name="Vrielink, Francis" userId="3d258d00-cfd8-41c5-9f04-1a5a39faef2f" providerId="ADAL" clId="{0A44631D-EA03-4C8C-8FBE-9F8BFBBE618D}" dt="2025-05-26T18:24:17.215" v="4606" actId="1076"/>
        <pc:sldMkLst>
          <pc:docMk/>
          <pc:sldMk cId="3852907103" sldId="1460"/>
        </pc:sldMkLst>
        <pc:spChg chg="mod">
          <ac:chgData name="Vrielink, Francis" userId="3d258d00-cfd8-41c5-9f04-1a5a39faef2f" providerId="ADAL" clId="{0A44631D-EA03-4C8C-8FBE-9F8BFBBE618D}" dt="2025-05-26T16:47:42.474" v="67" actId="20577"/>
          <ac:spMkLst>
            <pc:docMk/>
            <pc:sldMk cId="3852907103" sldId="1460"/>
            <ac:spMk id="6" creationId="{00000000-0000-0000-0000-000000000000}"/>
          </ac:spMkLst>
        </pc:spChg>
        <pc:picChg chg="add mod">
          <ac:chgData name="Vrielink, Francis" userId="3d258d00-cfd8-41c5-9f04-1a5a39faef2f" providerId="ADAL" clId="{0A44631D-EA03-4C8C-8FBE-9F8BFBBE618D}" dt="2025-05-26T18:24:17.215" v="4606" actId="1076"/>
          <ac:picMkLst>
            <pc:docMk/>
            <pc:sldMk cId="3852907103" sldId="1460"/>
            <ac:picMk id="3" creationId="{DBCA017C-8E74-6895-7613-8243330AE6F6}"/>
          </ac:picMkLst>
        </pc:picChg>
      </pc:sldChg>
      <pc:sldChg chg="del">
        <pc:chgData name="Vrielink, Francis" userId="3d258d00-cfd8-41c5-9f04-1a5a39faef2f" providerId="ADAL" clId="{0A44631D-EA03-4C8C-8FBE-9F8BFBBE618D}" dt="2025-05-26T19:00:12.671" v="5178" actId="47"/>
        <pc:sldMkLst>
          <pc:docMk/>
          <pc:sldMk cId="3978205201" sldId="1474"/>
        </pc:sldMkLst>
      </pc:sldChg>
      <pc:sldChg chg="addSp modSp mod">
        <pc:chgData name="Vrielink, Francis" userId="3d258d00-cfd8-41c5-9f04-1a5a39faef2f" providerId="ADAL" clId="{0A44631D-EA03-4C8C-8FBE-9F8BFBBE618D}" dt="2025-05-26T18:36:23.526" v="4741" actId="1076"/>
        <pc:sldMkLst>
          <pc:docMk/>
          <pc:sldMk cId="4207872812" sldId="1475"/>
        </pc:sldMkLst>
        <pc:spChg chg="mod">
          <ac:chgData name="Vrielink, Francis" userId="3d258d00-cfd8-41c5-9f04-1a5a39faef2f" providerId="ADAL" clId="{0A44631D-EA03-4C8C-8FBE-9F8BFBBE618D}" dt="2025-05-26T16:47:51.856" v="86" actId="20577"/>
          <ac:spMkLst>
            <pc:docMk/>
            <pc:sldMk cId="4207872812" sldId="1475"/>
            <ac:spMk id="6" creationId="{00000000-0000-0000-0000-000000000000}"/>
          </ac:spMkLst>
        </pc:spChg>
        <pc:picChg chg="add mod">
          <ac:chgData name="Vrielink, Francis" userId="3d258d00-cfd8-41c5-9f04-1a5a39faef2f" providerId="ADAL" clId="{0A44631D-EA03-4C8C-8FBE-9F8BFBBE618D}" dt="2025-05-26T18:36:23.526" v="4741" actId="1076"/>
          <ac:picMkLst>
            <pc:docMk/>
            <pc:sldMk cId="4207872812" sldId="1475"/>
            <ac:picMk id="3" creationId="{C12B06BF-237C-FC06-10A7-E4A8D628A1F6}"/>
          </ac:picMkLst>
        </pc:picChg>
      </pc:sldChg>
      <pc:sldChg chg="addSp modSp mod ord">
        <pc:chgData name="Vrielink, Francis" userId="3d258d00-cfd8-41c5-9f04-1a5a39faef2f" providerId="ADAL" clId="{0A44631D-EA03-4C8C-8FBE-9F8BFBBE618D}" dt="2025-05-26T18:25:45.570" v="4617" actId="1076"/>
        <pc:sldMkLst>
          <pc:docMk/>
          <pc:sldMk cId="2452007587" sldId="1476"/>
        </pc:sldMkLst>
        <pc:spChg chg="mod">
          <ac:chgData name="Vrielink, Francis" userId="3d258d00-cfd8-41c5-9f04-1a5a39faef2f" providerId="ADAL" clId="{0A44631D-EA03-4C8C-8FBE-9F8BFBBE618D}" dt="2025-05-26T16:48:03.409" v="96" actId="20577"/>
          <ac:spMkLst>
            <pc:docMk/>
            <pc:sldMk cId="2452007587" sldId="1476"/>
            <ac:spMk id="6" creationId="{00000000-0000-0000-0000-000000000000}"/>
          </ac:spMkLst>
        </pc:spChg>
        <pc:picChg chg="add mod">
          <ac:chgData name="Vrielink, Francis" userId="3d258d00-cfd8-41c5-9f04-1a5a39faef2f" providerId="ADAL" clId="{0A44631D-EA03-4C8C-8FBE-9F8BFBBE618D}" dt="2025-05-26T18:25:45.570" v="4617" actId="1076"/>
          <ac:picMkLst>
            <pc:docMk/>
            <pc:sldMk cId="2452007587" sldId="1476"/>
            <ac:picMk id="3" creationId="{0225FC2C-A189-7BB1-5E8E-419C10466A62}"/>
          </ac:picMkLst>
        </pc:picChg>
      </pc:sldChg>
      <pc:sldChg chg="addSp delSp modSp mod">
        <pc:chgData name="Vrielink, Francis" userId="3d258d00-cfd8-41c5-9f04-1a5a39faef2f" providerId="ADAL" clId="{0A44631D-EA03-4C8C-8FBE-9F8BFBBE618D}" dt="2025-05-26T18:42:37.429" v="4761" actId="1076"/>
        <pc:sldMkLst>
          <pc:docMk/>
          <pc:sldMk cId="2709048002" sldId="1477"/>
        </pc:sldMkLst>
        <pc:spChg chg="mod">
          <ac:chgData name="Vrielink, Francis" userId="3d258d00-cfd8-41c5-9f04-1a5a39faef2f" providerId="ADAL" clId="{0A44631D-EA03-4C8C-8FBE-9F8BFBBE618D}" dt="2025-05-26T16:48:10.845" v="108" actId="20577"/>
          <ac:spMkLst>
            <pc:docMk/>
            <pc:sldMk cId="2709048002" sldId="1477"/>
            <ac:spMk id="6" creationId="{00000000-0000-0000-0000-000000000000}"/>
          </ac:spMkLst>
        </pc:spChg>
        <pc:picChg chg="add del mod">
          <ac:chgData name="Vrielink, Francis" userId="3d258d00-cfd8-41c5-9f04-1a5a39faef2f" providerId="ADAL" clId="{0A44631D-EA03-4C8C-8FBE-9F8BFBBE618D}" dt="2025-05-26T18:42:27.745" v="4755" actId="478"/>
          <ac:picMkLst>
            <pc:docMk/>
            <pc:sldMk cId="2709048002" sldId="1477"/>
            <ac:picMk id="3" creationId="{2497F208-66B3-39C9-6A77-4AF0C5D45261}"/>
          </ac:picMkLst>
        </pc:picChg>
        <pc:picChg chg="add mod">
          <ac:chgData name="Vrielink, Francis" userId="3d258d00-cfd8-41c5-9f04-1a5a39faef2f" providerId="ADAL" clId="{0A44631D-EA03-4C8C-8FBE-9F8BFBBE618D}" dt="2025-05-26T18:42:37.429" v="4761" actId="1076"/>
          <ac:picMkLst>
            <pc:docMk/>
            <pc:sldMk cId="2709048002" sldId="1477"/>
            <ac:picMk id="5" creationId="{651F3C10-DF95-348E-8523-30F944B401F7}"/>
          </ac:picMkLst>
        </pc:picChg>
      </pc:sldChg>
      <pc:sldChg chg="addSp modSp mod">
        <pc:chgData name="Vrielink, Francis" userId="3d258d00-cfd8-41c5-9f04-1a5a39faef2f" providerId="ADAL" clId="{0A44631D-EA03-4C8C-8FBE-9F8BFBBE618D}" dt="2025-05-26T18:56:24.515" v="4896" actId="1076"/>
        <pc:sldMkLst>
          <pc:docMk/>
          <pc:sldMk cId="4074911733" sldId="1478"/>
        </pc:sldMkLst>
        <pc:spChg chg="mod">
          <ac:chgData name="Vrielink, Francis" userId="3d258d00-cfd8-41c5-9f04-1a5a39faef2f" providerId="ADAL" clId="{0A44631D-EA03-4C8C-8FBE-9F8BFBBE618D}" dt="2025-05-26T18:56:24.515" v="4896" actId="1076"/>
          <ac:spMkLst>
            <pc:docMk/>
            <pc:sldMk cId="4074911733" sldId="1478"/>
            <ac:spMk id="6" creationId="{00000000-0000-0000-0000-000000000000}"/>
          </ac:spMkLst>
        </pc:spChg>
        <pc:picChg chg="add mod">
          <ac:chgData name="Vrielink, Francis" userId="3d258d00-cfd8-41c5-9f04-1a5a39faef2f" providerId="ADAL" clId="{0A44631D-EA03-4C8C-8FBE-9F8BFBBE618D}" dt="2025-05-26T18:45:19.270" v="4778" actId="1076"/>
          <ac:picMkLst>
            <pc:docMk/>
            <pc:sldMk cId="4074911733" sldId="1478"/>
            <ac:picMk id="3" creationId="{6095E032-0061-290B-E616-91444EE19C78}"/>
          </ac:picMkLst>
        </pc:picChg>
        <pc:picChg chg="add mod">
          <ac:chgData name="Vrielink, Francis" userId="3d258d00-cfd8-41c5-9f04-1a5a39faef2f" providerId="ADAL" clId="{0A44631D-EA03-4C8C-8FBE-9F8BFBBE618D}" dt="2025-05-26T18:45:44.955" v="4787" actId="1076"/>
          <ac:picMkLst>
            <pc:docMk/>
            <pc:sldMk cId="4074911733" sldId="1478"/>
            <ac:picMk id="5" creationId="{4E8E6C40-985F-0C15-18DE-3E3F3BF7FC02}"/>
          </ac:picMkLst>
        </pc:picChg>
        <pc:picChg chg="add mod ord">
          <ac:chgData name="Vrielink, Francis" userId="3d258d00-cfd8-41c5-9f04-1a5a39faef2f" providerId="ADAL" clId="{0A44631D-EA03-4C8C-8FBE-9F8BFBBE618D}" dt="2025-05-26T18:55:39.726" v="4894" actId="1076"/>
          <ac:picMkLst>
            <pc:docMk/>
            <pc:sldMk cId="4074911733" sldId="1478"/>
            <ac:picMk id="8" creationId="{97BD699E-92A0-4B10-A412-06C9F7CA128A}"/>
          </ac:picMkLst>
        </pc:picChg>
        <pc:picChg chg="add mod">
          <ac:chgData name="Vrielink, Francis" userId="3d258d00-cfd8-41c5-9f04-1a5a39faef2f" providerId="ADAL" clId="{0A44631D-EA03-4C8C-8FBE-9F8BFBBE618D}" dt="2025-05-26T18:55:31.413" v="4893" actId="14100"/>
          <ac:picMkLst>
            <pc:docMk/>
            <pc:sldMk cId="4074911733" sldId="1478"/>
            <ac:picMk id="10" creationId="{B38483F8-A694-7CFF-AD67-E6E025F934EE}"/>
          </ac:picMkLst>
        </pc:picChg>
      </pc:sldChg>
      <pc:sldChg chg="addSp modSp mod ord">
        <pc:chgData name="Vrielink, Francis" userId="3d258d00-cfd8-41c5-9f04-1a5a39faef2f" providerId="ADAL" clId="{0A44631D-EA03-4C8C-8FBE-9F8BFBBE618D}" dt="2025-05-26T18:29:16.222" v="4650" actId="14100"/>
        <pc:sldMkLst>
          <pc:docMk/>
          <pc:sldMk cId="4210467006" sldId="1479"/>
        </pc:sldMkLst>
        <pc:spChg chg="mod">
          <ac:chgData name="Vrielink, Francis" userId="3d258d00-cfd8-41c5-9f04-1a5a39faef2f" providerId="ADAL" clId="{0A44631D-EA03-4C8C-8FBE-9F8BFBBE618D}" dt="2025-05-26T16:48:38.759" v="139" actId="20577"/>
          <ac:spMkLst>
            <pc:docMk/>
            <pc:sldMk cId="4210467006" sldId="1479"/>
            <ac:spMk id="6" creationId="{00000000-0000-0000-0000-000000000000}"/>
          </ac:spMkLst>
        </pc:spChg>
        <pc:picChg chg="add mod">
          <ac:chgData name="Vrielink, Francis" userId="3d258d00-cfd8-41c5-9f04-1a5a39faef2f" providerId="ADAL" clId="{0A44631D-EA03-4C8C-8FBE-9F8BFBBE618D}" dt="2025-05-26T18:29:16.222" v="4650" actId="14100"/>
          <ac:picMkLst>
            <pc:docMk/>
            <pc:sldMk cId="4210467006" sldId="1479"/>
            <ac:picMk id="3" creationId="{6775C591-0956-26B2-9E3C-1E3D47CFDE49}"/>
          </ac:picMkLst>
        </pc:picChg>
      </pc:sldChg>
      <pc:sldChg chg="addSp modSp mod">
        <pc:chgData name="Vrielink, Francis" userId="3d258d00-cfd8-41c5-9f04-1a5a39faef2f" providerId="ADAL" clId="{0A44631D-EA03-4C8C-8FBE-9F8BFBBE618D}" dt="2025-05-26T19:25:51.502" v="5578" actId="20577"/>
        <pc:sldMkLst>
          <pc:docMk/>
          <pc:sldMk cId="2967928418" sldId="1511"/>
        </pc:sldMkLst>
        <pc:spChg chg="mod">
          <ac:chgData name="Vrielink, Francis" userId="3d258d00-cfd8-41c5-9f04-1a5a39faef2f" providerId="ADAL" clId="{0A44631D-EA03-4C8C-8FBE-9F8BFBBE618D}" dt="2025-05-26T16:54:06.581" v="176" actId="20577"/>
          <ac:spMkLst>
            <pc:docMk/>
            <pc:sldMk cId="2967928418" sldId="1511"/>
            <ac:spMk id="33" creationId="{AC757F5E-B016-F947-4518-7C6B9CC7EE04}"/>
          </ac:spMkLst>
        </pc:spChg>
        <pc:spChg chg="mod">
          <ac:chgData name="Vrielink, Francis" userId="3d258d00-cfd8-41c5-9f04-1a5a39faef2f" providerId="ADAL" clId="{0A44631D-EA03-4C8C-8FBE-9F8BFBBE618D}" dt="2025-05-26T16:54:10.842" v="182" actId="20577"/>
          <ac:spMkLst>
            <pc:docMk/>
            <pc:sldMk cId="2967928418" sldId="1511"/>
            <ac:spMk id="34" creationId="{152372B3-00F5-781C-183E-6F2DDF35091D}"/>
          </ac:spMkLst>
        </pc:spChg>
        <pc:spChg chg="mod">
          <ac:chgData name="Vrielink, Francis" userId="3d258d00-cfd8-41c5-9f04-1a5a39faef2f" providerId="ADAL" clId="{0A44631D-EA03-4C8C-8FBE-9F8BFBBE618D}" dt="2025-05-26T18:58:12.916" v="4975" actId="115"/>
          <ac:spMkLst>
            <pc:docMk/>
            <pc:sldMk cId="2967928418" sldId="1511"/>
            <ac:spMk id="35" creationId="{37104C51-0232-62ED-4C6F-1447D06633EE}"/>
          </ac:spMkLst>
        </pc:spChg>
        <pc:spChg chg="mod">
          <ac:chgData name="Vrielink, Francis" userId="3d258d00-cfd8-41c5-9f04-1a5a39faef2f" providerId="ADAL" clId="{0A44631D-EA03-4C8C-8FBE-9F8BFBBE618D}" dt="2025-05-26T19:25:51.502" v="5578" actId="20577"/>
          <ac:spMkLst>
            <pc:docMk/>
            <pc:sldMk cId="2967928418" sldId="1511"/>
            <ac:spMk id="36" creationId="{D8EF981A-9BA7-0EB1-9B70-F7FBF2F7DF1C}"/>
          </ac:spMkLst>
        </pc:spChg>
        <pc:picChg chg="add mod">
          <ac:chgData name="Vrielink, Francis" userId="3d258d00-cfd8-41c5-9f04-1a5a39faef2f" providerId="ADAL" clId="{0A44631D-EA03-4C8C-8FBE-9F8BFBBE618D}" dt="2025-05-26T18:57:08.105" v="4910" actId="1076"/>
          <ac:picMkLst>
            <pc:docMk/>
            <pc:sldMk cId="2967928418" sldId="1511"/>
            <ac:picMk id="8" creationId="{590C09E6-3C7E-68FB-314F-6DB5D36197FC}"/>
          </ac:picMkLst>
        </pc:picChg>
        <pc:picChg chg="add mod">
          <ac:chgData name="Vrielink, Francis" userId="3d258d00-cfd8-41c5-9f04-1a5a39faef2f" providerId="ADAL" clId="{0A44631D-EA03-4C8C-8FBE-9F8BFBBE618D}" dt="2025-05-26T19:10:14.332" v="5251" actId="1076"/>
          <ac:picMkLst>
            <pc:docMk/>
            <pc:sldMk cId="2967928418" sldId="1511"/>
            <ac:picMk id="18" creationId="{08567601-4B06-1990-7B1F-48C8978EAE48}"/>
          </ac:picMkLst>
        </pc:picChg>
      </pc:sldChg>
      <pc:sldChg chg="addSp modSp mod">
        <pc:chgData name="Vrielink, Francis" userId="3d258d00-cfd8-41c5-9f04-1a5a39faef2f" providerId="ADAL" clId="{0A44631D-EA03-4C8C-8FBE-9F8BFBBE618D}" dt="2025-05-26T18:28:36.390" v="4643" actId="14100"/>
        <pc:sldMkLst>
          <pc:docMk/>
          <pc:sldMk cId="1594331871" sldId="1512"/>
        </pc:sldMkLst>
        <pc:spChg chg="mod">
          <ac:chgData name="Vrielink, Francis" userId="3d258d00-cfd8-41c5-9f04-1a5a39faef2f" providerId="ADAL" clId="{0A44631D-EA03-4C8C-8FBE-9F8BFBBE618D}" dt="2025-05-26T18:26:19.390" v="4629" actId="14100"/>
          <ac:spMkLst>
            <pc:docMk/>
            <pc:sldMk cId="1594331871" sldId="1512"/>
            <ac:spMk id="10" creationId="{EC0CC1D0-FE60-F840-73E9-0CE7E683D1F2}"/>
          </ac:spMkLst>
        </pc:spChg>
        <pc:spChg chg="mod">
          <ac:chgData name="Vrielink, Francis" userId="3d258d00-cfd8-41c5-9f04-1a5a39faef2f" providerId="ADAL" clId="{0A44631D-EA03-4C8C-8FBE-9F8BFBBE618D}" dt="2025-05-26T16:54:53.516" v="261" actId="20577"/>
          <ac:spMkLst>
            <pc:docMk/>
            <pc:sldMk cId="1594331871" sldId="1512"/>
            <ac:spMk id="11" creationId="{CD78B488-E032-3F3E-C334-FB96F8D71FB2}"/>
          </ac:spMkLst>
        </pc:spChg>
        <pc:spChg chg="mod">
          <ac:chgData name="Vrielink, Francis" userId="3d258d00-cfd8-41c5-9f04-1a5a39faef2f" providerId="ADAL" clId="{0A44631D-EA03-4C8C-8FBE-9F8BFBBE618D}" dt="2025-05-26T16:57:34.753" v="320" actId="1076"/>
          <ac:spMkLst>
            <pc:docMk/>
            <pc:sldMk cId="1594331871" sldId="1512"/>
            <ac:spMk id="12" creationId="{E2476A93-B8D4-4E44-87FD-AFF601B2337C}"/>
          </ac:spMkLst>
        </pc:spChg>
        <pc:spChg chg="mod">
          <ac:chgData name="Vrielink, Francis" userId="3d258d00-cfd8-41c5-9f04-1a5a39faef2f" providerId="ADAL" clId="{0A44631D-EA03-4C8C-8FBE-9F8BFBBE618D}" dt="2025-05-26T18:25:03.685" v="4610" actId="1076"/>
          <ac:spMkLst>
            <pc:docMk/>
            <pc:sldMk cId="1594331871" sldId="1512"/>
            <ac:spMk id="13" creationId="{4985FF45-EE56-11C3-E0CC-6BBB359031C0}"/>
          </ac:spMkLst>
        </pc:spChg>
        <pc:spChg chg="mod">
          <ac:chgData name="Vrielink, Francis" userId="3d258d00-cfd8-41c5-9f04-1a5a39faef2f" providerId="ADAL" clId="{0A44631D-EA03-4C8C-8FBE-9F8BFBBE618D}" dt="2025-05-26T16:58:02.147" v="325" actId="14100"/>
          <ac:spMkLst>
            <pc:docMk/>
            <pc:sldMk cId="1594331871" sldId="1512"/>
            <ac:spMk id="14" creationId="{B7594A3B-3117-84CE-C300-FB96E5ED269D}"/>
          </ac:spMkLst>
        </pc:spChg>
        <pc:spChg chg="mod">
          <ac:chgData name="Vrielink, Francis" userId="3d258d00-cfd8-41c5-9f04-1a5a39faef2f" providerId="ADAL" clId="{0A44631D-EA03-4C8C-8FBE-9F8BFBBE618D}" dt="2025-05-26T16:58:41.324" v="350" actId="1076"/>
          <ac:spMkLst>
            <pc:docMk/>
            <pc:sldMk cId="1594331871" sldId="1512"/>
            <ac:spMk id="15" creationId="{6EA1F8B7-D4BC-D8B0-E6FD-F33ECB45A1DD}"/>
          </ac:spMkLst>
        </pc:spChg>
        <pc:spChg chg="mod">
          <ac:chgData name="Vrielink, Francis" userId="3d258d00-cfd8-41c5-9f04-1a5a39faef2f" providerId="ADAL" clId="{0A44631D-EA03-4C8C-8FBE-9F8BFBBE618D}" dt="2025-05-26T16:56:13.344" v="272" actId="14100"/>
          <ac:spMkLst>
            <pc:docMk/>
            <pc:sldMk cId="1594331871" sldId="1512"/>
            <ac:spMk id="16" creationId="{F53F294D-65CC-23A5-E4A1-B2132FCF814C}"/>
          </ac:spMkLst>
        </pc:spChg>
        <pc:spChg chg="mod">
          <ac:chgData name="Vrielink, Francis" userId="3d258d00-cfd8-41c5-9f04-1a5a39faef2f" providerId="ADAL" clId="{0A44631D-EA03-4C8C-8FBE-9F8BFBBE618D}" dt="2025-05-26T16:56:09.770" v="271" actId="1076"/>
          <ac:spMkLst>
            <pc:docMk/>
            <pc:sldMk cId="1594331871" sldId="1512"/>
            <ac:spMk id="17" creationId="{AB86235B-CBC0-F9DB-29F4-F23367831B1B}"/>
          </ac:spMkLst>
        </pc:spChg>
        <pc:spChg chg="mod">
          <ac:chgData name="Vrielink, Francis" userId="3d258d00-cfd8-41c5-9f04-1a5a39faef2f" providerId="ADAL" clId="{0A44631D-EA03-4C8C-8FBE-9F8BFBBE618D}" dt="2025-05-26T16:57:53.985" v="324" actId="14100"/>
          <ac:spMkLst>
            <pc:docMk/>
            <pc:sldMk cId="1594331871" sldId="1512"/>
            <ac:spMk id="18" creationId="{85D7DD60-F4AA-AD34-A265-146B167D02FE}"/>
          </ac:spMkLst>
        </pc:spChg>
        <pc:spChg chg="mod">
          <ac:chgData name="Vrielink, Francis" userId="3d258d00-cfd8-41c5-9f04-1a5a39faef2f" providerId="ADAL" clId="{0A44631D-EA03-4C8C-8FBE-9F8BFBBE618D}" dt="2025-05-26T16:57:37.357" v="321" actId="14100"/>
          <ac:spMkLst>
            <pc:docMk/>
            <pc:sldMk cId="1594331871" sldId="1512"/>
            <ac:spMk id="19" creationId="{40542B69-6D97-5F24-63E3-ABE36EA69A27}"/>
          </ac:spMkLst>
        </pc:spChg>
        <pc:picChg chg="add mod">
          <ac:chgData name="Vrielink, Francis" userId="3d258d00-cfd8-41c5-9f04-1a5a39faef2f" providerId="ADAL" clId="{0A44631D-EA03-4C8C-8FBE-9F8BFBBE618D}" dt="2025-05-26T18:28:36.390" v="4643" actId="14100"/>
          <ac:picMkLst>
            <pc:docMk/>
            <pc:sldMk cId="1594331871" sldId="1512"/>
            <ac:picMk id="21" creationId="{36D09869-9CCC-9184-84A1-DF0616D8037D}"/>
          </ac:picMkLst>
        </pc:picChg>
        <pc:picChg chg="add mod">
          <ac:chgData name="Vrielink, Francis" userId="3d258d00-cfd8-41c5-9f04-1a5a39faef2f" providerId="ADAL" clId="{0A44631D-EA03-4C8C-8FBE-9F8BFBBE618D}" dt="2025-05-26T18:26:22.805" v="4630" actId="1076"/>
          <ac:picMkLst>
            <pc:docMk/>
            <pc:sldMk cId="1594331871" sldId="1512"/>
            <ac:picMk id="23" creationId="{6C8856BE-B619-B640-B15B-0D5FB782286B}"/>
          </ac:picMkLst>
        </pc:picChg>
        <pc:picChg chg="add mod">
          <ac:chgData name="Vrielink, Francis" userId="3d258d00-cfd8-41c5-9f04-1a5a39faef2f" providerId="ADAL" clId="{0A44631D-EA03-4C8C-8FBE-9F8BFBBE618D}" dt="2025-05-26T18:27:10.835" v="4636" actId="1076"/>
          <ac:picMkLst>
            <pc:docMk/>
            <pc:sldMk cId="1594331871" sldId="1512"/>
            <ac:picMk id="25" creationId="{4F0CFB9D-3C89-D14B-98E3-49B9AF187EE0}"/>
          </ac:picMkLst>
        </pc:picChg>
        <pc:picChg chg="add mod">
          <ac:chgData name="Vrielink, Francis" userId="3d258d00-cfd8-41c5-9f04-1a5a39faef2f" providerId="ADAL" clId="{0A44631D-EA03-4C8C-8FBE-9F8BFBBE618D}" dt="2025-05-26T18:28:29.204" v="4641" actId="14100"/>
          <ac:picMkLst>
            <pc:docMk/>
            <pc:sldMk cId="1594331871" sldId="1512"/>
            <ac:picMk id="27" creationId="{13ECA3D7-B415-A764-EE1F-A4A81501DB9C}"/>
          </ac:picMkLst>
        </pc:picChg>
      </pc:sldChg>
      <pc:sldChg chg="del">
        <pc:chgData name="Vrielink, Francis" userId="3d258d00-cfd8-41c5-9f04-1a5a39faef2f" providerId="ADAL" clId="{0A44631D-EA03-4C8C-8FBE-9F8BFBBE618D}" dt="2025-05-26T17:21:04.373" v="793" actId="47"/>
        <pc:sldMkLst>
          <pc:docMk/>
          <pc:sldMk cId="3112181829" sldId="1515"/>
        </pc:sldMkLst>
      </pc:sldChg>
      <pc:sldChg chg="addSp delSp modSp mod">
        <pc:chgData name="Vrielink, Francis" userId="3d258d00-cfd8-41c5-9f04-1a5a39faef2f" providerId="ADAL" clId="{0A44631D-EA03-4C8C-8FBE-9F8BFBBE618D}" dt="2025-05-26T19:27:29.329" v="5586" actId="1076"/>
        <pc:sldMkLst>
          <pc:docMk/>
          <pc:sldMk cId="2946319108" sldId="1516"/>
        </pc:sldMkLst>
        <pc:spChg chg="mod">
          <ac:chgData name="Vrielink, Francis" userId="3d258d00-cfd8-41c5-9f04-1a5a39faef2f" providerId="ADAL" clId="{0A44631D-EA03-4C8C-8FBE-9F8BFBBE618D}" dt="2025-05-26T18:29:47.370" v="4659" actId="1076"/>
          <ac:spMkLst>
            <pc:docMk/>
            <pc:sldMk cId="2946319108" sldId="1516"/>
            <ac:spMk id="4" creationId="{D753C383-62C8-E733-4553-E085527A1FCA}"/>
          </ac:spMkLst>
        </pc:spChg>
        <pc:spChg chg="mod">
          <ac:chgData name="Vrielink, Francis" userId="3d258d00-cfd8-41c5-9f04-1a5a39faef2f" providerId="ADAL" clId="{0A44631D-EA03-4C8C-8FBE-9F8BFBBE618D}" dt="2025-05-26T18:29:49.215" v="4660" actId="1076"/>
          <ac:spMkLst>
            <pc:docMk/>
            <pc:sldMk cId="2946319108" sldId="1516"/>
            <ac:spMk id="9" creationId="{B5FA4264-9F79-B20D-0826-CEC58E7B74B7}"/>
          </ac:spMkLst>
        </pc:spChg>
        <pc:spChg chg="mod">
          <ac:chgData name="Vrielink, Francis" userId="3d258d00-cfd8-41c5-9f04-1a5a39faef2f" providerId="ADAL" clId="{0A44631D-EA03-4C8C-8FBE-9F8BFBBE618D}" dt="2025-05-26T17:12:14.144" v="631" actId="14100"/>
          <ac:spMkLst>
            <pc:docMk/>
            <pc:sldMk cId="2946319108" sldId="1516"/>
            <ac:spMk id="10" creationId="{B37FADB8-F5A5-F448-15A7-6A630939BCDC}"/>
          </ac:spMkLst>
        </pc:spChg>
        <pc:spChg chg="mod">
          <ac:chgData name="Vrielink, Francis" userId="3d258d00-cfd8-41c5-9f04-1a5a39faef2f" providerId="ADAL" clId="{0A44631D-EA03-4C8C-8FBE-9F8BFBBE618D}" dt="2025-05-26T17:12:09.036" v="630" actId="14100"/>
          <ac:spMkLst>
            <pc:docMk/>
            <pc:sldMk cId="2946319108" sldId="1516"/>
            <ac:spMk id="11" creationId="{2D5226DB-4490-ECD5-880A-CDAB0447C263}"/>
          </ac:spMkLst>
        </pc:spChg>
        <pc:spChg chg="mod">
          <ac:chgData name="Vrielink, Francis" userId="3d258d00-cfd8-41c5-9f04-1a5a39faef2f" providerId="ADAL" clId="{0A44631D-EA03-4C8C-8FBE-9F8BFBBE618D}" dt="2025-05-26T19:27:29.329" v="5586" actId="1076"/>
          <ac:spMkLst>
            <pc:docMk/>
            <pc:sldMk cId="2946319108" sldId="1516"/>
            <ac:spMk id="12" creationId="{E2476A93-B8D4-4E44-87FD-AFF601B2337C}"/>
          </ac:spMkLst>
        </pc:spChg>
        <pc:spChg chg="mod">
          <ac:chgData name="Vrielink, Francis" userId="3d258d00-cfd8-41c5-9f04-1a5a39faef2f" providerId="ADAL" clId="{0A44631D-EA03-4C8C-8FBE-9F8BFBBE618D}" dt="2025-05-26T17:12:45.208" v="648" actId="1076"/>
          <ac:spMkLst>
            <pc:docMk/>
            <pc:sldMk cId="2946319108" sldId="1516"/>
            <ac:spMk id="13" creationId="{4985FF45-EE56-11C3-E0CC-6BBB359031C0}"/>
          </ac:spMkLst>
        </pc:spChg>
        <pc:spChg chg="mod">
          <ac:chgData name="Vrielink, Francis" userId="3d258d00-cfd8-41c5-9f04-1a5a39faef2f" providerId="ADAL" clId="{0A44631D-EA03-4C8C-8FBE-9F8BFBBE618D}" dt="2025-05-26T17:15:38.987" v="676" actId="14100"/>
          <ac:spMkLst>
            <pc:docMk/>
            <pc:sldMk cId="2946319108" sldId="1516"/>
            <ac:spMk id="14" creationId="{B7594A3B-3117-84CE-C300-FB96E5ED269D}"/>
          </ac:spMkLst>
        </pc:spChg>
        <pc:spChg chg="mod">
          <ac:chgData name="Vrielink, Francis" userId="3d258d00-cfd8-41c5-9f04-1a5a39faef2f" providerId="ADAL" clId="{0A44631D-EA03-4C8C-8FBE-9F8BFBBE618D}" dt="2025-05-26T18:31:53.529" v="4693" actId="1076"/>
          <ac:spMkLst>
            <pc:docMk/>
            <pc:sldMk cId="2946319108" sldId="1516"/>
            <ac:spMk id="15" creationId="{6EA1F8B7-D4BC-D8B0-E6FD-F33ECB45A1DD}"/>
          </ac:spMkLst>
        </pc:spChg>
        <pc:spChg chg="mod">
          <ac:chgData name="Vrielink, Francis" userId="3d258d00-cfd8-41c5-9f04-1a5a39faef2f" providerId="ADAL" clId="{0A44631D-EA03-4C8C-8FBE-9F8BFBBE618D}" dt="2025-05-26T17:12:27.952" v="641" actId="1076"/>
          <ac:spMkLst>
            <pc:docMk/>
            <pc:sldMk cId="2946319108" sldId="1516"/>
            <ac:spMk id="18" creationId="{85D7DD60-F4AA-AD34-A265-146B167D02FE}"/>
          </ac:spMkLst>
        </pc:spChg>
        <pc:spChg chg="mod">
          <ac:chgData name="Vrielink, Francis" userId="3d258d00-cfd8-41c5-9f04-1a5a39faef2f" providerId="ADAL" clId="{0A44631D-EA03-4C8C-8FBE-9F8BFBBE618D}" dt="2025-05-26T18:34:01.220" v="4725" actId="1076"/>
          <ac:spMkLst>
            <pc:docMk/>
            <pc:sldMk cId="2946319108" sldId="1516"/>
            <ac:spMk id="19" creationId="{40542B69-6D97-5F24-63E3-ABE36EA69A27}"/>
          </ac:spMkLst>
        </pc:spChg>
        <pc:spChg chg="add del">
          <ac:chgData name="Vrielink, Francis" userId="3d258d00-cfd8-41c5-9f04-1a5a39faef2f" providerId="ADAL" clId="{0A44631D-EA03-4C8C-8FBE-9F8BFBBE618D}" dt="2025-05-26T18:29:34.374" v="4652" actId="478"/>
          <ac:spMkLst>
            <pc:docMk/>
            <pc:sldMk cId="2946319108" sldId="1516"/>
            <ac:spMk id="30" creationId="{00DE98F2-9601-F61C-7E9E-3541E3A0360A}"/>
          </ac:spMkLst>
        </pc:spChg>
        <pc:picChg chg="add mod">
          <ac:chgData name="Vrielink, Francis" userId="3d258d00-cfd8-41c5-9f04-1a5a39faef2f" providerId="ADAL" clId="{0A44631D-EA03-4C8C-8FBE-9F8BFBBE618D}" dt="2025-05-26T18:34:28.835" v="4732" actId="14100"/>
          <ac:picMkLst>
            <pc:docMk/>
            <pc:sldMk cId="2946319108" sldId="1516"/>
            <ac:picMk id="32" creationId="{9857F833-F26C-91E3-B178-07C3ACFEDF0F}"/>
          </ac:picMkLst>
        </pc:picChg>
        <pc:picChg chg="add mod">
          <ac:chgData name="Vrielink, Francis" userId="3d258d00-cfd8-41c5-9f04-1a5a39faef2f" providerId="ADAL" clId="{0A44631D-EA03-4C8C-8FBE-9F8BFBBE618D}" dt="2025-05-26T18:31:36.284" v="4671" actId="1076"/>
          <ac:picMkLst>
            <pc:docMk/>
            <pc:sldMk cId="2946319108" sldId="1516"/>
            <ac:picMk id="35" creationId="{D72F9B05-EA23-A47A-D281-9AE6C72CFF5C}"/>
          </ac:picMkLst>
        </pc:picChg>
        <pc:picChg chg="add mod">
          <ac:chgData name="Vrielink, Francis" userId="3d258d00-cfd8-41c5-9f04-1a5a39faef2f" providerId="ADAL" clId="{0A44631D-EA03-4C8C-8FBE-9F8BFBBE618D}" dt="2025-05-26T19:27:26.107" v="5585" actId="1076"/>
          <ac:picMkLst>
            <pc:docMk/>
            <pc:sldMk cId="2946319108" sldId="1516"/>
            <ac:picMk id="37" creationId="{E8920AE1-0FE1-7696-B1FE-EC29CFC79E05}"/>
          </ac:picMkLst>
        </pc:picChg>
        <pc:cxnChg chg="mod ord">
          <ac:chgData name="Vrielink, Francis" userId="3d258d00-cfd8-41c5-9f04-1a5a39faef2f" providerId="ADAL" clId="{0A44631D-EA03-4C8C-8FBE-9F8BFBBE618D}" dt="2025-05-26T18:34:10.749" v="4728" actId="167"/>
          <ac:cxnSpMkLst>
            <pc:docMk/>
            <pc:sldMk cId="2946319108" sldId="1516"/>
            <ac:cxnSpMk id="21" creationId="{B84B33EF-2A54-99B2-FEF8-27486B72F624}"/>
          </ac:cxnSpMkLst>
        </pc:cxnChg>
        <pc:cxnChg chg="mod ord">
          <ac:chgData name="Vrielink, Francis" userId="3d258d00-cfd8-41c5-9f04-1a5a39faef2f" providerId="ADAL" clId="{0A44631D-EA03-4C8C-8FBE-9F8BFBBE618D}" dt="2025-05-26T19:27:23.232" v="5584" actId="14100"/>
          <ac:cxnSpMkLst>
            <pc:docMk/>
            <pc:sldMk cId="2946319108" sldId="1516"/>
            <ac:cxnSpMk id="27" creationId="{EC90AE0F-5DD8-2D25-C999-5E0CC65E11C5}"/>
          </ac:cxnSpMkLst>
        </pc:cxnChg>
        <pc:cxnChg chg="mod">
          <ac:chgData name="Vrielink, Francis" userId="3d258d00-cfd8-41c5-9f04-1a5a39faef2f" providerId="ADAL" clId="{0A44631D-EA03-4C8C-8FBE-9F8BFBBE618D}" dt="2025-05-26T17:15:43.615" v="678" actId="14100"/>
          <ac:cxnSpMkLst>
            <pc:docMk/>
            <pc:sldMk cId="2946319108" sldId="1516"/>
            <ac:cxnSpMk id="29" creationId="{10445519-6BAB-CA4B-0B0C-EF80D4D34E4C}"/>
          </ac:cxnSpMkLst>
        </pc:cxnChg>
      </pc:sldChg>
      <pc:sldChg chg="del">
        <pc:chgData name="Vrielink, Francis" userId="3d258d00-cfd8-41c5-9f04-1a5a39faef2f" providerId="ADAL" clId="{0A44631D-EA03-4C8C-8FBE-9F8BFBBE618D}" dt="2025-05-26T16:53:43.656" v="164" actId="47"/>
        <pc:sldMkLst>
          <pc:docMk/>
          <pc:sldMk cId="1628480429" sldId="1517"/>
        </pc:sldMkLst>
      </pc:sldChg>
      <pc:sldChg chg="del">
        <pc:chgData name="Vrielink, Francis" userId="3d258d00-cfd8-41c5-9f04-1a5a39faef2f" providerId="ADAL" clId="{0A44631D-EA03-4C8C-8FBE-9F8BFBBE618D}" dt="2025-05-26T16:53:49.305" v="166" actId="47"/>
        <pc:sldMkLst>
          <pc:docMk/>
          <pc:sldMk cId="933367485" sldId="1518"/>
        </pc:sldMkLst>
      </pc:sldChg>
      <pc:sldChg chg="addSp modSp mod">
        <pc:chgData name="Vrielink, Francis" userId="3d258d00-cfd8-41c5-9f04-1a5a39faef2f" providerId="ADAL" clId="{0A44631D-EA03-4C8C-8FBE-9F8BFBBE618D}" dt="2025-05-26T19:33:54.256" v="5693" actId="20577"/>
        <pc:sldMkLst>
          <pc:docMk/>
          <pc:sldMk cId="164643335" sldId="1519"/>
        </pc:sldMkLst>
        <pc:spChg chg="add mod">
          <ac:chgData name="Vrielink, Francis" userId="3d258d00-cfd8-41c5-9f04-1a5a39faef2f" providerId="ADAL" clId="{0A44631D-EA03-4C8C-8FBE-9F8BFBBE618D}" dt="2025-05-26T19:33:54.256" v="5693" actId="20577"/>
          <ac:spMkLst>
            <pc:docMk/>
            <pc:sldMk cId="164643335" sldId="1519"/>
            <ac:spMk id="5" creationId="{35B1EE44-D662-CAD0-66F1-06B727E236ED}"/>
          </ac:spMkLst>
        </pc:spChg>
        <pc:spChg chg="mod">
          <ac:chgData name="Vrielink, Francis" userId="3d258d00-cfd8-41c5-9f04-1a5a39faef2f" providerId="ADAL" clId="{0A44631D-EA03-4C8C-8FBE-9F8BFBBE618D}" dt="2025-05-26T16:48:47.898" v="159" actId="20577"/>
          <ac:spMkLst>
            <pc:docMk/>
            <pc:sldMk cId="164643335" sldId="1519"/>
            <ac:spMk id="6" creationId="{00000000-0000-0000-0000-000000000000}"/>
          </ac:spMkLst>
        </pc:spChg>
        <pc:picChg chg="add mod">
          <ac:chgData name="Vrielink, Francis" userId="3d258d00-cfd8-41c5-9f04-1a5a39faef2f" providerId="ADAL" clId="{0A44631D-EA03-4C8C-8FBE-9F8BFBBE618D}" dt="2025-05-26T19:33:45.178" v="5690" actId="1076"/>
          <ac:picMkLst>
            <pc:docMk/>
            <pc:sldMk cId="164643335" sldId="1519"/>
            <ac:picMk id="3" creationId="{745EE9D7-06D0-E810-815E-13918ED9307D}"/>
          </ac:picMkLst>
        </pc:picChg>
      </pc:sldChg>
      <pc:sldChg chg="del">
        <pc:chgData name="Vrielink, Francis" userId="3d258d00-cfd8-41c5-9f04-1a5a39faef2f" providerId="ADAL" clId="{0A44631D-EA03-4C8C-8FBE-9F8BFBBE618D}" dt="2025-05-26T17:21:01.846" v="792" actId="47"/>
        <pc:sldMkLst>
          <pc:docMk/>
          <pc:sldMk cId="1530054038" sldId="1520"/>
        </pc:sldMkLst>
      </pc:sldChg>
      <pc:sldChg chg="del">
        <pc:chgData name="Vrielink, Francis" userId="3d258d00-cfd8-41c5-9f04-1a5a39faef2f" providerId="ADAL" clId="{0A44631D-EA03-4C8C-8FBE-9F8BFBBE618D}" dt="2025-05-26T16:53:33.407" v="162" actId="47"/>
        <pc:sldMkLst>
          <pc:docMk/>
          <pc:sldMk cId="3006462251" sldId="1521"/>
        </pc:sldMkLst>
      </pc:sldChg>
      <pc:sldChg chg="del">
        <pc:chgData name="Vrielink, Francis" userId="3d258d00-cfd8-41c5-9f04-1a5a39faef2f" providerId="ADAL" clId="{0A44631D-EA03-4C8C-8FBE-9F8BFBBE618D}" dt="2025-05-26T16:53:50.237" v="167" actId="47"/>
        <pc:sldMkLst>
          <pc:docMk/>
          <pc:sldMk cId="1059877010" sldId="1522"/>
        </pc:sldMkLst>
      </pc:sldChg>
      <pc:sldChg chg="del">
        <pc:chgData name="Vrielink, Francis" userId="3d258d00-cfd8-41c5-9f04-1a5a39faef2f" providerId="ADAL" clId="{0A44631D-EA03-4C8C-8FBE-9F8BFBBE618D}" dt="2025-05-26T16:53:52.286" v="168" actId="47"/>
        <pc:sldMkLst>
          <pc:docMk/>
          <pc:sldMk cId="2371299458" sldId="1529"/>
        </pc:sldMkLst>
      </pc:sldChg>
      <pc:sldChg chg="addSp modSp add mod">
        <pc:chgData name="Vrielink, Francis" userId="3d258d00-cfd8-41c5-9f04-1a5a39faef2f" providerId="ADAL" clId="{0A44631D-EA03-4C8C-8FBE-9F8BFBBE618D}" dt="2025-05-26T19:13:01.083" v="5395" actId="115"/>
        <pc:sldMkLst>
          <pc:docMk/>
          <pc:sldMk cId="1532053695" sldId="1530"/>
        </pc:sldMkLst>
        <pc:spChg chg="mod">
          <ac:chgData name="Vrielink, Francis" userId="3d258d00-cfd8-41c5-9f04-1a5a39faef2f" providerId="ADAL" clId="{0A44631D-EA03-4C8C-8FBE-9F8BFBBE618D}" dt="2025-05-26T17:02:14.611" v="435" actId="948"/>
          <ac:spMkLst>
            <pc:docMk/>
            <pc:sldMk cId="1532053695" sldId="1530"/>
            <ac:spMk id="33" creationId="{AC757F5E-B016-F947-4518-7C6B9CC7EE04}"/>
          </ac:spMkLst>
        </pc:spChg>
        <pc:spChg chg="mod">
          <ac:chgData name="Vrielink, Francis" userId="3d258d00-cfd8-41c5-9f04-1a5a39faef2f" providerId="ADAL" clId="{0A44631D-EA03-4C8C-8FBE-9F8BFBBE618D}" dt="2025-05-26T17:02:30.956" v="465" actId="20577"/>
          <ac:spMkLst>
            <pc:docMk/>
            <pc:sldMk cId="1532053695" sldId="1530"/>
            <ac:spMk id="34" creationId="{152372B3-00F5-781C-183E-6F2DDF35091D}"/>
          </ac:spMkLst>
        </pc:spChg>
        <pc:spChg chg="mod">
          <ac:chgData name="Vrielink, Francis" userId="3d258d00-cfd8-41c5-9f04-1a5a39faef2f" providerId="ADAL" clId="{0A44631D-EA03-4C8C-8FBE-9F8BFBBE618D}" dt="2025-05-26T18:59:08.115" v="5083" actId="115"/>
          <ac:spMkLst>
            <pc:docMk/>
            <pc:sldMk cId="1532053695" sldId="1530"/>
            <ac:spMk id="35" creationId="{37104C51-0232-62ED-4C6F-1447D06633EE}"/>
          </ac:spMkLst>
        </pc:spChg>
        <pc:spChg chg="mod">
          <ac:chgData name="Vrielink, Francis" userId="3d258d00-cfd8-41c5-9f04-1a5a39faef2f" providerId="ADAL" clId="{0A44631D-EA03-4C8C-8FBE-9F8BFBBE618D}" dt="2025-05-26T19:13:01.083" v="5395" actId="115"/>
          <ac:spMkLst>
            <pc:docMk/>
            <pc:sldMk cId="1532053695" sldId="1530"/>
            <ac:spMk id="36" creationId="{D8EF981A-9BA7-0EB1-9B70-F7FBF2F7DF1C}"/>
          </ac:spMkLst>
        </pc:spChg>
        <pc:picChg chg="add mod">
          <ac:chgData name="Vrielink, Francis" userId="3d258d00-cfd8-41c5-9f04-1a5a39faef2f" providerId="ADAL" clId="{0A44631D-EA03-4C8C-8FBE-9F8BFBBE618D}" dt="2025-05-26T18:58:24.824" v="4979" actId="1076"/>
          <ac:picMkLst>
            <pc:docMk/>
            <pc:sldMk cId="1532053695" sldId="1530"/>
            <ac:picMk id="8" creationId="{2D944D0E-EA8D-9180-80D1-5961F4ABB175}"/>
          </ac:picMkLst>
        </pc:picChg>
        <pc:picChg chg="add mod">
          <ac:chgData name="Vrielink, Francis" userId="3d258d00-cfd8-41c5-9f04-1a5a39faef2f" providerId="ADAL" clId="{0A44631D-EA03-4C8C-8FBE-9F8BFBBE618D}" dt="2025-05-26T19:12:33.442" v="5350" actId="1076"/>
          <ac:picMkLst>
            <pc:docMk/>
            <pc:sldMk cId="1532053695" sldId="1530"/>
            <ac:picMk id="18" creationId="{638A0B68-A0D9-3AA1-2446-54F9C05F7E8B}"/>
          </ac:picMkLst>
        </pc:picChg>
      </pc:sldChg>
      <pc:sldChg chg="addSp modSp add mod">
        <pc:chgData name="Vrielink, Francis" userId="3d258d00-cfd8-41c5-9f04-1a5a39faef2f" providerId="ADAL" clId="{0A44631D-EA03-4C8C-8FBE-9F8BFBBE618D}" dt="2025-05-26T19:15:32.563" v="5467" actId="20577"/>
        <pc:sldMkLst>
          <pc:docMk/>
          <pc:sldMk cId="375296002" sldId="1531"/>
        </pc:sldMkLst>
        <pc:spChg chg="mod">
          <ac:chgData name="Vrielink, Francis" userId="3d258d00-cfd8-41c5-9f04-1a5a39faef2f" providerId="ADAL" clId="{0A44631D-EA03-4C8C-8FBE-9F8BFBBE618D}" dt="2025-05-26T17:07:15.280" v="613" actId="1076"/>
          <ac:spMkLst>
            <pc:docMk/>
            <pc:sldMk cId="375296002" sldId="1531"/>
            <ac:spMk id="33" creationId="{AC757F5E-B016-F947-4518-7C6B9CC7EE04}"/>
          </ac:spMkLst>
        </pc:spChg>
        <pc:spChg chg="mod">
          <ac:chgData name="Vrielink, Francis" userId="3d258d00-cfd8-41c5-9f04-1a5a39faef2f" providerId="ADAL" clId="{0A44631D-EA03-4C8C-8FBE-9F8BFBBE618D}" dt="2025-05-26T17:07:07.386" v="611" actId="255"/>
          <ac:spMkLst>
            <pc:docMk/>
            <pc:sldMk cId="375296002" sldId="1531"/>
            <ac:spMk id="34" creationId="{152372B3-00F5-781C-183E-6F2DDF35091D}"/>
          </ac:spMkLst>
        </pc:spChg>
        <pc:spChg chg="mod">
          <ac:chgData name="Vrielink, Francis" userId="3d258d00-cfd8-41c5-9f04-1a5a39faef2f" providerId="ADAL" clId="{0A44631D-EA03-4C8C-8FBE-9F8BFBBE618D}" dt="2025-05-26T18:59:31.736" v="5136" actId="115"/>
          <ac:spMkLst>
            <pc:docMk/>
            <pc:sldMk cId="375296002" sldId="1531"/>
            <ac:spMk id="35" creationId="{37104C51-0232-62ED-4C6F-1447D06633EE}"/>
          </ac:spMkLst>
        </pc:spChg>
        <pc:spChg chg="mod">
          <ac:chgData name="Vrielink, Francis" userId="3d258d00-cfd8-41c5-9f04-1a5a39faef2f" providerId="ADAL" clId="{0A44631D-EA03-4C8C-8FBE-9F8BFBBE618D}" dt="2025-05-26T19:15:32.563" v="5467" actId="20577"/>
          <ac:spMkLst>
            <pc:docMk/>
            <pc:sldMk cId="375296002" sldId="1531"/>
            <ac:spMk id="36" creationId="{D8EF981A-9BA7-0EB1-9B70-F7FBF2F7DF1C}"/>
          </ac:spMkLst>
        </pc:spChg>
        <pc:picChg chg="add mod">
          <ac:chgData name="Vrielink, Francis" userId="3d258d00-cfd8-41c5-9f04-1a5a39faef2f" providerId="ADAL" clId="{0A44631D-EA03-4C8C-8FBE-9F8BFBBE618D}" dt="2025-05-26T19:14:47.777" v="5405" actId="1076"/>
          <ac:picMkLst>
            <pc:docMk/>
            <pc:sldMk cId="375296002" sldId="1531"/>
            <ac:picMk id="8" creationId="{64BADEB9-C92E-D4B8-A543-7FB037587824}"/>
          </ac:picMkLst>
        </pc:picChg>
        <pc:picChg chg="add mod">
          <ac:chgData name="Vrielink, Francis" userId="3d258d00-cfd8-41c5-9f04-1a5a39faef2f" providerId="ADAL" clId="{0A44631D-EA03-4C8C-8FBE-9F8BFBBE618D}" dt="2025-05-26T19:14:50.457" v="5406" actId="14100"/>
          <ac:picMkLst>
            <pc:docMk/>
            <pc:sldMk cId="375296002" sldId="1531"/>
            <ac:picMk id="18" creationId="{ECC8D0C7-4AE3-33E1-29C8-3BDCF8061981}"/>
          </ac:picMkLst>
        </pc:picChg>
      </pc:sldChg>
      <pc:sldChg chg="addSp delSp modSp add mod">
        <pc:chgData name="Vrielink, Francis" userId="3d258d00-cfd8-41c5-9f04-1a5a39faef2f" providerId="ADAL" clId="{0A44631D-EA03-4C8C-8FBE-9F8BFBBE618D}" dt="2025-05-26T19:27:03.631" v="5580" actId="478"/>
        <pc:sldMkLst>
          <pc:docMk/>
          <pc:sldMk cId="3466057451" sldId="1532"/>
        </pc:sldMkLst>
        <pc:spChg chg="mod">
          <ac:chgData name="Vrielink, Francis" userId="3d258d00-cfd8-41c5-9f04-1a5a39faef2f" providerId="ADAL" clId="{0A44631D-EA03-4C8C-8FBE-9F8BFBBE618D}" dt="2025-05-26T16:54:49.605" v="259" actId="20577"/>
          <ac:spMkLst>
            <pc:docMk/>
            <pc:sldMk cId="3466057451" sldId="1532"/>
            <ac:spMk id="11" creationId="{CD78B488-E032-3F3E-C334-FB96F8D71FB2}"/>
          </ac:spMkLst>
        </pc:spChg>
        <pc:spChg chg="mod">
          <ac:chgData name="Vrielink, Francis" userId="3d258d00-cfd8-41c5-9f04-1a5a39faef2f" providerId="ADAL" clId="{0A44631D-EA03-4C8C-8FBE-9F8BFBBE618D}" dt="2025-05-26T19:05:51.786" v="5213" actId="1076"/>
          <ac:spMkLst>
            <pc:docMk/>
            <pc:sldMk cId="3466057451" sldId="1532"/>
            <ac:spMk id="12" creationId="{E2476A93-B8D4-4E44-87FD-AFF601B2337C}"/>
          </ac:spMkLst>
        </pc:spChg>
        <pc:spChg chg="mod">
          <ac:chgData name="Vrielink, Francis" userId="3d258d00-cfd8-41c5-9f04-1a5a39faef2f" providerId="ADAL" clId="{0A44631D-EA03-4C8C-8FBE-9F8BFBBE618D}" dt="2025-05-26T19:06:47.616" v="5225" actId="20577"/>
          <ac:spMkLst>
            <pc:docMk/>
            <pc:sldMk cId="3466057451" sldId="1532"/>
            <ac:spMk id="13" creationId="{4985FF45-EE56-11C3-E0CC-6BBB359031C0}"/>
          </ac:spMkLst>
        </pc:spChg>
        <pc:spChg chg="mod">
          <ac:chgData name="Vrielink, Francis" userId="3d258d00-cfd8-41c5-9f04-1a5a39faef2f" providerId="ADAL" clId="{0A44631D-EA03-4C8C-8FBE-9F8BFBBE618D}" dt="2025-05-26T16:59:37.903" v="399" actId="20577"/>
          <ac:spMkLst>
            <pc:docMk/>
            <pc:sldMk cId="3466057451" sldId="1532"/>
            <ac:spMk id="15" creationId="{6EA1F8B7-D4BC-D8B0-E6FD-F33ECB45A1DD}"/>
          </ac:spMkLst>
        </pc:spChg>
        <pc:spChg chg="mod">
          <ac:chgData name="Vrielink, Francis" userId="3d258d00-cfd8-41c5-9f04-1a5a39faef2f" providerId="ADAL" clId="{0A44631D-EA03-4C8C-8FBE-9F8BFBBE618D}" dt="2025-05-26T16:55:19.194" v="263" actId="14100"/>
          <ac:spMkLst>
            <pc:docMk/>
            <pc:sldMk cId="3466057451" sldId="1532"/>
            <ac:spMk id="16" creationId="{F53F294D-65CC-23A5-E4A1-B2132FCF814C}"/>
          </ac:spMkLst>
        </pc:spChg>
        <pc:spChg chg="mod">
          <ac:chgData name="Vrielink, Francis" userId="3d258d00-cfd8-41c5-9f04-1a5a39faef2f" providerId="ADAL" clId="{0A44631D-EA03-4C8C-8FBE-9F8BFBBE618D}" dt="2025-05-26T16:55:16.259" v="262"/>
          <ac:spMkLst>
            <pc:docMk/>
            <pc:sldMk cId="3466057451" sldId="1532"/>
            <ac:spMk id="17" creationId="{AB86235B-CBC0-F9DB-29F4-F23367831B1B}"/>
          </ac:spMkLst>
        </pc:spChg>
        <pc:spChg chg="mod">
          <ac:chgData name="Vrielink, Francis" userId="3d258d00-cfd8-41c5-9f04-1a5a39faef2f" providerId="ADAL" clId="{0A44631D-EA03-4C8C-8FBE-9F8BFBBE618D}" dt="2025-05-26T19:05:56.328" v="5215" actId="14100"/>
          <ac:spMkLst>
            <pc:docMk/>
            <pc:sldMk cId="3466057451" sldId="1532"/>
            <ac:spMk id="19" creationId="{40542B69-6D97-5F24-63E3-ABE36EA69A27}"/>
          </ac:spMkLst>
        </pc:spChg>
        <pc:grpChg chg="mod">
          <ac:chgData name="Vrielink, Francis" userId="3d258d00-cfd8-41c5-9f04-1a5a39faef2f" providerId="ADAL" clId="{0A44631D-EA03-4C8C-8FBE-9F8BFBBE618D}" dt="2025-05-26T19:08:48.599" v="5237" actId="1076"/>
          <ac:grpSpMkLst>
            <pc:docMk/>
            <pc:sldMk cId="3466057451" sldId="1532"/>
            <ac:grpSpMk id="20" creationId="{3DD05F28-AA89-0131-F5E3-45BE92293371}"/>
          </ac:grpSpMkLst>
        </pc:grpChg>
        <pc:picChg chg="add del mod">
          <ac:chgData name="Vrielink, Francis" userId="3d258d00-cfd8-41c5-9f04-1a5a39faef2f" providerId="ADAL" clId="{0A44631D-EA03-4C8C-8FBE-9F8BFBBE618D}" dt="2025-05-26T19:27:03.631" v="5580" actId="478"/>
          <ac:picMkLst>
            <pc:docMk/>
            <pc:sldMk cId="3466057451" sldId="1532"/>
            <ac:picMk id="21" creationId="{C5809C74-0C95-994B-FD2E-D043979A6BB8}"/>
          </ac:picMkLst>
        </pc:picChg>
        <pc:picChg chg="add del mod">
          <ac:chgData name="Vrielink, Francis" userId="3d258d00-cfd8-41c5-9f04-1a5a39faef2f" providerId="ADAL" clId="{0A44631D-EA03-4C8C-8FBE-9F8BFBBE618D}" dt="2025-05-26T19:05:44.393" v="5208" actId="478"/>
          <ac:picMkLst>
            <pc:docMk/>
            <pc:sldMk cId="3466057451" sldId="1532"/>
            <ac:picMk id="23" creationId="{AF8EFC42-3346-D94C-D2A0-7EA4C9E2DEA1}"/>
          </ac:picMkLst>
        </pc:picChg>
        <pc:picChg chg="add mod">
          <ac:chgData name="Vrielink, Francis" userId="3d258d00-cfd8-41c5-9f04-1a5a39faef2f" providerId="ADAL" clId="{0A44631D-EA03-4C8C-8FBE-9F8BFBBE618D}" dt="2025-05-26T19:08:59.672" v="5240" actId="1076"/>
          <ac:picMkLst>
            <pc:docMk/>
            <pc:sldMk cId="3466057451" sldId="1532"/>
            <ac:picMk id="25" creationId="{E6E1DEEC-6F7B-B02E-AF07-6025C1C50337}"/>
          </ac:picMkLst>
        </pc:picChg>
        <pc:picChg chg="add mod">
          <ac:chgData name="Vrielink, Francis" userId="3d258d00-cfd8-41c5-9f04-1a5a39faef2f" providerId="ADAL" clId="{0A44631D-EA03-4C8C-8FBE-9F8BFBBE618D}" dt="2025-05-26T19:08:52.589" v="5239" actId="1076"/>
          <ac:picMkLst>
            <pc:docMk/>
            <pc:sldMk cId="3466057451" sldId="1532"/>
            <ac:picMk id="27" creationId="{2E3FCC79-BA25-08E2-4E08-DCD64962B993}"/>
          </ac:picMkLst>
        </pc:picChg>
        <pc:picChg chg="add mod">
          <ac:chgData name="Vrielink, Francis" userId="3d258d00-cfd8-41c5-9f04-1a5a39faef2f" providerId="ADAL" clId="{0A44631D-EA03-4C8C-8FBE-9F8BFBBE618D}" dt="2025-05-26T19:08:39.525" v="5235" actId="14100"/>
          <ac:picMkLst>
            <pc:docMk/>
            <pc:sldMk cId="3466057451" sldId="1532"/>
            <ac:picMk id="29" creationId="{E3D77FA0-D431-D0E2-245E-864E214294D9}"/>
          </ac:picMkLst>
        </pc:picChg>
      </pc:sldChg>
      <pc:sldChg chg="add del">
        <pc:chgData name="Vrielink, Francis" userId="3d258d00-cfd8-41c5-9f04-1a5a39faef2f" providerId="ADAL" clId="{0A44631D-EA03-4C8C-8FBE-9F8BFBBE618D}" dt="2025-05-26T17:21:06.326" v="794" actId="47"/>
        <pc:sldMkLst>
          <pc:docMk/>
          <pc:sldMk cId="2783304617" sldId="1533"/>
        </pc:sldMkLst>
      </pc:sldChg>
      <pc:sldChg chg="add del">
        <pc:chgData name="Vrielink, Francis" userId="3d258d00-cfd8-41c5-9f04-1a5a39faef2f" providerId="ADAL" clId="{0A44631D-EA03-4C8C-8FBE-9F8BFBBE618D}" dt="2025-05-26T17:21:16.544" v="795" actId="47"/>
        <pc:sldMkLst>
          <pc:docMk/>
          <pc:sldMk cId="2457222369" sldId="1534"/>
        </pc:sldMkLst>
      </pc:sldChg>
      <pc:sldChg chg="addSp delSp modSp add mod">
        <pc:chgData name="Vrielink, Francis" userId="3d258d00-cfd8-41c5-9f04-1a5a39faef2f" providerId="ADAL" clId="{0A44631D-EA03-4C8C-8FBE-9F8BFBBE618D}" dt="2025-05-26T19:38:24.630" v="5778" actId="20577"/>
        <pc:sldMkLst>
          <pc:docMk/>
          <pc:sldMk cId="1143894970" sldId="1535"/>
        </pc:sldMkLst>
        <pc:spChg chg="mod">
          <ac:chgData name="Vrielink, Francis" userId="3d258d00-cfd8-41c5-9f04-1a5a39faef2f" providerId="ADAL" clId="{0A44631D-EA03-4C8C-8FBE-9F8BFBBE618D}" dt="2025-05-26T19:21:03.435" v="5479" actId="1076"/>
          <ac:spMkLst>
            <pc:docMk/>
            <pc:sldMk cId="1143894970" sldId="1535"/>
            <ac:spMk id="33" creationId="{AC757F5E-B016-F947-4518-7C6B9CC7EE04}"/>
          </ac:spMkLst>
        </pc:spChg>
        <pc:spChg chg="mod">
          <ac:chgData name="Vrielink, Francis" userId="3d258d00-cfd8-41c5-9f04-1a5a39faef2f" providerId="ADAL" clId="{0A44631D-EA03-4C8C-8FBE-9F8BFBBE618D}" dt="2025-05-26T19:38:24.630" v="5778" actId="20577"/>
          <ac:spMkLst>
            <pc:docMk/>
            <pc:sldMk cId="1143894970" sldId="1535"/>
            <ac:spMk id="34" creationId="{152372B3-00F5-781C-183E-6F2DDF35091D}"/>
          </ac:spMkLst>
        </pc:spChg>
        <pc:spChg chg="mod">
          <ac:chgData name="Vrielink, Francis" userId="3d258d00-cfd8-41c5-9f04-1a5a39faef2f" providerId="ADAL" clId="{0A44631D-EA03-4C8C-8FBE-9F8BFBBE618D}" dt="2025-05-26T19:20:26.550" v="5478" actId="20577"/>
          <ac:spMkLst>
            <pc:docMk/>
            <pc:sldMk cId="1143894970" sldId="1535"/>
            <ac:spMk id="35" creationId="{37104C51-0232-62ED-4C6F-1447D06633EE}"/>
          </ac:spMkLst>
        </pc:spChg>
        <pc:spChg chg="mod">
          <ac:chgData name="Vrielink, Francis" userId="3d258d00-cfd8-41c5-9f04-1a5a39faef2f" providerId="ADAL" clId="{0A44631D-EA03-4C8C-8FBE-9F8BFBBE618D}" dt="2025-05-26T19:25:14.512" v="5561" actId="115"/>
          <ac:spMkLst>
            <pc:docMk/>
            <pc:sldMk cId="1143894970" sldId="1535"/>
            <ac:spMk id="36" creationId="{D8EF981A-9BA7-0EB1-9B70-F7FBF2F7DF1C}"/>
          </ac:spMkLst>
        </pc:spChg>
        <pc:picChg chg="add del mod">
          <ac:chgData name="Vrielink, Francis" userId="3d258d00-cfd8-41c5-9f04-1a5a39faef2f" providerId="ADAL" clId="{0A44631D-EA03-4C8C-8FBE-9F8BFBBE618D}" dt="2025-05-26T18:53:54.597" v="4883" actId="478"/>
          <ac:picMkLst>
            <pc:docMk/>
            <pc:sldMk cId="1143894970" sldId="1535"/>
            <ac:picMk id="8" creationId="{E294D50F-1139-A298-39CE-080FF175CE01}"/>
          </ac:picMkLst>
        </pc:picChg>
        <pc:picChg chg="add mod">
          <ac:chgData name="Vrielink, Francis" userId="3d258d00-cfd8-41c5-9f04-1a5a39faef2f" providerId="ADAL" clId="{0A44631D-EA03-4C8C-8FBE-9F8BFBBE618D}" dt="2025-05-26T18:56:42.266" v="4903" actId="1076"/>
          <ac:picMkLst>
            <pc:docMk/>
            <pc:sldMk cId="1143894970" sldId="1535"/>
            <ac:picMk id="18" creationId="{A4246D9B-C3CB-6077-4516-FBE6135D8BB5}"/>
          </ac:picMkLst>
        </pc:picChg>
        <pc:picChg chg="add mod">
          <ac:chgData name="Vrielink, Francis" userId="3d258d00-cfd8-41c5-9f04-1a5a39faef2f" providerId="ADAL" clId="{0A44631D-EA03-4C8C-8FBE-9F8BFBBE618D}" dt="2025-05-26T19:22:21.749" v="5487" actId="1076"/>
          <ac:picMkLst>
            <pc:docMk/>
            <pc:sldMk cId="1143894970" sldId="1535"/>
            <ac:picMk id="20" creationId="{1B427543-FFCF-C47F-2E6F-0698F195BBFC}"/>
          </ac:picMkLst>
        </pc:picChg>
      </pc:sldChg>
    </pc:docChg>
  </pc:docChgLst>
  <pc:docChgLst>
    <pc:chgData name="Das, Gerarda" userId="dec061bf-56a5-47a0-b9f3-f749fe418ae6" providerId="ADAL" clId="{431515D3-7CBD-4949-83A1-09EF9040A1BF}"/>
    <pc:docChg chg="custSel delSld modSld modSection">
      <pc:chgData name="Das, Gerarda" userId="dec061bf-56a5-47a0-b9f3-f749fe418ae6" providerId="ADAL" clId="{431515D3-7CBD-4949-83A1-09EF9040A1BF}" dt="2025-05-27T09:58:57.984" v="305" actId="14100"/>
      <pc:docMkLst>
        <pc:docMk/>
      </pc:docMkLst>
      <pc:sldChg chg="modSp mod">
        <pc:chgData name="Das, Gerarda" userId="dec061bf-56a5-47a0-b9f3-f749fe418ae6" providerId="ADAL" clId="{431515D3-7CBD-4949-83A1-09EF9040A1BF}" dt="2025-05-27T09:39:05.915" v="29" actId="6549"/>
        <pc:sldMkLst>
          <pc:docMk/>
          <pc:sldMk cId="2189114603" sldId="1437"/>
        </pc:sldMkLst>
        <pc:spChg chg="mod">
          <ac:chgData name="Das, Gerarda" userId="dec061bf-56a5-47a0-b9f3-f749fe418ae6" providerId="ADAL" clId="{431515D3-7CBD-4949-83A1-09EF9040A1BF}" dt="2025-05-27T09:39:05.915" v="29" actId="6549"/>
          <ac:spMkLst>
            <pc:docMk/>
            <pc:sldMk cId="2189114603" sldId="1437"/>
            <ac:spMk id="3" creationId="{00000000-0000-0000-0000-000000000000}"/>
          </ac:spMkLst>
        </pc:spChg>
      </pc:sldChg>
      <pc:sldChg chg="modSp mod">
        <pc:chgData name="Das, Gerarda" userId="dec061bf-56a5-47a0-b9f3-f749fe418ae6" providerId="ADAL" clId="{431515D3-7CBD-4949-83A1-09EF9040A1BF}" dt="2025-05-27T09:58:49.556" v="304" actId="1076"/>
        <pc:sldMkLst>
          <pc:docMk/>
          <pc:sldMk cId="1594331871" sldId="1512"/>
        </pc:sldMkLst>
        <pc:spChg chg="mod">
          <ac:chgData name="Das, Gerarda" userId="dec061bf-56a5-47a0-b9f3-f749fe418ae6" providerId="ADAL" clId="{431515D3-7CBD-4949-83A1-09EF9040A1BF}" dt="2025-05-27T09:58:44.709" v="303" actId="14100"/>
          <ac:spMkLst>
            <pc:docMk/>
            <pc:sldMk cId="1594331871" sldId="1512"/>
            <ac:spMk id="16" creationId="{F53F294D-65CC-23A5-E4A1-B2132FCF814C}"/>
          </ac:spMkLst>
        </pc:spChg>
        <pc:spChg chg="mod">
          <ac:chgData name="Das, Gerarda" userId="dec061bf-56a5-47a0-b9f3-f749fe418ae6" providerId="ADAL" clId="{431515D3-7CBD-4949-83A1-09EF9040A1BF}" dt="2025-05-27T09:58:49.556" v="304" actId="1076"/>
          <ac:spMkLst>
            <pc:docMk/>
            <pc:sldMk cId="1594331871" sldId="1512"/>
            <ac:spMk id="17" creationId="{AB86235B-CBC0-F9DB-29F4-F23367831B1B}"/>
          </ac:spMkLst>
        </pc:spChg>
      </pc:sldChg>
      <pc:sldChg chg="modSp mod">
        <pc:chgData name="Das, Gerarda" userId="dec061bf-56a5-47a0-b9f3-f749fe418ae6" providerId="ADAL" clId="{431515D3-7CBD-4949-83A1-09EF9040A1BF}" dt="2025-05-27T09:58:57.984" v="305" actId="14100"/>
        <pc:sldMkLst>
          <pc:docMk/>
          <pc:sldMk cId="3466057451" sldId="1532"/>
        </pc:sldMkLst>
        <pc:spChg chg="mod">
          <ac:chgData name="Das, Gerarda" userId="dec061bf-56a5-47a0-b9f3-f749fe418ae6" providerId="ADAL" clId="{431515D3-7CBD-4949-83A1-09EF9040A1BF}" dt="2025-05-27T09:58:57.984" v="305" actId="14100"/>
          <ac:spMkLst>
            <pc:docMk/>
            <pc:sldMk cId="3466057451" sldId="1532"/>
            <ac:spMk id="10" creationId="{EC0CC1D0-FE60-F840-73E9-0CE7E683D1F2}"/>
          </ac:spMkLst>
        </pc:spChg>
      </pc:sldChg>
      <pc:sldChg chg="addSp delSp modSp mod">
        <pc:chgData name="Das, Gerarda" userId="dec061bf-56a5-47a0-b9f3-f749fe418ae6" providerId="ADAL" clId="{431515D3-7CBD-4949-83A1-09EF9040A1BF}" dt="2025-05-27T09:57:08.117" v="301" actId="20577"/>
        <pc:sldMkLst>
          <pc:docMk/>
          <pc:sldMk cId="1143894970" sldId="1535"/>
        </pc:sldMkLst>
        <pc:spChg chg="del">
          <ac:chgData name="Das, Gerarda" userId="dec061bf-56a5-47a0-b9f3-f749fe418ae6" providerId="ADAL" clId="{431515D3-7CBD-4949-83A1-09EF9040A1BF}" dt="2025-05-27T09:48:18.855" v="30" actId="478"/>
          <ac:spMkLst>
            <pc:docMk/>
            <pc:sldMk cId="1143894970" sldId="1535"/>
            <ac:spMk id="9" creationId="{86E4E00A-A0FE-ED46-19D3-3C8E28A6022A}"/>
          </ac:spMkLst>
        </pc:spChg>
        <pc:spChg chg="mod">
          <ac:chgData name="Das, Gerarda" userId="dec061bf-56a5-47a0-b9f3-f749fe418ae6" providerId="ADAL" clId="{431515D3-7CBD-4949-83A1-09EF9040A1BF}" dt="2025-05-27T09:50:41.460" v="66" actId="1076"/>
          <ac:spMkLst>
            <pc:docMk/>
            <pc:sldMk cId="1143894970" sldId="1535"/>
            <ac:spMk id="33" creationId="{AC757F5E-B016-F947-4518-7C6B9CC7EE04}"/>
          </ac:spMkLst>
        </pc:spChg>
        <pc:spChg chg="mod">
          <ac:chgData name="Das, Gerarda" userId="dec061bf-56a5-47a0-b9f3-f749fe418ae6" providerId="ADAL" clId="{431515D3-7CBD-4949-83A1-09EF9040A1BF}" dt="2025-05-27T09:49:01.042" v="62" actId="1076"/>
          <ac:spMkLst>
            <pc:docMk/>
            <pc:sldMk cId="1143894970" sldId="1535"/>
            <ac:spMk id="34" creationId="{152372B3-00F5-781C-183E-6F2DDF35091D}"/>
          </ac:spMkLst>
        </pc:spChg>
        <pc:spChg chg="mod">
          <ac:chgData name="Das, Gerarda" userId="dec061bf-56a5-47a0-b9f3-f749fe418ae6" providerId="ADAL" clId="{431515D3-7CBD-4949-83A1-09EF9040A1BF}" dt="2025-05-27T09:51:50.455" v="81" actId="403"/>
          <ac:spMkLst>
            <pc:docMk/>
            <pc:sldMk cId="1143894970" sldId="1535"/>
            <ac:spMk id="35" creationId="{37104C51-0232-62ED-4C6F-1447D06633EE}"/>
          </ac:spMkLst>
        </pc:spChg>
        <pc:spChg chg="mod">
          <ac:chgData name="Das, Gerarda" userId="dec061bf-56a5-47a0-b9f3-f749fe418ae6" providerId="ADAL" clId="{431515D3-7CBD-4949-83A1-09EF9040A1BF}" dt="2025-05-27T09:57:08.117" v="301" actId="20577"/>
          <ac:spMkLst>
            <pc:docMk/>
            <pc:sldMk cId="1143894970" sldId="1535"/>
            <ac:spMk id="36" creationId="{D8EF981A-9BA7-0EB1-9B70-F7FBF2F7DF1C}"/>
          </ac:spMkLst>
        </pc:spChg>
        <pc:picChg chg="add mod">
          <ac:chgData name="Das, Gerarda" userId="dec061bf-56a5-47a0-b9f3-f749fe418ae6" providerId="ADAL" clId="{431515D3-7CBD-4949-83A1-09EF9040A1BF}" dt="2025-05-27T09:51:43.071" v="77" actId="1076"/>
          <ac:picMkLst>
            <pc:docMk/>
            <pc:sldMk cId="1143894970" sldId="1535"/>
            <ac:picMk id="2" creationId="{4E393B7B-AB13-9205-502C-C5B990AF88AD}"/>
          </ac:picMkLst>
        </pc:picChg>
        <pc:picChg chg="del">
          <ac:chgData name="Das, Gerarda" userId="dec061bf-56a5-47a0-b9f3-f749fe418ae6" providerId="ADAL" clId="{431515D3-7CBD-4949-83A1-09EF9040A1BF}" dt="2025-05-27T09:48:19.388" v="31" actId="478"/>
          <ac:picMkLst>
            <pc:docMk/>
            <pc:sldMk cId="1143894970" sldId="1535"/>
            <ac:picMk id="8" creationId="{48014B1A-7F23-05E4-77D1-FFCC0EF6F516}"/>
          </ac:picMkLst>
        </pc:picChg>
        <pc:picChg chg="del">
          <ac:chgData name="Das, Gerarda" userId="dec061bf-56a5-47a0-b9f3-f749fe418ae6" providerId="ADAL" clId="{431515D3-7CBD-4949-83A1-09EF9040A1BF}" dt="2025-05-27T09:51:12.296" v="67" actId="478"/>
          <ac:picMkLst>
            <pc:docMk/>
            <pc:sldMk cId="1143894970" sldId="1535"/>
            <ac:picMk id="18" creationId="{A4246D9B-C3CB-6077-4516-FBE6135D8BB5}"/>
          </ac:picMkLst>
        </pc:picChg>
        <pc:picChg chg="add mod">
          <ac:chgData name="Das, Gerarda" userId="dec061bf-56a5-47a0-b9f3-f749fe418ae6" providerId="ADAL" clId="{431515D3-7CBD-4949-83A1-09EF9040A1BF}" dt="2025-05-27T09:51:28.560" v="73" actId="1076"/>
          <ac:picMkLst>
            <pc:docMk/>
            <pc:sldMk cId="1143894970" sldId="1535"/>
            <ac:picMk id="19" creationId="{93A72488-DB4C-16F8-CEBD-03DACDED6A8B}"/>
          </ac:picMkLst>
        </pc:picChg>
        <pc:picChg chg="add mod">
          <ac:chgData name="Das, Gerarda" userId="dec061bf-56a5-47a0-b9f3-f749fe418ae6" providerId="ADAL" clId="{431515D3-7CBD-4949-83A1-09EF9040A1BF}" dt="2025-05-27T09:51:30.542" v="74" actId="1076"/>
          <ac:picMkLst>
            <pc:docMk/>
            <pc:sldMk cId="1143894970" sldId="1535"/>
            <ac:picMk id="20" creationId="{6CC01E1D-6315-4F11-9E29-2AF0119C5EE3}"/>
          </ac:picMkLst>
        </pc:picChg>
        <pc:picChg chg="add del mod">
          <ac:chgData name="Das, Gerarda" userId="dec061bf-56a5-47a0-b9f3-f749fe418ae6" providerId="ADAL" clId="{431515D3-7CBD-4949-83A1-09EF9040A1BF}" dt="2025-05-27T09:53:26.428" v="87" actId="478"/>
          <ac:picMkLst>
            <pc:docMk/>
            <pc:sldMk cId="1143894970" sldId="1535"/>
            <ac:picMk id="1026" creationId="{68CF10DA-063A-4B6F-35A8-13138A6E2CA8}"/>
          </ac:picMkLst>
        </pc:picChg>
        <pc:picChg chg="add del mod">
          <ac:chgData name="Das, Gerarda" userId="dec061bf-56a5-47a0-b9f3-f749fe418ae6" providerId="ADAL" clId="{431515D3-7CBD-4949-83A1-09EF9040A1BF}" dt="2025-05-27T09:55:40.165" v="186" actId="478"/>
          <ac:picMkLst>
            <pc:docMk/>
            <pc:sldMk cId="1143894970" sldId="1535"/>
            <ac:picMk id="1028" creationId="{9D37ECBD-786A-E822-08B8-2FF416FF9F87}"/>
          </ac:picMkLst>
        </pc:picChg>
        <pc:picChg chg="add del mod">
          <ac:chgData name="Das, Gerarda" userId="dec061bf-56a5-47a0-b9f3-f749fe418ae6" providerId="ADAL" clId="{431515D3-7CBD-4949-83A1-09EF9040A1BF}" dt="2025-05-27T09:56:43.972" v="281" actId="478"/>
          <ac:picMkLst>
            <pc:docMk/>
            <pc:sldMk cId="1143894970" sldId="1535"/>
            <ac:picMk id="1030" creationId="{507A72AD-B9E4-643F-5CEC-50CB6DFD0A8B}"/>
          </ac:picMkLst>
        </pc:picChg>
        <pc:picChg chg="add mod">
          <ac:chgData name="Das, Gerarda" userId="dec061bf-56a5-47a0-b9f3-f749fe418ae6" providerId="ADAL" clId="{431515D3-7CBD-4949-83A1-09EF9040A1BF}" dt="2025-05-27T09:56:55.244" v="286" actId="1076"/>
          <ac:picMkLst>
            <pc:docMk/>
            <pc:sldMk cId="1143894970" sldId="1535"/>
            <ac:picMk id="1032" creationId="{51310D5F-C9EC-5E0B-7D3B-FA67CD007882}"/>
          </ac:picMkLst>
        </pc:picChg>
        <pc:cxnChg chg="mod">
          <ac:chgData name="Das, Gerarda" userId="dec061bf-56a5-47a0-b9f3-f749fe418ae6" providerId="ADAL" clId="{431515D3-7CBD-4949-83A1-09EF9040A1BF}" dt="2025-05-27T09:48:53.659" v="58" actId="1036"/>
          <ac:cxnSpMkLst>
            <pc:docMk/>
            <pc:sldMk cId="1143894970" sldId="1535"/>
            <ac:cxnSpMk id="11" creationId="{43E1EF99-1825-D9B6-CE28-54505AE2D0DE}"/>
          </ac:cxnSpMkLst>
        </pc:cxnChg>
        <pc:cxnChg chg="mod">
          <ac:chgData name="Das, Gerarda" userId="dec061bf-56a5-47a0-b9f3-f749fe418ae6" providerId="ADAL" clId="{431515D3-7CBD-4949-83A1-09EF9040A1BF}" dt="2025-05-27T09:48:53.659" v="58" actId="1036"/>
          <ac:cxnSpMkLst>
            <pc:docMk/>
            <pc:sldMk cId="1143894970" sldId="1535"/>
            <ac:cxnSpMk id="12" creationId="{644A4299-3A63-6813-A679-FB8DB7D5FD7A}"/>
          </ac:cxnSpMkLst>
        </pc:cxnChg>
        <pc:cxnChg chg="mod">
          <ac:chgData name="Das, Gerarda" userId="dec061bf-56a5-47a0-b9f3-f749fe418ae6" providerId="ADAL" clId="{431515D3-7CBD-4949-83A1-09EF9040A1BF}" dt="2025-05-27T09:48:53.659" v="58" actId="1036"/>
          <ac:cxnSpMkLst>
            <pc:docMk/>
            <pc:sldMk cId="1143894970" sldId="1535"/>
            <ac:cxnSpMk id="13" creationId="{79D0A0B5-43EC-915C-1E3A-AA9CA21994B4}"/>
          </ac:cxnSpMkLst>
        </pc:cxnChg>
        <pc:cxnChg chg="mod">
          <ac:chgData name="Das, Gerarda" userId="dec061bf-56a5-47a0-b9f3-f749fe418ae6" providerId="ADAL" clId="{431515D3-7CBD-4949-83A1-09EF9040A1BF}" dt="2025-05-27T09:48:57.431" v="61" actId="1036"/>
          <ac:cxnSpMkLst>
            <pc:docMk/>
            <pc:sldMk cId="1143894970" sldId="1535"/>
            <ac:cxnSpMk id="14" creationId="{D4DC5350-E385-459A-7DF3-9A72313F2A3E}"/>
          </ac:cxnSpMkLst>
        </pc:cxnChg>
      </pc:sldChg>
      <pc:sldChg chg="del">
        <pc:chgData name="Das, Gerarda" userId="dec061bf-56a5-47a0-b9f3-f749fe418ae6" providerId="ADAL" clId="{431515D3-7CBD-4949-83A1-09EF9040A1BF}" dt="2025-05-27T09:58:34.661" v="302" actId="47"/>
        <pc:sldMkLst>
          <pc:docMk/>
          <pc:sldMk cId="3441848888" sldId="1536"/>
        </pc:sldMkLst>
      </pc:sldChg>
    </pc:docChg>
  </pc:docChgLst>
  <pc:docChgLst>
    <pc:chgData name="Routledge, Mandy" userId="bacdedf5-8e30-494b-ad8b-f27fa30c4f8d" providerId="ADAL" clId="{7D746A33-BE89-47B6-8B27-C39BCB21321E}"/>
    <pc:docChg chg="custSel addSld modSld">
      <pc:chgData name="Routledge, Mandy" userId="bacdedf5-8e30-494b-ad8b-f27fa30c4f8d" providerId="ADAL" clId="{7D746A33-BE89-47B6-8B27-C39BCB21321E}" dt="2025-05-27T09:59:14.257" v="257" actId="1076"/>
      <pc:docMkLst>
        <pc:docMk/>
      </pc:docMkLst>
      <pc:sldChg chg="modSp mod modNotesTx">
        <pc:chgData name="Routledge, Mandy" userId="bacdedf5-8e30-494b-ad8b-f27fa30c4f8d" providerId="ADAL" clId="{7D746A33-BE89-47B6-8B27-C39BCB21321E}" dt="2025-05-27T08:55:35.225" v="16" actId="20577"/>
        <pc:sldMkLst>
          <pc:docMk/>
          <pc:sldMk cId="2189114603" sldId="1437"/>
        </pc:sldMkLst>
        <pc:spChg chg="mod">
          <ac:chgData name="Routledge, Mandy" userId="bacdedf5-8e30-494b-ad8b-f27fa30c4f8d" providerId="ADAL" clId="{7D746A33-BE89-47B6-8B27-C39BCB21321E}" dt="2025-05-27T08:55:29.135" v="12" actId="20577"/>
          <ac:spMkLst>
            <pc:docMk/>
            <pc:sldMk cId="2189114603" sldId="1437"/>
            <ac:spMk id="3" creationId="{00000000-0000-0000-0000-000000000000}"/>
          </ac:spMkLst>
        </pc:spChg>
      </pc:sldChg>
      <pc:sldChg chg="modSp mod">
        <pc:chgData name="Routledge, Mandy" userId="bacdedf5-8e30-494b-ad8b-f27fa30c4f8d" providerId="ADAL" clId="{7D746A33-BE89-47B6-8B27-C39BCB21321E}" dt="2025-05-27T08:56:00.340" v="18" actId="1076"/>
        <pc:sldMkLst>
          <pc:docMk/>
          <pc:sldMk cId="2967928418" sldId="1511"/>
        </pc:sldMkLst>
        <pc:picChg chg="mod">
          <ac:chgData name="Routledge, Mandy" userId="bacdedf5-8e30-494b-ad8b-f27fa30c4f8d" providerId="ADAL" clId="{7D746A33-BE89-47B6-8B27-C39BCB21321E}" dt="2025-05-27T08:56:00.340" v="18" actId="1076"/>
          <ac:picMkLst>
            <pc:docMk/>
            <pc:sldMk cId="2967928418" sldId="1511"/>
            <ac:picMk id="18" creationId="{08567601-4B06-1990-7B1F-48C8978EAE48}"/>
          </ac:picMkLst>
        </pc:picChg>
      </pc:sldChg>
      <pc:sldChg chg="modSp mod">
        <pc:chgData name="Routledge, Mandy" userId="bacdedf5-8e30-494b-ad8b-f27fa30c4f8d" providerId="ADAL" clId="{7D746A33-BE89-47B6-8B27-C39BCB21321E}" dt="2025-05-27T09:00:47.887" v="73" actId="1076"/>
        <pc:sldMkLst>
          <pc:docMk/>
          <pc:sldMk cId="1594331871" sldId="1512"/>
        </pc:sldMkLst>
        <pc:spChg chg="mod">
          <ac:chgData name="Routledge, Mandy" userId="bacdedf5-8e30-494b-ad8b-f27fa30c4f8d" providerId="ADAL" clId="{7D746A33-BE89-47B6-8B27-C39BCB21321E}" dt="2025-05-27T08:56:54.923" v="22" actId="14100"/>
          <ac:spMkLst>
            <pc:docMk/>
            <pc:sldMk cId="1594331871" sldId="1512"/>
            <ac:spMk id="11" creationId="{CD78B488-E032-3F3E-C334-FB96F8D71FB2}"/>
          </ac:spMkLst>
        </pc:spChg>
        <pc:spChg chg="mod">
          <ac:chgData name="Routledge, Mandy" userId="bacdedf5-8e30-494b-ad8b-f27fa30c4f8d" providerId="ADAL" clId="{7D746A33-BE89-47B6-8B27-C39BCB21321E}" dt="2025-05-27T09:00:08.298" v="67" actId="14100"/>
          <ac:spMkLst>
            <pc:docMk/>
            <pc:sldMk cId="1594331871" sldId="1512"/>
            <ac:spMk id="16" creationId="{F53F294D-65CC-23A5-E4A1-B2132FCF814C}"/>
          </ac:spMkLst>
        </pc:spChg>
        <pc:spChg chg="mod">
          <ac:chgData name="Routledge, Mandy" userId="bacdedf5-8e30-494b-ad8b-f27fa30c4f8d" providerId="ADAL" clId="{7D746A33-BE89-47B6-8B27-C39BCB21321E}" dt="2025-05-27T09:00:04.401" v="66" actId="948"/>
          <ac:spMkLst>
            <pc:docMk/>
            <pc:sldMk cId="1594331871" sldId="1512"/>
            <ac:spMk id="17" creationId="{AB86235B-CBC0-F9DB-29F4-F23367831B1B}"/>
          </ac:spMkLst>
        </pc:spChg>
        <pc:picChg chg="mod">
          <ac:chgData name="Routledge, Mandy" userId="bacdedf5-8e30-494b-ad8b-f27fa30c4f8d" providerId="ADAL" clId="{7D746A33-BE89-47B6-8B27-C39BCB21321E}" dt="2025-05-27T09:00:47.887" v="73" actId="1076"/>
          <ac:picMkLst>
            <pc:docMk/>
            <pc:sldMk cId="1594331871" sldId="1512"/>
            <ac:picMk id="23" creationId="{6C8856BE-B619-B640-B15B-0D5FB782286B}"/>
          </ac:picMkLst>
        </pc:picChg>
        <pc:picChg chg="mod">
          <ac:chgData name="Routledge, Mandy" userId="bacdedf5-8e30-494b-ad8b-f27fa30c4f8d" providerId="ADAL" clId="{7D746A33-BE89-47B6-8B27-C39BCB21321E}" dt="2025-05-27T09:00:33.145" v="70" actId="14100"/>
          <ac:picMkLst>
            <pc:docMk/>
            <pc:sldMk cId="1594331871" sldId="1512"/>
            <ac:picMk id="25" creationId="{4F0CFB9D-3C89-D14B-98E3-49B9AF187EE0}"/>
          </ac:picMkLst>
        </pc:picChg>
      </pc:sldChg>
      <pc:sldChg chg="modSp mod">
        <pc:chgData name="Routledge, Mandy" userId="bacdedf5-8e30-494b-ad8b-f27fa30c4f8d" providerId="ADAL" clId="{7D746A33-BE89-47B6-8B27-C39BCB21321E}" dt="2025-05-27T09:59:14.257" v="257" actId="1076"/>
        <pc:sldMkLst>
          <pc:docMk/>
          <pc:sldMk cId="2946319108" sldId="1516"/>
        </pc:sldMkLst>
        <pc:spChg chg="mod">
          <ac:chgData name="Routledge, Mandy" userId="bacdedf5-8e30-494b-ad8b-f27fa30c4f8d" providerId="ADAL" clId="{7D746A33-BE89-47B6-8B27-C39BCB21321E}" dt="2025-05-27T08:59:19.277" v="58" actId="14100"/>
          <ac:spMkLst>
            <pc:docMk/>
            <pc:sldMk cId="2946319108" sldId="1516"/>
            <ac:spMk id="10" creationId="{B37FADB8-F5A5-F448-15A7-6A630939BCDC}"/>
          </ac:spMkLst>
        </pc:spChg>
        <pc:spChg chg="mod">
          <ac:chgData name="Routledge, Mandy" userId="bacdedf5-8e30-494b-ad8b-f27fa30c4f8d" providerId="ADAL" clId="{7D746A33-BE89-47B6-8B27-C39BCB21321E}" dt="2025-05-27T08:59:22.891" v="59" actId="1036"/>
          <ac:spMkLst>
            <pc:docMk/>
            <pc:sldMk cId="2946319108" sldId="1516"/>
            <ac:spMk id="11" creationId="{2D5226DB-4490-ECD5-880A-CDAB0447C263}"/>
          </ac:spMkLst>
        </pc:spChg>
        <pc:spChg chg="mod">
          <ac:chgData name="Routledge, Mandy" userId="bacdedf5-8e30-494b-ad8b-f27fa30c4f8d" providerId="ADAL" clId="{7D746A33-BE89-47B6-8B27-C39BCB21321E}" dt="2025-05-27T09:59:14.257" v="257" actId="1076"/>
          <ac:spMkLst>
            <pc:docMk/>
            <pc:sldMk cId="2946319108" sldId="1516"/>
            <ac:spMk id="12" creationId="{E2476A93-B8D4-4E44-87FD-AFF601B2337C}"/>
          </ac:spMkLst>
        </pc:spChg>
        <pc:spChg chg="mod">
          <ac:chgData name="Routledge, Mandy" userId="bacdedf5-8e30-494b-ad8b-f27fa30c4f8d" providerId="ADAL" clId="{7D746A33-BE89-47B6-8B27-C39BCB21321E}" dt="2025-05-27T08:59:02.063" v="54" actId="1076"/>
          <ac:spMkLst>
            <pc:docMk/>
            <pc:sldMk cId="2946319108" sldId="1516"/>
            <ac:spMk id="13" creationId="{4985FF45-EE56-11C3-E0CC-6BBB359031C0}"/>
          </ac:spMkLst>
        </pc:spChg>
        <pc:spChg chg="mod">
          <ac:chgData name="Routledge, Mandy" userId="bacdedf5-8e30-494b-ad8b-f27fa30c4f8d" providerId="ADAL" clId="{7D746A33-BE89-47B6-8B27-C39BCB21321E}" dt="2025-05-27T08:59:03.457" v="55" actId="14100"/>
          <ac:spMkLst>
            <pc:docMk/>
            <pc:sldMk cId="2946319108" sldId="1516"/>
            <ac:spMk id="18" creationId="{85D7DD60-F4AA-AD34-A265-146B167D02FE}"/>
          </ac:spMkLst>
        </pc:spChg>
        <pc:spChg chg="mod">
          <ac:chgData name="Routledge, Mandy" userId="bacdedf5-8e30-494b-ad8b-f27fa30c4f8d" providerId="ADAL" clId="{7D746A33-BE89-47B6-8B27-C39BCB21321E}" dt="2025-05-27T08:59:34.099" v="63" actId="1076"/>
          <ac:spMkLst>
            <pc:docMk/>
            <pc:sldMk cId="2946319108" sldId="1516"/>
            <ac:spMk id="19" creationId="{40542B69-6D97-5F24-63E3-ABE36EA69A27}"/>
          </ac:spMkLst>
        </pc:spChg>
        <pc:picChg chg="mod">
          <ac:chgData name="Routledge, Mandy" userId="bacdedf5-8e30-494b-ad8b-f27fa30c4f8d" providerId="ADAL" clId="{7D746A33-BE89-47B6-8B27-C39BCB21321E}" dt="2025-05-27T08:59:28.569" v="61" actId="1076"/>
          <ac:picMkLst>
            <pc:docMk/>
            <pc:sldMk cId="2946319108" sldId="1516"/>
            <ac:picMk id="28" creationId="{0F73652A-5FAF-0178-70BE-F7B7902B0C58}"/>
          </ac:picMkLst>
        </pc:picChg>
        <pc:picChg chg="mod">
          <ac:chgData name="Routledge, Mandy" userId="bacdedf5-8e30-494b-ad8b-f27fa30c4f8d" providerId="ADAL" clId="{7D746A33-BE89-47B6-8B27-C39BCB21321E}" dt="2025-05-27T08:58:58.878" v="52" actId="1076"/>
          <ac:picMkLst>
            <pc:docMk/>
            <pc:sldMk cId="2946319108" sldId="1516"/>
            <ac:picMk id="32" creationId="{9857F833-F26C-91E3-B178-07C3ACFEDF0F}"/>
          </ac:picMkLst>
        </pc:picChg>
        <pc:cxnChg chg="mod">
          <ac:chgData name="Routledge, Mandy" userId="bacdedf5-8e30-494b-ad8b-f27fa30c4f8d" providerId="ADAL" clId="{7D746A33-BE89-47B6-8B27-C39BCB21321E}" dt="2025-05-27T08:58:57.482" v="51" actId="1076"/>
          <ac:cxnSpMkLst>
            <pc:docMk/>
            <pc:sldMk cId="2946319108" sldId="1516"/>
            <ac:cxnSpMk id="27" creationId="{EC90AE0F-5DD8-2D25-C999-5E0CC65E11C5}"/>
          </ac:cxnSpMkLst>
        </pc:cxnChg>
      </pc:sldChg>
      <pc:sldChg chg="addSp modSp mod">
        <pc:chgData name="Routledge, Mandy" userId="bacdedf5-8e30-494b-ad8b-f27fa30c4f8d" providerId="ADAL" clId="{7D746A33-BE89-47B6-8B27-C39BCB21321E}" dt="2025-05-27T08:58:45.072" v="50" actId="1076"/>
        <pc:sldMkLst>
          <pc:docMk/>
          <pc:sldMk cId="3466057451" sldId="1532"/>
        </pc:sldMkLst>
        <pc:spChg chg="add mod">
          <ac:chgData name="Routledge, Mandy" userId="bacdedf5-8e30-494b-ad8b-f27fa30c4f8d" providerId="ADAL" clId="{7D746A33-BE89-47B6-8B27-C39BCB21321E}" dt="2025-05-27T08:58:29.505" v="46" actId="1036"/>
          <ac:spMkLst>
            <pc:docMk/>
            <pc:sldMk cId="3466057451" sldId="1532"/>
            <ac:spMk id="4" creationId="{F625B0B0-B90E-9135-8C2B-266580CA16E6}"/>
          </ac:spMkLst>
        </pc:spChg>
        <pc:spChg chg="mod">
          <ac:chgData name="Routledge, Mandy" userId="bacdedf5-8e30-494b-ad8b-f27fa30c4f8d" providerId="ADAL" clId="{7D746A33-BE89-47B6-8B27-C39BCB21321E}" dt="2025-05-27T08:57:43.558" v="34" actId="1076"/>
          <ac:spMkLst>
            <pc:docMk/>
            <pc:sldMk cId="3466057451" sldId="1532"/>
            <ac:spMk id="12" creationId="{E2476A93-B8D4-4E44-87FD-AFF601B2337C}"/>
          </ac:spMkLst>
        </pc:spChg>
        <pc:spChg chg="mod">
          <ac:chgData name="Routledge, Mandy" userId="bacdedf5-8e30-494b-ad8b-f27fa30c4f8d" providerId="ADAL" clId="{7D746A33-BE89-47B6-8B27-C39BCB21321E}" dt="2025-05-27T08:57:53.317" v="36" actId="1076"/>
          <ac:spMkLst>
            <pc:docMk/>
            <pc:sldMk cId="3466057451" sldId="1532"/>
            <ac:spMk id="13" creationId="{4985FF45-EE56-11C3-E0CC-6BBB359031C0}"/>
          </ac:spMkLst>
        </pc:spChg>
        <pc:spChg chg="mod">
          <ac:chgData name="Routledge, Mandy" userId="bacdedf5-8e30-494b-ad8b-f27fa30c4f8d" providerId="ADAL" clId="{7D746A33-BE89-47B6-8B27-C39BCB21321E}" dt="2025-05-27T08:57:12.300" v="24" actId="14100"/>
          <ac:spMkLst>
            <pc:docMk/>
            <pc:sldMk cId="3466057451" sldId="1532"/>
            <ac:spMk id="16" creationId="{F53F294D-65CC-23A5-E4A1-B2132FCF814C}"/>
          </ac:spMkLst>
        </pc:spChg>
        <pc:spChg chg="mod">
          <ac:chgData name="Routledge, Mandy" userId="bacdedf5-8e30-494b-ad8b-f27fa30c4f8d" providerId="ADAL" clId="{7D746A33-BE89-47B6-8B27-C39BCB21321E}" dt="2025-05-27T08:57:09.812" v="23" actId="14100"/>
          <ac:spMkLst>
            <pc:docMk/>
            <pc:sldMk cId="3466057451" sldId="1532"/>
            <ac:spMk id="17" creationId="{AB86235B-CBC0-F9DB-29F4-F23367831B1B}"/>
          </ac:spMkLst>
        </pc:spChg>
        <pc:spChg chg="mod">
          <ac:chgData name="Routledge, Mandy" userId="bacdedf5-8e30-494b-ad8b-f27fa30c4f8d" providerId="ADAL" clId="{7D746A33-BE89-47B6-8B27-C39BCB21321E}" dt="2025-05-27T08:57:49.455" v="35" actId="14100"/>
          <ac:spMkLst>
            <pc:docMk/>
            <pc:sldMk cId="3466057451" sldId="1532"/>
            <ac:spMk id="18" creationId="{85D7DD60-F4AA-AD34-A265-146B167D02FE}"/>
          </ac:spMkLst>
        </pc:spChg>
        <pc:spChg chg="mod">
          <ac:chgData name="Routledge, Mandy" userId="bacdedf5-8e30-494b-ad8b-f27fa30c4f8d" providerId="ADAL" clId="{7D746A33-BE89-47B6-8B27-C39BCB21321E}" dt="2025-05-27T08:57:41.193" v="33" actId="1076"/>
          <ac:spMkLst>
            <pc:docMk/>
            <pc:sldMk cId="3466057451" sldId="1532"/>
            <ac:spMk id="19" creationId="{40542B69-6D97-5F24-63E3-ABE36EA69A27}"/>
          </ac:spMkLst>
        </pc:spChg>
        <pc:picChg chg="mod">
          <ac:chgData name="Routledge, Mandy" userId="bacdedf5-8e30-494b-ad8b-f27fa30c4f8d" providerId="ADAL" clId="{7D746A33-BE89-47B6-8B27-C39BCB21321E}" dt="2025-05-27T08:58:45.072" v="50" actId="1076"/>
          <ac:picMkLst>
            <pc:docMk/>
            <pc:sldMk cId="3466057451" sldId="1532"/>
            <ac:picMk id="26" creationId="{2753D67A-DFD3-D7D7-0F76-1595E6090F2A}"/>
          </ac:picMkLst>
        </pc:picChg>
        <pc:picChg chg="mod">
          <ac:chgData name="Routledge, Mandy" userId="bacdedf5-8e30-494b-ad8b-f27fa30c4f8d" providerId="ADAL" clId="{7D746A33-BE89-47B6-8B27-C39BCB21321E}" dt="2025-05-27T08:58:39.064" v="48" actId="1076"/>
          <ac:picMkLst>
            <pc:docMk/>
            <pc:sldMk cId="3466057451" sldId="1532"/>
            <ac:picMk id="30" creationId="{145954D1-B588-3114-3B62-45E333FCFCA1}"/>
          </ac:picMkLst>
        </pc:picChg>
      </pc:sldChg>
      <pc:sldChg chg="addSp delSp modSp mod">
        <pc:chgData name="Routledge, Mandy" userId="bacdedf5-8e30-494b-ad8b-f27fa30c4f8d" providerId="ADAL" clId="{7D746A33-BE89-47B6-8B27-C39BCB21321E}" dt="2025-05-27T09:04:52.482" v="255" actId="403"/>
        <pc:sldMkLst>
          <pc:docMk/>
          <pc:sldMk cId="1143894970" sldId="1535"/>
        </pc:sldMkLst>
        <pc:spChg chg="add mod">
          <ac:chgData name="Routledge, Mandy" userId="bacdedf5-8e30-494b-ad8b-f27fa30c4f8d" providerId="ADAL" clId="{7D746A33-BE89-47B6-8B27-C39BCB21321E}" dt="2025-05-27T09:04:52.482" v="255" actId="403"/>
          <ac:spMkLst>
            <pc:docMk/>
            <pc:sldMk cId="1143894970" sldId="1535"/>
            <ac:spMk id="9" creationId="{86E4E00A-A0FE-ED46-19D3-3C8E28A6022A}"/>
          </ac:spMkLst>
        </pc:spChg>
        <pc:spChg chg="mod">
          <ac:chgData name="Routledge, Mandy" userId="bacdedf5-8e30-494b-ad8b-f27fa30c4f8d" providerId="ADAL" clId="{7D746A33-BE89-47B6-8B27-C39BCB21321E}" dt="2025-05-27T08:56:23.780" v="20" actId="1035"/>
          <ac:spMkLst>
            <pc:docMk/>
            <pc:sldMk cId="1143894970" sldId="1535"/>
            <ac:spMk id="35" creationId="{37104C51-0232-62ED-4C6F-1447D06633EE}"/>
          </ac:spMkLst>
        </pc:spChg>
        <pc:spChg chg="mod">
          <ac:chgData name="Routledge, Mandy" userId="bacdedf5-8e30-494b-ad8b-f27fa30c4f8d" providerId="ADAL" clId="{7D746A33-BE89-47B6-8B27-C39BCB21321E}" dt="2025-05-27T09:04:29.387" v="218" actId="6549"/>
          <ac:spMkLst>
            <pc:docMk/>
            <pc:sldMk cId="1143894970" sldId="1535"/>
            <ac:spMk id="36" creationId="{D8EF981A-9BA7-0EB1-9B70-F7FBF2F7DF1C}"/>
          </ac:spMkLst>
        </pc:spChg>
        <pc:picChg chg="add mod">
          <ac:chgData name="Routledge, Mandy" userId="bacdedf5-8e30-494b-ad8b-f27fa30c4f8d" providerId="ADAL" clId="{7D746A33-BE89-47B6-8B27-C39BCB21321E}" dt="2025-05-27T09:02:36.593" v="80" actId="14100"/>
          <ac:picMkLst>
            <pc:docMk/>
            <pc:sldMk cId="1143894970" sldId="1535"/>
            <ac:picMk id="8" creationId="{48014B1A-7F23-05E4-77D1-FFCC0EF6F516}"/>
          </ac:picMkLst>
        </pc:picChg>
        <pc:picChg chg="del">
          <ac:chgData name="Routledge, Mandy" userId="bacdedf5-8e30-494b-ad8b-f27fa30c4f8d" providerId="ADAL" clId="{7D746A33-BE89-47B6-8B27-C39BCB21321E}" dt="2025-05-27T09:02:30.338" v="75" actId="478"/>
          <ac:picMkLst>
            <pc:docMk/>
            <pc:sldMk cId="1143894970" sldId="1535"/>
            <ac:picMk id="20" creationId="{1B427543-FFCF-C47F-2E6F-0698F195BBFC}"/>
          </ac:picMkLst>
        </pc:picChg>
      </pc:sldChg>
      <pc:sldChg chg="addSp modSp add">
        <pc:chgData name="Routledge, Mandy" userId="bacdedf5-8e30-494b-ad8b-f27fa30c4f8d" providerId="ADAL" clId="{7D746A33-BE89-47B6-8B27-C39BCB21321E}" dt="2025-05-27T09:04:57.031" v="256"/>
        <pc:sldMkLst>
          <pc:docMk/>
          <pc:sldMk cId="3441848888" sldId="1536"/>
        </pc:sldMkLst>
        <pc:spChg chg="add mod">
          <ac:chgData name="Routledge, Mandy" userId="bacdedf5-8e30-494b-ad8b-f27fa30c4f8d" providerId="ADAL" clId="{7D746A33-BE89-47B6-8B27-C39BCB21321E}" dt="2025-05-27T09:04:57.031" v="256"/>
          <ac:spMkLst>
            <pc:docMk/>
            <pc:sldMk cId="3441848888" sldId="1536"/>
            <ac:spMk id="2" creationId="{163D3E01-E38F-7A29-A2C2-02F7609787FC}"/>
          </ac:spMkLst>
        </pc:sp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pChg chg="mod">
          <ac:chgData name="Routledge, Mandy" userId="bacdedf5-8e30-494b-ad8b-f27fa30c4f8d" providerId="ADAL" clId="{C68254E2-3393-4832-8CA3-B05D9626D752}" dt="2025-03-18T10:58:12.764" v="1" actId="20577"/>
          <ac:spMkLst>
            <pc:docMk/>
            <pc:sldMk cId="323006580" sldId="548"/>
            <ac:spMk id="3" creationId="{00000000-0000-0000-0000-000000000000}"/>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pChg chg="mod">
          <ac:chgData name="Routledge, Mandy" userId="bacdedf5-8e30-494b-ad8b-f27fa30c4f8d" providerId="ADAL" clId="{B846B582-2513-443E-AF56-632867DCB758}" dt="2025-03-18T10:48:34.414" v="0"/>
          <ac:spMkLst>
            <pc:docMk/>
            <pc:sldMk cId="323006580" sldId="548"/>
            <ac:spMk id="3" creationId="{00000000-0000-0000-0000-000000000000}"/>
          </ac:spMkLst>
        </pc:spChg>
        <pc:spChg chg="mod">
          <ac:chgData name="Routledge, Mandy" userId="bacdedf5-8e30-494b-ad8b-f27fa30c4f8d" providerId="ADAL" clId="{B846B582-2513-443E-AF56-632867DCB758}" dt="2025-03-18T10:48:42.262" v="12" actId="6549"/>
          <ac:spMkLst>
            <pc:docMk/>
            <pc:sldMk cId="323006580" sldId="548"/>
            <ac:spMk id="4"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Duijf, Antoinette" userId="S::an.duijf@kentalis.nl::80426808-569e-4360-acb0-e5a6dc4b8ad2" providerId="AD" clId="Web-{B40FA801-BB86-4F4F-842E-523AB163E4CC}"/>
    <pc:docChg chg="modSld">
      <pc:chgData name="Duijf, Antoinette" userId="S::an.duijf@kentalis.nl::80426808-569e-4360-acb0-e5a6dc4b8ad2" providerId="AD" clId="Web-{B40FA801-BB86-4F4F-842E-523AB163E4CC}" dt="2025-05-27T09:33:29.926" v="14" actId="1076"/>
      <pc:docMkLst>
        <pc:docMk/>
      </pc:docMkLst>
      <pc:sldChg chg="modSp">
        <pc:chgData name="Duijf, Antoinette" userId="S::an.duijf@kentalis.nl::80426808-569e-4360-acb0-e5a6dc4b8ad2" providerId="AD" clId="Web-{B40FA801-BB86-4F4F-842E-523AB163E4CC}" dt="2025-05-27T09:30:16.171" v="8" actId="20577"/>
        <pc:sldMkLst>
          <pc:docMk/>
          <pc:sldMk cId="2967928418" sldId="1511"/>
        </pc:sldMkLst>
        <pc:spChg chg="mod">
          <ac:chgData name="Duijf, Antoinette" userId="S::an.duijf@kentalis.nl::80426808-569e-4360-acb0-e5a6dc4b8ad2" providerId="AD" clId="Web-{B40FA801-BB86-4F4F-842E-523AB163E4CC}" dt="2025-05-27T09:30:04.827" v="5" actId="20577"/>
          <ac:spMkLst>
            <pc:docMk/>
            <pc:sldMk cId="2967928418" sldId="1511"/>
            <ac:spMk id="35" creationId="{37104C51-0232-62ED-4C6F-1447D06633EE}"/>
          </ac:spMkLst>
        </pc:spChg>
        <pc:spChg chg="mod">
          <ac:chgData name="Duijf, Antoinette" userId="S::an.duijf@kentalis.nl::80426808-569e-4360-acb0-e5a6dc4b8ad2" providerId="AD" clId="Web-{B40FA801-BB86-4F4F-842E-523AB163E4CC}" dt="2025-05-27T09:30:16.171" v="8" actId="20577"/>
          <ac:spMkLst>
            <pc:docMk/>
            <pc:sldMk cId="2967928418" sldId="1511"/>
            <ac:spMk id="36" creationId="{D8EF981A-9BA7-0EB1-9B70-F7FBF2F7DF1C}"/>
          </ac:spMkLst>
        </pc:spChg>
      </pc:sldChg>
      <pc:sldChg chg="modSp">
        <pc:chgData name="Duijf, Antoinette" userId="S::an.duijf@kentalis.nl::80426808-569e-4360-acb0-e5a6dc4b8ad2" providerId="AD" clId="Web-{B40FA801-BB86-4F4F-842E-523AB163E4CC}" dt="2025-05-27T09:29:59.905" v="4" actId="14100"/>
        <pc:sldMkLst>
          <pc:docMk/>
          <pc:sldMk cId="1532053695" sldId="1530"/>
        </pc:sldMkLst>
        <pc:spChg chg="mod">
          <ac:chgData name="Duijf, Antoinette" userId="S::an.duijf@kentalis.nl::80426808-569e-4360-acb0-e5a6dc4b8ad2" providerId="AD" clId="Web-{B40FA801-BB86-4F4F-842E-523AB163E4CC}" dt="2025-05-27T09:29:59.905" v="4" actId="14100"/>
          <ac:spMkLst>
            <pc:docMk/>
            <pc:sldMk cId="1532053695" sldId="1530"/>
            <ac:spMk id="35" creationId="{37104C51-0232-62ED-4C6F-1447D06633EE}"/>
          </ac:spMkLst>
        </pc:spChg>
        <pc:spChg chg="mod">
          <ac:chgData name="Duijf, Antoinette" userId="S::an.duijf@kentalis.nl::80426808-569e-4360-acb0-e5a6dc4b8ad2" providerId="AD" clId="Web-{B40FA801-BB86-4F4F-842E-523AB163E4CC}" dt="2025-05-27T09:29:41.389" v="0" actId="20577"/>
          <ac:spMkLst>
            <pc:docMk/>
            <pc:sldMk cId="1532053695" sldId="1530"/>
            <ac:spMk id="36" creationId="{D8EF981A-9BA7-0EB1-9B70-F7FBF2F7DF1C}"/>
          </ac:spMkLst>
        </pc:spChg>
      </pc:sldChg>
      <pc:sldChg chg="modSp">
        <pc:chgData name="Duijf, Antoinette" userId="S::an.duijf@kentalis.nl::80426808-569e-4360-acb0-e5a6dc4b8ad2" providerId="AD" clId="Web-{B40FA801-BB86-4F4F-842E-523AB163E4CC}" dt="2025-05-27T09:30:27.703" v="9" actId="20577"/>
        <pc:sldMkLst>
          <pc:docMk/>
          <pc:sldMk cId="375296002" sldId="1531"/>
        </pc:sldMkLst>
        <pc:spChg chg="mod">
          <ac:chgData name="Duijf, Antoinette" userId="S::an.duijf@kentalis.nl::80426808-569e-4360-acb0-e5a6dc4b8ad2" providerId="AD" clId="Web-{B40FA801-BB86-4F4F-842E-523AB163E4CC}" dt="2025-05-27T09:30:27.703" v="9" actId="20577"/>
          <ac:spMkLst>
            <pc:docMk/>
            <pc:sldMk cId="375296002" sldId="1531"/>
            <ac:spMk id="35" creationId="{37104C51-0232-62ED-4C6F-1447D06633EE}"/>
          </ac:spMkLst>
        </pc:spChg>
      </pc:sldChg>
      <pc:sldChg chg="addSp modSp">
        <pc:chgData name="Duijf, Antoinette" userId="S::an.duijf@kentalis.nl::80426808-569e-4360-acb0-e5a6dc4b8ad2" providerId="AD" clId="Web-{B40FA801-BB86-4F4F-842E-523AB163E4CC}" dt="2025-05-27T09:33:29.926" v="14" actId="1076"/>
        <pc:sldMkLst>
          <pc:docMk/>
          <pc:sldMk cId="3441848888" sldId="1536"/>
        </pc:sldMkLst>
        <pc:spChg chg="add mod">
          <ac:chgData name="Duijf, Antoinette" userId="S::an.duijf@kentalis.nl::80426808-569e-4360-acb0-e5a6dc4b8ad2" providerId="AD" clId="Web-{B40FA801-BB86-4F4F-842E-523AB163E4CC}" dt="2025-05-27T09:33:29.926" v="14" actId="1076"/>
          <ac:spMkLst>
            <pc:docMk/>
            <pc:sldMk cId="3441848888" sldId="1536"/>
            <ac:spMk id="8" creationId="{E4F0DBD2-7EF3-CA90-2329-334DA470C8B6}"/>
          </ac:spMkLst>
        </pc:spChg>
        <pc:picChg chg="add mod">
          <ac:chgData name="Duijf, Antoinette" userId="S::an.duijf@kentalis.nl::80426808-569e-4360-acb0-e5a6dc4b8ad2" providerId="AD" clId="Web-{B40FA801-BB86-4F4F-842E-523AB163E4CC}" dt="2025-05-27T09:33:12.425" v="13" actId="1076"/>
          <ac:picMkLst>
            <pc:docMk/>
            <pc:sldMk cId="3441848888" sldId="1536"/>
            <ac:picMk id="9" creationId="{E67F2950-CFCE-08DF-EE43-3592D4571198}"/>
          </ac:picMkLst>
        </pc:picChg>
      </pc:sldChg>
    </pc:docChg>
  </pc:docChgLst>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sldChg chg="modSp mod">
        <pc:chgData name="Routledge, Mandy" userId="bacdedf5-8e30-494b-ad8b-f27fa30c4f8d" providerId="ADAL" clId="{EE43DCE5-133A-4C40-9CD2-739EF4BF9B3D}" dt="2025-03-18T11:01:21.715" v="3" actId="20577"/>
        <pc:sldMkLst>
          <pc:docMk/>
          <pc:sldMk cId="323006580" sldId="548"/>
        </pc:sldMkLst>
        <pc:spChg chg="mod">
          <ac:chgData name="Routledge, Mandy" userId="bacdedf5-8e30-494b-ad8b-f27fa30c4f8d" providerId="ADAL" clId="{EE43DCE5-133A-4C40-9CD2-739EF4BF9B3D}" dt="2025-03-18T11:01:21.715" v="3" actId="20577"/>
          <ac:spMkLst>
            <pc:docMk/>
            <pc:sldMk cId="323006580" sldId="548"/>
            <ac:spMk id="3" creationId="{00000000-0000-0000-0000-000000000000}"/>
          </ac:spMkLst>
        </pc:spChg>
      </pc:sldChg>
    </pc:docChg>
  </pc:docChgLst>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pChg chg="mod">
          <ac:chgData name="Routledge, Mandy" userId="bacdedf5-8e30-494b-ad8b-f27fa30c4f8d" providerId="ADAL" clId="{6CC36416-D4DE-4350-9121-B78EB87109B7}" dt="2025-03-18T10:59:30.278" v="3" actId="20577"/>
          <ac:spMkLst>
            <pc:docMk/>
            <pc:sldMk cId="323006580" sldId="548"/>
            <ac:spMk id="3" creationId="{00000000-0000-0000-0000-000000000000}"/>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pChg chg="mod">
          <ac:chgData name="Routledge, Mandy" userId="bacdedf5-8e30-494b-ad8b-f27fa30c4f8d" providerId="ADAL" clId="{5736FA24-D602-4826-B0E8-53E9607AEED2}" dt="2025-03-18T10:55:06.878" v="0"/>
          <ac:spMkLst>
            <pc:docMk/>
            <pc:sldMk cId="323006580" sldId="548"/>
            <ac:spMk id="3" creationId="{00000000-0000-0000-0000-000000000000}"/>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pChg chg="mod">
          <ac:chgData name="Routledge, Mandy" userId="bacdedf5-8e30-494b-ad8b-f27fa30c4f8d" providerId="ADAL" clId="{86114C85-B593-4BE9-AAD3-9163D72047C0}" dt="2025-03-18T10:32:58.570" v="10" actId="20577"/>
          <ac:spMkLst>
            <pc:docMk/>
            <pc:sldMk cId="323006580" sldId="548"/>
            <ac:spMk id="3" creationId="{00000000-0000-0000-0000-000000000000}"/>
          </ac:spMkLst>
        </pc:spChg>
        <pc:spChg chg="mod">
          <ac:chgData name="Routledge, Mandy" userId="bacdedf5-8e30-494b-ad8b-f27fa30c4f8d" providerId="ADAL" clId="{86114C85-B593-4BE9-AAD3-9163D72047C0}" dt="2025-03-18T10:32:47.649" v="1"/>
          <ac:spMkLst>
            <pc:docMk/>
            <pc:sldMk cId="323006580" sldId="54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27-5-2025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27-5-2025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b="1"/>
              <a:t>blijken</a:t>
            </a:r>
            <a:r>
              <a:rPr lang="nl-NL"/>
              <a:t>: duidelijk zijn</a:t>
            </a:r>
          </a:p>
          <a:p>
            <a:pPr fontAlgn="t"/>
            <a:r>
              <a:rPr lang="nl-NL" b="1"/>
              <a:t>het zwaar hebben</a:t>
            </a:r>
            <a:r>
              <a:rPr lang="nl-NL"/>
              <a:t>: het moeilijk hebben</a:t>
            </a:r>
          </a:p>
          <a:p>
            <a:pPr fontAlgn="t"/>
            <a:r>
              <a:rPr lang="nl-NL" b="1" u="none"/>
              <a:t>het gif</a:t>
            </a:r>
            <a:r>
              <a:rPr lang="nl-NL" u="none"/>
              <a:t>: </a:t>
            </a:r>
            <a:r>
              <a:rPr lang="nl-NL"/>
              <a:t>de gevaarlijke stof waar je heel ziek van wordt en soms aan doodgaat</a:t>
            </a:r>
          </a:p>
          <a:p>
            <a:pPr fontAlgn="t"/>
            <a:r>
              <a:rPr lang="nl-NL" b="1"/>
              <a:t>het wezen</a:t>
            </a:r>
            <a:r>
              <a:rPr lang="nl-NL"/>
              <a:t>: de mens of het dier</a:t>
            </a:r>
          </a:p>
          <a:p>
            <a:pPr fontAlgn="t"/>
            <a:r>
              <a:rPr lang="nl-NL" b="1"/>
              <a:t>te maken hebben met elkaar</a:t>
            </a:r>
            <a:r>
              <a:rPr lang="nl-NL"/>
              <a:t>: niet zonder elkaar kunnen, om (moeten) gaan met elkaar</a:t>
            </a:r>
          </a:p>
          <a:p>
            <a:pPr fontAlgn="t"/>
            <a:r>
              <a:rPr lang="nl-NL" b="1"/>
              <a:t>bestuiven</a:t>
            </a:r>
            <a:r>
              <a:rPr lang="nl-NL"/>
              <a:t>: bloemenpoeder (het stuifmeel) van de ene naar de andere plant brengen</a:t>
            </a:r>
          </a:p>
          <a:p>
            <a:pPr fontAlgn="t"/>
            <a:r>
              <a:rPr lang="nl-NL" b="1"/>
              <a:t>een handje helpen</a:t>
            </a:r>
            <a:r>
              <a:rPr lang="nl-NL"/>
              <a:t>: een beetje meehelpen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462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27-5-2025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27-5-2025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27-5-2025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nfbbXusial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In veel andere landen of bij mensen die uit andere landen komen, is het heel normaal dat je bij de voordeur je schoenen uittrekt. </a:t>
            </a:r>
            <a:r>
              <a:rPr lang="nl-NL" sz="2000">
                <a:ea typeface="Times New Roman" panose="02020603050405020304" pitchFamily="18" charset="0"/>
                <a:cs typeface="Arial" panose="020B0604020202020204" pitchFamily="34" charset="0"/>
              </a:rPr>
              <a:t>Mensen uit Zweden nemen zelfs schone schoenen mee als ze bij iemand op bezoek gaan. Ook in Turkse huizen loopt iedereen op sloffen. Dat zou voor Nederlandse huizen ook best een goed idee zijn: het </a:t>
            </a:r>
            <a:r>
              <a:rPr lang="nl-NL" sz="2000" b="1" u="sng">
                <a:ea typeface="Times New Roman" panose="02020603050405020304" pitchFamily="18" charset="0"/>
                <a:cs typeface="Arial" panose="020B0604020202020204" pitchFamily="34" charset="0"/>
              </a:rPr>
              <a:t>blijkt</a:t>
            </a:r>
            <a:r>
              <a:rPr lang="nl-NL" sz="2000">
                <a:ea typeface="Times New Roman" panose="02020603050405020304" pitchFamily="18" charset="0"/>
                <a:cs typeface="Arial" panose="020B0604020202020204" pitchFamily="34" charset="0"/>
              </a:rPr>
              <a:t> namelijk, het </a:t>
            </a:r>
            <a:r>
              <a:rPr lang="nl-NL" sz="2000" b="1" i="1">
                <a:ea typeface="Times New Roman" panose="02020603050405020304" pitchFamily="18" charset="0"/>
                <a:cs typeface="Arial" panose="020B0604020202020204" pitchFamily="34" charset="0"/>
              </a:rPr>
              <a:t>is duidelijk</a:t>
            </a:r>
            <a:r>
              <a:rPr lang="nl-NL" sz="2000">
                <a:ea typeface="Times New Roman" panose="02020603050405020304" pitchFamily="18" charset="0"/>
                <a:cs typeface="Arial" panose="020B0604020202020204" pitchFamily="34" charset="0"/>
              </a:rPr>
              <a:t>, dat op je schoenen en je schoenzolen veel viezigheid zit. Dit kunnen bacteriën zijn, of </a:t>
            </a:r>
            <a:r>
              <a:rPr lang="nl-NL" sz="2000" b="1" u="sng">
                <a:ea typeface="Times New Roman" panose="02020603050405020304" pitchFamily="18" charset="0"/>
                <a:cs typeface="Arial" panose="020B0604020202020204" pitchFamily="34" charset="0"/>
              </a:rPr>
              <a:t>gif</a:t>
            </a:r>
            <a:r>
              <a:rPr lang="nl-NL" sz="2000">
                <a:ea typeface="Times New Roman" panose="02020603050405020304" pitchFamily="18" charset="0"/>
                <a:cs typeface="Arial" panose="020B0604020202020204" pitchFamily="34" charset="0"/>
              </a:rPr>
              <a:t>,</a:t>
            </a:r>
            <a:r>
              <a:rPr lang="nl-NL" sz="2000" b="1">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de gevaarlijke stof waar je heel ziek van wordt en soms aan doodgaat</a:t>
            </a:r>
            <a:r>
              <a:rPr lang="nl-NL" sz="2000">
                <a:ea typeface="Times New Roman" panose="02020603050405020304" pitchFamily="18" charset="0"/>
                <a:cs typeface="Arial" panose="020B0604020202020204" pitchFamily="34" charset="0"/>
              </a:rPr>
              <a:t>.</a:t>
            </a:r>
            <a:r>
              <a:rPr lang="nl-NL" sz="2000" b="1" i="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Of hondenpoep waar je per ongeluk doorheen gelopen bent. En die viezigheid neem je met je schoenen mee naar binnen. We kunnen onszelf met onze schoenen wel een beetje vergelijken met een bij die bloemen </a:t>
            </a:r>
            <a:r>
              <a:rPr lang="nl-NL" sz="2000" b="1" u="sng">
                <a:ea typeface="Times New Roman" panose="02020603050405020304" pitchFamily="18" charset="0"/>
                <a:cs typeface="Arial" panose="020B0604020202020204" pitchFamily="34" charset="0"/>
              </a:rPr>
              <a:t>bestuift</a:t>
            </a:r>
            <a:r>
              <a:rPr lang="nl-NL" sz="2000">
                <a:ea typeface="Times New Roman" panose="02020603050405020304" pitchFamily="18" charset="0"/>
                <a:cs typeface="Arial" panose="020B0604020202020204" pitchFamily="34" charset="0"/>
              </a:rPr>
              <a:t>, die </a:t>
            </a:r>
            <a:r>
              <a:rPr lang="nl-NL" sz="2000" b="1" i="1">
                <a:ea typeface="Times New Roman" panose="02020603050405020304" pitchFamily="18" charset="0"/>
                <a:cs typeface="Arial" panose="020B0604020202020204" pitchFamily="34" charset="0"/>
              </a:rPr>
              <a:t>bloemenpoeder (het stuifmeel) van de ene naar de andere plant brengt</a:t>
            </a:r>
            <a:r>
              <a:rPr lang="nl-NL" sz="2000">
                <a:ea typeface="Times New Roman" panose="02020603050405020304" pitchFamily="18" charset="0"/>
                <a:cs typeface="Arial" panose="020B0604020202020204" pitchFamily="34" charset="0"/>
              </a:rPr>
              <a:t>. Maar bestuiven is goed en gezond voor de natuur. Terwijl onze schoenen ervoor kunnen zorgen dat mensen met een zwakke gezondheid </a:t>
            </a:r>
            <a:r>
              <a:rPr lang="nl-NL" sz="2000" b="1" u="sng">
                <a:ea typeface="Times New Roman" panose="02020603050405020304" pitchFamily="18" charset="0"/>
                <a:cs typeface="Arial" panose="020B0604020202020204" pitchFamily="34" charset="0"/>
              </a:rPr>
              <a:t>het zwaar hebben</a:t>
            </a:r>
            <a:r>
              <a:rPr lang="nl-NL" sz="2000">
                <a:ea typeface="Times New Roman" panose="02020603050405020304" pitchFamily="18" charset="0"/>
                <a:cs typeface="Arial" panose="020B0604020202020204" pitchFamily="34" charset="0"/>
              </a:rPr>
              <a:t>. Dat ze het </a:t>
            </a:r>
            <a:r>
              <a:rPr lang="nl-NL" sz="2000" b="1" i="1">
                <a:ea typeface="Times New Roman" panose="02020603050405020304" pitchFamily="18" charset="0"/>
                <a:cs typeface="Arial" panose="020B0604020202020204" pitchFamily="34" charset="0"/>
              </a:rPr>
              <a:t>moeilijk hebben</a:t>
            </a:r>
            <a:r>
              <a:rPr lang="nl-NL" sz="2000">
                <a:ea typeface="Times New Roman" panose="02020603050405020304" pitchFamily="18" charset="0"/>
                <a:cs typeface="Arial" panose="020B0604020202020204" pitchFamily="34" charset="0"/>
              </a:rPr>
              <a:t>. Ze kunnen daardoor zelfs ziek worden. </a:t>
            </a:r>
            <a:br>
              <a:rPr lang="nl-NL" sz="2000">
                <a:ea typeface="Times New Roman" panose="02020603050405020304" pitchFamily="18" charset="0"/>
                <a:cs typeface="Arial" panose="020B0604020202020204" pitchFamily="34" charset="0"/>
              </a:rPr>
            </a:br>
            <a:r>
              <a:rPr lang="nl-NL" sz="2000">
                <a:ea typeface="Times New Roman" panose="02020603050405020304" pitchFamily="18" charset="0"/>
                <a:cs typeface="Arial" panose="020B0604020202020204" pitchFamily="34" charset="0"/>
              </a:rPr>
              <a:t>Weet je, we leven met verschillende </a:t>
            </a:r>
            <a:r>
              <a:rPr lang="nl-NL" sz="2000" b="1" u="sng">
                <a:ea typeface="Times New Roman" panose="02020603050405020304" pitchFamily="18" charset="0"/>
                <a:cs typeface="Arial" panose="020B0604020202020204" pitchFamily="34" charset="0"/>
              </a:rPr>
              <a:t>wezens</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mensen en dieren</a:t>
            </a:r>
            <a:r>
              <a:rPr lang="nl-NL" sz="2000">
                <a:ea typeface="Times New Roman" panose="02020603050405020304" pitchFamily="18" charset="0"/>
                <a:cs typeface="Arial" panose="020B0604020202020204" pitchFamily="34" charset="0"/>
              </a:rPr>
              <a:t>, in een huis en we </a:t>
            </a:r>
            <a:r>
              <a:rPr lang="nl-NL" sz="2000" b="1" u="sng">
                <a:ea typeface="Times New Roman" panose="02020603050405020304" pitchFamily="18" charset="0"/>
                <a:cs typeface="Arial" panose="020B0604020202020204" pitchFamily="34" charset="0"/>
              </a:rPr>
              <a:t>hebben de hele dag te maken met elkaar</a:t>
            </a:r>
            <a:r>
              <a:rPr lang="nl-NL" sz="2000">
                <a:ea typeface="Times New Roman" panose="02020603050405020304" pitchFamily="18" charset="0"/>
                <a:cs typeface="Arial" panose="020B0604020202020204" pitchFamily="34" charset="0"/>
              </a:rPr>
              <a:t>. Dat betekent dat </a:t>
            </a:r>
            <a:r>
              <a:rPr lang="nl-NL" sz="2000" b="1" i="1">
                <a:ea typeface="Times New Roman" panose="02020603050405020304" pitchFamily="18" charset="0"/>
                <a:cs typeface="Arial" panose="020B0604020202020204" pitchFamily="34" charset="0"/>
              </a:rPr>
              <a:t>we niet zonder elkaar kunnen, dat we  (moeten) omgaan met elkaar</a:t>
            </a:r>
            <a:r>
              <a:rPr lang="nl-NL" sz="2000">
                <a:ea typeface="Times New Roman" panose="02020603050405020304" pitchFamily="18" charset="0"/>
                <a:cs typeface="Arial" panose="020B0604020202020204" pitchFamily="34" charset="0"/>
              </a:rPr>
              <a:t>. Daarom is het belangrijk dat we goed voor elkaar zorgen en elkaar </a:t>
            </a:r>
            <a:r>
              <a:rPr lang="nl-NL" sz="2000" b="1" u="sng">
                <a:ea typeface="Times New Roman" panose="02020603050405020304" pitchFamily="18" charset="0"/>
                <a:cs typeface="Arial" panose="020B0604020202020204" pitchFamily="34" charset="0"/>
              </a:rPr>
              <a:t>een handje helpen</a:t>
            </a:r>
            <a:r>
              <a:rPr lang="nl-NL" sz="2000">
                <a:ea typeface="Times New Roman" panose="02020603050405020304" pitchFamily="18" charset="0"/>
                <a:cs typeface="Arial" panose="020B0604020202020204" pitchFamily="34" charset="0"/>
              </a:rPr>
              <a:t> om gezond te blijven, dat we elkaar </a:t>
            </a:r>
            <a:r>
              <a:rPr lang="nl-NL" sz="2000" b="1" i="1">
                <a:ea typeface="Times New Roman" panose="02020603050405020304" pitchFamily="18" charset="0"/>
                <a:cs typeface="Arial" panose="020B0604020202020204" pitchFamily="34" charset="0"/>
              </a:rPr>
              <a:t>een beetje meehelpen</a:t>
            </a:r>
            <a:r>
              <a:rPr lang="nl-NL" sz="2000">
                <a:ea typeface="Times New Roman" panose="02020603050405020304" pitchFamily="18" charset="0"/>
                <a:cs typeface="Arial" panose="020B0604020202020204" pitchFamily="34" charset="0"/>
              </a:rPr>
              <a:t>. Goed handen wassen en schoenen uitdoen is dan ook een goed begin! Wie vindt het ook een goed idee om in huis de schoenen uit te doen?</a:t>
            </a:r>
            <a:endParaRPr lang="nl-NL" sz="20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40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400">
                <a:solidFill>
                  <a:srgbClr val="00B050"/>
                </a:solidFill>
                <a:ea typeface="Times New Roman" panose="02020603050405020304" pitchFamily="18" charset="0"/>
                <a:cs typeface="Arial" panose="020B0604020202020204" pitchFamily="34" charset="0"/>
              </a:rPr>
              <a:t>In de laatste dia vind je de link naar een kort filmpje</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blijken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lijken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duidelijk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2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Er </a:t>
            </a:r>
            <a:r>
              <a:rPr lang="nl-NL" sz="2400" i="1" u="sng">
                <a:solidFill>
                  <a:srgbClr val="387038"/>
                </a:solidFill>
                <a:latin typeface="Century Gothic" panose="020B0502020202020204" pitchFamily="34" charset="0"/>
                <a:ea typeface="Calibri"/>
                <a:cs typeface="Times New Roman"/>
              </a:rPr>
              <a:t>blijken</a:t>
            </a:r>
            <a:r>
              <a:rPr lang="nl-NL" sz="2400" i="1">
                <a:solidFill>
                  <a:srgbClr val="387038"/>
                </a:solidFill>
                <a:latin typeface="Century Gothic" panose="020B0502020202020204" pitchFamily="34" charset="0"/>
                <a:ea typeface="Calibri"/>
                <a:cs typeface="Times New Roman"/>
              </a:rPr>
              <a:t> veel bacteriën aan schoenen te zitten.</a:t>
            </a: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ziet er zo uit maar het hoeft niet zo te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100" i="1">
              <a:solidFill>
                <a:srgbClr val="387038"/>
              </a:solidFill>
              <a:latin typeface="Century Gothic" panose="020B0502020202020204" pitchFamily="34" charset="0"/>
              <a:ea typeface="Calibri"/>
              <a:cs typeface="Times New Roman"/>
            </a:endParaRPr>
          </a:p>
          <a:p>
            <a:pPr algn="ctr">
              <a:lnSpc>
                <a:spcPct val="107000"/>
              </a:lnSpc>
            </a:pPr>
            <a:endParaRPr lang="nl-NL" sz="800" i="1">
              <a:solidFill>
                <a:srgbClr val="387038"/>
              </a:solidFill>
              <a:latin typeface="Century Gothic"/>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a:t>
            </a:r>
            <a:r>
              <a:rPr lang="nl-NL" sz="2400" i="1" u="sng">
                <a:solidFill>
                  <a:srgbClr val="387038"/>
                </a:solidFill>
                <a:latin typeface="Century Gothic" panose="020B0502020202020204" pitchFamily="34" charset="0"/>
                <a:ea typeface="Calibri"/>
                <a:cs typeface="Times New Roman"/>
              </a:rPr>
              <a:t>lijkt</a:t>
            </a:r>
            <a:r>
              <a:rPr lang="nl-NL" sz="2400" i="1">
                <a:solidFill>
                  <a:srgbClr val="387038"/>
                </a:solidFill>
                <a:latin typeface="Century Gothic" panose="020B0502020202020204" pitchFamily="34" charset="0"/>
                <a:ea typeface="Calibri"/>
                <a:cs typeface="Times New Roman"/>
              </a:rPr>
              <a:t> een vaas maar toch zie je ook iets anders.</a:t>
            </a:r>
            <a:endParaRPr lang="nl-NL" sz="24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schoen, sneeuw, schoenen&#10;&#10;Automatisch gegenereerde beschrijving">
            <a:extLst>
              <a:ext uri="{FF2B5EF4-FFF2-40B4-BE49-F238E27FC236}">
                <a16:creationId xmlns:a16="http://schemas.microsoft.com/office/drawing/2014/main" id="{590C09E6-3C7E-68FB-314F-6DB5D36197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112" y="2544363"/>
            <a:ext cx="3772864" cy="2520273"/>
          </a:xfrm>
          <a:prstGeom prst="rect">
            <a:avLst/>
          </a:prstGeom>
        </p:spPr>
      </p:pic>
      <p:pic>
        <p:nvPicPr>
          <p:cNvPr id="18" name="Afbeelding 17" descr="Afbeelding met silhouet, creativiteit, kunst&#10;&#10;Automatisch gegenereerde beschrijving">
            <a:extLst>
              <a:ext uri="{FF2B5EF4-FFF2-40B4-BE49-F238E27FC236}">
                <a16:creationId xmlns:a16="http://schemas.microsoft.com/office/drawing/2014/main" id="{08567601-4B06-1990-7B1F-48C8978EAE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2925" y="2663262"/>
            <a:ext cx="1872208" cy="2572584"/>
          </a:xfrm>
          <a:prstGeom prst="rect">
            <a:avLst/>
          </a:prstGeom>
          <a:ln>
            <a:solidFill>
              <a:schemeClr val="tx1"/>
            </a:solidFill>
          </a:ln>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een handje helpen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hinderen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90" y="1478026"/>
            <a:ext cx="4180894"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een beetje meehelpen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200">
              <a:effectLst/>
              <a:latin typeface="Century Gothic" panose="020B0502020202020204" pitchFamily="34" charset="0"/>
              <a:ea typeface="Calibri"/>
              <a:cs typeface="Times New Roman"/>
            </a:endParaRPr>
          </a:p>
          <a:p>
            <a:pPr>
              <a:lnSpc>
                <a:spcPct val="107000"/>
              </a:lnSpc>
            </a:pPr>
            <a:endParaRPr lang="nl-NL" sz="1200">
              <a:solidFill>
                <a:srgbClr val="000000"/>
              </a:solidFill>
              <a:latin typeface="Century Gothic"/>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We </a:t>
            </a:r>
            <a:r>
              <a:rPr lang="nl-NL" sz="2400" i="1" u="sng">
                <a:solidFill>
                  <a:srgbClr val="387038"/>
                </a:solidFill>
                <a:latin typeface="Century Gothic" panose="020B0502020202020204" pitchFamily="34" charset="0"/>
                <a:ea typeface="Calibri"/>
                <a:cs typeface="Times New Roman"/>
              </a:rPr>
              <a:t>helpen een handje </a:t>
            </a:r>
            <a:r>
              <a:rPr lang="nl-NL" sz="2400" i="1">
                <a:solidFill>
                  <a:srgbClr val="387038"/>
                </a:solidFill>
                <a:latin typeface="Century Gothic" panose="020B0502020202020204" pitchFamily="34" charset="0"/>
                <a:ea typeface="Calibri"/>
                <a:cs typeface="Times New Roman"/>
              </a:rPr>
              <a:t>door binnen de schoenen uit te doen.</a:t>
            </a: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storen, last bezorgen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2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Alle geluiden </a:t>
            </a:r>
            <a:r>
              <a:rPr lang="nl-NL" sz="2400" i="1" u="sng">
                <a:solidFill>
                  <a:srgbClr val="387038"/>
                </a:solidFill>
                <a:latin typeface="Century Gothic" panose="020B0502020202020204" pitchFamily="34" charset="0"/>
                <a:ea typeface="Calibri"/>
                <a:cs typeface="Times New Roman"/>
              </a:rPr>
              <a:t>hinderen</a:t>
            </a:r>
            <a:r>
              <a:rPr lang="nl-NL" sz="2400" i="1">
                <a:solidFill>
                  <a:srgbClr val="387038"/>
                </a:solidFill>
                <a:latin typeface="Century Gothic" panose="020B0502020202020204" pitchFamily="34" charset="0"/>
                <a:ea typeface="Calibri"/>
                <a:cs typeface="Times New Roman"/>
              </a:rPr>
              <a:t> hem bij het nadenken.</a:t>
            </a:r>
            <a:endParaRPr lang="nl-NL" sz="24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choeisel, gebouw, kunst, schoenen&#10;&#10;Automatisch gegenereerde beschrijving">
            <a:extLst>
              <a:ext uri="{FF2B5EF4-FFF2-40B4-BE49-F238E27FC236}">
                <a16:creationId xmlns:a16="http://schemas.microsoft.com/office/drawing/2014/main" id="{2D944D0E-EA8D-9180-80D1-5961F4ABB1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694" y="2583882"/>
            <a:ext cx="3655891" cy="2420199"/>
          </a:xfrm>
          <a:prstGeom prst="rect">
            <a:avLst/>
          </a:prstGeom>
        </p:spPr>
      </p:pic>
      <p:pic>
        <p:nvPicPr>
          <p:cNvPr id="18" name="Afbeelding 17" descr="Afbeelding met clipart, Tekenfilm, Animatie, illustratie&#10;&#10;Automatisch gegenereerde beschrijving">
            <a:extLst>
              <a:ext uri="{FF2B5EF4-FFF2-40B4-BE49-F238E27FC236}">
                <a16:creationId xmlns:a16="http://schemas.microsoft.com/office/drawing/2014/main" id="{638A0B68-A0D9-3AA1-2446-54F9C05F7E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1522" y="2639757"/>
            <a:ext cx="3683787" cy="2292135"/>
          </a:xfrm>
          <a:prstGeom prst="rect">
            <a:avLst/>
          </a:prstGeom>
        </p:spPr>
      </p:pic>
    </p:spTree>
    <p:extLst>
      <p:ext uri="{BB962C8B-B14F-4D97-AF65-F5344CB8AC3E}">
        <p14:creationId xmlns:p14="http://schemas.microsoft.com/office/powerpoint/2010/main" val="153205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87333"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het zwaar hebben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h</a:t>
            </a:r>
            <a:r>
              <a:rPr lang="nl-NL" sz="4800" b="1">
                <a:solidFill>
                  <a:srgbClr val="387038"/>
                </a:solidFill>
                <a:effectLst/>
                <a:latin typeface="Century Gothic" panose="020B0502020202020204" pitchFamily="34" charset="0"/>
                <a:ea typeface="Calibri"/>
                <a:cs typeface="Times New Roman"/>
              </a:rPr>
              <a:t>et makkelijk hebben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moeilijk hebben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12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Mensen met een zwakke gezondheid </a:t>
            </a:r>
            <a:r>
              <a:rPr lang="nl-NL" sz="2400" i="1" u="sng">
                <a:solidFill>
                  <a:srgbClr val="387038"/>
                </a:solidFill>
                <a:latin typeface="Century Gothic" panose="020B0502020202020204" pitchFamily="34" charset="0"/>
                <a:ea typeface="Calibri"/>
                <a:cs typeface="Times New Roman"/>
              </a:rPr>
              <a:t>hebben het zwaar</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weinig moeite hoeven doen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heb het makkelijk</a:t>
            </a:r>
            <a:r>
              <a:rPr lang="nl-NL" sz="2400" i="1">
                <a:solidFill>
                  <a:srgbClr val="387038"/>
                </a:solidFill>
                <a:latin typeface="Century Gothic" panose="020B0502020202020204" pitchFamily="34" charset="0"/>
                <a:ea typeface="Calibri"/>
                <a:cs typeface="Times New Roman"/>
              </a:rPr>
              <a:t> want ik zie waar het balletje is.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Menselijk gezicht, kleding, overdekt&#10;&#10;Automatisch gegenereerde beschrijving">
            <a:extLst>
              <a:ext uri="{FF2B5EF4-FFF2-40B4-BE49-F238E27FC236}">
                <a16:creationId xmlns:a16="http://schemas.microsoft.com/office/drawing/2014/main" id="{64BADEB9-C92E-D4B8-A543-7FB0375878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665" y="2551040"/>
            <a:ext cx="3728520" cy="2102885"/>
          </a:xfrm>
          <a:prstGeom prst="rect">
            <a:avLst/>
          </a:prstGeom>
        </p:spPr>
      </p:pic>
      <p:pic>
        <p:nvPicPr>
          <p:cNvPr id="18" name="Afbeelding 17" descr="Afbeelding met Stillevenfotografie, vaas, overdekt, rood&#10;&#10;Automatisch gegenereerde beschrijving">
            <a:extLst>
              <a:ext uri="{FF2B5EF4-FFF2-40B4-BE49-F238E27FC236}">
                <a16:creationId xmlns:a16="http://schemas.microsoft.com/office/drawing/2014/main" id="{ECC8D0C7-4AE3-33E1-29C8-3BDCF80619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7645" y="2551040"/>
            <a:ext cx="3432428" cy="2102884"/>
          </a:xfrm>
          <a:prstGeom prst="rect">
            <a:avLst/>
          </a:prstGeom>
        </p:spPr>
      </p:pic>
    </p:spTree>
    <p:extLst>
      <p:ext uri="{BB962C8B-B14F-4D97-AF65-F5344CB8AC3E}">
        <p14:creationId xmlns:p14="http://schemas.microsoft.com/office/powerpoint/2010/main" val="37529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55679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55679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624479"/>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6288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35407" y="175935"/>
            <a:ext cx="456558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te maken hebben met elkaar</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9139" y="2793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elkaar </a:t>
            </a:r>
            <a:br>
              <a:rPr lang="nl-NL" sz="5400" b="1">
                <a:solidFill>
                  <a:srgbClr val="387038"/>
                </a:solidFill>
                <a:latin typeface="Century Gothic" panose="020B0502020202020204" pitchFamily="34" charset="0"/>
                <a:ea typeface="Calibri"/>
                <a:cs typeface="Times New Roman"/>
              </a:rPr>
            </a:br>
            <a:r>
              <a:rPr lang="nl-NL" sz="5400" b="1">
                <a:solidFill>
                  <a:srgbClr val="387038"/>
                </a:solidFill>
                <a:latin typeface="Century Gothic" panose="020B0502020202020204" pitchFamily="34" charset="0"/>
                <a:ea typeface="Calibri"/>
                <a:cs typeface="Times New Roman"/>
              </a:rPr>
              <a:t>ontwijken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92106"/>
            <a:ext cx="4185327" cy="47637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zonder elkaar kunnen, om (moeten) gaan met elkaar</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3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Mensen en dieren </a:t>
            </a:r>
            <a:r>
              <a:rPr lang="nl-NL" sz="2400" i="1" u="sng">
                <a:solidFill>
                  <a:srgbClr val="387038"/>
                </a:solidFill>
                <a:latin typeface="Century Gothic" panose="020B0502020202020204" pitchFamily="34" charset="0"/>
                <a:ea typeface="Calibri"/>
                <a:cs typeface="Times New Roman"/>
              </a:rPr>
              <a:t>hebben met elkaar te maken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99903"/>
            <a:ext cx="4145769" cy="49974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niets met elkaar te maken willen hebben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r>
              <a:rPr lang="nl-NL" sz="4800">
                <a:latin typeface="Century Gothic" panose="020B0502020202020204" pitchFamily="34" charset="0"/>
                <a:ea typeface="Calibri"/>
                <a:cs typeface="Times New Roman"/>
              </a:rPr>
              <a:t> </a:t>
            </a:r>
            <a:r>
              <a:rPr lang="nl-NL" sz="3600">
                <a:latin typeface="Century Gothic" panose="020B0502020202020204" pitchFamily="34" charset="0"/>
                <a:ea typeface="Calibri"/>
                <a:cs typeface="Times New Roman"/>
              </a:rPr>
              <a:t> </a:t>
            </a:r>
            <a:endParaRPr lang="nl-NL" sz="32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ontwijken elkaar.</a:t>
            </a:r>
            <a:r>
              <a:rPr lang="nl-NL" sz="2400" i="1">
                <a:solidFill>
                  <a:srgbClr val="387038"/>
                </a:solidFill>
                <a:latin typeface="Century Gothic" panose="020B0502020202020204" pitchFamily="34" charset="0"/>
                <a:ea typeface="Calibri"/>
                <a:cs typeface="Times New Roman"/>
              </a:rPr>
              <a:t> Ze willen niets met elkaar te maken hebben.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Hondenras, huisdier, zoogdier, hond&#10;&#10;Automatisch gegenereerde beschrijving">
            <a:extLst>
              <a:ext uri="{FF2B5EF4-FFF2-40B4-BE49-F238E27FC236}">
                <a16:creationId xmlns:a16="http://schemas.microsoft.com/office/drawing/2014/main" id="{4E393B7B-AB13-9205-502C-C5B990AF88A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758535" y="2781822"/>
            <a:ext cx="1577188" cy="1615972"/>
          </a:xfrm>
          <a:prstGeom prst="rect">
            <a:avLst/>
          </a:prstGeom>
        </p:spPr>
      </p:pic>
      <p:pic>
        <p:nvPicPr>
          <p:cNvPr id="19" name="Afbeelding 18" descr="Afbeelding met persoon, overdekt, huisdier, Hondenras&#10;&#10;Automatisch gegenereerde beschrijving">
            <a:extLst>
              <a:ext uri="{FF2B5EF4-FFF2-40B4-BE49-F238E27FC236}">
                <a16:creationId xmlns:a16="http://schemas.microsoft.com/office/drawing/2014/main" id="{93A72488-DB4C-16F8-CEBD-03DACDED6A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491" y="3140420"/>
            <a:ext cx="1576879" cy="1053355"/>
          </a:xfrm>
          <a:prstGeom prst="rect">
            <a:avLst/>
          </a:prstGeom>
        </p:spPr>
      </p:pic>
      <p:pic>
        <p:nvPicPr>
          <p:cNvPr id="20" name="Afbeelding 19" descr="Afbeelding met persoon, kat, Menselijk gezicht, overdekt&#10;&#10;Automatisch gegenereerde beschrijving">
            <a:extLst>
              <a:ext uri="{FF2B5EF4-FFF2-40B4-BE49-F238E27FC236}">
                <a16:creationId xmlns:a16="http://schemas.microsoft.com/office/drawing/2014/main" id="{6CC01E1D-6315-4F11-9E29-2AF0119C5E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86660" y="3993800"/>
            <a:ext cx="1427338" cy="994656"/>
          </a:xfrm>
          <a:prstGeom prst="rect">
            <a:avLst/>
          </a:prstGeom>
        </p:spPr>
      </p:pic>
      <p:pic>
        <p:nvPicPr>
          <p:cNvPr id="1032" name="Picture 8" descr="Gegenereerde afbeelding">
            <a:extLst>
              <a:ext uri="{FF2B5EF4-FFF2-40B4-BE49-F238E27FC236}">
                <a16:creationId xmlns:a16="http://schemas.microsoft.com/office/drawing/2014/main" id="{51310D5F-C9EC-5E0B-7D3B-FA67CD0078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51" y="2564908"/>
            <a:ext cx="1715127" cy="257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9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924953" y="361954"/>
            <a:ext cx="300418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924953" y="332656"/>
            <a:ext cx="297243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gif</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834324"/>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46798" y="2902049"/>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rattengif</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834324"/>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26723" y="2889500"/>
            <a:ext cx="252278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onkruid gif</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834324"/>
            <a:ext cx="2611399" cy="8706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14599" y="2924395"/>
            <a:ext cx="250926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slangengif</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008071" y="373699"/>
            <a:ext cx="2812402" cy="165352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971340" y="450459"/>
            <a:ext cx="3004183"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gevaarlijke stof waar je heel ziek van wordt en soms aan doodgaat</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persoon, Frisdrank, vasthouden, glas&#10;&#10;Automatisch gegenereerde beschrijving">
            <a:extLst>
              <a:ext uri="{FF2B5EF4-FFF2-40B4-BE49-F238E27FC236}">
                <a16:creationId xmlns:a16="http://schemas.microsoft.com/office/drawing/2014/main" id="{36D09869-9CCC-9184-84A1-DF0616D803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1079" y="3820529"/>
            <a:ext cx="2652637" cy="1910648"/>
          </a:xfrm>
          <a:prstGeom prst="rect">
            <a:avLst/>
          </a:prstGeom>
        </p:spPr>
      </p:pic>
      <p:pic>
        <p:nvPicPr>
          <p:cNvPr id="23" name="Afbeelding 22" descr="Afbeelding met Glazen fles, drinken, wijn, wijnfles&#10;&#10;Automatisch gegenereerde beschrijving">
            <a:extLst>
              <a:ext uri="{FF2B5EF4-FFF2-40B4-BE49-F238E27FC236}">
                <a16:creationId xmlns:a16="http://schemas.microsoft.com/office/drawing/2014/main" id="{6C8856BE-B619-B640-B15B-0D5FB782286B}"/>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65026" y="244453"/>
            <a:ext cx="1653529" cy="1653529"/>
          </a:xfrm>
          <a:prstGeom prst="rect">
            <a:avLst/>
          </a:prstGeom>
        </p:spPr>
      </p:pic>
      <p:pic>
        <p:nvPicPr>
          <p:cNvPr id="25" name="Afbeelding 24" descr="Afbeelding met voedsel&#10;&#10;Beschrijving automatisch gegenereerd met gemiddelde betrouwbaarheid">
            <a:extLst>
              <a:ext uri="{FF2B5EF4-FFF2-40B4-BE49-F238E27FC236}">
                <a16:creationId xmlns:a16="http://schemas.microsoft.com/office/drawing/2014/main" id="{4F0CFB9D-3C89-D14B-98E3-49B9AF187E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636" y="3804605"/>
            <a:ext cx="2487285" cy="1959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Afbeelding 26" descr="Afbeelding met tekst, overdekt, Voedselopslag, muur&#10;&#10;Automatisch gegenereerde beschrijving">
            <a:extLst>
              <a:ext uri="{FF2B5EF4-FFF2-40B4-BE49-F238E27FC236}">
                <a16:creationId xmlns:a16="http://schemas.microsoft.com/office/drawing/2014/main" id="{13ECA3D7-B415-A764-EE1F-A4A81501DB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48944" y="3822854"/>
            <a:ext cx="2550760" cy="1913070"/>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7" y="386052"/>
            <a:ext cx="443364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wezen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773031" y="2859905"/>
            <a:ext cx="2661051" cy="7649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867696" y="3054611"/>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dier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940742" y="2878916"/>
            <a:ext cx="2661051" cy="7593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079742" y="2941894"/>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mens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189270" cy="10025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411311" cy="8440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mens of het dier</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04678" y="105923"/>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6" name="Afbeelding 25" descr="Afbeelding met Dierfiguur, zoogdier, varken, tekenfilm&#10;&#10;Automatisch gegenereerde beschrijving">
            <a:extLst>
              <a:ext uri="{FF2B5EF4-FFF2-40B4-BE49-F238E27FC236}">
                <a16:creationId xmlns:a16="http://schemas.microsoft.com/office/drawing/2014/main" id="{2753D67A-DFD3-D7D7-0F76-1595E6090F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489" y="3842301"/>
            <a:ext cx="3621907" cy="1931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Afbeelding 29" descr="Afbeelding met kleding, schoeisel, Dans, vrouw&#10;&#10;Automatisch gegenereerde beschrijving">
            <a:extLst>
              <a:ext uri="{FF2B5EF4-FFF2-40B4-BE49-F238E27FC236}">
                <a16:creationId xmlns:a16="http://schemas.microsoft.com/office/drawing/2014/main" id="{145954D1-B588-3114-3B62-45E333FCFC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4982" y="3859706"/>
            <a:ext cx="3118529" cy="1883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kstvak 3">
            <a:extLst>
              <a:ext uri="{FF2B5EF4-FFF2-40B4-BE49-F238E27FC236}">
                <a16:creationId xmlns:a16="http://schemas.microsoft.com/office/drawing/2014/main" id="{F625B0B0-B90E-9135-8C2B-266580CA16E6}"/>
              </a:ext>
            </a:extLst>
          </p:cNvPr>
          <p:cNvSpPr txBox="1"/>
          <p:nvPr/>
        </p:nvSpPr>
        <p:spPr>
          <a:xfrm>
            <a:off x="4439029" y="2577748"/>
            <a:ext cx="348995" cy="923260"/>
          </a:xfrm>
          <a:prstGeom prst="rect">
            <a:avLst/>
          </a:prstGeom>
          <a:solidFill>
            <a:schemeClr val="bg1"/>
          </a:solidFill>
        </p:spPr>
        <p:txBody>
          <a:bodyPr wrap="square" rtlCol="0">
            <a:spAutoFit/>
          </a:bodyPr>
          <a:lstStyle/>
          <a:p>
            <a:endParaRPr lang="nl-NL"/>
          </a:p>
        </p:txBody>
      </p:sp>
    </p:spTree>
    <p:extLst>
      <p:ext uri="{BB962C8B-B14F-4D97-AF65-F5344CB8AC3E}">
        <p14:creationId xmlns:p14="http://schemas.microsoft.com/office/powerpoint/2010/main" val="3466057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069463" y="841411"/>
            <a:ext cx="1983746" cy="193749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061336" y="3851622"/>
            <a:ext cx="648072" cy="133973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2278788" y="4979778"/>
            <a:ext cx="25084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147569" y="4979778"/>
            <a:ext cx="269845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nectar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799037" y="407314"/>
            <a:ext cx="251038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034591" y="442947"/>
            <a:ext cx="205168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bij</a:t>
            </a: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827584" y="5541651"/>
            <a:ext cx="305674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4325196" y="2471576"/>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049970" y="2490869"/>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bestuiven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896555" y="3392623"/>
            <a:ext cx="6995926" cy="86968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896555" y="3382754"/>
            <a:ext cx="7185596" cy="47829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bloemenpoeder (het stuifmeel) van de ene naar de andere plant brengen</a:t>
            </a:r>
            <a:endParaRPr lang="nl-NL" sz="1100">
              <a:effectLst/>
              <a:latin typeface="Century Gothic" panose="020B0502020202020204" pitchFamily="34" charset="0"/>
              <a:ea typeface="Calibri"/>
              <a:cs typeface="Times New Roman"/>
            </a:endParaRPr>
          </a:p>
        </p:txBody>
      </p:sp>
      <p:pic>
        <p:nvPicPr>
          <p:cNvPr id="32" name="Afbeelding 31" descr="Afbeelding met ongewerveld dier, bij, insect, Vliesvleugelig insect&#10;&#10;Automatisch gegenereerde beschrijving">
            <a:extLst>
              <a:ext uri="{FF2B5EF4-FFF2-40B4-BE49-F238E27FC236}">
                <a16:creationId xmlns:a16="http://schemas.microsoft.com/office/drawing/2014/main" id="{9857F833-F26C-91E3-B178-07C3ACFEDF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899" y="1147752"/>
            <a:ext cx="2809343" cy="2011911"/>
          </a:xfrm>
          <a:prstGeom prst="rect">
            <a:avLst/>
          </a:prstGeom>
        </p:spPr>
      </p:pic>
      <p:pic>
        <p:nvPicPr>
          <p:cNvPr id="17" name="Afbeelding 16" descr="Afbeelding met insect, ongewerveld dier, bij, Vliesvleugelig insect&#10;&#10;Automatisch gegenereerde beschrijving">
            <a:extLst>
              <a:ext uri="{FF2B5EF4-FFF2-40B4-BE49-F238E27FC236}">
                <a16:creationId xmlns:a16="http://schemas.microsoft.com/office/drawing/2014/main" id="{1B08567E-95BE-693B-9554-B18F8946AAD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62325" y="193661"/>
            <a:ext cx="4325399" cy="2439525"/>
          </a:xfrm>
          <a:prstGeom prst="rect">
            <a:avLst/>
          </a:prstGeom>
        </p:spPr>
      </p:pic>
      <p:sp>
        <p:nvSpPr>
          <p:cNvPr id="24" name="Rechthoek 23">
            <a:extLst>
              <a:ext uri="{FF2B5EF4-FFF2-40B4-BE49-F238E27FC236}">
                <a16:creationId xmlns:a16="http://schemas.microsoft.com/office/drawing/2014/main" id="{96F910E3-38A8-4C09-9815-313213C7DCF2}"/>
              </a:ext>
            </a:extLst>
          </p:cNvPr>
          <p:cNvSpPr/>
          <p:nvPr/>
        </p:nvSpPr>
        <p:spPr>
          <a:xfrm>
            <a:off x="5834583" y="373550"/>
            <a:ext cx="1473721" cy="2595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Afbeelding 24">
            <a:extLst>
              <a:ext uri="{FF2B5EF4-FFF2-40B4-BE49-F238E27FC236}">
                <a16:creationId xmlns:a16="http://schemas.microsoft.com/office/drawing/2014/main" id="{E55E7AEC-52DA-2D90-7293-093CE031C640}"/>
              </a:ext>
            </a:extLst>
          </p:cNvPr>
          <p:cNvPicPr>
            <a:picLocks noChangeAspect="1"/>
          </p:cNvPicPr>
          <p:nvPr/>
        </p:nvPicPr>
        <p:blipFill>
          <a:blip r:embed="rId5"/>
          <a:stretch>
            <a:fillRect/>
          </a:stretch>
        </p:blipFill>
        <p:spPr>
          <a:xfrm>
            <a:off x="5823990" y="1436037"/>
            <a:ext cx="955274" cy="169739"/>
          </a:xfrm>
          <a:prstGeom prst="rect">
            <a:avLst/>
          </a:prstGeom>
        </p:spPr>
      </p:pic>
      <p:pic>
        <p:nvPicPr>
          <p:cNvPr id="28" name="Afbeelding 27" descr="Afbeelding met plant, bloem, bloemblaadje, Pedicellus&#10;&#10;Automatisch gegenereerde beschrijving">
            <a:extLst>
              <a:ext uri="{FF2B5EF4-FFF2-40B4-BE49-F238E27FC236}">
                <a16:creationId xmlns:a16="http://schemas.microsoft.com/office/drawing/2014/main" id="{0F73652A-5FAF-0178-70BE-F7B7902B0C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4858" y="4509713"/>
            <a:ext cx="2698457" cy="1802569"/>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22 – 27 mei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blijken</a:t>
            </a:r>
          </a:p>
        </p:txBody>
      </p:sp>
      <p:pic>
        <p:nvPicPr>
          <p:cNvPr id="3" name="Afbeelding 2" descr="Afbeelding met persoon, schoen, sneeuw, schoenen&#10;&#10;Automatisch gegenereerde beschrijving">
            <a:extLst>
              <a:ext uri="{FF2B5EF4-FFF2-40B4-BE49-F238E27FC236}">
                <a16:creationId xmlns:a16="http://schemas.microsoft.com/office/drawing/2014/main" id="{DBCA017C-8E74-6895-7613-8243330AE6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484784"/>
            <a:ext cx="7335762" cy="490028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gif</a:t>
            </a:r>
          </a:p>
        </p:txBody>
      </p:sp>
      <p:pic>
        <p:nvPicPr>
          <p:cNvPr id="3" name="Afbeelding 2" descr="Afbeelding met Glazen fles, drinken, wijn, wijnfles&#10;&#10;Automatisch gegenereerde beschrijving">
            <a:extLst>
              <a:ext uri="{FF2B5EF4-FFF2-40B4-BE49-F238E27FC236}">
                <a16:creationId xmlns:a16="http://schemas.microsoft.com/office/drawing/2014/main" id="{0225FC2C-A189-7BB1-5E8E-419C10466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3404" y="1556792"/>
            <a:ext cx="5157192" cy="515719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bestuiven</a:t>
            </a:r>
          </a:p>
        </p:txBody>
      </p:sp>
      <p:pic>
        <p:nvPicPr>
          <p:cNvPr id="4" name="Afbeelding 3" descr="Afbeelding met insect, ongewerveld dier, bij, Vliesvleugelig insect&#10;&#10;Automatisch gegenereerde beschrijving">
            <a:extLst>
              <a:ext uri="{FF2B5EF4-FFF2-40B4-BE49-F238E27FC236}">
                <a16:creationId xmlns:a16="http://schemas.microsoft.com/office/drawing/2014/main" id="{12F91BC7-0260-5C6A-28A0-88A0F9C2F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226143"/>
            <a:ext cx="8757379" cy="4939161"/>
          </a:xfrm>
          <a:prstGeom prst="rect">
            <a:avLst/>
          </a:prstGeom>
        </p:spPr>
      </p:pic>
      <p:sp>
        <p:nvSpPr>
          <p:cNvPr id="5" name="Rechthoek 4">
            <a:extLst>
              <a:ext uri="{FF2B5EF4-FFF2-40B4-BE49-F238E27FC236}">
                <a16:creationId xmlns:a16="http://schemas.microsoft.com/office/drawing/2014/main" id="{EF4A76F3-5315-2969-464C-EDAB71BD5E3C}"/>
              </a:ext>
            </a:extLst>
          </p:cNvPr>
          <p:cNvSpPr/>
          <p:nvPr/>
        </p:nvSpPr>
        <p:spPr>
          <a:xfrm>
            <a:off x="2987824" y="1556792"/>
            <a:ext cx="2880320"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9FB568D6-B7A3-357C-B1AC-FBABE4AC1578}"/>
              </a:ext>
            </a:extLst>
          </p:cNvPr>
          <p:cNvPicPr>
            <a:picLocks noChangeAspect="1"/>
          </p:cNvPicPr>
          <p:nvPr/>
        </p:nvPicPr>
        <p:blipFill>
          <a:blip r:embed="rId4"/>
          <a:stretch>
            <a:fillRect/>
          </a:stretch>
        </p:blipFill>
        <p:spPr>
          <a:xfrm>
            <a:off x="3779912" y="3717032"/>
            <a:ext cx="1008112" cy="396043"/>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zwaar hebben</a:t>
            </a:r>
          </a:p>
        </p:txBody>
      </p:sp>
      <p:pic>
        <p:nvPicPr>
          <p:cNvPr id="3" name="Afbeelding 2" descr="Afbeelding met persoon, Menselijk gezicht, kleding, overdekt&#10;&#10;Automatisch gegenereerde beschrijving">
            <a:extLst>
              <a:ext uri="{FF2B5EF4-FFF2-40B4-BE49-F238E27FC236}">
                <a16:creationId xmlns:a16="http://schemas.microsoft.com/office/drawing/2014/main" id="{C12B06BF-237C-FC06-10A7-E4A8D628A1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628800"/>
            <a:ext cx="7788098" cy="482453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wezen</a:t>
            </a:r>
          </a:p>
        </p:txBody>
      </p:sp>
      <p:pic>
        <p:nvPicPr>
          <p:cNvPr id="3" name="Afbeelding 2" descr="Afbeelding met tekenfilm, clipart, illustratie&#10;&#10;Door AI gegenereerde inhoud is mogelijk onjuist.">
            <a:extLst>
              <a:ext uri="{FF2B5EF4-FFF2-40B4-BE49-F238E27FC236}">
                <a16:creationId xmlns:a16="http://schemas.microsoft.com/office/drawing/2014/main" id="{D2ECF895-70B4-B0CD-B79C-06EAC0C2B1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8088"/>
            <a:ext cx="9144000" cy="278182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Hondenras, huisdier, zoogdier, hond&#10;&#10;Automatisch gegenereerde beschrijving">
            <a:extLst>
              <a:ext uri="{FF2B5EF4-FFF2-40B4-BE49-F238E27FC236}">
                <a16:creationId xmlns:a16="http://schemas.microsoft.com/office/drawing/2014/main" id="{97BD699E-92A0-4B10-A412-06C9F7CA12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7777" y="1376451"/>
            <a:ext cx="3096953" cy="3173108"/>
          </a:xfrm>
          <a:prstGeom prst="rect">
            <a:avLst/>
          </a:prstGeom>
        </p:spPr>
      </p:pic>
      <p:sp>
        <p:nvSpPr>
          <p:cNvPr id="6" name="Tekstvak 5"/>
          <p:cNvSpPr txBox="1"/>
          <p:nvPr/>
        </p:nvSpPr>
        <p:spPr>
          <a:xfrm>
            <a:off x="251520" y="0"/>
            <a:ext cx="9180512" cy="2308324"/>
          </a:xfrm>
          <a:prstGeom prst="rect">
            <a:avLst/>
          </a:prstGeom>
          <a:noFill/>
        </p:spPr>
        <p:txBody>
          <a:bodyPr wrap="square" rtlCol="0">
            <a:spAutoFit/>
          </a:bodyPr>
          <a:lstStyle/>
          <a:p>
            <a:r>
              <a:rPr lang="nl-NL" sz="7200" b="1" u="sng">
                <a:latin typeface="Century Gothic" panose="020B0502020202020204" pitchFamily="34" charset="0"/>
              </a:rPr>
              <a:t>te maken hebben met</a:t>
            </a:r>
          </a:p>
        </p:txBody>
      </p:sp>
      <p:pic>
        <p:nvPicPr>
          <p:cNvPr id="3" name="Afbeelding 2" descr="Afbeelding met persoon, Hondenras, huisdier, overdekt&#10;&#10;Automatisch gegenereerde beschrijving">
            <a:extLst>
              <a:ext uri="{FF2B5EF4-FFF2-40B4-BE49-F238E27FC236}">
                <a16:creationId xmlns:a16="http://schemas.microsoft.com/office/drawing/2014/main" id="{6095E032-0061-290B-E616-91444EE19C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8104" y="1916832"/>
            <a:ext cx="2802707" cy="1872208"/>
          </a:xfrm>
          <a:prstGeom prst="rect">
            <a:avLst/>
          </a:prstGeom>
        </p:spPr>
      </p:pic>
      <p:pic>
        <p:nvPicPr>
          <p:cNvPr id="5" name="Afbeelding 4" descr="Afbeelding met persoon, overdekt, huisdier, Hondenras&#10;&#10;Automatisch gegenereerde beschrijving">
            <a:extLst>
              <a:ext uri="{FF2B5EF4-FFF2-40B4-BE49-F238E27FC236}">
                <a16:creationId xmlns:a16="http://schemas.microsoft.com/office/drawing/2014/main" id="{4E8E6C40-985F-0C15-18DE-3E3F3BF7FC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52" y="4293096"/>
            <a:ext cx="3096344" cy="2068358"/>
          </a:xfrm>
          <a:prstGeom prst="rect">
            <a:avLst/>
          </a:prstGeom>
        </p:spPr>
      </p:pic>
      <p:pic>
        <p:nvPicPr>
          <p:cNvPr id="10" name="Afbeelding 9" descr="Afbeelding met persoon, kat, Menselijk gezicht, overdekt&#10;&#10;Automatisch gegenereerde beschrijving">
            <a:extLst>
              <a:ext uri="{FF2B5EF4-FFF2-40B4-BE49-F238E27FC236}">
                <a16:creationId xmlns:a16="http://schemas.microsoft.com/office/drawing/2014/main" id="{B38483F8-A694-7CFF-AD67-E6E025F934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06750" y="4291005"/>
            <a:ext cx="2802707" cy="195309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een handje helpen</a:t>
            </a:r>
          </a:p>
        </p:txBody>
      </p:sp>
      <p:pic>
        <p:nvPicPr>
          <p:cNvPr id="3" name="Afbeelding 2" descr="Afbeelding met schoeisel, gebouw, kunst, schoenen&#10;&#10;Automatisch gegenereerde beschrijving">
            <a:extLst>
              <a:ext uri="{FF2B5EF4-FFF2-40B4-BE49-F238E27FC236}">
                <a16:creationId xmlns:a16="http://schemas.microsoft.com/office/drawing/2014/main" id="{745EE9D7-06D0-E810-815E-13918ED930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340768"/>
            <a:ext cx="7272808" cy="4814597"/>
          </a:xfrm>
          <a:prstGeom prst="rect">
            <a:avLst/>
          </a:prstGeom>
        </p:spPr>
      </p:pic>
      <p:sp>
        <p:nvSpPr>
          <p:cNvPr id="5" name="Tekstvak 4">
            <a:extLst>
              <a:ext uri="{FF2B5EF4-FFF2-40B4-BE49-F238E27FC236}">
                <a16:creationId xmlns:a16="http://schemas.microsoft.com/office/drawing/2014/main" id="{35B1EE44-D662-CAD0-66F1-06B727E236ED}"/>
              </a:ext>
            </a:extLst>
          </p:cNvPr>
          <p:cNvSpPr txBox="1"/>
          <p:nvPr/>
        </p:nvSpPr>
        <p:spPr>
          <a:xfrm>
            <a:off x="2144421" y="6269990"/>
            <a:ext cx="4818646" cy="646331"/>
          </a:xfrm>
          <a:prstGeom prst="rect">
            <a:avLst/>
          </a:prstGeom>
          <a:noFill/>
        </p:spPr>
        <p:txBody>
          <a:bodyPr wrap="square">
            <a:spAutoFit/>
          </a:bodyPr>
          <a:lstStyle/>
          <a:p>
            <a:r>
              <a:rPr lang="nl-NL">
                <a:hlinkClick r:id="rId4"/>
              </a:rPr>
              <a:t>https://www.youtube.com/watch?v=nfbbXusialk</a:t>
            </a:r>
            <a:endParaRPr lang="nl-NL"/>
          </a:p>
          <a:p>
            <a:endParaRPr lang="nl-NL"/>
          </a:p>
        </p:txBody>
      </p:sp>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828E50-C84C-49DC-9C83-0EEAD6C32306}">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9</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2025-05-27T09:59:19Z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