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5" r:id="rId7"/>
    <p:sldId id="1477" r:id="rId8"/>
    <p:sldId id="1460" r:id="rId9"/>
    <p:sldId id="1479" r:id="rId10"/>
    <p:sldId id="1478" r:id="rId11"/>
    <p:sldId id="1476" r:id="rId12"/>
    <p:sldId id="1519" r:id="rId13"/>
    <p:sldId id="934" r:id="rId14"/>
    <p:sldId id="1511" r:id="rId15"/>
    <p:sldId id="1530" r:id="rId16"/>
    <p:sldId id="1534" r:id="rId17"/>
    <p:sldId id="1532" r:id="rId18"/>
    <p:sldId id="1516" r:id="rId19"/>
    <p:sldId id="1533" r:id="rId20"/>
    <p:sldId id="1535"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7"/>
            <p14:sldId id="1460"/>
            <p14:sldId id="1479"/>
            <p14:sldId id="1478"/>
            <p14:sldId id="1476"/>
            <p14:sldId id="1519"/>
            <p14:sldId id="934"/>
            <p14:sldId id="1511"/>
            <p14:sldId id="1530"/>
            <p14:sldId id="1534"/>
            <p14:sldId id="1532"/>
            <p14:sldId id="1516"/>
            <p14:sldId id="1533"/>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9BA40-AB72-4950-B210-F5ACCA091206}" v="91" dt="2025-05-20T07:37:58.519"/>
    <p1510:client id="{3DED82C1-E011-43ED-9387-7A8202D95B20}" v="263" dt="2025-05-20T09:47:49.122"/>
    <p1510:client id="{BC3B083D-6CFF-4B1F-A903-D86F8C4B10E4}" v="24" dt="2025-05-20T09:23:47.548"/>
    <p1510:client id="{DAA92E16-6006-4ACB-B5E3-83991EB95478}" v="105" dt="2025-05-20T09:43:56.5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3DED82C1-E011-43ED-9387-7A8202D95B20}"/>
    <pc:docChg chg="custSel modSld">
      <pc:chgData name="Das, Gerarda" userId="dec061bf-56a5-47a0-b9f3-f749fe418ae6" providerId="ADAL" clId="{3DED82C1-E011-43ED-9387-7A8202D95B20}" dt="2025-05-20T09:47:49.122" v="262" actId="1037"/>
      <pc:docMkLst>
        <pc:docMk/>
      </pc:docMkLst>
      <pc:sldChg chg="modSp mod">
        <pc:chgData name="Das, Gerarda" userId="dec061bf-56a5-47a0-b9f3-f749fe418ae6" providerId="ADAL" clId="{3DED82C1-E011-43ED-9387-7A8202D95B20}" dt="2025-05-20T09:31:09.795" v="79" actId="20577"/>
        <pc:sldMkLst>
          <pc:docMk/>
          <pc:sldMk cId="2189114603" sldId="1437"/>
        </pc:sldMkLst>
        <pc:spChg chg="mod">
          <ac:chgData name="Das, Gerarda" userId="dec061bf-56a5-47a0-b9f3-f749fe418ae6" providerId="ADAL" clId="{3DED82C1-E011-43ED-9387-7A8202D95B20}" dt="2025-05-20T09:31:09.795" v="79" actId="20577"/>
          <ac:spMkLst>
            <pc:docMk/>
            <pc:sldMk cId="2189114603" sldId="1437"/>
            <ac:spMk id="5" creationId="{D9E78F6D-9F70-70B2-84F2-E94CE44FD20D}"/>
          </ac:spMkLst>
        </pc:spChg>
      </pc:sldChg>
      <pc:sldChg chg="addSp delSp modSp mod">
        <pc:chgData name="Das, Gerarda" userId="dec061bf-56a5-47a0-b9f3-f749fe418ae6" providerId="ADAL" clId="{3DED82C1-E011-43ED-9387-7A8202D95B20}" dt="2025-05-20T09:35:05.709" v="103" actId="1076"/>
        <pc:sldMkLst>
          <pc:docMk/>
          <pc:sldMk cId="3852907103" sldId="1460"/>
        </pc:sldMkLst>
        <pc:spChg chg="del">
          <ac:chgData name="Das, Gerarda" userId="dec061bf-56a5-47a0-b9f3-f749fe418ae6" providerId="ADAL" clId="{3DED82C1-E011-43ED-9387-7A8202D95B20}" dt="2025-05-20T09:34:57.975" v="96" actId="478"/>
          <ac:spMkLst>
            <pc:docMk/>
            <pc:sldMk cId="3852907103" sldId="1460"/>
            <ac:spMk id="2" creationId="{4338AC6A-7149-CA5F-3606-94EE60020B74}"/>
          </ac:spMkLst>
        </pc:spChg>
        <pc:picChg chg="add mod">
          <ac:chgData name="Das, Gerarda" userId="dec061bf-56a5-47a0-b9f3-f749fe418ae6" providerId="ADAL" clId="{3DED82C1-E011-43ED-9387-7A8202D95B20}" dt="2025-05-20T09:35:05.709" v="103" actId="1076"/>
          <ac:picMkLst>
            <pc:docMk/>
            <pc:sldMk cId="3852907103" sldId="1460"/>
            <ac:picMk id="4" creationId="{074F7633-B6A6-C4E9-77EA-CBC7C7A15BD8}"/>
          </ac:picMkLst>
        </pc:picChg>
        <pc:picChg chg="del">
          <ac:chgData name="Das, Gerarda" userId="dec061bf-56a5-47a0-b9f3-f749fe418ae6" providerId="ADAL" clId="{3DED82C1-E011-43ED-9387-7A8202D95B20}" dt="2025-05-20T09:34:57.020" v="95" actId="478"/>
          <ac:picMkLst>
            <pc:docMk/>
            <pc:sldMk cId="3852907103" sldId="1460"/>
            <ac:picMk id="5" creationId="{AED70622-CC83-F88F-055C-E9D413A10A2D}"/>
          </ac:picMkLst>
        </pc:picChg>
      </pc:sldChg>
      <pc:sldChg chg="addSp delSp modSp mod">
        <pc:chgData name="Das, Gerarda" userId="dec061bf-56a5-47a0-b9f3-f749fe418ae6" providerId="ADAL" clId="{3DED82C1-E011-43ED-9387-7A8202D95B20}" dt="2025-05-20T09:33:48.507" v="94" actId="1076"/>
        <pc:sldMkLst>
          <pc:docMk/>
          <pc:sldMk cId="4207872812" sldId="1475"/>
        </pc:sldMkLst>
        <pc:picChg chg="del">
          <ac:chgData name="Das, Gerarda" userId="dec061bf-56a5-47a0-b9f3-f749fe418ae6" providerId="ADAL" clId="{3DED82C1-E011-43ED-9387-7A8202D95B20}" dt="2025-05-20T09:33:09.322" v="80" actId="478"/>
          <ac:picMkLst>
            <pc:docMk/>
            <pc:sldMk cId="4207872812" sldId="1475"/>
            <ac:picMk id="3" creationId="{D5228484-D964-A841-23C8-620FE1BC2B09}"/>
          </ac:picMkLst>
        </pc:picChg>
        <pc:picChg chg="add mod">
          <ac:chgData name="Das, Gerarda" userId="dec061bf-56a5-47a0-b9f3-f749fe418ae6" providerId="ADAL" clId="{3DED82C1-E011-43ED-9387-7A8202D95B20}" dt="2025-05-20T09:33:38.899" v="91" actId="14100"/>
          <ac:picMkLst>
            <pc:docMk/>
            <pc:sldMk cId="4207872812" sldId="1475"/>
            <ac:picMk id="4" creationId="{05DC21CE-70AA-64EA-0DD2-42F8847B69A6}"/>
          </ac:picMkLst>
        </pc:picChg>
        <pc:picChg chg="add mod modCrop">
          <ac:chgData name="Das, Gerarda" userId="dec061bf-56a5-47a0-b9f3-f749fe418ae6" providerId="ADAL" clId="{3DED82C1-E011-43ED-9387-7A8202D95B20}" dt="2025-05-20T09:33:48.507" v="94" actId="1076"/>
          <ac:picMkLst>
            <pc:docMk/>
            <pc:sldMk cId="4207872812" sldId="1475"/>
            <ac:picMk id="7" creationId="{16712245-1B1E-341B-836D-BB138506F6CE}"/>
          </ac:picMkLst>
        </pc:picChg>
      </pc:sldChg>
      <pc:sldChg chg="addSp delSp modSp mod">
        <pc:chgData name="Das, Gerarda" userId="dec061bf-56a5-47a0-b9f3-f749fe418ae6" providerId="ADAL" clId="{3DED82C1-E011-43ED-9387-7A8202D95B20}" dt="2025-05-20T09:41:08.450" v="172" actId="1076"/>
        <pc:sldMkLst>
          <pc:docMk/>
          <pc:sldMk cId="2452007587" sldId="1476"/>
        </pc:sldMkLst>
        <pc:spChg chg="mod">
          <ac:chgData name="Das, Gerarda" userId="dec061bf-56a5-47a0-b9f3-f749fe418ae6" providerId="ADAL" clId="{3DED82C1-E011-43ED-9387-7A8202D95B20}" dt="2025-05-20T09:37:25.690" v="143" actId="1076"/>
          <ac:spMkLst>
            <pc:docMk/>
            <pc:sldMk cId="2452007587" sldId="1476"/>
            <ac:spMk id="6" creationId="{00000000-0000-0000-0000-000000000000}"/>
          </ac:spMkLst>
        </pc:spChg>
        <pc:spChg chg="mod">
          <ac:chgData name="Das, Gerarda" userId="dec061bf-56a5-47a0-b9f3-f749fe418ae6" providerId="ADAL" clId="{3DED82C1-E011-43ED-9387-7A8202D95B20}" dt="2025-05-20T09:37:41.253" v="146" actId="1076"/>
          <ac:spMkLst>
            <pc:docMk/>
            <pc:sldMk cId="2452007587" sldId="1476"/>
            <ac:spMk id="7" creationId="{066C7DAC-39EB-3EED-2A27-2379FF2C9E67}"/>
          </ac:spMkLst>
        </pc:spChg>
        <pc:picChg chg="del">
          <ac:chgData name="Das, Gerarda" userId="dec061bf-56a5-47a0-b9f3-f749fe418ae6" providerId="ADAL" clId="{3DED82C1-E011-43ED-9387-7A8202D95B20}" dt="2025-05-20T09:37:27.061" v="144" actId="478"/>
          <ac:picMkLst>
            <pc:docMk/>
            <pc:sldMk cId="2452007587" sldId="1476"/>
            <ac:picMk id="3" creationId="{2CF07E94-B174-8F7A-0235-8C1072F20560}"/>
          </ac:picMkLst>
        </pc:picChg>
        <pc:picChg chg="mod">
          <ac:chgData name="Das, Gerarda" userId="dec061bf-56a5-47a0-b9f3-f749fe418ae6" providerId="ADAL" clId="{3DED82C1-E011-43ED-9387-7A8202D95B20}" dt="2025-05-20T09:37:38.795" v="145" actId="1076"/>
          <ac:picMkLst>
            <pc:docMk/>
            <pc:sldMk cId="2452007587" sldId="1476"/>
            <ac:picMk id="4" creationId="{FBC0B798-E695-397A-5CF6-7CA4454175F5}"/>
          </ac:picMkLst>
        </pc:picChg>
        <pc:picChg chg="add del mod ord">
          <ac:chgData name="Das, Gerarda" userId="dec061bf-56a5-47a0-b9f3-f749fe418ae6" providerId="ADAL" clId="{3DED82C1-E011-43ED-9387-7A8202D95B20}" dt="2025-05-20T09:41:02.874" v="169" actId="478"/>
          <ac:picMkLst>
            <pc:docMk/>
            <pc:sldMk cId="2452007587" sldId="1476"/>
            <ac:picMk id="5" creationId="{9C7630E1-2153-B0CA-6742-8134A4834BE2}"/>
          </ac:picMkLst>
        </pc:picChg>
        <pc:picChg chg="add del mod">
          <ac:chgData name="Das, Gerarda" userId="dec061bf-56a5-47a0-b9f3-f749fe418ae6" providerId="ADAL" clId="{3DED82C1-E011-43ED-9387-7A8202D95B20}" dt="2025-05-20T09:41:02.389" v="168" actId="478"/>
          <ac:picMkLst>
            <pc:docMk/>
            <pc:sldMk cId="2452007587" sldId="1476"/>
            <ac:picMk id="9" creationId="{E116710E-98E7-1A2B-8136-2DD808D7B363}"/>
          </ac:picMkLst>
        </pc:picChg>
        <pc:picChg chg="add mod">
          <ac:chgData name="Das, Gerarda" userId="dec061bf-56a5-47a0-b9f3-f749fe418ae6" providerId="ADAL" clId="{3DED82C1-E011-43ED-9387-7A8202D95B20}" dt="2025-05-20T09:41:08.450" v="172" actId="1076"/>
          <ac:picMkLst>
            <pc:docMk/>
            <pc:sldMk cId="2452007587" sldId="1476"/>
            <ac:picMk id="11" creationId="{BB08DD0F-5E6C-EEE7-6315-A511D52DCE84}"/>
          </ac:picMkLst>
        </pc:picChg>
      </pc:sldChg>
      <pc:sldChg chg="addSp delSp modSp mod">
        <pc:chgData name="Das, Gerarda" userId="dec061bf-56a5-47a0-b9f3-f749fe418ae6" providerId="ADAL" clId="{3DED82C1-E011-43ED-9387-7A8202D95B20}" dt="2025-05-20T09:43:01.426" v="188" actId="164"/>
        <pc:sldMkLst>
          <pc:docMk/>
          <pc:sldMk cId="4074911733" sldId="1478"/>
        </pc:sldMkLst>
        <pc:grpChg chg="add mod">
          <ac:chgData name="Das, Gerarda" userId="dec061bf-56a5-47a0-b9f3-f749fe418ae6" providerId="ADAL" clId="{3DED82C1-E011-43ED-9387-7A8202D95B20}" dt="2025-05-20T09:43:01.426" v="188" actId="164"/>
          <ac:grpSpMkLst>
            <pc:docMk/>
            <pc:sldMk cId="4074911733" sldId="1478"/>
            <ac:grpSpMk id="7" creationId="{6DBEEF22-D836-CBA4-5C13-72E0C643A100}"/>
          </ac:grpSpMkLst>
        </pc:grpChg>
        <pc:picChg chg="add mod">
          <ac:chgData name="Das, Gerarda" userId="dec061bf-56a5-47a0-b9f3-f749fe418ae6" providerId="ADAL" clId="{3DED82C1-E011-43ED-9387-7A8202D95B20}" dt="2025-05-20T09:43:01.426" v="188" actId="164"/>
          <ac:picMkLst>
            <pc:docMk/>
            <pc:sldMk cId="4074911733" sldId="1478"/>
            <ac:picMk id="2" creationId="{9C4BFABF-26B7-6078-67EC-015555E69F7C}"/>
          </ac:picMkLst>
        </pc:picChg>
        <pc:picChg chg="add mod">
          <ac:chgData name="Das, Gerarda" userId="dec061bf-56a5-47a0-b9f3-f749fe418ae6" providerId="ADAL" clId="{3DED82C1-E011-43ED-9387-7A8202D95B20}" dt="2025-05-20T09:43:01.426" v="188" actId="164"/>
          <ac:picMkLst>
            <pc:docMk/>
            <pc:sldMk cId="4074911733" sldId="1478"/>
            <ac:picMk id="3" creationId="{22A8D952-00C1-1A0D-610D-3DF7D7EBB025}"/>
          </ac:picMkLst>
        </pc:picChg>
        <pc:picChg chg="add mod modCrop">
          <ac:chgData name="Das, Gerarda" userId="dec061bf-56a5-47a0-b9f3-f749fe418ae6" providerId="ADAL" clId="{3DED82C1-E011-43ED-9387-7A8202D95B20}" dt="2025-05-20T09:43:01.426" v="188" actId="164"/>
          <ac:picMkLst>
            <pc:docMk/>
            <pc:sldMk cId="4074911733" sldId="1478"/>
            <ac:picMk id="5" creationId="{4340C9C6-01A5-4FE9-9C5E-E07B4146277A}"/>
          </ac:picMkLst>
        </pc:picChg>
        <pc:picChg chg="del">
          <ac:chgData name="Das, Gerarda" userId="dec061bf-56a5-47a0-b9f3-f749fe418ae6" providerId="ADAL" clId="{3DED82C1-E011-43ED-9387-7A8202D95B20}" dt="2025-05-20T09:35:15.142" v="104" actId="478"/>
          <ac:picMkLst>
            <pc:docMk/>
            <pc:sldMk cId="4074911733" sldId="1478"/>
            <ac:picMk id="10" creationId="{4D811F96-174E-0D86-359B-2020FF05AD50}"/>
          </ac:picMkLst>
        </pc:picChg>
      </pc:sldChg>
      <pc:sldChg chg="addSp delSp modSp mod">
        <pc:chgData name="Das, Gerarda" userId="dec061bf-56a5-47a0-b9f3-f749fe418ae6" providerId="ADAL" clId="{3DED82C1-E011-43ED-9387-7A8202D95B20}" dt="2025-05-20T09:42:21.409" v="180" actId="14100"/>
        <pc:sldMkLst>
          <pc:docMk/>
          <pc:sldMk cId="2967928418" sldId="1511"/>
        </pc:sldMkLst>
        <pc:spChg chg="del">
          <ac:chgData name="Das, Gerarda" userId="dec061bf-56a5-47a0-b9f3-f749fe418ae6" providerId="ADAL" clId="{3DED82C1-E011-43ED-9387-7A8202D95B20}" dt="2025-05-20T09:42:07.380" v="174" actId="478"/>
          <ac:spMkLst>
            <pc:docMk/>
            <pc:sldMk cId="2967928418" sldId="1511"/>
            <ac:spMk id="8" creationId="{D979EF9E-35F3-20CD-9CAA-9678FEB3B504}"/>
          </ac:spMkLst>
        </pc:spChg>
        <pc:spChg chg="mod">
          <ac:chgData name="Das, Gerarda" userId="dec061bf-56a5-47a0-b9f3-f749fe418ae6" providerId="ADAL" clId="{3DED82C1-E011-43ED-9387-7A8202D95B20}" dt="2025-05-20T09:42:21.409" v="180" actId="14100"/>
          <ac:spMkLst>
            <pc:docMk/>
            <pc:sldMk cId="2967928418" sldId="1511"/>
            <ac:spMk id="36" creationId="{D8EF981A-9BA7-0EB1-9B70-F7FBF2F7DF1C}"/>
          </ac:spMkLst>
        </pc:spChg>
        <pc:picChg chg="add mod">
          <ac:chgData name="Das, Gerarda" userId="dec061bf-56a5-47a0-b9f3-f749fe418ae6" providerId="ADAL" clId="{3DED82C1-E011-43ED-9387-7A8202D95B20}" dt="2025-05-20T09:42:15.142" v="179" actId="1076"/>
          <ac:picMkLst>
            <pc:docMk/>
            <pc:sldMk cId="2967928418" sldId="1511"/>
            <ac:picMk id="2" creationId="{73C4D430-D11A-82BD-EDF8-CF14FA0431C3}"/>
          </ac:picMkLst>
        </pc:picChg>
        <pc:picChg chg="del">
          <ac:chgData name="Das, Gerarda" userId="dec061bf-56a5-47a0-b9f3-f749fe418ae6" providerId="ADAL" clId="{3DED82C1-E011-43ED-9387-7A8202D95B20}" dt="2025-05-20T09:42:05.146" v="173" actId="478"/>
          <ac:picMkLst>
            <pc:docMk/>
            <pc:sldMk cId="2967928418" sldId="1511"/>
            <ac:picMk id="20" creationId="{3ECBD22A-8FF9-152F-ABF0-07BAF5AE7702}"/>
          </ac:picMkLst>
        </pc:picChg>
      </pc:sldChg>
      <pc:sldChg chg="modSp mod">
        <pc:chgData name="Das, Gerarda" userId="dec061bf-56a5-47a0-b9f3-f749fe418ae6" providerId="ADAL" clId="{3DED82C1-E011-43ED-9387-7A8202D95B20}" dt="2025-05-20T09:44:55.109" v="207" actId="1036"/>
        <pc:sldMkLst>
          <pc:docMk/>
          <pc:sldMk cId="2946319108" sldId="1516"/>
        </pc:sldMkLst>
        <pc:spChg chg="mod">
          <ac:chgData name="Das, Gerarda" userId="dec061bf-56a5-47a0-b9f3-f749fe418ae6" providerId="ADAL" clId="{3DED82C1-E011-43ED-9387-7A8202D95B20}" dt="2025-05-20T09:44:55.109" v="207" actId="1036"/>
          <ac:spMkLst>
            <pc:docMk/>
            <pc:sldMk cId="2946319108" sldId="1516"/>
            <ac:spMk id="10" creationId="{B37FADB8-F5A5-F448-15A7-6A630939BCDC}"/>
          </ac:spMkLst>
        </pc:spChg>
        <pc:spChg chg="mod">
          <ac:chgData name="Das, Gerarda" userId="dec061bf-56a5-47a0-b9f3-f749fe418ae6" providerId="ADAL" clId="{3DED82C1-E011-43ED-9387-7A8202D95B20}" dt="2025-05-20T09:44:44.046" v="202" actId="14100"/>
          <ac:spMkLst>
            <pc:docMk/>
            <pc:sldMk cId="2946319108" sldId="1516"/>
            <ac:spMk id="11" creationId="{2D5226DB-4490-ECD5-880A-CDAB0447C263}"/>
          </ac:spMkLst>
        </pc:spChg>
        <pc:cxnChg chg="mod ord">
          <ac:chgData name="Das, Gerarda" userId="dec061bf-56a5-47a0-b9f3-f749fe418ae6" providerId="ADAL" clId="{3DED82C1-E011-43ED-9387-7A8202D95B20}" dt="2025-05-20T09:44:33.459" v="200" actId="167"/>
          <ac:cxnSpMkLst>
            <pc:docMk/>
            <pc:sldMk cId="2946319108" sldId="1516"/>
            <ac:cxnSpMk id="21" creationId="{B84B33EF-2A54-99B2-FEF8-27486B72F624}"/>
          </ac:cxnSpMkLst>
        </pc:cxnChg>
        <pc:cxnChg chg="mod">
          <ac:chgData name="Das, Gerarda" userId="dec061bf-56a5-47a0-b9f3-f749fe418ae6" providerId="ADAL" clId="{3DED82C1-E011-43ED-9387-7A8202D95B20}" dt="2025-05-20T09:44:37.491" v="201" actId="14100"/>
          <ac:cxnSpMkLst>
            <pc:docMk/>
            <pc:sldMk cId="2946319108" sldId="1516"/>
            <ac:cxnSpMk id="27" creationId="{EC90AE0F-5DD8-2D25-C999-5E0CC65E11C5}"/>
          </ac:cxnSpMkLst>
        </pc:cxnChg>
        <pc:cxnChg chg="mod ord">
          <ac:chgData name="Das, Gerarda" userId="dec061bf-56a5-47a0-b9f3-f749fe418ae6" providerId="ADAL" clId="{3DED82C1-E011-43ED-9387-7A8202D95B20}" dt="2025-05-20T09:44:25.136" v="197" actId="167"/>
          <ac:cxnSpMkLst>
            <pc:docMk/>
            <pc:sldMk cId="2946319108" sldId="1516"/>
            <ac:cxnSpMk id="29" creationId="{10445519-6BAB-CA4B-0B0C-EF80D4D34E4C}"/>
          </ac:cxnSpMkLst>
        </pc:cxnChg>
      </pc:sldChg>
      <pc:sldChg chg="addSp delSp modSp mod">
        <pc:chgData name="Das, Gerarda" userId="dec061bf-56a5-47a0-b9f3-f749fe418ae6" providerId="ADAL" clId="{3DED82C1-E011-43ED-9387-7A8202D95B20}" dt="2025-05-20T09:43:44.569" v="194" actId="1076"/>
        <pc:sldMkLst>
          <pc:docMk/>
          <pc:sldMk cId="399786241" sldId="1530"/>
        </pc:sldMkLst>
        <pc:spChg chg="mod">
          <ac:chgData name="Das, Gerarda" userId="dec061bf-56a5-47a0-b9f3-f749fe418ae6" providerId="ADAL" clId="{3DED82C1-E011-43ED-9387-7A8202D95B20}" dt="2025-05-20T09:43:44.569" v="194" actId="1076"/>
          <ac:spMkLst>
            <pc:docMk/>
            <pc:sldMk cId="399786241" sldId="1530"/>
            <ac:spMk id="33" creationId="{AC757F5E-B016-F947-4518-7C6B9CC7EE04}"/>
          </ac:spMkLst>
        </pc:spChg>
        <pc:spChg chg="mod">
          <ac:chgData name="Das, Gerarda" userId="dec061bf-56a5-47a0-b9f3-f749fe418ae6" providerId="ADAL" clId="{3DED82C1-E011-43ED-9387-7A8202D95B20}" dt="2025-05-20T09:42:33.740" v="187" actId="20577"/>
          <ac:spMkLst>
            <pc:docMk/>
            <pc:sldMk cId="399786241" sldId="1530"/>
            <ac:spMk id="35" creationId="{37104C51-0232-62ED-4C6F-1447D06633EE}"/>
          </ac:spMkLst>
        </pc:spChg>
        <pc:grpChg chg="add mod">
          <ac:chgData name="Das, Gerarda" userId="dec061bf-56a5-47a0-b9f3-f749fe418ae6" providerId="ADAL" clId="{3DED82C1-E011-43ED-9387-7A8202D95B20}" dt="2025-05-20T09:43:13.573" v="191" actId="1076"/>
          <ac:grpSpMkLst>
            <pc:docMk/>
            <pc:sldMk cId="399786241" sldId="1530"/>
            <ac:grpSpMk id="2" creationId="{F68F377A-E3FD-F579-6322-F2FF892B4022}"/>
          </ac:grpSpMkLst>
        </pc:grpChg>
        <pc:picChg chg="mod">
          <ac:chgData name="Das, Gerarda" userId="dec061bf-56a5-47a0-b9f3-f749fe418ae6" providerId="ADAL" clId="{3DED82C1-E011-43ED-9387-7A8202D95B20}" dt="2025-05-20T09:43:05.455" v="189"/>
          <ac:picMkLst>
            <pc:docMk/>
            <pc:sldMk cId="399786241" sldId="1530"/>
            <ac:picMk id="8" creationId="{0B772A59-D681-0B0C-3D64-8171140AE806}"/>
          </ac:picMkLst>
        </pc:picChg>
        <pc:picChg chg="mod">
          <ac:chgData name="Das, Gerarda" userId="dec061bf-56a5-47a0-b9f3-f749fe418ae6" providerId="ADAL" clId="{3DED82C1-E011-43ED-9387-7A8202D95B20}" dt="2025-05-20T09:43:05.455" v="189"/>
          <ac:picMkLst>
            <pc:docMk/>
            <pc:sldMk cId="399786241" sldId="1530"/>
            <ac:picMk id="9" creationId="{2D18F638-4666-DBEA-5D9B-0F17C483D966}"/>
          </ac:picMkLst>
        </pc:picChg>
        <pc:picChg chg="mod">
          <ac:chgData name="Das, Gerarda" userId="dec061bf-56a5-47a0-b9f3-f749fe418ae6" providerId="ADAL" clId="{3DED82C1-E011-43ED-9387-7A8202D95B20}" dt="2025-05-20T09:43:05.455" v="189"/>
          <ac:picMkLst>
            <pc:docMk/>
            <pc:sldMk cId="399786241" sldId="1530"/>
            <ac:picMk id="19" creationId="{FF147EB3-2E49-69AC-C85C-73E84DF77978}"/>
          </ac:picMkLst>
        </pc:picChg>
        <pc:picChg chg="del">
          <ac:chgData name="Das, Gerarda" userId="dec061bf-56a5-47a0-b9f3-f749fe418ae6" providerId="ADAL" clId="{3DED82C1-E011-43ED-9387-7A8202D95B20}" dt="2025-05-20T09:42:30.050" v="181" actId="478"/>
          <ac:picMkLst>
            <pc:docMk/>
            <pc:sldMk cId="399786241" sldId="1530"/>
            <ac:picMk id="20" creationId="{AD870330-885D-63B3-990C-2E7C29EDE329}"/>
          </ac:picMkLst>
        </pc:picChg>
      </pc:sldChg>
      <pc:sldChg chg="addSp delSp modSp mod">
        <pc:chgData name="Das, Gerarda" userId="dec061bf-56a5-47a0-b9f3-f749fe418ae6" providerId="ADAL" clId="{3DED82C1-E011-43ED-9387-7A8202D95B20}" dt="2025-05-20T09:47:49.122" v="262" actId="1037"/>
        <pc:sldMkLst>
          <pc:docMk/>
          <pc:sldMk cId="1804408279" sldId="1533"/>
        </pc:sldMkLst>
        <pc:spChg chg="mod">
          <ac:chgData name="Das, Gerarda" userId="dec061bf-56a5-47a0-b9f3-f749fe418ae6" providerId="ADAL" clId="{3DED82C1-E011-43ED-9387-7A8202D95B20}" dt="2025-05-20T09:46:07.543" v="222" actId="14100"/>
          <ac:spMkLst>
            <pc:docMk/>
            <pc:sldMk cId="1804408279" sldId="1533"/>
            <ac:spMk id="4" creationId="{D753C383-62C8-E733-4553-E085527A1FCA}"/>
          </ac:spMkLst>
        </pc:spChg>
        <pc:spChg chg="mod">
          <ac:chgData name="Das, Gerarda" userId="dec061bf-56a5-47a0-b9f3-f749fe418ae6" providerId="ADAL" clId="{3DED82C1-E011-43ED-9387-7A8202D95B20}" dt="2025-05-20T09:46:11.435" v="223" actId="1076"/>
          <ac:spMkLst>
            <pc:docMk/>
            <pc:sldMk cId="1804408279" sldId="1533"/>
            <ac:spMk id="9" creationId="{B5FA4264-9F79-B20D-0826-CEC58E7B74B7}"/>
          </ac:spMkLst>
        </pc:spChg>
        <pc:spChg chg="mod">
          <ac:chgData name="Das, Gerarda" userId="dec061bf-56a5-47a0-b9f3-f749fe418ae6" providerId="ADAL" clId="{3DED82C1-E011-43ED-9387-7A8202D95B20}" dt="2025-05-20T09:46:21.415" v="226" actId="1035"/>
          <ac:spMkLst>
            <pc:docMk/>
            <pc:sldMk cId="1804408279" sldId="1533"/>
            <ac:spMk id="10" creationId="{B37FADB8-F5A5-F448-15A7-6A630939BCDC}"/>
          </ac:spMkLst>
        </pc:spChg>
        <pc:spChg chg="mod">
          <ac:chgData name="Das, Gerarda" userId="dec061bf-56a5-47a0-b9f3-f749fe418ae6" providerId="ADAL" clId="{3DED82C1-E011-43ED-9387-7A8202D95B20}" dt="2025-05-20T09:46:21.415" v="226" actId="1035"/>
          <ac:spMkLst>
            <pc:docMk/>
            <pc:sldMk cId="1804408279" sldId="1533"/>
            <ac:spMk id="11" creationId="{2D5226DB-4490-ECD5-880A-CDAB0447C263}"/>
          </ac:spMkLst>
        </pc:spChg>
        <pc:spChg chg="mod">
          <ac:chgData name="Das, Gerarda" userId="dec061bf-56a5-47a0-b9f3-f749fe418ae6" providerId="ADAL" clId="{3DED82C1-E011-43ED-9387-7A8202D95B20}" dt="2025-05-20T09:46:40.803" v="231" actId="1076"/>
          <ac:spMkLst>
            <pc:docMk/>
            <pc:sldMk cId="1804408279" sldId="1533"/>
            <ac:spMk id="12" creationId="{E2476A93-B8D4-4E44-87FD-AFF601B2337C}"/>
          </ac:spMkLst>
        </pc:spChg>
        <pc:spChg chg="mod">
          <ac:chgData name="Das, Gerarda" userId="dec061bf-56a5-47a0-b9f3-f749fe418ae6" providerId="ADAL" clId="{3DED82C1-E011-43ED-9387-7A8202D95B20}" dt="2025-05-20T09:47:46.792" v="258" actId="1036"/>
          <ac:spMkLst>
            <pc:docMk/>
            <pc:sldMk cId="1804408279" sldId="1533"/>
            <ac:spMk id="14" creationId="{B7594A3B-3117-84CE-C300-FB96E5ED269D}"/>
          </ac:spMkLst>
        </pc:spChg>
        <pc:spChg chg="mod">
          <ac:chgData name="Das, Gerarda" userId="dec061bf-56a5-47a0-b9f3-f749fe418ae6" providerId="ADAL" clId="{3DED82C1-E011-43ED-9387-7A8202D95B20}" dt="2025-05-20T09:47:46.792" v="258" actId="1036"/>
          <ac:spMkLst>
            <pc:docMk/>
            <pc:sldMk cId="1804408279" sldId="1533"/>
            <ac:spMk id="15" creationId="{6EA1F8B7-D4BC-D8B0-E6FD-F33ECB45A1DD}"/>
          </ac:spMkLst>
        </pc:spChg>
        <pc:spChg chg="mod">
          <ac:chgData name="Das, Gerarda" userId="dec061bf-56a5-47a0-b9f3-f749fe418ae6" providerId="ADAL" clId="{3DED82C1-E011-43ED-9387-7A8202D95B20}" dt="2025-05-20T09:46:40.803" v="231" actId="1076"/>
          <ac:spMkLst>
            <pc:docMk/>
            <pc:sldMk cId="1804408279" sldId="1533"/>
            <ac:spMk id="19" creationId="{40542B69-6D97-5F24-63E3-ABE36EA69A27}"/>
          </ac:spMkLst>
        </pc:spChg>
        <pc:picChg chg="mod">
          <ac:chgData name="Das, Gerarda" userId="dec061bf-56a5-47a0-b9f3-f749fe418ae6" providerId="ADAL" clId="{3DED82C1-E011-43ED-9387-7A8202D95B20}" dt="2025-05-20T09:47:07.839" v="240" actId="14100"/>
          <ac:picMkLst>
            <pc:docMk/>
            <pc:sldMk cId="1804408279" sldId="1533"/>
            <ac:picMk id="17" creationId="{DA8EE3A4-3F0A-89B4-B407-DAE0505FC794}"/>
          </ac:picMkLst>
        </pc:picChg>
        <pc:picChg chg="add mod">
          <ac:chgData name="Das, Gerarda" userId="dec061bf-56a5-47a0-b9f3-f749fe418ae6" providerId="ADAL" clId="{3DED82C1-E011-43ED-9387-7A8202D95B20}" dt="2025-05-20T09:47:49.122" v="262" actId="1037"/>
          <ac:picMkLst>
            <pc:docMk/>
            <pc:sldMk cId="1804408279" sldId="1533"/>
            <ac:picMk id="28" creationId="{E5CCCCBD-EA94-4F70-9713-7A9E16A0B53C}"/>
          </ac:picMkLst>
        </pc:picChg>
        <pc:picChg chg="del">
          <ac:chgData name="Das, Gerarda" userId="dec061bf-56a5-47a0-b9f3-f749fe418ae6" providerId="ADAL" clId="{3DED82C1-E011-43ED-9387-7A8202D95B20}" dt="2025-05-20T09:45:06.905" v="208" actId="478"/>
          <ac:picMkLst>
            <pc:docMk/>
            <pc:sldMk cId="1804408279" sldId="1533"/>
            <ac:picMk id="42" creationId="{09123169-9ADA-C8E0-0822-4356CCCF33BA}"/>
          </ac:picMkLst>
        </pc:picChg>
        <pc:picChg chg="mod">
          <ac:chgData name="Das, Gerarda" userId="dec061bf-56a5-47a0-b9f3-f749fe418ae6" providerId="ADAL" clId="{3DED82C1-E011-43ED-9387-7A8202D95B20}" dt="2025-05-20T09:46:43.643" v="232" actId="1076"/>
          <ac:picMkLst>
            <pc:docMk/>
            <pc:sldMk cId="1804408279" sldId="1533"/>
            <ac:picMk id="45" creationId="{75ECBC65-33A1-CE6E-E094-83082B519BB9}"/>
          </ac:picMkLst>
        </pc:picChg>
        <pc:cxnChg chg="mod ord">
          <ac:chgData name="Das, Gerarda" userId="dec061bf-56a5-47a0-b9f3-f749fe418ae6" providerId="ADAL" clId="{3DED82C1-E011-43ED-9387-7A8202D95B20}" dt="2025-05-20T09:47:13.638" v="243" actId="167"/>
          <ac:cxnSpMkLst>
            <pc:docMk/>
            <pc:sldMk cId="1804408279" sldId="1533"/>
            <ac:cxnSpMk id="21" creationId="{B84B33EF-2A54-99B2-FEF8-27486B72F624}"/>
          </ac:cxnSpMkLst>
        </pc:cxnChg>
        <pc:cxnChg chg="mod ord">
          <ac:chgData name="Das, Gerarda" userId="dec061bf-56a5-47a0-b9f3-f749fe418ae6" providerId="ADAL" clId="{3DED82C1-E011-43ED-9387-7A8202D95B20}" dt="2025-05-20T09:47:38.342" v="251" actId="14100"/>
          <ac:cxnSpMkLst>
            <pc:docMk/>
            <pc:sldMk cId="1804408279" sldId="1533"/>
            <ac:cxnSpMk id="27" creationId="{EC90AE0F-5DD8-2D25-C999-5E0CC65E11C5}"/>
          </ac:cxnSpMkLst>
        </pc:cxnChg>
        <pc:cxnChg chg="mod">
          <ac:chgData name="Das, Gerarda" userId="dec061bf-56a5-47a0-b9f3-f749fe418ae6" providerId="ADAL" clId="{3DED82C1-E011-43ED-9387-7A8202D95B20}" dt="2025-05-20T09:46:45.972" v="233" actId="14100"/>
          <ac:cxnSpMkLst>
            <pc:docMk/>
            <pc:sldMk cId="1804408279" sldId="1533"/>
            <ac:cxnSpMk id="29" creationId="{10445519-6BAB-CA4B-0B0C-EF80D4D34E4C}"/>
          </ac:cxnSpMkLst>
        </pc:cxn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pChg chg="mod">
          <ac:chgData name="Routledge, Mandy" userId="bacdedf5-8e30-494b-ad8b-f27fa30c4f8d" providerId="ADAL" clId="{C68254E2-3393-4832-8CA3-B05D9626D752}" dt="2025-03-18T10:58:12.764" v="1" actId="20577"/>
          <ac:spMkLst>
            <pc:docMk/>
            <pc:sldMk cId="323006580" sldId="548"/>
            <ac:spMk id="3" creationId="{00000000-0000-0000-0000-000000000000}"/>
          </ac:spMkLst>
        </pc:spChg>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DAA92E16-6006-4ACB-B5E3-83991EB95478}"/>
    <pc:docChg chg="undo custSel addSld delSld modSld modSection">
      <pc:chgData name="Routledge, Mandy" userId="bacdedf5-8e30-494b-ad8b-f27fa30c4f8d" providerId="ADAL" clId="{DAA92E16-6006-4ACB-B5E3-83991EB95478}" dt="2025-05-20T09:43:56.549" v="104" actId="6549"/>
      <pc:docMkLst>
        <pc:docMk/>
      </pc:docMkLst>
      <pc:sldChg chg="modSp mod modNotesTx">
        <pc:chgData name="Routledge, Mandy" userId="bacdedf5-8e30-494b-ad8b-f27fa30c4f8d" providerId="ADAL" clId="{DAA92E16-6006-4ACB-B5E3-83991EB95478}" dt="2025-05-20T09:20:01.865" v="26" actId="113"/>
        <pc:sldMkLst>
          <pc:docMk/>
          <pc:sldMk cId="2189114603" sldId="1437"/>
        </pc:sldMkLst>
        <pc:spChg chg="mod">
          <ac:chgData name="Routledge, Mandy" userId="bacdedf5-8e30-494b-ad8b-f27fa30c4f8d" providerId="ADAL" clId="{DAA92E16-6006-4ACB-B5E3-83991EB95478}" dt="2025-05-20T09:20:01.865" v="26" actId="113"/>
          <ac:spMkLst>
            <pc:docMk/>
            <pc:sldMk cId="2189114603" sldId="1437"/>
            <ac:spMk id="5" creationId="{D9E78F6D-9F70-70B2-84F2-E94CE44FD20D}"/>
          </ac:spMkLst>
        </pc:spChg>
      </pc:sldChg>
      <pc:sldChg chg="modSp mod">
        <pc:chgData name="Routledge, Mandy" userId="bacdedf5-8e30-494b-ad8b-f27fa30c4f8d" providerId="ADAL" clId="{DAA92E16-6006-4ACB-B5E3-83991EB95478}" dt="2025-05-20T09:19:19.824" v="24" actId="14100"/>
        <pc:sldMkLst>
          <pc:docMk/>
          <pc:sldMk cId="3852907103" sldId="1460"/>
        </pc:sldMkLst>
        <pc:picChg chg="mod">
          <ac:chgData name="Routledge, Mandy" userId="bacdedf5-8e30-494b-ad8b-f27fa30c4f8d" providerId="ADAL" clId="{DAA92E16-6006-4ACB-B5E3-83991EB95478}" dt="2025-05-20T09:19:19.824" v="24" actId="14100"/>
          <ac:picMkLst>
            <pc:docMk/>
            <pc:sldMk cId="3852907103" sldId="1460"/>
            <ac:picMk id="5" creationId="{AED70622-CC83-F88F-055C-E9D413A10A2D}"/>
          </ac:picMkLst>
        </pc:picChg>
      </pc:sldChg>
      <pc:sldChg chg="del">
        <pc:chgData name="Routledge, Mandy" userId="bacdedf5-8e30-494b-ad8b-f27fa30c4f8d" providerId="ADAL" clId="{DAA92E16-6006-4ACB-B5E3-83991EB95478}" dt="2025-05-20T09:42:12.116" v="96" actId="47"/>
        <pc:sldMkLst>
          <pc:docMk/>
          <pc:sldMk cId="3978205201" sldId="1474"/>
        </pc:sldMkLst>
      </pc:sldChg>
      <pc:sldChg chg="modSp mod">
        <pc:chgData name="Routledge, Mandy" userId="bacdedf5-8e30-494b-ad8b-f27fa30c4f8d" providerId="ADAL" clId="{DAA92E16-6006-4ACB-B5E3-83991EB95478}" dt="2025-05-20T07:38:44.976" v="1" actId="14100"/>
        <pc:sldMkLst>
          <pc:docMk/>
          <pc:sldMk cId="2452007587" sldId="1476"/>
        </pc:sldMkLst>
        <pc:spChg chg="mod">
          <ac:chgData name="Routledge, Mandy" userId="bacdedf5-8e30-494b-ad8b-f27fa30c4f8d" providerId="ADAL" clId="{DAA92E16-6006-4ACB-B5E3-83991EB95478}" dt="2025-05-20T07:38:44.976" v="1" actId="14100"/>
          <ac:spMkLst>
            <pc:docMk/>
            <pc:sldMk cId="2452007587" sldId="1476"/>
            <ac:spMk id="7" creationId="{066C7DAC-39EB-3EED-2A27-2379FF2C9E67}"/>
          </ac:spMkLst>
        </pc:spChg>
      </pc:sldChg>
      <pc:sldChg chg="modSp mod">
        <pc:chgData name="Routledge, Mandy" userId="bacdedf5-8e30-494b-ad8b-f27fa30c4f8d" providerId="ADAL" clId="{DAA92E16-6006-4ACB-B5E3-83991EB95478}" dt="2025-05-20T09:19:01.173" v="23" actId="1076"/>
        <pc:sldMkLst>
          <pc:docMk/>
          <pc:sldMk cId="2709048002" sldId="1477"/>
        </pc:sldMkLst>
        <pc:picChg chg="mod">
          <ac:chgData name="Routledge, Mandy" userId="bacdedf5-8e30-494b-ad8b-f27fa30c4f8d" providerId="ADAL" clId="{DAA92E16-6006-4ACB-B5E3-83991EB95478}" dt="2025-05-20T09:18:57.596" v="21" actId="14100"/>
          <ac:picMkLst>
            <pc:docMk/>
            <pc:sldMk cId="2709048002" sldId="1477"/>
            <ac:picMk id="3" creationId="{080EEDC6-0E2C-9079-A3B8-5CD96D936EC6}"/>
          </ac:picMkLst>
        </pc:picChg>
        <pc:picChg chg="mod">
          <ac:chgData name="Routledge, Mandy" userId="bacdedf5-8e30-494b-ad8b-f27fa30c4f8d" providerId="ADAL" clId="{DAA92E16-6006-4ACB-B5E3-83991EB95478}" dt="2025-05-20T09:19:01.173" v="23" actId="1076"/>
          <ac:picMkLst>
            <pc:docMk/>
            <pc:sldMk cId="2709048002" sldId="1477"/>
            <ac:picMk id="5" creationId="{C1A6B560-2BB7-A3DB-7AEA-769827788E48}"/>
          </ac:picMkLst>
        </pc:picChg>
      </pc:sldChg>
      <pc:sldChg chg="modSp mod">
        <pc:chgData name="Routledge, Mandy" userId="bacdedf5-8e30-494b-ad8b-f27fa30c4f8d" providerId="ADAL" clId="{DAA92E16-6006-4ACB-B5E3-83991EB95478}" dt="2025-05-20T09:20:23.272" v="30" actId="404"/>
        <pc:sldMkLst>
          <pc:docMk/>
          <pc:sldMk cId="2967928418" sldId="1511"/>
        </pc:sldMkLst>
        <pc:spChg chg="mod">
          <ac:chgData name="Routledge, Mandy" userId="bacdedf5-8e30-494b-ad8b-f27fa30c4f8d" providerId="ADAL" clId="{DAA92E16-6006-4ACB-B5E3-83991EB95478}" dt="2025-05-20T09:20:23.272" v="30" actId="404"/>
          <ac:spMkLst>
            <pc:docMk/>
            <pc:sldMk cId="2967928418" sldId="1511"/>
            <ac:spMk id="36" creationId="{D8EF981A-9BA7-0EB1-9B70-F7FBF2F7DF1C}"/>
          </ac:spMkLst>
        </pc:spChg>
      </pc:sldChg>
      <pc:sldChg chg="modSp mod">
        <pc:chgData name="Routledge, Mandy" userId="bacdedf5-8e30-494b-ad8b-f27fa30c4f8d" providerId="ADAL" clId="{DAA92E16-6006-4ACB-B5E3-83991EB95478}" dt="2025-05-20T09:23:27.299" v="82" actId="14100"/>
        <pc:sldMkLst>
          <pc:docMk/>
          <pc:sldMk cId="2946319108" sldId="1516"/>
        </pc:sldMkLst>
        <pc:spChg chg="mod">
          <ac:chgData name="Routledge, Mandy" userId="bacdedf5-8e30-494b-ad8b-f27fa30c4f8d" providerId="ADAL" clId="{DAA92E16-6006-4ACB-B5E3-83991EB95478}" dt="2025-05-20T09:22:46.494" v="70" actId="1076"/>
          <ac:spMkLst>
            <pc:docMk/>
            <pc:sldMk cId="2946319108" sldId="1516"/>
            <ac:spMk id="12" creationId="{E2476A93-B8D4-4E44-87FD-AFF601B2337C}"/>
          </ac:spMkLst>
        </pc:spChg>
        <pc:spChg chg="mod">
          <ac:chgData name="Routledge, Mandy" userId="bacdedf5-8e30-494b-ad8b-f27fa30c4f8d" providerId="ADAL" clId="{DAA92E16-6006-4ACB-B5E3-83991EB95478}" dt="2025-05-20T09:23:11.282" v="77" actId="1076"/>
          <ac:spMkLst>
            <pc:docMk/>
            <pc:sldMk cId="2946319108" sldId="1516"/>
            <ac:spMk id="13" creationId="{4985FF45-EE56-11C3-E0CC-6BBB359031C0}"/>
          </ac:spMkLst>
        </pc:spChg>
        <pc:spChg chg="mod">
          <ac:chgData name="Routledge, Mandy" userId="bacdedf5-8e30-494b-ad8b-f27fa30c4f8d" providerId="ADAL" clId="{DAA92E16-6006-4ACB-B5E3-83991EB95478}" dt="2025-05-20T09:22:20.441" v="58" actId="1035"/>
          <ac:spMkLst>
            <pc:docMk/>
            <pc:sldMk cId="2946319108" sldId="1516"/>
            <ac:spMk id="14" creationId="{B7594A3B-3117-84CE-C300-FB96E5ED269D}"/>
          </ac:spMkLst>
        </pc:spChg>
        <pc:spChg chg="mod">
          <ac:chgData name="Routledge, Mandy" userId="bacdedf5-8e30-494b-ad8b-f27fa30c4f8d" providerId="ADAL" clId="{DAA92E16-6006-4ACB-B5E3-83991EB95478}" dt="2025-05-20T09:22:31.170" v="66" actId="1076"/>
          <ac:spMkLst>
            <pc:docMk/>
            <pc:sldMk cId="2946319108" sldId="1516"/>
            <ac:spMk id="15" creationId="{6EA1F8B7-D4BC-D8B0-E6FD-F33ECB45A1DD}"/>
          </ac:spMkLst>
        </pc:spChg>
        <pc:spChg chg="mod">
          <ac:chgData name="Routledge, Mandy" userId="bacdedf5-8e30-494b-ad8b-f27fa30c4f8d" providerId="ADAL" clId="{DAA92E16-6006-4ACB-B5E3-83991EB95478}" dt="2025-05-20T09:23:13.158" v="78" actId="14100"/>
          <ac:spMkLst>
            <pc:docMk/>
            <pc:sldMk cId="2946319108" sldId="1516"/>
            <ac:spMk id="18" creationId="{85D7DD60-F4AA-AD34-A265-146B167D02FE}"/>
          </ac:spMkLst>
        </pc:spChg>
        <pc:spChg chg="mod">
          <ac:chgData name="Routledge, Mandy" userId="bacdedf5-8e30-494b-ad8b-f27fa30c4f8d" providerId="ADAL" clId="{DAA92E16-6006-4ACB-B5E3-83991EB95478}" dt="2025-05-20T09:22:49.354" v="71" actId="14100"/>
          <ac:spMkLst>
            <pc:docMk/>
            <pc:sldMk cId="2946319108" sldId="1516"/>
            <ac:spMk id="19" creationId="{40542B69-6D97-5F24-63E3-ABE36EA69A27}"/>
          </ac:spMkLst>
        </pc:spChg>
        <pc:picChg chg="mod">
          <ac:chgData name="Routledge, Mandy" userId="bacdedf5-8e30-494b-ad8b-f27fa30c4f8d" providerId="ADAL" clId="{DAA92E16-6006-4ACB-B5E3-83991EB95478}" dt="2025-05-20T09:23:20.452" v="80" actId="1076"/>
          <ac:picMkLst>
            <pc:docMk/>
            <pc:sldMk cId="2946319108" sldId="1516"/>
            <ac:picMk id="28" creationId="{D186282E-D2B3-817A-046F-08E683156686}"/>
          </ac:picMkLst>
        </pc:picChg>
        <pc:picChg chg="mod">
          <ac:chgData name="Routledge, Mandy" userId="bacdedf5-8e30-494b-ad8b-f27fa30c4f8d" providerId="ADAL" clId="{DAA92E16-6006-4ACB-B5E3-83991EB95478}" dt="2025-05-20T09:22:43.554" v="69" actId="1076"/>
          <ac:picMkLst>
            <pc:docMk/>
            <pc:sldMk cId="2946319108" sldId="1516"/>
            <ac:picMk id="33" creationId="{B33DFBD5-DDE1-6C55-14E3-85E63463ECBB}"/>
          </ac:picMkLst>
        </pc:picChg>
        <pc:picChg chg="mod">
          <ac:chgData name="Routledge, Mandy" userId="bacdedf5-8e30-494b-ad8b-f27fa30c4f8d" providerId="ADAL" clId="{DAA92E16-6006-4ACB-B5E3-83991EB95478}" dt="2025-05-20T09:22:33.608" v="67" actId="1076"/>
          <ac:picMkLst>
            <pc:docMk/>
            <pc:sldMk cId="2946319108" sldId="1516"/>
            <ac:picMk id="39" creationId="{824CAFCE-11A2-45CE-C3E2-6F19B8AEE827}"/>
          </ac:picMkLst>
        </pc:picChg>
        <pc:cxnChg chg="mod">
          <ac:chgData name="Routledge, Mandy" userId="bacdedf5-8e30-494b-ad8b-f27fa30c4f8d" providerId="ADAL" clId="{DAA92E16-6006-4ACB-B5E3-83991EB95478}" dt="2025-05-20T09:22:51.205" v="72" actId="14100"/>
          <ac:cxnSpMkLst>
            <pc:docMk/>
            <pc:sldMk cId="2946319108" sldId="1516"/>
            <ac:cxnSpMk id="21" creationId="{B84B33EF-2A54-99B2-FEF8-27486B72F624}"/>
          </ac:cxnSpMkLst>
        </pc:cxnChg>
        <pc:cxnChg chg="mod">
          <ac:chgData name="Routledge, Mandy" userId="bacdedf5-8e30-494b-ad8b-f27fa30c4f8d" providerId="ADAL" clId="{DAA92E16-6006-4ACB-B5E3-83991EB95478}" dt="2025-05-20T09:23:27.299" v="82" actId="14100"/>
          <ac:cxnSpMkLst>
            <pc:docMk/>
            <pc:sldMk cId="2946319108" sldId="1516"/>
            <ac:cxnSpMk id="27" creationId="{EC90AE0F-5DD8-2D25-C999-5E0CC65E11C5}"/>
          </ac:cxnSpMkLst>
        </pc:cxnChg>
      </pc:sldChg>
      <pc:sldChg chg="modSp mod">
        <pc:chgData name="Routledge, Mandy" userId="bacdedf5-8e30-494b-ad8b-f27fa30c4f8d" providerId="ADAL" clId="{DAA92E16-6006-4ACB-B5E3-83991EB95478}" dt="2025-05-20T09:21:54.834" v="49" actId="1076"/>
        <pc:sldMkLst>
          <pc:docMk/>
          <pc:sldMk cId="3670656926" sldId="1532"/>
        </pc:sldMkLst>
        <pc:spChg chg="mod">
          <ac:chgData name="Routledge, Mandy" userId="bacdedf5-8e30-494b-ad8b-f27fa30c4f8d" providerId="ADAL" clId="{DAA92E16-6006-4ACB-B5E3-83991EB95478}" dt="2025-05-20T09:21:51.709" v="48" actId="1076"/>
          <ac:spMkLst>
            <pc:docMk/>
            <pc:sldMk cId="3670656926" sldId="1532"/>
            <ac:spMk id="13" creationId="{4985FF45-EE56-11C3-E0CC-6BBB359031C0}"/>
          </ac:spMkLst>
        </pc:spChg>
        <pc:spChg chg="mod">
          <ac:chgData name="Routledge, Mandy" userId="bacdedf5-8e30-494b-ad8b-f27fa30c4f8d" providerId="ADAL" clId="{DAA92E16-6006-4ACB-B5E3-83991EB95478}" dt="2025-05-20T09:21:18.196" v="37" actId="14100"/>
          <ac:spMkLst>
            <pc:docMk/>
            <pc:sldMk cId="3670656926" sldId="1532"/>
            <ac:spMk id="14" creationId="{B7594A3B-3117-84CE-C300-FB96E5ED269D}"/>
          </ac:spMkLst>
        </pc:spChg>
        <pc:spChg chg="mod">
          <ac:chgData name="Routledge, Mandy" userId="bacdedf5-8e30-494b-ad8b-f27fa30c4f8d" providerId="ADAL" clId="{DAA92E16-6006-4ACB-B5E3-83991EB95478}" dt="2025-05-20T09:21:15.018" v="36" actId="1076"/>
          <ac:spMkLst>
            <pc:docMk/>
            <pc:sldMk cId="3670656926" sldId="1532"/>
            <ac:spMk id="15" creationId="{6EA1F8B7-D4BC-D8B0-E6FD-F33ECB45A1DD}"/>
          </ac:spMkLst>
        </pc:spChg>
        <pc:spChg chg="mod">
          <ac:chgData name="Routledge, Mandy" userId="bacdedf5-8e30-494b-ad8b-f27fa30c4f8d" providerId="ADAL" clId="{DAA92E16-6006-4ACB-B5E3-83991EB95478}" dt="2025-05-20T09:21:29.110" v="39" actId="14100"/>
          <ac:spMkLst>
            <pc:docMk/>
            <pc:sldMk cId="3670656926" sldId="1532"/>
            <ac:spMk id="16" creationId="{F53F294D-65CC-23A5-E4A1-B2132FCF814C}"/>
          </ac:spMkLst>
        </pc:spChg>
        <pc:spChg chg="mod">
          <ac:chgData name="Routledge, Mandy" userId="bacdedf5-8e30-494b-ad8b-f27fa30c4f8d" providerId="ADAL" clId="{DAA92E16-6006-4ACB-B5E3-83991EB95478}" dt="2025-05-20T09:21:26.109" v="38" actId="14100"/>
          <ac:spMkLst>
            <pc:docMk/>
            <pc:sldMk cId="3670656926" sldId="1532"/>
            <ac:spMk id="17" creationId="{AB86235B-CBC0-F9DB-29F4-F23367831B1B}"/>
          </ac:spMkLst>
        </pc:spChg>
        <pc:spChg chg="mod">
          <ac:chgData name="Routledge, Mandy" userId="bacdedf5-8e30-494b-ad8b-f27fa30c4f8d" providerId="ADAL" clId="{DAA92E16-6006-4ACB-B5E3-83991EB95478}" dt="2025-05-20T09:21:54.834" v="49" actId="1076"/>
          <ac:spMkLst>
            <pc:docMk/>
            <pc:sldMk cId="3670656926" sldId="1532"/>
            <ac:spMk id="18" creationId="{85D7DD60-F4AA-AD34-A265-146B167D02FE}"/>
          </ac:spMkLst>
        </pc:spChg>
        <pc:picChg chg="mod">
          <ac:chgData name="Routledge, Mandy" userId="bacdedf5-8e30-494b-ad8b-f27fa30c4f8d" providerId="ADAL" clId="{DAA92E16-6006-4ACB-B5E3-83991EB95478}" dt="2025-05-20T09:21:49.704" v="47" actId="1076"/>
          <ac:picMkLst>
            <pc:docMk/>
            <pc:sldMk cId="3670656926" sldId="1532"/>
            <ac:picMk id="11" creationId="{03818405-1ABC-EBD1-C2AB-FA524506866E}"/>
          </ac:picMkLst>
        </pc:picChg>
      </pc:sldChg>
      <pc:sldChg chg="modSp mod">
        <pc:chgData name="Routledge, Mandy" userId="bacdedf5-8e30-494b-ad8b-f27fa30c4f8d" providerId="ADAL" clId="{DAA92E16-6006-4ACB-B5E3-83991EB95478}" dt="2025-05-20T09:26:15.485" v="88" actId="14100"/>
        <pc:sldMkLst>
          <pc:docMk/>
          <pc:sldMk cId="1804408279" sldId="1533"/>
        </pc:sldMkLst>
        <pc:spChg chg="mod">
          <ac:chgData name="Routledge, Mandy" userId="bacdedf5-8e30-494b-ad8b-f27fa30c4f8d" providerId="ADAL" clId="{DAA92E16-6006-4ACB-B5E3-83991EB95478}" dt="2025-05-20T09:26:15.485" v="88" actId="14100"/>
          <ac:spMkLst>
            <pc:docMk/>
            <pc:sldMk cId="1804408279" sldId="1533"/>
            <ac:spMk id="14" creationId="{B7594A3B-3117-84CE-C300-FB96E5ED269D}"/>
          </ac:spMkLst>
        </pc:spChg>
        <pc:spChg chg="mod">
          <ac:chgData name="Routledge, Mandy" userId="bacdedf5-8e30-494b-ad8b-f27fa30c4f8d" providerId="ADAL" clId="{DAA92E16-6006-4ACB-B5E3-83991EB95478}" dt="2025-05-20T09:26:09.348" v="86" actId="1076"/>
          <ac:spMkLst>
            <pc:docMk/>
            <pc:sldMk cId="1804408279" sldId="1533"/>
            <ac:spMk id="15" creationId="{6EA1F8B7-D4BC-D8B0-E6FD-F33ECB45A1DD}"/>
          </ac:spMkLst>
        </pc:spChg>
      </pc:sldChg>
      <pc:sldChg chg="modSp mod">
        <pc:chgData name="Routledge, Mandy" userId="bacdedf5-8e30-494b-ad8b-f27fa30c4f8d" providerId="ADAL" clId="{DAA92E16-6006-4ACB-B5E3-83991EB95478}" dt="2025-05-20T09:21:00.377" v="35" actId="404"/>
        <pc:sldMkLst>
          <pc:docMk/>
          <pc:sldMk cId="739534619" sldId="1534"/>
        </pc:sldMkLst>
        <pc:spChg chg="mod">
          <ac:chgData name="Routledge, Mandy" userId="bacdedf5-8e30-494b-ad8b-f27fa30c4f8d" providerId="ADAL" clId="{DAA92E16-6006-4ACB-B5E3-83991EB95478}" dt="2025-05-20T09:21:00.377" v="35" actId="404"/>
          <ac:spMkLst>
            <pc:docMk/>
            <pc:sldMk cId="739534619" sldId="1534"/>
            <ac:spMk id="35" creationId="{37104C51-0232-62ED-4C6F-1447D06633EE}"/>
          </ac:spMkLst>
        </pc:spChg>
      </pc:sldChg>
      <pc:sldChg chg="addSp delSp modSp add mod">
        <pc:chgData name="Routledge, Mandy" userId="bacdedf5-8e30-494b-ad8b-f27fa30c4f8d" providerId="ADAL" clId="{DAA92E16-6006-4ACB-B5E3-83991EB95478}" dt="2025-05-20T09:43:56.549" v="104" actId="6549"/>
        <pc:sldMkLst>
          <pc:docMk/>
          <pc:sldMk cId="272234545" sldId="1535"/>
        </pc:sldMkLst>
        <pc:spChg chg="mod">
          <ac:chgData name="Routledge, Mandy" userId="bacdedf5-8e30-494b-ad8b-f27fa30c4f8d" providerId="ADAL" clId="{DAA92E16-6006-4ACB-B5E3-83991EB95478}" dt="2025-05-20T09:43:56.549" v="104" actId="6549"/>
          <ac:spMkLst>
            <pc:docMk/>
            <pc:sldMk cId="272234545" sldId="1535"/>
            <ac:spMk id="10" creationId="{53A896E9-F098-44DA-A15A-0BB6C51751F4}"/>
          </ac:spMkLst>
        </pc:spChg>
        <pc:picChg chg="add mod">
          <ac:chgData name="Routledge, Mandy" userId="bacdedf5-8e30-494b-ad8b-f27fa30c4f8d" providerId="ADAL" clId="{DAA92E16-6006-4ACB-B5E3-83991EB95478}" dt="2025-05-20T09:41:59.824" v="95" actId="1076"/>
          <ac:picMkLst>
            <pc:docMk/>
            <pc:sldMk cId="272234545" sldId="1535"/>
            <ac:picMk id="2" creationId="{4E5DE644-197F-0358-0351-595C348E236A}"/>
          </ac:picMkLst>
        </pc:picChg>
        <pc:picChg chg="del">
          <ac:chgData name="Routledge, Mandy" userId="bacdedf5-8e30-494b-ad8b-f27fa30c4f8d" providerId="ADAL" clId="{DAA92E16-6006-4ACB-B5E3-83991EB95478}" dt="2025-05-20T09:41:53.164" v="90" actId="478"/>
          <ac:picMkLst>
            <pc:docMk/>
            <pc:sldMk cId="272234545" sldId="1535"/>
            <ac:picMk id="4" creationId="{AE2F91D7-4966-2881-C47B-B7E83F3D42AC}"/>
          </ac:picMkLst>
        </pc:pic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pChg chg="mod">
          <ac:chgData name="Routledge, Mandy" userId="bacdedf5-8e30-494b-ad8b-f27fa30c4f8d" providerId="ADAL" clId="{6CC36416-D4DE-4350-9121-B78EB87109B7}" dt="2025-03-18T10:59:30.278" v="3"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Duijf, Antoinette" userId="S::an.duijf@kentalis.nl::80426808-569e-4360-acb0-e5a6dc4b8ad2" providerId="AD" clId="Web-{BC3B083D-6CFF-4B1F-A903-D86F8C4B10E4}"/>
    <pc:docChg chg="modSld">
      <pc:chgData name="Duijf, Antoinette" userId="S::an.duijf@kentalis.nl::80426808-569e-4360-acb0-e5a6dc4b8ad2" providerId="AD" clId="Web-{BC3B083D-6CFF-4B1F-A903-D86F8C4B10E4}" dt="2025-05-20T09:23:47.548" v="23" actId="1076"/>
      <pc:docMkLst>
        <pc:docMk/>
      </pc:docMkLst>
      <pc:sldChg chg="addSp modSp">
        <pc:chgData name="Duijf, Antoinette" userId="S::an.duijf@kentalis.nl::80426808-569e-4360-acb0-e5a6dc4b8ad2" providerId="AD" clId="Web-{BC3B083D-6CFF-4B1F-A903-D86F8C4B10E4}" dt="2025-05-20T09:20:09.433" v="6"/>
        <pc:sldMkLst>
          <pc:docMk/>
          <pc:sldMk cId="3852907103" sldId="1460"/>
        </pc:sldMkLst>
        <pc:spChg chg="add mod">
          <ac:chgData name="Duijf, Antoinette" userId="S::an.duijf@kentalis.nl::80426808-569e-4360-acb0-e5a6dc4b8ad2" providerId="AD" clId="Web-{BC3B083D-6CFF-4B1F-A903-D86F8C4B10E4}" dt="2025-05-20T09:20:09.433" v="6"/>
          <ac:spMkLst>
            <pc:docMk/>
            <pc:sldMk cId="3852907103" sldId="1460"/>
            <ac:spMk id="2" creationId="{4338AC6A-7149-CA5F-3606-94EE60020B74}"/>
          </ac:spMkLst>
        </pc:spChg>
      </pc:sldChg>
      <pc:sldChg chg="addSp modSp">
        <pc:chgData name="Duijf, Antoinette" userId="S::an.duijf@kentalis.nl::80426808-569e-4360-acb0-e5a6dc4b8ad2" providerId="AD" clId="Web-{BC3B083D-6CFF-4B1F-A903-D86F8C4B10E4}" dt="2025-05-20T09:20:23.308" v="10" actId="1076"/>
        <pc:sldMkLst>
          <pc:docMk/>
          <pc:sldMk cId="2967928418" sldId="1511"/>
        </pc:sldMkLst>
        <pc:spChg chg="add mod">
          <ac:chgData name="Duijf, Antoinette" userId="S::an.duijf@kentalis.nl::80426808-569e-4360-acb0-e5a6dc4b8ad2" providerId="AD" clId="Web-{BC3B083D-6CFF-4B1F-A903-D86F8C4B10E4}" dt="2025-05-20T09:20:23.308" v="10" actId="1076"/>
          <ac:spMkLst>
            <pc:docMk/>
            <pc:sldMk cId="2967928418" sldId="1511"/>
            <ac:spMk id="8" creationId="{D979EF9E-35F3-20CD-9CAA-9678FEB3B504}"/>
          </ac:spMkLst>
        </pc:spChg>
      </pc:sldChg>
      <pc:sldChg chg="modSp">
        <pc:chgData name="Duijf, Antoinette" userId="S::an.duijf@kentalis.nl::80426808-569e-4360-acb0-e5a6dc4b8ad2" providerId="AD" clId="Web-{BC3B083D-6CFF-4B1F-A903-D86F8C4B10E4}" dt="2025-05-20T09:23:47.548" v="23" actId="1076"/>
        <pc:sldMkLst>
          <pc:docMk/>
          <pc:sldMk cId="1804408279" sldId="1533"/>
        </pc:sldMkLst>
        <pc:spChg chg="ord">
          <ac:chgData name="Duijf, Antoinette" userId="S::an.duijf@kentalis.nl::80426808-569e-4360-acb0-e5a6dc4b8ad2" providerId="AD" clId="Web-{BC3B083D-6CFF-4B1F-A903-D86F8C4B10E4}" dt="2025-05-20T09:22:44.312" v="14"/>
          <ac:spMkLst>
            <pc:docMk/>
            <pc:sldMk cId="1804408279" sldId="1533"/>
            <ac:spMk id="4" creationId="{D753C383-62C8-E733-4553-E085527A1FCA}"/>
          </ac:spMkLst>
        </pc:spChg>
        <pc:spChg chg="mod ord">
          <ac:chgData name="Duijf, Antoinette" userId="S::an.duijf@kentalis.nl::80426808-569e-4360-acb0-e5a6dc4b8ad2" providerId="AD" clId="Web-{BC3B083D-6CFF-4B1F-A903-D86F8C4B10E4}" dt="2025-05-20T09:22:46.328" v="15" actId="1076"/>
          <ac:spMkLst>
            <pc:docMk/>
            <pc:sldMk cId="1804408279" sldId="1533"/>
            <ac:spMk id="9" creationId="{B5FA4264-9F79-B20D-0826-CEC58E7B74B7}"/>
          </ac:spMkLst>
        </pc:spChg>
        <pc:picChg chg="mod modCrop">
          <ac:chgData name="Duijf, Antoinette" userId="S::an.duijf@kentalis.nl::80426808-569e-4360-acb0-e5a6dc4b8ad2" providerId="AD" clId="Web-{BC3B083D-6CFF-4B1F-A903-D86F8C4B10E4}" dt="2025-05-20T09:23:47.548" v="23" actId="1076"/>
          <ac:picMkLst>
            <pc:docMk/>
            <pc:sldMk cId="1804408279" sldId="1533"/>
            <ac:picMk id="42" creationId="{09123169-9ADA-C8E0-0822-4356CCCF33BA}"/>
          </ac:picMkLst>
        </pc:picChg>
        <pc:cxnChg chg="mod ord">
          <ac:chgData name="Duijf, Antoinette" userId="S::an.duijf@kentalis.nl::80426808-569e-4360-acb0-e5a6dc4b8ad2" providerId="AD" clId="Web-{BC3B083D-6CFF-4B1F-A903-D86F8C4B10E4}" dt="2025-05-20T09:22:55.797" v="17"/>
          <ac:cxnSpMkLst>
            <pc:docMk/>
            <pc:sldMk cId="1804408279" sldId="1533"/>
            <ac:cxnSpMk id="29" creationId="{10445519-6BAB-CA4B-0B0C-EF80D4D34E4C}"/>
          </ac:cxnSpMkLst>
        </pc:cxnChg>
      </pc:sldChg>
    </pc:docChg>
  </pc:docChgLst>
  <pc:docChgLst>
    <pc:chgData name="Vrielink, Francis" userId="3d258d00-cfd8-41c5-9f04-1a5a39faef2f" providerId="ADAL" clId="{0519BA40-AB72-4950-B210-F5ACCA091206}"/>
    <pc:docChg chg="undo custSel addSld delSld modSld sldOrd modSection">
      <pc:chgData name="Vrielink, Francis" userId="3d258d00-cfd8-41c5-9f04-1a5a39faef2f" providerId="ADAL" clId="{0519BA40-AB72-4950-B210-F5ACCA091206}" dt="2025-05-20T07:37:58.519" v="4511" actId="20577"/>
      <pc:docMkLst>
        <pc:docMk/>
      </pc:docMkLst>
      <pc:sldChg chg="addSp modSp mod modNotesTx">
        <pc:chgData name="Vrielink, Francis" userId="3d258d00-cfd8-41c5-9f04-1a5a39faef2f" providerId="ADAL" clId="{0519BA40-AB72-4950-B210-F5ACCA091206}" dt="2025-05-20T07:37:58.519" v="4511" actId="20577"/>
        <pc:sldMkLst>
          <pc:docMk/>
          <pc:sldMk cId="2189114603" sldId="1437"/>
        </pc:sldMkLst>
        <pc:spChg chg="mod">
          <ac:chgData name="Vrielink, Francis" userId="3d258d00-cfd8-41c5-9f04-1a5a39faef2f" providerId="ADAL" clId="{0519BA40-AB72-4950-B210-F5ACCA091206}" dt="2025-05-19T16:38:02.641" v="474" actId="20577"/>
          <ac:spMkLst>
            <pc:docMk/>
            <pc:sldMk cId="2189114603" sldId="1437"/>
            <ac:spMk id="3" creationId="{00000000-0000-0000-0000-000000000000}"/>
          </ac:spMkLst>
        </pc:spChg>
        <pc:spChg chg="add mod">
          <ac:chgData name="Vrielink, Francis" userId="3d258d00-cfd8-41c5-9f04-1a5a39faef2f" providerId="ADAL" clId="{0519BA40-AB72-4950-B210-F5ACCA091206}" dt="2025-05-20T07:37:58.519" v="4511" actId="20577"/>
          <ac:spMkLst>
            <pc:docMk/>
            <pc:sldMk cId="2189114603" sldId="1437"/>
            <ac:spMk id="5" creationId="{D9E78F6D-9F70-70B2-84F2-E94CE44FD20D}"/>
          </ac:spMkLst>
        </pc:spChg>
      </pc:sldChg>
      <pc:sldChg chg="addSp delSp modSp mod">
        <pc:chgData name="Vrielink, Francis" userId="3d258d00-cfd8-41c5-9f04-1a5a39faef2f" providerId="ADAL" clId="{0519BA40-AB72-4950-B210-F5ACCA091206}" dt="2025-05-19T19:00:15.318" v="3535" actId="1076"/>
        <pc:sldMkLst>
          <pc:docMk/>
          <pc:sldMk cId="3852907103" sldId="1460"/>
        </pc:sldMkLst>
        <pc:spChg chg="mod">
          <ac:chgData name="Vrielink, Francis" userId="3d258d00-cfd8-41c5-9f04-1a5a39faef2f" providerId="ADAL" clId="{0519BA40-AB72-4950-B210-F5ACCA091206}" dt="2025-05-19T15:44:20.387" v="53" actId="20577"/>
          <ac:spMkLst>
            <pc:docMk/>
            <pc:sldMk cId="3852907103" sldId="1460"/>
            <ac:spMk id="6" creationId="{00000000-0000-0000-0000-000000000000}"/>
          </ac:spMkLst>
        </pc:spChg>
        <pc:picChg chg="add del mod">
          <ac:chgData name="Vrielink, Francis" userId="3d258d00-cfd8-41c5-9f04-1a5a39faef2f" providerId="ADAL" clId="{0519BA40-AB72-4950-B210-F5ACCA091206}" dt="2025-05-19T18:56:04.325" v="3494" actId="478"/>
          <ac:picMkLst>
            <pc:docMk/>
            <pc:sldMk cId="3852907103" sldId="1460"/>
            <ac:picMk id="3" creationId="{DEE14450-5F05-1B03-5412-5728C9CC382D}"/>
          </ac:picMkLst>
        </pc:picChg>
        <pc:picChg chg="add mod">
          <ac:chgData name="Vrielink, Francis" userId="3d258d00-cfd8-41c5-9f04-1a5a39faef2f" providerId="ADAL" clId="{0519BA40-AB72-4950-B210-F5ACCA091206}" dt="2025-05-19T19:00:15.318" v="3535" actId="1076"/>
          <ac:picMkLst>
            <pc:docMk/>
            <pc:sldMk cId="3852907103" sldId="1460"/>
            <ac:picMk id="5" creationId="{AED70622-CC83-F88F-055C-E9D413A10A2D}"/>
          </ac:picMkLst>
        </pc:picChg>
      </pc:sldChg>
      <pc:sldChg chg="addSp delSp modSp mod">
        <pc:chgData name="Vrielink, Francis" userId="3d258d00-cfd8-41c5-9f04-1a5a39faef2f" providerId="ADAL" clId="{0519BA40-AB72-4950-B210-F5ACCA091206}" dt="2025-05-20T07:33:34.858" v="4413" actId="1076"/>
        <pc:sldMkLst>
          <pc:docMk/>
          <pc:sldMk cId="3978205201" sldId="1474"/>
        </pc:sldMkLst>
        <pc:spChg chg="mod">
          <ac:chgData name="Vrielink, Francis" userId="3d258d00-cfd8-41c5-9f04-1a5a39faef2f" providerId="ADAL" clId="{0519BA40-AB72-4950-B210-F5ACCA091206}" dt="2025-05-20T07:33:20.290" v="4410" actId="20577"/>
          <ac:spMkLst>
            <pc:docMk/>
            <pc:sldMk cId="3978205201" sldId="1474"/>
            <ac:spMk id="10" creationId="{53A896E9-F098-44DA-A15A-0BB6C51751F4}"/>
          </ac:spMkLst>
        </pc:spChg>
        <pc:picChg chg="add del mod">
          <ac:chgData name="Vrielink, Francis" userId="3d258d00-cfd8-41c5-9f04-1a5a39faef2f" providerId="ADAL" clId="{0519BA40-AB72-4950-B210-F5ACCA091206}" dt="2025-05-20T07:31:50.317" v="4376" actId="478"/>
          <ac:picMkLst>
            <pc:docMk/>
            <pc:sldMk cId="3978205201" sldId="1474"/>
            <ac:picMk id="3" creationId="{65503A84-4FE6-2CDC-18F1-D81403523526}"/>
          </ac:picMkLst>
        </pc:picChg>
        <pc:picChg chg="add mod">
          <ac:chgData name="Vrielink, Francis" userId="3d258d00-cfd8-41c5-9f04-1a5a39faef2f" providerId="ADAL" clId="{0519BA40-AB72-4950-B210-F5ACCA091206}" dt="2025-05-20T07:33:34.858" v="4413" actId="1076"/>
          <ac:picMkLst>
            <pc:docMk/>
            <pc:sldMk cId="3978205201" sldId="1474"/>
            <ac:picMk id="4" creationId="{AE2F91D7-4966-2881-C47B-B7E83F3D42AC}"/>
          </ac:picMkLst>
        </pc:picChg>
        <pc:picChg chg="del mod">
          <ac:chgData name="Vrielink, Francis" userId="3d258d00-cfd8-41c5-9f04-1a5a39faef2f" providerId="ADAL" clId="{0519BA40-AB72-4950-B210-F5ACCA091206}" dt="2025-05-19T15:58:09.634" v="372" actId="478"/>
          <ac:picMkLst>
            <pc:docMk/>
            <pc:sldMk cId="3978205201" sldId="1474"/>
            <ac:picMk id="6" creationId="{B5647BC8-A10A-4B97-882E-BEF8EA633468}"/>
          </ac:picMkLst>
        </pc:picChg>
      </pc:sldChg>
      <pc:sldChg chg="addSp modSp mod ord">
        <pc:chgData name="Vrielink, Francis" userId="3d258d00-cfd8-41c5-9f04-1a5a39faef2f" providerId="ADAL" clId="{0519BA40-AB72-4950-B210-F5ACCA091206}" dt="2025-05-19T17:21:49.641" v="2369" actId="1076"/>
        <pc:sldMkLst>
          <pc:docMk/>
          <pc:sldMk cId="4207872812" sldId="1475"/>
        </pc:sldMkLst>
        <pc:spChg chg="mod">
          <ac:chgData name="Vrielink, Francis" userId="3d258d00-cfd8-41c5-9f04-1a5a39faef2f" providerId="ADAL" clId="{0519BA40-AB72-4950-B210-F5ACCA091206}" dt="2025-05-19T15:44:24.900" v="62" actId="20577"/>
          <ac:spMkLst>
            <pc:docMk/>
            <pc:sldMk cId="4207872812" sldId="1475"/>
            <ac:spMk id="6" creationId="{00000000-0000-0000-0000-000000000000}"/>
          </ac:spMkLst>
        </pc:spChg>
        <pc:picChg chg="add mod">
          <ac:chgData name="Vrielink, Francis" userId="3d258d00-cfd8-41c5-9f04-1a5a39faef2f" providerId="ADAL" clId="{0519BA40-AB72-4950-B210-F5ACCA091206}" dt="2025-05-19T17:21:49.641" v="2369" actId="1076"/>
          <ac:picMkLst>
            <pc:docMk/>
            <pc:sldMk cId="4207872812" sldId="1475"/>
            <ac:picMk id="3" creationId="{D5228484-D964-A841-23C8-620FE1BC2B09}"/>
          </ac:picMkLst>
        </pc:picChg>
      </pc:sldChg>
      <pc:sldChg chg="addSp delSp modSp mod">
        <pc:chgData name="Vrielink, Francis" userId="3d258d00-cfd8-41c5-9f04-1a5a39faef2f" providerId="ADAL" clId="{0519BA40-AB72-4950-B210-F5ACCA091206}" dt="2025-05-20T07:32:13.340" v="4378" actId="1076"/>
        <pc:sldMkLst>
          <pc:docMk/>
          <pc:sldMk cId="2452007587" sldId="1476"/>
        </pc:sldMkLst>
        <pc:spChg chg="mod">
          <ac:chgData name="Vrielink, Francis" userId="3d258d00-cfd8-41c5-9f04-1a5a39faef2f" providerId="ADAL" clId="{0519BA40-AB72-4950-B210-F5ACCA091206}" dt="2025-05-20T07:32:13.340" v="4378" actId="1076"/>
          <ac:spMkLst>
            <pc:docMk/>
            <pc:sldMk cId="2452007587" sldId="1476"/>
            <ac:spMk id="6" creationId="{00000000-0000-0000-0000-000000000000}"/>
          </ac:spMkLst>
        </pc:spChg>
        <pc:spChg chg="add mod">
          <ac:chgData name="Vrielink, Francis" userId="3d258d00-cfd8-41c5-9f04-1a5a39faef2f" providerId="ADAL" clId="{0519BA40-AB72-4950-B210-F5ACCA091206}" dt="2025-05-20T07:31:06.979" v="4366" actId="1076"/>
          <ac:spMkLst>
            <pc:docMk/>
            <pc:sldMk cId="2452007587" sldId="1476"/>
            <ac:spMk id="7" creationId="{066C7DAC-39EB-3EED-2A27-2379FF2C9E67}"/>
          </ac:spMkLst>
        </pc:spChg>
        <pc:picChg chg="add mod">
          <ac:chgData name="Vrielink, Francis" userId="3d258d00-cfd8-41c5-9f04-1a5a39faef2f" providerId="ADAL" clId="{0519BA40-AB72-4950-B210-F5ACCA091206}" dt="2025-05-19T18:39:57.953" v="3169" actId="1076"/>
          <ac:picMkLst>
            <pc:docMk/>
            <pc:sldMk cId="2452007587" sldId="1476"/>
            <ac:picMk id="3" creationId="{2CF07E94-B174-8F7A-0235-8C1072F20560}"/>
          </ac:picMkLst>
        </pc:picChg>
        <pc:picChg chg="add mod ord">
          <ac:chgData name="Vrielink, Francis" userId="3d258d00-cfd8-41c5-9f04-1a5a39faef2f" providerId="ADAL" clId="{0519BA40-AB72-4950-B210-F5ACCA091206}" dt="2025-05-20T07:31:01.378" v="4365" actId="167"/>
          <ac:picMkLst>
            <pc:docMk/>
            <pc:sldMk cId="2452007587" sldId="1476"/>
            <ac:picMk id="4" creationId="{FBC0B798-E695-397A-5CF6-7CA4454175F5}"/>
          </ac:picMkLst>
        </pc:picChg>
        <pc:picChg chg="add del mod">
          <ac:chgData name="Vrielink, Francis" userId="3d258d00-cfd8-41c5-9f04-1a5a39faef2f" providerId="ADAL" clId="{0519BA40-AB72-4950-B210-F5ACCA091206}" dt="2025-05-20T07:30:50.558" v="4361" actId="478"/>
          <ac:picMkLst>
            <pc:docMk/>
            <pc:sldMk cId="2452007587" sldId="1476"/>
            <ac:picMk id="5" creationId="{3A9BB8D3-E929-F3B2-AD59-22935F019C1B}"/>
          </ac:picMkLst>
        </pc:picChg>
      </pc:sldChg>
      <pc:sldChg chg="addSp modSp mod ord">
        <pc:chgData name="Vrielink, Francis" userId="3d258d00-cfd8-41c5-9f04-1a5a39faef2f" providerId="ADAL" clId="{0519BA40-AB72-4950-B210-F5ACCA091206}" dt="2025-05-19T18:37:18.282" v="3160" actId="1076"/>
        <pc:sldMkLst>
          <pc:docMk/>
          <pc:sldMk cId="2709048002" sldId="1477"/>
        </pc:sldMkLst>
        <pc:spChg chg="mod">
          <ac:chgData name="Vrielink, Francis" userId="3d258d00-cfd8-41c5-9f04-1a5a39faef2f" providerId="ADAL" clId="{0519BA40-AB72-4950-B210-F5ACCA091206}" dt="2025-05-19T15:44:48.192" v="83" actId="1076"/>
          <ac:spMkLst>
            <pc:docMk/>
            <pc:sldMk cId="2709048002" sldId="1477"/>
            <ac:spMk id="6" creationId="{00000000-0000-0000-0000-000000000000}"/>
          </ac:spMkLst>
        </pc:spChg>
        <pc:picChg chg="add mod">
          <ac:chgData name="Vrielink, Francis" userId="3d258d00-cfd8-41c5-9f04-1a5a39faef2f" providerId="ADAL" clId="{0519BA40-AB72-4950-B210-F5ACCA091206}" dt="2025-05-19T17:36:29.377" v="2523" actId="1076"/>
          <ac:picMkLst>
            <pc:docMk/>
            <pc:sldMk cId="2709048002" sldId="1477"/>
            <ac:picMk id="3" creationId="{080EEDC6-0E2C-9079-A3B8-5CD96D936EC6}"/>
          </ac:picMkLst>
        </pc:picChg>
        <pc:picChg chg="add mod">
          <ac:chgData name="Vrielink, Francis" userId="3d258d00-cfd8-41c5-9f04-1a5a39faef2f" providerId="ADAL" clId="{0519BA40-AB72-4950-B210-F5ACCA091206}" dt="2025-05-19T18:37:18.282" v="3160" actId="1076"/>
          <ac:picMkLst>
            <pc:docMk/>
            <pc:sldMk cId="2709048002" sldId="1477"/>
            <ac:picMk id="5" creationId="{C1A6B560-2BB7-A3DB-7AEA-769827788E48}"/>
          </ac:picMkLst>
        </pc:picChg>
      </pc:sldChg>
      <pc:sldChg chg="addSp delSp modSp add del mod ord">
        <pc:chgData name="Vrielink, Francis" userId="3d258d00-cfd8-41c5-9f04-1a5a39faef2f" providerId="ADAL" clId="{0519BA40-AB72-4950-B210-F5ACCA091206}" dt="2025-05-19T19:00:24.628" v="3536" actId="1076"/>
        <pc:sldMkLst>
          <pc:docMk/>
          <pc:sldMk cId="4074911733" sldId="1478"/>
        </pc:sldMkLst>
        <pc:spChg chg="mod">
          <ac:chgData name="Vrielink, Francis" userId="3d258d00-cfd8-41c5-9f04-1a5a39faef2f" providerId="ADAL" clId="{0519BA40-AB72-4950-B210-F5ACCA091206}" dt="2025-05-19T15:44:57.069" v="96" actId="20577"/>
          <ac:spMkLst>
            <pc:docMk/>
            <pc:sldMk cId="4074911733" sldId="1478"/>
            <ac:spMk id="6" creationId="{00000000-0000-0000-0000-000000000000}"/>
          </ac:spMkLst>
        </pc:spChg>
        <pc:picChg chg="add del mod">
          <ac:chgData name="Vrielink, Francis" userId="3d258d00-cfd8-41c5-9f04-1a5a39faef2f" providerId="ADAL" clId="{0519BA40-AB72-4950-B210-F5ACCA091206}" dt="2025-05-19T18:25:23.755" v="2872" actId="478"/>
          <ac:picMkLst>
            <pc:docMk/>
            <pc:sldMk cId="4074911733" sldId="1478"/>
            <ac:picMk id="3" creationId="{E4CB4F11-8309-D45E-327C-41A735AC4D8D}"/>
          </ac:picMkLst>
        </pc:picChg>
        <pc:picChg chg="add del mod">
          <ac:chgData name="Vrielink, Francis" userId="3d258d00-cfd8-41c5-9f04-1a5a39faef2f" providerId="ADAL" clId="{0519BA40-AB72-4950-B210-F5ACCA091206}" dt="2025-05-19T18:58:39.679" v="3512" actId="478"/>
          <ac:picMkLst>
            <pc:docMk/>
            <pc:sldMk cId="4074911733" sldId="1478"/>
            <ac:picMk id="5" creationId="{64008273-AE3C-9261-42EF-B6FBBD0B0F42}"/>
          </ac:picMkLst>
        </pc:picChg>
        <pc:picChg chg="add del mod">
          <ac:chgData name="Vrielink, Francis" userId="3d258d00-cfd8-41c5-9f04-1a5a39faef2f" providerId="ADAL" clId="{0519BA40-AB72-4950-B210-F5ACCA091206}" dt="2025-05-19T18:25:25.197" v="2873" actId="478"/>
          <ac:picMkLst>
            <pc:docMk/>
            <pc:sldMk cId="4074911733" sldId="1478"/>
            <ac:picMk id="8" creationId="{5C627680-3323-C682-C384-BBAFE70C3F27}"/>
          </ac:picMkLst>
        </pc:picChg>
        <pc:picChg chg="add mod">
          <ac:chgData name="Vrielink, Francis" userId="3d258d00-cfd8-41c5-9f04-1a5a39faef2f" providerId="ADAL" clId="{0519BA40-AB72-4950-B210-F5ACCA091206}" dt="2025-05-19T19:00:24.628" v="3536" actId="1076"/>
          <ac:picMkLst>
            <pc:docMk/>
            <pc:sldMk cId="4074911733" sldId="1478"/>
            <ac:picMk id="10" creationId="{4D811F96-174E-0D86-359B-2020FF05AD50}"/>
          </ac:picMkLst>
        </pc:picChg>
      </pc:sldChg>
      <pc:sldChg chg="addSp delSp modSp mod ord">
        <pc:chgData name="Vrielink, Francis" userId="3d258d00-cfd8-41c5-9f04-1a5a39faef2f" providerId="ADAL" clId="{0519BA40-AB72-4950-B210-F5ACCA091206}" dt="2025-05-20T07:11:09.069" v="4158" actId="1076"/>
        <pc:sldMkLst>
          <pc:docMk/>
          <pc:sldMk cId="4210467006" sldId="1479"/>
        </pc:sldMkLst>
        <pc:spChg chg="mod">
          <ac:chgData name="Vrielink, Francis" userId="3d258d00-cfd8-41c5-9f04-1a5a39faef2f" providerId="ADAL" clId="{0519BA40-AB72-4950-B210-F5ACCA091206}" dt="2025-05-19T15:45:10.162" v="104" actId="20577"/>
          <ac:spMkLst>
            <pc:docMk/>
            <pc:sldMk cId="4210467006" sldId="1479"/>
            <ac:spMk id="6" creationId="{00000000-0000-0000-0000-000000000000}"/>
          </ac:spMkLst>
        </pc:spChg>
        <pc:picChg chg="add del mod">
          <ac:chgData name="Vrielink, Francis" userId="3d258d00-cfd8-41c5-9f04-1a5a39faef2f" providerId="ADAL" clId="{0519BA40-AB72-4950-B210-F5ACCA091206}" dt="2025-05-20T07:10:29.130" v="4142" actId="478"/>
          <ac:picMkLst>
            <pc:docMk/>
            <pc:sldMk cId="4210467006" sldId="1479"/>
            <ac:picMk id="3" creationId="{76F1A7DE-CAFD-117A-2915-662E56BD7846}"/>
          </ac:picMkLst>
        </pc:picChg>
        <pc:picChg chg="add del mod">
          <ac:chgData name="Vrielink, Francis" userId="3d258d00-cfd8-41c5-9f04-1a5a39faef2f" providerId="ADAL" clId="{0519BA40-AB72-4950-B210-F5ACCA091206}" dt="2025-05-20T07:10:39.784" v="4147" actId="478"/>
          <ac:picMkLst>
            <pc:docMk/>
            <pc:sldMk cId="4210467006" sldId="1479"/>
            <ac:picMk id="4" creationId="{4C58B32E-F48D-1F58-2C5A-D6B641BBBAAA}"/>
          </ac:picMkLst>
        </pc:picChg>
        <pc:picChg chg="add del mod">
          <ac:chgData name="Vrielink, Francis" userId="3d258d00-cfd8-41c5-9f04-1a5a39faef2f" providerId="ADAL" clId="{0519BA40-AB72-4950-B210-F5ACCA091206}" dt="2025-05-20T07:10:59.273" v="4151" actId="478"/>
          <ac:picMkLst>
            <pc:docMk/>
            <pc:sldMk cId="4210467006" sldId="1479"/>
            <ac:picMk id="7" creationId="{C9C1EF16-50AE-75F8-E6E2-DB7142DA0571}"/>
          </ac:picMkLst>
        </pc:picChg>
        <pc:picChg chg="add mod">
          <ac:chgData name="Vrielink, Francis" userId="3d258d00-cfd8-41c5-9f04-1a5a39faef2f" providerId="ADAL" clId="{0519BA40-AB72-4950-B210-F5ACCA091206}" dt="2025-05-20T07:11:09.069" v="4158" actId="1076"/>
          <ac:picMkLst>
            <pc:docMk/>
            <pc:sldMk cId="4210467006" sldId="1479"/>
            <ac:picMk id="9" creationId="{0096E8A8-7891-D13D-90E3-E36563A90EBF}"/>
          </ac:picMkLst>
        </pc:picChg>
      </pc:sldChg>
      <pc:sldChg chg="addSp delSp modSp mod ord">
        <pc:chgData name="Vrielink, Francis" userId="3d258d00-cfd8-41c5-9f04-1a5a39faef2f" providerId="ADAL" clId="{0519BA40-AB72-4950-B210-F5ACCA091206}" dt="2025-05-19T19:15:14.500" v="3618" actId="1076"/>
        <pc:sldMkLst>
          <pc:docMk/>
          <pc:sldMk cId="2967928418" sldId="1511"/>
        </pc:sldMkLst>
        <pc:spChg chg="mod">
          <ac:chgData name="Vrielink, Francis" userId="3d258d00-cfd8-41c5-9f04-1a5a39faef2f" providerId="ADAL" clId="{0519BA40-AB72-4950-B210-F5ACCA091206}" dt="2025-05-19T15:51:02.154" v="128" actId="20577"/>
          <ac:spMkLst>
            <pc:docMk/>
            <pc:sldMk cId="2967928418" sldId="1511"/>
            <ac:spMk id="33" creationId="{AC757F5E-B016-F947-4518-7C6B9CC7EE04}"/>
          </ac:spMkLst>
        </pc:spChg>
        <pc:spChg chg="mod">
          <ac:chgData name="Vrielink, Francis" userId="3d258d00-cfd8-41c5-9f04-1a5a39faef2f" providerId="ADAL" clId="{0519BA40-AB72-4950-B210-F5ACCA091206}" dt="2025-05-19T15:51:06.143" v="135" actId="20577"/>
          <ac:spMkLst>
            <pc:docMk/>
            <pc:sldMk cId="2967928418" sldId="1511"/>
            <ac:spMk id="34" creationId="{152372B3-00F5-781C-183E-6F2DDF35091D}"/>
          </ac:spMkLst>
        </pc:spChg>
        <pc:spChg chg="mod">
          <ac:chgData name="Vrielink, Francis" userId="3d258d00-cfd8-41c5-9f04-1a5a39faef2f" providerId="ADAL" clId="{0519BA40-AB72-4950-B210-F5ACCA091206}" dt="2025-05-19T18:32:52.588" v="3143" actId="115"/>
          <ac:spMkLst>
            <pc:docMk/>
            <pc:sldMk cId="2967928418" sldId="1511"/>
            <ac:spMk id="35" creationId="{37104C51-0232-62ED-4C6F-1447D06633EE}"/>
          </ac:spMkLst>
        </pc:spChg>
        <pc:spChg chg="mod">
          <ac:chgData name="Vrielink, Francis" userId="3d258d00-cfd8-41c5-9f04-1a5a39faef2f" providerId="ADAL" clId="{0519BA40-AB72-4950-B210-F5ACCA091206}" dt="2025-05-19T18:32:36.933" v="3109" actId="115"/>
          <ac:spMkLst>
            <pc:docMk/>
            <pc:sldMk cId="2967928418" sldId="1511"/>
            <ac:spMk id="36" creationId="{D8EF981A-9BA7-0EB1-9B70-F7FBF2F7DF1C}"/>
          </ac:spMkLst>
        </pc:spChg>
        <pc:picChg chg="add del mod">
          <ac:chgData name="Vrielink, Francis" userId="3d258d00-cfd8-41c5-9f04-1a5a39faef2f" providerId="ADAL" clId="{0519BA40-AB72-4950-B210-F5ACCA091206}" dt="2025-05-19T19:00:33.667" v="3540" actId="478"/>
          <ac:picMkLst>
            <pc:docMk/>
            <pc:sldMk cId="2967928418" sldId="1511"/>
            <ac:picMk id="8" creationId="{44B4E73F-D011-1D5E-7DC7-5CC14F46C2C2}"/>
          </ac:picMkLst>
        </pc:picChg>
        <pc:picChg chg="add mod">
          <ac:chgData name="Vrielink, Francis" userId="3d258d00-cfd8-41c5-9f04-1a5a39faef2f" providerId="ADAL" clId="{0519BA40-AB72-4950-B210-F5ACCA091206}" dt="2025-05-19T18:31:40.510" v="3035" actId="14100"/>
          <ac:picMkLst>
            <pc:docMk/>
            <pc:sldMk cId="2967928418" sldId="1511"/>
            <ac:picMk id="18" creationId="{0E85AA03-26F3-B711-6FCE-B8387689ADDC}"/>
          </ac:picMkLst>
        </pc:picChg>
        <pc:picChg chg="add mod">
          <ac:chgData name="Vrielink, Francis" userId="3d258d00-cfd8-41c5-9f04-1a5a39faef2f" providerId="ADAL" clId="{0519BA40-AB72-4950-B210-F5ACCA091206}" dt="2025-05-19T19:15:14.500" v="3618" actId="1076"/>
          <ac:picMkLst>
            <pc:docMk/>
            <pc:sldMk cId="2967928418" sldId="1511"/>
            <ac:picMk id="20" creationId="{3ECBD22A-8FF9-152F-ABF0-07BAF5AE7702}"/>
          </ac:picMkLst>
        </pc:picChg>
      </pc:sldChg>
      <pc:sldChg chg="modSp del mod">
        <pc:chgData name="Vrielink, Francis" userId="3d258d00-cfd8-41c5-9f04-1a5a39faef2f" providerId="ADAL" clId="{0519BA40-AB72-4950-B210-F5ACCA091206}" dt="2025-05-19T16:03:56.055" v="448" actId="47"/>
        <pc:sldMkLst>
          <pc:docMk/>
          <pc:sldMk cId="1594331871" sldId="1512"/>
        </pc:sldMkLst>
        <pc:spChg chg="mod">
          <ac:chgData name="Vrielink, Francis" userId="3d258d00-cfd8-41c5-9f04-1a5a39faef2f" providerId="ADAL" clId="{0519BA40-AB72-4950-B210-F5ACCA091206}" dt="2025-05-19T15:53:20.213" v="243" actId="20577"/>
          <ac:spMkLst>
            <pc:docMk/>
            <pc:sldMk cId="1594331871" sldId="1512"/>
            <ac:spMk id="11" creationId="{CD78B488-E032-3F3E-C334-FB96F8D71FB2}"/>
          </ac:spMkLst>
        </pc:spChg>
      </pc:sldChg>
      <pc:sldChg chg="del">
        <pc:chgData name="Vrielink, Francis" userId="3d258d00-cfd8-41c5-9f04-1a5a39faef2f" providerId="ADAL" clId="{0519BA40-AB72-4950-B210-F5ACCA091206}" dt="2025-05-19T15:58:38.541" v="373" actId="47"/>
        <pc:sldMkLst>
          <pc:docMk/>
          <pc:sldMk cId="3112181829" sldId="1515"/>
        </pc:sldMkLst>
      </pc:sldChg>
      <pc:sldChg chg="addSp delSp modSp mod">
        <pc:chgData name="Vrielink, Francis" userId="3d258d00-cfd8-41c5-9f04-1a5a39faef2f" providerId="ADAL" clId="{0519BA40-AB72-4950-B210-F5ACCA091206}" dt="2025-05-19T18:50:19.081" v="3309" actId="208"/>
        <pc:sldMkLst>
          <pc:docMk/>
          <pc:sldMk cId="2946319108" sldId="1516"/>
        </pc:sldMkLst>
        <pc:spChg chg="mod">
          <ac:chgData name="Vrielink, Francis" userId="3d258d00-cfd8-41c5-9f04-1a5a39faef2f" providerId="ADAL" clId="{0519BA40-AB72-4950-B210-F5ACCA091206}" dt="2025-05-19T17:40:39.071" v="2572" actId="1076"/>
          <ac:spMkLst>
            <pc:docMk/>
            <pc:sldMk cId="2946319108" sldId="1516"/>
            <ac:spMk id="4" creationId="{D753C383-62C8-E733-4553-E085527A1FCA}"/>
          </ac:spMkLst>
        </pc:spChg>
        <pc:spChg chg="mod">
          <ac:chgData name="Vrielink, Francis" userId="3d258d00-cfd8-41c5-9f04-1a5a39faef2f" providerId="ADAL" clId="{0519BA40-AB72-4950-B210-F5ACCA091206}" dt="2025-05-19T17:40:41.516" v="2573" actId="1076"/>
          <ac:spMkLst>
            <pc:docMk/>
            <pc:sldMk cId="2946319108" sldId="1516"/>
            <ac:spMk id="9" creationId="{B5FA4264-9F79-B20D-0826-CEC58E7B74B7}"/>
          </ac:spMkLst>
        </pc:spChg>
        <pc:spChg chg="mod">
          <ac:chgData name="Vrielink, Francis" userId="3d258d00-cfd8-41c5-9f04-1a5a39faef2f" providerId="ADAL" clId="{0519BA40-AB72-4950-B210-F5ACCA091206}" dt="2025-05-19T17:40:45.846" v="2575" actId="1076"/>
          <ac:spMkLst>
            <pc:docMk/>
            <pc:sldMk cId="2946319108" sldId="1516"/>
            <ac:spMk id="10" creationId="{B37FADB8-F5A5-F448-15A7-6A630939BCDC}"/>
          </ac:spMkLst>
        </pc:spChg>
        <pc:spChg chg="mod">
          <ac:chgData name="Vrielink, Francis" userId="3d258d00-cfd8-41c5-9f04-1a5a39faef2f" providerId="ADAL" clId="{0519BA40-AB72-4950-B210-F5ACCA091206}" dt="2025-05-19T17:40:47.984" v="2576" actId="1076"/>
          <ac:spMkLst>
            <pc:docMk/>
            <pc:sldMk cId="2946319108" sldId="1516"/>
            <ac:spMk id="11" creationId="{2D5226DB-4490-ECD5-880A-CDAB0447C263}"/>
          </ac:spMkLst>
        </pc:spChg>
        <pc:spChg chg="mod">
          <ac:chgData name="Vrielink, Francis" userId="3d258d00-cfd8-41c5-9f04-1a5a39faef2f" providerId="ADAL" clId="{0519BA40-AB72-4950-B210-F5ACCA091206}" dt="2025-05-19T17:15:03.766" v="2257" actId="1076"/>
          <ac:spMkLst>
            <pc:docMk/>
            <pc:sldMk cId="2946319108" sldId="1516"/>
            <ac:spMk id="12" creationId="{E2476A93-B8D4-4E44-87FD-AFF601B2337C}"/>
          </ac:spMkLst>
        </pc:spChg>
        <pc:spChg chg="mod">
          <ac:chgData name="Vrielink, Francis" userId="3d258d00-cfd8-41c5-9f04-1a5a39faef2f" providerId="ADAL" clId="{0519BA40-AB72-4950-B210-F5ACCA091206}" dt="2025-05-19T17:36:59.825" v="2534" actId="1076"/>
          <ac:spMkLst>
            <pc:docMk/>
            <pc:sldMk cId="2946319108" sldId="1516"/>
            <ac:spMk id="13" creationId="{4985FF45-EE56-11C3-E0CC-6BBB359031C0}"/>
          </ac:spMkLst>
        </pc:spChg>
        <pc:spChg chg="mod">
          <ac:chgData name="Vrielink, Francis" userId="3d258d00-cfd8-41c5-9f04-1a5a39faef2f" providerId="ADAL" clId="{0519BA40-AB72-4950-B210-F5ACCA091206}" dt="2025-05-19T17:41:18.281" v="2586" actId="14100"/>
          <ac:spMkLst>
            <pc:docMk/>
            <pc:sldMk cId="2946319108" sldId="1516"/>
            <ac:spMk id="14" creationId="{B7594A3B-3117-84CE-C300-FB96E5ED269D}"/>
          </ac:spMkLst>
        </pc:spChg>
        <pc:spChg chg="mod">
          <ac:chgData name="Vrielink, Francis" userId="3d258d00-cfd8-41c5-9f04-1a5a39faef2f" providerId="ADAL" clId="{0519BA40-AB72-4950-B210-F5ACCA091206}" dt="2025-05-19T17:41:16.475" v="2585" actId="14100"/>
          <ac:spMkLst>
            <pc:docMk/>
            <pc:sldMk cId="2946319108" sldId="1516"/>
            <ac:spMk id="15" creationId="{6EA1F8B7-D4BC-D8B0-E6FD-F33ECB45A1DD}"/>
          </ac:spMkLst>
        </pc:spChg>
        <pc:spChg chg="mod">
          <ac:chgData name="Vrielink, Francis" userId="3d258d00-cfd8-41c5-9f04-1a5a39faef2f" providerId="ADAL" clId="{0519BA40-AB72-4950-B210-F5ACCA091206}" dt="2025-05-19T17:36:57.351" v="2533" actId="1076"/>
          <ac:spMkLst>
            <pc:docMk/>
            <pc:sldMk cId="2946319108" sldId="1516"/>
            <ac:spMk id="18" creationId="{85D7DD60-F4AA-AD34-A265-146B167D02FE}"/>
          </ac:spMkLst>
        </pc:spChg>
        <pc:spChg chg="mod">
          <ac:chgData name="Vrielink, Francis" userId="3d258d00-cfd8-41c5-9f04-1a5a39faef2f" providerId="ADAL" clId="{0519BA40-AB72-4950-B210-F5ACCA091206}" dt="2025-05-19T17:15:05.356" v="2258" actId="1076"/>
          <ac:spMkLst>
            <pc:docMk/>
            <pc:sldMk cId="2946319108" sldId="1516"/>
            <ac:spMk id="19" creationId="{40542B69-6D97-5F24-63E3-ABE36EA69A27}"/>
          </ac:spMkLst>
        </pc:spChg>
        <pc:picChg chg="add mod">
          <ac:chgData name="Vrielink, Francis" userId="3d258d00-cfd8-41c5-9f04-1a5a39faef2f" providerId="ADAL" clId="{0519BA40-AB72-4950-B210-F5ACCA091206}" dt="2025-05-19T17:41:03.679" v="2583" actId="1076"/>
          <ac:picMkLst>
            <pc:docMk/>
            <pc:sldMk cId="2946319108" sldId="1516"/>
            <ac:picMk id="23" creationId="{3FB89D02-03B3-8124-0432-7CC013B77975}"/>
          </ac:picMkLst>
        </pc:picChg>
        <pc:picChg chg="add mod ord">
          <ac:chgData name="Vrielink, Francis" userId="3d258d00-cfd8-41c5-9f04-1a5a39faef2f" providerId="ADAL" clId="{0519BA40-AB72-4950-B210-F5ACCA091206}" dt="2025-05-19T18:50:19.081" v="3309" actId="208"/>
          <ac:picMkLst>
            <pc:docMk/>
            <pc:sldMk cId="2946319108" sldId="1516"/>
            <ac:picMk id="28" creationId="{D186282E-D2B3-817A-046F-08E683156686}"/>
          </ac:picMkLst>
        </pc:picChg>
        <pc:picChg chg="add del mod">
          <ac:chgData name="Vrielink, Francis" userId="3d258d00-cfd8-41c5-9f04-1a5a39faef2f" providerId="ADAL" clId="{0519BA40-AB72-4950-B210-F5ACCA091206}" dt="2025-05-19T17:39:25.901" v="2550" actId="478"/>
          <ac:picMkLst>
            <pc:docMk/>
            <pc:sldMk cId="2946319108" sldId="1516"/>
            <ac:picMk id="31" creationId="{8C99AF04-4574-756D-0DE2-AE38F6053071}"/>
          </ac:picMkLst>
        </pc:picChg>
        <pc:picChg chg="add mod">
          <ac:chgData name="Vrielink, Francis" userId="3d258d00-cfd8-41c5-9f04-1a5a39faef2f" providerId="ADAL" clId="{0519BA40-AB72-4950-B210-F5ACCA091206}" dt="2025-05-19T17:40:33.015" v="2571" actId="1076"/>
          <ac:picMkLst>
            <pc:docMk/>
            <pc:sldMk cId="2946319108" sldId="1516"/>
            <ac:picMk id="33" creationId="{B33DFBD5-DDE1-6C55-14E3-85E63463ECBB}"/>
          </ac:picMkLst>
        </pc:picChg>
        <pc:picChg chg="add del mod">
          <ac:chgData name="Vrielink, Francis" userId="3d258d00-cfd8-41c5-9f04-1a5a39faef2f" providerId="ADAL" clId="{0519BA40-AB72-4950-B210-F5ACCA091206}" dt="2025-05-19T17:46:54.539" v="2602" actId="478"/>
          <ac:picMkLst>
            <pc:docMk/>
            <pc:sldMk cId="2946319108" sldId="1516"/>
            <ac:picMk id="37" creationId="{E6DC4821-E944-DCDB-2DA5-79B0BA9E6E82}"/>
          </ac:picMkLst>
        </pc:picChg>
        <pc:picChg chg="add mod">
          <ac:chgData name="Vrielink, Francis" userId="3d258d00-cfd8-41c5-9f04-1a5a39faef2f" providerId="ADAL" clId="{0519BA40-AB72-4950-B210-F5ACCA091206}" dt="2025-05-19T17:47:28.051" v="2609" actId="1076"/>
          <ac:picMkLst>
            <pc:docMk/>
            <pc:sldMk cId="2946319108" sldId="1516"/>
            <ac:picMk id="39" creationId="{824CAFCE-11A2-45CE-C3E2-6F19B8AEE827}"/>
          </ac:picMkLst>
        </pc:picChg>
        <pc:picChg chg="add mod">
          <ac:chgData name="Vrielink, Francis" userId="3d258d00-cfd8-41c5-9f04-1a5a39faef2f" providerId="ADAL" clId="{0519BA40-AB72-4950-B210-F5ACCA091206}" dt="2025-05-19T18:44:47.558" v="3242" actId="1076"/>
          <ac:picMkLst>
            <pc:docMk/>
            <pc:sldMk cId="2946319108" sldId="1516"/>
            <ac:picMk id="40" creationId="{F0C5C943-0AFB-3357-9748-31FFF608CE0E}"/>
          </ac:picMkLst>
        </pc:picChg>
        <pc:cxnChg chg="mod">
          <ac:chgData name="Vrielink, Francis" userId="3d258d00-cfd8-41c5-9f04-1a5a39faef2f" providerId="ADAL" clId="{0519BA40-AB72-4950-B210-F5ACCA091206}" dt="2025-05-19T17:40:29.722" v="2570" actId="1076"/>
          <ac:cxnSpMkLst>
            <pc:docMk/>
            <pc:sldMk cId="2946319108" sldId="1516"/>
            <ac:cxnSpMk id="21" creationId="{B84B33EF-2A54-99B2-FEF8-27486B72F624}"/>
          </ac:cxnSpMkLst>
        </pc:cxnChg>
        <pc:cxnChg chg="mod">
          <ac:chgData name="Vrielink, Francis" userId="3d258d00-cfd8-41c5-9f04-1a5a39faef2f" providerId="ADAL" clId="{0519BA40-AB72-4950-B210-F5ACCA091206}" dt="2025-05-19T17:37:03.983" v="2535" actId="14100"/>
          <ac:cxnSpMkLst>
            <pc:docMk/>
            <pc:sldMk cId="2946319108" sldId="1516"/>
            <ac:cxnSpMk id="27" creationId="{EC90AE0F-5DD8-2D25-C999-5E0CC65E11C5}"/>
          </ac:cxnSpMkLst>
        </pc:cxnChg>
        <pc:cxnChg chg="mod">
          <ac:chgData name="Vrielink, Francis" userId="3d258d00-cfd8-41c5-9f04-1a5a39faef2f" providerId="ADAL" clId="{0519BA40-AB72-4950-B210-F5ACCA091206}" dt="2025-05-19T17:41:20.494" v="2587" actId="1076"/>
          <ac:cxnSpMkLst>
            <pc:docMk/>
            <pc:sldMk cId="2946319108" sldId="1516"/>
            <ac:cxnSpMk id="29" creationId="{10445519-6BAB-CA4B-0B0C-EF80D4D34E4C}"/>
          </ac:cxnSpMkLst>
        </pc:cxnChg>
      </pc:sldChg>
      <pc:sldChg chg="del">
        <pc:chgData name="Vrielink, Francis" userId="3d258d00-cfd8-41c5-9f04-1a5a39faef2f" providerId="ADAL" clId="{0519BA40-AB72-4950-B210-F5ACCA091206}" dt="2025-05-19T15:45:30.355" v="116" actId="47"/>
        <pc:sldMkLst>
          <pc:docMk/>
          <pc:sldMk cId="1628480429" sldId="1517"/>
        </pc:sldMkLst>
      </pc:sldChg>
      <pc:sldChg chg="del">
        <pc:chgData name="Vrielink, Francis" userId="3d258d00-cfd8-41c5-9f04-1a5a39faef2f" providerId="ADAL" clId="{0519BA40-AB72-4950-B210-F5ACCA091206}" dt="2025-05-19T15:45:38.638" v="119" actId="47"/>
        <pc:sldMkLst>
          <pc:docMk/>
          <pc:sldMk cId="933367485" sldId="1518"/>
        </pc:sldMkLst>
      </pc:sldChg>
      <pc:sldChg chg="addSp delSp modSp mod">
        <pc:chgData name="Vrielink, Francis" userId="3d258d00-cfd8-41c5-9f04-1a5a39faef2f" providerId="ADAL" clId="{0519BA40-AB72-4950-B210-F5ACCA091206}" dt="2025-05-20T07:23:09.429" v="4357" actId="1076"/>
        <pc:sldMkLst>
          <pc:docMk/>
          <pc:sldMk cId="164643335" sldId="1519"/>
        </pc:sldMkLst>
        <pc:spChg chg="mod">
          <ac:chgData name="Vrielink, Francis" userId="3d258d00-cfd8-41c5-9f04-1a5a39faef2f" providerId="ADAL" clId="{0519BA40-AB72-4950-B210-F5ACCA091206}" dt="2025-05-19T15:45:14.690" v="112" actId="20577"/>
          <ac:spMkLst>
            <pc:docMk/>
            <pc:sldMk cId="164643335" sldId="1519"/>
            <ac:spMk id="6" creationId="{00000000-0000-0000-0000-000000000000}"/>
          </ac:spMkLst>
        </pc:spChg>
        <pc:picChg chg="add del mod">
          <ac:chgData name="Vrielink, Francis" userId="3d258d00-cfd8-41c5-9f04-1a5a39faef2f" providerId="ADAL" clId="{0519BA40-AB72-4950-B210-F5ACCA091206}" dt="2025-05-20T07:22:59.867" v="4353" actId="478"/>
          <ac:picMkLst>
            <pc:docMk/>
            <pc:sldMk cId="164643335" sldId="1519"/>
            <ac:picMk id="3" creationId="{EC927043-15DF-B4C9-CF2E-A9E62720AF0B}"/>
          </ac:picMkLst>
        </pc:picChg>
        <pc:picChg chg="add mod">
          <ac:chgData name="Vrielink, Francis" userId="3d258d00-cfd8-41c5-9f04-1a5a39faef2f" providerId="ADAL" clId="{0519BA40-AB72-4950-B210-F5ACCA091206}" dt="2025-05-20T07:23:09.429" v="4357" actId="1076"/>
          <ac:picMkLst>
            <pc:docMk/>
            <pc:sldMk cId="164643335" sldId="1519"/>
            <ac:picMk id="4" creationId="{3451C00E-B55F-3BD6-1DDA-99F410657DB8}"/>
          </ac:picMkLst>
        </pc:picChg>
      </pc:sldChg>
      <pc:sldChg chg="del">
        <pc:chgData name="Vrielink, Francis" userId="3d258d00-cfd8-41c5-9f04-1a5a39faef2f" providerId="ADAL" clId="{0519BA40-AB72-4950-B210-F5ACCA091206}" dt="2025-05-19T15:45:27.847" v="115" actId="47"/>
        <pc:sldMkLst>
          <pc:docMk/>
          <pc:sldMk cId="1530054038" sldId="1520"/>
        </pc:sldMkLst>
      </pc:sldChg>
      <pc:sldChg chg="del">
        <pc:chgData name="Vrielink, Francis" userId="3d258d00-cfd8-41c5-9f04-1a5a39faef2f" providerId="ADAL" clId="{0519BA40-AB72-4950-B210-F5ACCA091206}" dt="2025-05-19T15:45:26.406" v="114" actId="47"/>
        <pc:sldMkLst>
          <pc:docMk/>
          <pc:sldMk cId="3006462251" sldId="1521"/>
        </pc:sldMkLst>
      </pc:sldChg>
      <pc:sldChg chg="del">
        <pc:chgData name="Vrielink, Francis" userId="3d258d00-cfd8-41c5-9f04-1a5a39faef2f" providerId="ADAL" clId="{0519BA40-AB72-4950-B210-F5ACCA091206}" dt="2025-05-19T15:45:40.010" v="120" actId="47"/>
        <pc:sldMkLst>
          <pc:docMk/>
          <pc:sldMk cId="1059877010" sldId="1522"/>
        </pc:sldMkLst>
      </pc:sldChg>
      <pc:sldChg chg="del">
        <pc:chgData name="Vrielink, Francis" userId="3d258d00-cfd8-41c5-9f04-1a5a39faef2f" providerId="ADAL" clId="{0519BA40-AB72-4950-B210-F5ACCA091206}" dt="2025-05-19T15:45:50.803" v="122" actId="47"/>
        <pc:sldMkLst>
          <pc:docMk/>
          <pc:sldMk cId="2371299458" sldId="1529"/>
        </pc:sldMkLst>
      </pc:sldChg>
      <pc:sldChg chg="addSp delSp modSp add mod">
        <pc:chgData name="Vrielink, Francis" userId="3d258d00-cfd8-41c5-9f04-1a5a39faef2f" providerId="ADAL" clId="{0519BA40-AB72-4950-B210-F5ACCA091206}" dt="2025-05-19T19:00:44.230" v="3543" actId="1076"/>
        <pc:sldMkLst>
          <pc:docMk/>
          <pc:sldMk cId="399786241" sldId="1530"/>
        </pc:sldMkLst>
        <pc:spChg chg="mod">
          <ac:chgData name="Vrielink, Francis" userId="3d258d00-cfd8-41c5-9f04-1a5a39faef2f" providerId="ADAL" clId="{0519BA40-AB72-4950-B210-F5ACCA091206}" dt="2025-05-19T15:52:08.342" v="173" actId="1076"/>
          <ac:spMkLst>
            <pc:docMk/>
            <pc:sldMk cId="399786241" sldId="1530"/>
            <ac:spMk id="33" creationId="{AC757F5E-B016-F947-4518-7C6B9CC7EE04}"/>
          </ac:spMkLst>
        </pc:spChg>
        <pc:spChg chg="mod">
          <ac:chgData name="Vrielink, Francis" userId="3d258d00-cfd8-41c5-9f04-1a5a39faef2f" providerId="ADAL" clId="{0519BA40-AB72-4950-B210-F5ACCA091206}" dt="2025-05-19T15:51:57.375" v="171" actId="948"/>
          <ac:spMkLst>
            <pc:docMk/>
            <pc:sldMk cId="399786241" sldId="1530"/>
            <ac:spMk id="34" creationId="{152372B3-00F5-781C-183E-6F2DDF35091D}"/>
          </ac:spMkLst>
        </pc:spChg>
        <pc:spChg chg="mod">
          <ac:chgData name="Vrielink, Francis" userId="3d258d00-cfd8-41c5-9f04-1a5a39faef2f" providerId="ADAL" clId="{0519BA40-AB72-4950-B210-F5ACCA091206}" dt="2025-05-19T18:26:21.224" v="2946" actId="115"/>
          <ac:spMkLst>
            <pc:docMk/>
            <pc:sldMk cId="399786241" sldId="1530"/>
            <ac:spMk id="35" creationId="{37104C51-0232-62ED-4C6F-1447D06633EE}"/>
          </ac:spMkLst>
        </pc:spChg>
        <pc:spChg chg="mod">
          <ac:chgData name="Vrielink, Francis" userId="3d258d00-cfd8-41c5-9f04-1a5a39faef2f" providerId="ADAL" clId="{0519BA40-AB72-4950-B210-F5ACCA091206}" dt="2025-05-19T18:29:26.345" v="3027" actId="20577"/>
          <ac:spMkLst>
            <pc:docMk/>
            <pc:sldMk cId="399786241" sldId="1530"/>
            <ac:spMk id="36" creationId="{D8EF981A-9BA7-0EB1-9B70-F7FBF2F7DF1C}"/>
          </ac:spMkLst>
        </pc:spChg>
        <pc:picChg chg="add del mod">
          <ac:chgData name="Vrielink, Francis" userId="3d258d00-cfd8-41c5-9f04-1a5a39faef2f" providerId="ADAL" clId="{0519BA40-AB72-4950-B210-F5ACCA091206}" dt="2025-05-19T18:59:00.373" v="3518" actId="478"/>
          <ac:picMkLst>
            <pc:docMk/>
            <pc:sldMk cId="399786241" sldId="1530"/>
            <ac:picMk id="8" creationId="{4CCB5EE1-0008-CE69-239E-CB77BE801623}"/>
          </ac:picMkLst>
        </pc:picChg>
        <pc:picChg chg="add mod">
          <ac:chgData name="Vrielink, Francis" userId="3d258d00-cfd8-41c5-9f04-1a5a39faef2f" providerId="ADAL" clId="{0519BA40-AB72-4950-B210-F5ACCA091206}" dt="2025-05-19T18:28:43.257" v="2953" actId="1076"/>
          <ac:picMkLst>
            <pc:docMk/>
            <pc:sldMk cId="399786241" sldId="1530"/>
            <ac:picMk id="18" creationId="{677D31EA-E30C-32F7-AF57-BB718A528996}"/>
          </ac:picMkLst>
        </pc:picChg>
        <pc:picChg chg="add mod">
          <ac:chgData name="Vrielink, Francis" userId="3d258d00-cfd8-41c5-9f04-1a5a39faef2f" providerId="ADAL" clId="{0519BA40-AB72-4950-B210-F5ACCA091206}" dt="2025-05-19T19:00:44.230" v="3543" actId="1076"/>
          <ac:picMkLst>
            <pc:docMk/>
            <pc:sldMk cId="399786241" sldId="1530"/>
            <ac:picMk id="20" creationId="{AD870330-885D-63B3-990C-2E7C29EDE329}"/>
          </ac:picMkLst>
        </pc:picChg>
      </pc:sldChg>
      <pc:sldChg chg="add del">
        <pc:chgData name="Vrielink, Francis" userId="3d258d00-cfd8-41c5-9f04-1a5a39faef2f" providerId="ADAL" clId="{0519BA40-AB72-4950-B210-F5ACCA091206}" dt="2025-05-19T15:58:43.010" v="374" actId="47"/>
        <pc:sldMkLst>
          <pc:docMk/>
          <pc:sldMk cId="3296969875" sldId="1531"/>
        </pc:sldMkLst>
      </pc:sldChg>
      <pc:sldChg chg="addSp delSp modSp add mod">
        <pc:chgData name="Vrielink, Francis" userId="3d258d00-cfd8-41c5-9f04-1a5a39faef2f" providerId="ADAL" clId="{0519BA40-AB72-4950-B210-F5ACCA091206}" dt="2025-05-20T07:22:46.044" v="4352" actId="115"/>
        <pc:sldMkLst>
          <pc:docMk/>
          <pc:sldMk cId="3670656926" sldId="1532"/>
        </pc:sldMkLst>
        <pc:spChg chg="mod">
          <ac:chgData name="Vrielink, Francis" userId="3d258d00-cfd8-41c5-9f04-1a5a39faef2f" providerId="ADAL" clId="{0519BA40-AB72-4950-B210-F5ACCA091206}" dt="2025-05-20T07:22:46.044" v="4352" actId="115"/>
          <ac:spMkLst>
            <pc:docMk/>
            <pc:sldMk cId="3670656926" sldId="1532"/>
            <ac:spMk id="4" creationId="{D36CDCC8-D80A-3CA3-9903-EC310613197D}"/>
          </ac:spMkLst>
        </pc:spChg>
        <pc:spChg chg="mod">
          <ac:chgData name="Vrielink, Francis" userId="3d258d00-cfd8-41c5-9f04-1a5a39faef2f" providerId="ADAL" clId="{0519BA40-AB72-4950-B210-F5ACCA091206}" dt="2025-05-20T07:15:44.188" v="4197" actId="1076"/>
          <ac:spMkLst>
            <pc:docMk/>
            <pc:sldMk cId="3670656926" sldId="1532"/>
            <ac:spMk id="12" creationId="{E2476A93-B8D4-4E44-87FD-AFF601B2337C}"/>
          </ac:spMkLst>
        </pc:spChg>
        <pc:spChg chg="mod">
          <ac:chgData name="Vrielink, Francis" userId="3d258d00-cfd8-41c5-9f04-1a5a39faef2f" providerId="ADAL" clId="{0519BA40-AB72-4950-B210-F5ACCA091206}" dt="2025-05-19T18:24:51.091" v="2866" actId="1076"/>
          <ac:spMkLst>
            <pc:docMk/>
            <pc:sldMk cId="3670656926" sldId="1532"/>
            <ac:spMk id="13" creationId="{4985FF45-EE56-11C3-E0CC-6BBB359031C0}"/>
          </ac:spMkLst>
        </pc:spChg>
        <pc:spChg chg="mod">
          <ac:chgData name="Vrielink, Francis" userId="3d258d00-cfd8-41c5-9f04-1a5a39faef2f" providerId="ADAL" clId="{0519BA40-AB72-4950-B210-F5ACCA091206}" dt="2025-05-20T07:17:38.030" v="4223" actId="14100"/>
          <ac:spMkLst>
            <pc:docMk/>
            <pc:sldMk cId="3670656926" sldId="1532"/>
            <ac:spMk id="14" creationId="{B7594A3B-3117-84CE-C300-FB96E5ED269D}"/>
          </ac:spMkLst>
        </pc:spChg>
        <pc:spChg chg="mod">
          <ac:chgData name="Vrielink, Francis" userId="3d258d00-cfd8-41c5-9f04-1a5a39faef2f" providerId="ADAL" clId="{0519BA40-AB72-4950-B210-F5ACCA091206}" dt="2025-05-20T07:15:57.908" v="4214" actId="20577"/>
          <ac:spMkLst>
            <pc:docMk/>
            <pc:sldMk cId="3670656926" sldId="1532"/>
            <ac:spMk id="15" creationId="{6EA1F8B7-D4BC-D8B0-E6FD-F33ECB45A1DD}"/>
          </ac:spMkLst>
        </pc:spChg>
        <pc:spChg chg="mod">
          <ac:chgData name="Vrielink, Francis" userId="3d258d00-cfd8-41c5-9f04-1a5a39faef2f" providerId="ADAL" clId="{0519BA40-AB72-4950-B210-F5ACCA091206}" dt="2025-05-19T17:14:11.729" v="2238" actId="14100"/>
          <ac:spMkLst>
            <pc:docMk/>
            <pc:sldMk cId="3670656926" sldId="1532"/>
            <ac:spMk id="16" creationId="{F53F294D-65CC-23A5-E4A1-B2132FCF814C}"/>
          </ac:spMkLst>
        </pc:spChg>
        <pc:spChg chg="mod">
          <ac:chgData name="Vrielink, Francis" userId="3d258d00-cfd8-41c5-9f04-1a5a39faef2f" providerId="ADAL" clId="{0519BA40-AB72-4950-B210-F5ACCA091206}" dt="2025-05-19T18:25:01.366" v="2869" actId="20577"/>
          <ac:spMkLst>
            <pc:docMk/>
            <pc:sldMk cId="3670656926" sldId="1532"/>
            <ac:spMk id="17" creationId="{AB86235B-CBC0-F9DB-29F4-F23367831B1B}"/>
          </ac:spMkLst>
        </pc:spChg>
        <pc:spChg chg="mod">
          <ac:chgData name="Vrielink, Francis" userId="3d258d00-cfd8-41c5-9f04-1a5a39faef2f" providerId="ADAL" clId="{0519BA40-AB72-4950-B210-F5ACCA091206}" dt="2025-05-20T07:15:47.459" v="4198" actId="14100"/>
          <ac:spMkLst>
            <pc:docMk/>
            <pc:sldMk cId="3670656926" sldId="1532"/>
            <ac:spMk id="19" creationId="{40542B69-6D97-5F24-63E3-ABE36EA69A27}"/>
          </ac:spMkLst>
        </pc:spChg>
        <pc:picChg chg="add del mod">
          <ac:chgData name="Vrielink, Francis" userId="3d258d00-cfd8-41c5-9f04-1a5a39faef2f" providerId="ADAL" clId="{0519BA40-AB72-4950-B210-F5ACCA091206}" dt="2025-05-20T07:17:18.711" v="4216" actId="478"/>
          <ac:picMkLst>
            <pc:docMk/>
            <pc:sldMk cId="3670656926" sldId="1532"/>
            <ac:picMk id="10" creationId="{19B6F180-07B1-69E0-4344-827736BE09F6}"/>
          </ac:picMkLst>
        </pc:picChg>
        <pc:picChg chg="add mod">
          <ac:chgData name="Vrielink, Francis" userId="3d258d00-cfd8-41c5-9f04-1a5a39faef2f" providerId="ADAL" clId="{0519BA40-AB72-4950-B210-F5ACCA091206}" dt="2025-05-20T07:17:40.104" v="4224" actId="1076"/>
          <ac:picMkLst>
            <pc:docMk/>
            <pc:sldMk cId="3670656926" sldId="1532"/>
            <ac:picMk id="11" creationId="{03818405-1ABC-EBD1-C2AB-FA524506866E}"/>
          </ac:picMkLst>
        </pc:picChg>
        <pc:picChg chg="add del mod">
          <ac:chgData name="Vrielink, Francis" userId="3d258d00-cfd8-41c5-9f04-1a5a39faef2f" providerId="ADAL" clId="{0519BA40-AB72-4950-B210-F5ACCA091206}" dt="2025-05-19T18:59:59.912" v="3533" actId="478"/>
          <ac:picMkLst>
            <pc:docMk/>
            <pc:sldMk cId="3670656926" sldId="1532"/>
            <ac:picMk id="24" creationId="{F2741EBF-78FC-D739-7EE2-24061A5F9B68}"/>
          </ac:picMkLst>
        </pc:picChg>
        <pc:picChg chg="add mod">
          <ac:chgData name="Vrielink, Francis" userId="3d258d00-cfd8-41c5-9f04-1a5a39faef2f" providerId="ADAL" clId="{0519BA40-AB72-4950-B210-F5ACCA091206}" dt="2025-05-20T07:18:40.131" v="4231" actId="1076"/>
          <ac:picMkLst>
            <pc:docMk/>
            <pc:sldMk cId="3670656926" sldId="1532"/>
            <ac:picMk id="25" creationId="{7C7DAAB7-3430-FC23-8961-E1E5891E7E4A}"/>
          </ac:picMkLst>
        </pc:picChg>
        <pc:picChg chg="add del mod">
          <ac:chgData name="Vrielink, Francis" userId="3d258d00-cfd8-41c5-9f04-1a5a39faef2f" providerId="ADAL" clId="{0519BA40-AB72-4950-B210-F5ACCA091206}" dt="2025-05-19T18:51:37.908" v="3317" actId="478"/>
          <ac:picMkLst>
            <pc:docMk/>
            <pc:sldMk cId="3670656926" sldId="1532"/>
            <ac:picMk id="26" creationId="{15C6FA89-EB91-D336-C154-03E0EA370783}"/>
          </ac:picMkLst>
        </pc:picChg>
        <pc:picChg chg="add del mod">
          <ac:chgData name="Vrielink, Francis" userId="3d258d00-cfd8-41c5-9f04-1a5a39faef2f" providerId="ADAL" clId="{0519BA40-AB72-4950-B210-F5ACCA091206}" dt="2025-05-20T07:20:41.504" v="4242" actId="478"/>
          <ac:picMkLst>
            <pc:docMk/>
            <pc:sldMk cId="3670656926" sldId="1532"/>
            <ac:picMk id="28" creationId="{1292ECB3-1C5D-D424-909D-9BC4A057919B}"/>
          </ac:picMkLst>
        </pc:picChg>
        <pc:picChg chg="add del mod">
          <ac:chgData name="Vrielink, Francis" userId="3d258d00-cfd8-41c5-9f04-1a5a39faef2f" providerId="ADAL" clId="{0519BA40-AB72-4950-B210-F5ACCA091206}" dt="2025-05-19T18:59:25.609" v="3526" actId="478"/>
          <ac:picMkLst>
            <pc:docMk/>
            <pc:sldMk cId="3670656926" sldId="1532"/>
            <ac:picMk id="29" creationId="{335E844D-FC06-448E-1FD8-B92E7AF0158F}"/>
          </ac:picMkLst>
        </pc:picChg>
        <pc:picChg chg="add mod">
          <ac:chgData name="Vrielink, Francis" userId="3d258d00-cfd8-41c5-9f04-1a5a39faef2f" providerId="ADAL" clId="{0519BA40-AB72-4950-B210-F5ACCA091206}" dt="2025-05-20T07:20:40.284" v="4241" actId="1076"/>
          <ac:picMkLst>
            <pc:docMk/>
            <pc:sldMk cId="3670656926" sldId="1532"/>
            <ac:picMk id="30" creationId="{2A0C4093-9AFA-2821-8F06-FAE05BA12CC5}"/>
          </ac:picMkLst>
        </pc:picChg>
        <pc:picChg chg="add del mod">
          <ac:chgData name="Vrielink, Francis" userId="3d258d00-cfd8-41c5-9f04-1a5a39faef2f" providerId="ADAL" clId="{0519BA40-AB72-4950-B210-F5ACCA091206}" dt="2025-05-20T07:15:28.763" v="4175" actId="478"/>
          <ac:picMkLst>
            <pc:docMk/>
            <pc:sldMk cId="3670656926" sldId="1532"/>
            <ac:picMk id="32" creationId="{2B59976B-CB66-3131-22E3-E7A12D120A3C}"/>
          </ac:picMkLst>
        </pc:picChg>
        <pc:picChg chg="add del mod">
          <ac:chgData name="Vrielink, Francis" userId="3d258d00-cfd8-41c5-9f04-1a5a39faef2f" providerId="ADAL" clId="{0519BA40-AB72-4950-B210-F5ACCA091206}" dt="2025-05-19T19:13:41.656" v="3544" actId="478"/>
          <ac:picMkLst>
            <pc:docMk/>
            <pc:sldMk cId="3670656926" sldId="1532"/>
            <ac:picMk id="34" creationId="{79BABB32-7465-787E-FEE1-C395150AD6C4}"/>
          </ac:picMkLst>
        </pc:picChg>
        <pc:picChg chg="add del mod">
          <ac:chgData name="Vrielink, Francis" userId="3d258d00-cfd8-41c5-9f04-1a5a39faef2f" providerId="ADAL" clId="{0519BA40-AB72-4950-B210-F5ACCA091206}" dt="2025-05-20T07:15:30.065" v="4176" actId="478"/>
          <ac:picMkLst>
            <pc:docMk/>
            <pc:sldMk cId="3670656926" sldId="1532"/>
            <ac:picMk id="36" creationId="{81A7ABEA-0A7A-2419-56FF-B2E4B2848B6E}"/>
          </ac:picMkLst>
        </pc:picChg>
      </pc:sldChg>
      <pc:sldChg chg="addSp delSp modSp add mod">
        <pc:chgData name="Vrielink, Francis" userId="3d258d00-cfd8-41c5-9f04-1a5a39faef2f" providerId="ADAL" clId="{0519BA40-AB72-4950-B210-F5ACCA091206}" dt="2025-05-20T07:35:26.223" v="4448" actId="1076"/>
        <pc:sldMkLst>
          <pc:docMk/>
          <pc:sldMk cId="1804408279" sldId="1533"/>
        </pc:sldMkLst>
        <pc:spChg chg="mod">
          <ac:chgData name="Vrielink, Francis" userId="3d258d00-cfd8-41c5-9f04-1a5a39faef2f" providerId="ADAL" clId="{0519BA40-AB72-4950-B210-F5ACCA091206}" dt="2025-05-19T17:33:38.561" v="2510" actId="1076"/>
          <ac:spMkLst>
            <pc:docMk/>
            <pc:sldMk cId="1804408279" sldId="1533"/>
            <ac:spMk id="4" creationId="{D753C383-62C8-E733-4553-E085527A1FCA}"/>
          </ac:spMkLst>
        </pc:spChg>
        <pc:spChg chg="mod">
          <ac:chgData name="Vrielink, Francis" userId="3d258d00-cfd8-41c5-9f04-1a5a39faef2f" providerId="ADAL" clId="{0519BA40-AB72-4950-B210-F5ACCA091206}" dt="2025-05-19T17:33:41.237" v="2511" actId="1076"/>
          <ac:spMkLst>
            <pc:docMk/>
            <pc:sldMk cId="1804408279" sldId="1533"/>
            <ac:spMk id="9" creationId="{B5FA4264-9F79-B20D-0826-CEC58E7B74B7}"/>
          </ac:spMkLst>
        </pc:spChg>
        <pc:spChg chg="mod">
          <ac:chgData name="Vrielink, Francis" userId="3d258d00-cfd8-41c5-9f04-1a5a39faef2f" providerId="ADAL" clId="{0519BA40-AB72-4950-B210-F5ACCA091206}" dt="2025-05-19T17:33:51.460" v="2515" actId="1076"/>
          <ac:spMkLst>
            <pc:docMk/>
            <pc:sldMk cId="1804408279" sldId="1533"/>
            <ac:spMk id="10" creationId="{B37FADB8-F5A5-F448-15A7-6A630939BCDC}"/>
          </ac:spMkLst>
        </pc:spChg>
        <pc:spChg chg="mod">
          <ac:chgData name="Vrielink, Francis" userId="3d258d00-cfd8-41c5-9f04-1a5a39faef2f" providerId="ADAL" clId="{0519BA40-AB72-4950-B210-F5ACCA091206}" dt="2025-05-19T17:33:56.774" v="2517" actId="1076"/>
          <ac:spMkLst>
            <pc:docMk/>
            <pc:sldMk cId="1804408279" sldId="1533"/>
            <ac:spMk id="11" creationId="{2D5226DB-4490-ECD5-880A-CDAB0447C263}"/>
          </ac:spMkLst>
        </pc:spChg>
        <pc:spChg chg="mod">
          <ac:chgData name="Vrielink, Francis" userId="3d258d00-cfd8-41c5-9f04-1a5a39faef2f" providerId="ADAL" clId="{0519BA40-AB72-4950-B210-F5ACCA091206}" dt="2025-05-19T17:24:35.141" v="2398" actId="1076"/>
          <ac:spMkLst>
            <pc:docMk/>
            <pc:sldMk cId="1804408279" sldId="1533"/>
            <ac:spMk id="12" creationId="{E2476A93-B8D4-4E44-87FD-AFF601B2337C}"/>
          </ac:spMkLst>
        </pc:spChg>
        <pc:spChg chg="mod">
          <ac:chgData name="Vrielink, Francis" userId="3d258d00-cfd8-41c5-9f04-1a5a39faef2f" providerId="ADAL" clId="{0519BA40-AB72-4950-B210-F5ACCA091206}" dt="2025-05-20T07:34:10.563" v="4437" actId="1076"/>
          <ac:spMkLst>
            <pc:docMk/>
            <pc:sldMk cId="1804408279" sldId="1533"/>
            <ac:spMk id="13" creationId="{4985FF45-EE56-11C3-E0CC-6BBB359031C0}"/>
          </ac:spMkLst>
        </pc:spChg>
        <pc:spChg chg="mod">
          <ac:chgData name="Vrielink, Francis" userId="3d258d00-cfd8-41c5-9f04-1a5a39faef2f" providerId="ADAL" clId="{0519BA40-AB72-4950-B210-F5ACCA091206}" dt="2025-05-19T17:31:31.475" v="2497" actId="1076"/>
          <ac:spMkLst>
            <pc:docMk/>
            <pc:sldMk cId="1804408279" sldId="1533"/>
            <ac:spMk id="14" creationId="{B7594A3B-3117-84CE-C300-FB96E5ED269D}"/>
          </ac:spMkLst>
        </pc:spChg>
        <pc:spChg chg="mod">
          <ac:chgData name="Vrielink, Francis" userId="3d258d00-cfd8-41c5-9f04-1a5a39faef2f" providerId="ADAL" clId="{0519BA40-AB72-4950-B210-F5ACCA091206}" dt="2025-05-19T17:31:28.923" v="2496" actId="1076"/>
          <ac:spMkLst>
            <pc:docMk/>
            <pc:sldMk cId="1804408279" sldId="1533"/>
            <ac:spMk id="15" creationId="{6EA1F8B7-D4BC-D8B0-E6FD-F33ECB45A1DD}"/>
          </ac:spMkLst>
        </pc:spChg>
        <pc:spChg chg="mod">
          <ac:chgData name="Vrielink, Francis" userId="3d258d00-cfd8-41c5-9f04-1a5a39faef2f" providerId="ADAL" clId="{0519BA40-AB72-4950-B210-F5ACCA091206}" dt="2025-05-20T07:33:58.509" v="4417" actId="1076"/>
          <ac:spMkLst>
            <pc:docMk/>
            <pc:sldMk cId="1804408279" sldId="1533"/>
            <ac:spMk id="18" creationId="{85D7DD60-F4AA-AD34-A265-146B167D02FE}"/>
          </ac:spMkLst>
        </pc:spChg>
        <pc:spChg chg="mod">
          <ac:chgData name="Vrielink, Francis" userId="3d258d00-cfd8-41c5-9f04-1a5a39faef2f" providerId="ADAL" clId="{0519BA40-AB72-4950-B210-F5ACCA091206}" dt="2025-05-19T17:24:30.530" v="2396" actId="14100"/>
          <ac:spMkLst>
            <pc:docMk/>
            <pc:sldMk cId="1804408279" sldId="1533"/>
            <ac:spMk id="19" creationId="{40542B69-6D97-5F24-63E3-ABE36EA69A27}"/>
          </ac:spMkLst>
        </pc:spChg>
        <pc:picChg chg="add mod">
          <ac:chgData name="Vrielink, Francis" userId="3d258d00-cfd8-41c5-9f04-1a5a39faef2f" providerId="ADAL" clId="{0519BA40-AB72-4950-B210-F5ACCA091206}" dt="2025-05-20T07:35:26.223" v="4448" actId="1076"/>
          <ac:picMkLst>
            <pc:docMk/>
            <pc:sldMk cId="1804408279" sldId="1533"/>
            <ac:picMk id="17" creationId="{DA8EE3A4-3F0A-89B4-B407-DAE0505FC794}"/>
          </ac:picMkLst>
        </pc:picChg>
        <pc:picChg chg="add del mod">
          <ac:chgData name="Vrielink, Francis" userId="3d258d00-cfd8-41c5-9f04-1a5a39faef2f" providerId="ADAL" clId="{0519BA40-AB72-4950-B210-F5ACCA091206}" dt="2025-05-19T18:43:51.624" v="3232" actId="478"/>
          <ac:picMkLst>
            <pc:docMk/>
            <pc:sldMk cId="1804408279" sldId="1533"/>
            <ac:picMk id="24" creationId="{4B5E6EE5-2934-6C2E-CD2C-C3F701290FC2}"/>
          </ac:picMkLst>
        </pc:picChg>
        <pc:picChg chg="add del mod">
          <ac:chgData name="Vrielink, Francis" userId="3d258d00-cfd8-41c5-9f04-1a5a39faef2f" providerId="ADAL" clId="{0519BA40-AB72-4950-B210-F5ACCA091206}" dt="2025-05-20T07:34:11.550" v="4438" actId="478"/>
          <ac:picMkLst>
            <pc:docMk/>
            <pc:sldMk cId="1804408279" sldId="1533"/>
            <ac:picMk id="26" creationId="{4ACA6532-BE20-6A12-641F-A6E05C70F81F}"/>
          </ac:picMkLst>
        </pc:picChg>
        <pc:picChg chg="add mod">
          <ac:chgData name="Vrielink, Francis" userId="3d258d00-cfd8-41c5-9f04-1a5a39faef2f" providerId="ADAL" clId="{0519BA40-AB72-4950-B210-F5ACCA091206}" dt="2025-05-19T17:33:21.256" v="2508" actId="1076"/>
          <ac:picMkLst>
            <pc:docMk/>
            <pc:sldMk cId="1804408279" sldId="1533"/>
            <ac:picMk id="42" creationId="{09123169-9ADA-C8E0-0822-4356CCCF33BA}"/>
          </ac:picMkLst>
        </pc:picChg>
        <pc:picChg chg="add mod">
          <ac:chgData name="Vrielink, Francis" userId="3d258d00-cfd8-41c5-9f04-1a5a39faef2f" providerId="ADAL" clId="{0519BA40-AB72-4950-B210-F5ACCA091206}" dt="2025-05-19T18:44:04.874" v="3238" actId="1076"/>
          <ac:picMkLst>
            <pc:docMk/>
            <pc:sldMk cId="1804408279" sldId="1533"/>
            <ac:picMk id="45" creationId="{75ECBC65-33A1-CE6E-E094-83082B519BB9}"/>
          </ac:picMkLst>
        </pc:picChg>
        <pc:cxnChg chg="mod">
          <ac:chgData name="Vrielink, Francis" userId="3d258d00-cfd8-41c5-9f04-1a5a39faef2f" providerId="ADAL" clId="{0519BA40-AB72-4950-B210-F5ACCA091206}" dt="2025-05-20T07:35:21.632" v="4447" actId="14100"/>
          <ac:cxnSpMkLst>
            <pc:docMk/>
            <pc:sldMk cId="1804408279" sldId="1533"/>
            <ac:cxnSpMk id="21" creationId="{B84B33EF-2A54-99B2-FEF8-27486B72F624}"/>
          </ac:cxnSpMkLst>
        </pc:cxnChg>
        <pc:cxnChg chg="mod">
          <ac:chgData name="Vrielink, Francis" userId="3d258d00-cfd8-41c5-9f04-1a5a39faef2f" providerId="ADAL" clId="{0519BA40-AB72-4950-B210-F5ACCA091206}" dt="2025-05-19T17:29:57.922" v="2466" actId="14100"/>
          <ac:cxnSpMkLst>
            <pc:docMk/>
            <pc:sldMk cId="1804408279" sldId="1533"/>
            <ac:cxnSpMk id="27" creationId="{EC90AE0F-5DD8-2D25-C999-5E0CC65E11C5}"/>
          </ac:cxnSpMkLst>
        </pc:cxnChg>
        <pc:cxnChg chg="mod">
          <ac:chgData name="Vrielink, Francis" userId="3d258d00-cfd8-41c5-9f04-1a5a39faef2f" providerId="ADAL" clId="{0519BA40-AB72-4950-B210-F5ACCA091206}" dt="2025-05-19T17:33:47.969" v="2513" actId="14100"/>
          <ac:cxnSpMkLst>
            <pc:docMk/>
            <pc:sldMk cId="1804408279" sldId="1533"/>
            <ac:cxnSpMk id="29" creationId="{10445519-6BAB-CA4B-0B0C-EF80D4D34E4C}"/>
          </ac:cxnSpMkLst>
        </pc:cxnChg>
      </pc:sldChg>
      <pc:sldChg chg="addSp delSp modSp add mod">
        <pc:chgData name="Vrielink, Francis" userId="3d258d00-cfd8-41c5-9f04-1a5a39faef2f" providerId="ADAL" clId="{0519BA40-AB72-4950-B210-F5ACCA091206}" dt="2025-05-20T07:01:19.329" v="3643" actId="478"/>
        <pc:sldMkLst>
          <pc:docMk/>
          <pc:sldMk cId="739534619" sldId="1534"/>
        </pc:sldMkLst>
        <pc:spChg chg="mod">
          <ac:chgData name="Vrielink, Francis" userId="3d258d00-cfd8-41c5-9f04-1a5a39faef2f" providerId="ADAL" clId="{0519BA40-AB72-4950-B210-F5ACCA091206}" dt="2025-05-19T15:52:16.659" v="183" actId="20577"/>
          <ac:spMkLst>
            <pc:docMk/>
            <pc:sldMk cId="739534619" sldId="1534"/>
            <ac:spMk id="33" creationId="{AC757F5E-B016-F947-4518-7C6B9CC7EE04}"/>
          </ac:spMkLst>
        </pc:spChg>
        <pc:spChg chg="mod">
          <ac:chgData name="Vrielink, Francis" userId="3d258d00-cfd8-41c5-9f04-1a5a39faef2f" providerId="ADAL" clId="{0519BA40-AB72-4950-B210-F5ACCA091206}" dt="2025-05-19T15:52:23.098" v="195" actId="20577"/>
          <ac:spMkLst>
            <pc:docMk/>
            <pc:sldMk cId="739534619" sldId="1534"/>
            <ac:spMk id="34" creationId="{152372B3-00F5-781C-183E-6F2DDF35091D}"/>
          </ac:spMkLst>
        </pc:spChg>
        <pc:spChg chg="mod">
          <ac:chgData name="Vrielink, Francis" userId="3d258d00-cfd8-41c5-9f04-1a5a39faef2f" providerId="ADAL" clId="{0519BA40-AB72-4950-B210-F5ACCA091206}" dt="2025-05-19T18:45:56.863" v="3250" actId="20577"/>
          <ac:spMkLst>
            <pc:docMk/>
            <pc:sldMk cId="739534619" sldId="1534"/>
            <ac:spMk id="35" creationId="{37104C51-0232-62ED-4C6F-1447D06633EE}"/>
          </ac:spMkLst>
        </pc:spChg>
        <pc:spChg chg="mod">
          <ac:chgData name="Vrielink, Francis" userId="3d258d00-cfd8-41c5-9f04-1a5a39faef2f" providerId="ADAL" clId="{0519BA40-AB72-4950-B210-F5ACCA091206}" dt="2025-05-19T18:07:43.995" v="2774" actId="115"/>
          <ac:spMkLst>
            <pc:docMk/>
            <pc:sldMk cId="739534619" sldId="1534"/>
            <ac:spMk id="36" creationId="{D8EF981A-9BA7-0EB1-9B70-F7FBF2F7DF1C}"/>
          </ac:spMkLst>
        </pc:spChg>
        <pc:picChg chg="add del mod">
          <ac:chgData name="Vrielink, Francis" userId="3d258d00-cfd8-41c5-9f04-1a5a39faef2f" providerId="ADAL" clId="{0519BA40-AB72-4950-B210-F5ACCA091206}" dt="2025-05-20T07:00:57.137" v="3633" actId="478"/>
          <ac:picMkLst>
            <pc:docMk/>
            <pc:sldMk cId="739534619" sldId="1534"/>
            <ac:picMk id="8" creationId="{482F178C-4E78-C3C8-AFDF-7EF0A520121D}"/>
          </ac:picMkLst>
        </pc:picChg>
        <pc:picChg chg="add del mod ord">
          <ac:chgData name="Vrielink, Francis" userId="3d258d00-cfd8-41c5-9f04-1a5a39faef2f" providerId="ADAL" clId="{0519BA40-AB72-4950-B210-F5ACCA091206}" dt="2025-05-20T07:01:19.329" v="3643" actId="478"/>
          <ac:picMkLst>
            <pc:docMk/>
            <pc:sldMk cId="739534619" sldId="1534"/>
            <ac:picMk id="9" creationId="{590E9FB5-9730-2A12-820F-E1C2B781BF25}"/>
          </ac:picMkLst>
        </pc:picChg>
        <pc:picChg chg="add mod">
          <ac:chgData name="Vrielink, Francis" userId="3d258d00-cfd8-41c5-9f04-1a5a39faef2f" providerId="ADAL" clId="{0519BA40-AB72-4950-B210-F5ACCA091206}" dt="2025-05-19T18:07:07.065" v="2710" actId="14100"/>
          <ac:picMkLst>
            <pc:docMk/>
            <pc:sldMk cId="739534619" sldId="1534"/>
            <ac:picMk id="18" creationId="{D3BDFFBA-F6AD-2525-4456-B22F47450A87}"/>
          </ac:picMkLst>
        </pc:picChg>
        <pc:picChg chg="add del mod">
          <ac:chgData name="Vrielink, Francis" userId="3d258d00-cfd8-41c5-9f04-1a5a39faef2f" providerId="ADAL" clId="{0519BA40-AB72-4950-B210-F5ACCA091206}" dt="2025-05-20T07:00:42.631" v="3631" actId="478"/>
          <ac:picMkLst>
            <pc:docMk/>
            <pc:sldMk cId="739534619" sldId="1534"/>
            <ac:picMk id="20" creationId="{291BF207-27D0-B3FA-920B-81660858E69C}"/>
          </ac:picMkLst>
        </pc:picChg>
        <pc:picChg chg="add mod">
          <ac:chgData name="Vrielink, Francis" userId="3d258d00-cfd8-41c5-9f04-1a5a39faef2f" providerId="ADAL" clId="{0519BA40-AB72-4950-B210-F5ACCA091206}" dt="2025-05-20T07:01:17.839" v="3642" actId="1076"/>
          <ac:picMkLst>
            <pc:docMk/>
            <pc:sldMk cId="739534619" sldId="1534"/>
            <ac:picMk id="21" creationId="{7FE44DA3-9325-3F6F-7DF7-6F13A1EB8210}"/>
          </ac:picMkLst>
        </pc:pic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pChg chg="mod">
          <ac:chgData name="Routledge, Mandy" userId="bacdedf5-8e30-494b-ad8b-f27fa30c4f8d" providerId="ADAL" clId="{5736FA24-D602-4826-B0E8-53E9607AEED2}" dt="2025-03-18T10:55:06.878" v="0"/>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20-5-2025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20-5-2025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volgen: </a:t>
            </a:r>
            <a:r>
              <a:rPr lang="nl-NL" sz="1200" b="0" kern="1200">
                <a:solidFill>
                  <a:schemeClr val="tx1"/>
                </a:solidFill>
                <a:effectLst/>
                <a:latin typeface="+mn-lt"/>
                <a:ea typeface="+mn-ea"/>
                <a:cs typeface="+mn-cs"/>
              </a:rPr>
              <a:t>in de gaten houden waar iemand is</a:t>
            </a:r>
          </a:p>
          <a:p>
            <a:pPr fontAlgn="t"/>
            <a:r>
              <a:rPr lang="nl-NL" sz="1200" b="1" kern="1200">
                <a:solidFill>
                  <a:schemeClr val="tx1"/>
                </a:solidFill>
                <a:effectLst/>
                <a:latin typeface="+mn-lt"/>
                <a:ea typeface="+mn-ea"/>
                <a:cs typeface="+mn-cs"/>
              </a:rPr>
              <a:t>uithangen: </a:t>
            </a:r>
            <a:r>
              <a:rPr lang="nl-NL" sz="1200" b="0" kern="1200">
                <a:solidFill>
                  <a:schemeClr val="tx1"/>
                </a:solidFill>
                <a:effectLst/>
                <a:latin typeface="+mn-lt"/>
                <a:ea typeface="+mn-ea"/>
                <a:cs typeface="+mn-cs"/>
              </a:rPr>
              <a:t>zijn</a:t>
            </a:r>
          </a:p>
          <a:p>
            <a:pPr fontAlgn="t"/>
            <a:r>
              <a:rPr lang="nl-NL" sz="1200" b="1" kern="1200">
                <a:solidFill>
                  <a:schemeClr val="tx1"/>
                </a:solidFill>
                <a:effectLst/>
                <a:latin typeface="+mn-lt"/>
                <a:ea typeface="+mn-ea"/>
                <a:cs typeface="+mn-cs"/>
              </a:rPr>
              <a:t>immers: </a:t>
            </a:r>
            <a:r>
              <a:rPr lang="nl-NL" sz="1200" b="0" kern="1200">
                <a:solidFill>
                  <a:schemeClr val="tx1"/>
                </a:solidFill>
                <a:effectLst/>
                <a:latin typeface="+mn-lt"/>
                <a:ea typeface="+mn-ea"/>
                <a:cs typeface="+mn-cs"/>
              </a:rPr>
              <a:t>namelijk</a:t>
            </a:r>
          </a:p>
          <a:p>
            <a:pPr fontAlgn="t"/>
            <a:r>
              <a:rPr lang="nl-NL" sz="1200" b="1" kern="1200">
                <a:solidFill>
                  <a:schemeClr val="tx1"/>
                </a:solidFill>
                <a:effectLst/>
                <a:latin typeface="+mn-lt"/>
                <a:ea typeface="+mn-ea"/>
                <a:cs typeface="+mn-cs"/>
              </a:rPr>
              <a:t>de locatie: </a:t>
            </a:r>
            <a:r>
              <a:rPr lang="nl-NL" sz="1200" b="0" kern="1200">
                <a:solidFill>
                  <a:schemeClr val="tx1"/>
                </a:solidFill>
                <a:effectLst/>
                <a:latin typeface="+mn-lt"/>
                <a:ea typeface="+mn-ea"/>
                <a:cs typeface="+mn-cs"/>
              </a:rPr>
              <a:t>de plaats</a:t>
            </a:r>
          </a:p>
          <a:p>
            <a:pPr fontAlgn="t"/>
            <a:r>
              <a:rPr lang="nl-NL" sz="1200" b="1" kern="1200">
                <a:solidFill>
                  <a:schemeClr val="tx1"/>
                </a:solidFill>
                <a:effectLst/>
                <a:latin typeface="+mn-lt"/>
                <a:ea typeface="+mn-ea"/>
                <a:cs typeface="+mn-cs"/>
              </a:rPr>
              <a:t>de privacy: </a:t>
            </a:r>
            <a:r>
              <a:rPr lang="nl-NL" sz="1200" b="0" kern="1200">
                <a:solidFill>
                  <a:schemeClr val="tx1"/>
                </a:solidFill>
                <a:effectLst/>
                <a:latin typeface="+mn-lt"/>
                <a:ea typeface="+mn-ea"/>
                <a:cs typeface="+mn-cs"/>
              </a:rPr>
              <a:t>het alleen kunnen zijn, zonder dat anderen je zien of alles van je weten</a:t>
            </a:r>
          </a:p>
          <a:p>
            <a:pPr fontAlgn="t"/>
            <a:r>
              <a:rPr lang="nl-NL" sz="1200" b="1" kern="1200">
                <a:solidFill>
                  <a:schemeClr val="tx1"/>
                </a:solidFill>
                <a:effectLst/>
                <a:latin typeface="+mn-lt"/>
                <a:ea typeface="+mn-ea"/>
                <a:cs typeface="+mn-cs"/>
              </a:rPr>
              <a:t>constant: </a:t>
            </a:r>
            <a:r>
              <a:rPr lang="nl-NL" sz="1200" b="0" kern="1200">
                <a:solidFill>
                  <a:schemeClr val="tx1"/>
                </a:solidFill>
                <a:effectLst/>
                <a:latin typeface="+mn-lt"/>
                <a:ea typeface="+mn-ea"/>
                <a:cs typeface="+mn-cs"/>
              </a:rPr>
              <a:t>de hele tijd</a:t>
            </a:r>
          </a:p>
          <a:p>
            <a:pPr fontAlgn="t"/>
            <a:r>
              <a:rPr lang="nl-NL" sz="1200" b="1" kern="1200">
                <a:solidFill>
                  <a:schemeClr val="tx1"/>
                </a:solidFill>
                <a:effectLst/>
                <a:latin typeface="+mn-lt"/>
                <a:ea typeface="+mn-ea"/>
                <a:cs typeface="+mn-cs"/>
              </a:rPr>
              <a:t>opvoeden: </a:t>
            </a:r>
            <a:r>
              <a:rPr lang="nl-NL" sz="1200" b="0" kern="1200">
                <a:solidFill>
                  <a:schemeClr val="tx1"/>
                </a:solidFill>
                <a:effectLst/>
                <a:latin typeface="+mn-lt"/>
                <a:ea typeface="+mn-ea"/>
                <a:cs typeface="+mn-cs"/>
              </a:rPr>
              <a:t>kinderen of jonge dieren leren hoe ze moeten leven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20-5-2025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
        <p:nvSpPr>
          <p:cNvPr id="5" name="Tekstvak 4">
            <a:extLst>
              <a:ext uri="{FF2B5EF4-FFF2-40B4-BE49-F238E27FC236}">
                <a16:creationId xmlns:a16="http://schemas.microsoft.com/office/drawing/2014/main" id="{D9E78F6D-9F70-70B2-84F2-E94CE44FD20D}"/>
              </a:ext>
            </a:extLst>
          </p:cNvPr>
          <p:cNvSpPr txBox="1"/>
          <p:nvPr/>
        </p:nvSpPr>
        <p:spPr>
          <a:xfrm>
            <a:off x="-36512" y="385788"/>
            <a:ext cx="9180512" cy="5016758"/>
          </a:xfrm>
          <a:prstGeom prst="rect">
            <a:avLst/>
          </a:prstGeom>
          <a:noFill/>
        </p:spPr>
        <p:txBody>
          <a:bodyPr wrap="square">
            <a:spAutoFit/>
          </a:bodyPr>
          <a:lstStyle/>
          <a:p>
            <a:r>
              <a:rPr lang="nl-NL" sz="2000"/>
              <a:t>Emma is een meisje van 11 jaar. Ze heeft sinds kort een nieuw buurmeisje; Lea. Ze vindt samen </a:t>
            </a:r>
            <a:r>
              <a:rPr lang="nl-NL" sz="2000" b="1" u="sng"/>
              <a:t>uithangen</a:t>
            </a:r>
            <a:r>
              <a:rPr lang="nl-NL" sz="2000"/>
              <a:t>, samen</a:t>
            </a:r>
            <a:r>
              <a:rPr lang="nl-NL" sz="2000" b="1" i="1"/>
              <a:t> zijn</a:t>
            </a:r>
            <a:r>
              <a:rPr lang="nl-NL" sz="2000" i="1"/>
              <a:t> </a:t>
            </a:r>
            <a:r>
              <a:rPr lang="nl-NL" sz="2000"/>
              <a:t>op hun geheime </a:t>
            </a:r>
            <a:r>
              <a:rPr lang="nl-NL" sz="2000" b="1" u="sng"/>
              <a:t>locatie</a:t>
            </a:r>
            <a:r>
              <a:rPr lang="nl-NL" sz="2000"/>
              <a:t>, op hun geheime </a:t>
            </a:r>
            <a:r>
              <a:rPr lang="nl-NL" sz="2000" b="1" i="1"/>
              <a:t>plaats</a:t>
            </a:r>
            <a:r>
              <a:rPr lang="nl-NL" sz="2000"/>
              <a:t>, in het bos het leukste dat er is. Tot vorige maand hield ze ervan om te spelen en avonturen te beleven met haar jongere broertje Max. Maar nu wil ze iets anders en dat is het probleem: Max, </a:t>
            </a:r>
            <a:r>
              <a:rPr lang="nl-NL" sz="2000" b="1" u="sng"/>
              <a:t>volgt</a:t>
            </a:r>
            <a:r>
              <a:rPr lang="nl-NL" sz="2000"/>
              <a:t> hen namelijk overal. Max </a:t>
            </a:r>
            <a:r>
              <a:rPr lang="nl-NL" sz="2000" b="1" i="1"/>
              <a:t>houdt in de gaten waar ze zijn</a:t>
            </a:r>
            <a:r>
              <a:rPr lang="nl-NL" sz="2000"/>
              <a:t>. </a:t>
            </a:r>
            <a:r>
              <a:rPr lang="nl-NL" sz="2000" b="1" u="sng"/>
              <a:t>Constant</a:t>
            </a:r>
            <a:r>
              <a:rPr lang="nl-NL" sz="2000"/>
              <a:t>! </a:t>
            </a:r>
            <a:r>
              <a:rPr lang="nl-NL" sz="2000" b="1" i="1"/>
              <a:t>De hele tijd</a:t>
            </a:r>
            <a:r>
              <a:rPr lang="nl-NL" sz="2000"/>
              <a:t>! Hij vindt het namelijk superleuk om bij Emma en Lea te zijn en samen te spelen. Maar zíj willen graag wat meer </a:t>
            </a:r>
            <a:r>
              <a:rPr lang="nl-NL" sz="2000" b="1" u="sng"/>
              <a:t>privacy</a:t>
            </a:r>
            <a:r>
              <a:rPr lang="nl-NL" sz="2000"/>
              <a:t>. Zij willen graag </a:t>
            </a:r>
            <a:r>
              <a:rPr lang="nl-NL" sz="2000" b="1" i="1"/>
              <a:t>alleen kunnen zijn, zonder dat anderen ze zien of alles van ze weten</a:t>
            </a:r>
            <a:r>
              <a:rPr lang="nl-NL" sz="2000"/>
              <a:t>. Emma probeert Max daarom uit te leggen dat hij niet altijd mee kan doen. "Max, je moet echt leren om jezelf te vermaken," zegt Emma bozig. “ Lea en ik willen </a:t>
            </a:r>
            <a:r>
              <a:rPr lang="nl-NL" sz="2000" b="1" u="sng"/>
              <a:t>immers</a:t>
            </a:r>
            <a:r>
              <a:rPr lang="nl-NL" sz="2000"/>
              <a:t>,</a:t>
            </a:r>
            <a:r>
              <a:rPr lang="nl-NL" sz="2000" b="1" i="1"/>
              <a:t> </a:t>
            </a:r>
            <a:r>
              <a:rPr lang="nl-NL" sz="2000"/>
              <a:t>willen </a:t>
            </a:r>
            <a:r>
              <a:rPr lang="nl-NL" sz="2000" b="1" i="1"/>
              <a:t>namelijk </a:t>
            </a:r>
            <a:r>
              <a:rPr lang="nl-NL" sz="2000"/>
              <a:t>graag af en toe met zijn tweeën spelen”. Maar Max begrijpt het niet en blijft steeds achter hun aan lopen. Emma weet niet goed hoe ze dit moet oplossen. Haar ouders hebben haar namelijk </a:t>
            </a:r>
            <a:r>
              <a:rPr lang="nl-NL" sz="2000" b="1" u="sng"/>
              <a:t>opgevoed</a:t>
            </a:r>
            <a:r>
              <a:rPr lang="nl-NL" sz="2000"/>
              <a:t> met het idee dat ze anderen niet mag buitensluiten. Opvoeden betekent </a:t>
            </a:r>
            <a:r>
              <a:rPr lang="nl-NL" sz="2000" b="1" i="1"/>
              <a:t>kinderen of jonge dieren leren hoe ze moeten leven</a:t>
            </a:r>
            <a:r>
              <a:rPr lang="nl-NL" sz="2000"/>
              <a:t>. </a:t>
            </a:r>
            <a:br>
              <a:rPr lang="nl-NL" sz="2000" b="1" i="1"/>
            </a:br>
            <a:r>
              <a:rPr lang="nl-NL" sz="2000"/>
              <a:t>Hebben jullie misschien een idee hoe Emma, Max en Lea dit probleem kunnen oplossen?</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volgen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2098"/>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de gaten houden waar iemand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Max </a:t>
            </a:r>
            <a:r>
              <a:rPr lang="nl-NL" sz="2400" i="1" u="sng">
                <a:solidFill>
                  <a:srgbClr val="387038"/>
                </a:solidFill>
                <a:latin typeface="Century Gothic" panose="020B0502020202020204" pitchFamily="34" charset="0"/>
                <a:ea typeface="Calibri"/>
                <a:cs typeface="Times New Roman"/>
              </a:rPr>
              <a:t>volgt</a:t>
            </a:r>
            <a:r>
              <a:rPr lang="nl-NL" sz="2400" i="1">
                <a:solidFill>
                  <a:srgbClr val="387038"/>
                </a:solidFill>
                <a:latin typeface="Century Gothic" panose="020B0502020202020204" pitchFamily="34" charset="0"/>
                <a:ea typeface="Calibri"/>
                <a:cs typeface="Times New Roman"/>
              </a:rPr>
              <a:t> zijn zusje de hele dag.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51734" y="1367926"/>
            <a:ext cx="4145769" cy="4917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aandacht </a:t>
            </a:r>
          </a:p>
          <a:p>
            <a:pPr>
              <a:lnSpc>
                <a:spcPct val="107000"/>
              </a:lnSpc>
              <a:spcAft>
                <a:spcPts val="0"/>
              </a:spcAft>
            </a:pPr>
            <a:r>
              <a:rPr lang="nl-NL" sz="2800">
                <a:effectLst/>
                <a:latin typeface="Century Gothic" panose="020B0502020202020204" pitchFamily="34" charset="0"/>
                <a:ea typeface="Calibri"/>
                <a:cs typeface="Times New Roman"/>
              </a:rPr>
              <a:t>besteden aan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moeder kijkt op de computer en </a:t>
            </a:r>
            <a:r>
              <a:rPr lang="nl-NL" sz="2400" i="1" u="sng">
                <a:solidFill>
                  <a:srgbClr val="387038"/>
                </a:solidFill>
                <a:latin typeface="Century Gothic" panose="020B0502020202020204" pitchFamily="34" charset="0"/>
                <a:ea typeface="Calibri"/>
                <a:cs typeface="Times New Roman"/>
              </a:rPr>
              <a:t>negeert</a:t>
            </a:r>
            <a:r>
              <a:rPr lang="nl-NL" sz="2400" i="1">
                <a:solidFill>
                  <a:srgbClr val="387038"/>
                </a:solidFill>
                <a:latin typeface="Century Gothic" panose="020B0502020202020204" pitchFamily="34" charset="0"/>
                <a:ea typeface="Calibri"/>
                <a:cs typeface="Times New Roman"/>
              </a:rPr>
              <a:t> haar dochter.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kleding, Menselijk gezicht, bank&#10;&#10;Automatisch gegenereerde beschrijving">
            <a:extLst>
              <a:ext uri="{FF2B5EF4-FFF2-40B4-BE49-F238E27FC236}">
                <a16:creationId xmlns:a16="http://schemas.microsoft.com/office/drawing/2014/main" id="{0E85AA03-26F3-B711-6FCE-B8387689A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9044" y="2512799"/>
            <a:ext cx="3980166" cy="2481245"/>
          </a:xfrm>
          <a:prstGeom prst="rect">
            <a:avLst/>
          </a:prstGeom>
        </p:spPr>
      </p:pic>
      <p:pic>
        <p:nvPicPr>
          <p:cNvPr id="2" name="Afbeelding 1" descr="Afbeelding met buitenshuis, hemel, schoeisel, persoon&#10;&#10;Door AI gegenereerde inhoud is mogelijk onjuist.">
            <a:extLst>
              <a:ext uri="{FF2B5EF4-FFF2-40B4-BE49-F238E27FC236}">
                <a16:creationId xmlns:a16="http://schemas.microsoft.com/office/drawing/2014/main" id="{73C4D430-D11A-82BD-EDF8-CF14FA043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70" y="2902837"/>
            <a:ext cx="4037377" cy="227708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8678" y="30483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privacy</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d</a:t>
            </a:r>
            <a:r>
              <a:rPr lang="nl-NL" sz="4400" b="1">
                <a:solidFill>
                  <a:srgbClr val="387038"/>
                </a:solidFill>
                <a:effectLst/>
                <a:latin typeface="Century Gothic" panose="020B0502020202020204" pitchFamily="34" charset="0"/>
                <a:ea typeface="Calibri"/>
                <a:cs typeface="Times New Roman"/>
              </a:rPr>
              <a:t>e openbaarheid</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alleen kunnen zijn, zonder dat anderen je zien of alles van je weten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Emma en Lea willen wat vaker </a:t>
            </a:r>
            <a:r>
              <a:rPr lang="nl-NL" sz="2400" i="1" u="sng">
                <a:solidFill>
                  <a:srgbClr val="387038"/>
                </a:solidFill>
                <a:latin typeface="Century Gothic" panose="020B0502020202020204" pitchFamily="34" charset="0"/>
                <a:ea typeface="Calibri"/>
                <a:cs typeface="Times New Roman"/>
              </a:rPr>
              <a:t>privacy</a:t>
            </a:r>
            <a:r>
              <a:rPr lang="nl-NL" sz="2400" i="1">
                <a:solidFill>
                  <a:srgbClr val="387038"/>
                </a:solidFill>
                <a:latin typeface="Century Gothic" panose="020B0502020202020204" pitchFamily="34" charset="0"/>
                <a:ea typeface="Calibri"/>
                <a:cs typeface="Times New Roman"/>
              </a:rPr>
              <a:t> hebben.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 iedereen zichtbaar en toegankelijk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Bijna alles van Taylor Swift is in </a:t>
            </a:r>
            <a:r>
              <a:rPr lang="nl-NL" sz="2400" i="1" u="sng">
                <a:solidFill>
                  <a:srgbClr val="387038"/>
                </a:solidFill>
                <a:latin typeface="Century Gothic" panose="020B0502020202020204" pitchFamily="34" charset="0"/>
                <a:ea typeface="Calibri"/>
                <a:cs typeface="Times New Roman"/>
              </a:rPr>
              <a:t>de openbaarheid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tekst, boek, persoon, kleding&#10;&#10;Automatisch gegenereerde beschrijving">
            <a:extLst>
              <a:ext uri="{FF2B5EF4-FFF2-40B4-BE49-F238E27FC236}">
                <a16:creationId xmlns:a16="http://schemas.microsoft.com/office/drawing/2014/main" id="{677D31EA-E30C-32F7-AF57-BB718A528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2941" y="2940773"/>
            <a:ext cx="3624520" cy="2413930"/>
          </a:xfrm>
          <a:prstGeom prst="rect">
            <a:avLst/>
          </a:prstGeom>
        </p:spPr>
      </p:pic>
      <p:grpSp>
        <p:nvGrpSpPr>
          <p:cNvPr id="2" name="Groep 1">
            <a:extLst>
              <a:ext uri="{FF2B5EF4-FFF2-40B4-BE49-F238E27FC236}">
                <a16:creationId xmlns:a16="http://schemas.microsoft.com/office/drawing/2014/main" id="{F68F377A-E3FD-F579-6322-F2FF892B4022}"/>
              </a:ext>
            </a:extLst>
          </p:cNvPr>
          <p:cNvGrpSpPr/>
          <p:nvPr/>
        </p:nvGrpSpPr>
        <p:grpSpPr>
          <a:xfrm>
            <a:off x="1077136" y="3109862"/>
            <a:ext cx="2767517" cy="2270112"/>
            <a:chOff x="700391" y="179295"/>
            <a:chExt cx="7743218" cy="6351532"/>
          </a:xfrm>
        </p:grpSpPr>
        <p:pic>
          <p:nvPicPr>
            <p:cNvPr id="8" name="Afbeelding 7" descr="Afbeelding met boom, persoon, buitenshuis, kleding&#10;&#10;Door AI gegenereerde inhoud is mogelijk onjuist.">
              <a:extLst>
                <a:ext uri="{FF2B5EF4-FFF2-40B4-BE49-F238E27FC236}">
                  <a16:creationId xmlns:a16="http://schemas.microsoft.com/office/drawing/2014/main" id="{0B772A59-D681-0B0C-3D64-8171140A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833" y="3429000"/>
              <a:ext cx="3606776" cy="3101827"/>
            </a:xfrm>
            <a:prstGeom prst="rect">
              <a:avLst/>
            </a:prstGeom>
          </p:spPr>
        </p:pic>
        <p:pic>
          <p:nvPicPr>
            <p:cNvPr id="9" name="Afbeelding 8" descr="Afbeelding met boom, buitenshuis, Menselijk gezicht, kleding&#10;&#10;Door AI gegenereerde inhoud is mogelijk onjuist.">
              <a:extLst>
                <a:ext uri="{FF2B5EF4-FFF2-40B4-BE49-F238E27FC236}">
                  <a16:creationId xmlns:a16="http://schemas.microsoft.com/office/drawing/2014/main" id="{2D18F638-4666-DBEA-5D9B-0F17C483D966}"/>
                </a:ext>
              </a:extLst>
            </p:cNvPr>
            <p:cNvPicPr>
              <a:picLocks noChangeAspect="1"/>
            </p:cNvPicPr>
            <p:nvPr/>
          </p:nvPicPr>
          <p:blipFill>
            <a:blip r:embed="rId5">
              <a:extLst>
                <a:ext uri="{28A0092B-C50C-407E-A947-70E740481C1C}">
                  <a14:useLocalDpi xmlns:a14="http://schemas.microsoft.com/office/drawing/2010/main" val="0"/>
                </a:ext>
              </a:extLst>
            </a:blip>
            <a:srcRect l="22841"/>
            <a:stretch/>
          </p:blipFill>
          <p:spPr>
            <a:xfrm>
              <a:off x="700391" y="1366070"/>
              <a:ext cx="4033810" cy="3492247"/>
            </a:xfrm>
            <a:prstGeom prst="rect">
              <a:avLst/>
            </a:prstGeom>
          </p:spPr>
        </p:pic>
        <p:pic>
          <p:nvPicPr>
            <p:cNvPr id="19" name="Afbeelding 18" descr="Afbeelding met Verkeersbord, tekst, wegbebakening, teken&#10;&#10;Door AI gegenereerde inhoud is mogelijk onjuist.">
              <a:extLst>
                <a:ext uri="{FF2B5EF4-FFF2-40B4-BE49-F238E27FC236}">
                  <a16:creationId xmlns:a16="http://schemas.microsoft.com/office/drawing/2014/main" id="{FF147EB3-2E49-69AC-C85C-73E84DF7797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084" b="89521" l="32600" r="80000">
                          <a14:foregroundMark x1="65600" y1="14371" x2="65600" y2="14371"/>
                          <a14:foregroundMark x1="69600" y1="17365" x2="69600" y2="17365"/>
                          <a14:foregroundMark x1="76800" y1="43413" x2="76800" y2="43413"/>
                          <a14:foregroundMark x1="79400" y1="58383" x2="79400" y2="58383"/>
                          <a14:foregroundMark x1="72600" y1="76347" x2="72600" y2="76347"/>
                          <a14:foregroundMark x1="59200" y1="85928" x2="59200" y2="85928"/>
                          <a14:foregroundMark x1="52600" y1="86826" x2="52600" y2="86826"/>
                          <a14:foregroundMark x1="51200" y1="86826" x2="51200" y2="86826"/>
                          <a14:foregroundMark x1="47000" y1="85030" x2="46200" y2="84431"/>
                          <a14:foregroundMark x1="43000" y1="81737" x2="43000" y2="81737"/>
                          <a14:foregroundMark x1="40600" y1="78443" x2="40600" y2="78443"/>
                          <a14:foregroundMark x1="38400" y1="76647" x2="38400" y2="76647"/>
                          <a14:foregroundMark x1="37800" y1="72156" x2="36800" y2="70359"/>
                          <a14:foregroundMark x1="36400" y1="64970" x2="36000" y2="63174"/>
                          <a14:foregroundMark x1="35000" y1="59281" x2="34600" y2="57784"/>
                          <a14:foregroundMark x1="33400" y1="52096" x2="33000" y2="50299"/>
                          <a14:foregroundMark x1="32800" y1="40419" x2="32800" y2="40419"/>
                          <a14:foregroundMark x1="38200" y1="26048" x2="39000" y2="25150"/>
                          <a14:foregroundMark x1="46400" y1="14970" x2="48800" y2="13174"/>
                          <a14:foregroundMark x1="54200" y1="8683" x2="54200" y2="8683"/>
                          <a14:foregroundMark x1="63200" y1="8084" x2="63200" y2="8084"/>
                          <a14:foregroundMark x1="67200" y1="14072" x2="67800" y2="14970"/>
                          <a14:foregroundMark x1="76200" y1="35030" x2="76200" y2="35030"/>
                          <a14:foregroundMark x1="77600" y1="60778" x2="77600" y2="60778"/>
                          <a14:foregroundMark x1="80000" y1="50299" x2="80000" y2="50299"/>
                        </a14:backgroundRemoval>
                      </a14:imgEffect>
                    </a14:imgLayer>
                  </a14:imgProps>
                </a:ext>
                <a:ext uri="{28A0092B-C50C-407E-A947-70E740481C1C}">
                  <a14:useLocalDpi xmlns:a14="http://schemas.microsoft.com/office/drawing/2010/main" val="0"/>
                </a:ext>
              </a:extLst>
            </a:blip>
            <a:srcRect l="30885" r="15497"/>
            <a:stretch/>
          </p:blipFill>
          <p:spPr>
            <a:xfrm>
              <a:off x="5603132" y="179295"/>
              <a:ext cx="2840477" cy="3005617"/>
            </a:xfrm>
            <a:prstGeom prst="rect">
              <a:avLst/>
            </a:prstGeom>
          </p:spPr>
        </p:pic>
      </p:grpSp>
    </p:spTree>
    <p:extLst>
      <p:ext uri="{BB962C8B-B14F-4D97-AF65-F5344CB8AC3E}">
        <p14:creationId xmlns:p14="http://schemas.microsoft.com/office/powerpoint/2010/main" val="39978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constant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t>
            </a:r>
            <a:r>
              <a:rPr lang="nl-NL" sz="5400" b="1">
                <a:solidFill>
                  <a:srgbClr val="387038"/>
                </a:solidFill>
                <a:effectLst/>
                <a:latin typeface="Century Gothic" panose="020B0502020202020204" pitchFamily="34" charset="0"/>
                <a:ea typeface="Calibri"/>
                <a:cs typeface="Times New Roman"/>
              </a:rPr>
              <a:t>f en toe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hele 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2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Max volgt Emma de hele dag. </a:t>
            </a:r>
            <a:r>
              <a:rPr lang="nl-NL" sz="2400" i="1" u="sng">
                <a:solidFill>
                  <a:srgbClr val="387038"/>
                </a:solidFill>
                <a:latin typeface="Century Gothic" panose="020B0502020202020204" pitchFamily="34" charset="0"/>
                <a:ea typeface="Calibri"/>
                <a:cs typeface="Times New Roman"/>
              </a:rPr>
              <a:t>Constant</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soms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Max mag van zijn ouders </a:t>
            </a:r>
            <a:r>
              <a:rPr lang="nl-NL" sz="2400" i="1" u="sng">
                <a:solidFill>
                  <a:srgbClr val="387038"/>
                </a:solidFill>
                <a:latin typeface="Century Gothic" panose="020B0502020202020204" pitchFamily="34" charset="0"/>
                <a:ea typeface="Calibri"/>
                <a:cs typeface="Times New Roman"/>
              </a:rPr>
              <a:t>af en toe</a:t>
            </a:r>
            <a:r>
              <a:rPr lang="nl-NL" sz="2400" i="1">
                <a:solidFill>
                  <a:srgbClr val="387038"/>
                </a:solidFill>
                <a:latin typeface="Century Gothic" panose="020B0502020202020204" pitchFamily="34" charset="0"/>
                <a:ea typeface="Calibri"/>
                <a:cs typeface="Times New Roman"/>
              </a:rPr>
              <a:t> op de computer.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overdekt, Menselijk gezicht, kleding&#10;&#10;Automatisch gegenereerde beschrijving">
            <a:extLst>
              <a:ext uri="{FF2B5EF4-FFF2-40B4-BE49-F238E27FC236}">
                <a16:creationId xmlns:a16="http://schemas.microsoft.com/office/drawing/2014/main" id="{D3BDFFBA-F6AD-2525-4456-B22F47450A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2215" y="2623962"/>
            <a:ext cx="3517857" cy="2349928"/>
          </a:xfrm>
          <a:prstGeom prst="rect">
            <a:avLst/>
          </a:prstGeom>
        </p:spPr>
      </p:pic>
      <p:pic>
        <p:nvPicPr>
          <p:cNvPr id="21" name="Afbeelding 20">
            <a:extLst>
              <a:ext uri="{FF2B5EF4-FFF2-40B4-BE49-F238E27FC236}">
                <a16:creationId xmlns:a16="http://schemas.microsoft.com/office/drawing/2014/main" id="{7FE44DA3-9325-3F6F-7DF7-6F13A1EB8210}"/>
              </a:ext>
            </a:extLst>
          </p:cNvPr>
          <p:cNvPicPr>
            <a:picLocks noChangeAspect="1"/>
          </p:cNvPicPr>
          <p:nvPr/>
        </p:nvPicPr>
        <p:blipFill>
          <a:blip r:embed="rId4"/>
          <a:stretch>
            <a:fillRect/>
          </a:stretch>
        </p:blipFill>
        <p:spPr>
          <a:xfrm>
            <a:off x="949992" y="2528687"/>
            <a:ext cx="2587500" cy="2571123"/>
          </a:xfrm>
          <a:prstGeom prst="rect">
            <a:avLst/>
          </a:prstGeom>
        </p:spPr>
      </p:pic>
    </p:spTree>
    <p:extLst>
      <p:ext uri="{BB962C8B-B14F-4D97-AF65-F5344CB8AC3E}">
        <p14:creationId xmlns:p14="http://schemas.microsoft.com/office/powerpoint/2010/main" val="73953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281498"/>
            <a:ext cx="2601905" cy="9718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46724" y="436888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een kind krijgen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4639" y="3825024"/>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36633" y="3812311"/>
            <a:ext cx="262929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opvoeden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444208" y="3321825"/>
            <a:ext cx="2325738" cy="9596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86242" y="345148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uit huis gaan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23244" y="4920756"/>
            <a:ext cx="3048956" cy="12011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23244" y="4921639"/>
            <a:ext cx="3144714" cy="1099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kinderen(of jonge dieren) leren hoe ze moeten leven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15708" y="353458"/>
            <a:ext cx="822927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De ouders willen hun kinderen </a:t>
            </a:r>
            <a:r>
              <a:rPr lang="nl-NL" sz="2400" i="1" u="sng">
                <a:solidFill>
                  <a:srgbClr val="387038"/>
                </a:solidFill>
                <a:effectLst/>
                <a:latin typeface="Century Gothic" panose="020B0502020202020204" pitchFamily="34" charset="0"/>
                <a:ea typeface="Calibri"/>
                <a:cs typeface="Times New Roman"/>
              </a:rPr>
              <a:t>opvoeden</a:t>
            </a:r>
            <a:r>
              <a:rPr lang="nl-NL" sz="2400" i="1">
                <a:solidFill>
                  <a:srgbClr val="387038"/>
                </a:solidFill>
                <a:effectLst/>
                <a:latin typeface="Century Gothic" panose="020B0502020202020204" pitchFamily="34" charset="0"/>
                <a:ea typeface="Calibri"/>
                <a:cs typeface="Times New Roman"/>
              </a:rPr>
              <a:t> tot gelukkige mensen.</a:t>
            </a:r>
            <a:endParaRPr lang="nl-NL" sz="2400">
              <a:effectLst/>
              <a:ea typeface="Calibri"/>
              <a:cs typeface="Times New Roman"/>
            </a:endParaRPr>
          </a:p>
        </p:txBody>
      </p:sp>
      <p:pic>
        <p:nvPicPr>
          <p:cNvPr id="11" name="Afbeelding 10" descr="Afbeelding met kleding, schoeisel, persoon, tekenfilm&#10;&#10;Automatisch gegenereerde beschrijving">
            <a:extLst>
              <a:ext uri="{FF2B5EF4-FFF2-40B4-BE49-F238E27FC236}">
                <a16:creationId xmlns:a16="http://schemas.microsoft.com/office/drawing/2014/main" id="{03818405-1ABC-EBD1-C2AB-FA5245068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388" y="2323022"/>
            <a:ext cx="3247224" cy="12538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5" name="Afbeelding 24" descr="Afbeelding met kleding, Menselijk gezicht, zitten, tekenfilm&#10;&#10;Automatisch gegenereerde beschrijving">
            <a:extLst>
              <a:ext uri="{FF2B5EF4-FFF2-40B4-BE49-F238E27FC236}">
                <a16:creationId xmlns:a16="http://schemas.microsoft.com/office/drawing/2014/main" id="{7C7DAAB7-3430-FC23-8961-E1E5891E7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09" y="2118926"/>
            <a:ext cx="2036680" cy="2036680"/>
          </a:xfrm>
          <a:prstGeom prst="rect">
            <a:avLst/>
          </a:prstGeom>
        </p:spPr>
      </p:pic>
      <p:pic>
        <p:nvPicPr>
          <p:cNvPr id="30" name="Afbeelding 29">
            <a:extLst>
              <a:ext uri="{FF2B5EF4-FFF2-40B4-BE49-F238E27FC236}">
                <a16:creationId xmlns:a16="http://schemas.microsoft.com/office/drawing/2014/main" id="{2A0C4093-9AFA-2821-8F06-FAE05BA12CC5}"/>
              </a:ext>
            </a:extLst>
          </p:cNvPr>
          <p:cNvPicPr>
            <a:picLocks noChangeAspect="1"/>
          </p:cNvPicPr>
          <p:nvPr/>
        </p:nvPicPr>
        <p:blipFill>
          <a:blip r:embed="rId5"/>
          <a:stretch>
            <a:fillRect/>
          </a:stretch>
        </p:blipFill>
        <p:spPr>
          <a:xfrm>
            <a:off x="6467960" y="914297"/>
            <a:ext cx="2036680" cy="2380370"/>
          </a:xfrm>
          <a:prstGeom prst="rect">
            <a:avLst/>
          </a:prstGeom>
        </p:spPr>
      </p:pic>
    </p:spTree>
    <p:extLst>
      <p:ext uri="{BB962C8B-B14F-4D97-AF65-F5344CB8AC3E}">
        <p14:creationId xmlns:p14="http://schemas.microsoft.com/office/powerpoint/2010/main" val="367065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02290" y="841921"/>
            <a:ext cx="2210047" cy="191118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5164026" y="3808343"/>
            <a:ext cx="950057" cy="18734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8" name="Afbeelding 27" descr="Afbeelding met tekst, kaart&#10;&#10;Automatisch gegenereerde beschrijving">
            <a:extLst>
              <a:ext uri="{FF2B5EF4-FFF2-40B4-BE49-F238E27FC236}">
                <a16:creationId xmlns:a16="http://schemas.microsoft.com/office/drawing/2014/main" id="{D186282E-D2B3-817A-046F-08E6831566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6626" y="401881"/>
            <a:ext cx="2311044" cy="1309591"/>
          </a:xfrm>
          <a:prstGeom prst="rect">
            <a:avLst/>
          </a:prstGeom>
          <a:ln>
            <a:solidFill>
              <a:schemeClr val="tx1"/>
            </a:solidFill>
          </a:ln>
        </p:spPr>
      </p:pic>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664401" y="536922"/>
            <a:ext cx="194186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384121" y="54800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GPS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26638" y="449189"/>
            <a:ext cx="220963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5166" y="449189"/>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route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400072" y="5580808"/>
            <a:ext cx="349240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566427" y="5621705"/>
            <a:ext cx="336089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zich bevinden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1995605" y="1133265"/>
            <a:ext cx="1042734" cy="15649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578746" y="2524011"/>
            <a:ext cx="356968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997874" y="250266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de locatie</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3914218" y="3406506"/>
            <a:ext cx="2232825"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888090" y="3420424"/>
            <a:ext cx="2225993"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a:t>
            </a:r>
            <a:endParaRPr lang="nl-NL" sz="1100">
              <a:effectLst/>
              <a:latin typeface="Century Gothic" panose="020B0502020202020204" pitchFamily="34" charset="0"/>
              <a:ea typeface="Calibri"/>
              <a:cs typeface="Times New Roman"/>
            </a:endParaRPr>
          </a:p>
        </p:txBody>
      </p:sp>
      <p:pic>
        <p:nvPicPr>
          <p:cNvPr id="23" name="Afbeelding 22" descr="Afbeelding met buitenshuis, gras, boom, plant&#10;&#10;Automatisch gegenereerde beschrijving">
            <a:extLst>
              <a:ext uri="{FF2B5EF4-FFF2-40B4-BE49-F238E27FC236}">
                <a16:creationId xmlns:a16="http://schemas.microsoft.com/office/drawing/2014/main" id="{3FB89D02-03B3-8124-0432-7CC013B77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242" y="3470344"/>
            <a:ext cx="3103688" cy="2073264"/>
          </a:xfrm>
          <a:prstGeom prst="rect">
            <a:avLst/>
          </a:prstGeom>
        </p:spPr>
      </p:pic>
      <p:pic>
        <p:nvPicPr>
          <p:cNvPr id="33" name="Afbeelding 32" descr="Afbeelding met tekst, schermopname, Multimediasoftware, software&#10;&#10;Automatisch gegenereerde beschrijving">
            <a:extLst>
              <a:ext uri="{FF2B5EF4-FFF2-40B4-BE49-F238E27FC236}">
                <a16:creationId xmlns:a16="http://schemas.microsoft.com/office/drawing/2014/main" id="{B33DFBD5-DDE1-6C55-14E3-85E63463EC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6065" y="1302806"/>
            <a:ext cx="1851951" cy="1221205"/>
          </a:xfrm>
          <a:prstGeom prst="rect">
            <a:avLst/>
          </a:prstGeom>
        </p:spPr>
      </p:pic>
      <p:pic>
        <p:nvPicPr>
          <p:cNvPr id="39" name="Afbeelding 38" descr="Afbeelding met kleding, schermopname, persoon, tekenfilm&#10;&#10;Automatisch gegenereerde beschrijving">
            <a:extLst>
              <a:ext uri="{FF2B5EF4-FFF2-40B4-BE49-F238E27FC236}">
                <a16:creationId xmlns:a16="http://schemas.microsoft.com/office/drawing/2014/main" id="{824CAFCE-11A2-45CE-C3E2-6F19B8AEE8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4554" y="3765879"/>
            <a:ext cx="1742433" cy="1742433"/>
          </a:xfrm>
          <a:prstGeom prst="rect">
            <a:avLst/>
          </a:prstGeom>
        </p:spPr>
      </p:pic>
      <p:pic>
        <p:nvPicPr>
          <p:cNvPr id="40" name="Afbeelding 39">
            <a:extLst>
              <a:ext uri="{FF2B5EF4-FFF2-40B4-BE49-F238E27FC236}">
                <a16:creationId xmlns:a16="http://schemas.microsoft.com/office/drawing/2014/main" id="{F0C5C943-0AFB-3357-9748-31FFF608CE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9071" y="2569016"/>
            <a:ext cx="1675406" cy="1675406"/>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H="1" flipV="1">
            <a:off x="3092959" y="919857"/>
            <a:ext cx="809940" cy="272476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608814" y="1027850"/>
            <a:ext cx="1612193" cy="258098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049543" y="4462306"/>
            <a:ext cx="1781895" cy="12965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917864" y="5584651"/>
            <a:ext cx="463180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69764" y="5567509"/>
            <a:ext cx="492736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 de geheime plek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30567" y="414125"/>
            <a:ext cx="368796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7846" y="455001"/>
            <a:ext cx="385340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 de speeltuin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72658" y="824627"/>
            <a:ext cx="2386403" cy="6121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72658" y="794753"/>
            <a:ext cx="24691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samen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1554480" y="3581078"/>
            <a:ext cx="4369314" cy="10252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434207" y="3547687"/>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uithangen</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554480" y="4599766"/>
            <a:ext cx="1503268"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701897" y="4608612"/>
            <a:ext cx="1255951" cy="4497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zijn</a:t>
            </a:r>
            <a:endParaRPr lang="nl-NL" sz="1100">
              <a:effectLst/>
              <a:latin typeface="Century Gothic" panose="020B0502020202020204" pitchFamily="34" charset="0"/>
              <a:ea typeface="Calibri"/>
              <a:cs typeface="Times New Roman"/>
            </a:endParaRPr>
          </a:p>
        </p:txBody>
      </p:sp>
      <p:pic>
        <p:nvPicPr>
          <p:cNvPr id="45" name="Afbeelding 44" descr="Afbeelding met buitenshuis, gras, boom, plant&#10;&#10;Automatisch gegenereerde beschrijving">
            <a:extLst>
              <a:ext uri="{FF2B5EF4-FFF2-40B4-BE49-F238E27FC236}">
                <a16:creationId xmlns:a16="http://schemas.microsoft.com/office/drawing/2014/main" id="{75ECBC65-33A1-CE6E-E094-83082B519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3446" y="3967816"/>
            <a:ext cx="2329034" cy="1555795"/>
          </a:xfrm>
          <a:prstGeom prst="rect">
            <a:avLst/>
          </a:prstGeom>
        </p:spPr>
      </p:pic>
      <p:pic>
        <p:nvPicPr>
          <p:cNvPr id="17" name="Afbeelding 16" descr="Afbeelding met hemel, Buitenspeeltoestellen, buitenshuis, Glijbaan&#10;&#10;Automatisch gegenereerde beschrijving">
            <a:extLst>
              <a:ext uri="{FF2B5EF4-FFF2-40B4-BE49-F238E27FC236}">
                <a16:creationId xmlns:a16="http://schemas.microsoft.com/office/drawing/2014/main" id="{DA8EE3A4-3F0A-89B4-B407-DAE0505FC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59" y="1139077"/>
            <a:ext cx="2518489" cy="1898941"/>
          </a:xfrm>
          <a:prstGeom prst="rect">
            <a:avLst/>
          </a:prstGeom>
        </p:spPr>
      </p:pic>
      <p:pic>
        <p:nvPicPr>
          <p:cNvPr id="28" name="Afbeelding 27" descr="Afbeelding met persoon, kleding, Menselijk gezicht, Modeaccessoire&#10;&#10;Door AI gegenereerde inhoud is mogelijk onjuist.">
            <a:extLst>
              <a:ext uri="{FF2B5EF4-FFF2-40B4-BE49-F238E27FC236}">
                <a16:creationId xmlns:a16="http://schemas.microsoft.com/office/drawing/2014/main" id="{E5CCCCBD-EA94-4F70-9713-7A9E16A0B5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014" y="1500688"/>
            <a:ext cx="2329187" cy="1555897"/>
          </a:xfrm>
          <a:prstGeom prst="rect">
            <a:avLst/>
          </a:prstGeom>
        </p:spPr>
      </p:pic>
    </p:spTree>
    <p:extLst>
      <p:ext uri="{BB962C8B-B14F-4D97-AF65-F5344CB8AC3E}">
        <p14:creationId xmlns:p14="http://schemas.microsoft.com/office/powerpoint/2010/main" val="180440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immers</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namelijk</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Lea en ik willen </a:t>
            </a:r>
            <a:r>
              <a:rPr lang="nl-NL" sz="2800" i="1" u="sng">
                <a:solidFill>
                  <a:srgbClr val="387038"/>
                </a:solidFill>
                <a:latin typeface="Century Gothic" panose="020B0502020202020204" pitchFamily="34" charset="0"/>
                <a:cs typeface="Times New Roman"/>
              </a:rPr>
              <a:t>immers</a:t>
            </a:r>
            <a:r>
              <a:rPr lang="nl-NL" sz="2800" i="1">
                <a:solidFill>
                  <a:srgbClr val="387038"/>
                </a:solidFill>
                <a:latin typeface="Century Gothic" panose="020B0502020202020204" pitchFamily="34" charset="0"/>
                <a:cs typeface="Times New Roman"/>
              </a:rPr>
              <a:t> graag af en toe met zijn tweeën spelen.</a:t>
            </a:r>
            <a:endParaRPr lang="nl-NL" sz="2800" i="1">
              <a:solidFill>
                <a:srgbClr val="00B050"/>
              </a:solidFill>
              <a:latin typeface="Century Gothic" panose="020B0502020202020204" pitchFamily="34" charset="0"/>
            </a:endParaRPr>
          </a:p>
        </p:txBody>
      </p:sp>
      <p:pic>
        <p:nvPicPr>
          <p:cNvPr id="2" name="Afbeelding 1" descr="Afbeelding met persoon, kleding, Menselijk gezicht, Modeaccessoire&#10;&#10;Door AI gegenereerde inhoud is mogelijk onjuist.">
            <a:extLst>
              <a:ext uri="{FF2B5EF4-FFF2-40B4-BE49-F238E27FC236}">
                <a16:creationId xmlns:a16="http://schemas.microsoft.com/office/drawing/2014/main" id="{4E5DE644-197F-0358-0351-595C348E2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64" y="1902189"/>
            <a:ext cx="5622588" cy="3755888"/>
          </a:xfrm>
          <a:prstGeom prst="rect">
            <a:avLst/>
          </a:prstGeom>
        </p:spPr>
      </p:pic>
    </p:spTree>
    <p:extLst>
      <p:ext uri="{BB962C8B-B14F-4D97-AF65-F5344CB8AC3E}">
        <p14:creationId xmlns:p14="http://schemas.microsoft.com/office/powerpoint/2010/main" val="27223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21 – 20 mei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uithangen</a:t>
            </a:r>
          </a:p>
        </p:txBody>
      </p:sp>
      <p:pic>
        <p:nvPicPr>
          <p:cNvPr id="4" name="Afbeelding 3" descr="Afbeelding met boom, persoon, buitenshuis, kleding&#10;&#10;Door AI gegenereerde inhoud is mogelijk onjuist.">
            <a:extLst>
              <a:ext uri="{FF2B5EF4-FFF2-40B4-BE49-F238E27FC236}">
                <a16:creationId xmlns:a16="http://schemas.microsoft.com/office/drawing/2014/main" id="{05DC21CE-70AA-64EA-0DD2-42F8847B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271" y="3307404"/>
            <a:ext cx="3606776" cy="3101827"/>
          </a:xfrm>
          <a:prstGeom prst="rect">
            <a:avLst/>
          </a:prstGeom>
        </p:spPr>
      </p:pic>
      <p:pic>
        <p:nvPicPr>
          <p:cNvPr id="7" name="Afbeelding 6" descr="Afbeelding met boom, buitenshuis, Menselijk gezicht, kleding&#10;&#10;Door AI gegenereerde inhoud is mogelijk onjuist.">
            <a:extLst>
              <a:ext uri="{FF2B5EF4-FFF2-40B4-BE49-F238E27FC236}">
                <a16:creationId xmlns:a16="http://schemas.microsoft.com/office/drawing/2014/main" id="{16712245-1B1E-341B-836D-BB138506F6CE}"/>
              </a:ext>
            </a:extLst>
          </p:cNvPr>
          <p:cNvPicPr>
            <a:picLocks noChangeAspect="1"/>
          </p:cNvPicPr>
          <p:nvPr/>
        </p:nvPicPr>
        <p:blipFill>
          <a:blip r:embed="rId4">
            <a:extLst>
              <a:ext uri="{28A0092B-C50C-407E-A947-70E740481C1C}">
                <a14:useLocalDpi xmlns:a14="http://schemas.microsoft.com/office/drawing/2010/main" val="0"/>
              </a:ext>
            </a:extLst>
          </a:blip>
          <a:srcRect l="22841"/>
          <a:stretch/>
        </p:blipFill>
        <p:spPr>
          <a:xfrm>
            <a:off x="700391" y="1366070"/>
            <a:ext cx="4033810" cy="349224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2136"/>
            <a:ext cx="9180512" cy="1200329"/>
          </a:xfrm>
          <a:prstGeom prst="rect">
            <a:avLst/>
          </a:prstGeom>
          <a:noFill/>
        </p:spPr>
        <p:txBody>
          <a:bodyPr wrap="square" rtlCol="0">
            <a:spAutoFit/>
          </a:bodyPr>
          <a:lstStyle/>
          <a:p>
            <a:r>
              <a:rPr lang="nl-NL" sz="7200" b="1" u="sng">
                <a:latin typeface="Century Gothic" panose="020B0502020202020204" pitchFamily="34" charset="0"/>
              </a:rPr>
              <a:t>de locatie</a:t>
            </a:r>
          </a:p>
        </p:txBody>
      </p:sp>
      <p:pic>
        <p:nvPicPr>
          <p:cNvPr id="3" name="Afbeelding 2" descr="Afbeelding met buitenshuis, gras, boom, plant&#10;&#10;Automatisch gegenereerde beschrijving">
            <a:extLst>
              <a:ext uri="{FF2B5EF4-FFF2-40B4-BE49-F238E27FC236}">
                <a16:creationId xmlns:a16="http://schemas.microsoft.com/office/drawing/2014/main" id="{080EEDC6-0E2C-9079-A3B8-5CD96D936E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5" y="2241823"/>
            <a:ext cx="6466656" cy="4319727"/>
          </a:xfrm>
          <a:prstGeom prst="rect">
            <a:avLst/>
          </a:prstGeom>
        </p:spPr>
      </p:pic>
      <p:pic>
        <p:nvPicPr>
          <p:cNvPr id="5" name="Afbeelding 4" descr="Afbeelding met hart, cirkel&#10;&#10;Automatisch gegenereerde beschrijving">
            <a:extLst>
              <a:ext uri="{FF2B5EF4-FFF2-40B4-BE49-F238E27FC236}">
                <a16:creationId xmlns:a16="http://schemas.microsoft.com/office/drawing/2014/main" id="{C1A6B560-2BB7-A3DB-7AEA-769827788E4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92897" y="1080710"/>
            <a:ext cx="2615952" cy="261595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volgen</a:t>
            </a:r>
          </a:p>
        </p:txBody>
      </p:sp>
      <p:pic>
        <p:nvPicPr>
          <p:cNvPr id="4" name="Afbeelding 3" descr="Afbeelding met buitenshuis, hemel, schoeisel, persoon&#10;&#10;Door AI gegenereerde inhoud is mogelijk onjuist.">
            <a:extLst>
              <a:ext uri="{FF2B5EF4-FFF2-40B4-BE49-F238E27FC236}">
                <a16:creationId xmlns:a16="http://schemas.microsoft.com/office/drawing/2014/main" id="{074F7633-B6A6-C4E9-77EA-CBC7C7A15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16" y="1994171"/>
            <a:ext cx="7672568" cy="4327329"/>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constant</a:t>
            </a:r>
          </a:p>
        </p:txBody>
      </p:sp>
      <p:pic>
        <p:nvPicPr>
          <p:cNvPr id="9" name="Afbeelding 8">
            <a:extLst>
              <a:ext uri="{FF2B5EF4-FFF2-40B4-BE49-F238E27FC236}">
                <a16:creationId xmlns:a16="http://schemas.microsoft.com/office/drawing/2014/main" id="{0096E8A8-7891-D13D-90E3-E36563A90EBF}"/>
              </a:ext>
            </a:extLst>
          </p:cNvPr>
          <p:cNvPicPr>
            <a:picLocks noChangeAspect="1"/>
          </p:cNvPicPr>
          <p:nvPr/>
        </p:nvPicPr>
        <p:blipFill>
          <a:blip r:embed="rId3"/>
          <a:stretch>
            <a:fillRect/>
          </a:stretch>
        </p:blipFill>
        <p:spPr>
          <a:xfrm>
            <a:off x="1547664" y="1628800"/>
            <a:ext cx="5164309" cy="4539157"/>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privacy</a:t>
            </a:r>
          </a:p>
        </p:txBody>
      </p:sp>
      <p:grpSp>
        <p:nvGrpSpPr>
          <p:cNvPr id="7" name="Groep 6">
            <a:extLst>
              <a:ext uri="{FF2B5EF4-FFF2-40B4-BE49-F238E27FC236}">
                <a16:creationId xmlns:a16="http://schemas.microsoft.com/office/drawing/2014/main" id="{6DBEEF22-D836-CBA4-5C13-72E0C643A100}"/>
              </a:ext>
            </a:extLst>
          </p:cNvPr>
          <p:cNvGrpSpPr/>
          <p:nvPr/>
        </p:nvGrpSpPr>
        <p:grpSpPr>
          <a:xfrm>
            <a:off x="700391" y="179295"/>
            <a:ext cx="7743218" cy="6351532"/>
            <a:chOff x="700391" y="179295"/>
            <a:chExt cx="7743218" cy="6351532"/>
          </a:xfrm>
        </p:grpSpPr>
        <p:pic>
          <p:nvPicPr>
            <p:cNvPr id="2" name="Afbeelding 1" descr="Afbeelding met boom, persoon, buitenshuis, kleding&#10;&#10;Door AI gegenereerde inhoud is mogelijk onjuist.">
              <a:extLst>
                <a:ext uri="{FF2B5EF4-FFF2-40B4-BE49-F238E27FC236}">
                  <a16:creationId xmlns:a16="http://schemas.microsoft.com/office/drawing/2014/main" id="{9C4BFABF-26B7-6078-67EC-015555E6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833" y="3429000"/>
              <a:ext cx="3606776" cy="3101827"/>
            </a:xfrm>
            <a:prstGeom prst="rect">
              <a:avLst/>
            </a:prstGeom>
          </p:spPr>
        </p:pic>
        <p:pic>
          <p:nvPicPr>
            <p:cNvPr id="3" name="Afbeelding 2" descr="Afbeelding met boom, buitenshuis, Menselijk gezicht, kleding&#10;&#10;Door AI gegenereerde inhoud is mogelijk onjuist.">
              <a:extLst>
                <a:ext uri="{FF2B5EF4-FFF2-40B4-BE49-F238E27FC236}">
                  <a16:creationId xmlns:a16="http://schemas.microsoft.com/office/drawing/2014/main" id="{22A8D952-00C1-1A0D-610D-3DF7D7EBB025}"/>
                </a:ext>
              </a:extLst>
            </p:cNvPr>
            <p:cNvPicPr>
              <a:picLocks noChangeAspect="1"/>
            </p:cNvPicPr>
            <p:nvPr/>
          </p:nvPicPr>
          <p:blipFill>
            <a:blip r:embed="rId4">
              <a:extLst>
                <a:ext uri="{28A0092B-C50C-407E-A947-70E740481C1C}">
                  <a14:useLocalDpi xmlns:a14="http://schemas.microsoft.com/office/drawing/2010/main" val="0"/>
                </a:ext>
              </a:extLst>
            </a:blip>
            <a:srcRect l="22841"/>
            <a:stretch/>
          </p:blipFill>
          <p:spPr>
            <a:xfrm>
              <a:off x="700391" y="1366070"/>
              <a:ext cx="4033810" cy="3492247"/>
            </a:xfrm>
            <a:prstGeom prst="rect">
              <a:avLst/>
            </a:prstGeom>
          </p:spPr>
        </p:pic>
        <p:pic>
          <p:nvPicPr>
            <p:cNvPr id="5" name="Afbeelding 4" descr="Afbeelding met Verkeersbord, tekst, wegbebakening, teken&#10;&#10;Door AI gegenereerde inhoud is mogelijk onjuist.">
              <a:extLst>
                <a:ext uri="{FF2B5EF4-FFF2-40B4-BE49-F238E27FC236}">
                  <a16:creationId xmlns:a16="http://schemas.microsoft.com/office/drawing/2014/main" id="{4340C9C6-01A5-4FE9-9C5E-E07B4146277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84" b="89521" l="32600" r="80000">
                          <a14:foregroundMark x1="65600" y1="14371" x2="65600" y2="14371"/>
                          <a14:foregroundMark x1="69600" y1="17365" x2="69600" y2="17365"/>
                          <a14:foregroundMark x1="76800" y1="43413" x2="76800" y2="43413"/>
                          <a14:foregroundMark x1="79400" y1="58383" x2="79400" y2="58383"/>
                          <a14:foregroundMark x1="72600" y1="76347" x2="72600" y2="76347"/>
                          <a14:foregroundMark x1="59200" y1="85928" x2="59200" y2="85928"/>
                          <a14:foregroundMark x1="52600" y1="86826" x2="52600" y2="86826"/>
                          <a14:foregroundMark x1="51200" y1="86826" x2="51200" y2="86826"/>
                          <a14:foregroundMark x1="47000" y1="85030" x2="46200" y2="84431"/>
                          <a14:foregroundMark x1="43000" y1="81737" x2="43000" y2="81737"/>
                          <a14:foregroundMark x1="40600" y1="78443" x2="40600" y2="78443"/>
                          <a14:foregroundMark x1="38400" y1="76647" x2="38400" y2="76647"/>
                          <a14:foregroundMark x1="37800" y1="72156" x2="36800" y2="70359"/>
                          <a14:foregroundMark x1="36400" y1="64970" x2="36000" y2="63174"/>
                          <a14:foregroundMark x1="35000" y1="59281" x2="34600" y2="57784"/>
                          <a14:foregroundMark x1="33400" y1="52096" x2="33000" y2="50299"/>
                          <a14:foregroundMark x1="32800" y1="40419" x2="32800" y2="40419"/>
                          <a14:foregroundMark x1="38200" y1="26048" x2="39000" y2="25150"/>
                          <a14:foregroundMark x1="46400" y1="14970" x2="48800" y2="13174"/>
                          <a14:foregroundMark x1="54200" y1="8683" x2="54200" y2="8683"/>
                          <a14:foregroundMark x1="63200" y1="8084" x2="63200" y2="8084"/>
                          <a14:foregroundMark x1="67200" y1="14072" x2="67800" y2="14970"/>
                          <a14:foregroundMark x1="76200" y1="35030" x2="76200" y2="35030"/>
                          <a14:foregroundMark x1="77600" y1="60778" x2="77600" y2="60778"/>
                          <a14:foregroundMark x1="80000" y1="50299" x2="80000" y2="50299"/>
                        </a14:backgroundRemoval>
                      </a14:imgEffect>
                    </a14:imgLayer>
                  </a14:imgProps>
                </a:ext>
                <a:ext uri="{28A0092B-C50C-407E-A947-70E740481C1C}">
                  <a14:useLocalDpi xmlns:a14="http://schemas.microsoft.com/office/drawing/2010/main" val="0"/>
                </a:ext>
              </a:extLst>
            </a:blip>
            <a:srcRect l="30885" r="15497"/>
            <a:stretch/>
          </p:blipFill>
          <p:spPr>
            <a:xfrm>
              <a:off x="5603132" y="179295"/>
              <a:ext cx="2840477" cy="3005617"/>
            </a:xfrm>
            <a:prstGeom prst="rect">
              <a:avLst/>
            </a:prstGeom>
          </p:spPr>
        </p:pic>
      </p:gr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lipart, Tekenfilm, Animatie, illustratie&#10;&#10;Automatisch gegenereerde beschrijving">
            <a:extLst>
              <a:ext uri="{FF2B5EF4-FFF2-40B4-BE49-F238E27FC236}">
                <a16:creationId xmlns:a16="http://schemas.microsoft.com/office/drawing/2014/main" id="{FBC0B798-E695-397A-5CF6-7CA445417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212" y="2368262"/>
            <a:ext cx="4183374" cy="3012029"/>
          </a:xfrm>
          <a:prstGeom prst="rect">
            <a:avLst/>
          </a:prstGeom>
        </p:spPr>
      </p:pic>
      <p:sp>
        <p:nvSpPr>
          <p:cNvPr id="6" name="Tekstvak 5"/>
          <p:cNvSpPr txBox="1"/>
          <p:nvPr/>
        </p:nvSpPr>
        <p:spPr>
          <a:xfrm>
            <a:off x="0" y="71540"/>
            <a:ext cx="9180512" cy="1200329"/>
          </a:xfrm>
          <a:prstGeom prst="rect">
            <a:avLst/>
          </a:prstGeom>
          <a:noFill/>
        </p:spPr>
        <p:txBody>
          <a:bodyPr wrap="square" rtlCol="0">
            <a:spAutoFit/>
          </a:bodyPr>
          <a:lstStyle/>
          <a:p>
            <a:r>
              <a:rPr lang="nl-NL" sz="7200" b="1" u="sng">
                <a:latin typeface="Century Gothic" panose="020B0502020202020204" pitchFamily="34" charset="0"/>
              </a:rPr>
              <a:t>immers</a:t>
            </a:r>
          </a:p>
        </p:txBody>
      </p:sp>
      <p:sp>
        <p:nvSpPr>
          <p:cNvPr id="7" name="Pijl: gekromd rechts 6">
            <a:extLst>
              <a:ext uri="{FF2B5EF4-FFF2-40B4-BE49-F238E27FC236}">
                <a16:creationId xmlns:a16="http://schemas.microsoft.com/office/drawing/2014/main" id="{066C7DAC-39EB-3EED-2A27-2379FF2C9E67}"/>
              </a:ext>
            </a:extLst>
          </p:cNvPr>
          <p:cNvSpPr/>
          <p:nvPr/>
        </p:nvSpPr>
        <p:spPr>
          <a:xfrm rot="13252496">
            <a:off x="-3338809" y="4914318"/>
            <a:ext cx="1442849" cy="2409995"/>
          </a:xfrm>
          <a:prstGeom prst="curvedRightArrow">
            <a:avLst>
              <a:gd name="adj1" fmla="val 45889"/>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1" name="Afbeelding 10" descr="Afbeelding met persoon, kleding, Menselijk gezicht, Modeaccessoire&#10;&#10;Door AI gegenereerde inhoud is mogelijk onjuist.">
            <a:extLst>
              <a:ext uri="{FF2B5EF4-FFF2-40B4-BE49-F238E27FC236}">
                <a16:creationId xmlns:a16="http://schemas.microsoft.com/office/drawing/2014/main" id="{BB08DD0F-5E6C-EEE7-6315-A511D52DC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95" y="1424678"/>
            <a:ext cx="7843316" cy="5239335"/>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opvoeden</a:t>
            </a:r>
          </a:p>
        </p:txBody>
      </p:sp>
      <p:pic>
        <p:nvPicPr>
          <p:cNvPr id="4" name="Afbeelding 3" descr="Afbeelding met kleding, schoeisel, persoon, tekenfilm&#10;&#10;Automatisch gegenereerde beschrijving">
            <a:extLst>
              <a:ext uri="{FF2B5EF4-FFF2-40B4-BE49-F238E27FC236}">
                <a16:creationId xmlns:a16="http://schemas.microsoft.com/office/drawing/2014/main" id="{3451C00E-B55F-3BD6-1DDA-99F410657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840"/>
            <a:ext cx="9144000" cy="3530851"/>
          </a:xfrm>
          <a:prstGeom prst="rect">
            <a:avLst/>
          </a:prstGeom>
        </p:spPr>
      </p:pic>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2025-05-20T09:48:06Z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