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1437" r:id="rId5"/>
    <p:sldId id="548" r:id="rId6"/>
    <p:sldId id="1478" r:id="rId7"/>
    <p:sldId id="1476" r:id="rId8"/>
    <p:sldId id="1519" r:id="rId9"/>
    <p:sldId id="1477" r:id="rId10"/>
    <p:sldId id="1460" r:id="rId11"/>
    <p:sldId id="1479" r:id="rId12"/>
    <p:sldId id="1475" r:id="rId13"/>
    <p:sldId id="934" r:id="rId14"/>
    <p:sldId id="1511" r:id="rId15"/>
    <p:sldId id="1530" r:id="rId16"/>
    <p:sldId id="1512" r:id="rId17"/>
    <p:sldId id="1515" r:id="rId18"/>
    <p:sldId id="1533" r:id="rId19"/>
    <p:sldId id="1516" r:id="rId20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8"/>
            <p14:sldId id="1476"/>
            <p14:sldId id="1519"/>
            <p14:sldId id="1477"/>
            <p14:sldId id="1460"/>
            <p14:sldId id="1479"/>
            <p14:sldId id="1475"/>
            <p14:sldId id="934"/>
            <p14:sldId id="1511"/>
            <p14:sldId id="1530"/>
            <p14:sldId id="1512"/>
            <p14:sldId id="1515"/>
            <p14:sldId id="1533"/>
            <p14:sldId id="15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038"/>
    <a:srgbClr val="EEF6EE"/>
    <a:srgbClr val="DBEDDB"/>
    <a:srgbClr val="F4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4E9CF-9118-43C8-AD6D-19F474FA9AAE}" v="26" dt="2025-05-13T09:54:26.362"/>
    <p1510:client id="{6C507DC6-EC1F-4426-8EED-8A060AAEC2BC}" v="58" dt="2025-05-13T07:59:04.624"/>
    <p1510:client id="{CEA32FDE-1895-489F-BC03-88ADABEBBA3F}" v="15" dt="2025-05-13T09:57:18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3544E9CF-9118-43C8-AD6D-19F474FA9AAE}"/>
    <pc:docChg chg="modSld">
      <pc:chgData name="Das, Gerarda" userId="dec061bf-56a5-47a0-b9f3-f749fe418ae6" providerId="ADAL" clId="{3544E9CF-9118-43C8-AD6D-19F474FA9AAE}" dt="2025-05-13T09:54:26.362" v="26" actId="14100"/>
      <pc:docMkLst>
        <pc:docMk/>
      </pc:docMkLst>
      <pc:sldChg chg="modSp mod">
        <pc:chgData name="Das, Gerarda" userId="dec061bf-56a5-47a0-b9f3-f749fe418ae6" providerId="ADAL" clId="{3544E9CF-9118-43C8-AD6D-19F474FA9AAE}" dt="2025-05-13T09:49:06.308" v="0" actId="6549"/>
        <pc:sldMkLst>
          <pc:docMk/>
          <pc:sldMk cId="2189114603" sldId="1437"/>
        </pc:sldMkLst>
        <pc:spChg chg="mod">
          <ac:chgData name="Das, Gerarda" userId="dec061bf-56a5-47a0-b9f3-f749fe418ae6" providerId="ADAL" clId="{3544E9CF-9118-43C8-AD6D-19F474FA9AAE}" dt="2025-05-13T09:49:06.308" v="0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Das, Gerarda" userId="dec061bf-56a5-47a0-b9f3-f749fe418ae6" providerId="ADAL" clId="{3544E9CF-9118-43C8-AD6D-19F474FA9AAE}" dt="2025-05-13T09:50:35.477" v="1" actId="20577"/>
        <pc:sldMkLst>
          <pc:docMk/>
          <pc:sldMk cId="2967928418" sldId="1511"/>
        </pc:sldMkLst>
        <pc:spChg chg="mod">
          <ac:chgData name="Das, Gerarda" userId="dec061bf-56a5-47a0-b9f3-f749fe418ae6" providerId="ADAL" clId="{3544E9CF-9118-43C8-AD6D-19F474FA9AAE}" dt="2025-05-13T09:50:35.477" v="1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modSp mod">
        <pc:chgData name="Das, Gerarda" userId="dec061bf-56a5-47a0-b9f3-f749fe418ae6" providerId="ADAL" clId="{3544E9CF-9118-43C8-AD6D-19F474FA9AAE}" dt="2025-05-13T09:51:02.204" v="3" actId="14100"/>
        <pc:sldMkLst>
          <pc:docMk/>
          <pc:sldMk cId="1594331871" sldId="1512"/>
        </pc:sldMkLst>
        <pc:spChg chg="mod">
          <ac:chgData name="Das, Gerarda" userId="dec061bf-56a5-47a0-b9f3-f749fe418ae6" providerId="ADAL" clId="{3544E9CF-9118-43C8-AD6D-19F474FA9AAE}" dt="2025-05-13T09:51:02.204" v="3" actId="14100"/>
          <ac:spMkLst>
            <pc:docMk/>
            <pc:sldMk cId="1594331871" sldId="1512"/>
            <ac:spMk id="10" creationId="{EC0CC1D0-FE60-F840-73E9-0CE7E683D1F2}"/>
          </ac:spMkLst>
        </pc:spChg>
      </pc:sldChg>
      <pc:sldChg chg="modSp mod">
        <pc:chgData name="Das, Gerarda" userId="dec061bf-56a5-47a0-b9f3-f749fe418ae6" providerId="ADAL" clId="{3544E9CF-9118-43C8-AD6D-19F474FA9AAE}" dt="2025-05-13T09:51:33.940" v="8" actId="14100"/>
        <pc:sldMkLst>
          <pc:docMk/>
          <pc:sldMk cId="3112181829" sldId="1515"/>
        </pc:sldMkLst>
        <pc:spChg chg="mod">
          <ac:chgData name="Das, Gerarda" userId="dec061bf-56a5-47a0-b9f3-f749fe418ae6" providerId="ADAL" clId="{3544E9CF-9118-43C8-AD6D-19F474FA9AAE}" dt="2025-05-13T09:51:24.271" v="5" actId="115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Das, Gerarda" userId="dec061bf-56a5-47a0-b9f3-f749fe418ae6" providerId="ADAL" clId="{3544E9CF-9118-43C8-AD6D-19F474FA9AAE}" dt="2025-05-13T09:51:33.940" v="8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Das, Gerarda" userId="dec061bf-56a5-47a0-b9f3-f749fe418ae6" providerId="ADAL" clId="{3544E9CF-9118-43C8-AD6D-19F474FA9AAE}" dt="2025-05-13T09:51:28.683" v="6" actId="14100"/>
          <ac:spMkLst>
            <pc:docMk/>
            <pc:sldMk cId="3112181829" sldId="1515"/>
            <ac:spMk id="17" creationId="{AB86235B-CBC0-F9DB-29F4-F23367831B1B}"/>
          </ac:spMkLst>
        </pc:spChg>
      </pc:sldChg>
      <pc:sldChg chg="modSp mod">
        <pc:chgData name="Das, Gerarda" userId="dec061bf-56a5-47a0-b9f3-f749fe418ae6" providerId="ADAL" clId="{3544E9CF-9118-43C8-AD6D-19F474FA9AAE}" dt="2025-05-13T09:54:26.362" v="26" actId="14100"/>
        <pc:sldMkLst>
          <pc:docMk/>
          <pc:sldMk cId="2946319108" sldId="1516"/>
        </pc:sldMkLst>
        <pc:spChg chg="mod">
          <ac:chgData name="Das, Gerarda" userId="dec061bf-56a5-47a0-b9f3-f749fe418ae6" providerId="ADAL" clId="{3544E9CF-9118-43C8-AD6D-19F474FA9AAE}" dt="2025-05-13T09:54:26.362" v="26" actId="14100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Das, Gerarda" userId="dec061bf-56a5-47a0-b9f3-f749fe418ae6" providerId="ADAL" clId="{3544E9CF-9118-43C8-AD6D-19F474FA9AAE}" dt="2025-05-13T09:52:27.751" v="15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Das, Gerarda" userId="dec061bf-56a5-47a0-b9f3-f749fe418ae6" providerId="ADAL" clId="{3544E9CF-9118-43C8-AD6D-19F474FA9AAE}" dt="2025-05-13T09:52:27.751" v="15" actId="1076"/>
          <ac:spMkLst>
            <pc:docMk/>
            <pc:sldMk cId="2946319108" sldId="1516"/>
            <ac:spMk id="19" creationId="{40542B69-6D97-5F24-63E3-ABE36EA69A27}"/>
          </ac:spMkLst>
        </pc:spChg>
        <pc:picChg chg="mod">
          <ac:chgData name="Das, Gerarda" userId="dec061bf-56a5-47a0-b9f3-f749fe418ae6" providerId="ADAL" clId="{3544E9CF-9118-43C8-AD6D-19F474FA9AAE}" dt="2025-05-13T09:52:33.653" v="17" actId="1076"/>
          <ac:picMkLst>
            <pc:docMk/>
            <pc:sldMk cId="2946319108" sldId="1516"/>
            <ac:picMk id="26" creationId="{4DAB11C1-09B6-1B95-403E-3D126938C122}"/>
          </ac:picMkLst>
        </pc:picChg>
        <pc:cxnChg chg="mod ord">
          <ac:chgData name="Das, Gerarda" userId="dec061bf-56a5-47a0-b9f3-f749fe418ae6" providerId="ADAL" clId="{3544E9CF-9118-43C8-AD6D-19F474FA9AAE}" dt="2025-05-13T09:52:39.716" v="24" actId="171"/>
          <ac:cxnSpMkLst>
            <pc:docMk/>
            <pc:sldMk cId="2946319108" sldId="1516"/>
            <ac:cxnSpMk id="21" creationId="{B84B33EF-2A54-99B2-FEF8-27486B72F624}"/>
          </ac:cxnSpMkLst>
        </pc:cxnChg>
      </pc:sldChg>
      <pc:sldChg chg="modSp mod">
        <pc:chgData name="Das, Gerarda" userId="dec061bf-56a5-47a0-b9f3-f749fe418ae6" providerId="ADAL" clId="{3544E9CF-9118-43C8-AD6D-19F474FA9AAE}" dt="2025-05-13T09:51:57.746" v="12" actId="20577"/>
        <pc:sldMkLst>
          <pc:docMk/>
          <pc:sldMk cId="2742697786" sldId="1533"/>
        </pc:sldMkLst>
        <pc:spChg chg="mod">
          <ac:chgData name="Das, Gerarda" userId="dec061bf-56a5-47a0-b9f3-f749fe418ae6" providerId="ADAL" clId="{3544E9CF-9118-43C8-AD6D-19F474FA9AAE}" dt="2025-05-13T09:51:57.746" v="12" actId="20577"/>
          <ac:spMkLst>
            <pc:docMk/>
            <pc:sldMk cId="2742697786" sldId="1533"/>
            <ac:spMk id="4" creationId="{D36CDCC8-D80A-3CA3-9903-EC310613197D}"/>
          </ac:spMkLst>
        </pc:spChg>
      </pc:sldChg>
    </pc:docChg>
  </pc:docChgLst>
  <pc:docChgLst>
    <pc:chgData name="Vrielink, Francis" userId="3d258d00-cfd8-41c5-9f04-1a5a39faef2f" providerId="ADAL" clId="{6C507DC6-EC1F-4426-8EED-8A060AAEC2BC}"/>
    <pc:docChg chg="custSel addSld delSld modSld sldOrd modSection">
      <pc:chgData name="Vrielink, Francis" userId="3d258d00-cfd8-41c5-9f04-1a5a39faef2f" providerId="ADAL" clId="{6C507DC6-EC1F-4426-8EED-8A060AAEC2BC}" dt="2025-05-13T08:00:41.656" v="4057" actId="20577"/>
      <pc:docMkLst>
        <pc:docMk/>
      </pc:docMkLst>
      <pc:sldChg chg="addSp delSp modSp mod modNotesTx">
        <pc:chgData name="Vrielink, Francis" userId="3d258d00-cfd8-41c5-9f04-1a5a39faef2f" providerId="ADAL" clId="{6C507DC6-EC1F-4426-8EED-8A060AAEC2BC}" dt="2025-05-13T08:00:41.656" v="4057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6C507DC6-EC1F-4426-8EED-8A060AAEC2BC}" dt="2025-05-13T08:00:41.656" v="4057" actId="20577"/>
          <ac:spMkLst>
            <pc:docMk/>
            <pc:sldMk cId="2189114603" sldId="1437"/>
            <ac:spMk id="3" creationId="{00000000-0000-0000-0000-000000000000}"/>
          </ac:spMkLst>
        </pc:spChg>
        <pc:spChg chg="add del mod">
          <ac:chgData name="Vrielink, Francis" userId="3d258d00-cfd8-41c5-9f04-1a5a39faef2f" providerId="ADAL" clId="{6C507DC6-EC1F-4426-8EED-8A060AAEC2BC}" dt="2025-05-12T17:28:11.132" v="2391"/>
          <ac:spMkLst>
            <pc:docMk/>
            <pc:sldMk cId="2189114603" sldId="1437"/>
            <ac:spMk id="5" creationId="{5410AA80-9D5F-DED6-D07C-1C59C46D70CF}"/>
          </ac:spMkLst>
        </pc:spChg>
      </pc:sldChg>
      <pc:sldChg chg="addSp delSp modSp mod ord">
        <pc:chgData name="Vrielink, Francis" userId="3d258d00-cfd8-41c5-9f04-1a5a39faef2f" providerId="ADAL" clId="{6C507DC6-EC1F-4426-8EED-8A060AAEC2BC}" dt="2025-05-12T19:40:51.628" v="3690" actId="1076"/>
        <pc:sldMkLst>
          <pc:docMk/>
          <pc:sldMk cId="3852907103" sldId="1460"/>
        </pc:sldMkLst>
        <pc:spChg chg="add del mod">
          <ac:chgData name="Vrielink, Francis" userId="3d258d00-cfd8-41c5-9f04-1a5a39faef2f" providerId="ADAL" clId="{6C507DC6-EC1F-4426-8EED-8A060AAEC2BC}" dt="2025-05-12T19:40:33.866" v="3686" actId="478"/>
          <ac:spMkLst>
            <pc:docMk/>
            <pc:sldMk cId="3852907103" sldId="1460"/>
            <ac:spMk id="2" creationId="{6CB29F14-08D2-298D-27E6-DEF06FF4D158}"/>
          </ac:spMkLst>
        </pc:spChg>
        <pc:spChg chg="add mod">
          <ac:chgData name="Vrielink, Francis" userId="3d258d00-cfd8-41c5-9f04-1a5a39faef2f" providerId="ADAL" clId="{6C507DC6-EC1F-4426-8EED-8A060AAEC2BC}" dt="2025-05-12T19:40:51.628" v="3690" actId="1076"/>
          <ac:spMkLst>
            <pc:docMk/>
            <pc:sldMk cId="3852907103" sldId="1460"/>
            <ac:spMk id="4" creationId="{79C7253E-1EA6-0982-C6DE-B842A1B05FB9}"/>
          </ac:spMkLst>
        </pc:spChg>
        <pc:spChg chg="mod">
          <ac:chgData name="Vrielink, Francis" userId="3d258d00-cfd8-41c5-9f04-1a5a39faef2f" providerId="ADAL" clId="{6C507DC6-EC1F-4426-8EED-8A060AAEC2BC}" dt="2025-05-12T16:20:57.421" v="71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6C507DC6-EC1F-4426-8EED-8A060AAEC2BC}" dt="2025-05-12T19:40:25.419" v="3684" actId="1076"/>
          <ac:picMkLst>
            <pc:docMk/>
            <pc:sldMk cId="3852907103" sldId="1460"/>
            <ac:picMk id="3" creationId="{700BB42B-925D-3007-CBF8-C79C150AA513}"/>
          </ac:picMkLst>
        </pc:picChg>
      </pc:sldChg>
      <pc:sldChg chg="del">
        <pc:chgData name="Vrielink, Francis" userId="3d258d00-cfd8-41c5-9f04-1a5a39faef2f" providerId="ADAL" clId="{6C507DC6-EC1F-4426-8EED-8A060AAEC2BC}" dt="2025-05-12T19:02:07.647" v="3004" actId="47"/>
        <pc:sldMkLst>
          <pc:docMk/>
          <pc:sldMk cId="3978205201" sldId="1474"/>
        </pc:sldMkLst>
      </pc:sldChg>
      <pc:sldChg chg="addSp modSp mod">
        <pc:chgData name="Vrielink, Francis" userId="3d258d00-cfd8-41c5-9f04-1a5a39faef2f" providerId="ADAL" clId="{6C507DC6-EC1F-4426-8EED-8A060AAEC2BC}" dt="2025-05-13T07:59:04.602" v="3973" actId="20577"/>
        <pc:sldMkLst>
          <pc:docMk/>
          <pc:sldMk cId="4207872812" sldId="1475"/>
        </pc:sldMkLst>
        <pc:spChg chg="add mod">
          <ac:chgData name="Vrielink, Francis" userId="3d258d00-cfd8-41c5-9f04-1a5a39faef2f" providerId="ADAL" clId="{6C507DC6-EC1F-4426-8EED-8A060AAEC2BC}" dt="2025-05-13T07:59:04.602" v="3973" actId="20577"/>
          <ac:spMkLst>
            <pc:docMk/>
            <pc:sldMk cId="4207872812" sldId="1475"/>
            <ac:spMk id="4" creationId="{28B5F75E-F7C0-974B-46AC-56276E5D9F54}"/>
          </ac:spMkLst>
        </pc:spChg>
        <pc:spChg chg="mod">
          <ac:chgData name="Vrielink, Francis" userId="3d258d00-cfd8-41c5-9f04-1a5a39faef2f" providerId="ADAL" clId="{6C507DC6-EC1F-4426-8EED-8A060AAEC2BC}" dt="2025-05-12T16:21:07.414" v="86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6C507DC6-EC1F-4426-8EED-8A060AAEC2BC}" dt="2025-05-12T18:33:45.317" v="2519" actId="1076"/>
          <ac:picMkLst>
            <pc:docMk/>
            <pc:sldMk cId="4207872812" sldId="1475"/>
            <ac:picMk id="3" creationId="{3B19D3E8-D619-E375-6E54-49D8F6D8E3AF}"/>
          </ac:picMkLst>
        </pc:picChg>
      </pc:sldChg>
      <pc:sldChg chg="addSp delSp modSp mod ord">
        <pc:chgData name="Vrielink, Francis" userId="3d258d00-cfd8-41c5-9f04-1a5a39faef2f" providerId="ADAL" clId="{6C507DC6-EC1F-4426-8EED-8A060AAEC2BC}" dt="2025-05-12T18:05:20.489" v="2479" actId="1076"/>
        <pc:sldMkLst>
          <pc:docMk/>
          <pc:sldMk cId="2452007587" sldId="1476"/>
        </pc:sldMkLst>
        <pc:spChg chg="mod">
          <ac:chgData name="Vrielink, Francis" userId="3d258d00-cfd8-41c5-9f04-1a5a39faef2f" providerId="ADAL" clId="{6C507DC6-EC1F-4426-8EED-8A060AAEC2BC}" dt="2025-05-12T16:21:13.126" v="97" actId="20577"/>
          <ac:spMkLst>
            <pc:docMk/>
            <pc:sldMk cId="2452007587" sldId="1476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6C507DC6-EC1F-4426-8EED-8A060AAEC2BC}" dt="2025-05-12T18:05:07.341" v="2473" actId="478"/>
          <ac:picMkLst>
            <pc:docMk/>
            <pc:sldMk cId="2452007587" sldId="1476"/>
            <ac:picMk id="3" creationId="{BF37BF7B-E1CF-985C-2843-3A89B9126FBA}"/>
          </ac:picMkLst>
        </pc:picChg>
        <pc:picChg chg="add mod">
          <ac:chgData name="Vrielink, Francis" userId="3d258d00-cfd8-41c5-9f04-1a5a39faef2f" providerId="ADAL" clId="{6C507DC6-EC1F-4426-8EED-8A060AAEC2BC}" dt="2025-05-12T18:05:20.489" v="2479" actId="1076"/>
          <ac:picMkLst>
            <pc:docMk/>
            <pc:sldMk cId="2452007587" sldId="1476"/>
            <ac:picMk id="5" creationId="{88AEF1E2-0E22-3D5A-E0F5-90C5137C4615}"/>
          </ac:picMkLst>
        </pc:picChg>
      </pc:sldChg>
      <pc:sldChg chg="addSp modSp mod ord">
        <pc:chgData name="Vrielink, Francis" userId="3d258d00-cfd8-41c5-9f04-1a5a39faef2f" providerId="ADAL" clId="{6C507DC6-EC1F-4426-8EED-8A060AAEC2BC}" dt="2025-05-12T18:06:53.305" v="2484" actId="1076"/>
        <pc:sldMkLst>
          <pc:docMk/>
          <pc:sldMk cId="2709048002" sldId="1477"/>
        </pc:sldMkLst>
        <pc:spChg chg="mod">
          <ac:chgData name="Vrielink, Francis" userId="3d258d00-cfd8-41c5-9f04-1a5a39faef2f" providerId="ADAL" clId="{6C507DC6-EC1F-4426-8EED-8A060AAEC2BC}" dt="2025-05-12T16:21:28.072" v="107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6C507DC6-EC1F-4426-8EED-8A060AAEC2BC}" dt="2025-05-12T18:06:53.305" v="2484" actId="1076"/>
          <ac:picMkLst>
            <pc:docMk/>
            <pc:sldMk cId="2709048002" sldId="1477"/>
            <ac:picMk id="3" creationId="{C4F87B96-50A6-23FE-8185-EC35B579485F}"/>
          </ac:picMkLst>
        </pc:picChg>
      </pc:sldChg>
      <pc:sldChg chg="addSp modSp mod ord">
        <pc:chgData name="Vrielink, Francis" userId="3d258d00-cfd8-41c5-9f04-1a5a39faef2f" providerId="ADAL" clId="{6C507DC6-EC1F-4426-8EED-8A060AAEC2BC}" dt="2025-05-12T19:39:51.242" v="3679" actId="20577"/>
        <pc:sldMkLst>
          <pc:docMk/>
          <pc:sldMk cId="4074911733" sldId="1478"/>
        </pc:sldMkLst>
        <pc:spChg chg="add mod">
          <ac:chgData name="Vrielink, Francis" userId="3d258d00-cfd8-41c5-9f04-1a5a39faef2f" providerId="ADAL" clId="{6C507DC6-EC1F-4426-8EED-8A060AAEC2BC}" dt="2025-05-12T19:39:51.242" v="3679" actId="20577"/>
          <ac:spMkLst>
            <pc:docMk/>
            <pc:sldMk cId="4074911733" sldId="1478"/>
            <ac:spMk id="3" creationId="{B89571F4-C40A-AC48-CC6B-7F6C78F0A2E7}"/>
          </ac:spMkLst>
        </pc:spChg>
        <pc:spChg chg="mod">
          <ac:chgData name="Vrielink, Francis" userId="3d258d00-cfd8-41c5-9f04-1a5a39faef2f" providerId="ADAL" clId="{6C507DC6-EC1F-4426-8EED-8A060AAEC2BC}" dt="2025-05-12T16:21:33.600" v="115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6C507DC6-EC1F-4426-8EED-8A060AAEC2BC}" dt="2025-05-12T17:49:31.546" v="2460" actId="1076"/>
          <ac:picMkLst>
            <pc:docMk/>
            <pc:sldMk cId="4074911733" sldId="1478"/>
            <ac:picMk id="5" creationId="{B4952272-C361-6335-B635-B1F23949E66A}"/>
          </ac:picMkLst>
        </pc:picChg>
      </pc:sldChg>
      <pc:sldChg chg="addSp delSp modSp mod ord">
        <pc:chgData name="Vrielink, Francis" userId="3d258d00-cfd8-41c5-9f04-1a5a39faef2f" providerId="ADAL" clId="{6C507DC6-EC1F-4426-8EED-8A060AAEC2BC}" dt="2025-05-12T18:34:03.515" v="2526" actId="1076"/>
        <pc:sldMkLst>
          <pc:docMk/>
          <pc:sldMk cId="4210467006" sldId="1479"/>
        </pc:sldMkLst>
        <pc:spChg chg="mod">
          <ac:chgData name="Vrielink, Francis" userId="3d258d00-cfd8-41c5-9f04-1a5a39faef2f" providerId="ADAL" clId="{6C507DC6-EC1F-4426-8EED-8A060AAEC2BC}" dt="2025-05-12T16:21:49.898" v="124" actId="20577"/>
          <ac:spMkLst>
            <pc:docMk/>
            <pc:sldMk cId="4210467006" sldId="1479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6C507DC6-EC1F-4426-8EED-8A060AAEC2BC}" dt="2025-05-12T18:19:20.221" v="2495" actId="478"/>
          <ac:picMkLst>
            <pc:docMk/>
            <pc:sldMk cId="4210467006" sldId="1479"/>
            <ac:picMk id="3" creationId="{E27B7614-5D8B-4E9E-53AA-C041C7B6F4D1}"/>
          </ac:picMkLst>
        </pc:picChg>
        <pc:picChg chg="add del mod">
          <ac:chgData name="Vrielink, Francis" userId="3d258d00-cfd8-41c5-9f04-1a5a39faef2f" providerId="ADAL" clId="{6C507DC6-EC1F-4426-8EED-8A060AAEC2BC}" dt="2025-05-12T18:33:54.283" v="2520" actId="478"/>
          <ac:picMkLst>
            <pc:docMk/>
            <pc:sldMk cId="4210467006" sldId="1479"/>
            <ac:picMk id="5" creationId="{9ECA1B8C-E95D-5128-3C5A-144F3482AADA}"/>
          </ac:picMkLst>
        </pc:picChg>
        <pc:picChg chg="add del mod">
          <ac:chgData name="Vrielink, Francis" userId="3d258d00-cfd8-41c5-9f04-1a5a39faef2f" providerId="ADAL" clId="{6C507DC6-EC1F-4426-8EED-8A060AAEC2BC}" dt="2025-05-12T18:33:54.932" v="2521" actId="478"/>
          <ac:picMkLst>
            <pc:docMk/>
            <pc:sldMk cId="4210467006" sldId="1479"/>
            <ac:picMk id="8" creationId="{057C45F7-7DC2-0B8F-EDA1-FEEDBB903C3E}"/>
          </ac:picMkLst>
        </pc:picChg>
        <pc:picChg chg="add mod">
          <ac:chgData name="Vrielink, Francis" userId="3d258d00-cfd8-41c5-9f04-1a5a39faef2f" providerId="ADAL" clId="{6C507DC6-EC1F-4426-8EED-8A060AAEC2BC}" dt="2025-05-12T18:34:03.515" v="2526" actId="1076"/>
          <ac:picMkLst>
            <pc:docMk/>
            <pc:sldMk cId="4210467006" sldId="1479"/>
            <ac:picMk id="10" creationId="{EA2DD622-A322-4DCD-B787-645B8CF873A5}"/>
          </ac:picMkLst>
        </pc:picChg>
      </pc:sldChg>
      <pc:sldChg chg="addSp modSp mod">
        <pc:chgData name="Vrielink, Francis" userId="3d258d00-cfd8-41c5-9f04-1a5a39faef2f" providerId="ADAL" clId="{6C507DC6-EC1F-4426-8EED-8A060AAEC2BC}" dt="2025-05-12T19:30:10.637" v="3401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6C507DC6-EC1F-4426-8EED-8A060AAEC2BC}" dt="2025-05-12T18:34:26.967" v="2534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6C507DC6-EC1F-4426-8EED-8A060AAEC2BC}" dt="2025-05-12T18:34:33.395" v="2541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6C507DC6-EC1F-4426-8EED-8A060AAEC2BC}" dt="2025-05-12T19:29:18.239" v="3290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6C507DC6-EC1F-4426-8EED-8A060AAEC2BC}" dt="2025-05-12T19:30:10.637" v="3401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6C507DC6-EC1F-4426-8EED-8A060AAEC2BC}" dt="2025-05-12T19:24:51.514" v="3075" actId="1076"/>
          <ac:picMkLst>
            <pc:docMk/>
            <pc:sldMk cId="2967928418" sldId="1511"/>
            <ac:picMk id="8" creationId="{38AA0C39-43F0-B47B-1370-A39152EBB15A}"/>
          </ac:picMkLst>
        </pc:picChg>
        <pc:picChg chg="add mod">
          <ac:chgData name="Vrielink, Francis" userId="3d258d00-cfd8-41c5-9f04-1a5a39faef2f" providerId="ADAL" clId="{6C507DC6-EC1F-4426-8EED-8A060AAEC2BC}" dt="2025-05-12T19:24:58.013" v="3078" actId="1076"/>
          <ac:picMkLst>
            <pc:docMk/>
            <pc:sldMk cId="2967928418" sldId="1511"/>
            <ac:picMk id="18" creationId="{DC957826-54F2-2785-D3D5-B1594BA612CE}"/>
          </ac:picMkLst>
        </pc:picChg>
      </pc:sldChg>
      <pc:sldChg chg="addSp modSp mod">
        <pc:chgData name="Vrielink, Francis" userId="3d258d00-cfd8-41c5-9f04-1a5a39faef2f" providerId="ADAL" clId="{6C507DC6-EC1F-4426-8EED-8A060AAEC2BC}" dt="2025-05-12T19:18:49.313" v="3066" actId="1076"/>
        <pc:sldMkLst>
          <pc:docMk/>
          <pc:sldMk cId="1594331871" sldId="1512"/>
        </pc:sldMkLst>
        <pc:spChg chg="mod">
          <ac:chgData name="Vrielink, Francis" userId="3d258d00-cfd8-41c5-9f04-1a5a39faef2f" providerId="ADAL" clId="{6C507DC6-EC1F-4426-8EED-8A060AAEC2BC}" dt="2025-05-12T18:35:18.978" v="2560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6C507DC6-EC1F-4426-8EED-8A060AAEC2BC}" dt="2025-05-12T18:37:40.214" v="2635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6C507DC6-EC1F-4426-8EED-8A060AAEC2BC}" dt="2025-05-12T18:37:50.048" v="2637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6C507DC6-EC1F-4426-8EED-8A060AAEC2BC}" dt="2025-05-12T18:37:18.986" v="2631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6C507DC6-EC1F-4426-8EED-8A060AAEC2BC}" dt="2025-05-12T18:37:31.126" v="2633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6C507DC6-EC1F-4426-8EED-8A060AAEC2BC}" dt="2025-05-12T18:35:51.988" v="2574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6C507DC6-EC1F-4426-8EED-8A060AAEC2BC}" dt="2025-05-12T18:35:55.963" v="2575" actId="1076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6C507DC6-EC1F-4426-8EED-8A060AAEC2BC}" dt="2025-05-12T18:37:44.222" v="2636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6C507DC6-EC1F-4426-8EED-8A060AAEC2BC}" dt="2025-05-12T18:37:37.077" v="2634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6C507DC6-EC1F-4426-8EED-8A060AAEC2BC}" dt="2025-05-12T18:38:20.063" v="2644" actId="1076"/>
          <ac:picMkLst>
            <pc:docMk/>
            <pc:sldMk cId="1594331871" sldId="1512"/>
            <ac:picMk id="21" creationId="{D00352D9-C760-70D9-996B-7EAB0E118F33}"/>
          </ac:picMkLst>
        </pc:picChg>
        <pc:picChg chg="add mod">
          <ac:chgData name="Vrielink, Francis" userId="3d258d00-cfd8-41c5-9f04-1a5a39faef2f" providerId="ADAL" clId="{6C507DC6-EC1F-4426-8EED-8A060AAEC2BC}" dt="2025-05-12T19:16:08.526" v="3059" actId="14100"/>
          <ac:picMkLst>
            <pc:docMk/>
            <pc:sldMk cId="1594331871" sldId="1512"/>
            <ac:picMk id="23" creationId="{476AC6E1-B33F-270C-5228-99587124830A}"/>
          </ac:picMkLst>
        </pc:picChg>
        <pc:picChg chg="add mod">
          <ac:chgData name="Vrielink, Francis" userId="3d258d00-cfd8-41c5-9f04-1a5a39faef2f" providerId="ADAL" clId="{6C507DC6-EC1F-4426-8EED-8A060AAEC2BC}" dt="2025-05-12T19:18:49.313" v="3066" actId="1076"/>
          <ac:picMkLst>
            <pc:docMk/>
            <pc:sldMk cId="1594331871" sldId="1512"/>
            <ac:picMk id="25" creationId="{B9C91188-453D-2CDE-AF33-2603382ACC9D}"/>
          </ac:picMkLst>
        </pc:picChg>
      </pc:sldChg>
      <pc:sldChg chg="addSp delSp modSp mod">
        <pc:chgData name="Vrielink, Francis" userId="3d258d00-cfd8-41c5-9f04-1a5a39faef2f" providerId="ADAL" clId="{6C507DC6-EC1F-4426-8EED-8A060AAEC2BC}" dt="2025-05-12T19:41:24.647" v="3691" actId="255"/>
        <pc:sldMkLst>
          <pc:docMk/>
          <pc:sldMk cId="3112181829" sldId="1515"/>
        </pc:sldMkLst>
        <pc:spChg chg="mod">
          <ac:chgData name="Vrielink, Francis" userId="3d258d00-cfd8-41c5-9f04-1a5a39faef2f" providerId="ADAL" clId="{6C507DC6-EC1F-4426-8EED-8A060AAEC2BC}" dt="2025-05-12T19:38:43.419" v="3678" actId="20577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Vrielink, Francis" userId="3d258d00-cfd8-41c5-9f04-1a5a39faef2f" providerId="ADAL" clId="{6C507DC6-EC1F-4426-8EED-8A060AAEC2BC}" dt="2025-05-12T18:38:40.022" v="2651" actId="20577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6C507DC6-EC1F-4426-8EED-8A060AAEC2BC}" dt="2025-05-12T18:38:56.799" v="2666" actId="14100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6C507DC6-EC1F-4426-8EED-8A060AAEC2BC}" dt="2025-05-12T18:39:11.311" v="2681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Vrielink, Francis" userId="3d258d00-cfd8-41c5-9f04-1a5a39faef2f" providerId="ADAL" clId="{6C507DC6-EC1F-4426-8EED-8A060AAEC2BC}" dt="2025-05-12T18:39:20.126" v="2683" actId="14100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6C507DC6-EC1F-4426-8EED-8A060AAEC2BC}" dt="2025-05-12T18:39:29.172" v="2685" actId="1076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6C507DC6-EC1F-4426-8EED-8A060AAEC2BC}" dt="2025-05-12T19:41:24.647" v="3691" actId="255"/>
          <ac:spMkLst>
            <pc:docMk/>
            <pc:sldMk cId="3112181829" sldId="1515"/>
            <ac:spMk id="17" creationId="{AB86235B-CBC0-F9DB-29F4-F23367831B1B}"/>
          </ac:spMkLst>
        </pc:spChg>
        <pc:picChg chg="add mod">
          <ac:chgData name="Vrielink, Francis" userId="3d258d00-cfd8-41c5-9f04-1a5a39faef2f" providerId="ADAL" clId="{6C507DC6-EC1F-4426-8EED-8A060AAEC2BC}" dt="2025-05-12T18:39:52.420" v="2698" actId="14100"/>
          <ac:picMkLst>
            <pc:docMk/>
            <pc:sldMk cId="3112181829" sldId="1515"/>
            <ac:picMk id="10" creationId="{B4B98686-2766-2CF2-0B91-7A1E531BA409}"/>
          </ac:picMkLst>
        </pc:picChg>
        <pc:picChg chg="add del mod">
          <ac:chgData name="Vrielink, Francis" userId="3d258d00-cfd8-41c5-9f04-1a5a39faef2f" providerId="ADAL" clId="{6C507DC6-EC1F-4426-8EED-8A060AAEC2BC}" dt="2025-05-12T19:12:27.646" v="3041" actId="478"/>
          <ac:picMkLst>
            <pc:docMk/>
            <pc:sldMk cId="3112181829" sldId="1515"/>
            <ac:picMk id="24" creationId="{327A567D-BE2E-053B-08C9-D9D12F5CF200}"/>
          </ac:picMkLst>
        </pc:picChg>
        <pc:picChg chg="add mod">
          <ac:chgData name="Vrielink, Francis" userId="3d258d00-cfd8-41c5-9f04-1a5a39faef2f" providerId="ADAL" clId="{6C507DC6-EC1F-4426-8EED-8A060AAEC2BC}" dt="2025-05-12T19:12:43.362" v="3045" actId="14100"/>
          <ac:picMkLst>
            <pc:docMk/>
            <pc:sldMk cId="3112181829" sldId="1515"/>
            <ac:picMk id="26" creationId="{B3C0D4E3-1FB3-3C87-3481-80A41F097CFA}"/>
          </ac:picMkLst>
        </pc:picChg>
        <pc:picChg chg="add mod">
          <ac:chgData name="Vrielink, Francis" userId="3d258d00-cfd8-41c5-9f04-1a5a39faef2f" providerId="ADAL" clId="{6C507DC6-EC1F-4426-8EED-8A060AAEC2BC}" dt="2025-05-12T19:14:46.949" v="3051" actId="1076"/>
          <ac:picMkLst>
            <pc:docMk/>
            <pc:sldMk cId="3112181829" sldId="1515"/>
            <ac:picMk id="29" creationId="{C92EE46D-36B5-5633-1BC8-ADA489E84170}"/>
          </ac:picMkLst>
        </pc:picChg>
      </pc:sldChg>
      <pc:sldChg chg="addSp delSp modSp mod">
        <pc:chgData name="Vrielink, Francis" userId="3d258d00-cfd8-41c5-9f04-1a5a39faef2f" providerId="ADAL" clId="{6C507DC6-EC1F-4426-8EED-8A060AAEC2BC}" dt="2025-05-12T19:42:14.802" v="3699" actId="1076"/>
        <pc:sldMkLst>
          <pc:docMk/>
          <pc:sldMk cId="2946319108" sldId="1516"/>
        </pc:sldMkLst>
        <pc:spChg chg="mod">
          <ac:chgData name="Vrielink, Francis" userId="3d258d00-cfd8-41c5-9f04-1a5a39faef2f" providerId="ADAL" clId="{6C507DC6-EC1F-4426-8EED-8A060AAEC2BC}" dt="2025-05-12T18:47:17.162" v="2828" actId="1076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Vrielink, Francis" userId="3d258d00-cfd8-41c5-9f04-1a5a39faef2f" providerId="ADAL" clId="{6C507DC6-EC1F-4426-8EED-8A060AAEC2BC}" dt="2025-05-12T18:47:13.855" v="2827" actId="1076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6C507DC6-EC1F-4426-8EED-8A060AAEC2BC}" dt="2025-05-12T18:47:08.539" v="2825" actId="1076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6C507DC6-EC1F-4426-8EED-8A060AAEC2BC}" dt="2025-05-12T18:47:12.043" v="2826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6C507DC6-EC1F-4426-8EED-8A060AAEC2BC}" dt="2025-05-12T18:44:25.104" v="2792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6C507DC6-EC1F-4426-8EED-8A060AAEC2BC}" dt="2025-05-12T18:47:50.674" v="2838" actId="1076"/>
          <ac:spMkLst>
            <pc:docMk/>
            <pc:sldMk cId="2946319108" sldId="1516"/>
            <ac:spMk id="13" creationId="{4985FF45-EE56-11C3-E0CC-6BBB359031C0}"/>
          </ac:spMkLst>
        </pc:spChg>
        <pc:spChg chg="add del">
          <ac:chgData name="Vrielink, Francis" userId="3d258d00-cfd8-41c5-9f04-1a5a39faef2f" providerId="ADAL" clId="{6C507DC6-EC1F-4426-8EED-8A060AAEC2BC}" dt="2025-05-12T19:41:49.318" v="3693" actId="478"/>
          <ac:spMkLst>
            <pc:docMk/>
            <pc:sldMk cId="2946319108" sldId="1516"/>
            <ac:spMk id="14" creationId="{6F78C2AC-484C-1DF3-D186-0122CFCD1BEA}"/>
          </ac:spMkLst>
        </pc:spChg>
        <pc:spChg chg="del">
          <ac:chgData name="Vrielink, Francis" userId="3d258d00-cfd8-41c5-9f04-1a5a39faef2f" providerId="ADAL" clId="{6C507DC6-EC1F-4426-8EED-8A060AAEC2BC}" dt="2025-05-12T18:47:00.909" v="2823" actId="478"/>
          <ac:spMkLst>
            <pc:docMk/>
            <pc:sldMk cId="2946319108" sldId="1516"/>
            <ac:spMk id="14" creationId="{B7594A3B-3117-84CE-C300-FB96E5ED269D}"/>
          </ac:spMkLst>
        </pc:spChg>
        <pc:spChg chg="del">
          <ac:chgData name="Vrielink, Francis" userId="3d258d00-cfd8-41c5-9f04-1a5a39faef2f" providerId="ADAL" clId="{6C507DC6-EC1F-4426-8EED-8A060AAEC2BC}" dt="2025-05-12T18:47:00.307" v="2822" actId="478"/>
          <ac:spMkLst>
            <pc:docMk/>
            <pc:sldMk cId="2946319108" sldId="1516"/>
            <ac:spMk id="15" creationId="{6EA1F8B7-D4BC-D8B0-E6FD-F33ECB45A1DD}"/>
          </ac:spMkLst>
        </pc:spChg>
        <pc:spChg chg="add mod">
          <ac:chgData name="Vrielink, Francis" userId="3d258d00-cfd8-41c5-9f04-1a5a39faef2f" providerId="ADAL" clId="{6C507DC6-EC1F-4426-8EED-8A060AAEC2BC}" dt="2025-05-12T19:42:09.172" v="3698" actId="1076"/>
          <ac:spMkLst>
            <pc:docMk/>
            <pc:sldMk cId="2946319108" sldId="1516"/>
            <ac:spMk id="15" creationId="{7423E66C-BFE3-CD54-1968-D990DB8105ED}"/>
          </ac:spMkLst>
        </pc:spChg>
        <pc:spChg chg="mod">
          <ac:chgData name="Vrielink, Francis" userId="3d258d00-cfd8-41c5-9f04-1a5a39faef2f" providerId="ADAL" clId="{6C507DC6-EC1F-4426-8EED-8A060AAEC2BC}" dt="2025-05-12T18:44:47.095" v="2803" actId="14100"/>
          <ac:spMkLst>
            <pc:docMk/>
            <pc:sldMk cId="2946319108" sldId="1516"/>
            <ac:spMk id="18" creationId="{85D7DD60-F4AA-AD34-A265-146B167D02FE}"/>
          </ac:spMkLst>
        </pc:spChg>
        <pc:spChg chg="mod">
          <ac:chgData name="Vrielink, Francis" userId="3d258d00-cfd8-41c5-9f04-1a5a39faef2f" providerId="ADAL" clId="{6C507DC6-EC1F-4426-8EED-8A060AAEC2BC}" dt="2025-05-12T18:44:39.080" v="2799" actId="14100"/>
          <ac:spMkLst>
            <pc:docMk/>
            <pc:sldMk cId="2946319108" sldId="1516"/>
            <ac:spMk id="19" creationId="{40542B69-6D97-5F24-63E3-ABE36EA69A27}"/>
          </ac:spMkLst>
        </pc:spChg>
        <pc:spChg chg="add del mod">
          <ac:chgData name="Vrielink, Francis" userId="3d258d00-cfd8-41c5-9f04-1a5a39faef2f" providerId="ADAL" clId="{6C507DC6-EC1F-4426-8EED-8A060AAEC2BC}" dt="2025-05-12T18:54:51.676" v="2870"/>
          <ac:spMkLst>
            <pc:docMk/>
            <pc:sldMk cId="2946319108" sldId="1516"/>
            <ac:spMk id="32" creationId="{F448994C-FD11-2A7B-438C-F8E327DCF95B}"/>
          </ac:spMkLst>
        </pc:spChg>
        <pc:spChg chg="add mod">
          <ac:chgData name="Vrielink, Francis" userId="3d258d00-cfd8-41c5-9f04-1a5a39faef2f" providerId="ADAL" clId="{6C507DC6-EC1F-4426-8EED-8A060AAEC2BC}" dt="2025-05-12T18:54:55.937" v="2871" actId="14100"/>
          <ac:spMkLst>
            <pc:docMk/>
            <pc:sldMk cId="2946319108" sldId="1516"/>
            <ac:spMk id="38" creationId="{24787E1A-354C-5062-FFFA-86E532D8F1DE}"/>
          </ac:spMkLst>
        </pc:spChg>
        <pc:spChg chg="add del mod">
          <ac:chgData name="Vrielink, Francis" userId="3d258d00-cfd8-41c5-9f04-1a5a39faef2f" providerId="ADAL" clId="{6C507DC6-EC1F-4426-8EED-8A060AAEC2BC}" dt="2025-05-12T18:53:28.042" v="2849"/>
          <ac:spMkLst>
            <pc:docMk/>
            <pc:sldMk cId="2946319108" sldId="1516"/>
            <ac:spMk id="39" creationId="{764D9B5A-A176-B683-9FAB-F6D2D5701F0F}"/>
          </ac:spMkLst>
        </pc:spChg>
        <pc:spChg chg="add mod">
          <ac:chgData name="Vrielink, Francis" userId="3d258d00-cfd8-41c5-9f04-1a5a39faef2f" providerId="ADAL" clId="{6C507DC6-EC1F-4426-8EED-8A060AAEC2BC}" dt="2025-05-12T18:54:48.022" v="2867" actId="14100"/>
          <ac:spMkLst>
            <pc:docMk/>
            <pc:sldMk cId="2946319108" sldId="1516"/>
            <ac:spMk id="41" creationId="{CB3B7DA4-11CF-83BA-6BE7-3809A4BADBE3}"/>
          </ac:spMkLst>
        </pc:spChg>
        <pc:picChg chg="add mod">
          <ac:chgData name="Vrielink, Francis" userId="3d258d00-cfd8-41c5-9f04-1a5a39faef2f" providerId="ADAL" clId="{6C507DC6-EC1F-4426-8EED-8A060AAEC2BC}" dt="2025-05-12T19:42:14.802" v="3699" actId="1076"/>
          <ac:picMkLst>
            <pc:docMk/>
            <pc:sldMk cId="2946319108" sldId="1516"/>
            <ac:picMk id="24" creationId="{AB821DE2-AED8-50EB-5CBB-F499082ACE6D}"/>
          </ac:picMkLst>
        </pc:picChg>
        <pc:picChg chg="add mod">
          <ac:chgData name="Vrielink, Francis" userId="3d258d00-cfd8-41c5-9f04-1a5a39faef2f" providerId="ADAL" clId="{6C507DC6-EC1F-4426-8EED-8A060AAEC2BC}" dt="2025-05-12T18:47:36.795" v="2836" actId="1076"/>
          <ac:picMkLst>
            <pc:docMk/>
            <pc:sldMk cId="2946319108" sldId="1516"/>
            <ac:picMk id="26" creationId="{4DAB11C1-09B6-1B95-403E-3D126938C122}"/>
          </ac:picMkLst>
        </pc:picChg>
        <pc:picChg chg="add del mod">
          <ac:chgData name="Vrielink, Francis" userId="3d258d00-cfd8-41c5-9f04-1a5a39faef2f" providerId="ADAL" clId="{6C507DC6-EC1F-4426-8EED-8A060AAEC2BC}" dt="2025-05-12T18:46:55.920" v="2821" actId="478"/>
          <ac:picMkLst>
            <pc:docMk/>
            <pc:sldMk cId="2946319108" sldId="1516"/>
            <ac:picMk id="33" creationId="{BDC2C31A-89E4-D933-53B2-22538422D81A}"/>
          </ac:picMkLst>
        </pc:picChg>
        <pc:picChg chg="add del">
          <ac:chgData name="Vrielink, Francis" userId="3d258d00-cfd8-41c5-9f04-1a5a39faef2f" providerId="ADAL" clId="{6C507DC6-EC1F-4426-8EED-8A060AAEC2BC}" dt="2025-05-12T18:50:08.130" v="2840" actId="478"/>
          <ac:picMkLst>
            <pc:docMk/>
            <pc:sldMk cId="2946319108" sldId="1516"/>
            <ac:picMk id="37" creationId="{7834B988-6E81-2C17-8E11-B7231C3BCEE4}"/>
          </ac:picMkLst>
        </pc:picChg>
        <pc:picChg chg="add del">
          <ac:chgData name="Vrielink, Francis" userId="3d258d00-cfd8-41c5-9f04-1a5a39faef2f" providerId="ADAL" clId="{6C507DC6-EC1F-4426-8EED-8A060AAEC2BC}" dt="2025-05-12T18:53:28.042" v="2847" actId="478"/>
          <ac:picMkLst>
            <pc:docMk/>
            <pc:sldMk cId="2946319108" sldId="1516"/>
            <ac:picMk id="40" creationId="{9C0B2AAA-8021-B499-3731-986D37F8209E}"/>
          </ac:picMkLst>
        </pc:picChg>
        <pc:cxnChg chg="mod">
          <ac:chgData name="Vrielink, Francis" userId="3d258d00-cfd8-41c5-9f04-1a5a39faef2f" providerId="ADAL" clId="{6C507DC6-EC1F-4426-8EED-8A060AAEC2BC}" dt="2025-05-12T18:47:21.849" v="2829" actId="14100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6C507DC6-EC1F-4426-8EED-8A060AAEC2BC}" dt="2025-05-12T18:47:40.507" v="2837" actId="14100"/>
          <ac:cxnSpMkLst>
            <pc:docMk/>
            <pc:sldMk cId="2946319108" sldId="1516"/>
            <ac:cxnSpMk id="27" creationId="{EC90AE0F-5DD8-2D25-C999-5E0CC65E11C5}"/>
          </ac:cxnSpMkLst>
        </pc:cxnChg>
        <pc:cxnChg chg="del mod">
          <ac:chgData name="Vrielink, Francis" userId="3d258d00-cfd8-41c5-9f04-1a5a39faef2f" providerId="ADAL" clId="{6C507DC6-EC1F-4426-8EED-8A060AAEC2BC}" dt="2025-05-12T18:47:01.780" v="2824" actId="478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">
        <pc:chgData name="Vrielink, Francis" userId="3d258d00-cfd8-41c5-9f04-1a5a39faef2f" providerId="ADAL" clId="{6C507DC6-EC1F-4426-8EED-8A060AAEC2BC}" dt="2025-05-12T16:22:20.227" v="138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6C507DC6-EC1F-4426-8EED-8A060AAEC2BC}" dt="2025-05-12T16:22:27.863" v="140" actId="47"/>
        <pc:sldMkLst>
          <pc:docMk/>
          <pc:sldMk cId="933367485" sldId="1518"/>
        </pc:sldMkLst>
      </pc:sldChg>
      <pc:sldChg chg="addSp delSp modSp mod ord">
        <pc:chgData name="Vrielink, Francis" userId="3d258d00-cfd8-41c5-9f04-1a5a39faef2f" providerId="ADAL" clId="{6C507DC6-EC1F-4426-8EED-8A060AAEC2BC}" dt="2025-05-13T07:40:58.952" v="3816" actId="1076"/>
        <pc:sldMkLst>
          <pc:docMk/>
          <pc:sldMk cId="164643335" sldId="1519"/>
        </pc:sldMkLst>
        <pc:spChg chg="mod">
          <ac:chgData name="Vrielink, Francis" userId="3d258d00-cfd8-41c5-9f04-1a5a39faef2f" providerId="ADAL" clId="{6C507DC6-EC1F-4426-8EED-8A060AAEC2BC}" dt="2025-05-12T16:21:55.559" v="132" actId="20577"/>
          <ac:spMkLst>
            <pc:docMk/>
            <pc:sldMk cId="164643335" sldId="1519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6C507DC6-EC1F-4426-8EED-8A060AAEC2BC}" dt="2025-05-13T07:40:50.238" v="3813" actId="478"/>
          <ac:picMkLst>
            <pc:docMk/>
            <pc:sldMk cId="164643335" sldId="1519"/>
            <ac:picMk id="3" creationId="{A87A876C-60D3-05AF-0C7A-A61FBF0237DD}"/>
          </ac:picMkLst>
        </pc:picChg>
        <pc:picChg chg="add mod">
          <ac:chgData name="Vrielink, Francis" userId="3d258d00-cfd8-41c5-9f04-1a5a39faef2f" providerId="ADAL" clId="{6C507DC6-EC1F-4426-8EED-8A060AAEC2BC}" dt="2025-05-13T07:40:58.952" v="3816" actId="1076"/>
          <ac:picMkLst>
            <pc:docMk/>
            <pc:sldMk cId="164643335" sldId="1519"/>
            <ac:picMk id="4" creationId="{5A717205-764A-EB95-A2E3-B7AAC62F2BE1}"/>
          </ac:picMkLst>
        </pc:picChg>
      </pc:sldChg>
      <pc:sldChg chg="del">
        <pc:chgData name="Vrielink, Francis" userId="3d258d00-cfd8-41c5-9f04-1a5a39faef2f" providerId="ADAL" clId="{6C507DC6-EC1F-4426-8EED-8A060AAEC2BC}" dt="2025-05-12T16:22:12.445" v="136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6C507DC6-EC1F-4426-8EED-8A060AAEC2BC}" dt="2025-05-12T16:22:09.587" v="135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6C507DC6-EC1F-4426-8EED-8A060AAEC2BC}" dt="2025-05-12T16:22:28.865" v="141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6C507DC6-EC1F-4426-8EED-8A060AAEC2BC}" dt="2025-05-12T16:22:30.262" v="142" actId="47"/>
        <pc:sldMkLst>
          <pc:docMk/>
          <pc:sldMk cId="2371299458" sldId="1529"/>
        </pc:sldMkLst>
      </pc:sldChg>
      <pc:sldChg chg="addSp delSp modSp add mod">
        <pc:chgData name="Vrielink, Francis" userId="3d258d00-cfd8-41c5-9f04-1a5a39faef2f" providerId="ADAL" clId="{6C507DC6-EC1F-4426-8EED-8A060AAEC2BC}" dt="2025-05-13T07:57:19.907" v="3970" actId="14100"/>
        <pc:sldMkLst>
          <pc:docMk/>
          <pc:sldMk cId="1404388633" sldId="1530"/>
        </pc:sldMkLst>
        <pc:spChg chg="mod">
          <ac:chgData name="Vrielink, Francis" userId="3d258d00-cfd8-41c5-9f04-1a5a39faef2f" providerId="ADAL" clId="{6C507DC6-EC1F-4426-8EED-8A060AAEC2BC}" dt="2025-05-12T18:56:07.667" v="2899" actId="20577"/>
          <ac:spMkLst>
            <pc:docMk/>
            <pc:sldMk cId="1404388633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6C507DC6-EC1F-4426-8EED-8A060AAEC2BC}" dt="2025-05-12T18:59:01.991" v="2961" actId="20577"/>
          <ac:spMkLst>
            <pc:docMk/>
            <pc:sldMk cId="1404388633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6C507DC6-EC1F-4426-8EED-8A060AAEC2BC}" dt="2025-05-13T07:52:00.040" v="3935" actId="20577"/>
          <ac:spMkLst>
            <pc:docMk/>
            <pc:sldMk cId="1404388633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6C507DC6-EC1F-4426-8EED-8A060AAEC2BC}" dt="2025-05-13T07:55:25.004" v="3962" actId="20577"/>
          <ac:spMkLst>
            <pc:docMk/>
            <pc:sldMk cId="1404388633" sldId="1530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6C507DC6-EC1F-4426-8EED-8A060AAEC2BC}" dt="2025-05-12T19:28:21.826" v="3244" actId="1076"/>
          <ac:picMkLst>
            <pc:docMk/>
            <pc:sldMk cId="1404388633" sldId="1530"/>
            <ac:picMk id="8" creationId="{1D4507B9-4A70-5075-6294-E6608936E38A}"/>
          </ac:picMkLst>
        </pc:picChg>
        <pc:picChg chg="add mod">
          <ac:chgData name="Vrielink, Francis" userId="3d258d00-cfd8-41c5-9f04-1a5a39faef2f" providerId="ADAL" clId="{6C507DC6-EC1F-4426-8EED-8A060AAEC2BC}" dt="2025-05-13T07:57:19.907" v="3970" actId="14100"/>
          <ac:picMkLst>
            <pc:docMk/>
            <pc:sldMk cId="1404388633" sldId="1530"/>
            <ac:picMk id="9" creationId="{DD652BDD-3A7A-CEB0-6F05-C6425C0D71A3}"/>
          </ac:picMkLst>
        </pc:picChg>
        <pc:picChg chg="add del mod">
          <ac:chgData name="Vrielink, Francis" userId="3d258d00-cfd8-41c5-9f04-1a5a39faef2f" providerId="ADAL" clId="{6C507DC6-EC1F-4426-8EED-8A060AAEC2BC}" dt="2025-05-13T07:57:07.780" v="3963" actId="478"/>
          <ac:picMkLst>
            <pc:docMk/>
            <pc:sldMk cId="1404388633" sldId="1530"/>
            <ac:picMk id="18" creationId="{B3E02B40-6753-E8C0-B1B0-AB11AF6B34F3}"/>
          </ac:picMkLst>
        </pc:picChg>
      </pc:sldChg>
      <pc:sldChg chg="add del">
        <pc:chgData name="Vrielink, Francis" userId="3d258d00-cfd8-41c5-9f04-1a5a39faef2f" providerId="ADAL" clId="{6C507DC6-EC1F-4426-8EED-8A060AAEC2BC}" dt="2025-05-12T19:01:50.212" v="3001" actId="47"/>
        <pc:sldMkLst>
          <pc:docMk/>
          <pc:sldMk cId="3128990491" sldId="1531"/>
        </pc:sldMkLst>
      </pc:sldChg>
      <pc:sldChg chg="add del">
        <pc:chgData name="Vrielink, Francis" userId="3d258d00-cfd8-41c5-9f04-1a5a39faef2f" providerId="ADAL" clId="{6C507DC6-EC1F-4426-8EED-8A060AAEC2BC}" dt="2025-05-12T19:01:54.561" v="3002" actId="47"/>
        <pc:sldMkLst>
          <pc:docMk/>
          <pc:sldMk cId="2911283690" sldId="1532"/>
        </pc:sldMkLst>
      </pc:sldChg>
      <pc:sldChg chg="addSp delSp modSp add mod">
        <pc:chgData name="Vrielink, Francis" userId="3d258d00-cfd8-41c5-9f04-1a5a39faef2f" providerId="ADAL" clId="{6C507DC6-EC1F-4426-8EED-8A060AAEC2BC}" dt="2025-05-13T07:51:04.932" v="3933" actId="20577"/>
        <pc:sldMkLst>
          <pc:docMk/>
          <pc:sldMk cId="2742697786" sldId="1533"/>
        </pc:sldMkLst>
        <pc:spChg chg="mod">
          <ac:chgData name="Vrielink, Francis" userId="3d258d00-cfd8-41c5-9f04-1a5a39faef2f" providerId="ADAL" clId="{6C507DC6-EC1F-4426-8EED-8A060AAEC2BC}" dt="2025-05-13T07:51:04.932" v="3933" actId="20577"/>
          <ac:spMkLst>
            <pc:docMk/>
            <pc:sldMk cId="2742697786" sldId="1533"/>
            <ac:spMk id="4" creationId="{D36CDCC8-D80A-3CA3-9903-EC310613197D}"/>
          </ac:spMkLst>
        </pc:spChg>
        <pc:spChg chg="mod">
          <ac:chgData name="Vrielink, Francis" userId="3d258d00-cfd8-41c5-9f04-1a5a39faef2f" providerId="ADAL" clId="{6C507DC6-EC1F-4426-8EED-8A060AAEC2BC}" dt="2025-05-12T18:40:21.819" v="2705" actId="20577"/>
          <ac:spMkLst>
            <pc:docMk/>
            <pc:sldMk cId="2742697786" sldId="1533"/>
            <ac:spMk id="12" creationId="{E2476A93-B8D4-4E44-87FD-AFF601B2337C}"/>
          </ac:spMkLst>
        </pc:spChg>
        <pc:spChg chg="mod">
          <ac:chgData name="Vrielink, Francis" userId="3d258d00-cfd8-41c5-9f04-1a5a39faef2f" providerId="ADAL" clId="{6C507DC6-EC1F-4426-8EED-8A060AAEC2BC}" dt="2025-05-13T07:46:47.855" v="3842" actId="1076"/>
          <ac:spMkLst>
            <pc:docMk/>
            <pc:sldMk cId="2742697786" sldId="1533"/>
            <ac:spMk id="13" creationId="{4985FF45-EE56-11C3-E0CC-6BBB359031C0}"/>
          </ac:spMkLst>
        </pc:spChg>
        <pc:spChg chg="mod">
          <ac:chgData name="Vrielink, Francis" userId="3d258d00-cfd8-41c5-9f04-1a5a39faef2f" providerId="ADAL" clId="{6C507DC6-EC1F-4426-8EED-8A060AAEC2BC}" dt="2025-05-12T18:40:36.139" v="2725" actId="20577"/>
          <ac:spMkLst>
            <pc:docMk/>
            <pc:sldMk cId="2742697786" sldId="1533"/>
            <ac:spMk id="15" creationId="{6EA1F8B7-D4BC-D8B0-E6FD-F33ECB45A1DD}"/>
          </ac:spMkLst>
        </pc:spChg>
        <pc:spChg chg="mod">
          <ac:chgData name="Vrielink, Francis" userId="3d258d00-cfd8-41c5-9f04-1a5a39faef2f" providerId="ADAL" clId="{6C507DC6-EC1F-4426-8EED-8A060AAEC2BC}" dt="2025-05-12T19:10:00.242" v="3030" actId="14100"/>
          <ac:spMkLst>
            <pc:docMk/>
            <pc:sldMk cId="2742697786" sldId="1533"/>
            <ac:spMk id="16" creationId="{F53F294D-65CC-23A5-E4A1-B2132FCF814C}"/>
          </ac:spMkLst>
        </pc:spChg>
        <pc:spChg chg="mod">
          <ac:chgData name="Vrielink, Francis" userId="3d258d00-cfd8-41c5-9f04-1a5a39faef2f" providerId="ADAL" clId="{6C507DC6-EC1F-4426-8EED-8A060AAEC2BC}" dt="2025-05-12T19:10:12.564" v="3031" actId="1076"/>
          <ac:spMkLst>
            <pc:docMk/>
            <pc:sldMk cId="2742697786" sldId="1533"/>
            <ac:spMk id="17" creationId="{AB86235B-CBC0-F9DB-29F4-F23367831B1B}"/>
          </ac:spMkLst>
        </pc:spChg>
        <pc:spChg chg="add del mod">
          <ac:chgData name="Vrielink, Francis" userId="3d258d00-cfd8-41c5-9f04-1a5a39faef2f" providerId="ADAL" clId="{6C507DC6-EC1F-4426-8EED-8A060AAEC2BC}" dt="2025-05-13T07:49:46.231" v="3911" actId="478"/>
          <ac:spMkLst>
            <pc:docMk/>
            <pc:sldMk cId="2742697786" sldId="1533"/>
            <ac:spMk id="28" creationId="{BFBF0223-86E0-0C17-A0C0-7FE6A21F5A40}"/>
          </ac:spMkLst>
        </pc:spChg>
        <pc:spChg chg="add mod">
          <ac:chgData name="Vrielink, Francis" userId="3d258d00-cfd8-41c5-9f04-1a5a39faef2f" providerId="ADAL" clId="{6C507DC6-EC1F-4426-8EED-8A060AAEC2BC}" dt="2025-05-13T07:50:00.573" v="3913" actId="1076"/>
          <ac:spMkLst>
            <pc:docMk/>
            <pc:sldMk cId="2742697786" sldId="1533"/>
            <ac:spMk id="29" creationId="{3082EB97-64B5-52F3-31E9-474A53092C69}"/>
          </ac:spMkLst>
        </pc:spChg>
        <pc:spChg chg="add mod">
          <ac:chgData name="Vrielink, Francis" userId="3d258d00-cfd8-41c5-9f04-1a5a39faef2f" providerId="ADAL" clId="{6C507DC6-EC1F-4426-8EED-8A060AAEC2BC}" dt="2025-05-13T07:50:31.600" v="3926" actId="1076"/>
          <ac:spMkLst>
            <pc:docMk/>
            <pc:sldMk cId="2742697786" sldId="1533"/>
            <ac:spMk id="30" creationId="{70F46625-D908-DB0B-9BFE-F29F92CCDB74}"/>
          </ac:spMkLst>
        </pc:spChg>
        <pc:picChg chg="add del mod">
          <ac:chgData name="Vrielink, Francis" userId="3d258d00-cfd8-41c5-9f04-1a5a39faef2f" providerId="ADAL" clId="{6C507DC6-EC1F-4426-8EED-8A060AAEC2BC}" dt="2025-05-13T07:41:58.881" v="3817" actId="478"/>
          <ac:picMkLst>
            <pc:docMk/>
            <pc:sldMk cId="2742697786" sldId="1533"/>
            <ac:picMk id="10" creationId="{B54B7AD5-6693-FD1B-C0B9-F75B5C636FAE}"/>
          </ac:picMkLst>
        </pc:picChg>
        <pc:picChg chg="add mod">
          <ac:chgData name="Vrielink, Francis" userId="3d258d00-cfd8-41c5-9f04-1a5a39faef2f" providerId="ADAL" clId="{6C507DC6-EC1F-4426-8EED-8A060AAEC2BC}" dt="2025-05-13T07:42:18.883" v="3826" actId="1076"/>
          <ac:picMkLst>
            <pc:docMk/>
            <pc:sldMk cId="2742697786" sldId="1533"/>
            <ac:picMk id="11" creationId="{7A7F2AE9-CD6D-216F-4FF6-814D7F313A55}"/>
          </ac:picMkLst>
        </pc:picChg>
        <pc:picChg chg="add del mod">
          <ac:chgData name="Vrielink, Francis" userId="3d258d00-cfd8-41c5-9f04-1a5a39faef2f" providerId="ADAL" clId="{6C507DC6-EC1F-4426-8EED-8A060AAEC2BC}" dt="2025-05-12T19:06:47.065" v="3012" actId="478"/>
          <ac:picMkLst>
            <pc:docMk/>
            <pc:sldMk cId="2742697786" sldId="1533"/>
            <ac:picMk id="24" creationId="{77F5A9FC-1250-5189-0351-BFBFE7A1BA3F}"/>
          </ac:picMkLst>
        </pc:picChg>
        <pc:picChg chg="add mod">
          <ac:chgData name="Vrielink, Francis" userId="3d258d00-cfd8-41c5-9f04-1a5a39faef2f" providerId="ADAL" clId="{6C507DC6-EC1F-4426-8EED-8A060AAEC2BC}" dt="2025-05-13T07:49:16.867" v="3907" actId="1076"/>
          <ac:picMkLst>
            <pc:docMk/>
            <pc:sldMk cId="2742697786" sldId="1533"/>
            <ac:picMk id="25" creationId="{1CEDDFF9-B43C-07C7-1D45-2279D0854502}"/>
          </ac:picMkLst>
        </pc:picChg>
        <pc:picChg chg="add mod">
          <ac:chgData name="Vrielink, Francis" userId="3d258d00-cfd8-41c5-9f04-1a5a39faef2f" providerId="ADAL" clId="{6C507DC6-EC1F-4426-8EED-8A060AAEC2BC}" dt="2025-05-12T19:06:56.222" v="3017" actId="14100"/>
          <ac:picMkLst>
            <pc:docMk/>
            <pc:sldMk cId="2742697786" sldId="1533"/>
            <ac:picMk id="26" creationId="{4351F2C7-67CF-0B37-F1E7-11F56C53BEAF}"/>
          </ac:picMkLst>
        </pc:picChg>
        <pc:picChg chg="add del mod">
          <ac:chgData name="Vrielink, Francis" userId="3d258d00-cfd8-41c5-9f04-1a5a39faef2f" providerId="ADAL" clId="{6C507DC6-EC1F-4426-8EED-8A060AAEC2BC}" dt="2025-05-12T19:36:40.003" v="3547" actId="478"/>
          <ac:picMkLst>
            <pc:docMk/>
            <pc:sldMk cId="2742697786" sldId="1533"/>
            <ac:picMk id="29" creationId="{9C88E141-3750-9276-7EE0-AB8D9CD5FEB0}"/>
          </ac:picMkLst>
        </pc:picChg>
        <pc:picChg chg="add del mod">
          <ac:chgData name="Vrielink, Francis" userId="3d258d00-cfd8-41c5-9f04-1a5a39faef2f" providerId="ADAL" clId="{6C507DC6-EC1F-4426-8EED-8A060AAEC2BC}" dt="2025-05-13T07:47:17.819" v="3864" actId="478"/>
          <ac:picMkLst>
            <pc:docMk/>
            <pc:sldMk cId="2742697786" sldId="1533"/>
            <ac:picMk id="32" creationId="{5CA9B98E-A199-B8B5-833B-9AA4A7AD49E6}"/>
          </ac:picMkLst>
        </pc:picChg>
      </pc:sldChg>
      <pc:sldChg chg="modSp add del mod">
        <pc:chgData name="Vrielink, Francis" userId="3d258d00-cfd8-41c5-9f04-1a5a39faef2f" providerId="ADAL" clId="{6C507DC6-EC1F-4426-8EED-8A060AAEC2BC}" dt="2025-05-12T19:02:06.376" v="3003" actId="47"/>
        <pc:sldMkLst>
          <pc:docMk/>
          <pc:sldMk cId="1620615256" sldId="1534"/>
        </pc:sldMkLst>
        <pc:spChg chg="mod">
          <ac:chgData name="Vrielink, Francis" userId="3d258d00-cfd8-41c5-9f04-1a5a39faef2f" providerId="ADAL" clId="{6C507DC6-EC1F-4426-8EED-8A060AAEC2BC}" dt="2025-05-12T18:55:20.121" v="2880" actId="20577"/>
          <ac:spMkLst>
            <pc:docMk/>
            <pc:sldMk cId="1620615256" sldId="1534"/>
            <ac:spMk id="9" creationId="{B5FA4264-9F79-B20D-0826-CEC58E7B74B7}"/>
          </ac:spMkLst>
        </pc:spChg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B846B582-2513-443E-AF56-632867DCB758}"/>
    <pc:docChg chg="modSld">
      <pc:chgData name="Routledge, Mandy" userId="bacdedf5-8e30-494b-ad8b-f27fa30c4f8d" providerId="ADAL" clId="{B846B582-2513-443E-AF56-632867DCB758}" dt="2025-03-18T10:48:42.262" v="12" actId="6549"/>
      <pc:docMkLst>
        <pc:docMk/>
      </pc:docMkLst>
      <pc:sldChg chg="modSp mod">
        <pc:chgData name="Routledge, Mandy" userId="bacdedf5-8e30-494b-ad8b-f27fa30c4f8d" providerId="ADAL" clId="{B846B582-2513-443E-AF56-632867DCB758}" dt="2025-03-18T10:48:42.262" v="12" actId="6549"/>
        <pc:sldMkLst>
          <pc:docMk/>
          <pc:sldMk cId="323006580" sldId="548"/>
        </pc:sldMkLst>
        <pc:spChg chg="mod">
          <ac:chgData name="Routledge, Mandy" userId="bacdedf5-8e30-494b-ad8b-f27fa30c4f8d" providerId="ADAL" clId="{B846B582-2513-443E-AF56-632867DCB758}" dt="2025-03-18T10:48:34.414" v="0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B846B582-2513-443E-AF56-632867DCB758}" dt="2025-03-18T10:48:42.262" v="12" actId="6549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C68254E2-3393-4832-8CA3-B05D9626D752}"/>
    <pc:docChg chg="modSld">
      <pc:chgData name="Routledge, Mandy" userId="bacdedf5-8e30-494b-ad8b-f27fa30c4f8d" providerId="ADAL" clId="{C68254E2-3393-4832-8CA3-B05D9626D752}" dt="2025-03-18T10:58:12.764" v="1" actId="20577"/>
      <pc:docMkLst>
        <pc:docMk/>
      </pc:docMkLst>
      <pc:sldChg chg="modSp mod">
        <pc:chgData name="Routledge, Mandy" userId="bacdedf5-8e30-494b-ad8b-f27fa30c4f8d" providerId="ADAL" clId="{C68254E2-3393-4832-8CA3-B05D9626D752}" dt="2025-03-18T10:58:12.764" v="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68254E2-3393-4832-8CA3-B05D9626D752}" dt="2025-03-18T10:58:12.764" v="1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B03AEC6-8294-421B-8DB2-60AB44335E96}" dt="2024-11-18T15:48:07.446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9B3BD85-4F54-421D-BD99-AEF90D835E0A}" dt="2024-09-24T09:17:18.311" v="16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  <pc:spChg chg="mod">
          <ac:chgData name="Vrielink, Francis" userId="3d258d00-cfd8-41c5-9f04-1a5a39faef2f" providerId="ADAL" clId="{700A5945-9544-43F4-A1EC-1EC87F959E4E}" dt="2024-09-23T09:24:30.386" v="38" actId="6549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5736FA24-D602-4826-B0E8-53E9607AEED2}"/>
    <pc:docChg chg="modSld">
      <pc:chgData name="Routledge, Mandy" userId="bacdedf5-8e30-494b-ad8b-f27fa30c4f8d" providerId="ADAL" clId="{5736FA24-D602-4826-B0E8-53E9607AEED2}" dt="2025-03-18T10:55:06.878" v="0"/>
      <pc:docMkLst>
        <pc:docMk/>
      </pc:docMkLst>
      <pc:sldChg chg="modSp mod">
        <pc:chgData name="Routledge, Mandy" userId="bacdedf5-8e30-494b-ad8b-f27fa30c4f8d" providerId="ADAL" clId="{5736FA24-D602-4826-B0E8-53E9607AEED2}" dt="2025-03-18T10:55:06.878" v="0"/>
        <pc:sldMkLst>
          <pc:docMk/>
          <pc:sldMk cId="323006580" sldId="548"/>
        </pc:sldMkLst>
        <pc:spChg chg="mod">
          <ac:chgData name="Routledge, Mandy" userId="bacdedf5-8e30-494b-ad8b-f27fa30c4f8d" providerId="ADAL" clId="{5736FA24-D602-4826-B0E8-53E9607AEED2}" dt="2025-03-18T10:55:06.878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38A7417-544A-4735-A153-A49E7D17E97F}" dt="2024-09-24T09:46:03.719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86114C85-B593-4BE9-AAD3-9163D72047C0}"/>
    <pc:docChg chg="modSld">
      <pc:chgData name="Routledge, Mandy" userId="bacdedf5-8e30-494b-ad8b-f27fa30c4f8d" providerId="ADAL" clId="{86114C85-B593-4BE9-AAD3-9163D72047C0}" dt="2025-03-18T10:32:58.570" v="10" actId="20577"/>
      <pc:docMkLst>
        <pc:docMk/>
      </pc:docMkLst>
      <pc:sldChg chg="modSp mod">
        <pc:chgData name="Routledge, Mandy" userId="bacdedf5-8e30-494b-ad8b-f27fa30c4f8d" providerId="ADAL" clId="{86114C85-B593-4BE9-AAD3-9163D72047C0}" dt="2025-03-18T10:32:58.570" v="10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86114C85-B593-4BE9-AAD3-9163D72047C0}" dt="2025-03-18T10:32:58.570" v="10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86114C85-B593-4BE9-AAD3-9163D72047C0}" dt="2025-03-18T10:32:47.649" v="1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CEA32FDE-1895-489F-BC03-88ADABEBBA3F}"/>
    <pc:docChg chg="modSld">
      <pc:chgData name="Routledge, Mandy" userId="bacdedf5-8e30-494b-ad8b-f27fa30c4f8d" providerId="ADAL" clId="{CEA32FDE-1895-489F-BC03-88ADABEBBA3F}" dt="2025-05-13T09:57:18.136" v="14" actId="14100"/>
      <pc:docMkLst>
        <pc:docMk/>
      </pc:docMkLst>
      <pc:sldChg chg="modSp mod modNotesTx">
        <pc:chgData name="Routledge, Mandy" userId="bacdedf5-8e30-494b-ad8b-f27fa30c4f8d" providerId="ADAL" clId="{CEA32FDE-1895-489F-BC03-88ADABEBBA3F}" dt="2025-05-13T09:56:02.497" v="11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CEA32FDE-1895-489F-BC03-88ADABEBBA3F}" dt="2025-05-13T09:55:53.821" v="7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CEA32FDE-1895-489F-BC03-88ADABEBBA3F}" dt="2025-05-13T09:56:22.791" v="12" actId="115"/>
        <pc:sldMkLst>
          <pc:docMk/>
          <pc:sldMk cId="2967928418" sldId="1511"/>
        </pc:sldMkLst>
        <pc:spChg chg="mod">
          <ac:chgData name="Routledge, Mandy" userId="bacdedf5-8e30-494b-ad8b-f27fa30c4f8d" providerId="ADAL" clId="{CEA32FDE-1895-489F-BC03-88ADABEBBA3F}" dt="2025-05-13T09:56:22.791" v="12" actId="115"/>
          <ac:spMkLst>
            <pc:docMk/>
            <pc:sldMk cId="2967928418" sldId="1511"/>
            <ac:spMk id="36" creationId="{D8EF981A-9BA7-0EB1-9B70-F7FBF2F7DF1C}"/>
          </ac:spMkLst>
        </pc:spChg>
      </pc:sldChg>
      <pc:sldChg chg="modSp mod">
        <pc:chgData name="Routledge, Mandy" userId="bacdedf5-8e30-494b-ad8b-f27fa30c4f8d" providerId="ADAL" clId="{CEA32FDE-1895-489F-BC03-88ADABEBBA3F}" dt="2025-05-13T09:57:18.136" v="14" actId="14100"/>
        <pc:sldMkLst>
          <pc:docMk/>
          <pc:sldMk cId="2946319108" sldId="1516"/>
        </pc:sldMkLst>
        <pc:spChg chg="mod">
          <ac:chgData name="Routledge, Mandy" userId="bacdedf5-8e30-494b-ad8b-f27fa30c4f8d" providerId="ADAL" clId="{CEA32FDE-1895-489F-BC03-88ADABEBBA3F}" dt="2025-05-13T09:57:18.136" v="14" actId="14100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Routledge, Mandy" userId="bacdedf5-8e30-494b-ad8b-f27fa30c4f8d" providerId="ADAL" clId="{CEA32FDE-1895-489F-BC03-88ADABEBBA3F}" dt="2025-05-13T09:57:02.021" v="13" actId="6549"/>
          <ac:spMkLst>
            <pc:docMk/>
            <pc:sldMk cId="2946319108" sldId="1516"/>
            <ac:spMk id="41" creationId="{CB3B7DA4-11CF-83BA-6BE7-3809A4BADBE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b="1"/>
              <a:t>de stem</a:t>
            </a:r>
            <a:r>
              <a:rPr lang="nl-NL"/>
              <a:t>: de keuze voor iets of iemand in een wedstrijd</a:t>
            </a:r>
          </a:p>
          <a:p>
            <a:pPr fontAlgn="t"/>
            <a:r>
              <a:rPr lang="nl-NL" b="1"/>
              <a:t>de artiest</a:t>
            </a:r>
            <a:r>
              <a:rPr lang="nl-NL"/>
              <a:t>: de kunstenaar, bijvoorbeeld een zanger, toneelspeler of schilder</a:t>
            </a:r>
          </a:p>
          <a:p>
            <a:pPr fontAlgn="t"/>
            <a:r>
              <a:rPr lang="nl-NL" b="1"/>
              <a:t>de jury</a:t>
            </a:r>
            <a:r>
              <a:rPr lang="nl-NL"/>
              <a:t>: de groep mensen die bij een wedstrijd de winnaar kiest</a:t>
            </a:r>
          </a:p>
          <a:p>
            <a:pPr fontAlgn="t"/>
            <a:r>
              <a:rPr lang="nl-NL" b="1"/>
              <a:t>organiseren</a:t>
            </a:r>
            <a:r>
              <a:rPr lang="nl-NL"/>
              <a:t>: regelen</a:t>
            </a:r>
          </a:p>
          <a:p>
            <a:pPr fontAlgn="t"/>
            <a:r>
              <a:rPr lang="nl-NL" b="1"/>
              <a:t>vluchten</a:t>
            </a:r>
            <a:r>
              <a:rPr lang="nl-NL"/>
              <a:t>: snel weggaan omdat er gevaar is</a:t>
            </a:r>
          </a:p>
          <a:p>
            <a:pPr fontAlgn="t"/>
            <a:r>
              <a:rPr lang="nl-NL" b="1"/>
              <a:t>de eer</a:t>
            </a:r>
            <a:r>
              <a:rPr lang="nl-NL"/>
              <a:t>: iets heel bijzonders en je voelt je er trots over</a:t>
            </a:r>
          </a:p>
          <a:p>
            <a:pPr fontAlgn="t"/>
            <a:r>
              <a:rPr lang="nl-NL" b="1"/>
              <a:t>optreden</a:t>
            </a:r>
            <a:r>
              <a:rPr lang="nl-NL"/>
              <a:t>: een voorstelling geven (bijvoorbeeld muziek maken)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13-5-2025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MHWos6RFMM?feature=shar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OPgs8koFy0g?feature=shar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Als ik zeg: </a:t>
            </a:r>
            <a:r>
              <a:rPr lang="nl-NL" sz="20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Pasapas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ZiggZagg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nl-NL" sz="20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Baila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Bailalaa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Wat zeggen jullie dan?</a:t>
            </a:r>
            <a:b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 natuurlijk! Kinderen voor Kinderen. Dat is misschien wel het bekendste kinderkoor van Nederland. Ze zingen liedjes over allerlei verschillende onderwerpen zoals eenzaamheid, jeugdpuistjes of over oorlog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zoals h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 liedje “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Geen huis meer”. Dit gaat over kinderen die moeten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vluchten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omdat er in hun land oorlog is. Vluchten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snel weggaan omdat er gevaar is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(in de dia vind je de link naar dit liedje)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Maar w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eten jullie eigenlijk wel dat ook jullie mee kunnen zingen in het koor? Nee, niet zomaar natuurlijk. Je moet wel bewijzen dat je het kan. Elk najaar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organiseren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regelen</a:t>
            </a:r>
            <a:r>
              <a:rPr lang="nl-NL" sz="20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begeleiders van het Kinderen voor Kinderen koor een auditie: je mag dan komen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optreden</a:t>
            </a:r>
            <a:r>
              <a:rPr lang="nl-NL" sz="20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(een voorstelling geven)</a:t>
            </a:r>
            <a:r>
              <a:rPr lang="nl-NL" sz="20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om te laten zien wat je kan.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jury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dat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groep mensen die bij een wedstrijd de winnaar kiest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gaat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je dan beoordelen. Ieder jurylid brengt dan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zijn stem</a:t>
            </a:r>
            <a:r>
              <a:rPr lang="nl-NL" sz="20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 op de jongen of het meisje dat hij goed genoeg vindt om mee te zingen in het koor. De stem is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keuze voor iets of iemand in een wedstrijd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Het is volgens mij best een grote</a:t>
            </a:r>
            <a:r>
              <a:rPr lang="nl-NL" sz="20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eer</a:t>
            </a:r>
            <a:r>
              <a:rPr lang="nl-NL" sz="20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om uitgekozen te worden, dat is </a:t>
            </a:r>
            <a:r>
              <a:rPr lang="nl-NL" sz="20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iets heel bijzonders en je voelt je er trots over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Je mag dan namelijk meezingen in nieuwe liedjes en je mag ook meedoen in een grote show op de televisie. Bovendien heb je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kans dat je later een bekend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artiest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wordt. Zo noemen we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kunstenaar, bijvoorbeeld een zanger, toneelspeler of schilder.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Weten jullie al dat </a:t>
            </a:r>
            <a:r>
              <a:rPr lang="nl-NL" sz="20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Meau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vroeger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heeft meegezongen met Kinderen voor Kinderen? En zij heeft nu al een paar bekende liedjes gemaakt en is heel beroemd in Nederland. </a:t>
            </a:r>
            <a:r>
              <a:rPr lang="nl-NL" sz="200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(in de laatste dia vind je de link naar het liedje van </a:t>
            </a:r>
            <a:r>
              <a:rPr lang="nl-NL" sz="2000" err="1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Meau</a:t>
            </a:r>
            <a:r>
              <a:rPr lang="nl-NL" sz="200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b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Wie van jullie zou ook wel willen meezingen?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vluchten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blijven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snel weggaan omdat er gevaar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gezin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vlucht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omdat er oorlog is.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weggaan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mensen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blijven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maar moeten schuilen voor hun veiligheid.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schoeisel, kleding, persoon, illustratie&#10;&#10;Automatisch gegenereerde beschrijving">
            <a:extLst>
              <a:ext uri="{FF2B5EF4-FFF2-40B4-BE49-F238E27FC236}">
                <a16:creationId xmlns:a16="http://schemas.microsoft.com/office/drawing/2014/main" id="{38AA0C39-43F0-B47B-1370-A39152EB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1" y="2452133"/>
            <a:ext cx="3902935" cy="2282531"/>
          </a:xfrm>
          <a:prstGeom prst="rect">
            <a:avLst/>
          </a:prstGeom>
        </p:spPr>
      </p:pic>
      <p:pic>
        <p:nvPicPr>
          <p:cNvPr id="18" name="Afbeelding 17" descr="Afbeelding met meubels, persoon, muur, kleding&#10;&#10;Automatisch gegenereerde beschrijving">
            <a:extLst>
              <a:ext uri="{FF2B5EF4-FFF2-40B4-BE49-F238E27FC236}">
                <a16:creationId xmlns:a16="http://schemas.microsoft.com/office/drawing/2014/main" id="{DC957826-54F2-2785-D3D5-B1594BA61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13" y="2452133"/>
            <a:ext cx="3409551" cy="227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eer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schande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iets heel bijzonders en je voelt je er trots over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eer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je mag meezingen met Kinderen voor Kinderen.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akeligs en je moet je er voor schamen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schande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er oorlog is op deze wereld.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ding, tekenfilm, vrouw, glimlach&#10;&#10;Automatisch gegenereerde beschrijving">
            <a:extLst>
              <a:ext uri="{FF2B5EF4-FFF2-40B4-BE49-F238E27FC236}">
                <a16:creationId xmlns:a16="http://schemas.microsoft.com/office/drawing/2014/main" id="{1D4507B9-4A70-5075-6294-E6608936E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7" y="2996952"/>
            <a:ext cx="2868340" cy="1912226"/>
          </a:xfrm>
          <a:prstGeom prst="rect">
            <a:avLst/>
          </a:prstGeom>
        </p:spPr>
      </p:pic>
      <p:pic>
        <p:nvPicPr>
          <p:cNvPr id="9" name="Afbeelding 8" descr="Afbeelding met persoon, Menselijk gezicht, kleding, handschrift&#10;&#10;Automatisch gegenereerde beschrijving">
            <a:extLst>
              <a:ext uri="{FF2B5EF4-FFF2-40B4-BE49-F238E27FC236}">
                <a16:creationId xmlns:a16="http://schemas.microsoft.com/office/drawing/2014/main" id="{DD652BDD-3A7A-CEB0-6F05-C6425C0D7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52" y="2977511"/>
            <a:ext cx="3156371" cy="1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8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148735" y="386052"/>
            <a:ext cx="4091820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artiest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31660" y="3041713"/>
            <a:ext cx="237647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18" y="3081425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zanger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750515" y="3041713"/>
            <a:ext cx="361467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007" y="3071507"/>
            <a:ext cx="379974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toneelspeler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437192" y="3019825"/>
            <a:ext cx="245528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729" y="3046656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schilder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09873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489" y="439995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kunstenaar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kleding, schoeisel, persoon, staan&#10;&#10;Automatisch gegenereerde beschrijving">
            <a:extLst>
              <a:ext uri="{FF2B5EF4-FFF2-40B4-BE49-F238E27FC236}">
                <a16:creationId xmlns:a16="http://schemas.microsoft.com/office/drawing/2014/main" id="{D00352D9-C760-70D9-996B-7EAB0E118F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0" y="3959147"/>
            <a:ext cx="2543676" cy="2163708"/>
          </a:xfrm>
          <a:prstGeom prst="rect">
            <a:avLst/>
          </a:prstGeom>
        </p:spPr>
      </p:pic>
      <p:pic>
        <p:nvPicPr>
          <p:cNvPr id="23" name="Afbeelding 22" descr="Afbeelding met kus, tekenfilm, Tekenfilm, Animatie&#10;&#10;Automatisch gegenereerde beschrijving">
            <a:extLst>
              <a:ext uri="{FF2B5EF4-FFF2-40B4-BE49-F238E27FC236}">
                <a16:creationId xmlns:a16="http://schemas.microsoft.com/office/drawing/2014/main" id="{476AC6E1-B33F-270C-5228-995871248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18" y="3822854"/>
            <a:ext cx="3587967" cy="2096232"/>
          </a:xfrm>
          <a:prstGeom prst="rect">
            <a:avLst/>
          </a:prstGeom>
        </p:spPr>
      </p:pic>
      <p:pic>
        <p:nvPicPr>
          <p:cNvPr id="25" name="Afbeelding 24" descr="Afbeelding met kleding, Kinderkunst, tekening, tekenfilm&#10;&#10;Automatisch gegenereerde beschrijving">
            <a:extLst>
              <a:ext uri="{FF2B5EF4-FFF2-40B4-BE49-F238E27FC236}">
                <a16:creationId xmlns:a16="http://schemas.microsoft.com/office/drawing/2014/main" id="{B9C91188-453D-2CDE-AF33-2603382AC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87" y="3806121"/>
            <a:ext cx="2383281" cy="23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plannen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9331" y="4060612"/>
            <a:ext cx="2865728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organiseren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065060" y="3543816"/>
            <a:ext cx="286342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606" y="3543817"/>
            <a:ext cx="306641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plaatsvinden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301452" y="4956420"/>
            <a:ext cx="1918618" cy="67636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9" y="4999773"/>
            <a:ext cx="208822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regelen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282515" y="330153"/>
            <a:ext cx="8465949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concert moet je eerst plannen, dan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organiseren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tenslotte gaat het plaatsvinden.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B4B98686-2766-2CF2-0B91-7A1E531BA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52" y="1380380"/>
            <a:ext cx="2596626" cy="2596626"/>
          </a:xfrm>
          <a:prstGeom prst="rect">
            <a:avLst/>
          </a:prstGeom>
        </p:spPr>
      </p:pic>
      <p:pic>
        <p:nvPicPr>
          <p:cNvPr id="26" name="Afbeelding 25" descr="Afbeelding met persoon, kleding, koor, Menselijk gezicht&#10;&#10;Automatisch gegenereerde beschrijving">
            <a:extLst>
              <a:ext uri="{FF2B5EF4-FFF2-40B4-BE49-F238E27FC236}">
                <a16:creationId xmlns:a16="http://schemas.microsoft.com/office/drawing/2014/main" id="{B3C0D4E3-1FB3-3C87-3481-80A41F097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79" y="895399"/>
            <a:ext cx="2791401" cy="2599577"/>
          </a:xfrm>
          <a:prstGeom prst="rect">
            <a:avLst/>
          </a:prstGeom>
        </p:spPr>
      </p:pic>
      <p:pic>
        <p:nvPicPr>
          <p:cNvPr id="29" name="Afbeelding 28" descr="Afbeelding met verbruiksartikelen voor kantoor, tekst, overdekt, Post-it-briefje&#10;&#10;Automatisch gegenereerde beschrijving">
            <a:extLst>
              <a:ext uri="{FF2B5EF4-FFF2-40B4-BE49-F238E27FC236}">
                <a16:creationId xmlns:a16="http://schemas.microsoft.com/office/drawing/2014/main" id="{C92EE46D-36B5-5633-1BC8-ADA489E84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6" y="2693948"/>
            <a:ext cx="2648761" cy="17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oefenen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39" y="4085474"/>
            <a:ext cx="289723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aanmelden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optreden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177847" y="4516299"/>
            <a:ext cx="2677076" cy="17795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26" y="4518786"/>
            <a:ext cx="2786642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voorstelling geven (bijvoorbeeld muziek maken)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415708" y="440911"/>
            <a:ext cx="7976888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begint met oefenen. Dan moet je je aanmelden en tenslotte ga 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optreden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26" name="Afbeelding 25" descr="Afbeelding met persoon, kleding, muur, overdekt&#10;&#10;Automatisch gegenereerde beschrijving">
            <a:extLst>
              <a:ext uri="{FF2B5EF4-FFF2-40B4-BE49-F238E27FC236}">
                <a16:creationId xmlns:a16="http://schemas.microsoft.com/office/drawing/2014/main" id="{4351F2C7-67CF-0B37-F1E7-11F56C53B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4" y="2720267"/>
            <a:ext cx="2625016" cy="1753511"/>
          </a:xfrm>
          <a:prstGeom prst="rect">
            <a:avLst/>
          </a:prstGeom>
        </p:spPr>
      </p:pic>
      <p:pic>
        <p:nvPicPr>
          <p:cNvPr id="11" name="Afbeelding 10" descr="Afbeelding met pop, tekening, speelgoed, tekenfilm&#10;&#10;Automatisch gegenereerde beschrijving">
            <a:extLst>
              <a:ext uri="{FF2B5EF4-FFF2-40B4-BE49-F238E27FC236}">
                <a16:creationId xmlns:a16="http://schemas.microsoft.com/office/drawing/2014/main" id="{7A7F2AE9-CD6D-216F-4FF6-814D7F313A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37" y="453393"/>
            <a:ext cx="3564471" cy="3099540"/>
          </a:xfrm>
          <a:prstGeom prst="rect">
            <a:avLst/>
          </a:prstGeom>
        </p:spPr>
      </p:pic>
      <p:pic>
        <p:nvPicPr>
          <p:cNvPr id="25" name="Afbeelding 24" descr="Afbeelding met computer, computer, kleding, tekst&#10;&#10;Automatisch gegenereerde beschrijving">
            <a:extLst>
              <a:ext uri="{FF2B5EF4-FFF2-40B4-BE49-F238E27FC236}">
                <a16:creationId xmlns:a16="http://schemas.microsoft.com/office/drawing/2014/main" id="{1CEDDFF9-B43C-07C7-1D45-2279D0854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9" y="1905812"/>
            <a:ext cx="2602426" cy="2096056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3082EB97-64B5-52F3-31E9-474A53092C69}"/>
              </a:ext>
            </a:extLst>
          </p:cNvPr>
          <p:cNvSpPr txBox="1"/>
          <p:nvPr/>
        </p:nvSpPr>
        <p:spPr>
          <a:xfrm>
            <a:off x="3693489" y="1986841"/>
            <a:ext cx="1823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/>
              <a:t>Kinderen voor Kinderen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0F46625-D908-DB0B-9BFE-F29F92CCDB74}"/>
              </a:ext>
            </a:extLst>
          </p:cNvPr>
          <p:cNvSpPr txBox="1"/>
          <p:nvPr/>
        </p:nvSpPr>
        <p:spPr>
          <a:xfrm>
            <a:off x="3884848" y="2651793"/>
            <a:ext cx="1739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/>
              <a:t>Aanmelden</a:t>
            </a:r>
          </a:p>
        </p:txBody>
      </p:sp>
    </p:spTree>
    <p:extLst>
      <p:ext uri="{BB962C8B-B14F-4D97-AF65-F5344CB8AC3E}">
        <p14:creationId xmlns:p14="http://schemas.microsoft.com/office/powerpoint/2010/main" val="274269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6548697" y="1981896"/>
            <a:ext cx="900626" cy="144507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465130" y="1434448"/>
            <a:ext cx="236208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09" y="140579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stemmen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515600" y="421161"/>
            <a:ext cx="220339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19" y="423496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stem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1734726" y="1112101"/>
            <a:ext cx="1996156" cy="226520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3428557" y="3401829"/>
            <a:ext cx="3735732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09" y="3320977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jury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3428556" y="4351251"/>
            <a:ext cx="5473185" cy="11277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718" y="4368143"/>
            <a:ext cx="5456024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groep mensen die bij een wedstrijd de winnaar kiest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4" name="Afbeelding 23" descr="Afbeelding met tekenfilm, illustratie, tekening, Tekenfilm&#10;&#10;Automatisch gegenereerde beschrijving">
            <a:extLst>
              <a:ext uri="{FF2B5EF4-FFF2-40B4-BE49-F238E27FC236}">
                <a16:creationId xmlns:a16="http://schemas.microsoft.com/office/drawing/2014/main" id="{AB821DE2-AED8-50EB-5CBB-F499082AC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1" y="3662219"/>
            <a:ext cx="3082668" cy="2426249"/>
          </a:xfrm>
          <a:prstGeom prst="rect">
            <a:avLst/>
          </a:prstGeom>
        </p:spPr>
      </p:pic>
      <p:pic>
        <p:nvPicPr>
          <p:cNvPr id="26" name="Afbeelding 25" descr="Afbeelding met kleding, schoeisel, clipart, persoon&#10;&#10;Automatisch gegenereerde beschrijving">
            <a:extLst>
              <a:ext uri="{FF2B5EF4-FFF2-40B4-BE49-F238E27FC236}">
                <a16:creationId xmlns:a16="http://schemas.microsoft.com/office/drawing/2014/main" id="{4DAB11C1-09B6-1B95-403E-3D126938C1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65" y="495617"/>
            <a:ext cx="3997630" cy="2615074"/>
          </a:xfrm>
          <a:prstGeom prst="rect">
            <a:avLst/>
          </a:prstGeom>
        </p:spPr>
      </p:pic>
      <p:sp>
        <p:nvSpPr>
          <p:cNvPr id="38" name="Rechthoek 37">
            <a:extLst>
              <a:ext uri="{FF2B5EF4-FFF2-40B4-BE49-F238E27FC236}">
                <a16:creationId xmlns:a16="http://schemas.microsoft.com/office/drawing/2014/main" id="{24787E1A-354C-5062-FFFA-86E532D8F1DE}"/>
              </a:ext>
            </a:extLst>
          </p:cNvPr>
          <p:cNvSpPr/>
          <p:nvPr/>
        </p:nvSpPr>
        <p:spPr>
          <a:xfrm>
            <a:off x="515600" y="1195437"/>
            <a:ext cx="2203394" cy="2181866"/>
          </a:xfrm>
          <a:prstGeom prst="rect">
            <a:avLst/>
          </a:prstGeom>
          <a:solidFill>
            <a:srgbClr val="EEF6EE"/>
          </a:solidFill>
          <a:ln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B3B7DA4-11CF-83BA-6BE7-3809A4BADBE3}"/>
              </a:ext>
            </a:extLst>
          </p:cNvPr>
          <p:cNvSpPr txBox="1"/>
          <p:nvPr/>
        </p:nvSpPr>
        <p:spPr>
          <a:xfrm>
            <a:off x="476495" y="1138451"/>
            <a:ext cx="20923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= </a:t>
            </a:r>
            <a:r>
              <a:rPr lang="nl-NL" sz="2800">
                <a:latin typeface="Century Gothic" panose="020B0502020202020204" pitchFamily="34" charset="0"/>
              </a:rPr>
              <a:t>de keuze voor iets of iemand in een wedstrijd</a:t>
            </a:r>
            <a:endParaRPr lang="nl-NL"/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7423E66C-BFE3-CD54-1968-D990DB8105ED}"/>
              </a:ext>
            </a:extLst>
          </p:cNvPr>
          <p:cNvSpPr/>
          <p:nvPr/>
        </p:nvSpPr>
        <p:spPr>
          <a:xfrm>
            <a:off x="4412190" y="658915"/>
            <a:ext cx="809586" cy="2085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20 – 13 mei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vluchten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9571F4-C40A-AC48-CC6B-7F6C78F0A2E7}"/>
              </a:ext>
            </a:extLst>
          </p:cNvPr>
          <p:cNvSpPr txBox="1"/>
          <p:nvPr/>
        </p:nvSpPr>
        <p:spPr>
          <a:xfrm>
            <a:off x="1979712" y="6309320"/>
            <a:ext cx="5397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3"/>
              </a:rPr>
              <a:t>https://youtu.be/EMHWos6RFMM?feature=shared</a:t>
            </a:r>
            <a:endParaRPr lang="nl-NL"/>
          </a:p>
          <a:p>
            <a:endParaRPr lang="nl-NL"/>
          </a:p>
        </p:txBody>
      </p:sp>
      <p:pic>
        <p:nvPicPr>
          <p:cNvPr id="5" name="Afbeelding 4" descr="Afbeelding met schoeisel, kleding, persoon, illustratie&#10;&#10;Automatisch gegenereerde beschrijving">
            <a:extLst>
              <a:ext uri="{FF2B5EF4-FFF2-40B4-BE49-F238E27FC236}">
                <a16:creationId xmlns:a16="http://schemas.microsoft.com/office/drawing/2014/main" id="{B4952272-C361-6335-B635-B1F23949E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776864" cy="45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organiseren</a:t>
            </a:r>
          </a:p>
        </p:txBody>
      </p:sp>
      <p:pic>
        <p:nvPicPr>
          <p:cNvPr id="5" name="Afbeelding 4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88AEF1E2-0E22-3D5A-E0F5-90C5137C4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1340768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optreden</a:t>
            </a:r>
          </a:p>
        </p:txBody>
      </p:sp>
      <p:pic>
        <p:nvPicPr>
          <p:cNvPr id="4" name="Afbeelding 3" descr="Afbeelding met pop, tekening, speelgoed, tekenfilm&#10;&#10;Automatisch gegenereerde beschrijving">
            <a:extLst>
              <a:ext uri="{FF2B5EF4-FFF2-40B4-BE49-F238E27FC236}">
                <a16:creationId xmlns:a16="http://schemas.microsoft.com/office/drawing/2014/main" id="{5A717205-764A-EB95-A2E3-B7AAC62F2B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04554"/>
            <a:ext cx="7010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jury</a:t>
            </a:r>
          </a:p>
        </p:txBody>
      </p:sp>
      <p:pic>
        <p:nvPicPr>
          <p:cNvPr id="3" name="Afbeelding 2" descr="Afbeelding met tekenfilm, illustratie, tekening, Tekenfilm&#10;&#10;Automatisch gegenereerde beschrijving">
            <a:extLst>
              <a:ext uri="{FF2B5EF4-FFF2-40B4-BE49-F238E27FC236}">
                <a16:creationId xmlns:a16="http://schemas.microsoft.com/office/drawing/2014/main" id="{C4F87B96-50A6-23FE-8185-EC35B5794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40" y="1700808"/>
            <a:ext cx="6228920" cy="490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stem</a:t>
            </a:r>
          </a:p>
        </p:txBody>
      </p:sp>
      <p:pic>
        <p:nvPicPr>
          <p:cNvPr id="3" name="Afbeelding 2" descr="Afbeelding met kleding, schoeisel, clipart, persoon&#10;&#10;Automatisch gegenereerde beschrijving">
            <a:extLst>
              <a:ext uri="{FF2B5EF4-FFF2-40B4-BE49-F238E27FC236}">
                <a16:creationId xmlns:a16="http://schemas.microsoft.com/office/drawing/2014/main" id="{700BB42B-925D-3007-CBF8-C79C150AA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143"/>
            <a:ext cx="9144000" cy="5696895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79C7253E-1EA6-0982-C6DE-B842A1B05FB9}"/>
              </a:ext>
            </a:extLst>
          </p:cNvPr>
          <p:cNvSpPr/>
          <p:nvPr/>
        </p:nvSpPr>
        <p:spPr>
          <a:xfrm>
            <a:off x="151368" y="1730740"/>
            <a:ext cx="165618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eer</a:t>
            </a:r>
          </a:p>
        </p:txBody>
      </p:sp>
      <p:pic>
        <p:nvPicPr>
          <p:cNvPr id="10" name="Afbeelding 9" descr="Afbeelding met kleding, tekenfilm, vrouw, glimlach&#10;&#10;Automatisch gegenereerde beschrijving">
            <a:extLst>
              <a:ext uri="{FF2B5EF4-FFF2-40B4-BE49-F238E27FC236}">
                <a16:creationId xmlns:a16="http://schemas.microsoft.com/office/drawing/2014/main" id="{EA2DD622-A322-4DCD-B787-645B8CF87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484784"/>
            <a:ext cx="75608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artiest</a:t>
            </a:r>
          </a:p>
        </p:txBody>
      </p:sp>
      <p:pic>
        <p:nvPicPr>
          <p:cNvPr id="3" name="Afbeelding 2" descr="Afbeelding met kleding, schoeisel, persoon, staan&#10;&#10;Automatisch gegenereerde beschrijving">
            <a:extLst>
              <a:ext uri="{FF2B5EF4-FFF2-40B4-BE49-F238E27FC236}">
                <a16:creationId xmlns:a16="http://schemas.microsoft.com/office/drawing/2014/main" id="{3B19D3E8-D619-E375-6E54-49D8F6D8E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88" y="1207490"/>
            <a:ext cx="6611112" cy="562356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8B5F75E-F7C0-974B-46AC-56276E5D9F54}"/>
              </a:ext>
            </a:extLst>
          </p:cNvPr>
          <p:cNvSpPr txBox="1"/>
          <p:nvPr/>
        </p:nvSpPr>
        <p:spPr>
          <a:xfrm>
            <a:off x="2051720" y="6461718"/>
            <a:ext cx="4821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4"/>
              </a:rPr>
              <a:t>https://youtu.be/OPgs8koFy0g?feature=shared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828E50-C84C-49DC-9C83-0EEAD6C32306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16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2025-05-13T09:57:25Z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