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540" r:id="rId7"/>
    <p:sldId id="1477" r:id="rId8"/>
    <p:sldId id="1542" r:id="rId9"/>
    <p:sldId id="1478" r:id="rId10"/>
    <p:sldId id="1480" r:id="rId11"/>
    <p:sldId id="1475" r:id="rId12"/>
    <p:sldId id="1479" r:id="rId13"/>
    <p:sldId id="1483" r:id="rId14"/>
    <p:sldId id="1482" r:id="rId15"/>
    <p:sldId id="1481" r:id="rId16"/>
    <p:sldId id="934" r:id="rId17"/>
    <p:sldId id="1543" r:id="rId18"/>
    <p:sldId id="1532" r:id="rId19"/>
    <p:sldId id="1533" r:id="rId20"/>
    <p:sldId id="1535" r:id="rId21"/>
    <p:sldId id="1536" r:id="rId22"/>
    <p:sldId id="1537" r:id="rId23"/>
    <p:sldId id="1538" r:id="rId24"/>
    <p:sldId id="1515" r:id="rId25"/>
    <p:sldId id="1546" r:id="rId26"/>
    <p:sldId id="1516"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540"/>
            <p14:sldId id="1477"/>
            <p14:sldId id="1542"/>
            <p14:sldId id="1478"/>
            <p14:sldId id="1480"/>
            <p14:sldId id="1475"/>
            <p14:sldId id="1479"/>
            <p14:sldId id="1483"/>
            <p14:sldId id="1482"/>
            <p14:sldId id="1481"/>
            <p14:sldId id="934"/>
            <p14:sldId id="1543"/>
            <p14:sldId id="1532"/>
            <p14:sldId id="1533"/>
            <p14:sldId id="1535"/>
            <p14:sldId id="1536"/>
            <p14:sldId id="1537"/>
            <p14:sldId id="1538"/>
            <p14:sldId id="1515"/>
            <p14:sldId id="1546"/>
            <p14:sldId id="15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87038"/>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AD7BBE-64FD-4150-8CA2-669FE5AFC87F}" v="1908" dt="2025-05-27T09:52:37.076"/>
    <p1510:client id="{8DCE5635-97F5-447B-A9ED-31D80DFC2479}" v="475" dt="2025-05-27T09:29:24.563"/>
    <p1510:client id="{DB79809B-0D2C-4E63-AE06-53233E3A781B}" v="1005" dt="2025-05-27T09:31:01.52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11C91571-011C-4FD8-97E0-33A7A39509AD}"/>
    <pc:docChg chg="modSld">
      <pc:chgData name="Routledge, Mandy" userId="bacdedf5-8e30-494b-ad8b-f27fa30c4f8d" providerId="ADAL" clId="{11C91571-011C-4FD8-97E0-33A7A39509AD}" dt="2025-03-18T10:59:40.237" v="5" actId="20577"/>
      <pc:docMkLst>
        <pc:docMk/>
      </pc:docMkLst>
      <pc:sldChg chg="modSp mod">
        <pc:chgData name="Routledge, Mandy" userId="bacdedf5-8e30-494b-ad8b-f27fa30c4f8d" providerId="ADAL" clId="{11C91571-011C-4FD8-97E0-33A7A39509AD}" dt="2025-03-18T10:59:40.237" v="5" actId="20577"/>
        <pc:sldMkLst>
          <pc:docMk/>
          <pc:sldMk cId="323006580" sldId="548"/>
        </pc:sldMkLst>
        <pc:spChg chg="mod">
          <ac:chgData name="Routledge, Mandy" userId="bacdedf5-8e30-494b-ad8b-f27fa30c4f8d" providerId="ADAL" clId="{11C91571-011C-4FD8-97E0-33A7A39509AD}" dt="2025-03-18T10:59:40.237" v="5" actId="20577"/>
          <ac:spMkLst>
            <pc:docMk/>
            <pc:sldMk cId="323006580" sldId="548"/>
            <ac:spMk id="3" creationId="{00000000-0000-0000-0000-000000000000}"/>
          </ac:spMkLst>
        </pc:spChg>
      </pc:sldChg>
    </pc:docChg>
  </pc:docChgLst>
  <pc:docChgLst>
    <pc:chgData name="Routledge, Mandy" userId="bacdedf5-8e30-494b-ad8b-f27fa30c4f8d" providerId="ADAL" clId="{713D1CD3-4EE4-440B-843E-86C800D20A59}"/>
    <pc:docChg chg="modSld">
      <pc:chgData name="Routledge, Mandy" userId="bacdedf5-8e30-494b-ad8b-f27fa30c4f8d" providerId="ADAL" clId="{713D1CD3-4EE4-440B-843E-86C800D20A59}" dt="2025-03-18T10:31:42.245" v="11"/>
      <pc:docMkLst>
        <pc:docMk/>
      </pc:docMkLst>
      <pc:sldChg chg="modSp mod">
        <pc:chgData name="Routledge, Mandy" userId="bacdedf5-8e30-494b-ad8b-f27fa30c4f8d" providerId="ADAL" clId="{713D1CD3-4EE4-440B-843E-86C800D20A59}" dt="2025-03-18T10:31:42.245" v="11"/>
        <pc:sldMkLst>
          <pc:docMk/>
          <pc:sldMk cId="323006580" sldId="548"/>
        </pc:sldMkLst>
        <pc:spChg chg="mod">
          <ac:chgData name="Routledge, Mandy" userId="bacdedf5-8e30-494b-ad8b-f27fa30c4f8d" providerId="ADAL" clId="{713D1CD3-4EE4-440B-843E-86C800D20A59}" dt="2025-03-18T10:29:28.023" v="9" actId="20577"/>
          <ac:spMkLst>
            <pc:docMk/>
            <pc:sldMk cId="323006580" sldId="548"/>
            <ac:spMk id="3" creationId="{00000000-0000-0000-0000-000000000000}"/>
          </ac:spMkLst>
        </pc:spChg>
        <pc:spChg chg="mod">
          <ac:chgData name="Routledge, Mandy" userId="bacdedf5-8e30-494b-ad8b-f27fa30c4f8d" providerId="ADAL" clId="{713D1CD3-4EE4-440B-843E-86C800D20A59}" dt="2025-03-18T10:31:42.245" v="11"/>
          <ac:spMkLst>
            <pc:docMk/>
            <pc:sldMk cId="323006580" sldId="548"/>
            <ac:spMk id="4" creationId="{00000000-0000-0000-0000-000000000000}"/>
          </ac:spMkLst>
        </pc:spChg>
      </pc:sldChg>
    </pc:docChg>
  </pc:docChgLst>
  <pc:docChgLst>
    <pc:chgData name="Routledge, Mandy" userId="bacdedf5-8e30-494b-ad8b-f27fa30c4f8d" providerId="ADAL" clId="{E298FEF7-7CF6-4E4E-894D-1AE4A780AE14}"/>
    <pc:docChg chg="modSld">
      <pc:chgData name="Routledge, Mandy" userId="bacdedf5-8e30-494b-ad8b-f27fa30c4f8d" providerId="ADAL" clId="{E298FEF7-7CF6-4E4E-894D-1AE4A780AE14}" dt="2025-03-18T10:54:45.929" v="3" actId="20577"/>
      <pc:docMkLst>
        <pc:docMk/>
      </pc:docMkLst>
      <pc:sldChg chg="modSp mod">
        <pc:chgData name="Routledge, Mandy" userId="bacdedf5-8e30-494b-ad8b-f27fa30c4f8d" providerId="ADAL" clId="{E298FEF7-7CF6-4E4E-894D-1AE4A780AE14}" dt="2025-03-18T10:54:45.929" v="3" actId="20577"/>
        <pc:sldMkLst>
          <pc:docMk/>
          <pc:sldMk cId="323006580" sldId="548"/>
        </pc:sldMkLst>
        <pc:spChg chg="mod">
          <ac:chgData name="Routledge, Mandy" userId="bacdedf5-8e30-494b-ad8b-f27fa30c4f8d" providerId="ADAL" clId="{E298FEF7-7CF6-4E4E-894D-1AE4A780AE14}" dt="2025-03-18T10:54:45.929" v="3" actId="20577"/>
          <ac:spMkLst>
            <pc:docMk/>
            <pc:sldMk cId="323006580" sldId="548"/>
            <ac:spMk id="3" creationId="{00000000-0000-0000-0000-000000000000}"/>
          </ac:spMkLst>
        </pc:spChg>
      </pc:sldChg>
    </pc:docChg>
  </pc:docChgLst>
  <pc:docChgLst>
    <pc:chgData name="Duijf, Antoinette" userId="80426808-569e-4360-acb0-e5a6dc4b8ad2" providerId="ADAL" clId="{34AD7BBE-64FD-4150-8CA2-669FE5AFC87F}"/>
    <pc:docChg chg="undo redo custSel addSld delSld modSld sldOrd modSection">
      <pc:chgData name="Duijf, Antoinette" userId="80426808-569e-4360-acb0-e5a6dc4b8ad2" providerId="ADAL" clId="{34AD7BBE-64FD-4150-8CA2-669FE5AFC87F}" dt="2025-05-27T09:52:37.076" v="3998" actId="255"/>
      <pc:docMkLst>
        <pc:docMk/>
      </pc:docMkLst>
      <pc:sldChg chg="delSp modSp mod">
        <pc:chgData name="Duijf, Antoinette" userId="80426808-569e-4360-acb0-e5a6dc4b8ad2" providerId="ADAL" clId="{34AD7BBE-64FD-4150-8CA2-669FE5AFC87F}" dt="2025-05-27T08:43:38.772" v="3186" actId="478"/>
        <pc:sldMkLst>
          <pc:docMk/>
          <pc:sldMk cId="1671649065" sldId="934"/>
        </pc:sldMkLst>
        <pc:spChg chg="del mod">
          <ac:chgData name="Duijf, Antoinette" userId="80426808-569e-4360-acb0-e5a6dc4b8ad2" providerId="ADAL" clId="{34AD7BBE-64FD-4150-8CA2-669FE5AFC87F}" dt="2025-05-27T08:43:38.772" v="3186" actId="478"/>
          <ac:spMkLst>
            <pc:docMk/>
            <pc:sldMk cId="1671649065" sldId="934"/>
            <ac:spMk id="3" creationId="{BCC36157-D499-FF80-D5A6-4CD7C83C5726}"/>
          </ac:spMkLst>
        </pc:spChg>
      </pc:sldChg>
      <pc:sldChg chg="modSp mod">
        <pc:chgData name="Duijf, Antoinette" userId="80426808-569e-4360-acb0-e5a6dc4b8ad2" providerId="ADAL" clId="{34AD7BBE-64FD-4150-8CA2-669FE5AFC87F}" dt="2025-05-26T20:46:10.019" v="201" actId="114"/>
        <pc:sldMkLst>
          <pc:docMk/>
          <pc:sldMk cId="2189114603" sldId="1437"/>
        </pc:sldMkLst>
        <pc:spChg chg="mod">
          <ac:chgData name="Duijf, Antoinette" userId="80426808-569e-4360-acb0-e5a6dc4b8ad2" providerId="ADAL" clId="{34AD7BBE-64FD-4150-8CA2-669FE5AFC87F}" dt="2025-05-26T20:46:10.019" v="201" actId="114"/>
          <ac:spMkLst>
            <pc:docMk/>
            <pc:sldMk cId="2189114603" sldId="1437"/>
            <ac:spMk id="3" creationId="{00000000-0000-0000-0000-000000000000}"/>
          </ac:spMkLst>
        </pc:spChg>
      </pc:sldChg>
      <pc:sldChg chg="addSp modSp mod">
        <pc:chgData name="Duijf, Antoinette" userId="80426808-569e-4360-acb0-e5a6dc4b8ad2" providerId="ADAL" clId="{34AD7BBE-64FD-4150-8CA2-669FE5AFC87F}" dt="2025-05-26T20:50:19.450" v="277" actId="1076"/>
        <pc:sldMkLst>
          <pc:docMk/>
          <pc:sldMk cId="4207872812" sldId="1475"/>
        </pc:sldMkLst>
        <pc:picChg chg="add mod">
          <ac:chgData name="Duijf, Antoinette" userId="80426808-569e-4360-acb0-e5a6dc4b8ad2" providerId="ADAL" clId="{34AD7BBE-64FD-4150-8CA2-669FE5AFC87F}" dt="2025-05-26T20:50:07.110" v="273" actId="1076"/>
          <ac:picMkLst>
            <pc:docMk/>
            <pc:sldMk cId="4207872812" sldId="1475"/>
            <ac:picMk id="3" creationId="{C29CC14B-493E-C8D3-90B0-B6A724D74078}"/>
          </ac:picMkLst>
        </pc:picChg>
        <pc:picChg chg="add mod modCrop">
          <ac:chgData name="Duijf, Antoinette" userId="80426808-569e-4360-acb0-e5a6dc4b8ad2" providerId="ADAL" clId="{34AD7BBE-64FD-4150-8CA2-669FE5AFC87F}" dt="2025-05-26T20:50:19.450" v="277" actId="1076"/>
          <ac:picMkLst>
            <pc:docMk/>
            <pc:sldMk cId="4207872812" sldId="1475"/>
            <ac:picMk id="5" creationId="{54DC77E0-B393-2C75-2977-E0C2B0F1AEB3}"/>
          </ac:picMkLst>
        </pc:picChg>
      </pc:sldChg>
      <pc:sldChg chg="addSp modSp del mod ord">
        <pc:chgData name="Duijf, Antoinette" userId="80426808-569e-4360-acb0-e5a6dc4b8ad2" providerId="ADAL" clId="{34AD7BBE-64FD-4150-8CA2-669FE5AFC87F}" dt="2025-05-26T21:09:36.158" v="333" actId="47"/>
        <pc:sldMkLst>
          <pc:docMk/>
          <pc:sldMk cId="2452007587" sldId="1476"/>
        </pc:sldMkLst>
        <pc:picChg chg="add mod modCrop">
          <ac:chgData name="Duijf, Antoinette" userId="80426808-569e-4360-acb0-e5a6dc4b8ad2" providerId="ADAL" clId="{34AD7BBE-64FD-4150-8CA2-669FE5AFC87F}" dt="2025-05-26T21:06:28.109" v="313" actId="732"/>
          <ac:picMkLst>
            <pc:docMk/>
            <pc:sldMk cId="2452007587" sldId="1476"/>
            <ac:picMk id="3" creationId="{ED4B921E-FBB6-92C6-AEE9-5FBEF47D5D74}"/>
          </ac:picMkLst>
        </pc:picChg>
      </pc:sldChg>
      <pc:sldChg chg="addSp delSp modSp mod ord">
        <pc:chgData name="Duijf, Antoinette" userId="80426808-569e-4360-acb0-e5a6dc4b8ad2" providerId="ADAL" clId="{34AD7BBE-64FD-4150-8CA2-669FE5AFC87F}" dt="2025-05-26T20:45:13.902" v="187"/>
        <pc:sldMkLst>
          <pc:docMk/>
          <pc:sldMk cId="2709048002" sldId="1477"/>
        </pc:sldMkLst>
        <pc:picChg chg="del">
          <ac:chgData name="Duijf, Antoinette" userId="80426808-569e-4360-acb0-e5a6dc4b8ad2" providerId="ADAL" clId="{34AD7BBE-64FD-4150-8CA2-669FE5AFC87F}" dt="2025-05-26T20:41:21.655" v="10" actId="478"/>
          <ac:picMkLst>
            <pc:docMk/>
            <pc:sldMk cId="2709048002" sldId="1477"/>
            <ac:picMk id="2" creationId="{387D25F5-1DFA-DBBD-B719-6851FF3DA69D}"/>
          </ac:picMkLst>
        </pc:picChg>
        <pc:picChg chg="add mod">
          <ac:chgData name="Duijf, Antoinette" userId="80426808-569e-4360-acb0-e5a6dc4b8ad2" providerId="ADAL" clId="{34AD7BBE-64FD-4150-8CA2-669FE5AFC87F}" dt="2025-05-26T20:41:31.175" v="15" actId="1076"/>
          <ac:picMkLst>
            <pc:docMk/>
            <pc:sldMk cId="2709048002" sldId="1477"/>
            <ac:picMk id="4" creationId="{E8DBA1B4-164C-6839-B5A0-B00ADBFC3BC0}"/>
          </ac:picMkLst>
        </pc:picChg>
      </pc:sldChg>
      <pc:sldChg chg="addSp delSp modSp mod ord">
        <pc:chgData name="Duijf, Antoinette" userId="80426808-569e-4360-acb0-e5a6dc4b8ad2" providerId="ADAL" clId="{34AD7BBE-64FD-4150-8CA2-669FE5AFC87F}" dt="2025-05-26T20:58:30.868" v="306" actId="478"/>
        <pc:sldMkLst>
          <pc:docMk/>
          <pc:sldMk cId="4074911733" sldId="1478"/>
        </pc:sldMkLst>
        <pc:picChg chg="del">
          <ac:chgData name="Duijf, Antoinette" userId="80426808-569e-4360-acb0-e5a6dc4b8ad2" providerId="ADAL" clId="{34AD7BBE-64FD-4150-8CA2-669FE5AFC87F}" dt="2025-05-26T20:55:31.247" v="279" actId="478"/>
          <ac:picMkLst>
            <pc:docMk/>
            <pc:sldMk cId="4074911733" sldId="1478"/>
            <ac:picMk id="3" creationId="{0B2578BD-C02C-4509-92EC-8624D762EB39}"/>
          </ac:picMkLst>
        </pc:picChg>
        <pc:picChg chg="add del mod">
          <ac:chgData name="Duijf, Antoinette" userId="80426808-569e-4360-acb0-e5a6dc4b8ad2" providerId="ADAL" clId="{34AD7BBE-64FD-4150-8CA2-669FE5AFC87F}" dt="2025-05-26T20:58:30.868" v="306" actId="478"/>
          <ac:picMkLst>
            <pc:docMk/>
            <pc:sldMk cId="4074911733" sldId="1478"/>
            <ac:picMk id="4" creationId="{96C2E63D-52FA-BA3F-2675-4535AB3DFDD5}"/>
          </ac:picMkLst>
        </pc:picChg>
        <pc:picChg chg="add del mod">
          <ac:chgData name="Duijf, Antoinette" userId="80426808-569e-4360-acb0-e5a6dc4b8ad2" providerId="ADAL" clId="{34AD7BBE-64FD-4150-8CA2-669FE5AFC87F}" dt="2025-05-26T20:56:46.029" v="296" actId="478"/>
          <ac:picMkLst>
            <pc:docMk/>
            <pc:sldMk cId="4074911733" sldId="1478"/>
            <ac:picMk id="7" creationId="{D4B51071-326F-64F4-2FAD-F2C1E9E85361}"/>
          </ac:picMkLst>
        </pc:picChg>
        <pc:picChg chg="add mod">
          <ac:chgData name="Duijf, Antoinette" userId="80426808-569e-4360-acb0-e5a6dc4b8ad2" providerId="ADAL" clId="{34AD7BBE-64FD-4150-8CA2-669FE5AFC87F}" dt="2025-05-26T20:57:03.132" v="303" actId="1076"/>
          <ac:picMkLst>
            <pc:docMk/>
            <pc:sldMk cId="4074911733" sldId="1478"/>
            <ac:picMk id="9" creationId="{6FFC4727-5F68-C270-32C0-D3F4AD58A95A}"/>
          </ac:picMkLst>
        </pc:picChg>
      </pc:sldChg>
      <pc:sldChg chg="addSp modSp mod">
        <pc:chgData name="Duijf, Antoinette" userId="80426808-569e-4360-acb0-e5a6dc4b8ad2" providerId="ADAL" clId="{34AD7BBE-64FD-4150-8CA2-669FE5AFC87F}" dt="2025-05-26T20:42:51.518" v="40" actId="1076"/>
        <pc:sldMkLst>
          <pc:docMk/>
          <pc:sldMk cId="4210467006" sldId="1479"/>
        </pc:sldMkLst>
        <pc:picChg chg="add mod">
          <ac:chgData name="Duijf, Antoinette" userId="80426808-569e-4360-acb0-e5a6dc4b8ad2" providerId="ADAL" clId="{34AD7BBE-64FD-4150-8CA2-669FE5AFC87F}" dt="2025-05-26T20:42:51.518" v="40" actId="1076"/>
          <ac:picMkLst>
            <pc:docMk/>
            <pc:sldMk cId="4210467006" sldId="1479"/>
            <ac:picMk id="3" creationId="{9EEE3E2D-7DAC-5F1A-3DB9-D72BA852D35B}"/>
          </ac:picMkLst>
        </pc:picChg>
      </pc:sldChg>
      <pc:sldChg chg="ord">
        <pc:chgData name="Duijf, Antoinette" userId="80426808-569e-4360-acb0-e5a6dc4b8ad2" providerId="ADAL" clId="{34AD7BBE-64FD-4150-8CA2-669FE5AFC87F}" dt="2025-05-26T20:45:41.374" v="195"/>
        <pc:sldMkLst>
          <pc:docMk/>
          <pc:sldMk cId="1487044012" sldId="1480"/>
        </pc:sldMkLst>
      </pc:sldChg>
      <pc:sldChg chg="addSp modSp mod">
        <pc:chgData name="Duijf, Antoinette" userId="80426808-569e-4360-acb0-e5a6dc4b8ad2" providerId="ADAL" clId="{34AD7BBE-64FD-4150-8CA2-669FE5AFC87F}" dt="2025-05-26T20:50:43.720" v="278" actId="1076"/>
        <pc:sldMkLst>
          <pc:docMk/>
          <pc:sldMk cId="3779434736" sldId="1481"/>
        </pc:sldMkLst>
        <pc:picChg chg="add mod modCrop">
          <ac:chgData name="Duijf, Antoinette" userId="80426808-569e-4360-acb0-e5a6dc4b8ad2" providerId="ADAL" clId="{34AD7BBE-64FD-4150-8CA2-669FE5AFC87F}" dt="2025-05-26T20:50:43.720" v="278" actId="1076"/>
          <ac:picMkLst>
            <pc:docMk/>
            <pc:sldMk cId="3779434736" sldId="1481"/>
            <ac:picMk id="3" creationId="{51DE5C97-210C-DF87-CBF2-A75969F1CD2E}"/>
          </ac:picMkLst>
        </pc:picChg>
      </pc:sldChg>
      <pc:sldChg chg="addSp delSp modSp mod ord">
        <pc:chgData name="Duijf, Antoinette" userId="80426808-569e-4360-acb0-e5a6dc4b8ad2" providerId="ADAL" clId="{34AD7BBE-64FD-4150-8CA2-669FE5AFC87F}" dt="2025-05-26T20:46:00.373" v="199"/>
        <pc:sldMkLst>
          <pc:docMk/>
          <pc:sldMk cId="1201727269" sldId="1482"/>
        </pc:sldMkLst>
        <pc:picChg chg="del">
          <ac:chgData name="Duijf, Antoinette" userId="80426808-569e-4360-acb0-e5a6dc4b8ad2" providerId="ADAL" clId="{34AD7BBE-64FD-4150-8CA2-669FE5AFC87F}" dt="2025-05-26T20:44:15.842" v="178" actId="478"/>
          <ac:picMkLst>
            <pc:docMk/>
            <pc:sldMk cId="1201727269" sldId="1482"/>
            <ac:picMk id="2" creationId="{ED530944-C437-8405-4E87-E240DDEA6234}"/>
          </ac:picMkLst>
        </pc:picChg>
        <pc:picChg chg="del">
          <ac:chgData name="Duijf, Antoinette" userId="80426808-569e-4360-acb0-e5a6dc4b8ad2" providerId="ADAL" clId="{34AD7BBE-64FD-4150-8CA2-669FE5AFC87F}" dt="2025-05-26T20:44:16.507" v="179" actId="478"/>
          <ac:picMkLst>
            <pc:docMk/>
            <pc:sldMk cId="1201727269" sldId="1482"/>
            <ac:picMk id="3" creationId="{C2F410DD-0CE4-D60A-0AE7-CF4CF9D287AA}"/>
          </ac:picMkLst>
        </pc:picChg>
        <pc:picChg chg="add mod">
          <ac:chgData name="Duijf, Antoinette" userId="80426808-569e-4360-acb0-e5a6dc4b8ad2" providerId="ADAL" clId="{34AD7BBE-64FD-4150-8CA2-669FE5AFC87F}" dt="2025-05-26T20:44:50.164" v="185" actId="1076"/>
          <ac:picMkLst>
            <pc:docMk/>
            <pc:sldMk cId="1201727269" sldId="1482"/>
            <ac:picMk id="5" creationId="{E2A8C0BF-5B45-04EC-4385-B78C6B42353E}"/>
          </ac:picMkLst>
        </pc:picChg>
      </pc:sldChg>
      <pc:sldChg chg="addSp delSp modSp mod ord">
        <pc:chgData name="Duijf, Antoinette" userId="80426808-569e-4360-acb0-e5a6dc4b8ad2" providerId="ADAL" clId="{34AD7BBE-64FD-4150-8CA2-669FE5AFC87F}" dt="2025-05-26T20:45:57.967" v="197"/>
        <pc:sldMkLst>
          <pc:docMk/>
          <pc:sldMk cId="2904738428" sldId="1483"/>
        </pc:sldMkLst>
        <pc:spChg chg="add mod">
          <ac:chgData name="Duijf, Antoinette" userId="80426808-569e-4360-acb0-e5a6dc4b8ad2" providerId="ADAL" clId="{34AD7BBE-64FD-4150-8CA2-669FE5AFC87F}" dt="2025-05-26T20:44:06.972" v="177" actId="5793"/>
          <ac:spMkLst>
            <pc:docMk/>
            <pc:sldMk cId="2904738428" sldId="1483"/>
            <ac:spMk id="5" creationId="{10BF417E-907D-2AF9-AFF8-9B3A6AB19EFF}"/>
          </ac:spMkLst>
        </pc:spChg>
        <pc:picChg chg="del">
          <ac:chgData name="Duijf, Antoinette" userId="80426808-569e-4360-acb0-e5a6dc4b8ad2" providerId="ADAL" clId="{34AD7BBE-64FD-4150-8CA2-669FE5AFC87F}" dt="2025-05-26T20:43:24.522" v="41" actId="478"/>
          <ac:picMkLst>
            <pc:docMk/>
            <pc:sldMk cId="2904738428" sldId="1483"/>
            <ac:picMk id="2" creationId="{0D6CDDB1-FBCE-5318-F479-35435FA46929}"/>
          </ac:picMkLst>
        </pc:picChg>
        <pc:picChg chg="add mod">
          <ac:chgData name="Duijf, Antoinette" userId="80426808-569e-4360-acb0-e5a6dc4b8ad2" providerId="ADAL" clId="{34AD7BBE-64FD-4150-8CA2-669FE5AFC87F}" dt="2025-05-26T20:43:37.443" v="46" actId="1076"/>
          <ac:picMkLst>
            <pc:docMk/>
            <pc:sldMk cId="2904738428" sldId="1483"/>
            <ac:picMk id="4" creationId="{AE93BE92-0B49-553A-EAEF-43BC7A6C9BEE}"/>
          </ac:picMkLst>
        </pc:picChg>
      </pc:sldChg>
      <pc:sldChg chg="addSp delSp modSp del mod">
        <pc:chgData name="Duijf, Antoinette" userId="80426808-569e-4360-acb0-e5a6dc4b8ad2" providerId="ADAL" clId="{34AD7BBE-64FD-4150-8CA2-669FE5AFC87F}" dt="2025-05-27T08:06:17.371" v="1844" actId="47"/>
        <pc:sldMkLst>
          <pc:docMk/>
          <pc:sldMk cId="2967928418" sldId="1511"/>
        </pc:sldMkLst>
        <pc:picChg chg="add del">
          <ac:chgData name="Duijf, Antoinette" userId="80426808-569e-4360-acb0-e5a6dc4b8ad2" providerId="ADAL" clId="{34AD7BBE-64FD-4150-8CA2-669FE5AFC87F}" dt="2025-05-27T07:51:13.294" v="1498" actId="478"/>
          <ac:picMkLst>
            <pc:docMk/>
            <pc:sldMk cId="2967928418" sldId="1511"/>
            <ac:picMk id="2" creationId="{FB738F0E-7868-8220-D6CE-53BF2BDD14F0}"/>
          </ac:picMkLst>
        </pc:picChg>
        <pc:picChg chg="add del mod">
          <ac:chgData name="Duijf, Antoinette" userId="80426808-569e-4360-acb0-e5a6dc4b8ad2" providerId="ADAL" clId="{34AD7BBE-64FD-4150-8CA2-669FE5AFC87F}" dt="2025-05-27T07:51:12.692" v="1497" actId="22"/>
          <ac:picMkLst>
            <pc:docMk/>
            <pc:sldMk cId="2967928418" sldId="1511"/>
            <ac:picMk id="19" creationId="{8B24B30D-C2FF-7F77-331B-E5EA0EBA69BA}"/>
          </ac:picMkLst>
        </pc:picChg>
      </pc:sldChg>
      <pc:sldChg chg="addSp delSp modSp mod ord">
        <pc:chgData name="Duijf, Antoinette" userId="80426808-569e-4360-acb0-e5a6dc4b8ad2" providerId="ADAL" clId="{34AD7BBE-64FD-4150-8CA2-669FE5AFC87F}" dt="2025-05-27T08:43:29.785" v="3185" actId="478"/>
        <pc:sldMkLst>
          <pc:docMk/>
          <pc:sldMk cId="3112181829" sldId="1515"/>
        </pc:sldMkLst>
        <pc:spChg chg="mod">
          <ac:chgData name="Duijf, Antoinette" userId="80426808-569e-4360-acb0-e5a6dc4b8ad2" providerId="ADAL" clId="{34AD7BBE-64FD-4150-8CA2-669FE5AFC87F}" dt="2025-05-27T08:40:41.272" v="2799" actId="1076"/>
          <ac:spMkLst>
            <pc:docMk/>
            <pc:sldMk cId="3112181829" sldId="1515"/>
            <ac:spMk id="4" creationId="{D36CDCC8-D80A-3CA3-9903-EC310613197D}"/>
          </ac:spMkLst>
        </pc:spChg>
        <pc:spChg chg="add mod">
          <ac:chgData name="Duijf, Antoinette" userId="80426808-569e-4360-acb0-e5a6dc4b8ad2" providerId="ADAL" clId="{34AD7BBE-64FD-4150-8CA2-669FE5AFC87F}" dt="2025-05-27T08:32:29.925" v="2621" actId="1076"/>
          <ac:spMkLst>
            <pc:docMk/>
            <pc:sldMk cId="3112181829" sldId="1515"/>
            <ac:spMk id="9" creationId="{749BDA74-FF1C-B894-3301-D3AE0F1CD957}"/>
          </ac:spMkLst>
        </pc:spChg>
        <pc:spChg chg="mod">
          <ac:chgData name="Duijf, Antoinette" userId="80426808-569e-4360-acb0-e5a6dc4b8ad2" providerId="ADAL" clId="{34AD7BBE-64FD-4150-8CA2-669FE5AFC87F}" dt="2025-05-27T08:32:45.294" v="2653" actId="20577"/>
          <ac:spMkLst>
            <pc:docMk/>
            <pc:sldMk cId="3112181829" sldId="1515"/>
            <ac:spMk id="12" creationId="{E2476A93-B8D4-4E44-87FD-AFF601B2337C}"/>
          </ac:spMkLst>
        </pc:spChg>
        <pc:spChg chg="mod">
          <ac:chgData name="Duijf, Antoinette" userId="80426808-569e-4360-acb0-e5a6dc4b8ad2" providerId="ADAL" clId="{34AD7BBE-64FD-4150-8CA2-669FE5AFC87F}" dt="2025-05-27T08:32:48.001" v="2663" actId="20577"/>
          <ac:spMkLst>
            <pc:docMk/>
            <pc:sldMk cId="3112181829" sldId="1515"/>
            <ac:spMk id="13" creationId="{4985FF45-EE56-11C3-E0CC-6BBB359031C0}"/>
          </ac:spMkLst>
        </pc:spChg>
        <pc:spChg chg="mod">
          <ac:chgData name="Duijf, Antoinette" userId="80426808-569e-4360-acb0-e5a6dc4b8ad2" providerId="ADAL" clId="{34AD7BBE-64FD-4150-8CA2-669FE5AFC87F}" dt="2025-05-27T08:32:53.331" v="2672" actId="20577"/>
          <ac:spMkLst>
            <pc:docMk/>
            <pc:sldMk cId="3112181829" sldId="1515"/>
            <ac:spMk id="15" creationId="{6EA1F8B7-D4BC-D8B0-E6FD-F33ECB45A1DD}"/>
          </ac:spMkLst>
        </pc:spChg>
        <pc:spChg chg="mod">
          <ac:chgData name="Duijf, Antoinette" userId="80426808-569e-4360-acb0-e5a6dc4b8ad2" providerId="ADAL" clId="{34AD7BBE-64FD-4150-8CA2-669FE5AFC87F}" dt="2025-05-27T08:40:34.627" v="2798" actId="14100"/>
          <ac:spMkLst>
            <pc:docMk/>
            <pc:sldMk cId="3112181829" sldId="1515"/>
            <ac:spMk id="16" creationId="{F53F294D-65CC-23A5-E4A1-B2132FCF814C}"/>
          </ac:spMkLst>
        </pc:spChg>
        <pc:spChg chg="mod">
          <ac:chgData name="Duijf, Antoinette" userId="80426808-569e-4360-acb0-e5a6dc4b8ad2" providerId="ADAL" clId="{34AD7BBE-64FD-4150-8CA2-669FE5AFC87F}" dt="2025-05-27T08:38:34.383" v="2732" actId="1076"/>
          <ac:spMkLst>
            <pc:docMk/>
            <pc:sldMk cId="3112181829" sldId="1515"/>
            <ac:spMk id="17" creationId="{AB86235B-CBC0-F9DB-29F4-F23367831B1B}"/>
          </ac:spMkLst>
        </pc:spChg>
        <pc:spChg chg="add mod">
          <ac:chgData name="Duijf, Antoinette" userId="80426808-569e-4360-acb0-e5a6dc4b8ad2" providerId="ADAL" clId="{34AD7BBE-64FD-4150-8CA2-669FE5AFC87F}" dt="2025-05-27T08:43:14.993" v="3183" actId="115"/>
          <ac:spMkLst>
            <pc:docMk/>
            <pc:sldMk cId="3112181829" sldId="1515"/>
            <ac:spMk id="29" creationId="{7085FA57-D286-1CFE-BFA8-6AEA30964C74}"/>
          </ac:spMkLst>
        </pc:spChg>
        <pc:spChg chg="add mod">
          <ac:chgData name="Duijf, Antoinette" userId="80426808-569e-4360-acb0-e5a6dc4b8ad2" providerId="ADAL" clId="{34AD7BBE-64FD-4150-8CA2-669FE5AFC87F}" dt="2025-05-27T08:40:30.785" v="2796" actId="1076"/>
          <ac:spMkLst>
            <pc:docMk/>
            <pc:sldMk cId="3112181829" sldId="1515"/>
            <ac:spMk id="30" creationId="{F3230D6C-2000-8E00-8125-6E4B18548F5B}"/>
          </ac:spMkLst>
        </pc:spChg>
        <pc:spChg chg="add mod">
          <ac:chgData name="Duijf, Antoinette" userId="80426808-569e-4360-acb0-e5a6dc4b8ad2" providerId="ADAL" clId="{34AD7BBE-64FD-4150-8CA2-669FE5AFC87F}" dt="2025-05-27T08:40:30.785" v="2796" actId="1076"/>
          <ac:spMkLst>
            <pc:docMk/>
            <pc:sldMk cId="3112181829" sldId="1515"/>
            <ac:spMk id="32" creationId="{E1A855DE-29C6-5719-E7E4-7AFEB1A06F11}"/>
          </ac:spMkLst>
        </pc:spChg>
        <pc:spChg chg="add mod">
          <ac:chgData name="Duijf, Antoinette" userId="80426808-569e-4360-acb0-e5a6dc4b8ad2" providerId="ADAL" clId="{34AD7BBE-64FD-4150-8CA2-669FE5AFC87F}" dt="2025-05-27T08:41:18.670" v="2939" actId="1076"/>
          <ac:spMkLst>
            <pc:docMk/>
            <pc:sldMk cId="3112181829" sldId="1515"/>
            <ac:spMk id="33" creationId="{81C980DA-C664-1C66-6131-CA8C6210E22B}"/>
          </ac:spMkLst>
        </pc:spChg>
        <pc:spChg chg="add mod">
          <ac:chgData name="Duijf, Antoinette" userId="80426808-569e-4360-acb0-e5a6dc4b8ad2" providerId="ADAL" clId="{34AD7BBE-64FD-4150-8CA2-669FE5AFC87F}" dt="2025-05-27T08:42:17.646" v="3181" actId="14100"/>
          <ac:spMkLst>
            <pc:docMk/>
            <pc:sldMk cId="3112181829" sldId="1515"/>
            <ac:spMk id="34" creationId="{1C25814D-272E-9BF1-0D5D-0ED35607B604}"/>
          </ac:spMkLst>
        </pc:spChg>
        <pc:picChg chg="add mod">
          <ac:chgData name="Duijf, Antoinette" userId="80426808-569e-4360-acb0-e5a6dc4b8ad2" providerId="ADAL" clId="{34AD7BBE-64FD-4150-8CA2-669FE5AFC87F}" dt="2025-05-27T08:35:55.390" v="2679" actId="1076"/>
          <ac:picMkLst>
            <pc:docMk/>
            <pc:sldMk cId="3112181829" sldId="1515"/>
            <ac:picMk id="11" creationId="{8FD1013C-2446-C1B1-37FB-D5E3B0BBEE5E}"/>
          </ac:picMkLst>
        </pc:picChg>
        <pc:picChg chg="add mod">
          <ac:chgData name="Duijf, Antoinette" userId="80426808-569e-4360-acb0-e5a6dc4b8ad2" providerId="ADAL" clId="{34AD7BBE-64FD-4150-8CA2-669FE5AFC87F}" dt="2025-05-27T08:36:09.693" v="2686" actId="14100"/>
          <ac:picMkLst>
            <pc:docMk/>
            <pc:sldMk cId="3112181829" sldId="1515"/>
            <ac:picMk id="25" creationId="{160693C1-0B7B-9038-A75E-C8059EF7DD35}"/>
          </ac:picMkLst>
        </pc:picChg>
        <pc:picChg chg="add del mod">
          <ac:chgData name="Duijf, Antoinette" userId="80426808-569e-4360-acb0-e5a6dc4b8ad2" providerId="ADAL" clId="{34AD7BBE-64FD-4150-8CA2-669FE5AFC87F}" dt="2025-05-27T08:43:29.785" v="3185" actId="478"/>
          <ac:picMkLst>
            <pc:docMk/>
            <pc:sldMk cId="3112181829" sldId="1515"/>
            <ac:picMk id="35" creationId="{533D1469-3564-7B9D-EDEF-0C0F33E9D618}"/>
          </ac:picMkLst>
        </pc:picChg>
        <pc:picChg chg="add del mod">
          <ac:chgData name="Duijf, Antoinette" userId="80426808-569e-4360-acb0-e5a6dc4b8ad2" providerId="ADAL" clId="{34AD7BBE-64FD-4150-8CA2-669FE5AFC87F}" dt="2025-05-27T08:43:29.785" v="3185" actId="478"/>
          <ac:picMkLst>
            <pc:docMk/>
            <pc:sldMk cId="3112181829" sldId="1515"/>
            <ac:picMk id="36" creationId="{BAD0E8AE-5C3A-F1BC-D1E8-3277F168A610}"/>
          </ac:picMkLst>
        </pc:picChg>
        <pc:cxnChg chg="mod">
          <ac:chgData name="Duijf, Antoinette" userId="80426808-569e-4360-acb0-e5a6dc4b8ad2" providerId="ADAL" clId="{34AD7BBE-64FD-4150-8CA2-669FE5AFC87F}" dt="2025-05-27T08:37:19.713" v="2716" actId="1076"/>
          <ac:cxnSpMkLst>
            <pc:docMk/>
            <pc:sldMk cId="3112181829" sldId="1515"/>
            <ac:cxnSpMk id="23" creationId="{450FAC25-93FA-21DB-FB43-C33AEEC4D823}"/>
          </ac:cxnSpMkLst>
        </pc:cxnChg>
        <pc:cxnChg chg="add mod">
          <ac:chgData name="Duijf, Antoinette" userId="80426808-569e-4360-acb0-e5a6dc4b8ad2" providerId="ADAL" clId="{34AD7BBE-64FD-4150-8CA2-669FE5AFC87F}" dt="2025-05-27T08:36:35.591" v="2690" actId="1076"/>
          <ac:cxnSpMkLst>
            <pc:docMk/>
            <pc:sldMk cId="3112181829" sldId="1515"/>
            <ac:cxnSpMk id="28" creationId="{D4D6E406-45D4-6E27-6A7C-C2FE75AB7D23}"/>
          </ac:cxnSpMkLst>
        </pc:cxnChg>
      </pc:sldChg>
      <pc:sldChg chg="addSp delSp modSp mod ord">
        <pc:chgData name="Duijf, Antoinette" userId="80426808-569e-4360-acb0-e5a6dc4b8ad2" providerId="ADAL" clId="{34AD7BBE-64FD-4150-8CA2-669FE5AFC87F}" dt="2025-05-27T09:21:43.527" v="3997"/>
        <pc:sldMkLst>
          <pc:docMk/>
          <pc:sldMk cId="2946319108" sldId="1516"/>
        </pc:sldMkLst>
        <pc:spChg chg="mod">
          <ac:chgData name="Duijf, Antoinette" userId="80426808-569e-4360-acb0-e5a6dc4b8ad2" providerId="ADAL" clId="{34AD7BBE-64FD-4150-8CA2-669FE5AFC87F}" dt="2025-05-27T08:19:00.717" v="2185" actId="1076"/>
          <ac:spMkLst>
            <pc:docMk/>
            <pc:sldMk cId="2946319108" sldId="1516"/>
            <ac:spMk id="4" creationId="{D753C383-62C8-E733-4553-E085527A1FCA}"/>
          </ac:spMkLst>
        </pc:spChg>
        <pc:spChg chg="mod">
          <ac:chgData name="Duijf, Antoinette" userId="80426808-569e-4360-acb0-e5a6dc4b8ad2" providerId="ADAL" clId="{34AD7BBE-64FD-4150-8CA2-669FE5AFC87F}" dt="2025-05-27T08:19:00.717" v="2185" actId="1076"/>
          <ac:spMkLst>
            <pc:docMk/>
            <pc:sldMk cId="2946319108" sldId="1516"/>
            <ac:spMk id="9" creationId="{B5FA4264-9F79-B20D-0826-CEC58E7B74B7}"/>
          </ac:spMkLst>
        </pc:spChg>
        <pc:spChg chg="mod">
          <ac:chgData name="Duijf, Antoinette" userId="80426808-569e-4360-acb0-e5a6dc4b8ad2" providerId="ADAL" clId="{34AD7BBE-64FD-4150-8CA2-669FE5AFC87F}" dt="2025-05-27T08:19:00.717" v="2185" actId="1076"/>
          <ac:spMkLst>
            <pc:docMk/>
            <pc:sldMk cId="2946319108" sldId="1516"/>
            <ac:spMk id="10" creationId="{B37FADB8-F5A5-F448-15A7-6A630939BCDC}"/>
          </ac:spMkLst>
        </pc:spChg>
        <pc:spChg chg="mod">
          <ac:chgData name="Duijf, Antoinette" userId="80426808-569e-4360-acb0-e5a6dc4b8ad2" providerId="ADAL" clId="{34AD7BBE-64FD-4150-8CA2-669FE5AFC87F}" dt="2025-05-27T08:28:19.632" v="2575" actId="1076"/>
          <ac:spMkLst>
            <pc:docMk/>
            <pc:sldMk cId="2946319108" sldId="1516"/>
            <ac:spMk id="11" creationId="{2D5226DB-4490-ECD5-880A-CDAB0447C263}"/>
          </ac:spMkLst>
        </pc:spChg>
        <pc:spChg chg="del mod">
          <ac:chgData name="Duijf, Antoinette" userId="80426808-569e-4360-acb0-e5a6dc4b8ad2" providerId="ADAL" clId="{34AD7BBE-64FD-4150-8CA2-669FE5AFC87F}" dt="2025-05-27T08:20:39.014" v="2263" actId="21"/>
          <ac:spMkLst>
            <pc:docMk/>
            <pc:sldMk cId="2946319108" sldId="1516"/>
            <ac:spMk id="12" creationId="{E2476A93-B8D4-4E44-87FD-AFF601B2337C}"/>
          </ac:spMkLst>
        </pc:spChg>
        <pc:spChg chg="del mod">
          <ac:chgData name="Duijf, Antoinette" userId="80426808-569e-4360-acb0-e5a6dc4b8ad2" providerId="ADAL" clId="{34AD7BBE-64FD-4150-8CA2-669FE5AFC87F}" dt="2025-05-27T08:20:49.404" v="2268" actId="21"/>
          <ac:spMkLst>
            <pc:docMk/>
            <pc:sldMk cId="2946319108" sldId="1516"/>
            <ac:spMk id="13" creationId="{4985FF45-EE56-11C3-E0CC-6BBB359031C0}"/>
          </ac:spMkLst>
        </pc:spChg>
        <pc:spChg chg="add del mod">
          <ac:chgData name="Duijf, Antoinette" userId="80426808-569e-4360-acb0-e5a6dc4b8ad2" providerId="ADAL" clId="{34AD7BBE-64FD-4150-8CA2-669FE5AFC87F}" dt="2025-05-27T09:21:43.189" v="3996" actId="21"/>
          <ac:spMkLst>
            <pc:docMk/>
            <pc:sldMk cId="2946319108" sldId="1516"/>
            <ac:spMk id="14" creationId="{B7594A3B-3117-84CE-C300-FB96E5ED269D}"/>
          </ac:spMkLst>
        </pc:spChg>
        <pc:spChg chg="add del mod">
          <ac:chgData name="Duijf, Antoinette" userId="80426808-569e-4360-acb0-e5a6dc4b8ad2" providerId="ADAL" clId="{34AD7BBE-64FD-4150-8CA2-669FE5AFC87F}" dt="2025-05-27T09:21:43.189" v="3996" actId="21"/>
          <ac:spMkLst>
            <pc:docMk/>
            <pc:sldMk cId="2946319108" sldId="1516"/>
            <ac:spMk id="15" creationId="{6EA1F8B7-D4BC-D8B0-E6FD-F33ECB45A1DD}"/>
          </ac:spMkLst>
        </pc:spChg>
        <pc:spChg chg="del mod">
          <ac:chgData name="Duijf, Antoinette" userId="80426808-569e-4360-acb0-e5a6dc4b8ad2" providerId="ADAL" clId="{34AD7BBE-64FD-4150-8CA2-669FE5AFC87F}" dt="2025-05-27T08:20:45.939" v="2266" actId="21"/>
          <ac:spMkLst>
            <pc:docMk/>
            <pc:sldMk cId="2946319108" sldId="1516"/>
            <ac:spMk id="18" creationId="{85D7DD60-F4AA-AD34-A265-146B167D02FE}"/>
          </ac:spMkLst>
        </pc:spChg>
        <pc:spChg chg="del mod">
          <ac:chgData name="Duijf, Antoinette" userId="80426808-569e-4360-acb0-e5a6dc4b8ad2" providerId="ADAL" clId="{34AD7BBE-64FD-4150-8CA2-669FE5AFC87F}" dt="2025-05-27T08:20:39.014" v="2263" actId="21"/>
          <ac:spMkLst>
            <pc:docMk/>
            <pc:sldMk cId="2946319108" sldId="1516"/>
            <ac:spMk id="19" creationId="{40542B69-6D97-5F24-63E3-ABE36EA69A27}"/>
          </ac:spMkLst>
        </pc:spChg>
        <pc:spChg chg="add mod">
          <ac:chgData name="Duijf, Antoinette" userId="80426808-569e-4360-acb0-e5a6dc4b8ad2" providerId="ADAL" clId="{34AD7BBE-64FD-4150-8CA2-669FE5AFC87F}" dt="2025-05-27T08:21:18.777" v="2289" actId="1076"/>
          <ac:spMkLst>
            <pc:docMk/>
            <pc:sldMk cId="2946319108" sldId="1516"/>
            <ac:spMk id="26" creationId="{40542B69-6D97-5F24-63E3-ABE36EA69A27}"/>
          </ac:spMkLst>
        </pc:spChg>
        <pc:spChg chg="add mod">
          <ac:chgData name="Duijf, Antoinette" userId="80426808-569e-4360-acb0-e5a6dc4b8ad2" providerId="ADAL" clId="{34AD7BBE-64FD-4150-8CA2-669FE5AFC87F}" dt="2025-05-27T08:21:18.777" v="2289" actId="1076"/>
          <ac:spMkLst>
            <pc:docMk/>
            <pc:sldMk cId="2946319108" sldId="1516"/>
            <ac:spMk id="28" creationId="{E2476A93-B8D4-4E44-87FD-AFF601B2337C}"/>
          </ac:spMkLst>
        </pc:spChg>
        <pc:spChg chg="add mod">
          <ac:chgData name="Duijf, Antoinette" userId="80426808-569e-4360-acb0-e5a6dc4b8ad2" providerId="ADAL" clId="{34AD7BBE-64FD-4150-8CA2-669FE5AFC87F}" dt="2025-05-27T08:20:46.679" v="2267"/>
          <ac:spMkLst>
            <pc:docMk/>
            <pc:sldMk cId="2946319108" sldId="1516"/>
            <ac:spMk id="30" creationId="{85D7DD60-F4AA-AD34-A265-146B167D02FE}"/>
          </ac:spMkLst>
        </pc:spChg>
        <pc:spChg chg="add mod">
          <ac:chgData name="Duijf, Antoinette" userId="80426808-569e-4360-acb0-e5a6dc4b8ad2" providerId="ADAL" clId="{34AD7BBE-64FD-4150-8CA2-669FE5AFC87F}" dt="2025-05-27T08:28:13.887" v="2561" actId="1076"/>
          <ac:spMkLst>
            <pc:docMk/>
            <pc:sldMk cId="2946319108" sldId="1516"/>
            <ac:spMk id="31" creationId="{4985FF45-EE56-11C3-E0CC-6BBB359031C0}"/>
          </ac:spMkLst>
        </pc:spChg>
        <pc:spChg chg="add mod">
          <ac:chgData name="Duijf, Antoinette" userId="80426808-569e-4360-acb0-e5a6dc4b8ad2" providerId="ADAL" clId="{34AD7BBE-64FD-4150-8CA2-669FE5AFC87F}" dt="2025-05-27T08:22:33.495" v="2470" actId="1076"/>
          <ac:spMkLst>
            <pc:docMk/>
            <pc:sldMk cId="2946319108" sldId="1516"/>
            <ac:spMk id="33" creationId="{8F45C227-BBF0-6847-075B-0567B28BF52B}"/>
          </ac:spMkLst>
        </pc:spChg>
        <pc:spChg chg="add del mod">
          <ac:chgData name="Duijf, Antoinette" userId="80426808-569e-4360-acb0-e5a6dc4b8ad2" providerId="ADAL" clId="{34AD7BBE-64FD-4150-8CA2-669FE5AFC87F}" dt="2025-05-27T08:26:39.731" v="2492" actId="478"/>
          <ac:spMkLst>
            <pc:docMk/>
            <pc:sldMk cId="2946319108" sldId="1516"/>
            <ac:spMk id="38" creationId="{33186D82-1B6B-2E28-0C81-9E045F674139}"/>
          </ac:spMkLst>
        </pc:spChg>
        <pc:spChg chg="add mod">
          <ac:chgData name="Duijf, Antoinette" userId="80426808-569e-4360-acb0-e5a6dc4b8ad2" providerId="ADAL" clId="{34AD7BBE-64FD-4150-8CA2-669FE5AFC87F}" dt="2025-05-27T08:27:29.431" v="2558"/>
          <ac:spMkLst>
            <pc:docMk/>
            <pc:sldMk cId="2946319108" sldId="1516"/>
            <ac:spMk id="39" creationId="{B7594A3B-3117-84CE-C300-FB96E5ED269D}"/>
          </ac:spMkLst>
        </pc:spChg>
        <pc:spChg chg="add mod">
          <ac:chgData name="Duijf, Antoinette" userId="80426808-569e-4360-acb0-e5a6dc4b8ad2" providerId="ADAL" clId="{34AD7BBE-64FD-4150-8CA2-669FE5AFC87F}" dt="2025-05-27T08:27:29.431" v="2558"/>
          <ac:spMkLst>
            <pc:docMk/>
            <pc:sldMk cId="2946319108" sldId="1516"/>
            <ac:spMk id="40" creationId="{6EA1F8B7-D4BC-D8B0-E6FD-F33ECB45A1DD}"/>
          </ac:spMkLst>
        </pc:spChg>
        <pc:spChg chg="add mod">
          <ac:chgData name="Duijf, Antoinette" userId="80426808-569e-4360-acb0-e5a6dc4b8ad2" providerId="ADAL" clId="{34AD7BBE-64FD-4150-8CA2-669FE5AFC87F}" dt="2025-05-27T08:28:35.649" v="2579" actId="1076"/>
          <ac:spMkLst>
            <pc:docMk/>
            <pc:sldMk cId="2946319108" sldId="1516"/>
            <ac:spMk id="42" creationId="{4B450D18-86BC-E2C2-EE2B-31D104451041}"/>
          </ac:spMkLst>
        </pc:spChg>
        <pc:spChg chg="add mod">
          <ac:chgData name="Duijf, Antoinette" userId="80426808-569e-4360-acb0-e5a6dc4b8ad2" providerId="ADAL" clId="{34AD7BBE-64FD-4150-8CA2-669FE5AFC87F}" dt="2025-05-27T09:21:43.527" v="3997"/>
          <ac:spMkLst>
            <pc:docMk/>
            <pc:sldMk cId="2946319108" sldId="1516"/>
            <ac:spMk id="43" creationId="{B7594A3B-3117-84CE-C300-FB96E5ED269D}"/>
          </ac:spMkLst>
        </pc:spChg>
        <pc:spChg chg="add mod">
          <ac:chgData name="Duijf, Antoinette" userId="80426808-569e-4360-acb0-e5a6dc4b8ad2" providerId="ADAL" clId="{34AD7BBE-64FD-4150-8CA2-669FE5AFC87F}" dt="2025-05-27T09:21:43.527" v="3997"/>
          <ac:spMkLst>
            <pc:docMk/>
            <pc:sldMk cId="2946319108" sldId="1516"/>
            <ac:spMk id="44" creationId="{6EA1F8B7-D4BC-D8B0-E6FD-F33ECB45A1DD}"/>
          </ac:spMkLst>
        </pc:spChg>
        <pc:picChg chg="add mod">
          <ac:chgData name="Duijf, Antoinette" userId="80426808-569e-4360-acb0-e5a6dc4b8ad2" providerId="ADAL" clId="{34AD7BBE-64FD-4150-8CA2-669FE5AFC87F}" dt="2025-05-27T08:21:20.901" v="2290" actId="1076"/>
          <ac:picMkLst>
            <pc:docMk/>
            <pc:sldMk cId="2946319108" sldId="1516"/>
            <ac:picMk id="22" creationId="{DA8DEC89-E1A9-2643-A8DD-41C306D4CA83}"/>
          </ac:picMkLst>
        </pc:picChg>
        <pc:picChg chg="add mod modCrop">
          <ac:chgData name="Duijf, Antoinette" userId="80426808-569e-4360-acb0-e5a6dc4b8ad2" providerId="ADAL" clId="{34AD7BBE-64FD-4150-8CA2-669FE5AFC87F}" dt="2025-05-27T08:20:54.893" v="2271" actId="1076"/>
          <ac:picMkLst>
            <pc:docMk/>
            <pc:sldMk cId="2946319108" sldId="1516"/>
            <ac:picMk id="23" creationId="{1D4E07FB-CE0B-A59C-05C7-2A21858DD268}"/>
          </ac:picMkLst>
        </pc:picChg>
        <pc:picChg chg="add del mod">
          <ac:chgData name="Duijf, Antoinette" userId="80426808-569e-4360-acb0-e5a6dc4b8ad2" providerId="ADAL" clId="{34AD7BBE-64FD-4150-8CA2-669FE5AFC87F}" dt="2025-05-27T08:25:34.517" v="2479" actId="478"/>
          <ac:picMkLst>
            <pc:docMk/>
            <pc:sldMk cId="2946319108" sldId="1516"/>
            <ac:picMk id="35" creationId="{2A01B58C-C2EC-1CA3-4F1C-035187F9FDCA}"/>
          </ac:picMkLst>
        </pc:picChg>
        <pc:picChg chg="add mod">
          <ac:chgData name="Duijf, Antoinette" userId="80426808-569e-4360-acb0-e5a6dc4b8ad2" providerId="ADAL" clId="{34AD7BBE-64FD-4150-8CA2-669FE5AFC87F}" dt="2025-05-27T08:28:17.670" v="2571" actId="1076"/>
          <ac:picMkLst>
            <pc:docMk/>
            <pc:sldMk cId="2946319108" sldId="1516"/>
            <ac:picMk id="37" creationId="{CBE7D096-961A-E711-3EF4-4B8C37CFDD4B}"/>
          </ac:picMkLst>
        </pc:picChg>
        <pc:cxnChg chg="mod">
          <ac:chgData name="Duijf, Antoinette" userId="80426808-569e-4360-acb0-e5a6dc4b8ad2" providerId="ADAL" clId="{34AD7BBE-64FD-4150-8CA2-669FE5AFC87F}" dt="2025-05-27T08:20:34.904" v="2262" actId="14100"/>
          <ac:cxnSpMkLst>
            <pc:docMk/>
            <pc:sldMk cId="2946319108" sldId="1516"/>
            <ac:cxnSpMk id="21" creationId="{B84B33EF-2A54-99B2-FEF8-27486B72F624}"/>
          </ac:cxnSpMkLst>
        </pc:cxnChg>
        <pc:cxnChg chg="mod">
          <ac:chgData name="Duijf, Antoinette" userId="80426808-569e-4360-acb0-e5a6dc4b8ad2" providerId="ADAL" clId="{34AD7BBE-64FD-4150-8CA2-669FE5AFC87F}" dt="2025-05-27T08:21:30.928" v="2293" actId="14100"/>
          <ac:cxnSpMkLst>
            <pc:docMk/>
            <pc:sldMk cId="2946319108" sldId="1516"/>
            <ac:cxnSpMk id="29" creationId="{10445519-6BAB-CA4B-0B0C-EF80D4D34E4C}"/>
          </ac:cxnSpMkLst>
        </pc:cxnChg>
      </pc:sldChg>
      <pc:sldChg chg="addSp delSp modSp mod">
        <pc:chgData name="Duijf, Antoinette" userId="80426808-569e-4360-acb0-e5a6dc4b8ad2" providerId="ADAL" clId="{34AD7BBE-64FD-4150-8CA2-669FE5AFC87F}" dt="2025-05-27T07:50:04.955" v="1488" actId="255"/>
        <pc:sldMkLst>
          <pc:docMk/>
          <pc:sldMk cId="424164326" sldId="1532"/>
        </pc:sldMkLst>
        <pc:spChg chg="mod">
          <ac:chgData name="Duijf, Antoinette" userId="80426808-569e-4360-acb0-e5a6dc4b8ad2" providerId="ADAL" clId="{34AD7BBE-64FD-4150-8CA2-669FE5AFC87F}" dt="2025-05-27T07:47:51.324" v="1272" actId="1036"/>
          <ac:spMkLst>
            <pc:docMk/>
            <pc:sldMk cId="424164326" sldId="1532"/>
            <ac:spMk id="2" creationId="{2B239401-4BB3-938D-9D96-300224BBB51C}"/>
          </ac:spMkLst>
        </pc:spChg>
        <pc:spChg chg="add mod">
          <ac:chgData name="Duijf, Antoinette" userId="80426808-569e-4360-acb0-e5a6dc4b8ad2" providerId="ADAL" clId="{34AD7BBE-64FD-4150-8CA2-669FE5AFC87F}" dt="2025-05-27T07:47:10.028" v="1255" actId="1076"/>
          <ac:spMkLst>
            <pc:docMk/>
            <pc:sldMk cId="424164326" sldId="1532"/>
            <ac:spMk id="19" creationId="{B4175559-066B-C583-B646-0AE8A9C05307}"/>
          </ac:spMkLst>
        </pc:spChg>
        <pc:spChg chg="add mod">
          <ac:chgData name="Duijf, Antoinette" userId="80426808-569e-4360-acb0-e5a6dc4b8ad2" providerId="ADAL" clId="{34AD7BBE-64FD-4150-8CA2-669FE5AFC87F}" dt="2025-05-27T07:50:00.424" v="1487" actId="1076"/>
          <ac:spMkLst>
            <pc:docMk/>
            <pc:sldMk cId="424164326" sldId="1532"/>
            <ac:spMk id="23" creationId="{A08EB876-CF3B-8E7B-0649-E3956CCC0992}"/>
          </ac:spMkLst>
        </pc:spChg>
        <pc:spChg chg="mod">
          <ac:chgData name="Duijf, Antoinette" userId="80426808-569e-4360-acb0-e5a6dc4b8ad2" providerId="ADAL" clId="{34AD7BBE-64FD-4150-8CA2-669FE5AFC87F}" dt="2025-05-27T07:46:15.646" v="1250" actId="255"/>
          <ac:spMkLst>
            <pc:docMk/>
            <pc:sldMk cId="424164326" sldId="1532"/>
            <ac:spMk id="33" creationId="{AC757F5E-B016-F947-4518-7C6B9CC7EE04}"/>
          </ac:spMkLst>
        </pc:spChg>
        <pc:spChg chg="mod">
          <ac:chgData name="Duijf, Antoinette" userId="80426808-569e-4360-acb0-e5a6dc4b8ad2" providerId="ADAL" clId="{34AD7BBE-64FD-4150-8CA2-669FE5AFC87F}" dt="2025-05-27T07:50:04.955" v="1488" actId="255"/>
          <ac:spMkLst>
            <pc:docMk/>
            <pc:sldMk cId="424164326" sldId="1532"/>
            <ac:spMk id="35" creationId="{37104C51-0232-62ED-4C6F-1447D06633EE}"/>
          </ac:spMkLst>
        </pc:spChg>
        <pc:spChg chg="mod">
          <ac:chgData name="Duijf, Antoinette" userId="80426808-569e-4360-acb0-e5a6dc4b8ad2" providerId="ADAL" clId="{34AD7BBE-64FD-4150-8CA2-669FE5AFC87F}" dt="2025-05-27T07:49:56.461" v="1486" actId="20577"/>
          <ac:spMkLst>
            <pc:docMk/>
            <pc:sldMk cId="424164326" sldId="1532"/>
            <ac:spMk id="36" creationId="{D8EF981A-9BA7-0EB1-9B70-F7FBF2F7DF1C}"/>
          </ac:spMkLst>
        </pc:spChg>
        <pc:picChg chg="del">
          <ac:chgData name="Duijf, Antoinette" userId="80426808-569e-4360-acb0-e5a6dc4b8ad2" providerId="ADAL" clId="{34AD7BBE-64FD-4150-8CA2-669FE5AFC87F}" dt="2025-05-27T07:43:49.189" v="1191" actId="478"/>
          <ac:picMkLst>
            <pc:docMk/>
            <pc:sldMk cId="424164326" sldId="1532"/>
            <ac:picMk id="8" creationId="{E8CE1411-D10A-97A8-9C73-9B488082BAC8}"/>
          </ac:picMkLst>
        </pc:picChg>
        <pc:picChg chg="del mod">
          <ac:chgData name="Duijf, Antoinette" userId="80426808-569e-4360-acb0-e5a6dc4b8ad2" providerId="ADAL" clId="{34AD7BBE-64FD-4150-8CA2-669FE5AFC87F}" dt="2025-05-27T07:47:18.752" v="1261" actId="478"/>
          <ac:picMkLst>
            <pc:docMk/>
            <pc:sldMk cId="424164326" sldId="1532"/>
            <ac:picMk id="9" creationId="{9AFB7D8F-55FE-979A-E0F9-BD10D67B47EA}"/>
          </ac:picMkLst>
        </pc:picChg>
        <pc:picChg chg="add mod">
          <ac:chgData name="Duijf, Antoinette" userId="80426808-569e-4360-acb0-e5a6dc4b8ad2" providerId="ADAL" clId="{34AD7BBE-64FD-4150-8CA2-669FE5AFC87F}" dt="2025-05-27T07:44:58.610" v="1241" actId="1076"/>
          <ac:picMkLst>
            <pc:docMk/>
            <pc:sldMk cId="424164326" sldId="1532"/>
            <ac:picMk id="18" creationId="{B85FA203-BBD4-0587-DCA7-A6CA1C4F81BA}"/>
          </ac:picMkLst>
        </pc:picChg>
        <pc:picChg chg="add mod">
          <ac:chgData name="Duijf, Antoinette" userId="80426808-569e-4360-acb0-e5a6dc4b8ad2" providerId="ADAL" clId="{34AD7BBE-64FD-4150-8CA2-669FE5AFC87F}" dt="2025-05-27T07:49:12.155" v="1473" actId="14100"/>
          <ac:picMkLst>
            <pc:docMk/>
            <pc:sldMk cId="424164326" sldId="1532"/>
            <ac:picMk id="21" creationId="{E8E2FBDE-67D6-9A9F-23F3-248BEA2A9D6B}"/>
          </ac:picMkLst>
        </pc:picChg>
      </pc:sldChg>
      <pc:sldChg chg="addSp delSp modSp mod">
        <pc:chgData name="Duijf, Antoinette" userId="80426808-569e-4360-acb0-e5a6dc4b8ad2" providerId="ADAL" clId="{34AD7BBE-64FD-4150-8CA2-669FE5AFC87F}" dt="2025-05-27T08:58:32.888" v="3579" actId="478"/>
        <pc:sldMkLst>
          <pc:docMk/>
          <pc:sldMk cId="2429707382" sldId="1533"/>
        </pc:sldMkLst>
        <pc:spChg chg="mod">
          <ac:chgData name="Duijf, Antoinette" userId="80426808-569e-4360-acb0-e5a6dc4b8ad2" providerId="ADAL" clId="{34AD7BBE-64FD-4150-8CA2-669FE5AFC87F}" dt="2025-05-27T07:52:57.688" v="1613" actId="20577"/>
          <ac:spMkLst>
            <pc:docMk/>
            <pc:sldMk cId="2429707382" sldId="1533"/>
            <ac:spMk id="35" creationId="{37104C51-0232-62ED-4C6F-1447D06633EE}"/>
          </ac:spMkLst>
        </pc:spChg>
        <pc:spChg chg="mod">
          <ac:chgData name="Duijf, Antoinette" userId="80426808-569e-4360-acb0-e5a6dc4b8ad2" providerId="ADAL" clId="{34AD7BBE-64FD-4150-8CA2-669FE5AFC87F}" dt="2025-05-27T07:59:01.482" v="1698" actId="20577"/>
          <ac:spMkLst>
            <pc:docMk/>
            <pc:sldMk cId="2429707382" sldId="1533"/>
            <ac:spMk id="36" creationId="{D8EF981A-9BA7-0EB1-9B70-F7FBF2F7DF1C}"/>
          </ac:spMkLst>
        </pc:spChg>
        <pc:picChg chg="del mod">
          <ac:chgData name="Duijf, Antoinette" userId="80426808-569e-4360-acb0-e5a6dc4b8ad2" providerId="ADAL" clId="{34AD7BBE-64FD-4150-8CA2-669FE5AFC87F}" dt="2025-05-27T08:58:32.888" v="3579" actId="478"/>
          <ac:picMkLst>
            <pc:docMk/>
            <pc:sldMk cId="2429707382" sldId="1533"/>
            <ac:picMk id="2" creationId="{67495BB7-0A2F-14EA-54B9-835850F83625}"/>
          </ac:picMkLst>
        </pc:picChg>
        <pc:picChg chg="add del mod">
          <ac:chgData name="Duijf, Antoinette" userId="80426808-569e-4360-acb0-e5a6dc4b8ad2" providerId="ADAL" clId="{34AD7BBE-64FD-4150-8CA2-669FE5AFC87F}" dt="2025-05-27T07:53:03.225" v="1615" actId="21"/>
          <ac:picMkLst>
            <pc:docMk/>
            <pc:sldMk cId="2429707382" sldId="1533"/>
            <ac:picMk id="8" creationId="{356A8A1F-E863-1D50-18FF-37E7D28A8B81}"/>
          </ac:picMkLst>
        </pc:picChg>
        <pc:picChg chg="add mod">
          <ac:chgData name="Duijf, Antoinette" userId="80426808-569e-4360-acb0-e5a6dc4b8ad2" providerId="ADAL" clId="{34AD7BBE-64FD-4150-8CA2-669FE5AFC87F}" dt="2025-05-27T07:53:10.517" v="1620" actId="1076"/>
          <ac:picMkLst>
            <pc:docMk/>
            <pc:sldMk cId="2429707382" sldId="1533"/>
            <ac:picMk id="9" creationId="{57F6B1C1-0889-B2C5-7084-0C3905E7716E}"/>
          </ac:picMkLst>
        </pc:picChg>
        <pc:picChg chg="add mod">
          <ac:chgData name="Duijf, Antoinette" userId="80426808-569e-4360-acb0-e5a6dc4b8ad2" providerId="ADAL" clId="{34AD7BBE-64FD-4150-8CA2-669FE5AFC87F}" dt="2025-05-27T07:53:12.387" v="1621" actId="1076"/>
          <ac:picMkLst>
            <pc:docMk/>
            <pc:sldMk cId="2429707382" sldId="1533"/>
            <ac:picMk id="18" creationId="{356A8A1F-E863-1D50-18FF-37E7D28A8B81}"/>
          </ac:picMkLst>
        </pc:picChg>
        <pc:picChg chg="add mod">
          <ac:chgData name="Duijf, Antoinette" userId="80426808-569e-4360-acb0-e5a6dc4b8ad2" providerId="ADAL" clId="{34AD7BBE-64FD-4150-8CA2-669FE5AFC87F}" dt="2025-05-27T07:57:02.130" v="1655" actId="1076"/>
          <ac:picMkLst>
            <pc:docMk/>
            <pc:sldMk cId="2429707382" sldId="1533"/>
            <ac:picMk id="20" creationId="{E9471982-6B8E-4A17-2B0C-6227D79B6E37}"/>
          </ac:picMkLst>
        </pc:picChg>
      </pc:sldChg>
      <pc:sldChg chg="addSp delSp modSp mod">
        <pc:chgData name="Duijf, Antoinette" userId="80426808-569e-4360-acb0-e5a6dc4b8ad2" providerId="ADAL" clId="{34AD7BBE-64FD-4150-8CA2-669FE5AFC87F}" dt="2025-05-27T09:21:00.176" v="3994" actId="6549"/>
        <pc:sldMkLst>
          <pc:docMk/>
          <pc:sldMk cId="3425152842" sldId="1534"/>
        </pc:sldMkLst>
        <pc:spChg chg="add del mod">
          <ac:chgData name="Duijf, Antoinette" userId="80426808-569e-4360-acb0-e5a6dc4b8ad2" providerId="ADAL" clId="{34AD7BBE-64FD-4150-8CA2-669FE5AFC87F}" dt="2025-05-27T08:57:01.516" v="3564" actId="478"/>
          <ac:spMkLst>
            <pc:docMk/>
            <pc:sldMk cId="3425152842" sldId="1534"/>
            <ac:spMk id="19" creationId="{D8EED970-E390-8375-7367-204B2E0B978E}"/>
          </ac:spMkLst>
        </pc:spChg>
        <pc:spChg chg="add mod">
          <ac:chgData name="Duijf, Antoinette" userId="80426808-569e-4360-acb0-e5a6dc4b8ad2" providerId="ADAL" clId="{34AD7BBE-64FD-4150-8CA2-669FE5AFC87F}" dt="2025-05-27T09:03:24.546" v="3730" actId="5793"/>
          <ac:spMkLst>
            <pc:docMk/>
            <pc:sldMk cId="3425152842" sldId="1534"/>
            <ac:spMk id="23" creationId="{219E56F5-1D03-262E-179B-62B13CEDB75A}"/>
          </ac:spMkLst>
        </pc:spChg>
        <pc:spChg chg="add mod">
          <ac:chgData name="Duijf, Antoinette" userId="80426808-569e-4360-acb0-e5a6dc4b8ad2" providerId="ADAL" clId="{34AD7BBE-64FD-4150-8CA2-669FE5AFC87F}" dt="2025-05-27T09:21:00.176" v="3994" actId="6549"/>
          <ac:spMkLst>
            <pc:docMk/>
            <pc:sldMk cId="3425152842" sldId="1534"/>
            <ac:spMk id="24" creationId="{DA037C1C-2E60-2B75-134C-CAB588717B0A}"/>
          </ac:spMkLst>
        </pc:spChg>
        <pc:spChg chg="mod">
          <ac:chgData name="Duijf, Antoinette" userId="80426808-569e-4360-acb0-e5a6dc4b8ad2" providerId="ADAL" clId="{34AD7BBE-64FD-4150-8CA2-669FE5AFC87F}" dt="2025-05-27T07:18:54.927" v="1124" actId="255"/>
          <ac:spMkLst>
            <pc:docMk/>
            <pc:sldMk cId="3425152842" sldId="1534"/>
            <ac:spMk id="33" creationId="{AC757F5E-B016-F947-4518-7C6B9CC7EE04}"/>
          </ac:spMkLst>
        </pc:spChg>
        <pc:spChg chg="mod">
          <ac:chgData name="Duijf, Antoinette" userId="80426808-569e-4360-acb0-e5a6dc4b8ad2" providerId="ADAL" clId="{34AD7BBE-64FD-4150-8CA2-669FE5AFC87F}" dt="2025-05-27T07:18:44.499" v="1120" actId="1076"/>
          <ac:spMkLst>
            <pc:docMk/>
            <pc:sldMk cId="3425152842" sldId="1534"/>
            <ac:spMk id="34" creationId="{152372B3-00F5-781C-183E-6F2DDF35091D}"/>
          </ac:spMkLst>
        </pc:spChg>
        <pc:spChg chg="mod">
          <ac:chgData name="Duijf, Antoinette" userId="80426808-569e-4360-acb0-e5a6dc4b8ad2" providerId="ADAL" clId="{34AD7BBE-64FD-4150-8CA2-669FE5AFC87F}" dt="2025-05-27T07:17:48.382" v="1105" actId="1035"/>
          <ac:spMkLst>
            <pc:docMk/>
            <pc:sldMk cId="3425152842" sldId="1534"/>
            <ac:spMk id="35" creationId="{37104C51-0232-62ED-4C6F-1447D06633EE}"/>
          </ac:spMkLst>
        </pc:spChg>
        <pc:spChg chg="mod">
          <ac:chgData name="Duijf, Antoinette" userId="80426808-569e-4360-acb0-e5a6dc4b8ad2" providerId="ADAL" clId="{34AD7BBE-64FD-4150-8CA2-669FE5AFC87F}" dt="2025-05-27T08:57:59.023" v="3578" actId="20577"/>
          <ac:spMkLst>
            <pc:docMk/>
            <pc:sldMk cId="3425152842" sldId="1534"/>
            <ac:spMk id="36" creationId="{D8EF981A-9BA7-0EB1-9B70-F7FBF2F7DF1C}"/>
          </ac:spMkLst>
        </pc:spChg>
        <pc:picChg chg="add mod">
          <ac:chgData name="Duijf, Antoinette" userId="80426808-569e-4360-acb0-e5a6dc4b8ad2" providerId="ADAL" clId="{34AD7BBE-64FD-4150-8CA2-669FE5AFC87F}" dt="2025-05-27T07:17:50.290" v="1108" actId="1035"/>
          <ac:picMkLst>
            <pc:docMk/>
            <pc:sldMk cId="3425152842" sldId="1534"/>
            <ac:picMk id="2" creationId="{4661B7C6-6459-4F44-9A82-112F036B613C}"/>
          </ac:picMkLst>
        </pc:picChg>
        <pc:picChg chg="add del mod">
          <ac:chgData name="Duijf, Antoinette" userId="80426808-569e-4360-acb0-e5a6dc4b8ad2" providerId="ADAL" clId="{34AD7BBE-64FD-4150-8CA2-669FE5AFC87F}" dt="2025-05-27T08:57:02.264" v="3565" actId="478"/>
          <ac:picMkLst>
            <pc:docMk/>
            <pc:sldMk cId="3425152842" sldId="1534"/>
            <ac:picMk id="18" creationId="{301B0C74-B5C6-EDE8-90F8-8125B72AFA59}"/>
          </ac:picMkLst>
        </pc:picChg>
        <pc:picChg chg="add mod modCrop">
          <ac:chgData name="Duijf, Antoinette" userId="80426808-569e-4360-acb0-e5a6dc4b8ad2" providerId="ADAL" clId="{34AD7BBE-64FD-4150-8CA2-669FE5AFC87F}" dt="2025-05-27T08:57:12.808" v="3568" actId="1076"/>
          <ac:picMkLst>
            <pc:docMk/>
            <pc:sldMk cId="3425152842" sldId="1534"/>
            <ac:picMk id="21" creationId="{6C56DFD4-63F6-3E59-B6E5-586DD9506534}"/>
          </ac:picMkLst>
        </pc:picChg>
        <pc:cxnChg chg="mod">
          <ac:chgData name="Duijf, Antoinette" userId="80426808-569e-4360-acb0-e5a6dc4b8ad2" providerId="ADAL" clId="{34AD7BBE-64FD-4150-8CA2-669FE5AFC87F}" dt="2025-05-27T07:18:24.159" v="1113" actId="14100"/>
          <ac:cxnSpMkLst>
            <pc:docMk/>
            <pc:sldMk cId="3425152842" sldId="1534"/>
            <ac:cxnSpMk id="6" creationId="{3D09B2A4-3F65-1D5C-40D9-FF5217B6D819}"/>
          </ac:cxnSpMkLst>
        </pc:cxnChg>
      </pc:sldChg>
      <pc:sldChg chg="addSp delSp modSp mod">
        <pc:chgData name="Duijf, Antoinette" userId="80426808-569e-4360-acb0-e5a6dc4b8ad2" providerId="ADAL" clId="{34AD7BBE-64FD-4150-8CA2-669FE5AFC87F}" dt="2025-05-27T09:00:53.248" v="3649" actId="1076"/>
        <pc:sldMkLst>
          <pc:docMk/>
          <pc:sldMk cId="73354078" sldId="1535"/>
        </pc:sldMkLst>
        <pc:spChg chg="add del mod">
          <ac:chgData name="Duijf, Antoinette" userId="80426808-569e-4360-acb0-e5a6dc4b8ad2" providerId="ADAL" clId="{34AD7BBE-64FD-4150-8CA2-669FE5AFC87F}" dt="2025-05-27T08:59:56.861" v="3580" actId="478"/>
          <ac:spMkLst>
            <pc:docMk/>
            <pc:sldMk cId="73354078" sldId="1535"/>
            <ac:spMk id="9" creationId="{306F0AA7-8C83-4F68-5334-0EC9343B0996}"/>
          </ac:spMkLst>
        </pc:spChg>
        <pc:spChg chg="mod">
          <ac:chgData name="Duijf, Antoinette" userId="80426808-569e-4360-acb0-e5a6dc4b8ad2" providerId="ADAL" clId="{34AD7BBE-64FD-4150-8CA2-669FE5AFC87F}" dt="2025-05-27T08:10:27.991" v="2026" actId="14100"/>
          <ac:spMkLst>
            <pc:docMk/>
            <pc:sldMk cId="73354078" sldId="1535"/>
            <ac:spMk id="33" creationId="{AC757F5E-B016-F947-4518-7C6B9CC7EE04}"/>
          </ac:spMkLst>
        </pc:spChg>
        <pc:spChg chg="mod">
          <ac:chgData name="Duijf, Antoinette" userId="80426808-569e-4360-acb0-e5a6dc4b8ad2" providerId="ADAL" clId="{34AD7BBE-64FD-4150-8CA2-669FE5AFC87F}" dt="2025-05-27T08:10:41.737" v="2037" actId="6549"/>
          <ac:spMkLst>
            <pc:docMk/>
            <pc:sldMk cId="73354078" sldId="1535"/>
            <ac:spMk id="34" creationId="{152372B3-00F5-781C-183E-6F2DDF35091D}"/>
          </ac:spMkLst>
        </pc:spChg>
        <pc:spChg chg="mod">
          <ac:chgData name="Duijf, Antoinette" userId="80426808-569e-4360-acb0-e5a6dc4b8ad2" providerId="ADAL" clId="{34AD7BBE-64FD-4150-8CA2-669FE5AFC87F}" dt="2025-05-27T07:15:54.619" v="997" actId="20577"/>
          <ac:spMkLst>
            <pc:docMk/>
            <pc:sldMk cId="73354078" sldId="1535"/>
            <ac:spMk id="35" creationId="{37104C51-0232-62ED-4C6F-1447D06633EE}"/>
          </ac:spMkLst>
        </pc:spChg>
        <pc:spChg chg="mod">
          <ac:chgData name="Duijf, Antoinette" userId="80426808-569e-4360-acb0-e5a6dc4b8ad2" providerId="ADAL" clId="{34AD7BBE-64FD-4150-8CA2-669FE5AFC87F}" dt="2025-05-27T09:00:47.958" v="3647" actId="20577"/>
          <ac:spMkLst>
            <pc:docMk/>
            <pc:sldMk cId="73354078" sldId="1535"/>
            <ac:spMk id="36" creationId="{D8EF981A-9BA7-0EB1-9B70-F7FBF2F7DF1C}"/>
          </ac:spMkLst>
        </pc:spChg>
        <pc:picChg chg="del">
          <ac:chgData name="Duijf, Antoinette" userId="80426808-569e-4360-acb0-e5a6dc4b8ad2" providerId="ADAL" clId="{34AD7BBE-64FD-4150-8CA2-669FE5AFC87F}" dt="2025-05-27T08:59:57.392" v="3581" actId="478"/>
          <ac:picMkLst>
            <pc:docMk/>
            <pc:sldMk cId="73354078" sldId="1535"/>
            <ac:picMk id="8" creationId="{488CF838-4CE0-0AB2-7493-CCAD972880F7}"/>
          </ac:picMkLst>
        </pc:picChg>
        <pc:picChg chg="add mod">
          <ac:chgData name="Duijf, Antoinette" userId="80426808-569e-4360-acb0-e5a6dc4b8ad2" providerId="ADAL" clId="{34AD7BBE-64FD-4150-8CA2-669FE5AFC87F}" dt="2025-05-27T09:00:53.248" v="3649" actId="1076"/>
          <ac:picMkLst>
            <pc:docMk/>
            <pc:sldMk cId="73354078" sldId="1535"/>
            <ac:picMk id="19" creationId="{84E8038C-FBDA-23C1-09F7-774C9EF61F05}"/>
          </ac:picMkLst>
        </pc:picChg>
      </pc:sldChg>
      <pc:sldChg chg="addSp delSp modSp mod">
        <pc:chgData name="Duijf, Antoinette" userId="80426808-569e-4360-acb0-e5a6dc4b8ad2" providerId="ADAL" clId="{34AD7BBE-64FD-4150-8CA2-669FE5AFC87F}" dt="2025-05-27T08:09:58.538" v="2014" actId="255"/>
        <pc:sldMkLst>
          <pc:docMk/>
          <pc:sldMk cId="3826780517" sldId="1536"/>
        </pc:sldMkLst>
        <pc:spChg chg="mod">
          <ac:chgData name="Duijf, Antoinette" userId="80426808-569e-4360-acb0-e5a6dc4b8ad2" providerId="ADAL" clId="{34AD7BBE-64FD-4150-8CA2-669FE5AFC87F}" dt="2025-05-27T08:09:58.538" v="2014" actId="255"/>
          <ac:spMkLst>
            <pc:docMk/>
            <pc:sldMk cId="3826780517" sldId="1536"/>
            <ac:spMk id="33" creationId="{AC757F5E-B016-F947-4518-7C6B9CC7EE04}"/>
          </ac:spMkLst>
        </pc:spChg>
        <pc:spChg chg="mod">
          <ac:chgData name="Duijf, Antoinette" userId="80426808-569e-4360-acb0-e5a6dc4b8ad2" providerId="ADAL" clId="{34AD7BBE-64FD-4150-8CA2-669FE5AFC87F}" dt="2025-05-27T08:09:54.026" v="2013" actId="255"/>
          <ac:spMkLst>
            <pc:docMk/>
            <pc:sldMk cId="3826780517" sldId="1536"/>
            <ac:spMk id="34" creationId="{152372B3-00F5-781C-183E-6F2DDF35091D}"/>
          </ac:spMkLst>
        </pc:spChg>
        <pc:spChg chg="mod">
          <ac:chgData name="Duijf, Antoinette" userId="80426808-569e-4360-acb0-e5a6dc4b8ad2" providerId="ADAL" clId="{34AD7BBE-64FD-4150-8CA2-669FE5AFC87F}" dt="2025-05-27T06:56:33.159" v="755" actId="115"/>
          <ac:spMkLst>
            <pc:docMk/>
            <pc:sldMk cId="3826780517" sldId="1536"/>
            <ac:spMk id="35" creationId="{37104C51-0232-62ED-4C6F-1447D06633EE}"/>
          </ac:spMkLst>
        </pc:spChg>
        <pc:spChg chg="mod">
          <ac:chgData name="Duijf, Antoinette" userId="80426808-569e-4360-acb0-e5a6dc4b8ad2" providerId="ADAL" clId="{34AD7BBE-64FD-4150-8CA2-669FE5AFC87F}" dt="2025-05-27T07:13:55.434" v="934" actId="20577"/>
          <ac:spMkLst>
            <pc:docMk/>
            <pc:sldMk cId="3826780517" sldId="1536"/>
            <ac:spMk id="36" creationId="{D8EF981A-9BA7-0EB1-9B70-F7FBF2F7DF1C}"/>
          </ac:spMkLst>
        </pc:spChg>
        <pc:picChg chg="add mod modCrop">
          <ac:chgData name="Duijf, Antoinette" userId="80426808-569e-4360-acb0-e5a6dc4b8ad2" providerId="ADAL" clId="{34AD7BBE-64FD-4150-8CA2-669FE5AFC87F}" dt="2025-05-27T06:55:57.067" v="714" actId="732"/>
          <ac:picMkLst>
            <pc:docMk/>
            <pc:sldMk cId="3826780517" sldId="1536"/>
            <ac:picMk id="2" creationId="{DC4F61CA-6D38-7E1F-267A-3E47266D6D17}"/>
          </ac:picMkLst>
        </pc:picChg>
        <pc:picChg chg="add del mod">
          <ac:chgData name="Duijf, Antoinette" userId="80426808-569e-4360-acb0-e5a6dc4b8ad2" providerId="ADAL" clId="{34AD7BBE-64FD-4150-8CA2-669FE5AFC87F}" dt="2025-05-27T07:12:45.661" v="833" actId="478"/>
          <ac:picMkLst>
            <pc:docMk/>
            <pc:sldMk cId="3826780517" sldId="1536"/>
            <ac:picMk id="9" creationId="{F9819C89-9DEA-FD96-3F9D-1F790DC11687}"/>
          </ac:picMkLst>
        </pc:picChg>
        <pc:picChg chg="add del mod">
          <ac:chgData name="Duijf, Antoinette" userId="80426808-569e-4360-acb0-e5a6dc4b8ad2" providerId="ADAL" clId="{34AD7BBE-64FD-4150-8CA2-669FE5AFC87F}" dt="2025-05-27T07:12:45.207" v="832" actId="478"/>
          <ac:picMkLst>
            <pc:docMk/>
            <pc:sldMk cId="3826780517" sldId="1536"/>
            <ac:picMk id="19" creationId="{B87CB67B-EB19-3BA0-DCCB-099E3FAB133B}"/>
          </ac:picMkLst>
        </pc:picChg>
        <pc:picChg chg="add mod">
          <ac:chgData name="Duijf, Antoinette" userId="80426808-569e-4360-acb0-e5a6dc4b8ad2" providerId="ADAL" clId="{34AD7BBE-64FD-4150-8CA2-669FE5AFC87F}" dt="2025-05-27T07:13:58.408" v="935" actId="1076"/>
          <ac:picMkLst>
            <pc:docMk/>
            <pc:sldMk cId="3826780517" sldId="1536"/>
            <ac:picMk id="21" creationId="{A5C29A4B-6B9E-DF74-A669-2D078765CB48}"/>
          </ac:picMkLst>
        </pc:picChg>
        <pc:cxnChg chg="add mod">
          <ac:chgData name="Duijf, Antoinette" userId="80426808-569e-4360-acb0-e5a6dc4b8ad2" providerId="ADAL" clId="{34AD7BBE-64FD-4150-8CA2-669FE5AFC87F}" dt="2025-05-27T07:14:24.380" v="941" actId="14100"/>
          <ac:cxnSpMkLst>
            <pc:docMk/>
            <pc:sldMk cId="3826780517" sldId="1536"/>
            <ac:cxnSpMk id="24" creationId="{63553066-6B3F-7FAF-119E-16FC01B1A2B1}"/>
          </ac:cxnSpMkLst>
        </pc:cxnChg>
      </pc:sldChg>
      <pc:sldChg chg="addSp delSp modSp mod">
        <pc:chgData name="Duijf, Antoinette" userId="80426808-569e-4360-acb0-e5a6dc4b8ad2" providerId="ADAL" clId="{34AD7BBE-64FD-4150-8CA2-669FE5AFC87F}" dt="2025-05-27T09:21:29.458" v="3995" actId="14100"/>
        <pc:sldMkLst>
          <pc:docMk/>
          <pc:sldMk cId="3920974534" sldId="1537"/>
        </pc:sldMkLst>
        <pc:spChg chg="mod">
          <ac:chgData name="Duijf, Antoinette" userId="80426808-569e-4360-acb0-e5a6dc4b8ad2" providerId="ADAL" clId="{34AD7BBE-64FD-4150-8CA2-669FE5AFC87F}" dt="2025-05-27T08:09:43.389" v="2011" actId="1076"/>
          <ac:spMkLst>
            <pc:docMk/>
            <pc:sldMk cId="3920974534" sldId="1537"/>
            <ac:spMk id="33" creationId="{AC757F5E-B016-F947-4518-7C6B9CC7EE04}"/>
          </ac:spMkLst>
        </pc:spChg>
        <pc:spChg chg="mod">
          <ac:chgData name="Duijf, Antoinette" userId="80426808-569e-4360-acb0-e5a6dc4b8ad2" providerId="ADAL" clId="{34AD7BBE-64FD-4150-8CA2-669FE5AFC87F}" dt="2025-05-27T08:09:34.169" v="2009" actId="1038"/>
          <ac:spMkLst>
            <pc:docMk/>
            <pc:sldMk cId="3920974534" sldId="1537"/>
            <ac:spMk id="34" creationId="{152372B3-00F5-781C-183E-6F2DDF35091D}"/>
          </ac:spMkLst>
        </pc:spChg>
        <pc:spChg chg="mod">
          <ac:chgData name="Duijf, Antoinette" userId="80426808-569e-4360-acb0-e5a6dc4b8ad2" providerId="ADAL" clId="{34AD7BBE-64FD-4150-8CA2-669FE5AFC87F}" dt="2025-05-27T09:21:29.458" v="3995" actId="14100"/>
          <ac:spMkLst>
            <pc:docMk/>
            <pc:sldMk cId="3920974534" sldId="1537"/>
            <ac:spMk id="35" creationId="{37104C51-0232-62ED-4C6F-1447D06633EE}"/>
          </ac:spMkLst>
        </pc:spChg>
        <pc:spChg chg="mod">
          <ac:chgData name="Duijf, Antoinette" userId="80426808-569e-4360-acb0-e5a6dc4b8ad2" providerId="ADAL" clId="{34AD7BBE-64FD-4150-8CA2-669FE5AFC87F}" dt="2025-05-27T06:55:29.839" v="709" actId="20577"/>
          <ac:spMkLst>
            <pc:docMk/>
            <pc:sldMk cId="3920974534" sldId="1537"/>
            <ac:spMk id="36" creationId="{D8EF981A-9BA7-0EB1-9B70-F7FBF2F7DF1C}"/>
          </ac:spMkLst>
        </pc:spChg>
        <pc:picChg chg="del">
          <ac:chgData name="Duijf, Antoinette" userId="80426808-569e-4360-acb0-e5a6dc4b8ad2" providerId="ADAL" clId="{34AD7BBE-64FD-4150-8CA2-669FE5AFC87F}" dt="2025-05-27T06:49:36.221" v="468" actId="478"/>
          <ac:picMkLst>
            <pc:docMk/>
            <pc:sldMk cId="3920974534" sldId="1537"/>
            <ac:picMk id="2" creationId="{3A27B3AC-3709-D06B-C67C-9F04A17661B7}"/>
          </ac:picMkLst>
        </pc:picChg>
        <pc:picChg chg="del">
          <ac:chgData name="Duijf, Antoinette" userId="80426808-569e-4360-acb0-e5a6dc4b8ad2" providerId="ADAL" clId="{34AD7BBE-64FD-4150-8CA2-669FE5AFC87F}" dt="2025-05-27T06:54:10.978" v="544" actId="478"/>
          <ac:picMkLst>
            <pc:docMk/>
            <pc:sldMk cId="3920974534" sldId="1537"/>
            <ac:picMk id="8" creationId="{002AD69B-17FD-BECF-B184-0987A823A0CC}"/>
          </ac:picMkLst>
        </pc:picChg>
        <pc:picChg chg="add mod">
          <ac:chgData name="Duijf, Antoinette" userId="80426808-569e-4360-acb0-e5a6dc4b8ad2" providerId="ADAL" clId="{34AD7BBE-64FD-4150-8CA2-669FE5AFC87F}" dt="2025-05-27T06:51:08.531" v="541" actId="1076"/>
          <ac:picMkLst>
            <pc:docMk/>
            <pc:sldMk cId="3920974534" sldId="1537"/>
            <ac:picMk id="9" creationId="{0B834960-3EE2-F6CB-BD88-3E24DD682ED2}"/>
          </ac:picMkLst>
        </pc:picChg>
        <pc:picChg chg="add mod">
          <ac:chgData name="Duijf, Antoinette" userId="80426808-569e-4360-acb0-e5a6dc4b8ad2" providerId="ADAL" clId="{34AD7BBE-64FD-4150-8CA2-669FE5AFC87F}" dt="2025-05-27T06:55:33.656" v="710" actId="1076"/>
          <ac:picMkLst>
            <pc:docMk/>
            <pc:sldMk cId="3920974534" sldId="1537"/>
            <ac:picMk id="19" creationId="{609A2045-6B38-9860-28C9-21BAE903898B}"/>
          </ac:picMkLst>
        </pc:picChg>
      </pc:sldChg>
      <pc:sldChg chg="addSp delSp modSp mod">
        <pc:chgData name="Duijf, Antoinette" userId="80426808-569e-4360-acb0-e5a6dc4b8ad2" providerId="ADAL" clId="{34AD7BBE-64FD-4150-8CA2-669FE5AFC87F}" dt="2025-05-27T09:52:37.076" v="3998" actId="255"/>
        <pc:sldMkLst>
          <pc:docMk/>
          <pc:sldMk cId="662028458" sldId="1538"/>
        </pc:sldMkLst>
        <pc:spChg chg="mod">
          <ac:chgData name="Duijf, Antoinette" userId="80426808-569e-4360-acb0-e5a6dc4b8ad2" providerId="ADAL" clId="{34AD7BBE-64FD-4150-8CA2-669FE5AFC87F}" dt="2025-05-27T06:48:46.330" v="466" actId="255"/>
          <ac:spMkLst>
            <pc:docMk/>
            <pc:sldMk cId="662028458" sldId="1538"/>
            <ac:spMk id="35" creationId="{37104C51-0232-62ED-4C6F-1447D06633EE}"/>
          </ac:spMkLst>
        </pc:spChg>
        <pc:spChg chg="mod">
          <ac:chgData name="Duijf, Antoinette" userId="80426808-569e-4360-acb0-e5a6dc4b8ad2" providerId="ADAL" clId="{34AD7BBE-64FD-4150-8CA2-669FE5AFC87F}" dt="2025-05-27T09:52:37.076" v="3998" actId="255"/>
          <ac:spMkLst>
            <pc:docMk/>
            <pc:sldMk cId="662028458" sldId="1538"/>
            <ac:spMk id="36" creationId="{D8EF981A-9BA7-0EB1-9B70-F7FBF2F7DF1C}"/>
          </ac:spMkLst>
        </pc:spChg>
        <pc:picChg chg="del">
          <ac:chgData name="Duijf, Antoinette" userId="80426808-569e-4360-acb0-e5a6dc4b8ad2" providerId="ADAL" clId="{34AD7BBE-64FD-4150-8CA2-669FE5AFC87F}" dt="2025-05-27T06:47:31.951" v="334" actId="478"/>
          <ac:picMkLst>
            <pc:docMk/>
            <pc:sldMk cId="662028458" sldId="1538"/>
            <ac:picMk id="8" creationId="{9582BB10-64A0-E5F6-CB32-FF59E13118FE}"/>
          </ac:picMkLst>
        </pc:picChg>
        <pc:picChg chg="add mod">
          <ac:chgData name="Duijf, Antoinette" userId="80426808-569e-4360-acb0-e5a6dc4b8ad2" providerId="ADAL" clId="{34AD7BBE-64FD-4150-8CA2-669FE5AFC87F}" dt="2025-05-27T06:48:51.945" v="467" actId="1076"/>
          <ac:picMkLst>
            <pc:docMk/>
            <pc:sldMk cId="662028458" sldId="1538"/>
            <ac:picMk id="9" creationId="{B1DBF821-7A1A-D8A0-F60D-9BDB1A0B8B17}"/>
          </ac:picMkLst>
        </pc:picChg>
      </pc:sldChg>
      <pc:sldChg chg="addSp delSp modSp add mod ord">
        <pc:chgData name="Duijf, Antoinette" userId="80426808-569e-4360-acb0-e5a6dc4b8ad2" providerId="ADAL" clId="{34AD7BBE-64FD-4150-8CA2-669FE5AFC87F}" dt="2025-05-27T08:07:27.360" v="1925" actId="20577"/>
        <pc:sldMkLst>
          <pc:docMk/>
          <pc:sldMk cId="553690976" sldId="1540"/>
        </pc:sldMkLst>
        <pc:spChg chg="add mod">
          <ac:chgData name="Duijf, Antoinette" userId="80426808-569e-4360-acb0-e5a6dc4b8ad2" providerId="ADAL" clId="{34AD7BBE-64FD-4150-8CA2-669FE5AFC87F}" dt="2025-05-27T08:07:27.360" v="1925" actId="20577"/>
          <ac:spMkLst>
            <pc:docMk/>
            <pc:sldMk cId="553690976" sldId="1540"/>
            <ac:spMk id="2" creationId="{034BD63C-661E-5E3B-15D9-E93F4A6AD185}"/>
          </ac:spMkLst>
        </pc:spChg>
        <pc:spChg chg="mod">
          <ac:chgData name="Duijf, Antoinette" userId="80426808-569e-4360-acb0-e5a6dc4b8ad2" providerId="ADAL" clId="{34AD7BBE-64FD-4150-8CA2-669FE5AFC87F}" dt="2025-05-26T20:47:18.312" v="232" actId="1076"/>
          <ac:spMkLst>
            <pc:docMk/>
            <pc:sldMk cId="553690976" sldId="1540"/>
            <ac:spMk id="6" creationId="{00000000-0000-0000-0000-000000000000}"/>
          </ac:spMkLst>
        </pc:spChg>
        <pc:spChg chg="del">
          <ac:chgData name="Duijf, Antoinette" userId="80426808-569e-4360-acb0-e5a6dc4b8ad2" providerId="ADAL" clId="{34AD7BBE-64FD-4150-8CA2-669FE5AFC87F}" dt="2025-05-26T20:41:46.552" v="18" actId="478"/>
          <ac:spMkLst>
            <pc:docMk/>
            <pc:sldMk cId="553690976" sldId="1540"/>
            <ac:spMk id="7" creationId="{22C3029B-C5AA-ED46-E333-2165F5101099}"/>
          </ac:spMkLst>
        </pc:spChg>
        <pc:spChg chg="add del mod">
          <ac:chgData name="Duijf, Antoinette" userId="80426808-569e-4360-acb0-e5a6dc4b8ad2" providerId="ADAL" clId="{34AD7BBE-64FD-4150-8CA2-669FE5AFC87F}" dt="2025-05-26T20:46:55.834" v="226" actId="478"/>
          <ac:spMkLst>
            <pc:docMk/>
            <pc:sldMk cId="553690976" sldId="1540"/>
            <ac:spMk id="9" creationId="{D4E282B0-C24B-5879-34E1-152644BDB572}"/>
          </ac:spMkLst>
        </pc:spChg>
        <pc:spChg chg="add mod">
          <ac:chgData name="Duijf, Antoinette" userId="80426808-569e-4360-acb0-e5a6dc4b8ad2" providerId="ADAL" clId="{34AD7BBE-64FD-4150-8CA2-669FE5AFC87F}" dt="2025-05-26T20:47:47.253" v="264" actId="14100"/>
          <ac:spMkLst>
            <pc:docMk/>
            <pc:sldMk cId="553690976" sldId="1540"/>
            <ac:spMk id="10" creationId="{3588B698-FA98-D4EB-3C54-C63C62C17FC7}"/>
          </ac:spMkLst>
        </pc:spChg>
        <pc:picChg chg="add mod">
          <ac:chgData name="Duijf, Antoinette" userId="80426808-569e-4360-acb0-e5a6dc4b8ad2" providerId="ADAL" clId="{34AD7BBE-64FD-4150-8CA2-669FE5AFC87F}" dt="2025-05-26T20:46:33.042" v="202" actId="1076"/>
          <ac:picMkLst>
            <pc:docMk/>
            <pc:sldMk cId="553690976" sldId="1540"/>
            <ac:picMk id="3" creationId="{23D9D13C-77C2-E21F-9E70-5E79303D5A54}"/>
          </ac:picMkLst>
        </pc:picChg>
        <pc:picChg chg="del">
          <ac:chgData name="Duijf, Antoinette" userId="80426808-569e-4360-acb0-e5a6dc4b8ad2" providerId="ADAL" clId="{34AD7BBE-64FD-4150-8CA2-669FE5AFC87F}" dt="2025-05-26T20:41:45.293" v="17" actId="478"/>
          <ac:picMkLst>
            <pc:docMk/>
            <pc:sldMk cId="553690976" sldId="1540"/>
            <ac:picMk id="5" creationId="{5F5FD546-5D7E-8428-DE24-458EC31F20FC}"/>
          </ac:picMkLst>
        </pc:picChg>
        <pc:picChg chg="add mod">
          <ac:chgData name="Duijf, Antoinette" userId="80426808-569e-4360-acb0-e5a6dc4b8ad2" providerId="ADAL" clId="{34AD7BBE-64FD-4150-8CA2-669FE5AFC87F}" dt="2025-05-26T20:47:43.214" v="263" actId="1076"/>
          <ac:picMkLst>
            <pc:docMk/>
            <pc:sldMk cId="553690976" sldId="1540"/>
            <ac:picMk id="8" creationId="{2641C93C-D7C0-90B6-2B43-98BF8BBBB90A}"/>
          </ac:picMkLst>
        </pc:picChg>
      </pc:sldChg>
      <pc:sldChg chg="addSp delSp modSp add del mod">
        <pc:chgData name="Duijf, Antoinette" userId="80426808-569e-4360-acb0-e5a6dc4b8ad2" providerId="ADAL" clId="{34AD7BBE-64FD-4150-8CA2-669FE5AFC87F}" dt="2025-05-26T21:09:33.309" v="332" actId="47"/>
        <pc:sldMkLst>
          <pc:docMk/>
          <pc:sldMk cId="1379304752" sldId="1541"/>
        </pc:sldMkLst>
        <pc:picChg chg="del">
          <ac:chgData name="Duijf, Antoinette" userId="80426808-569e-4360-acb0-e5a6dc4b8ad2" providerId="ADAL" clId="{34AD7BBE-64FD-4150-8CA2-669FE5AFC87F}" dt="2025-05-26T21:07:32.710" v="315" actId="478"/>
          <ac:picMkLst>
            <pc:docMk/>
            <pc:sldMk cId="1379304752" sldId="1541"/>
            <ac:picMk id="3" creationId="{ED4B921E-FBB6-92C6-AEE9-5FBEF47D5D74}"/>
          </ac:picMkLst>
        </pc:picChg>
        <pc:picChg chg="add mod">
          <ac:chgData name="Duijf, Antoinette" userId="80426808-569e-4360-acb0-e5a6dc4b8ad2" providerId="ADAL" clId="{34AD7BBE-64FD-4150-8CA2-669FE5AFC87F}" dt="2025-05-26T21:07:57.496" v="323" actId="14100"/>
          <ac:picMkLst>
            <pc:docMk/>
            <pc:sldMk cId="1379304752" sldId="1541"/>
            <ac:picMk id="4" creationId="{A0A511A7-58E2-FD00-1BB3-A62781C9C683}"/>
          </ac:picMkLst>
        </pc:picChg>
      </pc:sldChg>
      <pc:sldChg chg="addSp delSp modSp add mod">
        <pc:chgData name="Duijf, Antoinette" userId="80426808-569e-4360-acb0-e5a6dc4b8ad2" providerId="ADAL" clId="{34AD7BBE-64FD-4150-8CA2-669FE5AFC87F}" dt="2025-05-26T21:09:05.339" v="331" actId="732"/>
        <pc:sldMkLst>
          <pc:docMk/>
          <pc:sldMk cId="1616938729" sldId="1542"/>
        </pc:sldMkLst>
        <pc:picChg chg="del">
          <ac:chgData name="Duijf, Antoinette" userId="80426808-569e-4360-acb0-e5a6dc4b8ad2" providerId="ADAL" clId="{34AD7BBE-64FD-4150-8CA2-669FE5AFC87F}" dt="2025-05-26T21:08:45.162" v="325" actId="478"/>
          <ac:picMkLst>
            <pc:docMk/>
            <pc:sldMk cId="1616938729" sldId="1542"/>
            <ac:picMk id="3" creationId="{ED4B921E-FBB6-92C6-AEE9-5FBEF47D5D74}"/>
          </ac:picMkLst>
        </pc:picChg>
        <pc:picChg chg="add mod modCrop">
          <ac:chgData name="Duijf, Antoinette" userId="80426808-569e-4360-acb0-e5a6dc4b8ad2" providerId="ADAL" clId="{34AD7BBE-64FD-4150-8CA2-669FE5AFC87F}" dt="2025-05-26T21:09:05.339" v="331" actId="732"/>
          <ac:picMkLst>
            <pc:docMk/>
            <pc:sldMk cId="1616938729" sldId="1542"/>
            <ac:picMk id="4" creationId="{7F7EAE68-36E4-93FA-523C-D7B3A7149193}"/>
          </ac:picMkLst>
        </pc:picChg>
      </pc:sldChg>
      <pc:sldChg chg="addSp delSp modSp add mod">
        <pc:chgData name="Duijf, Antoinette" userId="80426808-569e-4360-acb0-e5a6dc4b8ad2" providerId="ADAL" clId="{34AD7BBE-64FD-4150-8CA2-669FE5AFC87F}" dt="2025-05-27T08:06:11.279" v="1843" actId="20577"/>
        <pc:sldMkLst>
          <pc:docMk/>
          <pc:sldMk cId="2220183380" sldId="1543"/>
        </pc:sldMkLst>
        <pc:spChg chg="mod">
          <ac:chgData name="Duijf, Antoinette" userId="80426808-569e-4360-acb0-e5a6dc4b8ad2" providerId="ADAL" clId="{34AD7BBE-64FD-4150-8CA2-669FE5AFC87F}" dt="2025-05-27T08:06:11.279" v="1843" actId="20577"/>
          <ac:spMkLst>
            <pc:docMk/>
            <pc:sldMk cId="2220183380" sldId="1543"/>
            <ac:spMk id="35" creationId="{37104C51-0232-62ED-4C6F-1447D06633EE}"/>
          </ac:spMkLst>
        </pc:spChg>
        <pc:spChg chg="mod">
          <ac:chgData name="Duijf, Antoinette" userId="80426808-569e-4360-acb0-e5a6dc4b8ad2" providerId="ADAL" clId="{34AD7BBE-64FD-4150-8CA2-669FE5AFC87F}" dt="2025-05-27T08:00:21.771" v="1749" actId="20577"/>
          <ac:spMkLst>
            <pc:docMk/>
            <pc:sldMk cId="2220183380" sldId="1543"/>
            <ac:spMk id="36" creationId="{D8EF981A-9BA7-0EB1-9B70-F7FBF2F7DF1C}"/>
          </ac:spMkLst>
        </pc:spChg>
        <pc:picChg chg="del">
          <ac:chgData name="Duijf, Antoinette" userId="80426808-569e-4360-acb0-e5a6dc4b8ad2" providerId="ADAL" clId="{34AD7BBE-64FD-4150-8CA2-669FE5AFC87F}" dt="2025-05-27T08:00:31.588" v="1750" actId="478"/>
          <ac:picMkLst>
            <pc:docMk/>
            <pc:sldMk cId="2220183380" sldId="1543"/>
            <ac:picMk id="2" creationId="{FB738F0E-7868-8220-D6CE-53BF2BDD14F0}"/>
          </ac:picMkLst>
        </pc:picChg>
        <pc:picChg chg="del">
          <ac:chgData name="Duijf, Antoinette" userId="80426808-569e-4360-acb0-e5a6dc4b8ad2" providerId="ADAL" clId="{34AD7BBE-64FD-4150-8CA2-669FE5AFC87F}" dt="2025-05-27T07:59:48.544" v="1700" actId="478"/>
          <ac:picMkLst>
            <pc:docMk/>
            <pc:sldMk cId="2220183380" sldId="1543"/>
            <ac:picMk id="8" creationId="{9701704F-B5F5-4CC9-8B4B-F8675C501EDB}"/>
          </ac:picMkLst>
        </pc:picChg>
        <pc:picChg chg="del">
          <ac:chgData name="Duijf, Antoinette" userId="80426808-569e-4360-acb0-e5a6dc4b8ad2" providerId="ADAL" clId="{34AD7BBE-64FD-4150-8CA2-669FE5AFC87F}" dt="2025-05-27T07:59:49.515" v="1701" actId="478"/>
          <ac:picMkLst>
            <pc:docMk/>
            <pc:sldMk cId="2220183380" sldId="1543"/>
            <ac:picMk id="9" creationId="{94989980-ED8E-5DB1-B310-51A8349E85FC}"/>
          </ac:picMkLst>
        </pc:picChg>
        <pc:picChg chg="add mod">
          <ac:chgData name="Duijf, Antoinette" userId="80426808-569e-4360-acb0-e5a6dc4b8ad2" providerId="ADAL" clId="{34AD7BBE-64FD-4150-8CA2-669FE5AFC87F}" dt="2025-05-27T08:00:17.422" v="1748" actId="1076"/>
          <ac:picMkLst>
            <pc:docMk/>
            <pc:sldMk cId="2220183380" sldId="1543"/>
            <ac:picMk id="19" creationId="{65335A0F-195E-EAC5-271A-D9C85BDB5FCF}"/>
          </ac:picMkLst>
        </pc:picChg>
        <pc:picChg chg="add del mod">
          <ac:chgData name="Duijf, Antoinette" userId="80426808-569e-4360-acb0-e5a6dc4b8ad2" providerId="ADAL" clId="{34AD7BBE-64FD-4150-8CA2-669FE5AFC87F}" dt="2025-05-27T08:03:08.040" v="1755" actId="478"/>
          <ac:picMkLst>
            <pc:docMk/>
            <pc:sldMk cId="2220183380" sldId="1543"/>
            <ac:picMk id="21" creationId="{63E65A32-38FC-2EF4-BD37-8D0C0EDC8658}"/>
          </ac:picMkLst>
        </pc:picChg>
        <pc:picChg chg="add del mod">
          <ac:chgData name="Duijf, Antoinette" userId="80426808-569e-4360-acb0-e5a6dc4b8ad2" providerId="ADAL" clId="{34AD7BBE-64FD-4150-8CA2-669FE5AFC87F}" dt="2025-05-27T08:06:07.913" v="1841" actId="478"/>
          <ac:picMkLst>
            <pc:docMk/>
            <pc:sldMk cId="2220183380" sldId="1543"/>
            <ac:picMk id="24" creationId="{0A00540F-7645-02D6-6CB2-7C4E1C2289FC}"/>
          </ac:picMkLst>
        </pc:picChg>
        <pc:picChg chg="add mod">
          <ac:chgData name="Duijf, Antoinette" userId="80426808-569e-4360-acb0-e5a6dc4b8ad2" providerId="ADAL" clId="{34AD7BBE-64FD-4150-8CA2-669FE5AFC87F}" dt="2025-05-27T08:06:07.427" v="1840" actId="931"/>
          <ac:picMkLst>
            <pc:docMk/>
            <pc:sldMk cId="2220183380" sldId="1543"/>
            <ac:picMk id="26" creationId="{8D25AB4E-6DCA-E6EF-FFDB-F6578D0CC03E}"/>
          </ac:picMkLst>
        </pc:picChg>
      </pc:sldChg>
      <pc:sldChg chg="add">
        <pc:chgData name="Duijf, Antoinette" userId="80426808-569e-4360-acb0-e5a6dc4b8ad2" providerId="ADAL" clId="{34AD7BBE-64FD-4150-8CA2-669FE5AFC87F}" dt="2025-05-27T08:31:47.268" v="2589"/>
        <pc:sldMkLst>
          <pc:docMk/>
          <pc:sldMk cId="3217258452" sldId="1544"/>
        </pc:sldMkLst>
      </pc:sldChg>
      <pc:sldChg chg="addSp delSp modSp add mod">
        <pc:chgData name="Duijf, Antoinette" userId="80426808-569e-4360-acb0-e5a6dc4b8ad2" providerId="ADAL" clId="{34AD7BBE-64FD-4150-8CA2-669FE5AFC87F}" dt="2025-05-27T08:54:25.886" v="3487" actId="1076"/>
        <pc:sldMkLst>
          <pc:docMk/>
          <pc:sldMk cId="3386416207" sldId="1545"/>
        </pc:sldMkLst>
        <pc:spChg chg="mod">
          <ac:chgData name="Duijf, Antoinette" userId="80426808-569e-4360-acb0-e5a6dc4b8ad2" providerId="ADAL" clId="{34AD7BBE-64FD-4150-8CA2-669FE5AFC87F}" dt="2025-05-27T08:44:12.887" v="3231" actId="14100"/>
          <ac:spMkLst>
            <pc:docMk/>
            <pc:sldMk cId="3386416207" sldId="1545"/>
            <ac:spMk id="4" creationId="{D753C383-62C8-E733-4553-E085527A1FCA}"/>
          </ac:spMkLst>
        </pc:spChg>
        <pc:spChg chg="mod">
          <ac:chgData name="Duijf, Antoinette" userId="80426808-569e-4360-acb0-e5a6dc4b8ad2" providerId="ADAL" clId="{34AD7BBE-64FD-4150-8CA2-669FE5AFC87F}" dt="2025-05-27T08:43:59.211" v="3207" actId="20577"/>
          <ac:spMkLst>
            <pc:docMk/>
            <pc:sldMk cId="3386416207" sldId="1545"/>
            <ac:spMk id="9" creationId="{B5FA4264-9F79-B20D-0826-CEC58E7B74B7}"/>
          </ac:spMkLst>
        </pc:spChg>
        <pc:spChg chg="del mod">
          <ac:chgData name="Duijf, Antoinette" userId="80426808-569e-4360-acb0-e5a6dc4b8ad2" providerId="ADAL" clId="{34AD7BBE-64FD-4150-8CA2-669FE5AFC87F}" dt="2025-05-27T08:50:45.695" v="3352" actId="21"/>
          <ac:spMkLst>
            <pc:docMk/>
            <pc:sldMk cId="3386416207" sldId="1545"/>
            <ac:spMk id="10" creationId="{B37FADB8-F5A5-F448-15A7-6A630939BCDC}"/>
          </ac:spMkLst>
        </pc:spChg>
        <pc:spChg chg="del mod">
          <ac:chgData name="Duijf, Antoinette" userId="80426808-569e-4360-acb0-e5a6dc4b8ad2" providerId="ADAL" clId="{34AD7BBE-64FD-4150-8CA2-669FE5AFC87F}" dt="2025-05-27T08:50:45.695" v="3352" actId="21"/>
          <ac:spMkLst>
            <pc:docMk/>
            <pc:sldMk cId="3386416207" sldId="1545"/>
            <ac:spMk id="11" creationId="{2D5226DB-4490-ECD5-880A-CDAB0447C263}"/>
          </ac:spMkLst>
        </pc:spChg>
        <pc:spChg chg="del mod">
          <ac:chgData name="Duijf, Antoinette" userId="80426808-569e-4360-acb0-e5a6dc4b8ad2" providerId="ADAL" clId="{34AD7BBE-64FD-4150-8CA2-669FE5AFC87F}" dt="2025-05-27T08:45:34.949" v="3278" actId="21"/>
          <ac:spMkLst>
            <pc:docMk/>
            <pc:sldMk cId="3386416207" sldId="1545"/>
            <ac:spMk id="14" creationId="{B7594A3B-3117-84CE-C300-FB96E5ED269D}"/>
          </ac:spMkLst>
        </pc:spChg>
        <pc:spChg chg="del mod">
          <ac:chgData name="Duijf, Antoinette" userId="80426808-569e-4360-acb0-e5a6dc4b8ad2" providerId="ADAL" clId="{34AD7BBE-64FD-4150-8CA2-669FE5AFC87F}" dt="2025-05-27T08:45:34.949" v="3278" actId="21"/>
          <ac:spMkLst>
            <pc:docMk/>
            <pc:sldMk cId="3386416207" sldId="1545"/>
            <ac:spMk id="15" creationId="{6EA1F8B7-D4BC-D8B0-E6FD-F33ECB45A1DD}"/>
          </ac:spMkLst>
        </pc:spChg>
        <pc:spChg chg="add mod">
          <ac:chgData name="Duijf, Antoinette" userId="80426808-569e-4360-acb0-e5a6dc4b8ad2" providerId="ADAL" clId="{34AD7BBE-64FD-4150-8CA2-669FE5AFC87F}" dt="2025-05-27T08:49:58.086" v="3335" actId="1076"/>
          <ac:spMkLst>
            <pc:docMk/>
            <pc:sldMk cId="3386416207" sldId="1545"/>
            <ac:spMk id="17" creationId="{B7594A3B-3117-84CE-C300-FB96E5ED269D}"/>
          </ac:spMkLst>
        </pc:spChg>
        <pc:spChg chg="add mod">
          <ac:chgData name="Duijf, Antoinette" userId="80426808-569e-4360-acb0-e5a6dc4b8ad2" providerId="ADAL" clId="{34AD7BBE-64FD-4150-8CA2-669FE5AFC87F}" dt="2025-05-27T08:51:13.532" v="3384" actId="20577"/>
          <ac:spMkLst>
            <pc:docMk/>
            <pc:sldMk cId="3386416207" sldId="1545"/>
            <ac:spMk id="18" creationId="{6EA1F8B7-D4BC-D8B0-E6FD-F33ECB45A1DD}"/>
          </ac:spMkLst>
        </pc:spChg>
        <pc:spChg chg="mod">
          <ac:chgData name="Duijf, Antoinette" userId="80426808-569e-4360-acb0-e5a6dc4b8ad2" providerId="ADAL" clId="{34AD7BBE-64FD-4150-8CA2-669FE5AFC87F}" dt="2025-05-27T08:48:05.719" v="3295" actId="20577"/>
          <ac:spMkLst>
            <pc:docMk/>
            <pc:sldMk cId="3386416207" sldId="1545"/>
            <ac:spMk id="28" creationId="{E2476A93-B8D4-4E44-87FD-AFF601B2337C}"/>
          </ac:spMkLst>
        </pc:spChg>
        <pc:spChg chg="mod">
          <ac:chgData name="Duijf, Antoinette" userId="80426808-569e-4360-acb0-e5a6dc4b8ad2" providerId="ADAL" clId="{34AD7BBE-64FD-4150-8CA2-669FE5AFC87F}" dt="2025-05-27T08:51:01.847" v="3358" actId="1076"/>
          <ac:spMkLst>
            <pc:docMk/>
            <pc:sldMk cId="3386416207" sldId="1545"/>
            <ac:spMk id="30" creationId="{85D7DD60-F4AA-AD34-A265-146B167D02FE}"/>
          </ac:spMkLst>
        </pc:spChg>
        <pc:spChg chg="mod">
          <ac:chgData name="Duijf, Antoinette" userId="80426808-569e-4360-acb0-e5a6dc4b8ad2" providerId="ADAL" clId="{34AD7BBE-64FD-4150-8CA2-669FE5AFC87F}" dt="2025-05-27T08:51:08.295" v="3371" actId="20577"/>
          <ac:spMkLst>
            <pc:docMk/>
            <pc:sldMk cId="3386416207" sldId="1545"/>
            <ac:spMk id="31" creationId="{4985FF45-EE56-11C3-E0CC-6BBB359031C0}"/>
          </ac:spMkLst>
        </pc:spChg>
        <pc:spChg chg="del">
          <ac:chgData name="Duijf, Antoinette" userId="80426808-569e-4360-acb0-e5a6dc4b8ad2" providerId="ADAL" clId="{34AD7BBE-64FD-4150-8CA2-669FE5AFC87F}" dt="2025-05-27T08:44:00.959" v="3208" actId="478"/>
          <ac:spMkLst>
            <pc:docMk/>
            <pc:sldMk cId="3386416207" sldId="1545"/>
            <ac:spMk id="33" creationId="{8F45C227-BBF0-6847-075B-0567B28BF52B}"/>
          </ac:spMkLst>
        </pc:spChg>
        <pc:spChg chg="add mod">
          <ac:chgData name="Duijf, Antoinette" userId="80426808-569e-4360-acb0-e5a6dc4b8ad2" providerId="ADAL" clId="{34AD7BBE-64FD-4150-8CA2-669FE5AFC87F}" dt="2025-05-27T08:50:45.987" v="3353"/>
          <ac:spMkLst>
            <pc:docMk/>
            <pc:sldMk cId="3386416207" sldId="1545"/>
            <ac:spMk id="34" creationId="{B37FADB8-F5A5-F448-15A7-6A630939BCDC}"/>
          </ac:spMkLst>
        </pc:spChg>
        <pc:spChg chg="add mod">
          <ac:chgData name="Duijf, Antoinette" userId="80426808-569e-4360-acb0-e5a6dc4b8ad2" providerId="ADAL" clId="{34AD7BBE-64FD-4150-8CA2-669FE5AFC87F}" dt="2025-05-27T08:50:45.987" v="3353"/>
          <ac:spMkLst>
            <pc:docMk/>
            <pc:sldMk cId="3386416207" sldId="1545"/>
            <ac:spMk id="35" creationId="{2D5226DB-4490-ECD5-880A-CDAB0447C263}"/>
          </ac:spMkLst>
        </pc:spChg>
        <pc:spChg chg="add mod">
          <ac:chgData name="Duijf, Antoinette" userId="80426808-569e-4360-acb0-e5a6dc4b8ad2" providerId="ADAL" clId="{34AD7BBE-64FD-4150-8CA2-669FE5AFC87F}" dt="2025-05-27T08:54:04.773" v="3419" actId="1076"/>
          <ac:spMkLst>
            <pc:docMk/>
            <pc:sldMk cId="3386416207" sldId="1545"/>
            <ac:spMk id="39" creationId="{7B4D2475-6963-71E4-562D-444899863440}"/>
          </ac:spMkLst>
        </pc:spChg>
        <pc:spChg chg="add mod">
          <ac:chgData name="Duijf, Antoinette" userId="80426808-569e-4360-acb0-e5a6dc4b8ad2" providerId="ADAL" clId="{34AD7BBE-64FD-4150-8CA2-669FE5AFC87F}" dt="2025-05-27T08:54:25.886" v="3487" actId="1076"/>
          <ac:spMkLst>
            <pc:docMk/>
            <pc:sldMk cId="3386416207" sldId="1545"/>
            <ac:spMk id="40" creationId="{D5EDD62F-DC0D-21F8-E42E-19FB8AB3F1F6}"/>
          </ac:spMkLst>
        </pc:spChg>
        <pc:spChg chg="del">
          <ac:chgData name="Duijf, Antoinette" userId="80426808-569e-4360-acb0-e5a6dc4b8ad2" providerId="ADAL" clId="{34AD7BBE-64FD-4150-8CA2-669FE5AFC87F}" dt="2025-05-27T08:44:39.630" v="3252" actId="478"/>
          <ac:spMkLst>
            <pc:docMk/>
            <pc:sldMk cId="3386416207" sldId="1545"/>
            <ac:spMk id="42" creationId="{4B450D18-86BC-E2C2-EE2B-31D104451041}"/>
          </ac:spMkLst>
        </pc:spChg>
        <pc:picChg chg="add mod">
          <ac:chgData name="Duijf, Antoinette" userId="80426808-569e-4360-acb0-e5a6dc4b8ad2" providerId="ADAL" clId="{34AD7BBE-64FD-4150-8CA2-669FE5AFC87F}" dt="2025-05-27T08:50:35.797" v="3348" actId="1076"/>
          <ac:picMkLst>
            <pc:docMk/>
            <pc:sldMk cId="3386416207" sldId="1545"/>
            <ac:picMk id="12" creationId="{CEDE3F61-8CE2-86FC-1231-40D69FB38D33}"/>
          </ac:picMkLst>
        </pc:picChg>
        <pc:picChg chg="add mod">
          <ac:chgData name="Duijf, Antoinette" userId="80426808-569e-4360-acb0-e5a6dc4b8ad2" providerId="ADAL" clId="{34AD7BBE-64FD-4150-8CA2-669FE5AFC87F}" dt="2025-05-27T08:50:37.278" v="3349" actId="1076"/>
          <ac:picMkLst>
            <pc:docMk/>
            <pc:sldMk cId="3386416207" sldId="1545"/>
            <ac:picMk id="13" creationId="{728E0218-369F-FA19-0D2C-527F93285C85}"/>
          </ac:picMkLst>
        </pc:picChg>
        <pc:picChg chg="del">
          <ac:chgData name="Duijf, Antoinette" userId="80426808-569e-4360-acb0-e5a6dc4b8ad2" providerId="ADAL" clId="{34AD7BBE-64FD-4150-8CA2-669FE5AFC87F}" dt="2025-05-27T08:44:35.136" v="3248" actId="478"/>
          <ac:picMkLst>
            <pc:docMk/>
            <pc:sldMk cId="3386416207" sldId="1545"/>
            <ac:picMk id="22" creationId="{DA8DEC89-E1A9-2643-A8DD-41C306D4CA83}"/>
          </ac:picMkLst>
        </pc:picChg>
        <pc:picChg chg="del">
          <ac:chgData name="Duijf, Antoinette" userId="80426808-569e-4360-acb0-e5a6dc4b8ad2" providerId="ADAL" clId="{34AD7BBE-64FD-4150-8CA2-669FE5AFC87F}" dt="2025-05-27T08:44:34.055" v="3247" actId="478"/>
          <ac:picMkLst>
            <pc:docMk/>
            <pc:sldMk cId="3386416207" sldId="1545"/>
            <ac:picMk id="23" creationId="{1D4E07FB-CE0B-A59C-05C7-2A21858DD268}"/>
          </ac:picMkLst>
        </pc:picChg>
        <pc:picChg chg="add mod">
          <ac:chgData name="Duijf, Antoinette" userId="80426808-569e-4360-acb0-e5a6dc4b8ad2" providerId="ADAL" clId="{34AD7BBE-64FD-4150-8CA2-669FE5AFC87F}" dt="2025-05-27T08:51:05.892" v="3360" actId="1076"/>
          <ac:picMkLst>
            <pc:docMk/>
            <pc:sldMk cId="3386416207" sldId="1545"/>
            <ac:picMk id="24" creationId="{F00A4305-080E-0A48-7A51-B8AA2A27DA57}"/>
          </ac:picMkLst>
        </pc:picChg>
        <pc:picChg chg="del">
          <ac:chgData name="Duijf, Antoinette" userId="80426808-569e-4360-acb0-e5a6dc4b8ad2" providerId="ADAL" clId="{34AD7BBE-64FD-4150-8CA2-669FE5AFC87F}" dt="2025-05-27T08:44:35.521" v="3249" actId="478"/>
          <ac:picMkLst>
            <pc:docMk/>
            <pc:sldMk cId="3386416207" sldId="1545"/>
            <ac:picMk id="37" creationId="{CBE7D096-961A-E711-3EF4-4B8C37CFDD4B}"/>
          </ac:picMkLst>
        </pc:picChg>
        <pc:picChg chg="add mod">
          <ac:chgData name="Duijf, Antoinette" userId="80426808-569e-4360-acb0-e5a6dc4b8ad2" providerId="ADAL" clId="{34AD7BBE-64FD-4150-8CA2-669FE5AFC87F}" dt="2025-05-27T08:51:50.037" v="3390" actId="1076"/>
          <ac:picMkLst>
            <pc:docMk/>
            <pc:sldMk cId="3386416207" sldId="1545"/>
            <ac:picMk id="38" creationId="{424D7074-F7B3-8253-C18D-ECA73E59DF5C}"/>
          </ac:picMkLst>
        </pc:picChg>
        <pc:cxnChg chg="mod">
          <ac:chgData name="Duijf, Antoinette" userId="80426808-569e-4360-acb0-e5a6dc4b8ad2" providerId="ADAL" clId="{34AD7BBE-64FD-4150-8CA2-669FE5AFC87F}" dt="2025-05-27T08:50:49.354" v="3354" actId="1076"/>
          <ac:cxnSpMkLst>
            <pc:docMk/>
            <pc:sldMk cId="3386416207" sldId="1545"/>
            <ac:cxnSpMk id="27" creationId="{EC90AE0F-5DD8-2D25-C999-5E0CC65E11C5}"/>
          </ac:cxnSpMkLst>
        </pc:cxnChg>
        <pc:cxnChg chg="mod">
          <ac:chgData name="Duijf, Antoinette" userId="80426808-569e-4360-acb0-e5a6dc4b8ad2" providerId="ADAL" clId="{34AD7BBE-64FD-4150-8CA2-669FE5AFC87F}" dt="2025-05-27T08:50:42.287" v="3351" actId="1076"/>
          <ac:cxnSpMkLst>
            <pc:docMk/>
            <pc:sldMk cId="3386416207" sldId="1545"/>
            <ac:cxnSpMk id="29" creationId="{10445519-6BAB-CA4B-0B0C-EF80D4D34E4C}"/>
          </ac:cxnSpMkLst>
        </pc:cxnChg>
      </pc:sldChg>
      <pc:sldChg chg="addSp delSp modSp add mod ord">
        <pc:chgData name="Duijf, Antoinette" userId="80426808-569e-4360-acb0-e5a6dc4b8ad2" providerId="ADAL" clId="{34AD7BBE-64FD-4150-8CA2-669FE5AFC87F}" dt="2025-05-27T09:18:25.202" v="3993" actId="1076"/>
        <pc:sldMkLst>
          <pc:docMk/>
          <pc:sldMk cId="2514690599" sldId="1546"/>
        </pc:sldMkLst>
        <pc:spChg chg="mod">
          <ac:chgData name="Duijf, Antoinette" userId="80426808-569e-4360-acb0-e5a6dc4b8ad2" providerId="ADAL" clId="{34AD7BBE-64FD-4150-8CA2-669FE5AFC87F}" dt="2025-05-27T09:09:20.899" v="3976" actId="115"/>
          <ac:spMkLst>
            <pc:docMk/>
            <pc:sldMk cId="2514690599" sldId="1546"/>
            <ac:spMk id="4" creationId="{D36CDCC8-D80A-3CA3-9903-EC310613197D}"/>
          </ac:spMkLst>
        </pc:spChg>
        <pc:spChg chg="add del">
          <ac:chgData name="Duijf, Antoinette" userId="80426808-569e-4360-acb0-e5a6dc4b8ad2" providerId="ADAL" clId="{34AD7BBE-64FD-4150-8CA2-669FE5AFC87F}" dt="2025-05-27T09:08:42.686" v="3907" actId="478"/>
          <ac:spMkLst>
            <pc:docMk/>
            <pc:sldMk cId="2514690599" sldId="1546"/>
            <ac:spMk id="10" creationId="{C3782794-2CFA-C901-D8AD-65D21AD25B14}"/>
          </ac:spMkLst>
        </pc:spChg>
        <pc:spChg chg="mod">
          <ac:chgData name="Duijf, Antoinette" userId="80426808-569e-4360-acb0-e5a6dc4b8ad2" providerId="ADAL" clId="{34AD7BBE-64FD-4150-8CA2-669FE5AFC87F}" dt="2025-05-27T09:07:45.767" v="3834" actId="20577"/>
          <ac:spMkLst>
            <pc:docMk/>
            <pc:sldMk cId="2514690599" sldId="1546"/>
            <ac:spMk id="12" creationId="{E2476A93-B8D4-4E44-87FD-AFF601B2337C}"/>
          </ac:spMkLst>
        </pc:spChg>
        <pc:spChg chg="mod">
          <ac:chgData name="Duijf, Antoinette" userId="80426808-569e-4360-acb0-e5a6dc4b8ad2" providerId="ADAL" clId="{34AD7BBE-64FD-4150-8CA2-669FE5AFC87F}" dt="2025-05-27T09:07:48.141" v="3839" actId="20577"/>
          <ac:spMkLst>
            <pc:docMk/>
            <pc:sldMk cId="2514690599" sldId="1546"/>
            <ac:spMk id="13" creationId="{4985FF45-EE56-11C3-E0CC-6BBB359031C0}"/>
          </ac:spMkLst>
        </pc:spChg>
        <pc:spChg chg="mod">
          <ac:chgData name="Duijf, Antoinette" userId="80426808-569e-4360-acb0-e5a6dc4b8ad2" providerId="ADAL" clId="{34AD7BBE-64FD-4150-8CA2-669FE5AFC87F}" dt="2025-05-27T09:07:51.766" v="3848" actId="20577"/>
          <ac:spMkLst>
            <pc:docMk/>
            <pc:sldMk cId="2514690599" sldId="1546"/>
            <ac:spMk id="15" creationId="{6EA1F8B7-D4BC-D8B0-E6FD-F33ECB45A1DD}"/>
          </ac:spMkLst>
        </pc:spChg>
        <pc:spChg chg="mod">
          <ac:chgData name="Duijf, Antoinette" userId="80426808-569e-4360-acb0-e5a6dc4b8ad2" providerId="ADAL" clId="{34AD7BBE-64FD-4150-8CA2-669FE5AFC87F}" dt="2025-05-27T09:10:16.366" v="3980" actId="14100"/>
          <ac:spMkLst>
            <pc:docMk/>
            <pc:sldMk cId="2514690599" sldId="1546"/>
            <ac:spMk id="16" creationId="{F53F294D-65CC-23A5-E4A1-B2132FCF814C}"/>
          </ac:spMkLst>
        </pc:spChg>
        <pc:spChg chg="mod">
          <ac:chgData name="Duijf, Antoinette" userId="80426808-569e-4360-acb0-e5a6dc4b8ad2" providerId="ADAL" clId="{34AD7BBE-64FD-4150-8CA2-669FE5AFC87F}" dt="2025-05-27T09:08:40.896" v="3906" actId="1076"/>
          <ac:spMkLst>
            <pc:docMk/>
            <pc:sldMk cId="2514690599" sldId="1546"/>
            <ac:spMk id="17" creationId="{AB86235B-CBC0-F9DB-29F4-F23367831B1B}"/>
          </ac:spMkLst>
        </pc:spChg>
        <pc:picChg chg="add mod">
          <ac:chgData name="Duijf, Antoinette" userId="80426808-569e-4360-acb0-e5a6dc4b8ad2" providerId="ADAL" clId="{34AD7BBE-64FD-4150-8CA2-669FE5AFC87F}" dt="2025-05-27T09:09:31.812" v="3979" actId="1076"/>
          <ac:picMkLst>
            <pc:docMk/>
            <pc:sldMk cId="2514690599" sldId="1546"/>
            <ac:picMk id="11" creationId="{601B048B-5B1D-0FF2-4B1B-5D800E3614C5}"/>
          </ac:picMkLst>
        </pc:picChg>
        <pc:picChg chg="add mod modCrop">
          <ac:chgData name="Duijf, Antoinette" userId="80426808-569e-4360-acb0-e5a6dc4b8ad2" providerId="ADAL" clId="{34AD7BBE-64FD-4150-8CA2-669FE5AFC87F}" dt="2025-05-27T09:13:26.441" v="3987" actId="1076"/>
          <ac:picMkLst>
            <pc:docMk/>
            <pc:sldMk cId="2514690599" sldId="1546"/>
            <ac:picMk id="25" creationId="{E96EB8DD-98E3-A514-3CF9-7BA67D68ACC7}"/>
          </ac:picMkLst>
        </pc:picChg>
        <pc:picChg chg="add mod">
          <ac:chgData name="Duijf, Antoinette" userId="80426808-569e-4360-acb0-e5a6dc4b8ad2" providerId="ADAL" clId="{34AD7BBE-64FD-4150-8CA2-669FE5AFC87F}" dt="2025-05-27T09:18:25.202" v="3993" actId="1076"/>
          <ac:picMkLst>
            <pc:docMk/>
            <pc:sldMk cId="2514690599" sldId="1546"/>
            <ac:picMk id="28" creationId="{EB395235-316D-2C1D-1182-F0FF968E704D}"/>
          </ac:picMkLst>
        </pc:picChg>
      </pc:sldChg>
    </pc:docChg>
  </pc:docChgLst>
  <pc:docChgLst>
    <pc:chgData name="Routledge, Mandy" userId="bacdedf5-8e30-494b-ad8b-f27fa30c4f8d" providerId="ADAL" clId="{63F6B1CA-B45A-455D-8554-1DB1547AB7D0}"/>
    <pc:docChg chg="modSld">
      <pc:chgData name="Routledge, Mandy" userId="bacdedf5-8e30-494b-ad8b-f27fa30c4f8d" providerId="ADAL" clId="{63F6B1CA-B45A-455D-8554-1DB1547AB7D0}" dt="2024-11-18T15:47:38.502" v="14" actId="20577"/>
      <pc:docMkLst>
        <pc:docMk/>
      </pc:docMkLst>
      <pc:sldChg chg="modSp mod">
        <pc:chgData name="Routledge, Mandy" userId="bacdedf5-8e30-494b-ad8b-f27fa30c4f8d" providerId="ADAL" clId="{63F6B1CA-B45A-455D-8554-1DB1547AB7D0}" dt="2024-11-18T15:47:38.502" v="14" actId="20577"/>
        <pc:sldMkLst>
          <pc:docMk/>
          <pc:sldMk cId="323006580" sldId="548"/>
        </pc:sldMkLst>
        <pc:spChg chg="mod">
          <ac:chgData name="Routledge, Mandy" userId="bacdedf5-8e30-494b-ad8b-f27fa30c4f8d" providerId="ADAL" clId="{63F6B1CA-B45A-455D-8554-1DB1547AB7D0}" dt="2024-11-18T15:47:38.502" v="14" actId="20577"/>
          <ac:spMkLst>
            <pc:docMk/>
            <pc:sldMk cId="323006580" sldId="548"/>
            <ac:spMk id="3" creationId="{00000000-0000-0000-0000-000000000000}"/>
          </ac:spMkLst>
        </pc:spChg>
      </pc:sldChg>
    </pc:docChg>
  </pc:docChgLst>
  <pc:docChgLst>
    <pc:chgData name="Routledge, Mandy" userId="bacdedf5-8e30-494b-ad8b-f27fa30c4f8d" providerId="ADAL" clId="{8AC80DB3-B598-4E5A-BB64-FC9255C5E7E2}"/>
    <pc:docChg chg="custSel modSld">
      <pc:chgData name="Routledge, Mandy" userId="bacdedf5-8e30-494b-ad8b-f27fa30c4f8d" providerId="ADAL" clId="{8AC80DB3-B598-4E5A-BB64-FC9255C5E7E2}" dt="2025-03-18T10:48:18.922" v="78" actId="20577"/>
      <pc:docMkLst>
        <pc:docMk/>
      </pc:docMkLst>
      <pc:sldChg chg="modSp mod">
        <pc:chgData name="Routledge, Mandy" userId="bacdedf5-8e30-494b-ad8b-f27fa30c4f8d" providerId="ADAL" clId="{8AC80DB3-B598-4E5A-BB64-FC9255C5E7E2}" dt="2025-03-18T10:48:18.922" v="78" actId="20577"/>
        <pc:sldMkLst>
          <pc:docMk/>
          <pc:sldMk cId="323006580" sldId="548"/>
        </pc:sldMkLst>
        <pc:spChg chg="mod">
          <ac:chgData name="Routledge, Mandy" userId="bacdedf5-8e30-494b-ad8b-f27fa30c4f8d" providerId="ADAL" clId="{8AC80DB3-B598-4E5A-BB64-FC9255C5E7E2}" dt="2025-03-18T10:48:18.922" v="78" actId="20577"/>
          <ac:spMkLst>
            <pc:docMk/>
            <pc:sldMk cId="323006580" sldId="548"/>
            <ac:spMk id="3" creationId="{00000000-0000-0000-0000-000000000000}"/>
          </ac:spMkLst>
        </pc:spChg>
        <pc:spChg chg="mod">
          <ac:chgData name="Routledge, Mandy" userId="bacdedf5-8e30-494b-ad8b-f27fa30c4f8d" providerId="ADAL" clId="{8AC80DB3-B598-4E5A-BB64-FC9255C5E7E2}" dt="2025-03-18T10:48:13.766" v="74" actId="6549"/>
          <ac:spMkLst>
            <pc:docMk/>
            <pc:sldMk cId="323006580" sldId="548"/>
            <ac:spMk id="4" creationId="{00000000-0000-0000-0000-000000000000}"/>
          </ac:spMkLst>
        </pc:spChg>
      </pc:sldChg>
    </pc:docChg>
  </pc:docChgLst>
  <pc:docChgLst>
    <pc:chgData name="Routledge, Mandy" userId="bacdedf5-8e30-494b-ad8b-f27fa30c4f8d" providerId="ADAL" clId="{BA769D6E-3FEE-483C-954F-1C4ABB085780}"/>
    <pc:docChg chg="modSld">
      <pc:chgData name="Routledge, Mandy" userId="bacdedf5-8e30-494b-ad8b-f27fa30c4f8d" providerId="ADAL" clId="{BA769D6E-3FEE-483C-954F-1C4ABB085780}" dt="2025-03-18T10:57:53.250" v="9" actId="20577"/>
      <pc:docMkLst>
        <pc:docMk/>
      </pc:docMkLst>
      <pc:sldChg chg="modSp mod">
        <pc:chgData name="Routledge, Mandy" userId="bacdedf5-8e30-494b-ad8b-f27fa30c4f8d" providerId="ADAL" clId="{BA769D6E-3FEE-483C-954F-1C4ABB085780}" dt="2025-03-18T10:57:53.250" v="9" actId="20577"/>
        <pc:sldMkLst>
          <pc:docMk/>
          <pc:sldMk cId="323006580" sldId="548"/>
        </pc:sldMkLst>
        <pc:spChg chg="mod">
          <ac:chgData name="Routledge, Mandy" userId="bacdedf5-8e30-494b-ad8b-f27fa30c4f8d" providerId="ADAL" clId="{BA769D6E-3FEE-483C-954F-1C4ABB085780}" dt="2025-03-18T10:57:53.250" v="9" actId="20577"/>
          <ac:spMkLst>
            <pc:docMk/>
            <pc:sldMk cId="323006580" sldId="548"/>
            <ac:spMk id="3" creationId="{00000000-0000-0000-0000-000000000000}"/>
          </ac:spMkLst>
        </pc:spChg>
      </pc:sldChg>
    </pc:docChg>
  </pc:docChgLst>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pChg chg="mod">
          <ac:chgData name="Routledge, Mandy" userId="bacdedf5-8e30-494b-ad8b-f27fa30c4f8d" providerId="ADAL" clId="{C259CE72-72FD-4B5C-B3CF-1EB9B3242AA0}" dt="2024-09-24T09:46:14.561" v="3" actId="20577"/>
          <ac:spMkLst>
            <pc:docMk/>
            <pc:sldMk cId="323006580" sldId="548"/>
            <ac:spMk id="3" creationId="{00000000-0000-0000-0000-000000000000}"/>
          </ac:spMkLst>
        </pc:spChg>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pChg chg="mod">
          <ac:chgData name="Routledge, Mandy" userId="bacdedf5-8e30-494b-ad8b-f27fa30c4f8d" providerId="ADAL" clId="{088143BB-FBF6-48B8-B743-26BFEB4DAFC7}" dt="2024-09-24T09:16:21.860" v="12" actId="20577"/>
          <ac:spMkLst>
            <pc:docMk/>
            <pc:sldMk cId="323006580" sldId="548"/>
            <ac:spMk id="3" creationId="{00000000-0000-0000-0000-000000000000}"/>
          </ac:spMkLst>
        </pc:spChg>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Routledge, Mandy" userId="bacdedf5-8e30-494b-ad8b-f27fa30c4f8d" providerId="ADAL" clId="{8DCE5635-97F5-447B-A9ED-31D80DFC2479}"/>
    <pc:docChg chg="undo custSel addSld delSld modSld sldOrd modSection">
      <pc:chgData name="Routledge, Mandy" userId="bacdedf5-8e30-494b-ad8b-f27fa30c4f8d" providerId="ADAL" clId="{8DCE5635-97F5-447B-A9ED-31D80DFC2479}" dt="2025-05-27T09:29:24.563" v="1128"/>
      <pc:docMkLst>
        <pc:docMk/>
      </pc:docMkLst>
      <pc:sldChg chg="add del">
        <pc:chgData name="Routledge, Mandy" userId="bacdedf5-8e30-494b-ad8b-f27fa30c4f8d" providerId="ADAL" clId="{8DCE5635-97F5-447B-A9ED-31D80DFC2479}" dt="2025-05-26T16:45:41.917" v="241" actId="47"/>
        <pc:sldMkLst>
          <pc:docMk/>
          <pc:sldMk cId="155461494" sldId="263"/>
        </pc:sldMkLst>
      </pc:sldChg>
      <pc:sldChg chg="addSp modSp mod">
        <pc:chgData name="Routledge, Mandy" userId="bacdedf5-8e30-494b-ad8b-f27fa30c4f8d" providerId="ADAL" clId="{8DCE5635-97F5-447B-A9ED-31D80DFC2479}" dt="2025-05-26T16:46:06.545" v="255" actId="12"/>
        <pc:sldMkLst>
          <pc:docMk/>
          <pc:sldMk cId="1671649065" sldId="934"/>
        </pc:sldMkLst>
        <pc:spChg chg="add mod">
          <ac:chgData name="Routledge, Mandy" userId="bacdedf5-8e30-494b-ad8b-f27fa30c4f8d" providerId="ADAL" clId="{8DCE5635-97F5-447B-A9ED-31D80DFC2479}" dt="2025-05-26T16:46:06.545" v="255" actId="12"/>
          <ac:spMkLst>
            <pc:docMk/>
            <pc:sldMk cId="1671649065" sldId="934"/>
            <ac:spMk id="3" creationId="{BCC36157-D499-FF80-D5A6-4CD7C83C5726}"/>
          </ac:spMkLst>
        </pc:spChg>
      </pc:sldChg>
      <pc:sldChg chg="modSp mod modNotes modNotesTx">
        <pc:chgData name="Routledge, Mandy" userId="bacdedf5-8e30-494b-ad8b-f27fa30c4f8d" providerId="ADAL" clId="{8DCE5635-97F5-447B-A9ED-31D80DFC2479}" dt="2025-05-27T09:17:10.504" v="1062" actId="255"/>
        <pc:sldMkLst>
          <pc:docMk/>
          <pc:sldMk cId="2189114603" sldId="1437"/>
        </pc:sldMkLst>
        <pc:spChg chg="mod">
          <ac:chgData name="Routledge, Mandy" userId="bacdedf5-8e30-494b-ad8b-f27fa30c4f8d" providerId="ADAL" clId="{8DCE5635-97F5-447B-A9ED-31D80DFC2479}" dt="2025-05-27T09:17:10.504" v="1062" actId="255"/>
          <ac:spMkLst>
            <pc:docMk/>
            <pc:sldMk cId="2189114603" sldId="1437"/>
            <ac:spMk id="3" creationId="{00000000-0000-0000-0000-000000000000}"/>
          </ac:spMkLst>
        </pc:spChg>
      </pc:sldChg>
      <pc:sldChg chg="modSp del mod">
        <pc:chgData name="Routledge, Mandy" userId="bacdedf5-8e30-494b-ad8b-f27fa30c4f8d" providerId="ADAL" clId="{8DCE5635-97F5-447B-A9ED-31D80DFC2479}" dt="2025-05-26T16:41:58.905" v="126" actId="47"/>
        <pc:sldMkLst>
          <pc:docMk/>
          <pc:sldMk cId="3852907103" sldId="1460"/>
        </pc:sldMkLst>
        <pc:spChg chg="mod">
          <ac:chgData name="Routledge, Mandy" userId="bacdedf5-8e30-494b-ad8b-f27fa30c4f8d" providerId="ADAL" clId="{8DCE5635-97F5-447B-A9ED-31D80DFC2479}" dt="2025-05-26T16:39:55.518" v="38" actId="20577"/>
          <ac:spMkLst>
            <pc:docMk/>
            <pc:sldMk cId="3852907103" sldId="1460"/>
            <ac:spMk id="6" creationId="{00000000-0000-0000-0000-000000000000}"/>
          </ac:spMkLst>
        </pc:spChg>
      </pc:sldChg>
      <pc:sldChg chg="del">
        <pc:chgData name="Routledge, Mandy" userId="bacdedf5-8e30-494b-ad8b-f27fa30c4f8d" providerId="ADAL" clId="{8DCE5635-97F5-447B-A9ED-31D80DFC2479}" dt="2025-05-27T09:29:16.803" v="1126" actId="47"/>
        <pc:sldMkLst>
          <pc:docMk/>
          <pc:sldMk cId="3978205201" sldId="1474"/>
        </pc:sldMkLst>
      </pc:sldChg>
      <pc:sldChg chg="modSp mod">
        <pc:chgData name="Routledge, Mandy" userId="bacdedf5-8e30-494b-ad8b-f27fa30c4f8d" providerId="ADAL" clId="{8DCE5635-97F5-447B-A9ED-31D80DFC2479}" dt="2025-05-26T16:40:05.568" v="39"/>
        <pc:sldMkLst>
          <pc:docMk/>
          <pc:sldMk cId="4207872812" sldId="1475"/>
        </pc:sldMkLst>
        <pc:spChg chg="mod">
          <ac:chgData name="Routledge, Mandy" userId="bacdedf5-8e30-494b-ad8b-f27fa30c4f8d" providerId="ADAL" clId="{8DCE5635-97F5-447B-A9ED-31D80DFC2479}" dt="2025-05-26T16:40:05.568" v="39"/>
          <ac:spMkLst>
            <pc:docMk/>
            <pc:sldMk cId="4207872812" sldId="1475"/>
            <ac:spMk id="6" creationId="{00000000-0000-0000-0000-000000000000}"/>
          </ac:spMkLst>
        </pc:spChg>
      </pc:sldChg>
      <pc:sldChg chg="modSp mod">
        <pc:chgData name="Routledge, Mandy" userId="bacdedf5-8e30-494b-ad8b-f27fa30c4f8d" providerId="ADAL" clId="{8DCE5635-97F5-447B-A9ED-31D80DFC2479}" dt="2025-05-26T16:40:12.940" v="70" actId="20577"/>
        <pc:sldMkLst>
          <pc:docMk/>
          <pc:sldMk cId="2452007587" sldId="1476"/>
        </pc:sldMkLst>
        <pc:spChg chg="mod">
          <ac:chgData name="Routledge, Mandy" userId="bacdedf5-8e30-494b-ad8b-f27fa30c4f8d" providerId="ADAL" clId="{8DCE5635-97F5-447B-A9ED-31D80DFC2479}" dt="2025-05-26T16:40:12.940" v="70" actId="20577"/>
          <ac:spMkLst>
            <pc:docMk/>
            <pc:sldMk cId="2452007587" sldId="1476"/>
            <ac:spMk id="6" creationId="{00000000-0000-0000-0000-000000000000}"/>
          </ac:spMkLst>
        </pc:spChg>
      </pc:sldChg>
      <pc:sldChg chg="addSp modSp mod">
        <pc:chgData name="Routledge, Mandy" userId="bacdedf5-8e30-494b-ad8b-f27fa30c4f8d" providerId="ADAL" clId="{8DCE5635-97F5-447B-A9ED-31D80DFC2479}" dt="2025-05-26T16:44:07.379" v="219" actId="14100"/>
        <pc:sldMkLst>
          <pc:docMk/>
          <pc:sldMk cId="2709048002" sldId="1477"/>
        </pc:sldMkLst>
        <pc:spChg chg="mod">
          <ac:chgData name="Routledge, Mandy" userId="bacdedf5-8e30-494b-ad8b-f27fa30c4f8d" providerId="ADAL" clId="{8DCE5635-97F5-447B-A9ED-31D80DFC2479}" dt="2025-05-26T16:40:21.966" v="72"/>
          <ac:spMkLst>
            <pc:docMk/>
            <pc:sldMk cId="2709048002" sldId="1477"/>
            <ac:spMk id="6" creationId="{00000000-0000-0000-0000-000000000000}"/>
          </ac:spMkLst>
        </pc:spChg>
        <pc:picChg chg="add mod">
          <ac:chgData name="Routledge, Mandy" userId="bacdedf5-8e30-494b-ad8b-f27fa30c4f8d" providerId="ADAL" clId="{8DCE5635-97F5-447B-A9ED-31D80DFC2479}" dt="2025-05-26T16:44:07.379" v="219" actId="14100"/>
          <ac:picMkLst>
            <pc:docMk/>
            <pc:sldMk cId="2709048002" sldId="1477"/>
            <ac:picMk id="2" creationId="{387D25F5-1DFA-DBBD-B719-6851FF3DA69D}"/>
          </ac:picMkLst>
        </pc:picChg>
      </pc:sldChg>
      <pc:sldChg chg="addSp modSp mod">
        <pc:chgData name="Routledge, Mandy" userId="bacdedf5-8e30-494b-ad8b-f27fa30c4f8d" providerId="ADAL" clId="{8DCE5635-97F5-447B-A9ED-31D80DFC2479}" dt="2025-05-26T16:48:53.432" v="260" actId="1076"/>
        <pc:sldMkLst>
          <pc:docMk/>
          <pc:sldMk cId="4074911733" sldId="1478"/>
        </pc:sldMkLst>
        <pc:spChg chg="mod">
          <ac:chgData name="Routledge, Mandy" userId="bacdedf5-8e30-494b-ad8b-f27fa30c4f8d" providerId="ADAL" clId="{8DCE5635-97F5-447B-A9ED-31D80DFC2479}" dt="2025-05-26T16:40:28.413" v="89" actId="20577"/>
          <ac:spMkLst>
            <pc:docMk/>
            <pc:sldMk cId="4074911733" sldId="1478"/>
            <ac:spMk id="6" creationId="{00000000-0000-0000-0000-000000000000}"/>
          </ac:spMkLst>
        </pc:spChg>
        <pc:picChg chg="add mod">
          <ac:chgData name="Routledge, Mandy" userId="bacdedf5-8e30-494b-ad8b-f27fa30c4f8d" providerId="ADAL" clId="{8DCE5635-97F5-447B-A9ED-31D80DFC2479}" dt="2025-05-26T16:48:53.432" v="260" actId="1076"/>
          <ac:picMkLst>
            <pc:docMk/>
            <pc:sldMk cId="4074911733" sldId="1478"/>
            <ac:picMk id="3" creationId="{0B2578BD-C02C-4509-92EC-8624D762EB39}"/>
          </ac:picMkLst>
        </pc:picChg>
      </pc:sldChg>
      <pc:sldChg chg="addSp delSp modSp mod">
        <pc:chgData name="Routledge, Mandy" userId="bacdedf5-8e30-494b-ad8b-f27fa30c4f8d" providerId="ADAL" clId="{8DCE5635-97F5-447B-A9ED-31D80DFC2479}" dt="2025-05-26T16:52:20.754" v="423" actId="478"/>
        <pc:sldMkLst>
          <pc:docMk/>
          <pc:sldMk cId="4210467006" sldId="1479"/>
        </pc:sldMkLst>
        <pc:spChg chg="mod">
          <ac:chgData name="Routledge, Mandy" userId="bacdedf5-8e30-494b-ad8b-f27fa30c4f8d" providerId="ADAL" clId="{8DCE5635-97F5-447B-A9ED-31D80DFC2479}" dt="2025-05-26T16:40:38.578" v="98" actId="20577"/>
          <ac:spMkLst>
            <pc:docMk/>
            <pc:sldMk cId="4210467006" sldId="1479"/>
            <ac:spMk id="6" creationId="{00000000-0000-0000-0000-000000000000}"/>
          </ac:spMkLst>
        </pc:spChg>
        <pc:picChg chg="add del mod">
          <ac:chgData name="Routledge, Mandy" userId="bacdedf5-8e30-494b-ad8b-f27fa30c4f8d" providerId="ADAL" clId="{8DCE5635-97F5-447B-A9ED-31D80DFC2479}" dt="2025-05-26T16:52:20.754" v="423" actId="478"/>
          <ac:picMkLst>
            <pc:docMk/>
            <pc:sldMk cId="4210467006" sldId="1479"/>
            <ac:picMk id="2" creationId="{64F0A7A6-65FF-F964-3875-69C9029DACEC}"/>
          </ac:picMkLst>
        </pc:picChg>
      </pc:sldChg>
      <pc:sldChg chg="addSp delSp modSp mod">
        <pc:chgData name="Routledge, Mandy" userId="bacdedf5-8e30-494b-ad8b-f27fa30c4f8d" providerId="ADAL" clId="{8DCE5635-97F5-447B-A9ED-31D80DFC2479}" dt="2025-05-26T16:54:02.687" v="464"/>
        <pc:sldMkLst>
          <pc:docMk/>
          <pc:sldMk cId="1487044012" sldId="1480"/>
        </pc:sldMkLst>
        <pc:spChg chg="mod">
          <ac:chgData name="Routledge, Mandy" userId="bacdedf5-8e30-494b-ad8b-f27fa30c4f8d" providerId="ADAL" clId="{8DCE5635-97F5-447B-A9ED-31D80DFC2479}" dt="2025-05-26T16:40:41.394" v="99"/>
          <ac:spMkLst>
            <pc:docMk/>
            <pc:sldMk cId="1487044012" sldId="1480"/>
            <ac:spMk id="6" creationId="{00000000-0000-0000-0000-000000000000}"/>
          </ac:spMkLst>
        </pc:spChg>
        <pc:picChg chg="add del">
          <ac:chgData name="Routledge, Mandy" userId="bacdedf5-8e30-494b-ad8b-f27fa30c4f8d" providerId="ADAL" clId="{8DCE5635-97F5-447B-A9ED-31D80DFC2479}" dt="2025-05-26T16:48:46.677" v="257" actId="22"/>
          <ac:picMkLst>
            <pc:docMk/>
            <pc:sldMk cId="1487044012" sldId="1480"/>
            <ac:picMk id="3" creationId="{A446C197-6952-52C7-B391-39F96F077B31}"/>
          </ac:picMkLst>
        </pc:picChg>
        <pc:picChg chg="add mod">
          <ac:chgData name="Routledge, Mandy" userId="bacdedf5-8e30-494b-ad8b-f27fa30c4f8d" providerId="ADAL" clId="{8DCE5635-97F5-447B-A9ED-31D80DFC2479}" dt="2025-05-26T16:54:02.687" v="464"/>
          <ac:picMkLst>
            <pc:docMk/>
            <pc:sldMk cId="1487044012" sldId="1480"/>
            <ac:picMk id="4" creationId="{22937B63-68E7-3885-E0F5-7654D47666D1}"/>
          </ac:picMkLst>
        </pc:picChg>
      </pc:sldChg>
      <pc:sldChg chg="modSp mod">
        <pc:chgData name="Routledge, Mandy" userId="bacdedf5-8e30-494b-ad8b-f27fa30c4f8d" providerId="ADAL" clId="{8DCE5635-97F5-447B-A9ED-31D80DFC2479}" dt="2025-05-27T09:19:12.495" v="1064" actId="732"/>
        <pc:sldMkLst>
          <pc:docMk/>
          <pc:sldMk cId="3779434736" sldId="1481"/>
        </pc:sldMkLst>
        <pc:spChg chg="mod">
          <ac:chgData name="Routledge, Mandy" userId="bacdedf5-8e30-494b-ad8b-f27fa30c4f8d" providerId="ADAL" clId="{8DCE5635-97F5-447B-A9ED-31D80DFC2479}" dt="2025-05-26T16:40:54.246" v="100"/>
          <ac:spMkLst>
            <pc:docMk/>
            <pc:sldMk cId="3779434736" sldId="1481"/>
            <ac:spMk id="6" creationId="{00000000-0000-0000-0000-000000000000}"/>
          </ac:spMkLst>
        </pc:spChg>
        <pc:picChg chg="mod modCrop">
          <ac:chgData name="Routledge, Mandy" userId="bacdedf5-8e30-494b-ad8b-f27fa30c4f8d" providerId="ADAL" clId="{8DCE5635-97F5-447B-A9ED-31D80DFC2479}" dt="2025-05-27T09:19:12.495" v="1064" actId="732"/>
          <ac:picMkLst>
            <pc:docMk/>
            <pc:sldMk cId="3779434736" sldId="1481"/>
            <ac:picMk id="3" creationId="{51DE5C97-210C-DF87-CBF2-A75969F1CD2E}"/>
          </ac:picMkLst>
        </pc:picChg>
      </pc:sldChg>
      <pc:sldChg chg="addSp modSp mod">
        <pc:chgData name="Routledge, Mandy" userId="bacdedf5-8e30-494b-ad8b-f27fa30c4f8d" providerId="ADAL" clId="{8DCE5635-97F5-447B-A9ED-31D80DFC2479}" dt="2025-05-26T16:58:13.765" v="580"/>
        <pc:sldMkLst>
          <pc:docMk/>
          <pc:sldMk cId="1201727269" sldId="1482"/>
        </pc:sldMkLst>
        <pc:spChg chg="mod">
          <ac:chgData name="Routledge, Mandy" userId="bacdedf5-8e30-494b-ad8b-f27fa30c4f8d" providerId="ADAL" clId="{8DCE5635-97F5-447B-A9ED-31D80DFC2479}" dt="2025-05-26T16:40:57.444" v="110" actId="20577"/>
          <ac:spMkLst>
            <pc:docMk/>
            <pc:sldMk cId="1201727269" sldId="1482"/>
            <ac:spMk id="6" creationId="{00000000-0000-0000-0000-000000000000}"/>
          </ac:spMkLst>
        </pc:spChg>
        <pc:picChg chg="add mod">
          <ac:chgData name="Routledge, Mandy" userId="bacdedf5-8e30-494b-ad8b-f27fa30c4f8d" providerId="ADAL" clId="{8DCE5635-97F5-447B-A9ED-31D80DFC2479}" dt="2025-05-26T16:58:06.532" v="579"/>
          <ac:picMkLst>
            <pc:docMk/>
            <pc:sldMk cId="1201727269" sldId="1482"/>
            <ac:picMk id="2" creationId="{ED530944-C437-8405-4E87-E240DDEA6234}"/>
          </ac:picMkLst>
        </pc:picChg>
        <pc:picChg chg="add mod">
          <ac:chgData name="Routledge, Mandy" userId="bacdedf5-8e30-494b-ad8b-f27fa30c4f8d" providerId="ADAL" clId="{8DCE5635-97F5-447B-A9ED-31D80DFC2479}" dt="2025-05-26T16:58:13.765" v="580"/>
          <ac:picMkLst>
            <pc:docMk/>
            <pc:sldMk cId="1201727269" sldId="1482"/>
            <ac:picMk id="3" creationId="{C2F410DD-0CE4-D60A-0AE7-CF4CF9D287AA}"/>
          </ac:picMkLst>
        </pc:picChg>
      </pc:sldChg>
      <pc:sldChg chg="addSp modSp mod">
        <pc:chgData name="Routledge, Mandy" userId="bacdedf5-8e30-494b-ad8b-f27fa30c4f8d" providerId="ADAL" clId="{8DCE5635-97F5-447B-A9ED-31D80DFC2479}" dt="2025-05-26T17:00:06.426" v="639"/>
        <pc:sldMkLst>
          <pc:docMk/>
          <pc:sldMk cId="2904738428" sldId="1483"/>
        </pc:sldMkLst>
        <pc:spChg chg="mod">
          <ac:chgData name="Routledge, Mandy" userId="bacdedf5-8e30-494b-ad8b-f27fa30c4f8d" providerId="ADAL" clId="{8DCE5635-97F5-447B-A9ED-31D80DFC2479}" dt="2025-05-26T16:41:02.370" v="121" actId="20577"/>
          <ac:spMkLst>
            <pc:docMk/>
            <pc:sldMk cId="2904738428" sldId="1483"/>
            <ac:spMk id="6" creationId="{00000000-0000-0000-0000-000000000000}"/>
          </ac:spMkLst>
        </pc:spChg>
        <pc:picChg chg="add mod">
          <ac:chgData name="Routledge, Mandy" userId="bacdedf5-8e30-494b-ad8b-f27fa30c4f8d" providerId="ADAL" clId="{8DCE5635-97F5-447B-A9ED-31D80DFC2479}" dt="2025-05-26T17:00:06.426" v="639"/>
          <ac:picMkLst>
            <pc:docMk/>
            <pc:sldMk cId="2904738428" sldId="1483"/>
            <ac:picMk id="2" creationId="{0D6CDDB1-FBCE-5318-F479-35435FA46929}"/>
          </ac:picMkLst>
        </pc:picChg>
      </pc:sldChg>
      <pc:sldChg chg="add del">
        <pc:chgData name="Routledge, Mandy" userId="bacdedf5-8e30-494b-ad8b-f27fa30c4f8d" providerId="ADAL" clId="{8DCE5635-97F5-447B-A9ED-31D80DFC2479}" dt="2025-05-26T16:43:19.039" v="217" actId="47"/>
        <pc:sldMkLst>
          <pc:docMk/>
          <pc:sldMk cId="4082289460" sldId="1486"/>
        </pc:sldMkLst>
      </pc:sldChg>
      <pc:sldChg chg="add del">
        <pc:chgData name="Routledge, Mandy" userId="bacdedf5-8e30-494b-ad8b-f27fa30c4f8d" providerId="ADAL" clId="{8DCE5635-97F5-447B-A9ED-31D80DFC2479}" dt="2025-05-26T16:52:16.310" v="422" actId="47"/>
        <pc:sldMkLst>
          <pc:docMk/>
          <pc:sldMk cId="2769710689" sldId="1489"/>
        </pc:sldMkLst>
      </pc:sldChg>
      <pc:sldChg chg="add del">
        <pc:chgData name="Routledge, Mandy" userId="bacdedf5-8e30-494b-ad8b-f27fa30c4f8d" providerId="ADAL" clId="{8DCE5635-97F5-447B-A9ED-31D80DFC2479}" dt="2025-05-26T17:01:19.804" v="706" actId="47"/>
        <pc:sldMkLst>
          <pc:docMk/>
          <pc:sldMk cId="3675349068" sldId="1509"/>
        </pc:sldMkLst>
      </pc:sldChg>
      <pc:sldChg chg="addSp modSp mod">
        <pc:chgData name="Routledge, Mandy" userId="bacdedf5-8e30-494b-ad8b-f27fa30c4f8d" providerId="ADAL" clId="{8DCE5635-97F5-447B-A9ED-31D80DFC2479}" dt="2025-05-26T16:43:16.792" v="216"/>
        <pc:sldMkLst>
          <pc:docMk/>
          <pc:sldMk cId="2967928418" sldId="1511"/>
        </pc:sldMkLst>
        <pc:spChg chg="mod">
          <ac:chgData name="Routledge, Mandy" userId="bacdedf5-8e30-494b-ad8b-f27fa30c4f8d" providerId="ADAL" clId="{8DCE5635-97F5-447B-A9ED-31D80DFC2479}" dt="2025-05-26T16:42:24.020" v="135" actId="20577"/>
          <ac:spMkLst>
            <pc:docMk/>
            <pc:sldMk cId="2967928418" sldId="1511"/>
            <ac:spMk id="33" creationId="{AC757F5E-B016-F947-4518-7C6B9CC7EE04}"/>
          </ac:spMkLst>
        </pc:spChg>
        <pc:spChg chg="mod">
          <ac:chgData name="Routledge, Mandy" userId="bacdedf5-8e30-494b-ad8b-f27fa30c4f8d" providerId="ADAL" clId="{8DCE5635-97F5-447B-A9ED-31D80DFC2479}" dt="2025-05-26T16:42:26.126" v="142" actId="20577"/>
          <ac:spMkLst>
            <pc:docMk/>
            <pc:sldMk cId="2967928418" sldId="1511"/>
            <ac:spMk id="34" creationId="{152372B3-00F5-781C-183E-6F2DDF35091D}"/>
          </ac:spMkLst>
        </pc:spChg>
        <pc:spChg chg="mod">
          <ac:chgData name="Routledge, Mandy" userId="bacdedf5-8e30-494b-ad8b-f27fa30c4f8d" providerId="ADAL" clId="{8DCE5635-97F5-447B-A9ED-31D80DFC2479}" dt="2025-05-26T16:42:55.288" v="212" actId="20577"/>
          <ac:spMkLst>
            <pc:docMk/>
            <pc:sldMk cId="2967928418" sldId="1511"/>
            <ac:spMk id="35" creationId="{37104C51-0232-62ED-4C6F-1447D06633EE}"/>
          </ac:spMkLst>
        </pc:spChg>
        <pc:spChg chg="mod">
          <ac:chgData name="Routledge, Mandy" userId="bacdedf5-8e30-494b-ad8b-f27fa30c4f8d" providerId="ADAL" clId="{8DCE5635-97F5-447B-A9ED-31D80DFC2479}" dt="2025-05-26T16:43:16.792" v="216"/>
          <ac:spMkLst>
            <pc:docMk/>
            <pc:sldMk cId="2967928418" sldId="1511"/>
            <ac:spMk id="36" creationId="{D8EF981A-9BA7-0EB1-9B70-F7FBF2F7DF1C}"/>
          </ac:spMkLst>
        </pc:spChg>
        <pc:picChg chg="add mod">
          <ac:chgData name="Routledge, Mandy" userId="bacdedf5-8e30-494b-ad8b-f27fa30c4f8d" providerId="ADAL" clId="{8DCE5635-97F5-447B-A9ED-31D80DFC2479}" dt="2025-05-26T16:42:47.158" v="210" actId="1076"/>
          <ac:picMkLst>
            <pc:docMk/>
            <pc:sldMk cId="2967928418" sldId="1511"/>
            <ac:picMk id="2" creationId="{FB738F0E-7868-8220-D6CE-53BF2BDD14F0}"/>
          </ac:picMkLst>
        </pc:picChg>
        <pc:picChg chg="add mod ord">
          <ac:chgData name="Routledge, Mandy" userId="bacdedf5-8e30-494b-ad8b-f27fa30c4f8d" providerId="ADAL" clId="{8DCE5635-97F5-447B-A9ED-31D80DFC2479}" dt="2025-05-26T16:43:08.803" v="215" actId="170"/>
          <ac:picMkLst>
            <pc:docMk/>
            <pc:sldMk cId="2967928418" sldId="1511"/>
            <ac:picMk id="8" creationId="{9701704F-B5F5-4CC9-8B4B-F8675C501EDB}"/>
          </ac:picMkLst>
        </pc:picChg>
        <pc:picChg chg="add mod">
          <ac:chgData name="Routledge, Mandy" userId="bacdedf5-8e30-494b-ad8b-f27fa30c4f8d" providerId="ADAL" clId="{8DCE5635-97F5-447B-A9ED-31D80DFC2479}" dt="2025-05-26T16:43:04.872" v="214"/>
          <ac:picMkLst>
            <pc:docMk/>
            <pc:sldMk cId="2967928418" sldId="1511"/>
            <ac:picMk id="9" creationId="{94989980-ED8E-5DB1-B310-51A8349E85FC}"/>
          </ac:picMkLst>
        </pc:picChg>
      </pc:sldChg>
      <pc:sldChg chg="del">
        <pc:chgData name="Routledge, Mandy" userId="bacdedf5-8e30-494b-ad8b-f27fa30c4f8d" providerId="ADAL" clId="{8DCE5635-97F5-447B-A9ED-31D80DFC2479}" dt="2025-05-27T09:29:13.881" v="1121" actId="47"/>
        <pc:sldMkLst>
          <pc:docMk/>
          <pc:sldMk cId="1594331871" sldId="1512"/>
        </pc:sldMkLst>
      </pc:sldChg>
      <pc:sldChg chg="modSp mod ord">
        <pc:chgData name="Routledge, Mandy" userId="bacdedf5-8e30-494b-ad8b-f27fa30c4f8d" providerId="ADAL" clId="{8DCE5635-97F5-447B-A9ED-31D80DFC2479}" dt="2025-05-27T09:29:24.563" v="1128"/>
        <pc:sldMkLst>
          <pc:docMk/>
          <pc:sldMk cId="2946319108" sldId="1516"/>
        </pc:sldMkLst>
        <pc:spChg chg="mod">
          <ac:chgData name="Routledge, Mandy" userId="bacdedf5-8e30-494b-ad8b-f27fa30c4f8d" providerId="ADAL" clId="{8DCE5635-97F5-447B-A9ED-31D80DFC2479}" dt="2025-05-27T09:25:09.938" v="1078" actId="14100"/>
          <ac:spMkLst>
            <pc:docMk/>
            <pc:sldMk cId="2946319108" sldId="1516"/>
            <ac:spMk id="4" creationId="{D753C383-62C8-E733-4553-E085527A1FCA}"/>
          </ac:spMkLst>
        </pc:spChg>
        <pc:spChg chg="mod">
          <ac:chgData name="Routledge, Mandy" userId="bacdedf5-8e30-494b-ad8b-f27fa30c4f8d" providerId="ADAL" clId="{8DCE5635-97F5-447B-A9ED-31D80DFC2479}" dt="2025-05-27T09:25:07.834" v="1077" actId="14100"/>
          <ac:spMkLst>
            <pc:docMk/>
            <pc:sldMk cId="2946319108" sldId="1516"/>
            <ac:spMk id="9" creationId="{B5FA4264-9F79-B20D-0826-CEC58E7B74B7}"/>
          </ac:spMkLst>
        </pc:spChg>
        <pc:spChg chg="mod">
          <ac:chgData name="Routledge, Mandy" userId="bacdedf5-8e30-494b-ad8b-f27fa30c4f8d" providerId="ADAL" clId="{8DCE5635-97F5-447B-A9ED-31D80DFC2479}" dt="2025-05-27T09:25:15.139" v="1080" actId="14100"/>
          <ac:spMkLst>
            <pc:docMk/>
            <pc:sldMk cId="2946319108" sldId="1516"/>
            <ac:spMk id="10" creationId="{B37FADB8-F5A5-F448-15A7-6A630939BCDC}"/>
          </ac:spMkLst>
        </pc:spChg>
        <pc:spChg chg="mod">
          <ac:chgData name="Routledge, Mandy" userId="bacdedf5-8e30-494b-ad8b-f27fa30c4f8d" providerId="ADAL" clId="{8DCE5635-97F5-447B-A9ED-31D80DFC2479}" dt="2025-05-27T09:25:13.595" v="1079" actId="1076"/>
          <ac:spMkLst>
            <pc:docMk/>
            <pc:sldMk cId="2946319108" sldId="1516"/>
            <ac:spMk id="11" creationId="{2D5226DB-4490-ECD5-880A-CDAB0447C263}"/>
          </ac:spMkLst>
        </pc:spChg>
        <pc:spChg chg="mod">
          <ac:chgData name="Routledge, Mandy" userId="bacdedf5-8e30-494b-ad8b-f27fa30c4f8d" providerId="ADAL" clId="{8DCE5635-97F5-447B-A9ED-31D80DFC2479}" dt="2025-05-27T09:25:29.040" v="1085" actId="14100"/>
          <ac:spMkLst>
            <pc:docMk/>
            <pc:sldMk cId="2946319108" sldId="1516"/>
            <ac:spMk id="31" creationId="{4985FF45-EE56-11C3-E0CC-6BBB359031C0}"/>
          </ac:spMkLst>
        </pc:spChg>
        <pc:spChg chg="mod">
          <ac:chgData name="Routledge, Mandy" userId="bacdedf5-8e30-494b-ad8b-f27fa30c4f8d" providerId="ADAL" clId="{8DCE5635-97F5-447B-A9ED-31D80DFC2479}" dt="2025-05-27T09:25:43.107" v="1087" actId="1076"/>
          <ac:spMkLst>
            <pc:docMk/>
            <pc:sldMk cId="2946319108" sldId="1516"/>
            <ac:spMk id="43" creationId="{B7594A3B-3117-84CE-C300-FB96E5ED269D}"/>
          </ac:spMkLst>
        </pc:spChg>
        <pc:spChg chg="mod">
          <ac:chgData name="Routledge, Mandy" userId="bacdedf5-8e30-494b-ad8b-f27fa30c4f8d" providerId="ADAL" clId="{8DCE5635-97F5-447B-A9ED-31D80DFC2479}" dt="2025-05-27T09:25:39.522" v="1086" actId="1076"/>
          <ac:spMkLst>
            <pc:docMk/>
            <pc:sldMk cId="2946319108" sldId="1516"/>
            <ac:spMk id="44" creationId="{6EA1F8B7-D4BC-D8B0-E6FD-F33ECB45A1DD}"/>
          </ac:spMkLst>
        </pc:spChg>
        <pc:picChg chg="mod">
          <ac:chgData name="Routledge, Mandy" userId="bacdedf5-8e30-494b-ad8b-f27fa30c4f8d" providerId="ADAL" clId="{8DCE5635-97F5-447B-A9ED-31D80DFC2479}" dt="2025-05-27T09:25:56.835" v="1092" actId="1076"/>
          <ac:picMkLst>
            <pc:docMk/>
            <pc:sldMk cId="2946319108" sldId="1516"/>
            <ac:picMk id="17" creationId="{B5BDCBEB-974B-1228-0726-B774E4783A6A}"/>
          </ac:picMkLst>
        </pc:picChg>
        <pc:picChg chg="mod">
          <ac:chgData name="Routledge, Mandy" userId="bacdedf5-8e30-494b-ad8b-f27fa30c4f8d" providerId="ADAL" clId="{8DCE5635-97F5-447B-A9ED-31D80DFC2479}" dt="2025-05-27T09:25:23.537" v="1084" actId="1076"/>
          <ac:picMkLst>
            <pc:docMk/>
            <pc:sldMk cId="2946319108" sldId="1516"/>
            <ac:picMk id="23" creationId="{1D4E07FB-CE0B-A59C-05C7-2A21858DD268}"/>
          </ac:picMkLst>
        </pc:picChg>
        <pc:cxnChg chg="mod">
          <ac:chgData name="Routledge, Mandy" userId="bacdedf5-8e30-494b-ad8b-f27fa30c4f8d" providerId="ADAL" clId="{8DCE5635-97F5-447B-A9ED-31D80DFC2479}" dt="2025-05-27T09:25:17.819" v="1081" actId="1076"/>
          <ac:cxnSpMkLst>
            <pc:docMk/>
            <pc:sldMk cId="2946319108" sldId="1516"/>
            <ac:cxnSpMk id="27" creationId="{EC90AE0F-5DD8-2D25-C999-5E0CC65E11C5}"/>
          </ac:cxnSpMkLst>
        </pc:cxnChg>
        <pc:cxnChg chg="mod">
          <ac:chgData name="Routledge, Mandy" userId="bacdedf5-8e30-494b-ad8b-f27fa30c4f8d" providerId="ADAL" clId="{8DCE5635-97F5-447B-A9ED-31D80DFC2479}" dt="2025-05-27T09:25:50.828" v="1090" actId="14100"/>
          <ac:cxnSpMkLst>
            <pc:docMk/>
            <pc:sldMk cId="2946319108" sldId="1516"/>
            <ac:cxnSpMk id="29" creationId="{10445519-6BAB-CA4B-0B0C-EF80D4D34E4C}"/>
          </ac:cxnSpMkLst>
        </pc:cxnChg>
      </pc:sldChg>
      <pc:sldChg chg="del">
        <pc:chgData name="Routledge, Mandy" userId="bacdedf5-8e30-494b-ad8b-f27fa30c4f8d" providerId="ADAL" clId="{8DCE5635-97F5-447B-A9ED-31D80DFC2479}" dt="2025-05-27T09:29:14.546" v="1122" actId="47"/>
        <pc:sldMkLst>
          <pc:docMk/>
          <pc:sldMk cId="1628480429" sldId="1517"/>
        </pc:sldMkLst>
      </pc:sldChg>
      <pc:sldChg chg="del">
        <pc:chgData name="Routledge, Mandy" userId="bacdedf5-8e30-494b-ad8b-f27fa30c4f8d" providerId="ADAL" clId="{8DCE5635-97F5-447B-A9ED-31D80DFC2479}" dt="2025-05-27T09:29:14.977" v="1123" actId="47"/>
        <pc:sldMkLst>
          <pc:docMk/>
          <pc:sldMk cId="933367485" sldId="1518"/>
        </pc:sldMkLst>
      </pc:sldChg>
      <pc:sldChg chg="del">
        <pc:chgData name="Routledge, Mandy" userId="bacdedf5-8e30-494b-ad8b-f27fa30c4f8d" providerId="ADAL" clId="{8DCE5635-97F5-447B-A9ED-31D80DFC2479}" dt="2025-05-27T09:29:13.379" v="1120" actId="47"/>
        <pc:sldMkLst>
          <pc:docMk/>
          <pc:sldMk cId="1530054038" sldId="1519"/>
        </pc:sldMkLst>
      </pc:sldChg>
      <pc:sldChg chg="del">
        <pc:chgData name="Routledge, Mandy" userId="bacdedf5-8e30-494b-ad8b-f27fa30c4f8d" providerId="ADAL" clId="{8DCE5635-97F5-447B-A9ED-31D80DFC2479}" dt="2025-05-27T09:29:12.884" v="1119" actId="47"/>
        <pc:sldMkLst>
          <pc:docMk/>
          <pc:sldMk cId="3006462251" sldId="1520"/>
        </pc:sldMkLst>
      </pc:sldChg>
      <pc:sldChg chg="del">
        <pc:chgData name="Routledge, Mandy" userId="bacdedf5-8e30-494b-ad8b-f27fa30c4f8d" providerId="ADAL" clId="{8DCE5635-97F5-447B-A9ED-31D80DFC2479}" dt="2025-05-27T09:29:15.562" v="1124" actId="47"/>
        <pc:sldMkLst>
          <pc:docMk/>
          <pc:sldMk cId="1059877010" sldId="1521"/>
        </pc:sldMkLst>
      </pc:sldChg>
      <pc:sldChg chg="add del">
        <pc:chgData name="Routledge, Mandy" userId="bacdedf5-8e30-494b-ad8b-f27fa30c4f8d" providerId="ADAL" clId="{8DCE5635-97F5-447B-A9ED-31D80DFC2479}" dt="2025-05-26T16:55:43.021" v="538" actId="47"/>
        <pc:sldMkLst>
          <pc:docMk/>
          <pc:sldMk cId="1069737598" sldId="1523"/>
        </pc:sldMkLst>
      </pc:sldChg>
      <pc:sldChg chg="del">
        <pc:chgData name="Routledge, Mandy" userId="bacdedf5-8e30-494b-ad8b-f27fa30c4f8d" providerId="ADAL" clId="{8DCE5635-97F5-447B-A9ED-31D80DFC2479}" dt="2025-05-27T09:29:16.173" v="1125" actId="47"/>
        <pc:sldMkLst>
          <pc:docMk/>
          <pc:sldMk cId="2371299458" sldId="1529"/>
        </pc:sldMkLst>
      </pc:sldChg>
      <pc:sldChg chg="modSp add del mod modNotes">
        <pc:chgData name="Routledge, Mandy" userId="bacdedf5-8e30-494b-ad8b-f27fa30c4f8d" providerId="ADAL" clId="{8DCE5635-97F5-447B-A9ED-31D80DFC2479}" dt="2025-05-27T09:15:39.132" v="1056" actId="47"/>
        <pc:sldMkLst>
          <pc:docMk/>
          <pc:sldMk cId="1656834255" sldId="1530"/>
        </pc:sldMkLst>
        <pc:spChg chg="mod">
          <ac:chgData name="Routledge, Mandy" userId="bacdedf5-8e30-494b-ad8b-f27fa30c4f8d" providerId="ADAL" clId="{8DCE5635-97F5-447B-A9ED-31D80DFC2479}" dt="2025-05-27T09:14:35.292" v="1017" actId="21"/>
          <ac:spMkLst>
            <pc:docMk/>
            <pc:sldMk cId="1656834255" sldId="1530"/>
            <ac:spMk id="3" creationId="{00000000-0000-0000-0000-000000000000}"/>
          </ac:spMkLst>
        </pc:spChg>
      </pc:sldChg>
      <pc:sldChg chg="add">
        <pc:chgData name="Routledge, Mandy" userId="bacdedf5-8e30-494b-ad8b-f27fa30c4f8d" providerId="ADAL" clId="{8DCE5635-97F5-447B-A9ED-31D80DFC2479}" dt="2025-05-26T16:41:55.698" v="125"/>
        <pc:sldMkLst>
          <pc:docMk/>
          <pc:sldMk cId="3592462150" sldId="1531"/>
        </pc:sldMkLst>
      </pc:sldChg>
      <pc:sldChg chg="addSp delSp modSp add mod">
        <pc:chgData name="Routledge, Mandy" userId="bacdedf5-8e30-494b-ad8b-f27fa30c4f8d" providerId="ADAL" clId="{8DCE5635-97F5-447B-A9ED-31D80DFC2479}" dt="2025-05-26T16:45:35.389" v="240" actId="1076"/>
        <pc:sldMkLst>
          <pc:docMk/>
          <pc:sldMk cId="424164326" sldId="1532"/>
        </pc:sldMkLst>
        <pc:spChg chg="add mod">
          <ac:chgData name="Routledge, Mandy" userId="bacdedf5-8e30-494b-ad8b-f27fa30c4f8d" providerId="ADAL" clId="{8DCE5635-97F5-447B-A9ED-31D80DFC2479}" dt="2025-05-26T16:44:45.263" v="226" actId="1076"/>
          <ac:spMkLst>
            <pc:docMk/>
            <pc:sldMk cId="424164326" sldId="1532"/>
            <ac:spMk id="2" creationId="{2B239401-4BB3-938D-9D96-300224BBB51C}"/>
          </ac:spMkLst>
        </pc:spChg>
        <pc:spChg chg="mod">
          <ac:chgData name="Routledge, Mandy" userId="bacdedf5-8e30-494b-ad8b-f27fa30c4f8d" providerId="ADAL" clId="{8DCE5635-97F5-447B-A9ED-31D80DFC2479}" dt="2025-05-26T16:44:33.595" v="223" actId="1076"/>
          <ac:spMkLst>
            <pc:docMk/>
            <pc:sldMk cId="424164326" sldId="1532"/>
            <ac:spMk id="33" creationId="{AC757F5E-B016-F947-4518-7C6B9CC7EE04}"/>
          </ac:spMkLst>
        </pc:spChg>
        <pc:spChg chg="del">
          <ac:chgData name="Routledge, Mandy" userId="bacdedf5-8e30-494b-ad8b-f27fa30c4f8d" providerId="ADAL" clId="{8DCE5635-97F5-447B-A9ED-31D80DFC2479}" dt="2025-05-26T16:44:42.668" v="224" actId="478"/>
          <ac:spMkLst>
            <pc:docMk/>
            <pc:sldMk cId="424164326" sldId="1532"/>
            <ac:spMk id="34" creationId="{152372B3-00F5-781C-183E-6F2DDF35091D}"/>
          </ac:spMkLst>
        </pc:spChg>
        <pc:spChg chg="mod">
          <ac:chgData name="Routledge, Mandy" userId="bacdedf5-8e30-494b-ad8b-f27fa30c4f8d" providerId="ADAL" clId="{8DCE5635-97F5-447B-A9ED-31D80DFC2479}" dt="2025-05-26T16:45:20.710" v="236"/>
          <ac:spMkLst>
            <pc:docMk/>
            <pc:sldMk cId="424164326" sldId="1532"/>
            <ac:spMk id="35" creationId="{37104C51-0232-62ED-4C6F-1447D06633EE}"/>
          </ac:spMkLst>
        </pc:spChg>
        <pc:spChg chg="mod">
          <ac:chgData name="Routledge, Mandy" userId="bacdedf5-8e30-494b-ad8b-f27fa30c4f8d" providerId="ADAL" clId="{8DCE5635-97F5-447B-A9ED-31D80DFC2479}" dt="2025-05-26T16:45:28.903" v="238" actId="6549"/>
          <ac:spMkLst>
            <pc:docMk/>
            <pc:sldMk cId="424164326" sldId="1532"/>
            <ac:spMk id="36" creationId="{D8EF981A-9BA7-0EB1-9B70-F7FBF2F7DF1C}"/>
          </ac:spMkLst>
        </pc:spChg>
        <pc:picChg chg="add mod">
          <ac:chgData name="Routledge, Mandy" userId="bacdedf5-8e30-494b-ad8b-f27fa30c4f8d" providerId="ADAL" clId="{8DCE5635-97F5-447B-A9ED-31D80DFC2479}" dt="2025-05-26T16:45:13.641" v="235" actId="1076"/>
          <ac:picMkLst>
            <pc:docMk/>
            <pc:sldMk cId="424164326" sldId="1532"/>
            <ac:picMk id="8" creationId="{E8CE1411-D10A-97A8-9C73-9B488082BAC8}"/>
          </ac:picMkLst>
        </pc:picChg>
        <pc:picChg chg="add mod">
          <ac:chgData name="Routledge, Mandy" userId="bacdedf5-8e30-494b-ad8b-f27fa30c4f8d" providerId="ADAL" clId="{8DCE5635-97F5-447B-A9ED-31D80DFC2479}" dt="2025-05-26T16:45:35.389" v="240" actId="1076"/>
          <ac:picMkLst>
            <pc:docMk/>
            <pc:sldMk cId="424164326" sldId="1532"/>
            <ac:picMk id="9" creationId="{9AFB7D8F-55FE-979A-E0F9-BD10D67B47EA}"/>
          </ac:picMkLst>
        </pc:picChg>
      </pc:sldChg>
      <pc:sldChg chg="addSp modSp add mod">
        <pc:chgData name="Routledge, Mandy" userId="bacdedf5-8e30-494b-ad8b-f27fa30c4f8d" providerId="ADAL" clId="{8DCE5635-97F5-447B-A9ED-31D80DFC2479}" dt="2025-05-27T08:32:38.822" v="709" actId="115"/>
        <pc:sldMkLst>
          <pc:docMk/>
          <pc:sldMk cId="2429707382" sldId="1533"/>
        </pc:sldMkLst>
        <pc:spChg chg="mod">
          <ac:chgData name="Routledge, Mandy" userId="bacdedf5-8e30-494b-ad8b-f27fa30c4f8d" providerId="ADAL" clId="{8DCE5635-97F5-447B-A9ED-31D80DFC2479}" dt="2025-05-26T16:49:05.422" v="271" actId="20577"/>
          <ac:spMkLst>
            <pc:docMk/>
            <pc:sldMk cId="2429707382" sldId="1533"/>
            <ac:spMk id="33" creationId="{AC757F5E-B016-F947-4518-7C6B9CC7EE04}"/>
          </ac:spMkLst>
        </pc:spChg>
        <pc:spChg chg="mod">
          <ac:chgData name="Routledge, Mandy" userId="bacdedf5-8e30-494b-ad8b-f27fa30c4f8d" providerId="ADAL" clId="{8DCE5635-97F5-447B-A9ED-31D80DFC2479}" dt="2025-05-26T16:49:08.555" v="281" actId="20577"/>
          <ac:spMkLst>
            <pc:docMk/>
            <pc:sldMk cId="2429707382" sldId="1533"/>
            <ac:spMk id="34" creationId="{152372B3-00F5-781C-183E-6F2DDF35091D}"/>
          </ac:spMkLst>
        </pc:spChg>
        <pc:spChg chg="mod">
          <ac:chgData name="Routledge, Mandy" userId="bacdedf5-8e30-494b-ad8b-f27fa30c4f8d" providerId="ADAL" clId="{8DCE5635-97F5-447B-A9ED-31D80DFC2479}" dt="2025-05-27T08:32:36.313" v="708" actId="115"/>
          <ac:spMkLst>
            <pc:docMk/>
            <pc:sldMk cId="2429707382" sldId="1533"/>
            <ac:spMk id="35" creationId="{37104C51-0232-62ED-4C6F-1447D06633EE}"/>
          </ac:spMkLst>
        </pc:spChg>
        <pc:spChg chg="mod">
          <ac:chgData name="Routledge, Mandy" userId="bacdedf5-8e30-494b-ad8b-f27fa30c4f8d" providerId="ADAL" clId="{8DCE5635-97F5-447B-A9ED-31D80DFC2479}" dt="2025-05-27T08:32:38.822" v="709" actId="115"/>
          <ac:spMkLst>
            <pc:docMk/>
            <pc:sldMk cId="2429707382" sldId="1533"/>
            <ac:spMk id="36" creationId="{D8EF981A-9BA7-0EB1-9B70-F7FBF2F7DF1C}"/>
          </ac:spMkLst>
        </pc:spChg>
        <pc:picChg chg="add mod">
          <ac:chgData name="Routledge, Mandy" userId="bacdedf5-8e30-494b-ad8b-f27fa30c4f8d" providerId="ADAL" clId="{8DCE5635-97F5-447B-A9ED-31D80DFC2479}" dt="2025-05-26T16:49:50.020" v="345" actId="1076"/>
          <ac:picMkLst>
            <pc:docMk/>
            <pc:sldMk cId="2429707382" sldId="1533"/>
            <ac:picMk id="2" creationId="{67495BB7-0A2F-14EA-54B9-835850F83625}"/>
          </ac:picMkLst>
        </pc:picChg>
      </pc:sldChg>
      <pc:sldChg chg="modSp add del mod">
        <pc:chgData name="Routledge, Mandy" userId="bacdedf5-8e30-494b-ad8b-f27fa30c4f8d" providerId="ADAL" clId="{8DCE5635-97F5-447B-A9ED-31D80DFC2479}" dt="2025-05-27T09:23:31.246" v="1065" actId="47"/>
        <pc:sldMkLst>
          <pc:docMk/>
          <pc:sldMk cId="3425152842" sldId="1534"/>
        </pc:sldMkLst>
        <pc:spChg chg="mod">
          <ac:chgData name="Routledge, Mandy" userId="bacdedf5-8e30-494b-ad8b-f27fa30c4f8d" providerId="ADAL" clId="{8DCE5635-97F5-447B-A9ED-31D80DFC2479}" dt="2025-05-26T16:50:55.170" v="359" actId="20577"/>
          <ac:spMkLst>
            <pc:docMk/>
            <pc:sldMk cId="3425152842" sldId="1534"/>
            <ac:spMk id="33" creationId="{AC757F5E-B016-F947-4518-7C6B9CC7EE04}"/>
          </ac:spMkLst>
        </pc:spChg>
        <pc:spChg chg="mod">
          <ac:chgData name="Routledge, Mandy" userId="bacdedf5-8e30-494b-ad8b-f27fa30c4f8d" providerId="ADAL" clId="{8DCE5635-97F5-447B-A9ED-31D80DFC2479}" dt="2025-05-26T16:52:12.808" v="421" actId="20577"/>
          <ac:spMkLst>
            <pc:docMk/>
            <pc:sldMk cId="3425152842" sldId="1534"/>
            <ac:spMk id="34" creationId="{152372B3-00F5-781C-183E-6F2DDF35091D}"/>
          </ac:spMkLst>
        </pc:spChg>
        <pc:spChg chg="mod">
          <ac:chgData name="Routledge, Mandy" userId="bacdedf5-8e30-494b-ad8b-f27fa30c4f8d" providerId="ADAL" clId="{8DCE5635-97F5-447B-A9ED-31D80DFC2479}" dt="2025-05-26T16:51:18.293" v="409" actId="6549"/>
          <ac:spMkLst>
            <pc:docMk/>
            <pc:sldMk cId="3425152842" sldId="1534"/>
            <ac:spMk id="35" creationId="{37104C51-0232-62ED-4C6F-1447D06633EE}"/>
          </ac:spMkLst>
        </pc:spChg>
        <pc:spChg chg="mod">
          <ac:chgData name="Routledge, Mandy" userId="bacdedf5-8e30-494b-ad8b-f27fa30c4f8d" providerId="ADAL" clId="{8DCE5635-97F5-447B-A9ED-31D80DFC2479}" dt="2025-05-26T16:52:51.817" v="463" actId="20577"/>
          <ac:spMkLst>
            <pc:docMk/>
            <pc:sldMk cId="3425152842" sldId="1534"/>
            <ac:spMk id="36" creationId="{D8EF981A-9BA7-0EB1-9B70-F7FBF2F7DF1C}"/>
          </ac:spMkLst>
        </pc:spChg>
      </pc:sldChg>
      <pc:sldChg chg="addSp modSp add mod">
        <pc:chgData name="Routledge, Mandy" userId="bacdedf5-8e30-494b-ad8b-f27fa30c4f8d" providerId="ADAL" clId="{8DCE5635-97F5-447B-A9ED-31D80DFC2479}" dt="2025-05-27T09:23:46.576" v="1066" actId="115"/>
        <pc:sldMkLst>
          <pc:docMk/>
          <pc:sldMk cId="73354078" sldId="1535"/>
        </pc:sldMkLst>
        <pc:spChg chg="mod">
          <ac:chgData name="Routledge, Mandy" userId="bacdedf5-8e30-494b-ad8b-f27fa30c4f8d" providerId="ADAL" clId="{8DCE5635-97F5-447B-A9ED-31D80DFC2479}" dt="2025-05-26T16:54:33.713" v="483" actId="948"/>
          <ac:spMkLst>
            <pc:docMk/>
            <pc:sldMk cId="73354078" sldId="1535"/>
            <ac:spMk id="33" creationId="{AC757F5E-B016-F947-4518-7C6B9CC7EE04}"/>
          </ac:spMkLst>
        </pc:spChg>
        <pc:spChg chg="mod">
          <ac:chgData name="Routledge, Mandy" userId="bacdedf5-8e30-494b-ad8b-f27fa30c4f8d" providerId="ADAL" clId="{8DCE5635-97F5-447B-A9ED-31D80DFC2479}" dt="2025-05-26T16:54:49.639" v="501" actId="948"/>
          <ac:spMkLst>
            <pc:docMk/>
            <pc:sldMk cId="73354078" sldId="1535"/>
            <ac:spMk id="34" creationId="{152372B3-00F5-781C-183E-6F2DDF35091D}"/>
          </ac:spMkLst>
        </pc:spChg>
        <pc:spChg chg="mod">
          <ac:chgData name="Routledge, Mandy" userId="bacdedf5-8e30-494b-ad8b-f27fa30c4f8d" providerId="ADAL" clId="{8DCE5635-97F5-447B-A9ED-31D80DFC2479}" dt="2025-05-26T16:55:29.009" v="534"/>
          <ac:spMkLst>
            <pc:docMk/>
            <pc:sldMk cId="73354078" sldId="1535"/>
            <ac:spMk id="35" creationId="{37104C51-0232-62ED-4C6F-1447D06633EE}"/>
          </ac:spMkLst>
        </pc:spChg>
        <pc:spChg chg="mod">
          <ac:chgData name="Routledge, Mandy" userId="bacdedf5-8e30-494b-ad8b-f27fa30c4f8d" providerId="ADAL" clId="{8DCE5635-97F5-447B-A9ED-31D80DFC2479}" dt="2025-05-27T09:23:46.576" v="1066" actId="115"/>
          <ac:spMkLst>
            <pc:docMk/>
            <pc:sldMk cId="73354078" sldId="1535"/>
            <ac:spMk id="36" creationId="{D8EF981A-9BA7-0EB1-9B70-F7FBF2F7DF1C}"/>
          </ac:spMkLst>
        </pc:spChg>
        <pc:picChg chg="add mod">
          <ac:chgData name="Routledge, Mandy" userId="bacdedf5-8e30-494b-ad8b-f27fa30c4f8d" providerId="ADAL" clId="{8DCE5635-97F5-447B-A9ED-31D80DFC2479}" dt="2025-05-26T16:55:19.528" v="532"/>
          <ac:picMkLst>
            <pc:docMk/>
            <pc:sldMk cId="73354078" sldId="1535"/>
            <ac:picMk id="2" creationId="{24952FED-9662-B58C-D387-07DC82B02150}"/>
          </ac:picMkLst>
        </pc:picChg>
        <pc:picChg chg="add mod">
          <ac:chgData name="Routledge, Mandy" userId="bacdedf5-8e30-494b-ad8b-f27fa30c4f8d" providerId="ADAL" clId="{8DCE5635-97F5-447B-A9ED-31D80DFC2479}" dt="2025-05-26T16:55:40.299" v="537" actId="1076"/>
          <ac:picMkLst>
            <pc:docMk/>
            <pc:sldMk cId="73354078" sldId="1535"/>
            <ac:picMk id="8" creationId="{488CF838-4CE0-0AB2-7493-CCAD972880F7}"/>
          </ac:picMkLst>
        </pc:picChg>
      </pc:sldChg>
      <pc:sldChg chg="modSp add mod">
        <pc:chgData name="Routledge, Mandy" userId="bacdedf5-8e30-494b-ad8b-f27fa30c4f8d" providerId="ADAL" clId="{8DCE5635-97F5-447B-A9ED-31D80DFC2479}" dt="2025-05-26T16:57:18.161" v="578" actId="6549"/>
        <pc:sldMkLst>
          <pc:docMk/>
          <pc:sldMk cId="3826780517" sldId="1536"/>
        </pc:sldMkLst>
        <pc:spChg chg="mod">
          <ac:chgData name="Routledge, Mandy" userId="bacdedf5-8e30-494b-ad8b-f27fa30c4f8d" providerId="ADAL" clId="{8DCE5635-97F5-447B-A9ED-31D80DFC2479}" dt="2025-05-26T16:56:20.822" v="572" actId="948"/>
          <ac:spMkLst>
            <pc:docMk/>
            <pc:sldMk cId="3826780517" sldId="1536"/>
            <ac:spMk id="33" creationId="{AC757F5E-B016-F947-4518-7C6B9CC7EE04}"/>
          </ac:spMkLst>
        </pc:spChg>
        <pc:spChg chg="mod">
          <ac:chgData name="Routledge, Mandy" userId="bacdedf5-8e30-494b-ad8b-f27fa30c4f8d" providerId="ADAL" clId="{8DCE5635-97F5-447B-A9ED-31D80DFC2479}" dt="2025-05-26T16:56:28.056" v="573" actId="948"/>
          <ac:spMkLst>
            <pc:docMk/>
            <pc:sldMk cId="3826780517" sldId="1536"/>
            <ac:spMk id="34" creationId="{152372B3-00F5-781C-183E-6F2DDF35091D}"/>
          </ac:spMkLst>
        </pc:spChg>
        <pc:spChg chg="mod">
          <ac:chgData name="Routledge, Mandy" userId="bacdedf5-8e30-494b-ad8b-f27fa30c4f8d" providerId="ADAL" clId="{8DCE5635-97F5-447B-A9ED-31D80DFC2479}" dt="2025-05-26T16:56:35.887" v="574"/>
          <ac:spMkLst>
            <pc:docMk/>
            <pc:sldMk cId="3826780517" sldId="1536"/>
            <ac:spMk id="35" creationId="{37104C51-0232-62ED-4C6F-1447D06633EE}"/>
          </ac:spMkLst>
        </pc:spChg>
        <pc:spChg chg="mod">
          <ac:chgData name="Routledge, Mandy" userId="bacdedf5-8e30-494b-ad8b-f27fa30c4f8d" providerId="ADAL" clId="{8DCE5635-97F5-447B-A9ED-31D80DFC2479}" dt="2025-05-26T16:57:18.161" v="578" actId="6549"/>
          <ac:spMkLst>
            <pc:docMk/>
            <pc:sldMk cId="3826780517" sldId="1536"/>
            <ac:spMk id="36" creationId="{D8EF981A-9BA7-0EB1-9B70-F7FBF2F7DF1C}"/>
          </ac:spMkLst>
        </pc:spChg>
      </pc:sldChg>
      <pc:sldChg chg="addSp modSp add mod">
        <pc:chgData name="Routledge, Mandy" userId="bacdedf5-8e30-494b-ad8b-f27fa30c4f8d" providerId="ADAL" clId="{8DCE5635-97F5-447B-A9ED-31D80DFC2479}" dt="2025-05-26T16:59:18.436" v="637"/>
        <pc:sldMkLst>
          <pc:docMk/>
          <pc:sldMk cId="3920974534" sldId="1537"/>
        </pc:sldMkLst>
        <pc:spChg chg="mod">
          <ac:chgData name="Routledge, Mandy" userId="bacdedf5-8e30-494b-ad8b-f27fa30c4f8d" providerId="ADAL" clId="{8DCE5635-97F5-447B-A9ED-31D80DFC2479}" dt="2025-05-26T16:58:29.013" v="591" actId="20577"/>
          <ac:spMkLst>
            <pc:docMk/>
            <pc:sldMk cId="3920974534" sldId="1537"/>
            <ac:spMk id="33" creationId="{AC757F5E-B016-F947-4518-7C6B9CC7EE04}"/>
          </ac:spMkLst>
        </pc:spChg>
        <pc:spChg chg="mod">
          <ac:chgData name="Routledge, Mandy" userId="bacdedf5-8e30-494b-ad8b-f27fa30c4f8d" providerId="ADAL" clId="{8DCE5635-97F5-447B-A9ED-31D80DFC2479}" dt="2025-05-26T16:58:32.930" v="606" actId="20577"/>
          <ac:spMkLst>
            <pc:docMk/>
            <pc:sldMk cId="3920974534" sldId="1537"/>
            <ac:spMk id="34" creationId="{152372B3-00F5-781C-183E-6F2DDF35091D}"/>
          </ac:spMkLst>
        </pc:spChg>
        <pc:spChg chg="mod">
          <ac:chgData name="Routledge, Mandy" userId="bacdedf5-8e30-494b-ad8b-f27fa30c4f8d" providerId="ADAL" clId="{8DCE5635-97F5-447B-A9ED-31D80DFC2479}" dt="2025-05-26T16:59:18.436" v="637"/>
          <ac:spMkLst>
            <pc:docMk/>
            <pc:sldMk cId="3920974534" sldId="1537"/>
            <ac:spMk id="35" creationId="{37104C51-0232-62ED-4C6F-1447D06633EE}"/>
          </ac:spMkLst>
        </pc:spChg>
        <pc:spChg chg="mod">
          <ac:chgData name="Routledge, Mandy" userId="bacdedf5-8e30-494b-ad8b-f27fa30c4f8d" providerId="ADAL" clId="{8DCE5635-97F5-447B-A9ED-31D80DFC2479}" dt="2025-05-26T16:59:09.646" v="636" actId="6549"/>
          <ac:spMkLst>
            <pc:docMk/>
            <pc:sldMk cId="3920974534" sldId="1537"/>
            <ac:spMk id="36" creationId="{D8EF981A-9BA7-0EB1-9B70-F7FBF2F7DF1C}"/>
          </ac:spMkLst>
        </pc:spChg>
        <pc:picChg chg="add mod">
          <ac:chgData name="Routledge, Mandy" userId="bacdedf5-8e30-494b-ad8b-f27fa30c4f8d" providerId="ADAL" clId="{8DCE5635-97F5-447B-A9ED-31D80DFC2479}" dt="2025-05-26T16:58:52.823" v="631"/>
          <ac:picMkLst>
            <pc:docMk/>
            <pc:sldMk cId="3920974534" sldId="1537"/>
            <ac:picMk id="2" creationId="{3A27B3AC-3709-D06B-C67C-9F04A17661B7}"/>
          </ac:picMkLst>
        </pc:picChg>
        <pc:picChg chg="add mod">
          <ac:chgData name="Routledge, Mandy" userId="bacdedf5-8e30-494b-ad8b-f27fa30c4f8d" providerId="ADAL" clId="{8DCE5635-97F5-447B-A9ED-31D80DFC2479}" dt="2025-05-26T16:59:05.215" v="634" actId="1076"/>
          <ac:picMkLst>
            <pc:docMk/>
            <pc:sldMk cId="3920974534" sldId="1537"/>
            <ac:picMk id="8" creationId="{002AD69B-17FD-BECF-B184-0987A823A0CC}"/>
          </ac:picMkLst>
        </pc:picChg>
      </pc:sldChg>
      <pc:sldChg chg="addSp modSp add mod">
        <pc:chgData name="Routledge, Mandy" userId="bacdedf5-8e30-494b-ad8b-f27fa30c4f8d" providerId="ADAL" clId="{8DCE5635-97F5-447B-A9ED-31D80DFC2479}" dt="2025-05-27T09:24:18.117" v="1067" actId="20577"/>
        <pc:sldMkLst>
          <pc:docMk/>
          <pc:sldMk cId="662028458" sldId="1538"/>
        </pc:sldMkLst>
        <pc:spChg chg="mod">
          <ac:chgData name="Routledge, Mandy" userId="bacdedf5-8e30-494b-ad8b-f27fa30c4f8d" providerId="ADAL" clId="{8DCE5635-97F5-447B-A9ED-31D80DFC2479}" dt="2025-05-26T17:00:38.809" v="650" actId="20577"/>
          <ac:spMkLst>
            <pc:docMk/>
            <pc:sldMk cId="662028458" sldId="1538"/>
            <ac:spMk id="33" creationId="{AC757F5E-B016-F947-4518-7C6B9CC7EE04}"/>
          </ac:spMkLst>
        </pc:spChg>
        <pc:spChg chg="mod">
          <ac:chgData name="Routledge, Mandy" userId="bacdedf5-8e30-494b-ad8b-f27fa30c4f8d" providerId="ADAL" clId="{8DCE5635-97F5-447B-A9ED-31D80DFC2479}" dt="2025-05-26T17:00:41.200" v="661" actId="20577"/>
          <ac:spMkLst>
            <pc:docMk/>
            <pc:sldMk cId="662028458" sldId="1538"/>
            <ac:spMk id="34" creationId="{152372B3-00F5-781C-183E-6F2DDF35091D}"/>
          </ac:spMkLst>
        </pc:spChg>
        <pc:spChg chg="mod">
          <ac:chgData name="Routledge, Mandy" userId="bacdedf5-8e30-494b-ad8b-f27fa30c4f8d" providerId="ADAL" clId="{8DCE5635-97F5-447B-A9ED-31D80DFC2479}" dt="2025-05-26T17:01:17.690" v="705" actId="20577"/>
          <ac:spMkLst>
            <pc:docMk/>
            <pc:sldMk cId="662028458" sldId="1538"/>
            <ac:spMk id="35" creationId="{37104C51-0232-62ED-4C6F-1447D06633EE}"/>
          </ac:spMkLst>
        </pc:spChg>
        <pc:spChg chg="mod">
          <ac:chgData name="Routledge, Mandy" userId="bacdedf5-8e30-494b-ad8b-f27fa30c4f8d" providerId="ADAL" clId="{8DCE5635-97F5-447B-A9ED-31D80DFC2479}" dt="2025-05-27T09:24:18.117" v="1067" actId="20577"/>
          <ac:spMkLst>
            <pc:docMk/>
            <pc:sldMk cId="662028458" sldId="1538"/>
            <ac:spMk id="36" creationId="{D8EF981A-9BA7-0EB1-9B70-F7FBF2F7DF1C}"/>
          </ac:spMkLst>
        </pc:spChg>
        <pc:picChg chg="add mod">
          <ac:chgData name="Routledge, Mandy" userId="bacdedf5-8e30-494b-ad8b-f27fa30c4f8d" providerId="ADAL" clId="{8DCE5635-97F5-447B-A9ED-31D80DFC2479}" dt="2025-05-26T17:01:10.947" v="702"/>
          <ac:picMkLst>
            <pc:docMk/>
            <pc:sldMk cId="662028458" sldId="1538"/>
            <ac:picMk id="2" creationId="{FFD25009-2E08-7F13-D5B6-F33A62905051}"/>
          </ac:picMkLst>
        </pc:picChg>
        <pc:picChg chg="add mod">
          <ac:chgData name="Routledge, Mandy" userId="bacdedf5-8e30-494b-ad8b-f27fa30c4f8d" providerId="ADAL" clId="{8DCE5635-97F5-447B-A9ED-31D80DFC2479}" dt="2025-05-26T17:01:14.643" v="703"/>
          <ac:picMkLst>
            <pc:docMk/>
            <pc:sldMk cId="662028458" sldId="1538"/>
            <ac:picMk id="8" creationId="{9582BB10-64A0-E5F6-CB32-FF59E13118FE}"/>
          </ac:picMkLst>
        </pc:picChg>
      </pc:sldChg>
      <pc:sldChg chg="add del">
        <pc:chgData name="Routledge, Mandy" userId="bacdedf5-8e30-494b-ad8b-f27fa30c4f8d" providerId="ADAL" clId="{8DCE5635-97F5-447B-A9ED-31D80DFC2479}" dt="2025-05-26T16:59:22.460" v="638" actId="47"/>
        <pc:sldMkLst>
          <pc:docMk/>
          <pc:sldMk cId="827007244" sldId="1538"/>
        </pc:sldMkLst>
      </pc:sldChg>
      <pc:sldChg chg="add del">
        <pc:chgData name="Routledge, Mandy" userId="bacdedf5-8e30-494b-ad8b-f27fa30c4f8d" providerId="ADAL" clId="{8DCE5635-97F5-447B-A9ED-31D80DFC2479}" dt="2025-05-27T09:29:12.270" v="1118" actId="47"/>
        <pc:sldMkLst>
          <pc:docMk/>
          <pc:sldMk cId="2118117678" sldId="1539"/>
        </pc:sldMkLst>
      </pc:sldChg>
      <pc:sldChg chg="del">
        <pc:chgData name="Routledge, Mandy" userId="bacdedf5-8e30-494b-ad8b-f27fa30c4f8d" providerId="ADAL" clId="{8DCE5635-97F5-447B-A9ED-31D80DFC2479}" dt="2025-05-27T09:29:11.657" v="1117" actId="47"/>
        <pc:sldMkLst>
          <pc:docMk/>
          <pc:sldMk cId="3217258452" sldId="1544"/>
        </pc:sldMkLst>
      </pc:sldChg>
      <pc:sldChg chg="modSp mod">
        <pc:chgData name="Routledge, Mandy" userId="bacdedf5-8e30-494b-ad8b-f27fa30c4f8d" providerId="ADAL" clId="{8DCE5635-97F5-447B-A9ED-31D80DFC2479}" dt="2025-05-27T09:28:42.283" v="1116" actId="1038"/>
        <pc:sldMkLst>
          <pc:docMk/>
          <pc:sldMk cId="2514690599" sldId="1546"/>
        </pc:sldMkLst>
        <pc:spChg chg="mod">
          <ac:chgData name="Routledge, Mandy" userId="bacdedf5-8e30-494b-ad8b-f27fa30c4f8d" providerId="ADAL" clId="{8DCE5635-97F5-447B-A9ED-31D80DFC2479}" dt="2025-05-27T09:28:22.738" v="1105" actId="14100"/>
          <ac:spMkLst>
            <pc:docMk/>
            <pc:sldMk cId="2514690599" sldId="1546"/>
            <ac:spMk id="16" creationId="{F53F294D-65CC-23A5-E4A1-B2132FCF814C}"/>
          </ac:spMkLst>
        </pc:spChg>
        <pc:spChg chg="mod">
          <ac:chgData name="Routledge, Mandy" userId="bacdedf5-8e30-494b-ad8b-f27fa30c4f8d" providerId="ADAL" clId="{8DCE5635-97F5-447B-A9ED-31D80DFC2479}" dt="2025-05-27T09:28:28.703" v="1111" actId="1036"/>
          <ac:spMkLst>
            <pc:docMk/>
            <pc:sldMk cId="2514690599" sldId="1546"/>
            <ac:spMk id="17" creationId="{AB86235B-CBC0-F9DB-29F4-F23367831B1B}"/>
          </ac:spMkLst>
        </pc:spChg>
        <pc:picChg chg="mod">
          <ac:chgData name="Routledge, Mandy" userId="bacdedf5-8e30-494b-ad8b-f27fa30c4f8d" providerId="ADAL" clId="{8DCE5635-97F5-447B-A9ED-31D80DFC2479}" dt="2025-05-27T09:28:42.283" v="1116" actId="1038"/>
          <ac:picMkLst>
            <pc:docMk/>
            <pc:sldMk cId="2514690599" sldId="1546"/>
            <ac:picMk id="11" creationId="{601B048B-5B1D-0FF2-4B1B-5D800E3614C5}"/>
          </ac:picMkLst>
        </pc:picChg>
      </pc:sldChg>
    </pc:docChg>
  </pc:docChgLst>
  <pc:docChgLst>
    <pc:chgData name="Das, Gerarda" userId="dec061bf-56a5-47a0-b9f3-f749fe418ae6" providerId="ADAL" clId="{DB79809B-0D2C-4E63-AE06-53233E3A781B}"/>
    <pc:docChg chg="undo custSel delSld modSld modSection">
      <pc:chgData name="Das, Gerarda" userId="dec061bf-56a5-47a0-b9f3-f749fe418ae6" providerId="ADAL" clId="{DB79809B-0D2C-4E63-AE06-53233E3A781B}" dt="2025-05-27T09:31:01.521" v="1160" actId="14100"/>
      <pc:docMkLst>
        <pc:docMk/>
      </pc:docMkLst>
      <pc:sldChg chg="modSp mod">
        <pc:chgData name="Das, Gerarda" userId="dec061bf-56a5-47a0-b9f3-f749fe418ae6" providerId="ADAL" clId="{DB79809B-0D2C-4E63-AE06-53233E3A781B}" dt="2025-05-27T07:52:42.952" v="492" actId="20577"/>
        <pc:sldMkLst>
          <pc:docMk/>
          <pc:sldMk cId="2189114603" sldId="1437"/>
        </pc:sldMkLst>
        <pc:spChg chg="mod">
          <ac:chgData name="Das, Gerarda" userId="dec061bf-56a5-47a0-b9f3-f749fe418ae6" providerId="ADAL" clId="{DB79809B-0D2C-4E63-AE06-53233E3A781B}" dt="2025-05-27T07:52:42.952" v="492" actId="20577"/>
          <ac:spMkLst>
            <pc:docMk/>
            <pc:sldMk cId="2189114603" sldId="1437"/>
            <ac:spMk id="3" creationId="{00000000-0000-0000-0000-000000000000}"/>
          </ac:spMkLst>
        </pc:spChg>
      </pc:sldChg>
      <pc:sldChg chg="delSp mod">
        <pc:chgData name="Das, Gerarda" userId="dec061bf-56a5-47a0-b9f3-f749fe418ae6" providerId="ADAL" clId="{DB79809B-0D2C-4E63-AE06-53233E3A781B}" dt="2025-05-27T09:02:41.449" v="533" actId="478"/>
        <pc:sldMkLst>
          <pc:docMk/>
          <pc:sldMk cId="2904738428" sldId="1483"/>
        </pc:sldMkLst>
        <pc:spChg chg="del">
          <ac:chgData name="Das, Gerarda" userId="dec061bf-56a5-47a0-b9f3-f749fe418ae6" providerId="ADAL" clId="{DB79809B-0D2C-4E63-AE06-53233E3A781B}" dt="2025-05-27T09:02:41.449" v="533" actId="478"/>
          <ac:spMkLst>
            <pc:docMk/>
            <pc:sldMk cId="2904738428" sldId="1483"/>
            <ac:spMk id="5" creationId="{10BF417E-907D-2AF9-AFF8-9B3A6AB19EFF}"/>
          </ac:spMkLst>
        </pc:spChg>
      </pc:sldChg>
      <pc:sldChg chg="addSp delSp modSp mod">
        <pc:chgData name="Das, Gerarda" userId="dec061bf-56a5-47a0-b9f3-f749fe418ae6" providerId="ADAL" clId="{DB79809B-0D2C-4E63-AE06-53233E3A781B}" dt="2025-05-27T09:29:08.839" v="1101" actId="113"/>
        <pc:sldMkLst>
          <pc:docMk/>
          <pc:sldMk cId="3112181829" sldId="1515"/>
        </pc:sldMkLst>
        <pc:spChg chg="del">
          <ac:chgData name="Das, Gerarda" userId="dec061bf-56a5-47a0-b9f3-f749fe418ae6" providerId="ADAL" clId="{DB79809B-0D2C-4E63-AE06-53233E3A781B}" dt="2025-05-27T09:24:52.475" v="924" actId="478"/>
          <ac:spMkLst>
            <pc:docMk/>
            <pc:sldMk cId="3112181829" sldId="1515"/>
            <ac:spMk id="4" creationId="{D36CDCC8-D80A-3CA3-9903-EC310613197D}"/>
          </ac:spMkLst>
        </pc:spChg>
        <pc:spChg chg="add mod">
          <ac:chgData name="Das, Gerarda" userId="dec061bf-56a5-47a0-b9f3-f749fe418ae6" providerId="ADAL" clId="{DB79809B-0D2C-4E63-AE06-53233E3A781B}" dt="2025-05-27T09:28:20.231" v="1098" actId="688"/>
          <ac:spMkLst>
            <pc:docMk/>
            <pc:sldMk cId="3112181829" sldId="1515"/>
            <ac:spMk id="9" creationId="{FE9631AE-9B29-4DD8-2ABE-F262BA463F69}"/>
          </ac:spMkLst>
        </pc:spChg>
        <pc:spChg chg="add mod">
          <ac:chgData name="Das, Gerarda" userId="dec061bf-56a5-47a0-b9f3-f749fe418ae6" providerId="ADAL" clId="{DB79809B-0D2C-4E63-AE06-53233E3A781B}" dt="2025-05-27T09:26:53.378" v="1030" actId="1037"/>
          <ac:spMkLst>
            <pc:docMk/>
            <pc:sldMk cId="3112181829" sldId="1515"/>
            <ac:spMk id="10" creationId="{2647A837-EBFC-1C4A-2C35-960B0D7F9EA9}"/>
          </ac:spMkLst>
        </pc:spChg>
        <pc:spChg chg="mod">
          <ac:chgData name="Das, Gerarda" userId="dec061bf-56a5-47a0-b9f3-f749fe418ae6" providerId="ADAL" clId="{DB79809B-0D2C-4E63-AE06-53233E3A781B}" dt="2025-05-27T09:27:55.501" v="1076" actId="1036"/>
          <ac:spMkLst>
            <pc:docMk/>
            <pc:sldMk cId="3112181829" sldId="1515"/>
            <ac:spMk id="12" creationId="{E2476A93-B8D4-4E44-87FD-AFF601B2337C}"/>
          </ac:spMkLst>
        </pc:spChg>
        <pc:spChg chg="mod">
          <ac:chgData name="Das, Gerarda" userId="dec061bf-56a5-47a0-b9f3-f749fe418ae6" providerId="ADAL" clId="{DB79809B-0D2C-4E63-AE06-53233E3A781B}" dt="2025-05-27T09:27:44.077" v="1055" actId="1036"/>
          <ac:spMkLst>
            <pc:docMk/>
            <pc:sldMk cId="3112181829" sldId="1515"/>
            <ac:spMk id="13" creationId="{4985FF45-EE56-11C3-E0CC-6BBB359031C0}"/>
          </ac:spMkLst>
        </pc:spChg>
        <pc:spChg chg="mod">
          <ac:chgData name="Das, Gerarda" userId="dec061bf-56a5-47a0-b9f3-f749fe418ae6" providerId="ADAL" clId="{DB79809B-0D2C-4E63-AE06-53233E3A781B}" dt="2025-05-27T09:26:08.659" v="972" actId="20577"/>
          <ac:spMkLst>
            <pc:docMk/>
            <pc:sldMk cId="3112181829" sldId="1515"/>
            <ac:spMk id="15" creationId="{6EA1F8B7-D4BC-D8B0-E6FD-F33ECB45A1DD}"/>
          </ac:spMkLst>
        </pc:spChg>
        <pc:spChg chg="del">
          <ac:chgData name="Das, Gerarda" userId="dec061bf-56a5-47a0-b9f3-f749fe418ae6" providerId="ADAL" clId="{DB79809B-0D2C-4E63-AE06-53233E3A781B}" dt="2025-05-27T09:24:54.427" v="925" actId="478"/>
          <ac:spMkLst>
            <pc:docMk/>
            <pc:sldMk cId="3112181829" sldId="1515"/>
            <ac:spMk id="16" creationId="{F53F294D-65CC-23A5-E4A1-B2132FCF814C}"/>
          </ac:spMkLst>
        </pc:spChg>
        <pc:spChg chg="del mod ord">
          <ac:chgData name="Das, Gerarda" userId="dec061bf-56a5-47a0-b9f3-f749fe418ae6" providerId="ADAL" clId="{DB79809B-0D2C-4E63-AE06-53233E3A781B}" dt="2025-05-27T09:28:56.230" v="1099" actId="478"/>
          <ac:spMkLst>
            <pc:docMk/>
            <pc:sldMk cId="3112181829" sldId="1515"/>
            <ac:spMk id="17" creationId="{AB86235B-CBC0-F9DB-29F4-F23367831B1B}"/>
          </ac:spMkLst>
        </pc:spChg>
        <pc:spChg chg="mod">
          <ac:chgData name="Das, Gerarda" userId="dec061bf-56a5-47a0-b9f3-f749fe418ae6" providerId="ADAL" clId="{DB79809B-0D2C-4E63-AE06-53233E3A781B}" dt="2025-05-27T09:27:44.077" v="1055" actId="1036"/>
          <ac:spMkLst>
            <pc:docMk/>
            <pc:sldMk cId="3112181829" sldId="1515"/>
            <ac:spMk id="18" creationId="{85D7DD60-F4AA-AD34-A265-146B167D02FE}"/>
          </ac:spMkLst>
        </pc:spChg>
        <pc:spChg chg="mod">
          <ac:chgData name="Das, Gerarda" userId="dec061bf-56a5-47a0-b9f3-f749fe418ae6" providerId="ADAL" clId="{DB79809B-0D2C-4E63-AE06-53233E3A781B}" dt="2025-05-27T09:27:55.501" v="1076" actId="1036"/>
          <ac:spMkLst>
            <pc:docMk/>
            <pc:sldMk cId="3112181829" sldId="1515"/>
            <ac:spMk id="19" creationId="{40542B69-6D97-5F24-63E3-ABE36EA69A27}"/>
          </ac:spMkLst>
        </pc:spChg>
        <pc:spChg chg="add mod">
          <ac:chgData name="Das, Gerarda" userId="dec061bf-56a5-47a0-b9f3-f749fe418ae6" providerId="ADAL" clId="{DB79809B-0D2C-4E63-AE06-53233E3A781B}" dt="2025-05-27T09:29:08.839" v="1101" actId="113"/>
          <ac:spMkLst>
            <pc:docMk/>
            <pc:sldMk cId="3112181829" sldId="1515"/>
            <ac:spMk id="24" creationId="{B3E44870-4A02-A8B4-10EA-5D9C054356DE}"/>
          </ac:spMkLst>
        </pc:spChg>
        <pc:spChg chg="add del mod">
          <ac:chgData name="Das, Gerarda" userId="dec061bf-56a5-47a0-b9f3-f749fe418ae6" providerId="ADAL" clId="{DB79809B-0D2C-4E63-AE06-53233E3A781B}" dt="2025-05-27T09:28:56.869" v="1100" actId="478"/>
          <ac:spMkLst>
            <pc:docMk/>
            <pc:sldMk cId="3112181829" sldId="1515"/>
            <ac:spMk id="26" creationId="{AB96B978-463F-0D07-480F-D2E058D83166}"/>
          </ac:spMkLst>
        </pc:spChg>
        <pc:spChg chg="del">
          <ac:chgData name="Das, Gerarda" userId="dec061bf-56a5-47a0-b9f3-f749fe418ae6" providerId="ADAL" clId="{DB79809B-0D2C-4E63-AE06-53233E3A781B}" dt="2025-05-27T09:24:50.699" v="923" actId="478"/>
          <ac:spMkLst>
            <pc:docMk/>
            <pc:sldMk cId="3112181829" sldId="1515"/>
            <ac:spMk id="29" creationId="{7085FA57-D286-1CFE-BFA8-6AEA30964C74}"/>
          </ac:spMkLst>
        </pc:spChg>
        <pc:spChg chg="add mod">
          <ac:chgData name="Das, Gerarda" userId="dec061bf-56a5-47a0-b9f3-f749fe418ae6" providerId="ADAL" clId="{DB79809B-0D2C-4E63-AE06-53233E3A781B}" dt="2025-05-27T09:26:59.025" v="1032" actId="14100"/>
          <ac:spMkLst>
            <pc:docMk/>
            <pc:sldMk cId="3112181829" sldId="1515"/>
            <ac:spMk id="30" creationId="{AB0707AE-4263-12A1-E326-257E57CA53A7}"/>
          </ac:spMkLst>
        </pc:spChg>
        <pc:spChg chg="add mod">
          <ac:chgData name="Das, Gerarda" userId="dec061bf-56a5-47a0-b9f3-f749fe418ae6" providerId="ADAL" clId="{DB79809B-0D2C-4E63-AE06-53233E3A781B}" dt="2025-05-27T09:26:57.285" v="1031" actId="14100"/>
          <ac:spMkLst>
            <pc:docMk/>
            <pc:sldMk cId="3112181829" sldId="1515"/>
            <ac:spMk id="32" creationId="{DE8E852C-725B-E200-3D3B-BB34EE93AEA3}"/>
          </ac:spMkLst>
        </pc:spChg>
        <pc:spChg chg="del mod">
          <ac:chgData name="Das, Gerarda" userId="dec061bf-56a5-47a0-b9f3-f749fe418ae6" providerId="ADAL" clId="{DB79809B-0D2C-4E63-AE06-53233E3A781B}" dt="2025-05-27T09:23:58.095" v="911" actId="478"/>
          <ac:spMkLst>
            <pc:docMk/>
            <pc:sldMk cId="3112181829" sldId="1515"/>
            <ac:spMk id="33" creationId="{81C980DA-C664-1C66-6131-CA8C6210E22B}"/>
          </ac:spMkLst>
        </pc:spChg>
        <pc:spChg chg="del">
          <ac:chgData name="Das, Gerarda" userId="dec061bf-56a5-47a0-b9f3-f749fe418ae6" providerId="ADAL" clId="{DB79809B-0D2C-4E63-AE06-53233E3A781B}" dt="2025-05-27T09:23:58.996" v="912" actId="478"/>
          <ac:spMkLst>
            <pc:docMk/>
            <pc:sldMk cId="3112181829" sldId="1515"/>
            <ac:spMk id="34" creationId="{1C25814D-272E-9BF1-0D5D-0ED35607B604}"/>
          </ac:spMkLst>
        </pc:spChg>
        <pc:picChg chg="mod">
          <ac:chgData name="Das, Gerarda" userId="dec061bf-56a5-47a0-b9f3-f749fe418ae6" providerId="ADAL" clId="{DB79809B-0D2C-4E63-AE06-53233E3A781B}" dt="2025-05-27T09:28:13.770" v="1086" actId="1036"/>
          <ac:picMkLst>
            <pc:docMk/>
            <pc:sldMk cId="3112181829" sldId="1515"/>
            <ac:picMk id="11" creationId="{8FD1013C-2446-C1B1-37FB-D5E3B0BBEE5E}"/>
          </ac:picMkLst>
        </pc:picChg>
        <pc:picChg chg="mod">
          <ac:chgData name="Das, Gerarda" userId="dec061bf-56a5-47a0-b9f3-f749fe418ae6" providerId="ADAL" clId="{DB79809B-0D2C-4E63-AE06-53233E3A781B}" dt="2025-05-27T09:28:11.398" v="1083" actId="1036"/>
          <ac:picMkLst>
            <pc:docMk/>
            <pc:sldMk cId="3112181829" sldId="1515"/>
            <ac:picMk id="25" creationId="{160693C1-0B7B-9038-A75E-C8059EF7DD35}"/>
          </ac:picMkLst>
        </pc:picChg>
        <pc:cxnChg chg="mod">
          <ac:chgData name="Das, Gerarda" userId="dec061bf-56a5-47a0-b9f3-f749fe418ae6" providerId="ADAL" clId="{DB79809B-0D2C-4E63-AE06-53233E3A781B}" dt="2025-05-27T09:27:55.501" v="1076" actId="1036"/>
          <ac:cxnSpMkLst>
            <pc:docMk/>
            <pc:sldMk cId="3112181829" sldId="1515"/>
            <ac:cxnSpMk id="21" creationId="{B84B33EF-2A54-99B2-FEF8-27486B72F624}"/>
          </ac:cxnSpMkLst>
        </pc:cxnChg>
        <pc:cxnChg chg="mod">
          <ac:chgData name="Das, Gerarda" userId="dec061bf-56a5-47a0-b9f3-f749fe418ae6" providerId="ADAL" clId="{DB79809B-0D2C-4E63-AE06-53233E3A781B}" dt="2025-05-27T09:27:44.077" v="1055" actId="1036"/>
          <ac:cxnSpMkLst>
            <pc:docMk/>
            <pc:sldMk cId="3112181829" sldId="1515"/>
            <ac:cxnSpMk id="22" creationId="{91DFD20E-A562-DE85-17F1-8C5D45CF6B9C}"/>
          </ac:cxnSpMkLst>
        </pc:cxnChg>
        <pc:cxnChg chg="mod">
          <ac:chgData name="Das, Gerarda" userId="dec061bf-56a5-47a0-b9f3-f749fe418ae6" providerId="ADAL" clId="{DB79809B-0D2C-4E63-AE06-53233E3A781B}" dt="2025-05-27T09:28:00.422" v="1077" actId="14100"/>
          <ac:cxnSpMkLst>
            <pc:docMk/>
            <pc:sldMk cId="3112181829" sldId="1515"/>
            <ac:cxnSpMk id="27" creationId="{EC90AE0F-5DD8-2D25-C999-5E0CC65E11C5}"/>
          </ac:cxnSpMkLst>
        </pc:cxnChg>
        <pc:cxnChg chg="mod">
          <ac:chgData name="Das, Gerarda" userId="dec061bf-56a5-47a0-b9f3-f749fe418ae6" providerId="ADAL" clId="{DB79809B-0D2C-4E63-AE06-53233E3A781B}" dt="2025-05-27T09:28:07.056" v="1079" actId="1076"/>
          <ac:cxnSpMkLst>
            <pc:docMk/>
            <pc:sldMk cId="3112181829" sldId="1515"/>
            <ac:cxnSpMk id="28" creationId="{D4D6E406-45D4-6E27-6A7C-C2FE75AB7D23}"/>
          </ac:cxnSpMkLst>
        </pc:cxnChg>
        <pc:cxnChg chg="mod">
          <ac:chgData name="Das, Gerarda" userId="dec061bf-56a5-47a0-b9f3-f749fe418ae6" providerId="ADAL" clId="{DB79809B-0D2C-4E63-AE06-53233E3A781B}" dt="2025-05-27T09:28:04.531" v="1078" actId="14100"/>
          <ac:cxnSpMkLst>
            <pc:docMk/>
            <pc:sldMk cId="3112181829" sldId="1515"/>
            <ac:cxnSpMk id="31" creationId="{42EA45F8-30F7-A026-CB94-761B35BAF874}"/>
          </ac:cxnSpMkLst>
        </pc:cxnChg>
      </pc:sldChg>
      <pc:sldChg chg="addSp delSp modSp mod">
        <pc:chgData name="Das, Gerarda" userId="dec061bf-56a5-47a0-b9f3-f749fe418ae6" providerId="ADAL" clId="{DB79809B-0D2C-4E63-AE06-53233E3A781B}" dt="2025-05-27T09:31:01.521" v="1160" actId="14100"/>
        <pc:sldMkLst>
          <pc:docMk/>
          <pc:sldMk cId="2946319108" sldId="1516"/>
        </pc:sldMkLst>
        <pc:spChg chg="mod">
          <ac:chgData name="Das, Gerarda" userId="dec061bf-56a5-47a0-b9f3-f749fe418ae6" providerId="ADAL" clId="{DB79809B-0D2C-4E63-AE06-53233E3A781B}" dt="2025-05-27T09:30:53.703" v="1158" actId="14100"/>
          <ac:spMkLst>
            <pc:docMk/>
            <pc:sldMk cId="2946319108" sldId="1516"/>
            <ac:spMk id="10" creationId="{B37FADB8-F5A5-F448-15A7-6A630939BCDC}"/>
          </ac:spMkLst>
        </pc:spChg>
        <pc:spChg chg="mod">
          <ac:chgData name="Das, Gerarda" userId="dec061bf-56a5-47a0-b9f3-f749fe418ae6" providerId="ADAL" clId="{DB79809B-0D2C-4E63-AE06-53233E3A781B}" dt="2025-05-27T09:30:58.464" v="1159" actId="1076"/>
          <ac:spMkLst>
            <pc:docMk/>
            <pc:sldMk cId="2946319108" sldId="1516"/>
            <ac:spMk id="11" creationId="{2D5226DB-4490-ECD5-880A-CDAB0447C263}"/>
          </ac:spMkLst>
        </pc:spChg>
        <pc:spChg chg="del mod">
          <ac:chgData name="Das, Gerarda" userId="dec061bf-56a5-47a0-b9f3-f749fe418ae6" providerId="ADAL" clId="{DB79809B-0D2C-4E63-AE06-53233E3A781B}" dt="2025-05-27T09:22:58.641" v="901" actId="478"/>
          <ac:spMkLst>
            <pc:docMk/>
            <pc:sldMk cId="2946319108" sldId="1516"/>
            <ac:spMk id="33" creationId="{8F45C227-BBF0-6847-075B-0567B28BF52B}"/>
          </ac:spMkLst>
        </pc:spChg>
        <pc:spChg chg="del">
          <ac:chgData name="Das, Gerarda" userId="dec061bf-56a5-47a0-b9f3-f749fe418ae6" providerId="ADAL" clId="{DB79809B-0D2C-4E63-AE06-53233E3A781B}" dt="2025-05-27T09:22:30.487" v="900" actId="478"/>
          <ac:spMkLst>
            <pc:docMk/>
            <pc:sldMk cId="2946319108" sldId="1516"/>
            <ac:spMk id="42" creationId="{4B450D18-86BC-E2C2-EE2B-31D104451041}"/>
          </ac:spMkLst>
        </pc:spChg>
        <pc:spChg chg="mod">
          <ac:chgData name="Das, Gerarda" userId="dec061bf-56a5-47a0-b9f3-f749fe418ae6" providerId="ADAL" clId="{DB79809B-0D2C-4E63-AE06-53233E3A781B}" dt="2025-05-27T09:22:27.297" v="898" actId="20577"/>
          <ac:spMkLst>
            <pc:docMk/>
            <pc:sldMk cId="2946319108" sldId="1516"/>
            <ac:spMk id="44" creationId="{6EA1F8B7-D4BC-D8B0-E6FD-F33ECB45A1DD}"/>
          </ac:spMkLst>
        </pc:spChg>
        <pc:picChg chg="add mod">
          <ac:chgData name="Das, Gerarda" userId="dec061bf-56a5-47a0-b9f3-f749fe418ae6" providerId="ADAL" clId="{DB79809B-0D2C-4E63-AE06-53233E3A781B}" dt="2025-05-27T09:23:06.496" v="907" actId="1076"/>
          <ac:picMkLst>
            <pc:docMk/>
            <pc:sldMk cId="2946319108" sldId="1516"/>
            <ac:picMk id="17" creationId="{B5BDCBEB-974B-1228-0726-B774E4783A6A}"/>
          </ac:picMkLst>
        </pc:picChg>
        <pc:picChg chg="del">
          <ac:chgData name="Das, Gerarda" userId="dec061bf-56a5-47a0-b9f3-f749fe418ae6" providerId="ADAL" clId="{DB79809B-0D2C-4E63-AE06-53233E3A781B}" dt="2025-05-27T09:22:29.099" v="899" actId="478"/>
          <ac:picMkLst>
            <pc:docMk/>
            <pc:sldMk cId="2946319108" sldId="1516"/>
            <ac:picMk id="37" creationId="{CBE7D096-961A-E711-3EF4-4B8C37CFDD4B}"/>
          </ac:picMkLst>
        </pc:picChg>
        <pc:cxnChg chg="mod ord">
          <ac:chgData name="Das, Gerarda" userId="dec061bf-56a5-47a0-b9f3-f749fe418ae6" providerId="ADAL" clId="{DB79809B-0D2C-4E63-AE06-53233E3A781B}" dt="2025-05-27T09:31:01.521" v="1160" actId="14100"/>
          <ac:cxnSpMkLst>
            <pc:docMk/>
            <pc:sldMk cId="2946319108" sldId="1516"/>
            <ac:cxnSpMk id="29" creationId="{10445519-6BAB-CA4B-0B0C-EF80D4D34E4C}"/>
          </ac:cxnSpMkLst>
        </pc:cxnChg>
      </pc:sldChg>
      <pc:sldChg chg="del">
        <pc:chgData name="Das, Gerarda" userId="dec061bf-56a5-47a0-b9f3-f749fe418ae6" providerId="ADAL" clId="{DB79809B-0D2C-4E63-AE06-53233E3A781B}" dt="2025-05-27T08:56:54.185" v="493" actId="47"/>
        <pc:sldMkLst>
          <pc:docMk/>
          <pc:sldMk cId="3592462150" sldId="1531"/>
        </pc:sldMkLst>
      </pc:sldChg>
      <pc:sldChg chg="delSp modSp mod">
        <pc:chgData name="Das, Gerarda" userId="dec061bf-56a5-47a0-b9f3-f749fe418ae6" providerId="ADAL" clId="{DB79809B-0D2C-4E63-AE06-53233E3A781B}" dt="2025-05-27T09:06:18.912" v="592" actId="20577"/>
        <pc:sldMkLst>
          <pc:docMk/>
          <pc:sldMk cId="424164326" sldId="1532"/>
        </pc:sldMkLst>
        <pc:spChg chg="mod">
          <ac:chgData name="Das, Gerarda" userId="dec061bf-56a5-47a0-b9f3-f749fe418ae6" providerId="ADAL" clId="{DB79809B-0D2C-4E63-AE06-53233E3A781B}" dt="2025-05-27T09:05:46.838" v="587" actId="20577"/>
          <ac:spMkLst>
            <pc:docMk/>
            <pc:sldMk cId="424164326" sldId="1532"/>
            <ac:spMk id="2" creationId="{2B239401-4BB3-938D-9D96-300224BBB51C}"/>
          </ac:spMkLst>
        </pc:spChg>
        <pc:spChg chg="del">
          <ac:chgData name="Das, Gerarda" userId="dec061bf-56a5-47a0-b9f3-f749fe418ae6" providerId="ADAL" clId="{DB79809B-0D2C-4E63-AE06-53233E3A781B}" dt="2025-05-27T09:05:57.857" v="588" actId="478"/>
          <ac:spMkLst>
            <pc:docMk/>
            <pc:sldMk cId="424164326" sldId="1532"/>
            <ac:spMk id="23" creationId="{A08EB876-CF3B-8E7B-0649-E3956CCC0992}"/>
          </ac:spMkLst>
        </pc:spChg>
        <pc:spChg chg="mod">
          <ac:chgData name="Das, Gerarda" userId="dec061bf-56a5-47a0-b9f3-f749fe418ae6" providerId="ADAL" clId="{DB79809B-0D2C-4E63-AE06-53233E3A781B}" dt="2025-05-27T09:05:23.677" v="563" actId="1076"/>
          <ac:spMkLst>
            <pc:docMk/>
            <pc:sldMk cId="424164326" sldId="1532"/>
            <ac:spMk id="33" creationId="{AC757F5E-B016-F947-4518-7C6B9CC7EE04}"/>
          </ac:spMkLst>
        </pc:spChg>
        <pc:spChg chg="mod">
          <ac:chgData name="Das, Gerarda" userId="dec061bf-56a5-47a0-b9f3-f749fe418ae6" providerId="ADAL" clId="{DB79809B-0D2C-4E63-AE06-53233E3A781B}" dt="2025-05-27T09:06:18.912" v="592" actId="20577"/>
          <ac:spMkLst>
            <pc:docMk/>
            <pc:sldMk cId="424164326" sldId="1532"/>
            <ac:spMk id="36" creationId="{D8EF981A-9BA7-0EB1-9B70-F7FBF2F7DF1C}"/>
          </ac:spMkLst>
        </pc:spChg>
        <pc:cxnChg chg="mod">
          <ac:chgData name="Das, Gerarda" userId="dec061bf-56a5-47a0-b9f3-f749fe418ae6" providerId="ADAL" clId="{DB79809B-0D2C-4E63-AE06-53233E3A781B}" dt="2025-05-27T09:05:17.908" v="562" actId="1036"/>
          <ac:cxnSpMkLst>
            <pc:docMk/>
            <pc:sldMk cId="424164326" sldId="1532"/>
            <ac:cxnSpMk id="11" creationId="{43E1EF99-1825-D9B6-CE28-54505AE2D0DE}"/>
          </ac:cxnSpMkLst>
        </pc:cxnChg>
        <pc:cxnChg chg="mod">
          <ac:chgData name="Das, Gerarda" userId="dec061bf-56a5-47a0-b9f3-f749fe418ae6" providerId="ADAL" clId="{DB79809B-0D2C-4E63-AE06-53233E3A781B}" dt="2025-05-27T09:05:17.908" v="562" actId="1036"/>
          <ac:cxnSpMkLst>
            <pc:docMk/>
            <pc:sldMk cId="424164326" sldId="1532"/>
            <ac:cxnSpMk id="12" creationId="{644A4299-3A63-6813-A679-FB8DB7D5FD7A}"/>
          </ac:cxnSpMkLst>
        </pc:cxnChg>
        <pc:cxnChg chg="mod">
          <ac:chgData name="Das, Gerarda" userId="dec061bf-56a5-47a0-b9f3-f749fe418ae6" providerId="ADAL" clId="{DB79809B-0D2C-4E63-AE06-53233E3A781B}" dt="2025-05-27T09:05:17.908" v="562" actId="1036"/>
          <ac:cxnSpMkLst>
            <pc:docMk/>
            <pc:sldMk cId="424164326" sldId="1532"/>
            <ac:cxnSpMk id="13" creationId="{79D0A0B5-43EC-915C-1E3A-AA9CA21994B4}"/>
          </ac:cxnSpMkLst>
        </pc:cxnChg>
        <pc:cxnChg chg="mod">
          <ac:chgData name="Das, Gerarda" userId="dec061bf-56a5-47a0-b9f3-f749fe418ae6" providerId="ADAL" clId="{DB79809B-0D2C-4E63-AE06-53233E3A781B}" dt="2025-05-27T09:05:17.908" v="562" actId="1036"/>
          <ac:cxnSpMkLst>
            <pc:docMk/>
            <pc:sldMk cId="424164326" sldId="1532"/>
            <ac:cxnSpMk id="14" creationId="{D4DC5350-E385-459A-7DF3-9A72313F2A3E}"/>
          </ac:cxnSpMkLst>
        </pc:cxnChg>
      </pc:sldChg>
      <pc:sldChg chg="modSp mod">
        <pc:chgData name="Das, Gerarda" userId="dec061bf-56a5-47a0-b9f3-f749fe418ae6" providerId="ADAL" clId="{DB79809B-0D2C-4E63-AE06-53233E3A781B}" dt="2025-05-27T09:07:10.109" v="617" actId="20577"/>
        <pc:sldMkLst>
          <pc:docMk/>
          <pc:sldMk cId="3425152842" sldId="1534"/>
        </pc:sldMkLst>
        <pc:spChg chg="mod">
          <ac:chgData name="Das, Gerarda" userId="dec061bf-56a5-47a0-b9f3-f749fe418ae6" providerId="ADAL" clId="{DB79809B-0D2C-4E63-AE06-53233E3A781B}" dt="2025-05-27T09:07:10.109" v="617" actId="20577"/>
          <ac:spMkLst>
            <pc:docMk/>
            <pc:sldMk cId="3425152842" sldId="1534"/>
            <ac:spMk id="24" creationId="{DA037C1C-2E60-2B75-134C-CAB588717B0A}"/>
          </ac:spMkLst>
        </pc:spChg>
      </pc:sldChg>
      <pc:sldChg chg="modSp mod">
        <pc:chgData name="Das, Gerarda" userId="dec061bf-56a5-47a0-b9f3-f749fe418ae6" providerId="ADAL" clId="{DB79809B-0D2C-4E63-AE06-53233E3A781B}" dt="2025-05-27T09:10:04.484" v="705" actId="20577"/>
        <pc:sldMkLst>
          <pc:docMk/>
          <pc:sldMk cId="73354078" sldId="1535"/>
        </pc:sldMkLst>
        <pc:spChg chg="mod">
          <ac:chgData name="Das, Gerarda" userId="dec061bf-56a5-47a0-b9f3-f749fe418ae6" providerId="ADAL" clId="{DB79809B-0D2C-4E63-AE06-53233E3A781B}" dt="2025-05-27T09:10:04.484" v="705" actId="20577"/>
          <ac:spMkLst>
            <pc:docMk/>
            <pc:sldMk cId="73354078" sldId="1535"/>
            <ac:spMk id="34" creationId="{152372B3-00F5-781C-183E-6F2DDF35091D}"/>
          </ac:spMkLst>
        </pc:spChg>
        <pc:spChg chg="mod">
          <ac:chgData name="Das, Gerarda" userId="dec061bf-56a5-47a0-b9f3-f749fe418ae6" providerId="ADAL" clId="{DB79809B-0D2C-4E63-AE06-53233E3A781B}" dt="2025-05-27T09:10:00.361" v="701" actId="115"/>
          <ac:spMkLst>
            <pc:docMk/>
            <pc:sldMk cId="73354078" sldId="1535"/>
            <ac:spMk id="36" creationId="{D8EF981A-9BA7-0EB1-9B70-F7FBF2F7DF1C}"/>
          </ac:spMkLst>
        </pc:spChg>
      </pc:sldChg>
      <pc:sldChg chg="addSp delSp modSp mod">
        <pc:chgData name="Das, Gerarda" userId="dec061bf-56a5-47a0-b9f3-f749fe418ae6" providerId="ADAL" clId="{DB79809B-0D2C-4E63-AE06-53233E3A781B}" dt="2025-05-27T09:20:46.009" v="821" actId="20577"/>
        <pc:sldMkLst>
          <pc:docMk/>
          <pc:sldMk cId="3826780517" sldId="1536"/>
        </pc:sldMkLst>
        <pc:spChg chg="mod">
          <ac:chgData name="Das, Gerarda" userId="dec061bf-56a5-47a0-b9f3-f749fe418ae6" providerId="ADAL" clId="{DB79809B-0D2C-4E63-AE06-53233E3A781B}" dt="2025-05-27T09:16:00.996" v="722" actId="20577"/>
          <ac:spMkLst>
            <pc:docMk/>
            <pc:sldMk cId="3826780517" sldId="1536"/>
            <ac:spMk id="34" creationId="{152372B3-00F5-781C-183E-6F2DDF35091D}"/>
          </ac:spMkLst>
        </pc:spChg>
        <pc:spChg chg="mod">
          <ac:chgData name="Das, Gerarda" userId="dec061bf-56a5-47a0-b9f3-f749fe418ae6" providerId="ADAL" clId="{DB79809B-0D2C-4E63-AE06-53233E3A781B}" dt="2025-05-27T09:18:49.805" v="756" actId="20577"/>
          <ac:spMkLst>
            <pc:docMk/>
            <pc:sldMk cId="3826780517" sldId="1536"/>
            <ac:spMk id="35" creationId="{37104C51-0232-62ED-4C6F-1447D06633EE}"/>
          </ac:spMkLst>
        </pc:spChg>
        <pc:spChg chg="mod">
          <ac:chgData name="Das, Gerarda" userId="dec061bf-56a5-47a0-b9f3-f749fe418ae6" providerId="ADAL" clId="{DB79809B-0D2C-4E63-AE06-53233E3A781B}" dt="2025-05-27T09:20:46.009" v="821" actId="20577"/>
          <ac:spMkLst>
            <pc:docMk/>
            <pc:sldMk cId="3826780517" sldId="1536"/>
            <ac:spMk id="36" creationId="{D8EF981A-9BA7-0EB1-9B70-F7FBF2F7DF1C}"/>
          </ac:spMkLst>
        </pc:spChg>
        <pc:picChg chg="add mod">
          <ac:chgData name="Das, Gerarda" userId="dec061bf-56a5-47a0-b9f3-f749fe418ae6" providerId="ADAL" clId="{DB79809B-0D2C-4E63-AE06-53233E3A781B}" dt="2025-05-27T09:20:04.951" v="761" actId="14100"/>
          <ac:picMkLst>
            <pc:docMk/>
            <pc:sldMk cId="3826780517" sldId="1536"/>
            <ac:picMk id="9" creationId="{AC9C436A-B8D5-9BBA-A2F3-C0BD2C4F23C7}"/>
          </ac:picMkLst>
        </pc:picChg>
        <pc:picChg chg="del">
          <ac:chgData name="Das, Gerarda" userId="dec061bf-56a5-47a0-b9f3-f749fe418ae6" providerId="ADAL" clId="{DB79809B-0D2C-4E63-AE06-53233E3A781B}" dt="2025-05-27T09:18:30.593" v="747" actId="478"/>
          <ac:picMkLst>
            <pc:docMk/>
            <pc:sldMk cId="3826780517" sldId="1536"/>
            <ac:picMk id="21" creationId="{A5C29A4B-6B9E-DF74-A669-2D078765CB48}"/>
          </ac:picMkLst>
        </pc:picChg>
        <pc:cxnChg chg="del">
          <ac:chgData name="Das, Gerarda" userId="dec061bf-56a5-47a0-b9f3-f749fe418ae6" providerId="ADAL" clId="{DB79809B-0D2C-4E63-AE06-53233E3A781B}" dt="2025-05-27T09:18:31.996" v="748" actId="478"/>
          <ac:cxnSpMkLst>
            <pc:docMk/>
            <pc:sldMk cId="3826780517" sldId="1536"/>
            <ac:cxnSpMk id="24" creationId="{63553066-6B3F-7FAF-119E-16FC01B1A2B1}"/>
          </ac:cxnSpMkLst>
        </pc:cxnChg>
      </pc:sldChg>
      <pc:sldChg chg="modSp mod">
        <pc:chgData name="Das, Gerarda" userId="dec061bf-56a5-47a0-b9f3-f749fe418ae6" providerId="ADAL" clId="{DB79809B-0D2C-4E63-AE06-53233E3A781B}" dt="2025-05-27T09:21:10.718" v="828" actId="20577"/>
        <pc:sldMkLst>
          <pc:docMk/>
          <pc:sldMk cId="3920974534" sldId="1537"/>
        </pc:sldMkLst>
        <pc:spChg chg="mod">
          <ac:chgData name="Das, Gerarda" userId="dec061bf-56a5-47a0-b9f3-f749fe418ae6" providerId="ADAL" clId="{DB79809B-0D2C-4E63-AE06-53233E3A781B}" dt="2025-05-27T09:21:10.718" v="828" actId="20577"/>
          <ac:spMkLst>
            <pc:docMk/>
            <pc:sldMk cId="3920974534" sldId="1537"/>
            <ac:spMk id="36" creationId="{D8EF981A-9BA7-0EB1-9B70-F7FBF2F7DF1C}"/>
          </ac:spMkLst>
        </pc:spChg>
      </pc:sldChg>
      <pc:sldChg chg="addSp delSp modSp mod">
        <pc:chgData name="Das, Gerarda" userId="dec061bf-56a5-47a0-b9f3-f749fe418ae6" providerId="ADAL" clId="{DB79809B-0D2C-4E63-AE06-53233E3A781B}" dt="2025-05-27T09:01:33.772" v="532" actId="14100"/>
        <pc:sldMkLst>
          <pc:docMk/>
          <pc:sldMk cId="553690976" sldId="1540"/>
        </pc:sldMkLst>
        <pc:spChg chg="add del">
          <ac:chgData name="Das, Gerarda" userId="dec061bf-56a5-47a0-b9f3-f749fe418ae6" providerId="ADAL" clId="{DB79809B-0D2C-4E63-AE06-53233E3A781B}" dt="2025-05-27T08:59:57.604" v="506" actId="478"/>
          <ac:spMkLst>
            <pc:docMk/>
            <pc:sldMk cId="553690976" sldId="1540"/>
            <ac:spMk id="2" creationId="{034BD63C-661E-5E3B-15D9-E93F4A6AD185}"/>
          </ac:spMkLst>
        </pc:spChg>
        <pc:spChg chg="mod">
          <ac:chgData name="Das, Gerarda" userId="dec061bf-56a5-47a0-b9f3-f749fe418ae6" providerId="ADAL" clId="{DB79809B-0D2C-4E63-AE06-53233E3A781B}" dt="2025-05-27T09:01:11.717" v="528" actId="1076"/>
          <ac:spMkLst>
            <pc:docMk/>
            <pc:sldMk cId="553690976" sldId="1540"/>
            <ac:spMk id="6" creationId="{00000000-0000-0000-0000-000000000000}"/>
          </ac:spMkLst>
        </pc:spChg>
        <pc:spChg chg="mod">
          <ac:chgData name="Das, Gerarda" userId="dec061bf-56a5-47a0-b9f3-f749fe418ae6" providerId="ADAL" clId="{DB79809B-0D2C-4E63-AE06-53233E3A781B}" dt="2025-05-27T09:01:33.772" v="532" actId="14100"/>
          <ac:spMkLst>
            <pc:docMk/>
            <pc:sldMk cId="553690976" sldId="1540"/>
            <ac:spMk id="10" creationId="{3588B698-FA98-D4EB-3C54-C63C62C17FC7}"/>
          </ac:spMkLst>
        </pc:spChg>
        <pc:picChg chg="mod modCrop">
          <ac:chgData name="Das, Gerarda" userId="dec061bf-56a5-47a0-b9f3-f749fe418ae6" providerId="ADAL" clId="{DB79809B-0D2C-4E63-AE06-53233E3A781B}" dt="2025-05-27T09:00:35.741" v="517" actId="1076"/>
          <ac:picMkLst>
            <pc:docMk/>
            <pc:sldMk cId="553690976" sldId="1540"/>
            <ac:picMk id="3" creationId="{23D9D13C-77C2-E21F-9E70-5E79303D5A54}"/>
          </ac:picMkLst>
        </pc:picChg>
        <pc:picChg chg="add mod modCrop">
          <ac:chgData name="Das, Gerarda" userId="dec061bf-56a5-47a0-b9f3-f749fe418ae6" providerId="ADAL" clId="{DB79809B-0D2C-4E63-AE06-53233E3A781B}" dt="2025-05-27T09:01:00.229" v="525" actId="196"/>
          <ac:picMkLst>
            <pc:docMk/>
            <pc:sldMk cId="553690976" sldId="1540"/>
            <ac:picMk id="5" creationId="{6C170553-F884-9953-2A4A-530B13473A1C}"/>
          </ac:picMkLst>
        </pc:picChg>
        <pc:picChg chg="mod">
          <ac:chgData name="Das, Gerarda" userId="dec061bf-56a5-47a0-b9f3-f749fe418ae6" providerId="ADAL" clId="{DB79809B-0D2C-4E63-AE06-53233E3A781B}" dt="2025-05-27T09:00:34.159" v="516" actId="1076"/>
          <ac:picMkLst>
            <pc:docMk/>
            <pc:sldMk cId="553690976" sldId="1540"/>
            <ac:picMk id="8" creationId="{2641C93C-D7C0-90B6-2B43-98BF8BBBB90A}"/>
          </ac:picMkLst>
        </pc:picChg>
      </pc:sldChg>
      <pc:sldChg chg="addSp delSp modSp mod">
        <pc:chgData name="Das, Gerarda" userId="dec061bf-56a5-47a0-b9f3-f749fe418ae6" providerId="ADAL" clId="{DB79809B-0D2C-4E63-AE06-53233E3A781B}" dt="2025-05-27T09:04:11.474" v="548" actId="1076"/>
        <pc:sldMkLst>
          <pc:docMk/>
          <pc:sldMk cId="2220183380" sldId="1543"/>
        </pc:sldMkLst>
        <pc:spChg chg="add mod">
          <ac:chgData name="Das, Gerarda" userId="dec061bf-56a5-47a0-b9f3-f749fe418ae6" providerId="ADAL" clId="{DB79809B-0D2C-4E63-AE06-53233E3A781B}" dt="2025-05-27T09:04:11.474" v="548" actId="1076"/>
          <ac:spMkLst>
            <pc:docMk/>
            <pc:sldMk cId="2220183380" sldId="1543"/>
            <ac:spMk id="9" creationId="{0026303E-8FEF-2A27-49E3-E02902C536FE}"/>
          </ac:spMkLst>
        </pc:spChg>
        <pc:picChg chg="add mod modCrop">
          <ac:chgData name="Das, Gerarda" userId="dec061bf-56a5-47a0-b9f3-f749fe418ae6" providerId="ADAL" clId="{DB79809B-0D2C-4E63-AE06-53233E3A781B}" dt="2025-05-27T09:04:06.054" v="547" actId="1076"/>
          <ac:picMkLst>
            <pc:docMk/>
            <pc:sldMk cId="2220183380" sldId="1543"/>
            <ac:picMk id="8" creationId="{1BBE408B-3A0D-3240-E55D-EE1660DE550F}"/>
          </ac:picMkLst>
        </pc:picChg>
        <pc:picChg chg="del">
          <ac:chgData name="Das, Gerarda" userId="dec061bf-56a5-47a0-b9f3-f749fe418ae6" providerId="ADAL" clId="{DB79809B-0D2C-4E63-AE06-53233E3A781B}" dt="2025-05-27T09:02:59.780" v="534" actId="478"/>
          <ac:picMkLst>
            <pc:docMk/>
            <pc:sldMk cId="2220183380" sldId="1543"/>
            <ac:picMk id="19" creationId="{65335A0F-195E-EAC5-271A-D9C85BDB5FCF}"/>
          </ac:picMkLst>
        </pc:picChg>
      </pc:sldChg>
      <pc:sldChg chg="del">
        <pc:chgData name="Das, Gerarda" userId="dec061bf-56a5-47a0-b9f3-f749fe418ae6" providerId="ADAL" clId="{DB79809B-0D2C-4E63-AE06-53233E3A781B}" dt="2025-05-27T09:27:22.856" v="1034" actId="47"/>
        <pc:sldMkLst>
          <pc:docMk/>
          <pc:sldMk cId="3386416207" sldId="1545"/>
        </pc:sldMkLst>
      </pc:sldChg>
      <pc:sldChg chg="modSp mod">
        <pc:chgData name="Das, Gerarda" userId="dec061bf-56a5-47a0-b9f3-f749fe418ae6" providerId="ADAL" clId="{DB79809B-0D2C-4E63-AE06-53233E3A781B}" dt="2025-05-27T09:30:33.726" v="1155" actId="14100"/>
        <pc:sldMkLst>
          <pc:docMk/>
          <pc:sldMk cId="2514690599" sldId="1546"/>
        </pc:sldMkLst>
        <pc:spChg chg="mod">
          <ac:chgData name="Das, Gerarda" userId="dec061bf-56a5-47a0-b9f3-f749fe418ae6" providerId="ADAL" clId="{DB79809B-0D2C-4E63-AE06-53233E3A781B}" dt="2025-05-27T09:30:23.338" v="1153" actId="1036"/>
          <ac:spMkLst>
            <pc:docMk/>
            <pc:sldMk cId="2514690599" sldId="1546"/>
            <ac:spMk id="12" creationId="{E2476A93-B8D4-4E44-87FD-AFF601B2337C}"/>
          </ac:spMkLst>
        </pc:spChg>
        <pc:spChg chg="mod">
          <ac:chgData name="Das, Gerarda" userId="dec061bf-56a5-47a0-b9f3-f749fe418ae6" providerId="ADAL" clId="{DB79809B-0D2C-4E63-AE06-53233E3A781B}" dt="2025-05-27T09:30:12.885" v="1128" actId="1036"/>
          <ac:spMkLst>
            <pc:docMk/>
            <pc:sldMk cId="2514690599" sldId="1546"/>
            <ac:spMk id="13" creationId="{4985FF45-EE56-11C3-E0CC-6BBB359031C0}"/>
          </ac:spMkLst>
        </pc:spChg>
        <pc:spChg chg="mod">
          <ac:chgData name="Das, Gerarda" userId="dec061bf-56a5-47a0-b9f3-f749fe418ae6" providerId="ADAL" clId="{DB79809B-0D2C-4E63-AE06-53233E3A781B}" dt="2025-05-27T09:30:12.885" v="1128" actId="1036"/>
          <ac:spMkLst>
            <pc:docMk/>
            <pc:sldMk cId="2514690599" sldId="1546"/>
            <ac:spMk id="18" creationId="{85D7DD60-F4AA-AD34-A265-146B167D02FE}"/>
          </ac:spMkLst>
        </pc:spChg>
        <pc:spChg chg="mod">
          <ac:chgData name="Das, Gerarda" userId="dec061bf-56a5-47a0-b9f3-f749fe418ae6" providerId="ADAL" clId="{DB79809B-0D2C-4E63-AE06-53233E3A781B}" dt="2025-05-27T09:30:23.338" v="1153" actId="1036"/>
          <ac:spMkLst>
            <pc:docMk/>
            <pc:sldMk cId="2514690599" sldId="1546"/>
            <ac:spMk id="19" creationId="{40542B69-6D97-5F24-63E3-ABE36EA69A27}"/>
          </ac:spMkLst>
        </pc:spChg>
        <pc:picChg chg="mod">
          <ac:chgData name="Das, Gerarda" userId="dec061bf-56a5-47a0-b9f3-f749fe418ae6" providerId="ADAL" clId="{DB79809B-0D2C-4E63-AE06-53233E3A781B}" dt="2025-05-27T09:30:12.885" v="1128" actId="1036"/>
          <ac:picMkLst>
            <pc:docMk/>
            <pc:sldMk cId="2514690599" sldId="1546"/>
            <ac:picMk id="25" creationId="{E96EB8DD-98E3-A514-3CF9-7BA67D68ACC7}"/>
          </ac:picMkLst>
        </pc:picChg>
        <pc:picChg chg="mod">
          <ac:chgData name="Das, Gerarda" userId="dec061bf-56a5-47a0-b9f3-f749fe418ae6" providerId="ADAL" clId="{DB79809B-0D2C-4E63-AE06-53233E3A781B}" dt="2025-05-27T09:30:23.338" v="1153" actId="1036"/>
          <ac:picMkLst>
            <pc:docMk/>
            <pc:sldMk cId="2514690599" sldId="1546"/>
            <ac:picMk id="28" creationId="{EB395235-316D-2C1D-1182-F0FF968E704D}"/>
          </ac:picMkLst>
        </pc:picChg>
        <pc:cxnChg chg="mod">
          <ac:chgData name="Das, Gerarda" userId="dec061bf-56a5-47a0-b9f3-f749fe418ae6" providerId="ADAL" clId="{DB79809B-0D2C-4E63-AE06-53233E3A781B}" dt="2025-05-27T09:30:23.338" v="1153" actId="1036"/>
          <ac:cxnSpMkLst>
            <pc:docMk/>
            <pc:sldMk cId="2514690599" sldId="1546"/>
            <ac:cxnSpMk id="21" creationId="{B84B33EF-2A54-99B2-FEF8-27486B72F624}"/>
          </ac:cxnSpMkLst>
        </pc:cxnChg>
        <pc:cxnChg chg="mod">
          <ac:chgData name="Das, Gerarda" userId="dec061bf-56a5-47a0-b9f3-f749fe418ae6" providerId="ADAL" clId="{DB79809B-0D2C-4E63-AE06-53233E3A781B}" dt="2025-05-27T09:30:12.885" v="1128" actId="1036"/>
          <ac:cxnSpMkLst>
            <pc:docMk/>
            <pc:sldMk cId="2514690599" sldId="1546"/>
            <ac:cxnSpMk id="22" creationId="{91DFD20E-A562-DE85-17F1-8C5D45CF6B9C}"/>
          </ac:cxnSpMkLst>
        </pc:cxnChg>
        <pc:cxnChg chg="mod">
          <ac:chgData name="Das, Gerarda" userId="dec061bf-56a5-47a0-b9f3-f749fe418ae6" providerId="ADAL" clId="{DB79809B-0D2C-4E63-AE06-53233E3A781B}" dt="2025-05-27T09:30:28.721" v="1154" actId="14100"/>
          <ac:cxnSpMkLst>
            <pc:docMk/>
            <pc:sldMk cId="2514690599" sldId="1546"/>
            <ac:cxnSpMk id="27" creationId="{EC90AE0F-5DD8-2D25-C999-5E0CC65E11C5}"/>
          </ac:cxnSpMkLst>
        </pc:cxnChg>
        <pc:cxnChg chg="mod">
          <ac:chgData name="Das, Gerarda" userId="dec061bf-56a5-47a0-b9f3-f749fe418ae6" providerId="ADAL" clId="{DB79809B-0D2C-4E63-AE06-53233E3A781B}" dt="2025-05-27T09:30:33.726" v="1155" actId="14100"/>
          <ac:cxnSpMkLst>
            <pc:docMk/>
            <pc:sldMk cId="2514690599" sldId="1546"/>
            <ac:cxnSpMk id="31" creationId="{42EA45F8-30F7-A026-CB94-761B35BAF874}"/>
          </ac:cxnSpMkLst>
        </pc:cxnChg>
      </pc:sldChg>
    </pc:docChg>
  </pc:docChgLst>
  <pc:docChgLst>
    <pc:chgData name="Routledge, Mandy" userId="bacdedf5-8e30-494b-ad8b-f27fa30c4f8d" providerId="ADAL" clId="{27298FAC-6079-4EE0-80DB-11E9EC20E19F}"/>
    <pc:docChg chg="modSld">
      <pc:chgData name="Routledge, Mandy" userId="bacdedf5-8e30-494b-ad8b-f27fa30c4f8d" providerId="ADAL" clId="{27298FAC-6079-4EE0-80DB-11E9EC20E19F}" dt="2025-03-18T11:01:07.243" v="3" actId="20577"/>
      <pc:docMkLst>
        <pc:docMk/>
      </pc:docMkLst>
      <pc:sldChg chg="modSp mod">
        <pc:chgData name="Routledge, Mandy" userId="bacdedf5-8e30-494b-ad8b-f27fa30c4f8d" providerId="ADAL" clId="{27298FAC-6079-4EE0-80DB-11E9EC20E19F}" dt="2025-03-18T11:01:07.243" v="3" actId="20577"/>
        <pc:sldMkLst>
          <pc:docMk/>
          <pc:sldMk cId="323006580" sldId="548"/>
        </pc:sldMkLst>
        <pc:spChg chg="mod">
          <ac:chgData name="Routledge, Mandy" userId="bacdedf5-8e30-494b-ad8b-f27fa30c4f8d" providerId="ADAL" clId="{27298FAC-6079-4EE0-80DB-11E9EC20E19F}" dt="2025-03-18T11:01:07.243" v="3" actId="20577"/>
          <ac:spMkLst>
            <pc:docMk/>
            <pc:sldMk cId="323006580" sldId="548"/>
            <ac:spMk id="3" creationId="{00000000-0000-0000-0000-000000000000}"/>
          </ac:spMkLst>
        </pc:spChg>
      </pc:sldChg>
    </pc:docChg>
  </pc:docChgLst>
  <pc:docChgLst>
    <pc:chgData name="Routledge, Mandy" userId="bacdedf5-8e30-494b-ad8b-f27fa30c4f8d" providerId="ADAL" clId="{79AE77D5-A5AF-4622-AE80-65667CFCBDF8}"/>
    <pc:docChg chg="custSel addSld modSld">
      <pc:chgData name="Routledge, Mandy" userId="bacdedf5-8e30-494b-ad8b-f27fa30c4f8d" providerId="ADAL" clId="{79AE77D5-A5AF-4622-AE80-65667CFCBDF8}" dt="2024-12-10T09:41:30.215" v="62" actId="20577"/>
      <pc:docMkLst>
        <pc:docMk/>
      </pc:docMkLst>
      <pc:sldChg chg="delSp modSp add mod">
        <pc:chgData name="Routledge, Mandy" userId="bacdedf5-8e30-494b-ad8b-f27fa30c4f8d" providerId="ADAL" clId="{79AE77D5-A5AF-4622-AE80-65667CFCBDF8}" dt="2024-12-10T09:40:56.051" v="16" actId="20577"/>
        <pc:sldMkLst>
          <pc:docMk/>
          <pc:sldMk cId="1059877010" sldId="1521"/>
        </pc:sldMkLst>
        <pc:spChg chg="mod">
          <ac:chgData name="Routledge, Mandy" userId="bacdedf5-8e30-494b-ad8b-f27fa30c4f8d" providerId="ADAL" clId="{79AE77D5-A5AF-4622-AE80-65667CFCBDF8}" dt="2024-12-10T09:40:56.051" v="16" actId="20577"/>
          <ac:spMkLst>
            <pc:docMk/>
            <pc:sldMk cId="1059877010" sldId="1521"/>
            <ac:spMk id="4" creationId="{D36CDCC8-D80A-3CA3-9903-EC310613197D}"/>
          </ac:spMkLst>
        </pc:spChg>
        <pc:grpChg chg="del">
          <ac:chgData name="Routledge, Mandy" userId="bacdedf5-8e30-494b-ad8b-f27fa30c4f8d" providerId="ADAL" clId="{79AE77D5-A5AF-4622-AE80-65667CFCBDF8}" dt="2024-12-10T09:40:46.437" v="2" actId="478"/>
          <ac:grpSpMkLst>
            <pc:docMk/>
            <pc:sldMk cId="1059877010" sldId="1521"/>
            <ac:grpSpMk id="15" creationId="{7B3C8025-1981-A73B-B895-D3FD387AEA6B}"/>
          </ac:grpSpMkLst>
        </pc:grpChg>
        <pc:picChg chg="del">
          <ac:chgData name="Routledge, Mandy" userId="bacdedf5-8e30-494b-ad8b-f27fa30c4f8d" providerId="ADAL" clId="{79AE77D5-A5AF-4622-AE80-65667CFCBDF8}" dt="2024-12-10T09:40:45.601" v="1" actId="478"/>
          <ac:picMkLst>
            <pc:docMk/>
            <pc:sldMk cId="1059877010" sldId="1521"/>
            <ac:picMk id="9" creationId="{BAFBDB76-8FE9-2022-1B53-C302F89A2454}"/>
          </ac:picMkLst>
        </pc:picChg>
        <pc:picChg chg="del">
          <ac:chgData name="Routledge, Mandy" userId="bacdedf5-8e30-494b-ad8b-f27fa30c4f8d" providerId="ADAL" clId="{79AE77D5-A5AF-4622-AE80-65667CFCBDF8}" dt="2024-12-10T09:40:47.045" v="3" actId="478"/>
          <ac:picMkLst>
            <pc:docMk/>
            <pc:sldMk cId="1059877010" sldId="1521"/>
            <ac:picMk id="10" creationId="{96B016A8-8FD7-73BF-E604-6856938C9F41}"/>
          </ac:picMkLst>
        </pc:picChg>
        <pc:picChg chg="del">
          <ac:chgData name="Routledge, Mandy" userId="bacdedf5-8e30-494b-ad8b-f27fa30c4f8d" providerId="ADAL" clId="{79AE77D5-A5AF-4622-AE80-65667CFCBDF8}" dt="2024-12-10T09:40:47.539" v="4" actId="478"/>
          <ac:picMkLst>
            <pc:docMk/>
            <pc:sldMk cId="1059877010" sldId="1521"/>
            <ac:picMk id="11" creationId="{8045CB27-A8AD-5EBA-EB3C-8535BD5960F1}"/>
          </ac:picMkLst>
        </pc:picChg>
        <pc:picChg chg="del">
          <ac:chgData name="Routledge, Mandy" userId="bacdedf5-8e30-494b-ad8b-f27fa30c4f8d" providerId="ADAL" clId="{79AE77D5-A5AF-4622-AE80-65667CFCBDF8}" dt="2024-12-10T09:40:48.094" v="5" actId="478"/>
          <ac:picMkLst>
            <pc:docMk/>
            <pc:sldMk cId="1059877010" sldId="1521"/>
            <ac:picMk id="13" creationId="{75076872-62A7-4BDE-6EA6-B8B48D495B2C}"/>
          </ac:picMkLst>
        </pc:picChg>
        <pc:picChg chg="del">
          <ac:chgData name="Routledge, Mandy" userId="bacdedf5-8e30-494b-ad8b-f27fa30c4f8d" providerId="ADAL" clId="{79AE77D5-A5AF-4622-AE80-65667CFCBDF8}" dt="2024-12-10T09:40:48.591" v="6" actId="478"/>
          <ac:picMkLst>
            <pc:docMk/>
            <pc:sldMk cId="1059877010" sldId="1521"/>
            <ac:picMk id="14" creationId="{640E450A-8B64-B129-89FA-6D51372367DA}"/>
          </ac:picMkLst>
        </pc:picChg>
      </pc:sldChg>
      <pc:sldChg chg="delSp modSp add mod">
        <pc:chgData name="Routledge, Mandy" userId="bacdedf5-8e30-494b-ad8b-f27fa30c4f8d" providerId="ADAL" clId="{79AE77D5-A5AF-4622-AE80-65667CFCBDF8}" dt="2024-12-10T09:41:30.215" v="62" actId="20577"/>
        <pc:sldMkLst>
          <pc:docMk/>
          <pc:sldMk cId="2371299458" sldId="1529"/>
        </pc:sldMkLst>
        <pc:spChg chg="mod">
          <ac:chgData name="Routledge, Mandy" userId="bacdedf5-8e30-494b-ad8b-f27fa30c4f8d" providerId="ADAL" clId="{79AE77D5-A5AF-4622-AE80-65667CFCBDF8}" dt="2024-12-10T09:41:02.886" v="21" actId="20577"/>
          <ac:spMkLst>
            <pc:docMk/>
            <pc:sldMk cId="2371299458" sldId="1529"/>
            <ac:spMk id="4" creationId="{D36CDCC8-D80A-3CA3-9903-EC310613197D}"/>
          </ac:spMkLst>
        </pc:spChg>
        <pc:spChg chg="mod">
          <ac:chgData name="Routledge, Mandy" userId="bacdedf5-8e30-494b-ad8b-f27fa30c4f8d" providerId="ADAL" clId="{79AE77D5-A5AF-4622-AE80-65667CFCBDF8}" dt="2024-12-10T09:41:20.067" v="44" actId="20577"/>
          <ac:spMkLst>
            <pc:docMk/>
            <pc:sldMk cId="2371299458" sldId="1529"/>
            <ac:spMk id="12" creationId="{E2476A93-B8D4-4E44-87FD-AFF601B2337C}"/>
          </ac:spMkLst>
        </pc:spChg>
        <pc:spChg chg="mod">
          <ac:chgData name="Routledge, Mandy" userId="bacdedf5-8e30-494b-ad8b-f27fa30c4f8d" providerId="ADAL" clId="{79AE77D5-A5AF-4622-AE80-65667CFCBDF8}" dt="2024-12-10T09:41:24.930" v="51" actId="20577"/>
          <ac:spMkLst>
            <pc:docMk/>
            <pc:sldMk cId="2371299458" sldId="1529"/>
            <ac:spMk id="13" creationId="{4985FF45-EE56-11C3-E0CC-6BBB359031C0}"/>
          </ac:spMkLst>
        </pc:spChg>
        <pc:spChg chg="mod">
          <ac:chgData name="Routledge, Mandy" userId="bacdedf5-8e30-494b-ad8b-f27fa30c4f8d" providerId="ADAL" clId="{79AE77D5-A5AF-4622-AE80-65667CFCBDF8}" dt="2024-12-10T09:41:30.215" v="62" actId="20577"/>
          <ac:spMkLst>
            <pc:docMk/>
            <pc:sldMk cId="2371299458" sldId="1529"/>
            <ac:spMk id="15" creationId="{6EA1F8B7-D4BC-D8B0-E6FD-F33ECB45A1DD}"/>
          </ac:spMkLst>
        </pc:spChg>
        <pc:spChg chg="del">
          <ac:chgData name="Routledge, Mandy" userId="bacdedf5-8e30-494b-ad8b-f27fa30c4f8d" providerId="ADAL" clId="{79AE77D5-A5AF-4622-AE80-65667CFCBDF8}" dt="2024-12-10T09:41:06.962" v="24" actId="478"/>
          <ac:spMkLst>
            <pc:docMk/>
            <pc:sldMk cId="2371299458" sldId="1529"/>
            <ac:spMk id="38" creationId="{2AC17775-1AF7-FA98-5BCB-6CAC3E4E9F81}"/>
          </ac:spMkLst>
        </pc:spChg>
        <pc:spChg chg="del">
          <ac:chgData name="Routledge, Mandy" userId="bacdedf5-8e30-494b-ad8b-f27fa30c4f8d" providerId="ADAL" clId="{79AE77D5-A5AF-4622-AE80-65667CFCBDF8}" dt="2024-12-10T09:41:06.191" v="23" actId="478"/>
          <ac:spMkLst>
            <pc:docMk/>
            <pc:sldMk cId="2371299458" sldId="1529"/>
            <ac:spMk id="39" creationId="{9E57CB17-F4C0-4604-A6BF-62984AD64B3C}"/>
          </ac:spMkLst>
        </pc:spChg>
        <pc:grpChg chg="del">
          <ac:chgData name="Routledge, Mandy" userId="bacdedf5-8e30-494b-ad8b-f27fa30c4f8d" providerId="ADAL" clId="{79AE77D5-A5AF-4622-AE80-65667CFCBDF8}" dt="2024-12-10T09:41:05.305" v="22" actId="478"/>
          <ac:grpSpMkLst>
            <pc:docMk/>
            <pc:sldMk cId="2371299458" sldId="1529"/>
            <ac:grpSpMk id="25" creationId="{619D3C10-42A7-710E-1EEB-B98F43C32604}"/>
          </ac:grpSpMkLst>
        </pc:grpChg>
        <pc:picChg chg="del">
          <ac:chgData name="Routledge, Mandy" userId="bacdedf5-8e30-494b-ad8b-f27fa30c4f8d" providerId="ADAL" clId="{79AE77D5-A5AF-4622-AE80-65667CFCBDF8}" dt="2024-12-10T09:41:08.266" v="26" actId="478"/>
          <ac:picMkLst>
            <pc:docMk/>
            <pc:sldMk cId="2371299458" sldId="1529"/>
            <ac:picMk id="33" creationId="{8DD77892-8E6E-399F-6960-AC4DD229050B}"/>
          </ac:picMkLst>
        </pc:picChg>
        <pc:picChg chg="del">
          <ac:chgData name="Routledge, Mandy" userId="bacdedf5-8e30-494b-ad8b-f27fa30c4f8d" providerId="ADAL" clId="{79AE77D5-A5AF-4622-AE80-65667CFCBDF8}" dt="2024-12-10T09:41:07.727" v="25" actId="478"/>
          <ac:picMkLst>
            <pc:docMk/>
            <pc:sldMk cId="2371299458" sldId="1529"/>
            <ac:picMk id="36" creationId="{2074C01F-5673-B9C9-3075-E64D94E40FD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27-5-2025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27-5-2025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pPr fontAlgn="t"/>
            <a:r>
              <a:rPr lang="nl-NL" sz="1200" b="1" kern="1200">
                <a:solidFill>
                  <a:schemeClr val="tx1"/>
                </a:solidFill>
                <a:effectLst/>
                <a:latin typeface="+mn-lt"/>
                <a:ea typeface="+mn-ea"/>
                <a:cs typeface="+mn-cs"/>
              </a:rPr>
              <a:t>Woordenoverzicht</a:t>
            </a:r>
            <a:endParaRPr lang="nl-NL" sz="1200" b="0" kern="1200">
              <a:solidFill>
                <a:schemeClr val="tx1"/>
              </a:solidFill>
              <a:effectLst/>
              <a:latin typeface="+mn-lt"/>
              <a:ea typeface="+mn-ea"/>
              <a:cs typeface="+mn-cs"/>
            </a:endParaRP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blijken:</a:t>
            </a:r>
            <a:r>
              <a:rPr lang="nl-NL" sz="1800" kern="100">
                <a:effectLst/>
                <a:latin typeface="Aptos" panose="020B0004020202020204" pitchFamily="34" charset="0"/>
                <a:ea typeface="Aptos" panose="020B0004020202020204" pitchFamily="34" charset="0"/>
                <a:cs typeface="Times New Roman" panose="02020603050405020304" pitchFamily="18" charset="0"/>
              </a:rPr>
              <a:t> duidelijk zijn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gesteld zijn met:</a:t>
            </a:r>
            <a:r>
              <a:rPr lang="nl-NL" sz="1800" kern="100">
                <a:effectLst/>
                <a:latin typeface="Aptos" panose="020B0004020202020204" pitchFamily="34" charset="0"/>
                <a:ea typeface="Aptos" panose="020B0004020202020204" pitchFamily="34" charset="0"/>
                <a:cs typeface="Times New Roman" panose="02020603050405020304" pitchFamily="18" charset="0"/>
              </a:rPr>
              <a:t> hoe het gaat met</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iets ergens onder verstaan:</a:t>
            </a:r>
            <a:r>
              <a:rPr lang="nl-NL" sz="1800" kern="100">
                <a:effectLst/>
                <a:latin typeface="Aptos" panose="020B0004020202020204" pitchFamily="34" charset="0"/>
                <a:ea typeface="Aptos" panose="020B0004020202020204" pitchFamily="34" charset="0"/>
                <a:cs typeface="Times New Roman" panose="02020603050405020304" pitchFamily="18" charset="0"/>
              </a:rPr>
              <a:t> iets ergens mee bedoelen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met het blote oog:</a:t>
            </a:r>
            <a:r>
              <a:rPr lang="nl-NL" sz="1800" kern="100">
                <a:effectLst/>
                <a:latin typeface="Aptos" panose="020B0004020202020204" pitchFamily="34" charset="0"/>
                <a:ea typeface="Aptos" panose="020B0004020202020204" pitchFamily="34" charset="0"/>
                <a:cs typeface="Times New Roman" panose="02020603050405020304" pitchFamily="18" charset="0"/>
              </a:rPr>
              <a:t> zonder hulp van een bril, een vergrootglas of verrekijker</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 kwaliteit:</a:t>
            </a:r>
            <a:r>
              <a:rPr lang="nl-NL" sz="1800" kern="100">
                <a:effectLst/>
                <a:latin typeface="Aptos" panose="020B0004020202020204" pitchFamily="34" charset="0"/>
                <a:ea typeface="Aptos" panose="020B0004020202020204" pitchFamily="34" charset="0"/>
                <a:cs typeface="Times New Roman" panose="02020603050405020304" pitchFamily="18" charset="0"/>
              </a:rPr>
              <a:t> hoe goed (of slecht) iets is</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intensief:</a:t>
            </a:r>
            <a:r>
              <a:rPr lang="nl-NL" sz="1800" kern="100">
                <a:effectLst/>
                <a:latin typeface="Aptos" panose="020B0004020202020204" pitchFamily="34" charset="0"/>
                <a:ea typeface="Aptos" panose="020B0004020202020204" pitchFamily="34" charset="0"/>
                <a:cs typeface="Times New Roman" panose="02020603050405020304" pitchFamily="18" charset="0"/>
              </a:rPr>
              <a:t> met of door veel mensen, met veel materiaal</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ten koste van:</a:t>
            </a:r>
            <a:r>
              <a:rPr lang="nl-NL" sz="1800" kern="100">
                <a:effectLst/>
                <a:latin typeface="Aptos" panose="020B0004020202020204" pitchFamily="34" charset="0"/>
                <a:ea typeface="Aptos" panose="020B0004020202020204" pitchFamily="34" charset="0"/>
                <a:cs typeface="Times New Roman" panose="02020603050405020304" pitchFamily="18" charset="0"/>
              </a:rPr>
              <a:t> niet goed voor</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doorgeven aan:</a:t>
            </a:r>
            <a:r>
              <a:rPr lang="nl-NL" sz="1800" kern="100">
                <a:effectLst/>
                <a:latin typeface="Aptos" panose="020B0004020202020204" pitchFamily="34" charset="0"/>
                <a:ea typeface="Aptos" panose="020B0004020202020204" pitchFamily="34" charset="0"/>
                <a:cs typeface="Times New Roman" panose="02020603050405020304" pitchFamily="18" charset="0"/>
              </a:rPr>
              <a:t> laten weten aan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verbeteren:</a:t>
            </a:r>
            <a:r>
              <a:rPr lang="nl-NL" sz="1800" kern="100">
                <a:effectLst/>
                <a:latin typeface="Aptos" panose="020B0004020202020204" pitchFamily="34" charset="0"/>
                <a:ea typeface="Aptos" panose="020B0004020202020204" pitchFamily="34" charset="0"/>
                <a:cs typeface="Times New Roman" panose="02020603050405020304" pitchFamily="18" charset="0"/>
              </a:rPr>
              <a:t> ervoor zorgen dat het beter wordt dan het was</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aanleggen:</a:t>
            </a:r>
            <a:r>
              <a:rPr lang="nl-NL" sz="1800" kern="100">
                <a:effectLst/>
                <a:latin typeface="Aptos" panose="020B0004020202020204" pitchFamily="34" charset="0"/>
                <a:ea typeface="Aptos" panose="020B0004020202020204" pitchFamily="34" charset="0"/>
                <a:cs typeface="Times New Roman" panose="02020603050405020304" pitchFamily="18" charset="0"/>
              </a:rPr>
              <a:t> maken, bouwen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a:p>
        </p:txBody>
      </p:sp>
    </p:spTree>
    <p:extLst>
      <p:ext uri="{BB962C8B-B14F-4D97-AF65-F5344CB8AC3E}">
        <p14:creationId xmlns:p14="http://schemas.microsoft.com/office/powerpoint/2010/main" val="585378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2335301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853164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27-5-2025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27-5-2025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27-5-2025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27-5-2025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27-5-2025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27-5-2025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27-5-2025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27-5-2025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27-5-2025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27-5-2025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27-5-2025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27-5-2025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800" u="sng">
                <a:solidFill>
                  <a:prstClr val="black"/>
                </a:solidFill>
              </a:rPr>
              <a:t>Semantisatieverhaal A:</a:t>
            </a:r>
          </a:p>
          <a:p>
            <a:pPr marL="0" indent="0">
              <a:buNone/>
            </a:pPr>
            <a:r>
              <a:rPr lang="nl-NL" sz="1700"/>
              <a:t>Stel je voor…</a:t>
            </a:r>
            <a:br>
              <a:rPr lang="nl-NL" sz="1700"/>
            </a:br>
            <a:r>
              <a:rPr lang="nl-NL" sz="1700"/>
              <a:t>Je eet een lekker bord spaghetti. Of een boterham met pindakaas. Of een visstick…</a:t>
            </a:r>
            <a:br>
              <a:rPr lang="nl-NL" sz="1700"/>
            </a:br>
            <a:r>
              <a:rPr lang="nl-NL" sz="1700"/>
              <a:t>En dan zegt iemand ineens: “Wist je dat daar misschien plastic in zit?” “Huh!?”, denk je dan.</a:t>
            </a:r>
          </a:p>
          <a:p>
            <a:pPr marL="0" indent="0">
              <a:buNone/>
            </a:pPr>
            <a:r>
              <a:rPr lang="nl-NL" sz="1700"/>
              <a:t>Nou… het </a:t>
            </a:r>
            <a:r>
              <a:rPr lang="nl-NL" sz="1700" b="1" u="sng"/>
              <a:t>blijkt</a:t>
            </a:r>
            <a:r>
              <a:rPr lang="nl-NL" sz="1700"/>
              <a:t> dus echt zo te zijn. Het </a:t>
            </a:r>
            <a:r>
              <a:rPr lang="nl-NL" sz="1700" b="1" i="1"/>
              <a:t>is </a:t>
            </a:r>
            <a:r>
              <a:rPr lang="nl-NL" sz="1700" b="1" i="1">
                <a:effectLst/>
                <a:ea typeface="Times New Roman" panose="02020603050405020304" pitchFamily="18" charset="0"/>
                <a:cs typeface="Arial" panose="020B0604020202020204" pitchFamily="34" charset="0"/>
              </a:rPr>
              <a:t>duidelijk</a:t>
            </a:r>
            <a:r>
              <a:rPr lang="nl-NL" sz="1700">
                <a:effectLst/>
                <a:ea typeface="Times New Roman" panose="02020603050405020304" pitchFamily="18" charset="0"/>
                <a:cs typeface="Arial" panose="020B0604020202020204" pitchFamily="34" charset="0"/>
              </a:rPr>
              <a:t> dat dat echt zo is.</a:t>
            </a:r>
          </a:p>
          <a:p>
            <a:pPr marL="0" indent="0">
              <a:buNone/>
            </a:pPr>
            <a:r>
              <a:rPr lang="nl-NL" sz="1700"/>
              <a:t>Heel soms zitten er in eten piepkleine stukjes plastic. Zo klein dat je het </a:t>
            </a:r>
            <a:r>
              <a:rPr lang="nl-NL" sz="1700" b="1" u="sng"/>
              <a:t>met het blote oog</a:t>
            </a:r>
            <a:r>
              <a:rPr lang="nl-NL" sz="1700" u="sng"/>
              <a:t> </a:t>
            </a:r>
            <a:r>
              <a:rPr lang="nl-NL" sz="1700"/>
              <a:t>niet kunt zien. </a:t>
            </a:r>
            <a:r>
              <a:rPr lang="nl-NL" sz="1700">
                <a:effectLst/>
                <a:ea typeface="Times New Roman" panose="02020603050405020304" pitchFamily="18" charset="0"/>
                <a:cs typeface="Arial" panose="020B0604020202020204" pitchFamily="34" charset="0"/>
              </a:rPr>
              <a:t>Je kunt het </a:t>
            </a:r>
            <a:r>
              <a:rPr lang="nl-NL" sz="1700" b="1" i="1">
                <a:effectLst/>
                <a:ea typeface="Times New Roman" panose="02020603050405020304" pitchFamily="18" charset="0"/>
                <a:cs typeface="Arial" panose="020B0604020202020204" pitchFamily="34" charset="0"/>
              </a:rPr>
              <a:t>zonder hulp van een bril, een vergrootglas of verrekijker</a:t>
            </a:r>
            <a:r>
              <a:rPr lang="nl-NL" sz="1700">
                <a:ea typeface="Times New Roman" panose="02020603050405020304" pitchFamily="18" charset="0"/>
                <a:cs typeface="Arial" panose="020B0604020202020204" pitchFamily="34" charset="0"/>
              </a:rPr>
              <a:t> niet zien</a:t>
            </a:r>
            <a:r>
              <a:rPr lang="nl-NL" sz="1700">
                <a:effectLst/>
                <a:ea typeface="Times New Roman" panose="02020603050405020304" pitchFamily="18" charset="0"/>
                <a:cs typeface="Arial" panose="020B0604020202020204" pitchFamily="34" charset="0"/>
              </a:rPr>
              <a:t>.</a:t>
            </a:r>
            <a:br>
              <a:rPr lang="nl-NL" sz="1700"/>
            </a:br>
            <a:r>
              <a:rPr lang="nl-NL" sz="1700"/>
              <a:t>Er zitten dus geen grote stukken plastic in je eten, maar hele mini-plasticstukjes. Die heten microplastics. Die stukjes komen in de zee terecht. Vissen happen erin, denken dat het eten is, en wij eten die vis weer op. Zo kan het gebeuren dat jij plastic eet. En je merkt er niks van.</a:t>
            </a:r>
          </a:p>
          <a:p>
            <a:pPr marL="0" indent="0">
              <a:buNone/>
            </a:pPr>
            <a:r>
              <a:rPr lang="nl-NL" sz="1700"/>
              <a:t>Sommige mensen vragen zich af wat we eigenlijk </a:t>
            </a:r>
            <a:r>
              <a:rPr lang="nl-NL" sz="1700" b="1" u="sng"/>
              <a:t>onder gezond eten verstaan</a:t>
            </a:r>
            <a:r>
              <a:rPr lang="nl-NL" sz="1700"/>
              <a:t>. </a:t>
            </a:r>
            <a:r>
              <a:rPr lang="nl-NL" sz="1700" b="1" i="1"/>
              <a:t>Wat we daarmee bedoelen</a:t>
            </a:r>
            <a:r>
              <a:rPr lang="nl-NL" sz="1700"/>
              <a:t>. Want als er plastic in zit, dan is de </a:t>
            </a:r>
            <a:r>
              <a:rPr lang="nl-NL" sz="1700" b="1" u="sng"/>
              <a:t>kwaliteit</a:t>
            </a:r>
            <a:r>
              <a:rPr lang="nl-NL" sz="1700"/>
              <a:t> natuurlijk minder goed. </a:t>
            </a:r>
            <a:r>
              <a:rPr lang="nl-NL" sz="1700">
                <a:effectLst/>
                <a:ea typeface="Times New Roman" panose="02020603050405020304" pitchFamily="18" charset="0"/>
                <a:cs typeface="Arial" panose="020B0604020202020204" pitchFamily="34" charset="0"/>
              </a:rPr>
              <a:t>De kwaliteit betekent </a:t>
            </a:r>
            <a:r>
              <a:rPr lang="nl-NL" sz="1700" b="1" i="1">
                <a:effectLst/>
                <a:ea typeface="Times New Roman" panose="02020603050405020304" pitchFamily="18" charset="0"/>
                <a:cs typeface="Arial" panose="020B0604020202020204" pitchFamily="34" charset="0"/>
              </a:rPr>
              <a:t>hoe goed (of slecht) iets is</a:t>
            </a:r>
            <a:r>
              <a:rPr lang="nl-NL" sz="1700">
                <a:effectLst/>
                <a:ea typeface="Times New Roman" panose="02020603050405020304" pitchFamily="18" charset="0"/>
                <a:cs typeface="Arial" panose="020B0604020202020204" pitchFamily="34" charset="0"/>
              </a:rPr>
              <a:t>.</a:t>
            </a:r>
            <a:br>
              <a:rPr lang="nl-NL" sz="1700"/>
            </a:br>
            <a:r>
              <a:rPr lang="nl-NL" sz="1700"/>
              <a:t>Plastic eten is niet fijn. Het gaat </a:t>
            </a:r>
            <a:r>
              <a:rPr lang="nl-NL" sz="1700" b="1" u="sng"/>
              <a:t>ten koste van</a:t>
            </a:r>
            <a:r>
              <a:rPr lang="nl-NL" sz="1700"/>
              <a:t> of </a:t>
            </a:r>
            <a:r>
              <a:rPr lang="nl-NL" sz="1700" b="1" i="1"/>
              <a:t>iets niet goed voor</a:t>
            </a:r>
            <a:r>
              <a:rPr lang="nl-NL" sz="1700"/>
              <a:t> je lijf, en dat is niet de bedoeling. Het is nog niet helemaal duidelijk hoe erg het </a:t>
            </a:r>
            <a:r>
              <a:rPr lang="nl-NL" sz="1700" b="1" u="sng"/>
              <a:t>gesteld is met</a:t>
            </a:r>
            <a:r>
              <a:rPr lang="nl-NL" sz="1700"/>
              <a:t> die stukjes in je lichaam. </a:t>
            </a:r>
            <a:r>
              <a:rPr lang="nl-NL" sz="1700" b="1" i="1">
                <a:effectLst/>
                <a:ea typeface="Times New Roman" panose="02020603050405020304" pitchFamily="18" charset="0"/>
                <a:cs typeface="Arial" panose="020B0604020202020204" pitchFamily="34" charset="0"/>
              </a:rPr>
              <a:t>Hoe het gaat met</a:t>
            </a:r>
            <a:r>
              <a:rPr lang="nl-NL" sz="1700">
                <a:effectLst/>
                <a:ea typeface="Times New Roman" panose="02020603050405020304" pitchFamily="18" charset="0"/>
                <a:cs typeface="Arial" panose="020B0604020202020204" pitchFamily="34" charset="0"/>
              </a:rPr>
              <a:t> die stukjes in je lichaam. </a:t>
            </a:r>
            <a:r>
              <a:rPr lang="nl-NL" sz="1700"/>
              <a:t>Maar gezond is het vast niet. Want plastic? Dat hoort in de prullenbak. Niet in je buik.</a:t>
            </a:r>
          </a:p>
          <a:p>
            <a:pPr marL="0" indent="0">
              <a:buNone/>
            </a:pPr>
            <a:r>
              <a:rPr lang="nl-NL" sz="1700"/>
              <a:t>Gelukkig zijn er mensen die daar iets aan willen doen. Ze werken op een </a:t>
            </a:r>
            <a:r>
              <a:rPr lang="nl-NL" sz="1700" b="1" u="sng"/>
              <a:t>intensieve</a:t>
            </a:r>
            <a:r>
              <a:rPr lang="nl-NL" sz="1700"/>
              <a:t> manier samen. </a:t>
            </a:r>
            <a:r>
              <a:rPr lang="nl-NL" sz="1700" b="1" i="1"/>
              <a:t>Met veel mensen, veel materiaal</a:t>
            </a:r>
            <a:r>
              <a:rPr lang="nl-NL" sz="1700"/>
              <a:t>, machines, veel tijd. Ze bouwen speciale filters die het plastic uit het water halen. Zulke machines moeten ze eerst </a:t>
            </a:r>
            <a:r>
              <a:rPr lang="nl-NL" sz="1700" b="1" u="sng"/>
              <a:t>aanleggen</a:t>
            </a:r>
            <a:r>
              <a:rPr lang="nl-NL" sz="1700"/>
              <a:t> of </a:t>
            </a:r>
            <a:r>
              <a:rPr lang="nl-NL" sz="1700" b="1" i="1"/>
              <a:t>maken, bouwen</a:t>
            </a:r>
            <a:r>
              <a:rPr lang="nl-NL" sz="1700"/>
              <a:t> net zoals je een brug of een speeltuin aanlegt. Op die manier proberen ze de wereld te </a:t>
            </a:r>
            <a:r>
              <a:rPr lang="nl-NL" sz="1700" b="1" u="sng"/>
              <a:t>verbeteren</a:t>
            </a:r>
            <a:r>
              <a:rPr lang="nl-NL" sz="1700"/>
              <a:t>. </a:t>
            </a:r>
            <a:r>
              <a:rPr lang="nl-NL" sz="1700" b="1" i="1">
                <a:effectLst/>
                <a:ea typeface="Times New Roman" panose="02020603050405020304" pitchFamily="18" charset="0"/>
                <a:cs typeface="Arial" panose="020B0604020202020204" pitchFamily="34" charset="0"/>
              </a:rPr>
              <a:t>Ervoor te zorgen dat het beter wordt dan het was</a:t>
            </a:r>
            <a:r>
              <a:rPr lang="nl-NL" sz="1700">
                <a:effectLst/>
                <a:ea typeface="Times New Roman" panose="02020603050405020304" pitchFamily="18" charset="0"/>
                <a:cs typeface="Arial" panose="020B0604020202020204" pitchFamily="34" charset="0"/>
              </a:rPr>
              <a:t>.</a:t>
            </a:r>
            <a:r>
              <a:rPr lang="nl-NL" sz="1700"/>
              <a:t> Dus… als je iemand een plastic flesje op de grond ziet gooien? </a:t>
            </a:r>
            <a:r>
              <a:rPr lang="nl-NL" sz="1700" b="1" u="sng"/>
              <a:t>Geef het door aan</a:t>
            </a:r>
            <a:r>
              <a:rPr lang="nl-NL" sz="1700"/>
              <a:t> of </a:t>
            </a:r>
            <a:r>
              <a:rPr lang="nl-NL" sz="1700" b="1" i="1"/>
              <a:t>laat weten aan</a:t>
            </a:r>
            <a:r>
              <a:rPr lang="nl-NL" sz="1700"/>
              <a:t> diegene: “Hé! Dat kan straks in mijn visstick zitten!”</a:t>
            </a:r>
            <a:br>
              <a:rPr lang="nl-NL" sz="1700"/>
            </a:br>
            <a:r>
              <a:rPr lang="nl-NL" sz="1700"/>
              <a:t>Wedden dat ze het dan netjes weggooien?</a:t>
            </a:r>
            <a:endParaRPr lang="nl-NL" sz="1700">
              <a:effectLst/>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aanleggen</a:t>
            </a:r>
          </a:p>
        </p:txBody>
      </p:sp>
      <p:pic>
        <p:nvPicPr>
          <p:cNvPr id="4" name="Afbeelding 3" descr="Afbeelding met buitenshuis, boom, water, reddingsvest&#10;&#10;Door AI gegenereerde inhoud is mogelijk onjuist.">
            <a:extLst>
              <a:ext uri="{FF2B5EF4-FFF2-40B4-BE49-F238E27FC236}">
                <a16:creationId xmlns:a16="http://schemas.microsoft.com/office/drawing/2014/main" id="{AE93BE92-0B49-553A-EAEF-43BC7A6C9B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47496" y="1227068"/>
            <a:ext cx="5449008" cy="5449008"/>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verbeteren</a:t>
            </a:r>
          </a:p>
        </p:txBody>
      </p:sp>
      <p:pic>
        <p:nvPicPr>
          <p:cNvPr id="5" name="Afbeelding 4" descr="Afbeelding met transport, water, hemel, buitenshuis&#10;&#10;Door AI gegenereerde inhoud is mogelijk onjuist.">
            <a:extLst>
              <a:ext uri="{FF2B5EF4-FFF2-40B4-BE49-F238E27FC236}">
                <a16:creationId xmlns:a16="http://schemas.microsoft.com/office/drawing/2014/main" id="{E2A8C0BF-5B45-04EC-4385-B78C6B4235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9240" y="1249861"/>
            <a:ext cx="5449008" cy="5449008"/>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doorgeven aan</a:t>
            </a:r>
          </a:p>
        </p:txBody>
      </p:sp>
      <p:pic>
        <p:nvPicPr>
          <p:cNvPr id="3" name="Afbeelding 2" descr="Afbeelding met speelgoed&#10;&#10;Door AI gegenereerde inhoud is mogelijk onjuist.">
            <a:extLst>
              <a:ext uri="{FF2B5EF4-FFF2-40B4-BE49-F238E27FC236}">
                <a16:creationId xmlns:a16="http://schemas.microsoft.com/office/drawing/2014/main" id="{51DE5C97-210C-DF87-CBF2-A75969F1CD2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18281" y="1756371"/>
            <a:ext cx="7270925" cy="4155541"/>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lijken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blijken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het ziet er zo uit, maar hoeft niet zo te zijn</a:t>
            </a:r>
            <a:r>
              <a:rPr lang="nl-NL" sz="2800">
                <a:effectLst/>
                <a:latin typeface="Century Gothic" panose="020B0502020202020204" pitchFamily="34" charset="0"/>
                <a:ea typeface="Calibri"/>
                <a:cs typeface="Times New Roman"/>
              </a:rPr>
              <a:t> </a:t>
            </a:r>
            <a:endParaRPr lang="nl-NL" sz="1400">
              <a:effectLst/>
              <a:latin typeface="Century Gothic" panose="020B0502020202020204" pitchFamily="34" charset="0"/>
              <a:ea typeface="Calibri"/>
              <a:cs typeface="Times New Roman"/>
            </a:endParaRPr>
          </a:p>
          <a:p>
            <a:pPr>
              <a:lnSpc>
                <a:spcPct val="107000"/>
              </a:lnSpc>
              <a:spcAft>
                <a:spcPts val="0"/>
              </a:spcAft>
            </a:pPr>
            <a:endParaRPr lang="nl-NL">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a:t>
            </a:r>
            <a:r>
              <a:rPr lang="nl-NL" sz="2400" i="1" u="sng">
                <a:solidFill>
                  <a:srgbClr val="387038"/>
                </a:solidFill>
                <a:latin typeface="Century Gothic" panose="020B0502020202020204" pitchFamily="34" charset="0"/>
                <a:ea typeface="Calibri"/>
                <a:cs typeface="Times New Roman"/>
              </a:rPr>
              <a:t>lijkt</a:t>
            </a:r>
            <a:r>
              <a:rPr lang="nl-NL" sz="2400" i="1">
                <a:solidFill>
                  <a:srgbClr val="387038"/>
                </a:solidFill>
                <a:latin typeface="Century Gothic" panose="020B0502020202020204" pitchFamily="34" charset="0"/>
                <a:ea typeface="Calibri"/>
                <a:cs typeface="Times New Roman"/>
              </a:rPr>
              <a:t> of de appel goed is, maar toch is hij rot aan de binnenkant</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duidelijk worden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1400" i="1">
              <a:solidFill>
                <a:srgbClr val="387038"/>
              </a:solidFill>
              <a:effectLst/>
              <a:latin typeface="Century Gothic" panose="020B0502020202020204" pitchFamily="34" charset="0"/>
              <a:ea typeface="Calibri"/>
              <a:cs typeface="Times New Roman"/>
            </a:endParaRPr>
          </a:p>
          <a:p>
            <a:pPr algn="ctr">
              <a:lnSpc>
                <a:spcPct val="107000"/>
              </a:lnSpc>
            </a:pPr>
            <a:r>
              <a:rPr lang="nl-NL" sz="2400" i="1">
                <a:solidFill>
                  <a:srgbClr val="387038"/>
                </a:solidFill>
                <a:effectLst/>
                <a:latin typeface="Century Gothic" panose="020B0502020202020204" pitchFamily="34" charset="0"/>
                <a:ea typeface="Calibri"/>
                <a:cs typeface="Times New Roman"/>
              </a:rPr>
              <a:t>Het </a:t>
            </a:r>
            <a:r>
              <a:rPr lang="nl-NL" sz="2400" i="1" u="sng">
                <a:solidFill>
                  <a:srgbClr val="387038"/>
                </a:solidFill>
                <a:effectLst/>
                <a:latin typeface="Century Gothic" panose="020B0502020202020204" pitchFamily="34" charset="0"/>
                <a:ea typeface="Calibri"/>
                <a:cs typeface="Times New Roman"/>
              </a:rPr>
              <a:t>blijkt</a:t>
            </a:r>
            <a:r>
              <a:rPr lang="nl-NL" sz="2400" i="1">
                <a:solidFill>
                  <a:srgbClr val="387038"/>
                </a:solidFill>
                <a:effectLst/>
                <a:latin typeface="Century Gothic" panose="020B0502020202020204" pitchFamily="34" charset="0"/>
                <a:ea typeface="Calibri"/>
                <a:cs typeface="Times New Roman"/>
              </a:rPr>
              <a:t> dat er plastic in vissticks kan zitten!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4" name="Afbeelding 23" descr="Afbeelding met fruit, Natuurlijke voeding, voedsel, produceren&#10;&#10;Door AI gegenereerde inhoud is mogelijk onjuist.">
            <a:extLst>
              <a:ext uri="{FF2B5EF4-FFF2-40B4-BE49-F238E27FC236}">
                <a16:creationId xmlns:a16="http://schemas.microsoft.com/office/drawing/2014/main" id="{0A00540F-7645-02D6-6CB2-7C4E1C2289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5751" y="2880542"/>
            <a:ext cx="3048000" cy="2033016"/>
          </a:xfrm>
          <a:prstGeom prst="rect">
            <a:avLst/>
          </a:prstGeom>
        </p:spPr>
      </p:pic>
      <p:pic>
        <p:nvPicPr>
          <p:cNvPr id="8" name="Afbeelding 7">
            <a:extLst>
              <a:ext uri="{FF2B5EF4-FFF2-40B4-BE49-F238E27FC236}">
                <a16:creationId xmlns:a16="http://schemas.microsoft.com/office/drawing/2014/main" id="{1BBE408B-3A0D-3240-E55D-EE1660DE550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827802" y="2117469"/>
            <a:ext cx="3854241" cy="2841538"/>
          </a:xfrm>
          <a:prstGeom prst="rect">
            <a:avLst/>
          </a:prstGeom>
        </p:spPr>
      </p:pic>
      <p:sp>
        <p:nvSpPr>
          <p:cNvPr id="9" name="Rechthoek 8">
            <a:extLst>
              <a:ext uri="{FF2B5EF4-FFF2-40B4-BE49-F238E27FC236}">
                <a16:creationId xmlns:a16="http://schemas.microsoft.com/office/drawing/2014/main" id="{0026303E-8FEF-2A27-49E3-E02902C536FE}"/>
              </a:ext>
            </a:extLst>
          </p:cNvPr>
          <p:cNvSpPr/>
          <p:nvPr/>
        </p:nvSpPr>
        <p:spPr>
          <a:xfrm>
            <a:off x="4706272" y="2054165"/>
            <a:ext cx="1645197" cy="9303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20183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409592"/>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409592"/>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77277"/>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81600"/>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307105" y="251697"/>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000" b="1">
                <a:solidFill>
                  <a:srgbClr val="387038"/>
                </a:solidFill>
                <a:latin typeface="Century Gothic" panose="020B0502020202020204" pitchFamily="34" charset="0"/>
                <a:ea typeface="Calibri"/>
                <a:cs typeface="Times New Roman"/>
              </a:rPr>
              <a:t>m</a:t>
            </a:r>
            <a:r>
              <a:rPr lang="nl-NL" sz="5000" b="1">
                <a:solidFill>
                  <a:srgbClr val="387038"/>
                </a:solidFill>
                <a:effectLst/>
                <a:latin typeface="Century Gothic" panose="020B0502020202020204" pitchFamily="34" charset="0"/>
                <a:ea typeface="Calibri"/>
                <a:cs typeface="Times New Roman"/>
              </a:rPr>
              <a:t>et het </a:t>
            </a:r>
            <a:r>
              <a:rPr lang="nl-NL" sz="5000" b="1">
                <a:solidFill>
                  <a:srgbClr val="387038"/>
                </a:solidFill>
                <a:latin typeface="Century Gothic" panose="020B0502020202020204" pitchFamily="34" charset="0"/>
                <a:ea typeface="Calibri"/>
                <a:cs typeface="Times New Roman"/>
              </a:rPr>
              <a:t>blote oog</a:t>
            </a:r>
            <a:endParaRPr lang="nl-NL" sz="5000">
              <a:effectLst/>
              <a:latin typeface="Century Gothic" panose="020B0502020202020204" pitchFamily="34" charset="0"/>
              <a:ea typeface="Calibri"/>
              <a:cs typeface="Times New Roman"/>
            </a:endParaRPr>
          </a:p>
          <a:p>
            <a:pPr algn="ctr">
              <a:lnSpc>
                <a:spcPct val="107000"/>
              </a:lnSpc>
              <a:spcAft>
                <a:spcPts val="800"/>
              </a:spcAft>
            </a:pPr>
            <a:endParaRPr lang="nl-NL" sz="5400">
              <a:solidFill>
                <a:srgbClr val="387038"/>
              </a:solidFill>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zonder hulp van een bril, een vergrootglas of verrekijker</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u="sng">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200" i="1" u="sng">
                <a:solidFill>
                  <a:srgbClr val="387038"/>
                </a:solidFill>
                <a:latin typeface="Century Gothic" panose="020B0502020202020204" pitchFamily="34" charset="0"/>
                <a:ea typeface="Calibri"/>
                <a:cs typeface="Times New Roman"/>
              </a:rPr>
              <a:t>Met het blote oog</a:t>
            </a:r>
            <a:r>
              <a:rPr lang="nl-NL" sz="2200" i="1">
                <a:solidFill>
                  <a:srgbClr val="387038"/>
                </a:solidFill>
                <a:latin typeface="Century Gothic" panose="020B0502020202020204" pitchFamily="34" charset="0"/>
                <a:ea typeface="Calibri"/>
                <a:cs typeface="Times New Roman"/>
              </a:rPr>
              <a:t> zie je geen plastic in een visstick</a:t>
            </a:r>
            <a:r>
              <a:rPr lang="nl-NL" sz="2200" i="1">
                <a:solidFill>
                  <a:srgbClr val="387038"/>
                </a:solidFill>
                <a:effectLst/>
                <a:latin typeface="Century Gothic" panose="020B0502020202020204" pitchFamily="34" charset="0"/>
                <a:ea typeface="Calibri"/>
                <a:cs typeface="Times New Roman"/>
              </a:rPr>
              <a:t>.</a:t>
            </a:r>
            <a:endParaRPr lang="nl-NL" sz="22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14513" y="1412775"/>
            <a:ext cx="4366228"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een ding </a:t>
            </a:r>
            <a:r>
              <a:rPr lang="nl-NL" sz="2800">
                <a:latin typeface="Century Gothic" panose="020B0502020202020204" pitchFamily="34" charset="0"/>
                <a:ea typeface="Calibri"/>
                <a:cs typeface="Times New Roman"/>
              </a:rPr>
              <a:t>waarmee</a:t>
            </a:r>
            <a:r>
              <a:rPr lang="nl-NL" sz="2800">
                <a:effectLst/>
                <a:latin typeface="Century Gothic" panose="020B0502020202020204" pitchFamily="34" charset="0"/>
                <a:ea typeface="Calibri"/>
                <a:cs typeface="Times New Roman"/>
              </a:rPr>
              <a:t> je verder kunt kijken dan wat je met het blote oog kunt zien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800">
              <a:effectLst/>
              <a:latin typeface="Century Gothic" panose="020B0502020202020204" pitchFamily="34" charset="0"/>
              <a:ea typeface="Calibri"/>
              <a:cs typeface="Times New Roman"/>
            </a:endParaRPr>
          </a:p>
          <a:p>
            <a:pPr>
              <a:lnSpc>
                <a:spcPct val="107000"/>
              </a:lnSpc>
              <a:spcAft>
                <a:spcPts val="0"/>
              </a:spcAft>
            </a:pPr>
            <a:endParaRPr lang="nl-NL" sz="800">
              <a:latin typeface="Century Gothic" panose="020B0502020202020204" pitchFamily="34" charset="0"/>
              <a:ea typeface="Calibri"/>
              <a:cs typeface="Times New Roman"/>
            </a:endParaRPr>
          </a:p>
          <a:p>
            <a:pPr>
              <a:lnSpc>
                <a:spcPct val="107000"/>
              </a:lnSpc>
              <a:spcAft>
                <a:spcPts val="0"/>
              </a:spcAft>
            </a:pPr>
            <a:endParaRPr lang="nl-NL" sz="800">
              <a:latin typeface="Century Gothic" panose="020B0502020202020204" pitchFamily="34" charset="0"/>
              <a:ea typeface="Calibri"/>
              <a:cs typeface="Times New Roman"/>
            </a:endParaRPr>
          </a:p>
          <a:p>
            <a:pPr>
              <a:lnSpc>
                <a:spcPct val="107000"/>
              </a:lnSpc>
              <a:spcAft>
                <a:spcPts val="0"/>
              </a:spcAft>
            </a:pPr>
            <a:endParaRPr lang="nl-NL" sz="800">
              <a:effectLst/>
              <a:latin typeface="Century Gothic" panose="020B0502020202020204" pitchFamily="34" charset="0"/>
              <a:ea typeface="Calibri"/>
              <a:cs typeface="Times New Roman"/>
            </a:endParaRPr>
          </a:p>
          <a:p>
            <a:pPr algn="ctr">
              <a:lnSpc>
                <a:spcPct val="107000"/>
              </a:lnSpc>
            </a:pPr>
            <a:r>
              <a:rPr lang="nl-NL" sz="2200" i="1" u="sng">
                <a:solidFill>
                  <a:srgbClr val="387038"/>
                </a:solidFill>
                <a:latin typeface="Century Gothic" panose="020B0502020202020204" pitchFamily="34" charset="0"/>
                <a:ea typeface="Calibri"/>
                <a:cs typeface="Times New Roman"/>
              </a:rPr>
              <a:t>Met een microscoop</a:t>
            </a:r>
            <a:r>
              <a:rPr lang="nl-NL" sz="2200" i="1">
                <a:solidFill>
                  <a:srgbClr val="387038"/>
                </a:solidFill>
                <a:latin typeface="Century Gothic" panose="020B0502020202020204" pitchFamily="34" charset="0"/>
                <a:ea typeface="Calibri"/>
                <a:cs typeface="Times New Roman"/>
              </a:rPr>
              <a:t> kan je onderzoeken of er plastic in eten zit.</a:t>
            </a:r>
            <a:endParaRPr lang="nl-NL" sz="22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2">
            <a:extLst>
              <a:ext uri="{FF2B5EF4-FFF2-40B4-BE49-F238E27FC236}">
                <a16:creationId xmlns:a16="http://schemas.microsoft.com/office/drawing/2014/main" id="{2B239401-4BB3-938D-9D96-300224BBB51C}"/>
              </a:ext>
            </a:extLst>
          </p:cNvPr>
          <p:cNvSpPr txBox="1">
            <a:spLocks noChangeArrowheads="1"/>
          </p:cNvSpPr>
          <p:nvPr/>
        </p:nvSpPr>
        <p:spPr bwMode="auto">
          <a:xfrm>
            <a:off x="4369269" y="237793"/>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000" b="1">
                <a:solidFill>
                  <a:srgbClr val="387038"/>
                </a:solidFill>
                <a:latin typeface="Century Gothic" panose="020B0502020202020204" pitchFamily="34" charset="0"/>
                <a:ea typeface="Calibri"/>
                <a:cs typeface="Times New Roman"/>
              </a:rPr>
              <a:t>met</a:t>
            </a:r>
            <a:r>
              <a:rPr lang="nl-NL" sz="5000" b="1">
                <a:solidFill>
                  <a:srgbClr val="387038"/>
                </a:solidFill>
                <a:effectLst/>
                <a:latin typeface="Century Gothic" panose="020B0502020202020204" pitchFamily="34" charset="0"/>
                <a:ea typeface="Calibri"/>
                <a:cs typeface="Times New Roman"/>
              </a:rPr>
              <a:t> een microscoop</a:t>
            </a:r>
            <a:endParaRPr lang="nl-NL" sz="5000">
              <a:effectLst/>
              <a:latin typeface="Century Gothic" panose="020B0502020202020204" pitchFamily="34" charset="0"/>
              <a:ea typeface="Calibri"/>
              <a:cs typeface="Times New Roman"/>
            </a:endParaRPr>
          </a:p>
        </p:txBody>
      </p:sp>
      <p:pic>
        <p:nvPicPr>
          <p:cNvPr id="18" name="Afbeelding 17" descr="Afbeelding met Snack, persoon, Fastfood, peuter&#10;&#10;Door AI gegenereerde inhoud is mogelijk onjuist.">
            <a:extLst>
              <a:ext uri="{FF2B5EF4-FFF2-40B4-BE49-F238E27FC236}">
                <a16:creationId xmlns:a16="http://schemas.microsoft.com/office/drawing/2014/main" id="{B85FA203-BBD4-0587-DCA7-A6CA1C4F81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382" y="2869208"/>
            <a:ext cx="2648024" cy="2648024"/>
          </a:xfrm>
          <a:prstGeom prst="rect">
            <a:avLst/>
          </a:prstGeom>
        </p:spPr>
      </p:pic>
      <p:pic>
        <p:nvPicPr>
          <p:cNvPr id="21" name="Afbeelding 20" descr="Afbeelding met microscoop, Wetenschappelijk instrument, Laboratoriumapparatuur, scheikunde&#10;&#10;Door AI gegenereerde inhoud is mogelijk onjuist.">
            <a:extLst>
              <a:ext uri="{FF2B5EF4-FFF2-40B4-BE49-F238E27FC236}">
                <a16:creationId xmlns:a16="http://schemas.microsoft.com/office/drawing/2014/main" id="{E8E2FBDE-67D6-9A9F-23F3-248BEA2A9D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44742" y="3285550"/>
            <a:ext cx="1826214" cy="1826214"/>
          </a:xfrm>
          <a:prstGeom prst="rect">
            <a:avLst/>
          </a:prstGeom>
        </p:spPr>
      </p:pic>
    </p:spTree>
    <p:extLst>
      <p:ext uri="{BB962C8B-B14F-4D97-AF65-F5344CB8AC3E}">
        <p14:creationId xmlns:p14="http://schemas.microsoft.com/office/powerpoint/2010/main" val="424164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kwaliteit</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kwantiteit</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hoe goed (of slecht) iets is</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107000"/>
              </a:lnSpc>
              <a:spcAft>
                <a:spcPts val="0"/>
              </a:spcAft>
            </a:pPr>
            <a:endParaRPr lang="nl-NL" sz="1400">
              <a:effectLst/>
              <a:latin typeface="Century Gothic" panose="020B0502020202020204" pitchFamily="34" charset="0"/>
              <a:ea typeface="Calibri"/>
              <a:cs typeface="Times New Roman"/>
            </a:endParaRPr>
          </a:p>
          <a:p>
            <a:pPr algn="ctr">
              <a:lnSpc>
                <a:spcPct val="107000"/>
              </a:lnSpc>
              <a:spcAft>
                <a:spcPts val="0"/>
              </a:spcAft>
            </a:pPr>
            <a:br>
              <a:rPr lang="nl-NL" sz="2800">
                <a:effectLst/>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Het eten is onderzocht: en de </a:t>
            </a:r>
            <a:r>
              <a:rPr lang="nl-NL" sz="2400" i="1" u="sng">
                <a:solidFill>
                  <a:srgbClr val="387038"/>
                </a:solidFill>
                <a:latin typeface="Century Gothic" panose="020B0502020202020204" pitchFamily="34" charset="0"/>
                <a:ea typeface="Calibri"/>
                <a:cs typeface="Times New Roman"/>
              </a:rPr>
              <a:t>kwaliteit</a:t>
            </a:r>
            <a:r>
              <a:rPr lang="nl-NL" sz="2400" i="1">
                <a:solidFill>
                  <a:srgbClr val="387038"/>
                </a:solidFill>
                <a:latin typeface="Century Gothic" panose="020B0502020202020204" pitchFamily="34" charset="0"/>
                <a:ea typeface="Calibri"/>
                <a:cs typeface="Times New Roman"/>
              </a:rPr>
              <a:t> is goed!</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hoeveel het er zijn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11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a:t>
            </a:r>
            <a:r>
              <a:rPr lang="nl-NL" sz="2400" i="1" u="sng">
                <a:solidFill>
                  <a:srgbClr val="387038"/>
                </a:solidFill>
                <a:latin typeface="Century Gothic" panose="020B0502020202020204" pitchFamily="34" charset="0"/>
                <a:ea typeface="Calibri"/>
                <a:cs typeface="Times New Roman"/>
              </a:rPr>
              <a:t>kwantiteit</a:t>
            </a:r>
            <a:r>
              <a:rPr lang="nl-NL" sz="2400" i="1">
                <a:solidFill>
                  <a:srgbClr val="387038"/>
                </a:solidFill>
                <a:latin typeface="Century Gothic" panose="020B0502020202020204" pitchFamily="34" charset="0"/>
                <a:ea typeface="Calibri"/>
                <a:cs typeface="Times New Roman"/>
              </a:rPr>
              <a:t> appels is dit jaar groot.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produceren, voedsel, Natuurlijke voeding, Voedingsgroep&#10;&#10;Door AI gegenereerde inhoud is mogelijk onjuist.">
            <a:extLst>
              <a:ext uri="{FF2B5EF4-FFF2-40B4-BE49-F238E27FC236}">
                <a16:creationId xmlns:a16="http://schemas.microsoft.com/office/drawing/2014/main" id="{57F6B1C1-0889-B2C5-7084-0C3905E771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5784" y="3107240"/>
            <a:ext cx="3126676" cy="2084450"/>
          </a:xfrm>
          <a:prstGeom prst="rect">
            <a:avLst/>
          </a:prstGeom>
        </p:spPr>
      </p:pic>
      <p:pic>
        <p:nvPicPr>
          <p:cNvPr id="18" name="Afbeelding 17" descr="Afbeelding met clipart, logo, Graphics, symbool&#10;&#10;Door AI gegenereerde inhoud is mogelijk onjuist.">
            <a:extLst>
              <a:ext uri="{FF2B5EF4-FFF2-40B4-BE49-F238E27FC236}">
                <a16:creationId xmlns:a16="http://schemas.microsoft.com/office/drawing/2014/main" id="{356A8A1F-E863-1D50-18FF-37E7D28A8B81}"/>
              </a:ext>
            </a:extLst>
          </p:cNvPr>
          <p:cNvPicPr>
            <a:picLocks noChangeAspect="1"/>
          </p:cNvPicPr>
          <p:nvPr/>
        </p:nvPicPr>
        <p:blipFill>
          <a:blip r:embed="rId4" cstate="email">
            <a:clrChange>
              <a:clrFrom>
                <a:srgbClr val="F3F3F5"/>
              </a:clrFrom>
              <a:clrTo>
                <a:srgbClr val="F3F3F5">
                  <a:alpha val="0"/>
                </a:srgbClr>
              </a:clrTo>
            </a:clrChange>
            <a:extLst>
              <a:ext uri="{28A0092B-C50C-407E-A947-70E740481C1C}">
                <a14:useLocalDpi xmlns:a14="http://schemas.microsoft.com/office/drawing/2010/main"/>
              </a:ext>
            </a:extLst>
          </a:blip>
          <a:stretch>
            <a:fillRect/>
          </a:stretch>
        </p:blipFill>
        <p:spPr>
          <a:xfrm>
            <a:off x="2593839" y="1522815"/>
            <a:ext cx="2219685" cy="2219685"/>
          </a:xfrm>
          <a:prstGeom prst="rect">
            <a:avLst/>
          </a:prstGeom>
        </p:spPr>
      </p:pic>
      <p:pic>
        <p:nvPicPr>
          <p:cNvPr id="20" name="Afbeelding 19" descr="Afbeelding met Natuurlijke voeding, produceren, fruit, Lokale gerechten&#10;&#10;Door AI gegenereerde inhoud is mogelijk onjuist.">
            <a:extLst>
              <a:ext uri="{FF2B5EF4-FFF2-40B4-BE49-F238E27FC236}">
                <a16:creationId xmlns:a16="http://schemas.microsoft.com/office/drawing/2014/main" id="{E9471982-6B8E-4A17-2B0C-6227D79B6E3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13524" y="2512723"/>
            <a:ext cx="3807876" cy="2539853"/>
          </a:xfrm>
          <a:prstGeom prst="rect">
            <a:avLst/>
          </a:prstGeom>
        </p:spPr>
      </p:pic>
    </p:spTree>
    <p:extLst>
      <p:ext uri="{BB962C8B-B14F-4D97-AF65-F5344CB8AC3E}">
        <p14:creationId xmlns:p14="http://schemas.microsoft.com/office/powerpoint/2010/main" val="2429707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200" b="1">
                <a:solidFill>
                  <a:srgbClr val="387038"/>
                </a:solidFill>
                <a:latin typeface="Century Gothic" panose="020B0502020202020204" pitchFamily="34" charset="0"/>
                <a:ea typeface="Calibri"/>
                <a:cs typeface="Times New Roman"/>
              </a:rPr>
              <a:t>ten koste van</a:t>
            </a:r>
            <a:endParaRPr lang="nl-NL" sz="52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200" b="1">
                <a:solidFill>
                  <a:srgbClr val="387038"/>
                </a:solidFill>
                <a:latin typeface="Century Gothic" panose="020B0502020202020204" pitchFamily="34" charset="0"/>
                <a:ea typeface="Calibri"/>
                <a:cs typeface="Times New Roman"/>
              </a:rPr>
              <a:t>t</a:t>
            </a:r>
            <a:r>
              <a:rPr lang="nl-NL" sz="5200" b="1">
                <a:solidFill>
                  <a:srgbClr val="387038"/>
                </a:solidFill>
                <a:effectLst/>
                <a:latin typeface="Century Gothic" panose="020B0502020202020204" pitchFamily="34" charset="0"/>
                <a:ea typeface="Calibri"/>
                <a:cs typeface="Times New Roman"/>
              </a:rPr>
              <a:t>en goede</a:t>
            </a:r>
            <a:br>
              <a:rPr lang="nl-NL" sz="5200" b="1">
                <a:solidFill>
                  <a:srgbClr val="387038"/>
                </a:solidFill>
                <a:effectLst/>
                <a:latin typeface="Century Gothic" panose="020B0502020202020204" pitchFamily="34" charset="0"/>
                <a:ea typeface="Calibri"/>
                <a:cs typeface="Times New Roman"/>
              </a:rPr>
            </a:br>
            <a:r>
              <a:rPr lang="nl-NL" sz="5200" b="1">
                <a:solidFill>
                  <a:srgbClr val="387038"/>
                </a:solidFill>
                <a:effectLst/>
                <a:latin typeface="Century Gothic" panose="020B0502020202020204" pitchFamily="34" charset="0"/>
                <a:ea typeface="Calibri"/>
                <a:cs typeface="Times New Roman"/>
              </a:rPr>
              <a:t>komen</a:t>
            </a:r>
            <a:endParaRPr lang="nl-NL" sz="52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niet goed voor</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Plastic in je lichaam krijgen </a:t>
            </a:r>
            <a:r>
              <a:rPr lang="nl-NL" sz="2400" i="1" u="sng">
                <a:solidFill>
                  <a:srgbClr val="387038"/>
                </a:solidFill>
                <a:latin typeface="Century Gothic" panose="020B0502020202020204" pitchFamily="34" charset="0"/>
                <a:ea typeface="Calibri"/>
                <a:cs typeface="Times New Roman"/>
              </a:rPr>
              <a:t>gaat ten koste van</a:t>
            </a:r>
            <a:r>
              <a:rPr lang="nl-NL" sz="2400" i="1">
                <a:solidFill>
                  <a:srgbClr val="387038"/>
                </a:solidFill>
                <a:latin typeface="Century Gothic" panose="020B0502020202020204" pitchFamily="34" charset="0"/>
                <a:ea typeface="Calibri"/>
                <a:cs typeface="Times New Roman"/>
              </a:rPr>
              <a:t> haar gezondheid</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gunstig zijn voor</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br>
              <a:rPr lang="nl-NL" sz="1000">
                <a:latin typeface="Century Gothic" panose="020B0502020202020204" pitchFamily="34" charset="0"/>
                <a:ea typeface="Calibri"/>
                <a:cs typeface="Times New Roman"/>
              </a:rPr>
            </a:br>
            <a:br>
              <a:rPr lang="nl-NL" sz="1000">
                <a:latin typeface="Century Gothic" panose="020B0502020202020204" pitchFamily="34" charset="0"/>
                <a:ea typeface="Calibri"/>
                <a:cs typeface="Times New Roman"/>
              </a:rPr>
            </a:br>
            <a:br>
              <a:rPr lang="nl-NL" sz="1000">
                <a:latin typeface="Century Gothic" panose="020B0502020202020204" pitchFamily="34" charset="0"/>
                <a:ea typeface="Calibri"/>
                <a:cs typeface="Times New Roman"/>
              </a:rPr>
            </a:br>
            <a:br>
              <a:rPr lang="nl-NL" sz="1000">
                <a:latin typeface="Century Gothic" panose="020B0502020202020204" pitchFamily="34" charset="0"/>
                <a:ea typeface="Calibri"/>
                <a:cs typeface="Times New Roman"/>
              </a:rPr>
            </a:br>
            <a:endParaRPr lang="nl-NL" sz="10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Fruit wassen voordat je het eet, </a:t>
            </a:r>
            <a:r>
              <a:rPr lang="nl-NL" sz="2400" i="1" u="sng">
                <a:solidFill>
                  <a:srgbClr val="387038"/>
                </a:solidFill>
                <a:latin typeface="Century Gothic" panose="020B0502020202020204" pitchFamily="34" charset="0"/>
                <a:ea typeface="Calibri"/>
                <a:cs typeface="Times New Roman"/>
              </a:rPr>
              <a:t>komt</a:t>
            </a:r>
            <a:r>
              <a:rPr lang="nl-NL" sz="2400" i="1">
                <a:solidFill>
                  <a:srgbClr val="387038"/>
                </a:solidFill>
                <a:latin typeface="Century Gothic" panose="020B0502020202020204" pitchFamily="34" charset="0"/>
                <a:ea typeface="Calibri"/>
                <a:cs typeface="Times New Roman"/>
              </a:rPr>
              <a:t> je gezondheid </a:t>
            </a:r>
            <a:r>
              <a:rPr lang="nl-NL" sz="2400" i="1" u="sng">
                <a:solidFill>
                  <a:srgbClr val="387038"/>
                </a:solidFill>
                <a:latin typeface="Century Gothic" panose="020B0502020202020204" pitchFamily="34" charset="0"/>
                <a:ea typeface="Calibri"/>
                <a:cs typeface="Times New Roman"/>
              </a:rPr>
              <a:t>ten goede</a:t>
            </a:r>
            <a:r>
              <a:rPr lang="nl-NL" sz="2400" i="1">
                <a:solidFill>
                  <a:srgbClr val="387038"/>
                </a:solidFill>
                <a:latin typeface="Century Gothic" panose="020B0502020202020204" pitchFamily="34" charset="0"/>
                <a:ea typeface="Calibri"/>
                <a:cs typeface="Times New Roman"/>
              </a:rPr>
              <a:t>.</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24952FED-9662-B58C-D387-07DC82B021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926" y="2337582"/>
            <a:ext cx="3034834" cy="2634460"/>
          </a:xfrm>
          <a:prstGeom prst="rect">
            <a:avLst/>
          </a:prstGeom>
        </p:spPr>
      </p:pic>
      <p:pic>
        <p:nvPicPr>
          <p:cNvPr id="19" name="Afbeelding 18" descr="Afbeelding met persoon, fruit, gootsteen, overdekt&#10;&#10;Door AI gegenereerde inhoud is mogelijk onjuist.">
            <a:extLst>
              <a:ext uri="{FF2B5EF4-FFF2-40B4-BE49-F238E27FC236}">
                <a16:creationId xmlns:a16="http://schemas.microsoft.com/office/drawing/2014/main" id="{84E8038C-FBDA-23C1-09F7-774C9EF61F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56452" y="2374364"/>
            <a:ext cx="3913713" cy="2610446"/>
          </a:xfrm>
          <a:prstGeom prst="rect">
            <a:avLst/>
          </a:prstGeom>
        </p:spPr>
      </p:pic>
    </p:spTree>
    <p:extLst>
      <p:ext uri="{BB962C8B-B14F-4D97-AF65-F5344CB8AC3E}">
        <p14:creationId xmlns:p14="http://schemas.microsoft.com/office/powerpoint/2010/main" val="73354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000" b="1">
                <a:solidFill>
                  <a:srgbClr val="387038"/>
                </a:solidFill>
                <a:latin typeface="Century Gothic" panose="020B0502020202020204" pitchFamily="34" charset="0"/>
                <a:ea typeface="Calibri"/>
                <a:cs typeface="Times New Roman"/>
              </a:rPr>
              <a:t>doorgeven aan</a:t>
            </a:r>
            <a:endParaRPr lang="nl-NL" sz="50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000" b="1">
                <a:solidFill>
                  <a:srgbClr val="387038"/>
                </a:solidFill>
                <a:latin typeface="Century Gothic" panose="020B0502020202020204" pitchFamily="34" charset="0"/>
                <a:ea typeface="Calibri"/>
                <a:cs typeface="Times New Roman"/>
              </a:rPr>
              <a:t>voor je houden</a:t>
            </a:r>
            <a:endParaRPr lang="nl-NL" sz="50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laten weten aan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Wij </a:t>
            </a:r>
            <a:r>
              <a:rPr lang="nl-NL" sz="2400" i="1" u="sng">
                <a:solidFill>
                  <a:srgbClr val="387038"/>
                </a:solidFill>
                <a:latin typeface="Century Gothic" panose="020B0502020202020204" pitchFamily="34" charset="0"/>
                <a:ea typeface="Calibri"/>
                <a:cs typeface="Times New Roman"/>
              </a:rPr>
              <a:t>geven</a:t>
            </a:r>
            <a:r>
              <a:rPr lang="nl-NL" sz="2400" i="1">
                <a:solidFill>
                  <a:srgbClr val="387038"/>
                </a:solidFill>
                <a:latin typeface="Century Gothic" panose="020B0502020202020204" pitchFamily="34" charset="0"/>
                <a:ea typeface="Calibri"/>
                <a:cs typeface="Times New Roman"/>
              </a:rPr>
              <a:t> het nieuws </a:t>
            </a:r>
            <a:r>
              <a:rPr lang="nl-NL" sz="2400" i="1" u="sng">
                <a:solidFill>
                  <a:srgbClr val="387038"/>
                </a:solidFill>
                <a:latin typeface="Century Gothic" panose="020B0502020202020204" pitchFamily="34" charset="0"/>
                <a:ea typeface="Calibri"/>
                <a:cs typeface="Times New Roman"/>
              </a:rPr>
              <a:t>door aan</a:t>
            </a:r>
            <a:r>
              <a:rPr lang="nl-NL" sz="2400" i="1">
                <a:solidFill>
                  <a:srgbClr val="387038"/>
                </a:solidFill>
                <a:latin typeface="Century Gothic" panose="020B0502020202020204" pitchFamily="34" charset="0"/>
                <a:ea typeface="Calibri"/>
                <a:cs typeface="Times New Roman"/>
              </a:rPr>
              <a:t> anderen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50203"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doorgeven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1000">
              <a:latin typeface="Century Gothic" panose="020B0502020202020204" pitchFamily="34" charset="0"/>
              <a:ea typeface="Calibri"/>
              <a:cs typeface="Times New Roman"/>
            </a:endParaRPr>
          </a:p>
          <a:p>
            <a:pPr>
              <a:lnSpc>
                <a:spcPct val="107000"/>
              </a:lnSpc>
              <a:spcAft>
                <a:spcPts val="0"/>
              </a:spcAft>
            </a:pPr>
            <a:endParaRPr lang="nl-NL" sz="1000">
              <a:effectLst/>
              <a:latin typeface="Century Gothic" panose="020B0502020202020204" pitchFamily="34" charset="0"/>
              <a:ea typeface="Calibri"/>
              <a:cs typeface="Times New Roman"/>
            </a:endParaRPr>
          </a:p>
          <a:p>
            <a:pPr>
              <a:lnSpc>
                <a:spcPct val="107000"/>
              </a:lnSpc>
              <a:spcAft>
                <a:spcPts val="0"/>
              </a:spcAft>
            </a:pPr>
            <a:endParaRPr lang="nl-NL" sz="10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Hij besluit niks te zeggen. Hij </a:t>
            </a:r>
            <a:r>
              <a:rPr lang="nl-NL" sz="2400" i="1" u="sng">
                <a:solidFill>
                  <a:srgbClr val="387038"/>
                </a:solidFill>
                <a:latin typeface="Century Gothic" panose="020B0502020202020204" pitchFamily="34" charset="0"/>
                <a:ea typeface="Calibri"/>
                <a:cs typeface="Times New Roman"/>
              </a:rPr>
              <a:t>houdt</a:t>
            </a:r>
            <a:r>
              <a:rPr lang="nl-NL" sz="2400" i="1">
                <a:solidFill>
                  <a:srgbClr val="387038"/>
                </a:solidFill>
                <a:latin typeface="Century Gothic" panose="020B0502020202020204" pitchFamily="34" charset="0"/>
                <a:ea typeface="Calibri"/>
                <a:cs typeface="Times New Roman"/>
              </a:rPr>
              <a:t> het </a:t>
            </a:r>
            <a:r>
              <a:rPr lang="nl-NL" sz="2400" i="1" u="sng">
                <a:solidFill>
                  <a:srgbClr val="387038"/>
                </a:solidFill>
                <a:latin typeface="Century Gothic" panose="020B0502020202020204" pitchFamily="34" charset="0"/>
                <a:ea typeface="Calibri"/>
                <a:cs typeface="Times New Roman"/>
              </a:rPr>
              <a:t>voor zich</a:t>
            </a:r>
            <a:r>
              <a:rPr lang="nl-NL" sz="2400" i="1">
                <a:solidFill>
                  <a:srgbClr val="387038"/>
                </a:solidFill>
                <a:latin typeface="Century Gothic" panose="020B0502020202020204" pitchFamily="34" charset="0"/>
                <a:ea typeface="Calibri"/>
                <a:cs typeface="Times New Roman"/>
              </a:rPr>
              <a:t>.</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speelgoed&#10;&#10;Door AI gegenereerde inhoud is mogelijk onjuist.">
            <a:extLst>
              <a:ext uri="{FF2B5EF4-FFF2-40B4-BE49-F238E27FC236}">
                <a16:creationId xmlns:a16="http://schemas.microsoft.com/office/drawing/2014/main" id="{DC4F61CA-6D38-7E1F-267A-3E47266D6D1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49417" y="2253442"/>
            <a:ext cx="3754128" cy="2657619"/>
          </a:xfrm>
          <a:prstGeom prst="rect">
            <a:avLst/>
          </a:prstGeom>
        </p:spPr>
      </p:pic>
      <p:pic>
        <p:nvPicPr>
          <p:cNvPr id="9" name="Afbeelding 8" descr="Afbeelding met persoon, Menselijk gezicht, kleding, portret&#10;&#10;Door AI gegenereerde inhoud is mogelijk onjuist.">
            <a:extLst>
              <a:ext uri="{FF2B5EF4-FFF2-40B4-BE49-F238E27FC236}">
                <a16:creationId xmlns:a16="http://schemas.microsoft.com/office/drawing/2014/main" id="{AC9C436A-B8D5-9BBA-A2F3-C0BD2C4F23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03143" y="2251880"/>
            <a:ext cx="3306930" cy="2235486"/>
          </a:xfrm>
          <a:prstGeom prst="rect">
            <a:avLst/>
          </a:prstGeom>
        </p:spPr>
      </p:pic>
    </p:spTree>
    <p:extLst>
      <p:ext uri="{BB962C8B-B14F-4D97-AF65-F5344CB8AC3E}">
        <p14:creationId xmlns:p14="http://schemas.microsoft.com/office/powerpoint/2010/main" val="3826780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333171"/>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000" b="1">
                <a:solidFill>
                  <a:srgbClr val="387038"/>
                </a:solidFill>
                <a:latin typeface="Century Gothic" panose="020B0502020202020204" pitchFamily="34" charset="0"/>
                <a:ea typeface="Calibri"/>
                <a:cs typeface="Times New Roman"/>
              </a:rPr>
              <a:t>verbeteren</a:t>
            </a:r>
            <a:endParaRPr lang="nl-NL" sz="50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52070" y="334927"/>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000" b="1">
                <a:solidFill>
                  <a:srgbClr val="387038"/>
                </a:solidFill>
                <a:effectLst/>
                <a:latin typeface="Century Gothic" panose="020B0502020202020204" pitchFamily="34" charset="0"/>
                <a:ea typeface="Calibri"/>
                <a:cs typeface="Times New Roman"/>
              </a:rPr>
              <a:t>verslechteren</a:t>
            </a:r>
            <a:endParaRPr lang="nl-NL" sz="50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275665"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ervoor zorgen dat het beter wordt dan het was</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Door plastic uit de zee te halen, </a:t>
            </a:r>
            <a:r>
              <a:rPr lang="nl-NL" sz="2400" i="1" u="sng">
                <a:solidFill>
                  <a:srgbClr val="387038"/>
                </a:solidFill>
                <a:latin typeface="Century Gothic" panose="020B0502020202020204" pitchFamily="34" charset="0"/>
                <a:ea typeface="Calibri"/>
                <a:cs typeface="Times New Roman"/>
              </a:rPr>
              <a:t>verbeteren</a:t>
            </a:r>
            <a:r>
              <a:rPr lang="nl-NL" sz="2400" i="1">
                <a:solidFill>
                  <a:srgbClr val="387038"/>
                </a:solidFill>
                <a:latin typeface="Century Gothic" panose="020B0502020202020204" pitchFamily="34" charset="0"/>
                <a:ea typeface="Calibri"/>
                <a:cs typeface="Times New Roman"/>
              </a:rPr>
              <a:t> we het milieu</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slechter worden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endParaRPr lang="nl-NL" sz="10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Door afval in de zee te laten stromen, </a:t>
            </a:r>
            <a:r>
              <a:rPr lang="nl-NL" sz="2400" i="1" u="sng">
                <a:solidFill>
                  <a:srgbClr val="387038"/>
                </a:solidFill>
                <a:latin typeface="Century Gothic" panose="020B0502020202020204" pitchFamily="34" charset="0"/>
                <a:ea typeface="Calibri"/>
                <a:cs typeface="Times New Roman"/>
              </a:rPr>
              <a:t>verslechtert</a:t>
            </a:r>
            <a:r>
              <a:rPr lang="nl-NL" sz="2400" i="1">
                <a:solidFill>
                  <a:srgbClr val="387038"/>
                </a:solidFill>
                <a:latin typeface="Century Gothic" panose="020B0502020202020204" pitchFamily="34" charset="0"/>
                <a:ea typeface="Calibri"/>
                <a:cs typeface="Times New Roman"/>
              </a:rPr>
              <a:t> het milieu.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transport, water, hemel, buitenshuis&#10;&#10;Door AI gegenereerde inhoud is mogelijk onjuist.">
            <a:extLst>
              <a:ext uri="{FF2B5EF4-FFF2-40B4-BE49-F238E27FC236}">
                <a16:creationId xmlns:a16="http://schemas.microsoft.com/office/drawing/2014/main" id="{0B834960-3EE2-F6CB-BD88-3E24DD682E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1971" y="2517948"/>
            <a:ext cx="2561289" cy="2561289"/>
          </a:xfrm>
          <a:prstGeom prst="rect">
            <a:avLst/>
          </a:prstGeom>
        </p:spPr>
      </p:pic>
      <p:pic>
        <p:nvPicPr>
          <p:cNvPr id="19" name="Afbeelding 18" descr="Afbeelding met water, zee, buitenshuis, rif&#10;&#10;Door AI gegenereerde inhoud is mogelijk onjuist.">
            <a:extLst>
              <a:ext uri="{FF2B5EF4-FFF2-40B4-BE49-F238E27FC236}">
                <a16:creationId xmlns:a16="http://schemas.microsoft.com/office/drawing/2014/main" id="{609A2045-6B38-9860-28C9-21BAE903898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73905" y="2403633"/>
            <a:ext cx="2675604" cy="2675604"/>
          </a:xfrm>
          <a:prstGeom prst="rect">
            <a:avLst/>
          </a:prstGeom>
        </p:spPr>
      </p:pic>
    </p:spTree>
    <p:extLst>
      <p:ext uri="{BB962C8B-B14F-4D97-AF65-F5344CB8AC3E}">
        <p14:creationId xmlns:p14="http://schemas.microsoft.com/office/powerpoint/2010/main" val="3920974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22 – 27 mei 2025</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4788024"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 </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aanleggen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verwijderen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maken, bouwen</a:t>
            </a:r>
            <a:endParaRPr lang="nl-NL" sz="16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12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In de rivier wordt een waterfilter </a:t>
            </a:r>
            <a:r>
              <a:rPr lang="nl-NL" sz="2400" i="1" u="sng">
                <a:solidFill>
                  <a:srgbClr val="387038"/>
                </a:solidFill>
                <a:latin typeface="Century Gothic" panose="020B0502020202020204" pitchFamily="34" charset="0"/>
                <a:ea typeface="Calibri"/>
                <a:cs typeface="Times New Roman"/>
              </a:rPr>
              <a:t>aangelegd</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zorgen dat iets verdwijnt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1600" i="1">
              <a:solidFill>
                <a:srgbClr val="387038"/>
              </a:solidFill>
              <a:effectLst/>
              <a:latin typeface="Century Gothic" panose="020B0502020202020204" pitchFamily="34" charset="0"/>
              <a:ea typeface="Calibri"/>
              <a:cs typeface="Times New Roman"/>
            </a:endParaRPr>
          </a:p>
          <a:p>
            <a:pPr algn="ctr">
              <a:lnSpc>
                <a:spcPct val="107000"/>
              </a:lnSpc>
            </a:pPr>
            <a:r>
              <a:rPr lang="nl-NL" sz="2400" i="1">
                <a:solidFill>
                  <a:srgbClr val="387038"/>
                </a:solidFill>
                <a:effectLst/>
                <a:latin typeface="Century Gothic" panose="020B0502020202020204" pitchFamily="34" charset="0"/>
                <a:ea typeface="Calibri"/>
                <a:cs typeface="Times New Roman"/>
              </a:rPr>
              <a:t>Dit oude gebouw wordt </a:t>
            </a:r>
            <a:r>
              <a:rPr lang="nl-NL" sz="2400" i="1" u="sng">
                <a:solidFill>
                  <a:srgbClr val="387038"/>
                </a:solidFill>
                <a:effectLst/>
                <a:latin typeface="Century Gothic" panose="020B0502020202020204" pitchFamily="34" charset="0"/>
                <a:ea typeface="Calibri"/>
                <a:cs typeface="Times New Roman"/>
              </a:rPr>
              <a:t>verwijderd</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FFD25009-2E08-7F13-D5B6-F33A62905051}"/>
              </a:ext>
            </a:extLst>
          </p:cNvPr>
          <p:cNvPicPr>
            <a:picLocks noChangeAspect="1"/>
          </p:cNvPicPr>
          <p:nvPr/>
        </p:nvPicPr>
        <p:blipFill>
          <a:blip r:embed="rId3"/>
          <a:stretch>
            <a:fillRect/>
          </a:stretch>
        </p:blipFill>
        <p:spPr>
          <a:xfrm>
            <a:off x="5092389" y="2676264"/>
            <a:ext cx="3459214" cy="2310755"/>
          </a:xfrm>
          <a:prstGeom prst="rect">
            <a:avLst/>
          </a:prstGeom>
        </p:spPr>
      </p:pic>
      <p:pic>
        <p:nvPicPr>
          <p:cNvPr id="9" name="Afbeelding 8" descr="Afbeelding met buitenshuis, boom, water, reddingsvest&#10;&#10;Door AI gegenereerde inhoud is mogelijk onjuist.">
            <a:extLst>
              <a:ext uri="{FF2B5EF4-FFF2-40B4-BE49-F238E27FC236}">
                <a16:creationId xmlns:a16="http://schemas.microsoft.com/office/drawing/2014/main" id="{B1DBF821-7A1A-D8A0-F60D-9BDB1A0B8B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3774" y="2076628"/>
            <a:ext cx="3002609" cy="3002609"/>
          </a:xfrm>
          <a:prstGeom prst="rect">
            <a:avLst/>
          </a:prstGeom>
        </p:spPr>
      </p:pic>
    </p:spTree>
    <p:extLst>
      <p:ext uri="{BB962C8B-B14F-4D97-AF65-F5344CB8AC3E}">
        <p14:creationId xmlns:p14="http://schemas.microsoft.com/office/powerpoint/2010/main" val="662028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965182"/>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973939"/>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ziek</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269658"/>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258579"/>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herstellen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gezond</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769150"/>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5067127"/>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5067127"/>
            <a:ext cx="0" cy="70202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70202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11" name="Afbeelding 10" descr="Afbeelding met Menselijk gezicht, persoon, jeans, kleding&#10;&#10;Door AI gegenereerde inhoud is mogelijk onjuist.">
            <a:extLst>
              <a:ext uri="{FF2B5EF4-FFF2-40B4-BE49-F238E27FC236}">
                <a16:creationId xmlns:a16="http://schemas.microsoft.com/office/drawing/2014/main" id="{8FD1013C-2446-C1B1-37FB-D5E3B0BBEE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271" y="3197978"/>
            <a:ext cx="2481795" cy="1655357"/>
          </a:xfrm>
          <a:prstGeom prst="rect">
            <a:avLst/>
          </a:prstGeom>
        </p:spPr>
      </p:pic>
      <p:pic>
        <p:nvPicPr>
          <p:cNvPr id="25" name="Afbeelding 24" descr="Afbeelding met kleding, persoon, Menselijk gezicht, glimlach&#10;&#10;Door AI gegenereerde inhoud is mogelijk onjuist.">
            <a:extLst>
              <a:ext uri="{FF2B5EF4-FFF2-40B4-BE49-F238E27FC236}">
                <a16:creationId xmlns:a16="http://schemas.microsoft.com/office/drawing/2014/main" id="{160693C1-0B7B-9038-A75E-C8059EF7DD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9073" y="1688529"/>
            <a:ext cx="2645369" cy="1764461"/>
          </a:xfrm>
          <a:prstGeom prst="rect">
            <a:avLst/>
          </a:prstGeom>
        </p:spPr>
      </p:pic>
      <p:cxnSp>
        <p:nvCxnSpPr>
          <p:cNvPr id="28" name="Rechte verbindingslijn met pijl 27">
            <a:extLst>
              <a:ext uri="{FF2B5EF4-FFF2-40B4-BE49-F238E27FC236}">
                <a16:creationId xmlns:a16="http://schemas.microsoft.com/office/drawing/2014/main" id="{D4D6E406-45D4-6E27-6A7C-C2FE75AB7D23}"/>
              </a:ext>
            </a:extLst>
          </p:cNvPr>
          <p:cNvCxnSpPr/>
          <p:nvPr/>
        </p:nvCxnSpPr>
        <p:spPr>
          <a:xfrm flipV="1">
            <a:off x="3441596" y="2815608"/>
            <a:ext cx="2380361" cy="971281"/>
          </a:xfrm>
          <a:prstGeom prst="straightConnector1">
            <a:avLst/>
          </a:prstGeom>
          <a:ln w="762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echteraccolade 8">
            <a:extLst>
              <a:ext uri="{FF2B5EF4-FFF2-40B4-BE49-F238E27FC236}">
                <a16:creationId xmlns:a16="http://schemas.microsoft.com/office/drawing/2014/main" id="{FE9631AE-9B29-4DD8-2ABE-F262BA463F69}"/>
              </a:ext>
            </a:extLst>
          </p:cNvPr>
          <p:cNvSpPr/>
          <p:nvPr/>
        </p:nvSpPr>
        <p:spPr>
          <a:xfrm rot="15465110">
            <a:off x="3820434" y="-1215766"/>
            <a:ext cx="782425" cy="6012100"/>
          </a:xfrm>
          <a:prstGeom prst="rightBrace">
            <a:avLst>
              <a:gd name="adj1" fmla="val 95741"/>
              <a:gd name="adj2" fmla="val 45362"/>
            </a:avLst>
          </a:prstGeom>
          <a:ln w="57150">
            <a:solidFill>
              <a:srgbClr val="38703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0" name="Text Box 14">
            <a:extLst>
              <a:ext uri="{FF2B5EF4-FFF2-40B4-BE49-F238E27FC236}">
                <a16:creationId xmlns:a16="http://schemas.microsoft.com/office/drawing/2014/main" id="{2647A837-EBFC-1C4A-2C35-960B0D7F9EA9}"/>
              </a:ext>
            </a:extLst>
          </p:cNvPr>
          <p:cNvSpPr txBox="1"/>
          <p:nvPr/>
        </p:nvSpPr>
        <p:spPr>
          <a:xfrm>
            <a:off x="616957" y="439246"/>
            <a:ext cx="463057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4" name="Tekstvak 2">
            <a:extLst>
              <a:ext uri="{FF2B5EF4-FFF2-40B4-BE49-F238E27FC236}">
                <a16:creationId xmlns:a16="http://schemas.microsoft.com/office/drawing/2014/main" id="{B3E44870-4A02-A8B4-10EA-5D9C054356DE}"/>
              </a:ext>
            </a:extLst>
          </p:cNvPr>
          <p:cNvSpPr txBox="1">
            <a:spLocks noChangeArrowheads="1"/>
          </p:cNvSpPr>
          <p:nvPr/>
        </p:nvSpPr>
        <p:spPr bwMode="auto">
          <a:xfrm>
            <a:off x="551671" y="372343"/>
            <a:ext cx="4761150"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400" b="1">
                <a:latin typeface="Century Gothic" panose="020B0502020202020204" pitchFamily="34" charset="0"/>
                <a:ea typeface="Calibri"/>
                <a:cs typeface="Times New Roman"/>
              </a:rPr>
              <a:t>g</a:t>
            </a:r>
            <a:r>
              <a:rPr lang="nl-NL" sz="4400" b="1">
                <a:effectLst/>
                <a:latin typeface="Century Gothic" panose="020B0502020202020204" pitchFamily="34" charset="0"/>
                <a:ea typeface="Calibri"/>
                <a:cs typeface="Times New Roman"/>
              </a:rPr>
              <a:t>esteld zijn met</a:t>
            </a:r>
          </a:p>
        </p:txBody>
      </p:sp>
      <p:sp>
        <p:nvSpPr>
          <p:cNvPr id="30" name="Text Box 14">
            <a:extLst>
              <a:ext uri="{FF2B5EF4-FFF2-40B4-BE49-F238E27FC236}">
                <a16:creationId xmlns:a16="http://schemas.microsoft.com/office/drawing/2014/main" id="{AB0707AE-4263-12A1-E326-257E57CA53A7}"/>
              </a:ext>
            </a:extLst>
          </p:cNvPr>
          <p:cNvSpPr txBox="1"/>
          <p:nvPr/>
        </p:nvSpPr>
        <p:spPr>
          <a:xfrm>
            <a:off x="5363849" y="537045"/>
            <a:ext cx="3179396" cy="43652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2" name="Tekstvak 2">
            <a:extLst>
              <a:ext uri="{FF2B5EF4-FFF2-40B4-BE49-F238E27FC236}">
                <a16:creationId xmlns:a16="http://schemas.microsoft.com/office/drawing/2014/main" id="{DE8E852C-725B-E200-3D3B-BB34EE93AEA3}"/>
              </a:ext>
            </a:extLst>
          </p:cNvPr>
          <p:cNvSpPr txBox="1">
            <a:spLocks noChangeArrowheads="1"/>
          </p:cNvSpPr>
          <p:nvPr/>
        </p:nvSpPr>
        <p:spPr bwMode="auto">
          <a:xfrm>
            <a:off x="5312822" y="507335"/>
            <a:ext cx="3130268" cy="42320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hoe gaat het met</a:t>
            </a:r>
            <a:endParaRPr lang="nl-NL" sz="105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3112181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504059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25616" y="5071632"/>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licht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307366"/>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296287"/>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matig</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intensief</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143577" y="4480469"/>
            <a:ext cx="2771366" cy="99229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139200" y="4558405"/>
            <a:ext cx="2848860" cy="872707"/>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400">
                <a:effectLst/>
                <a:latin typeface="Century Gothic" panose="020B0502020202020204" pitchFamily="34" charset="0"/>
                <a:ea typeface="Calibri"/>
                <a:cs typeface="Times New Roman"/>
              </a:rPr>
              <a:t>= met of door veel mensen, met veel materiaal</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84456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5104835"/>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5104835"/>
            <a:ext cx="0" cy="73973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73973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8229271"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De mannen werken </a:t>
            </a:r>
            <a:r>
              <a:rPr lang="nl-NL" sz="2400" i="1" u="sng">
                <a:solidFill>
                  <a:srgbClr val="387038"/>
                </a:solidFill>
                <a:latin typeface="Century Gothic" panose="020B0502020202020204" pitchFamily="34" charset="0"/>
                <a:ea typeface="Calibri"/>
                <a:cs typeface="Times New Roman"/>
              </a:rPr>
              <a:t>intensief</a:t>
            </a:r>
            <a:r>
              <a:rPr lang="nl-NL" sz="2400" i="1">
                <a:solidFill>
                  <a:srgbClr val="387038"/>
                </a:solidFill>
                <a:latin typeface="Century Gothic" panose="020B0502020202020204" pitchFamily="34" charset="0"/>
                <a:ea typeface="Calibri"/>
                <a:cs typeface="Times New Roman"/>
              </a:rPr>
              <a:t> samen aan het bouwen van een machine. </a:t>
            </a:r>
            <a:endParaRPr lang="nl-NL" sz="2400">
              <a:effectLst/>
              <a:ea typeface="Calibri"/>
              <a:cs typeface="Times New Roman"/>
            </a:endParaRPr>
          </a:p>
        </p:txBody>
      </p:sp>
      <p:pic>
        <p:nvPicPr>
          <p:cNvPr id="11" name="Afbeelding 10" descr="Afbeelding met persoon, person, Menselijk gezicht, kleding&#10;&#10;Door AI gegenereerde inhoud is mogelijk onjuist.">
            <a:extLst>
              <a:ext uri="{FF2B5EF4-FFF2-40B4-BE49-F238E27FC236}">
                <a16:creationId xmlns:a16="http://schemas.microsoft.com/office/drawing/2014/main" id="{601B048B-5B1D-0FF2-4B1B-5D800E3614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7939" y="1123756"/>
            <a:ext cx="2351714" cy="2351714"/>
          </a:xfrm>
          <a:prstGeom prst="rect">
            <a:avLst/>
          </a:prstGeom>
        </p:spPr>
      </p:pic>
      <p:pic>
        <p:nvPicPr>
          <p:cNvPr id="25" name="Afbeelding 24" descr="Afbeelding met kleding, muur, persoon, overdekt&#10;&#10;Door AI gegenereerde inhoud is mogelijk onjuist.">
            <a:extLst>
              <a:ext uri="{FF2B5EF4-FFF2-40B4-BE49-F238E27FC236}">
                <a16:creationId xmlns:a16="http://schemas.microsoft.com/office/drawing/2014/main" id="{E96EB8DD-98E3-A514-3CF9-7BA67D68ACC7}"/>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3315278" y="2218734"/>
            <a:ext cx="2543696" cy="1942113"/>
          </a:xfrm>
          <a:prstGeom prst="rect">
            <a:avLst/>
          </a:prstGeom>
        </p:spPr>
      </p:pic>
      <p:pic>
        <p:nvPicPr>
          <p:cNvPr id="28" name="Afbeelding 27" descr="Afbeelding met persoon, overdekt, computer, kleding&#10;&#10;Door AI gegenereerde inhoud is mogelijk onjuist.">
            <a:extLst>
              <a:ext uri="{FF2B5EF4-FFF2-40B4-BE49-F238E27FC236}">
                <a16:creationId xmlns:a16="http://schemas.microsoft.com/office/drawing/2014/main" id="{EB395235-316D-2C1D-1182-F0FF968E704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07851" y="3216348"/>
            <a:ext cx="2601905" cy="1735471"/>
          </a:xfrm>
          <a:prstGeom prst="rect">
            <a:avLst/>
          </a:prstGeom>
        </p:spPr>
      </p:pic>
    </p:spTree>
    <p:extLst>
      <p:ext uri="{BB962C8B-B14F-4D97-AF65-F5344CB8AC3E}">
        <p14:creationId xmlns:p14="http://schemas.microsoft.com/office/powerpoint/2010/main" val="2514690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Rechte verbindingslijn 28">
            <a:extLst>
              <a:ext uri="{FF2B5EF4-FFF2-40B4-BE49-F238E27FC236}">
                <a16:creationId xmlns:a16="http://schemas.microsoft.com/office/drawing/2014/main" id="{10445519-6BAB-CA4B-0B0C-EF80D4D34E4C}"/>
              </a:ext>
            </a:extLst>
          </p:cNvPr>
          <p:cNvCxnSpPr>
            <a:cxnSpLocks/>
            <a:endCxn id="43" idx="0"/>
          </p:cNvCxnSpPr>
          <p:nvPr/>
        </p:nvCxnSpPr>
        <p:spPr>
          <a:xfrm>
            <a:off x="4777165" y="4024037"/>
            <a:ext cx="2093662" cy="95620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652120" y="1174968"/>
            <a:ext cx="636747" cy="133494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745385" y="1256994"/>
            <a:ext cx="864096" cy="108113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3409036" y="2272392"/>
            <a:ext cx="5293938" cy="127335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3510582" y="2373359"/>
            <a:ext cx="5239869" cy="882708"/>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effectLst/>
                <a:latin typeface="Century Gothic" panose="020B0502020202020204" pitchFamily="34" charset="0"/>
                <a:ea typeface="Calibri"/>
                <a:cs typeface="Times New Roman"/>
              </a:rPr>
              <a:t>iets ergens onder verstaan</a:t>
            </a:r>
          </a:p>
        </p:txBody>
      </p:sp>
      <p:sp>
        <p:nvSpPr>
          <p:cNvPr id="10" name="Text Box 14">
            <a:extLst>
              <a:ext uri="{FF2B5EF4-FFF2-40B4-BE49-F238E27FC236}">
                <a16:creationId xmlns:a16="http://schemas.microsoft.com/office/drawing/2014/main" id="{B37FADB8-F5A5-F448-15A7-6A630939BCDC}"/>
              </a:ext>
            </a:extLst>
          </p:cNvPr>
          <p:cNvSpPr txBox="1"/>
          <p:nvPr/>
        </p:nvSpPr>
        <p:spPr>
          <a:xfrm>
            <a:off x="3422163" y="3536836"/>
            <a:ext cx="5280811"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478498" y="3545743"/>
            <a:ext cx="5130032"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iets ergens mee bedoelen</a:t>
            </a:r>
            <a:endParaRPr lang="nl-NL" sz="1100">
              <a:effectLst/>
              <a:latin typeface="Century Gothic" panose="020B0502020202020204" pitchFamily="34" charset="0"/>
              <a:ea typeface="Calibri"/>
              <a:cs typeface="Times New Roman"/>
            </a:endParaRPr>
          </a:p>
        </p:txBody>
      </p:sp>
      <p:pic>
        <p:nvPicPr>
          <p:cNvPr id="22" name="Afbeelding 21" descr="Afbeelding met schets&#10;&#10;Door AI gegenereerde inhoud is mogelijk onjuist.">
            <a:extLst>
              <a:ext uri="{FF2B5EF4-FFF2-40B4-BE49-F238E27FC236}">
                <a16:creationId xmlns:a16="http://schemas.microsoft.com/office/drawing/2014/main" id="{DA8DEC89-E1A9-2643-A8DD-41C306D4CA83}"/>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623624" y="522873"/>
            <a:ext cx="1241568" cy="939565"/>
          </a:xfrm>
          <a:prstGeom prst="rect">
            <a:avLst/>
          </a:prstGeom>
        </p:spPr>
      </p:pic>
      <p:pic>
        <p:nvPicPr>
          <p:cNvPr id="23" name="Afbeelding 22" descr="Afbeelding met kleding, schoeisel, jongen, jeans&#10;&#10;Door AI gegenereerde inhoud is mogelijk onjuist.">
            <a:extLst>
              <a:ext uri="{FF2B5EF4-FFF2-40B4-BE49-F238E27FC236}">
                <a16:creationId xmlns:a16="http://schemas.microsoft.com/office/drawing/2014/main" id="{1D4E07FB-CE0B-A59C-05C7-2A21858DD26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328543" y="2270006"/>
            <a:ext cx="3016598" cy="1791418"/>
          </a:xfrm>
          <a:prstGeom prst="rect">
            <a:avLst/>
          </a:prstGeom>
        </p:spPr>
      </p:pic>
      <p:sp>
        <p:nvSpPr>
          <p:cNvPr id="26" name="Text Box 14">
            <a:extLst>
              <a:ext uri="{FF2B5EF4-FFF2-40B4-BE49-F238E27FC236}">
                <a16:creationId xmlns:a16="http://schemas.microsoft.com/office/drawing/2014/main" id="{40542B69-6D97-5F24-63E3-ABE36EA69A27}"/>
              </a:ext>
            </a:extLst>
          </p:cNvPr>
          <p:cNvSpPr txBox="1"/>
          <p:nvPr/>
        </p:nvSpPr>
        <p:spPr>
          <a:xfrm>
            <a:off x="4746926" y="601098"/>
            <a:ext cx="298082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8"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871143" y="601098"/>
            <a:ext cx="2896081"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symbool</a:t>
            </a:r>
            <a:endParaRPr lang="nl-NL" sz="3600">
              <a:effectLst/>
              <a:latin typeface="Century Gothic" panose="020B0502020202020204" pitchFamily="34" charset="0"/>
              <a:ea typeface="Calibri"/>
              <a:cs typeface="Times New Roman"/>
            </a:endParaRPr>
          </a:p>
        </p:txBody>
      </p:sp>
      <p:sp>
        <p:nvSpPr>
          <p:cNvPr id="30" name="Text Box 14">
            <a:extLst>
              <a:ext uri="{FF2B5EF4-FFF2-40B4-BE49-F238E27FC236}">
                <a16:creationId xmlns:a16="http://schemas.microsoft.com/office/drawing/2014/main" id="{85D7DD60-F4AA-AD34-A265-146B167D02FE}"/>
              </a:ext>
            </a:extLst>
          </p:cNvPr>
          <p:cNvSpPr txBox="1"/>
          <p:nvPr/>
        </p:nvSpPr>
        <p:spPr>
          <a:xfrm>
            <a:off x="549699" y="943136"/>
            <a:ext cx="298082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31"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649032" y="932566"/>
            <a:ext cx="2792957"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uitleggen</a:t>
            </a:r>
          </a:p>
        </p:txBody>
      </p:sp>
      <p:sp>
        <p:nvSpPr>
          <p:cNvPr id="43" name="Text Box 14">
            <a:extLst>
              <a:ext uri="{FF2B5EF4-FFF2-40B4-BE49-F238E27FC236}">
                <a16:creationId xmlns:a16="http://schemas.microsoft.com/office/drawing/2014/main" id="{B7594A3B-3117-84CE-C300-FB96E5ED269D}"/>
              </a:ext>
            </a:extLst>
          </p:cNvPr>
          <p:cNvSpPr txBox="1"/>
          <p:nvPr/>
        </p:nvSpPr>
        <p:spPr>
          <a:xfrm>
            <a:off x="5481465" y="4980245"/>
            <a:ext cx="277872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44"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481465" y="5028750"/>
            <a:ext cx="2762943"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begrijpen</a:t>
            </a:r>
          </a:p>
        </p:txBody>
      </p:sp>
      <p:pic>
        <p:nvPicPr>
          <p:cNvPr id="17" name="Afbeelding 16" descr="Afbeelding met hemel, persoon, Menselijk gezicht, glimlach&#10;&#10;Door AI gegenereerde inhoud is mogelijk onjuist.">
            <a:extLst>
              <a:ext uri="{FF2B5EF4-FFF2-40B4-BE49-F238E27FC236}">
                <a16:creationId xmlns:a16="http://schemas.microsoft.com/office/drawing/2014/main" id="{B5BDCBEB-974B-1228-0726-B774E4783A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1966" y="4572553"/>
            <a:ext cx="2519575" cy="1703233"/>
          </a:xfrm>
          <a:prstGeom prst="rect">
            <a:avLst/>
          </a:prstGeom>
        </p:spPr>
      </p:pic>
    </p:spTree>
    <p:extLst>
      <p:ext uri="{BB962C8B-B14F-4D97-AF65-F5344CB8AC3E}">
        <p14:creationId xmlns:p14="http://schemas.microsoft.com/office/powerpoint/2010/main" val="2946319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29845"/>
            <a:ext cx="9180512" cy="1200329"/>
          </a:xfrm>
          <a:prstGeom prst="rect">
            <a:avLst/>
          </a:prstGeom>
          <a:noFill/>
        </p:spPr>
        <p:txBody>
          <a:bodyPr wrap="square" rtlCol="0">
            <a:spAutoFit/>
          </a:bodyPr>
          <a:lstStyle/>
          <a:p>
            <a:r>
              <a:rPr lang="nl-NL" sz="7200" b="1" u="sng">
                <a:latin typeface="Century Gothic" panose="020B0502020202020204" pitchFamily="34" charset="0"/>
              </a:rPr>
              <a:t>blijken</a:t>
            </a:r>
          </a:p>
        </p:txBody>
      </p:sp>
      <p:pic>
        <p:nvPicPr>
          <p:cNvPr id="3" name="Afbeelding 2" descr="Afbeelding met voedsel, visstick, Snack, Fastfood&#10;&#10;Door AI gegenereerde inhoud is mogelijk onjuist.">
            <a:extLst>
              <a:ext uri="{FF2B5EF4-FFF2-40B4-BE49-F238E27FC236}">
                <a16:creationId xmlns:a16="http://schemas.microsoft.com/office/drawing/2014/main" id="{23D9D13C-77C2-E21F-9E70-5E79303D5A5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8461" y="3602603"/>
            <a:ext cx="5671226" cy="3229583"/>
          </a:xfrm>
          <a:prstGeom prst="rect">
            <a:avLst/>
          </a:prstGeom>
        </p:spPr>
      </p:pic>
      <p:pic>
        <p:nvPicPr>
          <p:cNvPr id="8" name="Afbeelding 7" descr="Afbeelding met tekenfilm, clipart, emoticon, smiley&#10;&#10;Door AI gegenereerde inhoud is mogelijk onjuist.">
            <a:extLst>
              <a:ext uri="{FF2B5EF4-FFF2-40B4-BE49-F238E27FC236}">
                <a16:creationId xmlns:a16="http://schemas.microsoft.com/office/drawing/2014/main" id="{2641C93C-D7C0-90B6-2B43-98BF8BBBB9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9992" y="533983"/>
            <a:ext cx="1872208" cy="1771109"/>
          </a:xfrm>
          <a:prstGeom prst="rect">
            <a:avLst/>
          </a:prstGeom>
        </p:spPr>
      </p:pic>
      <p:sp>
        <p:nvSpPr>
          <p:cNvPr id="10" name="Gedachtewolkje: wolk 9">
            <a:extLst>
              <a:ext uri="{FF2B5EF4-FFF2-40B4-BE49-F238E27FC236}">
                <a16:creationId xmlns:a16="http://schemas.microsoft.com/office/drawing/2014/main" id="{3588B698-FA98-D4EB-3C54-C63C62C17FC7}"/>
              </a:ext>
            </a:extLst>
          </p:cNvPr>
          <p:cNvSpPr/>
          <p:nvPr/>
        </p:nvSpPr>
        <p:spPr>
          <a:xfrm>
            <a:off x="6463413" y="104200"/>
            <a:ext cx="2625885" cy="1541459"/>
          </a:xfrm>
          <a:prstGeom prst="cloudCallout">
            <a:avLst>
              <a:gd name="adj1" fmla="val -71221"/>
              <a:gd name="adj2" fmla="val -5079"/>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600">
                <a:solidFill>
                  <a:schemeClr val="tx1"/>
                </a:solidFill>
              </a:rPr>
              <a:t>Plastic in mijn eten!!</a:t>
            </a:r>
          </a:p>
        </p:txBody>
      </p:sp>
      <p:pic>
        <p:nvPicPr>
          <p:cNvPr id="5" name="Afbeelding 4" descr="Afbeelding met schets, clipart, ontwerp, illustratie&#10;&#10;Door AI gegenereerde inhoud is mogelijk onjuist.">
            <a:extLst>
              <a:ext uri="{FF2B5EF4-FFF2-40B4-BE49-F238E27FC236}">
                <a16:creationId xmlns:a16="http://schemas.microsoft.com/office/drawing/2014/main" id="{6C170553-F884-9953-2A4A-530B13473A1C}"/>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8908" y1="37313" x2="48908" y2="37313"/>
                        <a14:foregroundMark x1="37118" y1="48881" x2="37118" y2="48881"/>
                        <a14:foregroundMark x1="61135" y1="32463" x2="61135" y2="32463"/>
                      </a14:backgroundRemoval>
                    </a14:imgEffect>
                  </a14:imgLayer>
                </a14:imgProps>
              </a:ext>
              <a:ext uri="{28A0092B-C50C-407E-A947-70E740481C1C}">
                <a14:useLocalDpi xmlns:a14="http://schemas.microsoft.com/office/drawing/2010/main"/>
              </a:ext>
            </a:extLst>
          </a:blip>
          <a:srcRect/>
          <a:stretch/>
        </p:blipFill>
        <p:spPr>
          <a:xfrm flipH="1">
            <a:off x="5053482" y="1556896"/>
            <a:ext cx="3190926" cy="3739466"/>
          </a:xfrm>
          <a:prstGeom prst="rect">
            <a:avLst/>
          </a:prstGeom>
        </p:spPr>
      </p:pic>
    </p:spTree>
    <p:extLst>
      <p:ext uri="{BB962C8B-B14F-4D97-AF65-F5344CB8AC3E}">
        <p14:creationId xmlns:p14="http://schemas.microsoft.com/office/powerpoint/2010/main" val="553690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met het blote oog</a:t>
            </a:r>
          </a:p>
        </p:txBody>
      </p:sp>
      <p:pic>
        <p:nvPicPr>
          <p:cNvPr id="4" name="Afbeelding 3" descr="Afbeelding met Snack, persoon, Fastfood, peuter&#10;&#10;Door AI gegenereerde inhoud is mogelijk onjuist.">
            <a:extLst>
              <a:ext uri="{FF2B5EF4-FFF2-40B4-BE49-F238E27FC236}">
                <a16:creationId xmlns:a16="http://schemas.microsoft.com/office/drawing/2014/main" id="{E8DBA1B4-164C-6839-B5A0-B00ADBFC3B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3688" y="1484784"/>
            <a:ext cx="5160976" cy="5160976"/>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ergens iets onder verstaan</a:t>
            </a:r>
          </a:p>
        </p:txBody>
      </p:sp>
      <p:pic>
        <p:nvPicPr>
          <p:cNvPr id="4" name="Afbeelding 3" descr="Afbeelding met kleding, schoeisel, jongen, jeans&#10;&#10;Door AI gegenereerde inhoud is mogelijk onjuist.">
            <a:extLst>
              <a:ext uri="{FF2B5EF4-FFF2-40B4-BE49-F238E27FC236}">
                <a16:creationId xmlns:a16="http://schemas.microsoft.com/office/drawing/2014/main" id="{7F7EAE68-36E4-93FA-523C-D7B3A7149193}"/>
              </a:ext>
            </a:extLst>
          </p:cNvPr>
          <p:cNvPicPr>
            <a:picLocks noChangeAspect="1"/>
          </p:cNvPicPr>
          <p:nvPr/>
        </p:nvPicPr>
        <p:blipFill>
          <a:blip r:embed="rId3">
            <a:extLst>
              <a:ext uri="{28A0092B-C50C-407E-A947-70E740481C1C}">
                <a14:useLocalDpi xmlns:a14="http://schemas.microsoft.com/office/drawing/2010/main" val="0"/>
              </a:ext>
            </a:extLst>
          </a:blip>
          <a:srcRect t="9800"/>
          <a:stretch/>
        </p:blipFill>
        <p:spPr>
          <a:xfrm>
            <a:off x="-18256" y="2564904"/>
            <a:ext cx="9144000" cy="4639444"/>
          </a:xfrm>
          <a:prstGeom prst="rect">
            <a:avLst/>
          </a:prstGeom>
        </p:spPr>
      </p:pic>
    </p:spTree>
    <p:extLst>
      <p:ext uri="{BB962C8B-B14F-4D97-AF65-F5344CB8AC3E}">
        <p14:creationId xmlns:p14="http://schemas.microsoft.com/office/powerpoint/2010/main" val="1616938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kwaliteit</a:t>
            </a:r>
          </a:p>
        </p:txBody>
      </p:sp>
      <p:pic>
        <p:nvPicPr>
          <p:cNvPr id="4" name="Afbeelding 3" descr="Afbeelding met clipart, logo, Graphics, symbool&#10;&#10;Door AI gegenereerde inhoud is mogelijk onjuist.">
            <a:extLst>
              <a:ext uri="{FF2B5EF4-FFF2-40B4-BE49-F238E27FC236}">
                <a16:creationId xmlns:a16="http://schemas.microsoft.com/office/drawing/2014/main" id="{96C2E63D-52FA-BA3F-2675-4535AB3DFDD5}"/>
              </a:ext>
            </a:extLst>
          </p:cNvPr>
          <p:cNvPicPr>
            <a:picLocks noChangeAspect="1"/>
          </p:cNvPicPr>
          <p:nvPr/>
        </p:nvPicPr>
        <p:blipFill>
          <a:blip r:embed="rId3" cstate="email">
            <a:clrChange>
              <a:clrFrom>
                <a:srgbClr val="F3F3F5"/>
              </a:clrFrom>
              <a:clrTo>
                <a:srgbClr val="F3F3F5">
                  <a:alpha val="0"/>
                </a:srgbClr>
              </a:clrTo>
            </a:clrChange>
            <a:extLst>
              <a:ext uri="{28A0092B-C50C-407E-A947-70E740481C1C}">
                <a14:useLocalDpi xmlns:a14="http://schemas.microsoft.com/office/drawing/2010/main" val="0"/>
              </a:ext>
            </a:extLst>
          </a:blip>
          <a:stretch>
            <a:fillRect/>
          </a:stretch>
        </p:blipFill>
        <p:spPr>
          <a:xfrm>
            <a:off x="6516216" y="-228712"/>
            <a:ext cx="3456384" cy="3456384"/>
          </a:xfrm>
          <a:prstGeom prst="rect">
            <a:avLst/>
          </a:prstGeom>
        </p:spPr>
      </p:pic>
      <p:pic>
        <p:nvPicPr>
          <p:cNvPr id="9" name="Afbeelding 8" descr="Afbeelding met produceren, voedsel, Natuurlijke voeding, Voedingsgroep&#10;&#10;Door AI gegenereerde inhoud is mogelijk onjuist.">
            <a:extLst>
              <a:ext uri="{FF2B5EF4-FFF2-40B4-BE49-F238E27FC236}">
                <a16:creationId xmlns:a16="http://schemas.microsoft.com/office/drawing/2014/main" id="{6FFC4727-5F68-C270-32C0-D3F4AD58A9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9512" y="1772816"/>
            <a:ext cx="7236805" cy="4824536"/>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ten koste van</a:t>
            </a:r>
          </a:p>
        </p:txBody>
      </p:sp>
      <p:pic>
        <p:nvPicPr>
          <p:cNvPr id="4" name="Afbeelding 3">
            <a:extLst>
              <a:ext uri="{FF2B5EF4-FFF2-40B4-BE49-F238E27FC236}">
                <a16:creationId xmlns:a16="http://schemas.microsoft.com/office/drawing/2014/main" id="{22937B63-68E7-3885-E0F5-7654D47666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7664" y="1556792"/>
            <a:ext cx="5775972" cy="5013970"/>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gesteld zijn met</a:t>
            </a:r>
          </a:p>
        </p:txBody>
      </p:sp>
      <p:pic>
        <p:nvPicPr>
          <p:cNvPr id="3" name="Afbeelding 2" descr="Afbeelding met medisch&#10;&#10;Door AI gegenereerde inhoud is mogelijk onjuist.">
            <a:extLst>
              <a:ext uri="{FF2B5EF4-FFF2-40B4-BE49-F238E27FC236}">
                <a16:creationId xmlns:a16="http://schemas.microsoft.com/office/drawing/2014/main" id="{C29CC14B-493E-C8D3-90B0-B6A724D740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3016" y="1412776"/>
            <a:ext cx="5232984" cy="5232984"/>
          </a:xfrm>
          <a:prstGeom prst="rect">
            <a:avLst/>
          </a:prstGeom>
        </p:spPr>
      </p:pic>
      <p:pic>
        <p:nvPicPr>
          <p:cNvPr id="5" name="Afbeelding 4" descr="Afbeelding met smiley, emoticon, geel, glimlach&#10;&#10;Door AI gegenereerde inhoud is mogelijk onjuist.">
            <a:extLst>
              <a:ext uri="{FF2B5EF4-FFF2-40B4-BE49-F238E27FC236}">
                <a16:creationId xmlns:a16="http://schemas.microsoft.com/office/drawing/2014/main" id="{54DC77E0-B393-2C75-2977-E0C2B0F1AEB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372200" y="1226143"/>
            <a:ext cx="2543944" cy="2286000"/>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intensief</a:t>
            </a:r>
          </a:p>
        </p:txBody>
      </p:sp>
      <p:pic>
        <p:nvPicPr>
          <p:cNvPr id="3" name="Afbeelding 2" descr="Afbeelding met persoon, person, Menselijk gezicht, kleding&#10;&#10;Door AI gegenereerde inhoud is mogelijk onjuist.">
            <a:extLst>
              <a:ext uri="{FF2B5EF4-FFF2-40B4-BE49-F238E27FC236}">
                <a16:creationId xmlns:a16="http://schemas.microsoft.com/office/drawing/2014/main" id="{9EEE3E2D-7DAC-5F1A-3DB9-D72BA852D3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3688" y="1340768"/>
            <a:ext cx="5304992" cy="5304992"/>
          </a:xfrm>
          <a:prstGeom prst="rect">
            <a:avLst/>
          </a:prstGeom>
        </p:spPr>
      </p:pic>
    </p:spTree>
    <p:extLst>
      <p:ext uri="{BB962C8B-B14F-4D97-AF65-F5344CB8AC3E}">
        <p14:creationId xmlns:p14="http://schemas.microsoft.com/office/powerpoint/2010/main" val="421046700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054C221-9EE6-469B-843B-D5FFD6793BD3}">
  <ds:schemaRefs>
    <ds:schemaRef ds:uri="http://schemas.microsoft.com/sharepoint/v3/contenttype/forms"/>
  </ds:schemaRefs>
</ds:datastoreItem>
</file>

<file path=customXml/itemProps3.xml><?xml version="1.0" encoding="utf-8"?>
<ds:datastoreItem xmlns:ds="http://schemas.openxmlformats.org/officeDocument/2006/customXml" ds:itemID="{CD3ADF6B-02F4-4E3A-9D57-5139CD881E8F}">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13</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2025-05-27T09:52:38Z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