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1437" r:id="rId5"/>
    <p:sldId id="548" r:id="rId6"/>
    <p:sldId id="1541" r:id="rId7"/>
    <p:sldId id="1460" r:id="rId8"/>
    <p:sldId id="1476" r:id="rId9"/>
    <p:sldId id="1475" r:id="rId10"/>
    <p:sldId id="1478" r:id="rId11"/>
    <p:sldId id="1477" r:id="rId12"/>
    <p:sldId id="1482" r:id="rId13"/>
    <p:sldId id="1480" r:id="rId14"/>
    <p:sldId id="1483" r:id="rId15"/>
    <p:sldId id="1481" r:id="rId16"/>
    <p:sldId id="1479" r:id="rId17"/>
    <p:sldId id="934" r:id="rId18"/>
    <p:sldId id="1540" r:id="rId19"/>
    <p:sldId id="1511" r:id="rId20"/>
    <p:sldId id="1532" r:id="rId21"/>
    <p:sldId id="1534" r:id="rId22"/>
    <p:sldId id="1536" r:id="rId23"/>
    <p:sldId id="1531" r:id="rId24"/>
    <p:sldId id="1535" r:id="rId25"/>
    <p:sldId id="1515" r:id="rId26"/>
    <p:sldId id="1533" r:id="rId27"/>
    <p:sldId id="1537" r:id="rId28"/>
    <p:sldId id="1538" r:id="rId29"/>
    <p:sldId id="1539" r:id="rId3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41"/>
            <p14:sldId id="1460"/>
            <p14:sldId id="1476"/>
            <p14:sldId id="1475"/>
            <p14:sldId id="1478"/>
            <p14:sldId id="1477"/>
            <p14:sldId id="1482"/>
            <p14:sldId id="1480"/>
            <p14:sldId id="1483"/>
            <p14:sldId id="1481"/>
            <p14:sldId id="1479"/>
            <p14:sldId id="934"/>
            <p14:sldId id="1540"/>
            <p14:sldId id="1511"/>
            <p14:sldId id="1532"/>
            <p14:sldId id="1534"/>
            <p14:sldId id="1536"/>
            <p14:sldId id="1531"/>
            <p14:sldId id="1535"/>
            <p14:sldId id="1515"/>
            <p14:sldId id="1533"/>
            <p14:sldId id="1537"/>
            <p14:sldId id="1538"/>
            <p14:sldId id="1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61304-08C4-46F1-8447-91D50B5B6CE1}" v="1348" dt="2025-05-20T09:15:11.724"/>
    <p1510:client id="{CB1BAC8B-F6F8-402F-8E99-ED0469F3675D}" v="2123" dt="2025-05-20T09:35:48.461"/>
    <p1510:client id="{D0954D16-8256-4130-BBE1-E274BFC776AE}" v="605" dt="2025-05-20T09:52:17.501"/>
    <p1510:client id="{E9478235-3DED-4CED-AF04-B7F470BDAB5F}" v="291" dt="2025-05-20T08:56:12.5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D0954D16-8256-4130-BBE1-E274BFC776AE}"/>
    <pc:docChg chg="undo custSel addSld delSld modSld sldOrd modSection">
      <pc:chgData name="Das, Gerarda" userId="dec061bf-56a5-47a0-b9f3-f749fe418ae6" providerId="ADAL" clId="{D0954D16-8256-4130-BBE1-E274BFC776AE}" dt="2025-05-20T09:18:34.681" v="1551" actId="1076"/>
      <pc:docMkLst>
        <pc:docMk/>
      </pc:docMkLst>
      <pc:sldChg chg="modSp mod">
        <pc:chgData name="Das, Gerarda" userId="dec061bf-56a5-47a0-b9f3-f749fe418ae6" providerId="ADAL" clId="{D0954D16-8256-4130-BBE1-E274BFC776AE}" dt="2025-05-20T08:02:59.888" v="1025" actId="6549"/>
        <pc:sldMkLst>
          <pc:docMk/>
          <pc:sldMk cId="2189114603" sldId="1437"/>
        </pc:sldMkLst>
        <pc:spChg chg="mod">
          <ac:chgData name="Das, Gerarda" userId="dec061bf-56a5-47a0-b9f3-f749fe418ae6" providerId="ADAL" clId="{D0954D16-8256-4130-BBE1-E274BFC776AE}" dt="2025-05-20T08:02:59.888" v="1025" actId="6549"/>
          <ac:spMkLst>
            <pc:docMk/>
            <pc:sldMk cId="2189114603" sldId="1437"/>
            <ac:spMk id="3" creationId="{00000000-0000-0000-0000-000000000000}"/>
          </ac:spMkLst>
        </pc:spChg>
      </pc:sldChg>
      <pc:sldChg chg="addSp delSp modSp mod">
        <pc:chgData name="Das, Gerarda" userId="dec061bf-56a5-47a0-b9f3-f749fe418ae6" providerId="ADAL" clId="{D0954D16-8256-4130-BBE1-E274BFC776AE}" dt="2025-05-20T09:13:12.744" v="1459" actId="732"/>
        <pc:sldMkLst>
          <pc:docMk/>
          <pc:sldMk cId="2452007587" sldId="1476"/>
        </pc:sldMkLst>
        <pc:spChg chg="del">
          <ac:chgData name="Das, Gerarda" userId="dec061bf-56a5-47a0-b9f3-f749fe418ae6" providerId="ADAL" clId="{D0954D16-8256-4130-BBE1-E274BFC776AE}" dt="2025-05-20T09:11:15.533" v="1444" actId="478"/>
          <ac:spMkLst>
            <pc:docMk/>
            <pc:sldMk cId="2452007587" sldId="1476"/>
            <ac:spMk id="2" creationId="{28CBEF91-B4D4-4942-CA63-A91333C141F4}"/>
          </ac:spMkLst>
        </pc:spChg>
        <pc:picChg chg="mod">
          <ac:chgData name="Das, Gerarda" userId="dec061bf-56a5-47a0-b9f3-f749fe418ae6" providerId="ADAL" clId="{D0954D16-8256-4130-BBE1-E274BFC776AE}" dt="2025-05-20T09:13:03.739" v="1457" actId="1076"/>
          <ac:picMkLst>
            <pc:docMk/>
            <pc:sldMk cId="2452007587" sldId="1476"/>
            <ac:picMk id="3" creationId="{5274A777-D2F2-921F-2AF5-4E63A9E7DF2D}"/>
          </ac:picMkLst>
        </pc:picChg>
        <pc:picChg chg="add mod modCrop">
          <ac:chgData name="Das, Gerarda" userId="dec061bf-56a5-47a0-b9f3-f749fe418ae6" providerId="ADAL" clId="{D0954D16-8256-4130-BBE1-E274BFC776AE}" dt="2025-05-20T09:13:12.744" v="1459" actId="732"/>
          <ac:picMkLst>
            <pc:docMk/>
            <pc:sldMk cId="2452007587" sldId="1476"/>
            <ac:picMk id="4" creationId="{C730D61D-51EB-E675-B460-36CE57C1D80D}"/>
          </ac:picMkLst>
        </pc:picChg>
        <pc:picChg chg="add mod">
          <ac:chgData name="Das, Gerarda" userId="dec061bf-56a5-47a0-b9f3-f749fe418ae6" providerId="ADAL" clId="{D0954D16-8256-4130-BBE1-E274BFC776AE}" dt="2025-05-20T09:13:05.756" v="1458" actId="1076"/>
          <ac:picMkLst>
            <pc:docMk/>
            <pc:sldMk cId="2452007587" sldId="1476"/>
            <ac:picMk id="5" creationId="{DAE00981-B485-C2FA-EBC2-99AD34B7F170}"/>
          </ac:picMkLst>
        </pc:picChg>
      </pc:sldChg>
      <pc:sldChg chg="addSp delSp modSp mod">
        <pc:chgData name="Das, Gerarda" userId="dec061bf-56a5-47a0-b9f3-f749fe418ae6" providerId="ADAL" clId="{D0954D16-8256-4130-BBE1-E274BFC776AE}" dt="2025-05-20T09:18:27.686" v="1549" actId="1076"/>
        <pc:sldMkLst>
          <pc:docMk/>
          <pc:sldMk cId="4210467006" sldId="1479"/>
        </pc:sldMkLst>
        <pc:spChg chg="del">
          <ac:chgData name="Das, Gerarda" userId="dec061bf-56a5-47a0-b9f3-f749fe418ae6" providerId="ADAL" clId="{D0954D16-8256-4130-BBE1-E274BFC776AE}" dt="2025-05-20T09:14:56.255" v="1460" actId="478"/>
          <ac:spMkLst>
            <pc:docMk/>
            <pc:sldMk cId="4210467006" sldId="1479"/>
            <ac:spMk id="4" creationId="{3AE201BD-EB70-FA33-1ED9-A17812EE4048}"/>
          </ac:spMkLst>
        </pc:spChg>
        <pc:picChg chg="mod">
          <ac:chgData name="Das, Gerarda" userId="dec061bf-56a5-47a0-b9f3-f749fe418ae6" providerId="ADAL" clId="{D0954D16-8256-4130-BBE1-E274BFC776AE}" dt="2025-05-20T09:18:23.207" v="1547" actId="1076"/>
          <ac:picMkLst>
            <pc:docMk/>
            <pc:sldMk cId="4210467006" sldId="1479"/>
            <ac:picMk id="3" creationId="{930A6267-D7D4-98F9-6996-07BF180511C5}"/>
          </ac:picMkLst>
        </pc:picChg>
        <pc:picChg chg="add del mod">
          <ac:chgData name="Das, Gerarda" userId="dec061bf-56a5-47a0-b9f3-f749fe418ae6" providerId="ADAL" clId="{D0954D16-8256-4130-BBE1-E274BFC776AE}" dt="2025-05-20T09:18:10.048" v="1545" actId="478"/>
          <ac:picMkLst>
            <pc:docMk/>
            <pc:sldMk cId="4210467006" sldId="1479"/>
            <ac:picMk id="5" creationId="{50FB085A-CD4F-D654-0BB3-539C04E66E49}"/>
          </ac:picMkLst>
        </pc:picChg>
        <pc:picChg chg="add mod">
          <ac:chgData name="Das, Gerarda" userId="dec061bf-56a5-47a0-b9f3-f749fe418ae6" providerId="ADAL" clId="{D0954D16-8256-4130-BBE1-E274BFC776AE}" dt="2025-05-20T09:18:27.686" v="1549" actId="1076"/>
          <ac:picMkLst>
            <pc:docMk/>
            <pc:sldMk cId="4210467006" sldId="1479"/>
            <ac:picMk id="7" creationId="{EE6790E0-D196-C5FE-70CD-53218E54E409}"/>
          </ac:picMkLst>
        </pc:picChg>
      </pc:sldChg>
      <pc:sldChg chg="addSp delSp modSp mod ord">
        <pc:chgData name="Das, Gerarda" userId="dec061bf-56a5-47a0-b9f3-f749fe418ae6" providerId="ADAL" clId="{D0954D16-8256-4130-BBE1-E274BFC776AE}" dt="2025-05-20T09:11:59.817" v="1451" actId="1076"/>
        <pc:sldMkLst>
          <pc:docMk/>
          <pc:sldMk cId="3112181829" sldId="1515"/>
        </pc:sldMkLst>
        <pc:spChg chg="mod">
          <ac:chgData name="Das, Gerarda" userId="dec061bf-56a5-47a0-b9f3-f749fe418ae6" providerId="ADAL" clId="{D0954D16-8256-4130-BBE1-E274BFC776AE}" dt="2025-05-20T08:52:11.640" v="1280" actId="1076"/>
          <ac:spMkLst>
            <pc:docMk/>
            <pc:sldMk cId="3112181829" sldId="1515"/>
            <ac:spMk id="4" creationId="{D36CDCC8-D80A-3CA3-9903-EC310613197D}"/>
          </ac:spMkLst>
        </pc:spChg>
        <pc:spChg chg="del">
          <ac:chgData name="Das, Gerarda" userId="dec061bf-56a5-47a0-b9f3-f749fe418ae6" providerId="ADAL" clId="{D0954D16-8256-4130-BBE1-E274BFC776AE}" dt="2025-05-20T08:42:57.135" v="1028" actId="478"/>
          <ac:spMkLst>
            <pc:docMk/>
            <pc:sldMk cId="3112181829" sldId="1515"/>
            <ac:spMk id="12" creationId="{E2476A93-B8D4-4E44-87FD-AFF601B2337C}"/>
          </ac:spMkLst>
        </pc:spChg>
        <pc:spChg chg="del">
          <ac:chgData name="Das, Gerarda" userId="dec061bf-56a5-47a0-b9f3-f749fe418ae6" providerId="ADAL" clId="{D0954D16-8256-4130-BBE1-E274BFC776AE}" dt="2025-05-20T08:43:00.946" v="1031" actId="478"/>
          <ac:spMkLst>
            <pc:docMk/>
            <pc:sldMk cId="3112181829" sldId="1515"/>
            <ac:spMk id="13" creationId="{4985FF45-EE56-11C3-E0CC-6BBB359031C0}"/>
          </ac:spMkLst>
        </pc:spChg>
        <pc:spChg chg="mod">
          <ac:chgData name="Das, Gerarda" userId="dec061bf-56a5-47a0-b9f3-f749fe418ae6" providerId="ADAL" clId="{D0954D16-8256-4130-BBE1-E274BFC776AE}" dt="2025-05-20T08:48:14.917" v="1098" actId="1076"/>
          <ac:spMkLst>
            <pc:docMk/>
            <pc:sldMk cId="3112181829" sldId="1515"/>
            <ac:spMk id="14" creationId="{B7594A3B-3117-84CE-C300-FB96E5ED269D}"/>
          </ac:spMkLst>
        </pc:spChg>
        <pc:spChg chg="mod">
          <ac:chgData name="Das, Gerarda" userId="dec061bf-56a5-47a0-b9f3-f749fe418ae6" providerId="ADAL" clId="{D0954D16-8256-4130-BBE1-E274BFC776AE}" dt="2025-05-20T08:48:19.916" v="1113" actId="20577"/>
          <ac:spMkLst>
            <pc:docMk/>
            <pc:sldMk cId="3112181829" sldId="1515"/>
            <ac:spMk id="15" creationId="{6EA1F8B7-D4BC-D8B0-E6FD-F33ECB45A1DD}"/>
          </ac:spMkLst>
        </pc:spChg>
        <pc:spChg chg="mod">
          <ac:chgData name="Das, Gerarda" userId="dec061bf-56a5-47a0-b9f3-f749fe418ae6" providerId="ADAL" clId="{D0954D16-8256-4130-BBE1-E274BFC776AE}" dt="2025-05-20T08:48:56.531" v="1143" actId="14100"/>
          <ac:spMkLst>
            <pc:docMk/>
            <pc:sldMk cId="3112181829" sldId="1515"/>
            <ac:spMk id="16" creationId="{F53F294D-65CC-23A5-E4A1-B2132FCF814C}"/>
          </ac:spMkLst>
        </pc:spChg>
        <pc:spChg chg="mod">
          <ac:chgData name="Das, Gerarda" userId="dec061bf-56a5-47a0-b9f3-f749fe418ae6" providerId="ADAL" clId="{D0954D16-8256-4130-BBE1-E274BFC776AE}" dt="2025-05-20T08:48:53.660" v="1142" actId="14100"/>
          <ac:spMkLst>
            <pc:docMk/>
            <pc:sldMk cId="3112181829" sldId="1515"/>
            <ac:spMk id="17" creationId="{AB86235B-CBC0-F9DB-29F4-F23367831B1B}"/>
          </ac:spMkLst>
        </pc:spChg>
        <pc:spChg chg="del">
          <ac:chgData name="Das, Gerarda" userId="dec061bf-56a5-47a0-b9f3-f749fe418ae6" providerId="ADAL" clId="{D0954D16-8256-4130-BBE1-E274BFC776AE}" dt="2025-05-20T08:43:01.563" v="1032" actId="478"/>
          <ac:spMkLst>
            <pc:docMk/>
            <pc:sldMk cId="3112181829" sldId="1515"/>
            <ac:spMk id="18" creationId="{85D7DD60-F4AA-AD34-A265-146B167D02FE}"/>
          </ac:spMkLst>
        </pc:spChg>
        <pc:spChg chg="del">
          <ac:chgData name="Das, Gerarda" userId="dec061bf-56a5-47a0-b9f3-f749fe418ae6" providerId="ADAL" clId="{D0954D16-8256-4130-BBE1-E274BFC776AE}" dt="2025-05-20T08:42:57.731" v="1029" actId="478"/>
          <ac:spMkLst>
            <pc:docMk/>
            <pc:sldMk cId="3112181829" sldId="1515"/>
            <ac:spMk id="19" creationId="{40542B69-6D97-5F24-63E3-ABE36EA69A27}"/>
          </ac:spMkLst>
        </pc:spChg>
        <pc:spChg chg="add mod">
          <ac:chgData name="Das, Gerarda" userId="dec061bf-56a5-47a0-b9f3-f749fe418ae6" providerId="ADAL" clId="{D0954D16-8256-4130-BBE1-E274BFC776AE}" dt="2025-05-20T08:49:37.421" v="1150" actId="208"/>
          <ac:spMkLst>
            <pc:docMk/>
            <pc:sldMk cId="3112181829" sldId="1515"/>
            <ac:spMk id="38" creationId="{DB9E95FE-0917-9BE8-A916-2E6F0F109549}"/>
          </ac:spMkLst>
        </pc:spChg>
        <pc:picChg chg="add mod modCrop">
          <ac:chgData name="Das, Gerarda" userId="dec061bf-56a5-47a0-b9f3-f749fe418ae6" providerId="ADAL" clId="{D0954D16-8256-4130-BBE1-E274BFC776AE}" dt="2025-05-20T08:51:05.425" v="1259" actId="1035"/>
          <ac:picMkLst>
            <pc:docMk/>
            <pc:sldMk cId="3112181829" sldId="1515"/>
            <ac:picMk id="9" creationId="{DAD2B19C-8A8A-0943-0A43-89D79D71DA63}"/>
          </ac:picMkLst>
        </pc:picChg>
        <pc:picChg chg="add mod">
          <ac:chgData name="Das, Gerarda" userId="dec061bf-56a5-47a0-b9f3-f749fe418ae6" providerId="ADAL" clId="{D0954D16-8256-4130-BBE1-E274BFC776AE}" dt="2025-05-20T08:47:13.574" v="1087" actId="14100"/>
          <ac:picMkLst>
            <pc:docMk/>
            <pc:sldMk cId="3112181829" sldId="1515"/>
            <ac:picMk id="33" creationId="{C17FAC9D-3E64-61D7-5299-1538186C44FA}"/>
          </ac:picMkLst>
        </pc:picChg>
        <pc:picChg chg="add del mod">
          <ac:chgData name="Das, Gerarda" userId="dec061bf-56a5-47a0-b9f3-f749fe418ae6" providerId="ADAL" clId="{D0954D16-8256-4130-BBE1-E274BFC776AE}" dt="2025-05-20T08:48:00.410" v="1096" actId="478"/>
          <ac:picMkLst>
            <pc:docMk/>
            <pc:sldMk cId="3112181829" sldId="1515"/>
            <ac:picMk id="35" creationId="{19565E0B-FF05-9DCC-805D-325DD5B6964E}"/>
          </ac:picMkLst>
        </pc:picChg>
        <pc:picChg chg="add mod modCrop">
          <ac:chgData name="Das, Gerarda" userId="dec061bf-56a5-47a0-b9f3-f749fe418ae6" providerId="ADAL" clId="{D0954D16-8256-4130-BBE1-E274BFC776AE}" dt="2025-05-20T08:48:03.805" v="1097" actId="1076"/>
          <ac:picMkLst>
            <pc:docMk/>
            <pc:sldMk cId="3112181829" sldId="1515"/>
            <ac:picMk id="37" creationId="{DAE65753-9032-1E52-0C8E-F3D45065AB52}"/>
          </ac:picMkLst>
        </pc:picChg>
        <pc:picChg chg="add mod">
          <ac:chgData name="Das, Gerarda" userId="dec061bf-56a5-47a0-b9f3-f749fe418ae6" providerId="ADAL" clId="{D0954D16-8256-4130-BBE1-E274BFC776AE}" dt="2025-05-20T09:11:59.817" v="1451" actId="1076"/>
          <ac:picMkLst>
            <pc:docMk/>
            <pc:sldMk cId="3112181829" sldId="1515"/>
            <ac:picMk id="46" creationId="{D48155D2-5B34-2108-E260-A87C236EFBC2}"/>
          </ac:picMkLst>
        </pc:picChg>
        <pc:cxnChg chg="add del mod">
          <ac:chgData name="Das, Gerarda" userId="dec061bf-56a5-47a0-b9f3-f749fe418ae6" providerId="ADAL" clId="{D0954D16-8256-4130-BBE1-E274BFC776AE}" dt="2025-05-20T08:50:45.627" v="1222" actId="478"/>
          <ac:cxnSpMkLst>
            <pc:docMk/>
            <pc:sldMk cId="3112181829" sldId="1515"/>
            <ac:cxnSpMk id="11" creationId="{B4D51106-AFF6-59DB-23EE-9EBC0F3D2B15}"/>
          </ac:cxnSpMkLst>
        </pc:cxnChg>
        <pc:cxnChg chg="mod">
          <ac:chgData name="Das, Gerarda" userId="dec061bf-56a5-47a0-b9f3-f749fe418ae6" providerId="ADAL" clId="{D0954D16-8256-4130-BBE1-E274BFC776AE}" dt="2025-05-20T08:51:32.905" v="1264" actId="14100"/>
          <ac:cxnSpMkLst>
            <pc:docMk/>
            <pc:sldMk cId="3112181829" sldId="1515"/>
            <ac:cxnSpMk id="21" creationId="{B84B33EF-2A54-99B2-FEF8-27486B72F624}"/>
          </ac:cxnSpMkLst>
        </pc:cxnChg>
        <pc:cxnChg chg="del mod">
          <ac:chgData name="Das, Gerarda" userId="dec061bf-56a5-47a0-b9f3-f749fe418ae6" providerId="ADAL" clId="{D0954D16-8256-4130-BBE1-E274BFC776AE}" dt="2025-05-20T08:50:45.627" v="1222" actId="478"/>
          <ac:cxnSpMkLst>
            <pc:docMk/>
            <pc:sldMk cId="3112181829" sldId="1515"/>
            <ac:cxnSpMk id="22" creationId="{91DFD20E-A562-DE85-17F1-8C5D45CF6B9C}"/>
          </ac:cxnSpMkLst>
        </pc:cxnChg>
        <pc:cxnChg chg="del">
          <ac:chgData name="Das, Gerarda" userId="dec061bf-56a5-47a0-b9f3-f749fe418ae6" providerId="ADAL" clId="{D0954D16-8256-4130-BBE1-E274BFC776AE}" dt="2025-05-20T08:44:03.550" v="1071" actId="478"/>
          <ac:cxnSpMkLst>
            <pc:docMk/>
            <pc:sldMk cId="3112181829" sldId="1515"/>
            <ac:cxnSpMk id="23" creationId="{450FAC25-93FA-21DB-FB43-C33AEEC4D823}"/>
          </ac:cxnSpMkLst>
        </pc:cxnChg>
        <pc:cxnChg chg="add del mod">
          <ac:chgData name="Das, Gerarda" userId="dec061bf-56a5-47a0-b9f3-f749fe418ae6" providerId="ADAL" clId="{D0954D16-8256-4130-BBE1-E274BFC776AE}" dt="2025-05-20T08:50:45.627" v="1222" actId="478"/>
          <ac:cxnSpMkLst>
            <pc:docMk/>
            <pc:sldMk cId="3112181829" sldId="1515"/>
            <ac:cxnSpMk id="24" creationId="{ED7FF823-86F3-ED03-512C-0A35EB53DE00}"/>
          </ac:cxnSpMkLst>
        </pc:cxnChg>
        <pc:cxnChg chg="add del mod">
          <ac:chgData name="Das, Gerarda" userId="dec061bf-56a5-47a0-b9f3-f749fe418ae6" providerId="ADAL" clId="{D0954D16-8256-4130-BBE1-E274BFC776AE}" dt="2025-05-20T08:50:45.627" v="1222" actId="478"/>
          <ac:cxnSpMkLst>
            <pc:docMk/>
            <pc:sldMk cId="3112181829" sldId="1515"/>
            <ac:cxnSpMk id="25" creationId="{8F1D5341-9BFD-9616-E953-1C9A3446598A}"/>
          </ac:cxnSpMkLst>
        </pc:cxnChg>
        <pc:cxnChg chg="add del mod">
          <ac:chgData name="Das, Gerarda" userId="dec061bf-56a5-47a0-b9f3-f749fe418ae6" providerId="ADAL" clId="{D0954D16-8256-4130-BBE1-E274BFC776AE}" dt="2025-05-20T08:50:45.627" v="1222" actId="478"/>
          <ac:cxnSpMkLst>
            <pc:docMk/>
            <pc:sldMk cId="3112181829" sldId="1515"/>
            <ac:cxnSpMk id="26" creationId="{F358C213-9A96-4796-2E49-D7247D46DC53}"/>
          </ac:cxnSpMkLst>
        </pc:cxnChg>
        <pc:cxnChg chg="mod">
          <ac:chgData name="Das, Gerarda" userId="dec061bf-56a5-47a0-b9f3-f749fe418ae6" providerId="ADAL" clId="{D0954D16-8256-4130-BBE1-E274BFC776AE}" dt="2025-05-20T08:51:37.186" v="1266" actId="14100"/>
          <ac:cxnSpMkLst>
            <pc:docMk/>
            <pc:sldMk cId="3112181829" sldId="1515"/>
            <ac:cxnSpMk id="27" creationId="{EC90AE0F-5DD8-2D25-C999-5E0CC65E11C5}"/>
          </ac:cxnSpMkLst>
        </pc:cxnChg>
        <pc:cxnChg chg="add mod">
          <ac:chgData name="Das, Gerarda" userId="dec061bf-56a5-47a0-b9f3-f749fe418ae6" providerId="ADAL" clId="{D0954D16-8256-4130-BBE1-E274BFC776AE}" dt="2025-05-20T08:52:15.817" v="1281" actId="14100"/>
          <ac:cxnSpMkLst>
            <pc:docMk/>
            <pc:sldMk cId="3112181829" sldId="1515"/>
            <ac:cxnSpMk id="28" creationId="{B0EF77CE-57BF-EDB4-3682-0A06AD8062C9}"/>
          </ac:cxnSpMkLst>
        </pc:cxnChg>
        <pc:cxnChg chg="add del mod">
          <ac:chgData name="Das, Gerarda" userId="dec061bf-56a5-47a0-b9f3-f749fe418ae6" providerId="ADAL" clId="{D0954D16-8256-4130-BBE1-E274BFC776AE}" dt="2025-05-20T08:50:45.627" v="1222" actId="478"/>
          <ac:cxnSpMkLst>
            <pc:docMk/>
            <pc:sldMk cId="3112181829" sldId="1515"/>
            <ac:cxnSpMk id="29" creationId="{685875B6-2125-4BF0-0A45-F3C0929769B3}"/>
          </ac:cxnSpMkLst>
        </pc:cxnChg>
        <pc:cxnChg chg="del mod">
          <ac:chgData name="Das, Gerarda" userId="dec061bf-56a5-47a0-b9f3-f749fe418ae6" providerId="ADAL" clId="{D0954D16-8256-4130-BBE1-E274BFC776AE}" dt="2025-05-20T08:44:04.137" v="1072" actId="478"/>
          <ac:cxnSpMkLst>
            <pc:docMk/>
            <pc:sldMk cId="3112181829" sldId="1515"/>
            <ac:cxnSpMk id="31" creationId="{42EA45F8-30F7-A026-CB94-761B35BAF874}"/>
          </ac:cxnSpMkLst>
        </pc:cxnChg>
        <pc:cxnChg chg="add mod">
          <ac:chgData name="Das, Gerarda" userId="dec061bf-56a5-47a0-b9f3-f749fe418ae6" providerId="ADAL" clId="{D0954D16-8256-4130-BBE1-E274BFC776AE}" dt="2025-05-20T08:51:46.189" v="1269" actId="14100"/>
          <ac:cxnSpMkLst>
            <pc:docMk/>
            <pc:sldMk cId="3112181829" sldId="1515"/>
            <ac:cxnSpMk id="42" creationId="{F25CE079-98AD-EE32-1988-F203CC19720C}"/>
          </ac:cxnSpMkLst>
        </pc:cxnChg>
        <pc:cxnChg chg="add mod">
          <ac:chgData name="Das, Gerarda" userId="dec061bf-56a5-47a0-b9f3-f749fe418ae6" providerId="ADAL" clId="{D0954D16-8256-4130-BBE1-E274BFC776AE}" dt="2025-05-20T08:51:50.967" v="1271" actId="1076"/>
          <ac:cxnSpMkLst>
            <pc:docMk/>
            <pc:sldMk cId="3112181829" sldId="1515"/>
            <ac:cxnSpMk id="44" creationId="{EB3D2BD4-555D-7639-F7A9-28DDB819D904}"/>
          </ac:cxnSpMkLst>
        </pc:cxnChg>
      </pc:sldChg>
      <pc:sldChg chg="addSp delSp modSp mod">
        <pc:chgData name="Das, Gerarda" userId="dec061bf-56a5-47a0-b9f3-f749fe418ae6" providerId="ADAL" clId="{D0954D16-8256-4130-BBE1-E274BFC776AE}" dt="2025-05-20T09:10:22.164" v="1443" actId="1076"/>
        <pc:sldMkLst>
          <pc:docMk/>
          <pc:sldMk cId="1257412242" sldId="1531"/>
        </pc:sldMkLst>
        <pc:spChg chg="mod">
          <ac:chgData name="Das, Gerarda" userId="dec061bf-56a5-47a0-b9f3-f749fe418ae6" providerId="ADAL" clId="{D0954D16-8256-4130-BBE1-E274BFC776AE}" dt="2025-05-20T09:00:07.831" v="1424" actId="1036"/>
          <ac:spMkLst>
            <pc:docMk/>
            <pc:sldMk cId="1257412242" sldId="1531"/>
            <ac:spMk id="33" creationId="{AC757F5E-B016-F947-4518-7C6B9CC7EE04}"/>
          </ac:spMkLst>
        </pc:spChg>
        <pc:spChg chg="mod">
          <ac:chgData name="Das, Gerarda" userId="dec061bf-56a5-47a0-b9f3-f749fe418ae6" providerId="ADAL" clId="{D0954D16-8256-4130-BBE1-E274BFC776AE}" dt="2025-05-20T09:00:07.831" v="1424" actId="1036"/>
          <ac:spMkLst>
            <pc:docMk/>
            <pc:sldMk cId="1257412242" sldId="1531"/>
            <ac:spMk id="34" creationId="{152372B3-00F5-781C-183E-6F2DDF35091D}"/>
          </ac:spMkLst>
        </pc:spChg>
        <pc:spChg chg="mod">
          <ac:chgData name="Das, Gerarda" userId="dec061bf-56a5-47a0-b9f3-f749fe418ae6" providerId="ADAL" clId="{D0954D16-8256-4130-BBE1-E274BFC776AE}" dt="2025-05-20T09:08:09.379" v="1436" actId="20577"/>
          <ac:spMkLst>
            <pc:docMk/>
            <pc:sldMk cId="1257412242" sldId="1531"/>
            <ac:spMk id="36" creationId="{D8EF981A-9BA7-0EB1-9B70-F7FBF2F7DF1C}"/>
          </ac:spMkLst>
        </pc:spChg>
        <pc:picChg chg="mod">
          <ac:chgData name="Das, Gerarda" userId="dec061bf-56a5-47a0-b9f3-f749fe418ae6" providerId="ADAL" clId="{D0954D16-8256-4130-BBE1-E274BFC776AE}" dt="2025-05-20T09:00:39.832" v="1427" actId="1076"/>
          <ac:picMkLst>
            <pc:docMk/>
            <pc:sldMk cId="1257412242" sldId="1531"/>
            <ac:picMk id="2" creationId="{704EBDDD-7C20-346A-8482-5D3F1033D01B}"/>
          </ac:picMkLst>
        </pc:picChg>
        <pc:picChg chg="del mod">
          <ac:chgData name="Das, Gerarda" userId="dec061bf-56a5-47a0-b9f3-f749fe418ae6" providerId="ADAL" clId="{D0954D16-8256-4130-BBE1-E274BFC776AE}" dt="2025-05-20T09:08:11.468" v="1437" actId="478"/>
          <ac:picMkLst>
            <pc:docMk/>
            <pc:sldMk cId="1257412242" sldId="1531"/>
            <ac:picMk id="9" creationId="{815D4124-2D18-FC48-A189-26CC8FD25FD1}"/>
          </ac:picMkLst>
        </pc:picChg>
        <pc:picChg chg="add mod">
          <ac:chgData name="Das, Gerarda" userId="dec061bf-56a5-47a0-b9f3-f749fe418ae6" providerId="ADAL" clId="{D0954D16-8256-4130-BBE1-E274BFC776AE}" dt="2025-05-20T09:10:22.164" v="1443" actId="1076"/>
          <ac:picMkLst>
            <pc:docMk/>
            <pc:sldMk cId="1257412242" sldId="1531"/>
            <ac:picMk id="18" creationId="{2DD36D31-DA55-0563-AF38-1D0500A2425A}"/>
          </ac:picMkLst>
        </pc:picChg>
        <pc:cxnChg chg="mod">
          <ac:chgData name="Das, Gerarda" userId="dec061bf-56a5-47a0-b9f3-f749fe418ae6" providerId="ADAL" clId="{D0954D16-8256-4130-BBE1-E274BFC776AE}" dt="2025-05-20T09:00:01.333" v="1416" actId="1036"/>
          <ac:cxnSpMkLst>
            <pc:docMk/>
            <pc:sldMk cId="1257412242" sldId="1531"/>
            <ac:cxnSpMk id="11" creationId="{43E1EF99-1825-D9B6-CE28-54505AE2D0DE}"/>
          </ac:cxnSpMkLst>
        </pc:cxnChg>
        <pc:cxnChg chg="mod">
          <ac:chgData name="Das, Gerarda" userId="dec061bf-56a5-47a0-b9f3-f749fe418ae6" providerId="ADAL" clId="{D0954D16-8256-4130-BBE1-E274BFC776AE}" dt="2025-05-20T09:00:01.333" v="1416" actId="1036"/>
          <ac:cxnSpMkLst>
            <pc:docMk/>
            <pc:sldMk cId="1257412242" sldId="1531"/>
            <ac:cxnSpMk id="12" creationId="{644A4299-3A63-6813-A679-FB8DB7D5FD7A}"/>
          </ac:cxnSpMkLst>
        </pc:cxnChg>
        <pc:cxnChg chg="mod">
          <ac:chgData name="Das, Gerarda" userId="dec061bf-56a5-47a0-b9f3-f749fe418ae6" providerId="ADAL" clId="{D0954D16-8256-4130-BBE1-E274BFC776AE}" dt="2025-05-20T09:00:01.333" v="1416" actId="1036"/>
          <ac:cxnSpMkLst>
            <pc:docMk/>
            <pc:sldMk cId="1257412242" sldId="1531"/>
            <ac:cxnSpMk id="13" creationId="{79D0A0B5-43EC-915C-1E3A-AA9CA21994B4}"/>
          </ac:cxnSpMkLst>
        </pc:cxnChg>
        <pc:cxnChg chg="mod">
          <ac:chgData name="Das, Gerarda" userId="dec061bf-56a5-47a0-b9f3-f749fe418ae6" providerId="ADAL" clId="{D0954D16-8256-4130-BBE1-E274BFC776AE}" dt="2025-05-20T09:00:01.333" v="1416" actId="1036"/>
          <ac:cxnSpMkLst>
            <pc:docMk/>
            <pc:sldMk cId="1257412242" sldId="1531"/>
            <ac:cxnSpMk id="14" creationId="{D4DC5350-E385-459A-7DF3-9A72313F2A3E}"/>
          </ac:cxnSpMkLst>
        </pc:cxnChg>
      </pc:sldChg>
      <pc:sldChg chg="modSp mod">
        <pc:chgData name="Das, Gerarda" userId="dec061bf-56a5-47a0-b9f3-f749fe418ae6" providerId="ADAL" clId="{D0954D16-8256-4130-BBE1-E274BFC776AE}" dt="2025-05-20T08:57:40.415" v="1385" actId="14100"/>
        <pc:sldMkLst>
          <pc:docMk/>
          <pc:sldMk cId="2720654206" sldId="1533"/>
        </pc:sldMkLst>
        <pc:spChg chg="mod">
          <ac:chgData name="Das, Gerarda" userId="dec061bf-56a5-47a0-b9f3-f749fe418ae6" providerId="ADAL" clId="{D0954D16-8256-4130-BBE1-E274BFC776AE}" dt="2025-05-20T08:57:06.306" v="1352" actId="1076"/>
          <ac:spMkLst>
            <pc:docMk/>
            <pc:sldMk cId="2720654206" sldId="1533"/>
            <ac:spMk id="4" creationId="{D36CDCC8-D80A-3CA3-9903-EC310613197D}"/>
          </ac:spMkLst>
        </pc:spChg>
        <pc:spChg chg="mod">
          <ac:chgData name="Das, Gerarda" userId="dec061bf-56a5-47a0-b9f3-f749fe418ae6" providerId="ADAL" clId="{D0954D16-8256-4130-BBE1-E274BFC776AE}" dt="2025-05-20T08:56:33.485" v="1339" actId="1036"/>
          <ac:spMkLst>
            <pc:docMk/>
            <pc:sldMk cId="2720654206" sldId="1533"/>
            <ac:spMk id="12" creationId="{E2476A93-B8D4-4E44-87FD-AFF601B2337C}"/>
          </ac:spMkLst>
        </pc:spChg>
        <pc:spChg chg="mod">
          <ac:chgData name="Das, Gerarda" userId="dec061bf-56a5-47a0-b9f3-f749fe418ae6" providerId="ADAL" clId="{D0954D16-8256-4130-BBE1-E274BFC776AE}" dt="2025-05-20T08:57:31.331" v="1383" actId="1035"/>
          <ac:spMkLst>
            <pc:docMk/>
            <pc:sldMk cId="2720654206" sldId="1533"/>
            <ac:spMk id="13" creationId="{4985FF45-EE56-11C3-E0CC-6BBB359031C0}"/>
          </ac:spMkLst>
        </pc:spChg>
        <pc:spChg chg="mod">
          <ac:chgData name="Das, Gerarda" userId="dec061bf-56a5-47a0-b9f3-f749fe418ae6" providerId="ADAL" clId="{D0954D16-8256-4130-BBE1-E274BFC776AE}" dt="2025-05-20T08:57:21.559" v="1373" actId="1035"/>
          <ac:spMkLst>
            <pc:docMk/>
            <pc:sldMk cId="2720654206" sldId="1533"/>
            <ac:spMk id="14" creationId="{B7594A3B-3117-84CE-C300-FB96E5ED269D}"/>
          </ac:spMkLst>
        </pc:spChg>
        <pc:spChg chg="mod">
          <ac:chgData name="Das, Gerarda" userId="dec061bf-56a5-47a0-b9f3-f749fe418ae6" providerId="ADAL" clId="{D0954D16-8256-4130-BBE1-E274BFC776AE}" dt="2025-05-20T08:57:21.559" v="1373" actId="1035"/>
          <ac:spMkLst>
            <pc:docMk/>
            <pc:sldMk cId="2720654206" sldId="1533"/>
            <ac:spMk id="15" creationId="{6EA1F8B7-D4BC-D8B0-E6FD-F33ECB45A1DD}"/>
          </ac:spMkLst>
        </pc:spChg>
        <pc:spChg chg="mod">
          <ac:chgData name="Das, Gerarda" userId="dec061bf-56a5-47a0-b9f3-f749fe418ae6" providerId="ADAL" clId="{D0954D16-8256-4130-BBE1-E274BFC776AE}" dt="2025-05-20T08:56:33.485" v="1339" actId="1036"/>
          <ac:spMkLst>
            <pc:docMk/>
            <pc:sldMk cId="2720654206" sldId="1533"/>
            <ac:spMk id="16" creationId="{F53F294D-65CC-23A5-E4A1-B2132FCF814C}"/>
          </ac:spMkLst>
        </pc:spChg>
        <pc:spChg chg="mod">
          <ac:chgData name="Das, Gerarda" userId="dec061bf-56a5-47a0-b9f3-f749fe418ae6" providerId="ADAL" clId="{D0954D16-8256-4130-BBE1-E274BFC776AE}" dt="2025-05-20T08:56:33.485" v="1339" actId="1036"/>
          <ac:spMkLst>
            <pc:docMk/>
            <pc:sldMk cId="2720654206" sldId="1533"/>
            <ac:spMk id="17" creationId="{AB86235B-CBC0-F9DB-29F4-F23367831B1B}"/>
          </ac:spMkLst>
        </pc:spChg>
        <pc:spChg chg="mod">
          <ac:chgData name="Das, Gerarda" userId="dec061bf-56a5-47a0-b9f3-f749fe418ae6" providerId="ADAL" clId="{D0954D16-8256-4130-BBE1-E274BFC776AE}" dt="2025-05-20T08:57:31.331" v="1383" actId="1035"/>
          <ac:spMkLst>
            <pc:docMk/>
            <pc:sldMk cId="2720654206" sldId="1533"/>
            <ac:spMk id="18" creationId="{85D7DD60-F4AA-AD34-A265-146B167D02FE}"/>
          </ac:spMkLst>
        </pc:spChg>
        <pc:spChg chg="mod">
          <ac:chgData name="Das, Gerarda" userId="dec061bf-56a5-47a0-b9f3-f749fe418ae6" providerId="ADAL" clId="{D0954D16-8256-4130-BBE1-E274BFC776AE}" dt="2025-05-20T08:56:33.485" v="1339" actId="1036"/>
          <ac:spMkLst>
            <pc:docMk/>
            <pc:sldMk cId="2720654206" sldId="1533"/>
            <ac:spMk id="19" creationId="{40542B69-6D97-5F24-63E3-ABE36EA69A27}"/>
          </ac:spMkLst>
        </pc:spChg>
        <pc:picChg chg="mod">
          <ac:chgData name="Das, Gerarda" userId="dec061bf-56a5-47a0-b9f3-f749fe418ae6" providerId="ADAL" clId="{D0954D16-8256-4130-BBE1-E274BFC776AE}" dt="2025-05-20T08:57:21.559" v="1373" actId="1035"/>
          <ac:picMkLst>
            <pc:docMk/>
            <pc:sldMk cId="2720654206" sldId="1533"/>
            <ac:picMk id="32" creationId="{2CEAF2AD-4D40-BA51-CF95-519A28AE4B64}"/>
          </ac:picMkLst>
        </pc:picChg>
        <pc:cxnChg chg="mod">
          <ac:chgData name="Das, Gerarda" userId="dec061bf-56a5-47a0-b9f3-f749fe418ae6" providerId="ADAL" clId="{D0954D16-8256-4130-BBE1-E274BFC776AE}" dt="2025-05-20T08:56:33.485" v="1339" actId="1036"/>
          <ac:cxnSpMkLst>
            <pc:docMk/>
            <pc:sldMk cId="2720654206" sldId="1533"/>
            <ac:cxnSpMk id="21" creationId="{B84B33EF-2A54-99B2-FEF8-27486B72F624}"/>
          </ac:cxnSpMkLst>
        </pc:cxnChg>
        <pc:cxnChg chg="mod">
          <ac:chgData name="Das, Gerarda" userId="dec061bf-56a5-47a0-b9f3-f749fe418ae6" providerId="ADAL" clId="{D0954D16-8256-4130-BBE1-E274BFC776AE}" dt="2025-05-20T08:57:31.331" v="1383" actId="1035"/>
          <ac:cxnSpMkLst>
            <pc:docMk/>
            <pc:sldMk cId="2720654206" sldId="1533"/>
            <ac:cxnSpMk id="22" creationId="{91DFD20E-A562-DE85-17F1-8C5D45CF6B9C}"/>
          </ac:cxnSpMkLst>
        </pc:cxnChg>
        <pc:cxnChg chg="mod">
          <ac:chgData name="Das, Gerarda" userId="dec061bf-56a5-47a0-b9f3-f749fe418ae6" providerId="ADAL" clId="{D0954D16-8256-4130-BBE1-E274BFC776AE}" dt="2025-05-20T08:57:21.559" v="1373" actId="1035"/>
          <ac:cxnSpMkLst>
            <pc:docMk/>
            <pc:sldMk cId="2720654206" sldId="1533"/>
            <ac:cxnSpMk id="23" creationId="{450FAC25-93FA-21DB-FB43-C33AEEC4D823}"/>
          </ac:cxnSpMkLst>
        </pc:cxnChg>
        <pc:cxnChg chg="mod">
          <ac:chgData name="Das, Gerarda" userId="dec061bf-56a5-47a0-b9f3-f749fe418ae6" providerId="ADAL" clId="{D0954D16-8256-4130-BBE1-E274BFC776AE}" dt="2025-05-20T08:57:40.415" v="1385" actId="14100"/>
          <ac:cxnSpMkLst>
            <pc:docMk/>
            <pc:sldMk cId="2720654206" sldId="1533"/>
            <ac:cxnSpMk id="27" creationId="{EC90AE0F-5DD8-2D25-C999-5E0CC65E11C5}"/>
          </ac:cxnSpMkLst>
        </pc:cxnChg>
        <pc:cxnChg chg="mod">
          <ac:chgData name="Das, Gerarda" userId="dec061bf-56a5-47a0-b9f3-f749fe418ae6" providerId="ADAL" clId="{D0954D16-8256-4130-BBE1-E274BFC776AE}" dt="2025-05-20T08:57:36.761" v="1384" actId="14100"/>
          <ac:cxnSpMkLst>
            <pc:docMk/>
            <pc:sldMk cId="2720654206" sldId="1533"/>
            <ac:cxnSpMk id="31" creationId="{42EA45F8-30F7-A026-CB94-761B35BAF874}"/>
          </ac:cxnSpMkLst>
        </pc:cxnChg>
      </pc:sldChg>
      <pc:sldChg chg="modSp mod">
        <pc:chgData name="Das, Gerarda" userId="dec061bf-56a5-47a0-b9f3-f749fe418ae6" providerId="ADAL" clId="{D0954D16-8256-4130-BBE1-E274BFC776AE}" dt="2025-05-20T08:59:01.941" v="1397" actId="1076"/>
        <pc:sldMkLst>
          <pc:docMk/>
          <pc:sldMk cId="3784289866" sldId="1534"/>
        </pc:sldMkLst>
        <pc:spChg chg="mod">
          <ac:chgData name="Das, Gerarda" userId="dec061bf-56a5-47a0-b9f3-f749fe418ae6" providerId="ADAL" clId="{D0954D16-8256-4130-BBE1-E274BFC776AE}" dt="2025-05-20T08:59:01.941" v="1397" actId="1076"/>
          <ac:spMkLst>
            <pc:docMk/>
            <pc:sldMk cId="3784289866" sldId="1534"/>
            <ac:spMk id="33" creationId="{AC757F5E-B016-F947-4518-7C6B9CC7EE04}"/>
          </ac:spMkLst>
        </pc:spChg>
        <pc:spChg chg="mod">
          <ac:chgData name="Das, Gerarda" userId="dec061bf-56a5-47a0-b9f3-f749fe418ae6" providerId="ADAL" clId="{D0954D16-8256-4130-BBE1-E274BFC776AE}" dt="2025-05-20T08:58:49.879" v="1395" actId="1076"/>
          <ac:spMkLst>
            <pc:docMk/>
            <pc:sldMk cId="3784289866" sldId="1534"/>
            <ac:spMk id="34" creationId="{152372B3-00F5-781C-183E-6F2DDF35091D}"/>
          </ac:spMkLst>
        </pc:spChg>
      </pc:sldChg>
      <pc:sldChg chg="modSp mod">
        <pc:chgData name="Das, Gerarda" userId="dec061bf-56a5-47a0-b9f3-f749fe418ae6" providerId="ADAL" clId="{D0954D16-8256-4130-BBE1-E274BFC776AE}" dt="2025-05-20T08:54:08.073" v="1298" actId="14100"/>
        <pc:sldMkLst>
          <pc:docMk/>
          <pc:sldMk cId="2392472401" sldId="1537"/>
        </pc:sldMkLst>
        <pc:spChg chg="mod">
          <ac:chgData name="Das, Gerarda" userId="dec061bf-56a5-47a0-b9f3-f749fe418ae6" providerId="ADAL" clId="{D0954D16-8256-4130-BBE1-E274BFC776AE}" dt="2025-05-20T08:53:56.905" v="1296" actId="1076"/>
          <ac:spMkLst>
            <pc:docMk/>
            <pc:sldMk cId="2392472401" sldId="1537"/>
            <ac:spMk id="10" creationId="{B37FADB8-F5A5-F448-15A7-6A630939BCDC}"/>
          </ac:spMkLst>
        </pc:spChg>
        <pc:spChg chg="mod">
          <ac:chgData name="Das, Gerarda" userId="dec061bf-56a5-47a0-b9f3-f749fe418ae6" providerId="ADAL" clId="{D0954D16-8256-4130-BBE1-E274BFC776AE}" dt="2025-05-20T08:54:01.535" v="1297" actId="1076"/>
          <ac:spMkLst>
            <pc:docMk/>
            <pc:sldMk cId="2392472401" sldId="1537"/>
            <ac:spMk id="11" creationId="{2D5226DB-4490-ECD5-880A-CDAB0447C263}"/>
          </ac:spMkLst>
        </pc:spChg>
        <pc:spChg chg="mod">
          <ac:chgData name="Das, Gerarda" userId="dec061bf-56a5-47a0-b9f3-f749fe418ae6" providerId="ADAL" clId="{D0954D16-8256-4130-BBE1-E274BFC776AE}" dt="2025-05-20T08:53:36.698" v="1293" actId="14100"/>
          <ac:spMkLst>
            <pc:docMk/>
            <pc:sldMk cId="2392472401" sldId="1537"/>
            <ac:spMk id="14" creationId="{B7594A3B-3117-84CE-C300-FB96E5ED269D}"/>
          </ac:spMkLst>
        </pc:spChg>
        <pc:spChg chg="mod">
          <ac:chgData name="Das, Gerarda" userId="dec061bf-56a5-47a0-b9f3-f749fe418ae6" providerId="ADAL" clId="{D0954D16-8256-4130-BBE1-E274BFC776AE}" dt="2025-05-20T08:53:39.058" v="1294" actId="1076"/>
          <ac:spMkLst>
            <pc:docMk/>
            <pc:sldMk cId="2392472401" sldId="1537"/>
            <ac:spMk id="15" creationId="{6EA1F8B7-D4BC-D8B0-E6FD-F33ECB45A1DD}"/>
          </ac:spMkLst>
        </pc:spChg>
        <pc:spChg chg="mod">
          <ac:chgData name="Das, Gerarda" userId="dec061bf-56a5-47a0-b9f3-f749fe418ae6" providerId="ADAL" clId="{D0954D16-8256-4130-BBE1-E274BFC776AE}" dt="2025-05-20T08:53:46.305" v="1295" actId="1076"/>
          <ac:spMkLst>
            <pc:docMk/>
            <pc:sldMk cId="2392472401" sldId="1537"/>
            <ac:spMk id="37" creationId="{D8702E23-C11D-15EC-CCC7-584CB8E8F0E8}"/>
          </ac:spMkLst>
        </pc:spChg>
        <pc:spChg chg="mod">
          <ac:chgData name="Das, Gerarda" userId="dec061bf-56a5-47a0-b9f3-f749fe418ae6" providerId="ADAL" clId="{D0954D16-8256-4130-BBE1-E274BFC776AE}" dt="2025-05-20T08:53:17.950" v="1290" actId="14100"/>
          <ac:spMkLst>
            <pc:docMk/>
            <pc:sldMk cId="2392472401" sldId="1537"/>
            <ac:spMk id="38" creationId="{3CBDA22D-CED2-6442-8EC6-72FF03E2163E}"/>
          </ac:spMkLst>
        </pc:spChg>
        <pc:cxnChg chg="mod">
          <ac:chgData name="Das, Gerarda" userId="dec061bf-56a5-47a0-b9f3-f749fe418ae6" providerId="ADAL" clId="{D0954D16-8256-4130-BBE1-E274BFC776AE}" dt="2025-05-20T08:54:08.073" v="1298" actId="14100"/>
          <ac:cxnSpMkLst>
            <pc:docMk/>
            <pc:sldMk cId="2392472401" sldId="1537"/>
            <ac:cxnSpMk id="35" creationId="{CE56632D-29A3-57BD-3F64-DEB16784BD0A}"/>
          </ac:cxnSpMkLst>
        </pc:cxnChg>
      </pc:sldChg>
      <pc:sldChg chg="modSp mod">
        <pc:chgData name="Das, Gerarda" userId="dec061bf-56a5-47a0-b9f3-f749fe418ae6" providerId="ADAL" clId="{D0954D16-8256-4130-BBE1-E274BFC776AE}" dt="2025-05-20T08:55:22.790" v="1317" actId="948"/>
        <pc:sldMkLst>
          <pc:docMk/>
          <pc:sldMk cId="4287026431" sldId="1538"/>
        </pc:sldMkLst>
        <pc:spChg chg="mod">
          <ac:chgData name="Das, Gerarda" userId="dec061bf-56a5-47a0-b9f3-f749fe418ae6" providerId="ADAL" clId="{D0954D16-8256-4130-BBE1-E274BFC776AE}" dt="2025-05-20T08:55:10.624" v="1315" actId="1076"/>
          <ac:spMkLst>
            <pc:docMk/>
            <pc:sldMk cId="4287026431" sldId="1538"/>
            <ac:spMk id="10" creationId="{B37FADB8-F5A5-F448-15A7-6A630939BCDC}"/>
          </ac:spMkLst>
        </pc:spChg>
        <pc:spChg chg="mod">
          <ac:chgData name="Das, Gerarda" userId="dec061bf-56a5-47a0-b9f3-f749fe418ae6" providerId="ADAL" clId="{D0954D16-8256-4130-BBE1-E274BFC776AE}" dt="2025-05-20T08:55:22.790" v="1317" actId="948"/>
          <ac:spMkLst>
            <pc:docMk/>
            <pc:sldMk cId="4287026431" sldId="1538"/>
            <ac:spMk id="11" creationId="{2D5226DB-4490-ECD5-880A-CDAB0447C263}"/>
          </ac:spMkLst>
        </pc:spChg>
        <pc:spChg chg="mod">
          <ac:chgData name="Das, Gerarda" userId="dec061bf-56a5-47a0-b9f3-f749fe418ae6" providerId="ADAL" clId="{D0954D16-8256-4130-BBE1-E274BFC776AE}" dt="2025-05-20T08:54:33.672" v="1305" actId="1076"/>
          <ac:spMkLst>
            <pc:docMk/>
            <pc:sldMk cId="4287026431" sldId="1538"/>
            <ac:spMk id="13" creationId="{4985FF45-EE56-11C3-E0CC-6BBB359031C0}"/>
          </ac:spMkLst>
        </pc:spChg>
        <pc:spChg chg="mod">
          <ac:chgData name="Das, Gerarda" userId="dec061bf-56a5-47a0-b9f3-f749fe418ae6" providerId="ADAL" clId="{D0954D16-8256-4130-BBE1-E274BFC776AE}" dt="2025-05-20T08:54:30.831" v="1304" actId="14100"/>
          <ac:spMkLst>
            <pc:docMk/>
            <pc:sldMk cId="4287026431" sldId="1538"/>
            <ac:spMk id="18" creationId="{85D7DD60-F4AA-AD34-A265-146B167D02FE}"/>
          </ac:spMkLst>
        </pc:spChg>
        <pc:spChg chg="mod">
          <ac:chgData name="Das, Gerarda" userId="dec061bf-56a5-47a0-b9f3-f749fe418ae6" providerId="ADAL" clId="{D0954D16-8256-4130-BBE1-E274BFC776AE}" dt="2025-05-20T08:54:48.430" v="1309" actId="1076"/>
          <ac:spMkLst>
            <pc:docMk/>
            <pc:sldMk cId="4287026431" sldId="1538"/>
            <ac:spMk id="37" creationId="{D8702E23-C11D-15EC-CCC7-584CB8E8F0E8}"/>
          </ac:spMkLst>
        </pc:spChg>
        <pc:spChg chg="mod">
          <ac:chgData name="Das, Gerarda" userId="dec061bf-56a5-47a0-b9f3-f749fe418ae6" providerId="ADAL" clId="{D0954D16-8256-4130-BBE1-E274BFC776AE}" dt="2025-05-20T08:54:48.430" v="1309" actId="1076"/>
          <ac:spMkLst>
            <pc:docMk/>
            <pc:sldMk cId="4287026431" sldId="1538"/>
            <ac:spMk id="38" creationId="{3CBDA22D-CED2-6442-8EC6-72FF03E2163E}"/>
          </ac:spMkLst>
        </pc:spChg>
        <pc:picChg chg="mod">
          <ac:chgData name="Das, Gerarda" userId="dec061bf-56a5-47a0-b9f3-f749fe418ae6" providerId="ADAL" clId="{D0954D16-8256-4130-BBE1-E274BFC776AE}" dt="2025-05-20T08:54:37.292" v="1306" actId="1076"/>
          <ac:picMkLst>
            <pc:docMk/>
            <pc:sldMk cId="4287026431" sldId="1538"/>
            <ac:picMk id="12" creationId="{9CE3EA6B-5579-5233-517F-99C76E0738FA}"/>
          </ac:picMkLst>
        </pc:picChg>
        <pc:picChg chg="mod">
          <ac:chgData name="Das, Gerarda" userId="dec061bf-56a5-47a0-b9f3-f749fe418ae6" providerId="ADAL" clId="{D0954D16-8256-4130-BBE1-E274BFC776AE}" dt="2025-05-20T08:54:53.275" v="1312" actId="14100"/>
          <ac:picMkLst>
            <pc:docMk/>
            <pc:sldMk cId="4287026431" sldId="1538"/>
            <ac:picMk id="25" creationId="{6A20BB22-F6B5-23A0-F2D8-28943A7352AB}"/>
          </ac:picMkLst>
        </pc:picChg>
        <pc:picChg chg="mod">
          <ac:chgData name="Das, Gerarda" userId="dec061bf-56a5-47a0-b9f3-f749fe418ae6" providerId="ADAL" clId="{D0954D16-8256-4130-BBE1-E274BFC776AE}" dt="2025-05-20T08:54:57.517" v="1313" actId="1076"/>
          <ac:picMkLst>
            <pc:docMk/>
            <pc:sldMk cId="4287026431" sldId="1538"/>
            <ac:picMk id="31" creationId="{7A324AEE-C660-2D68-8196-B88C2E416BFF}"/>
          </ac:picMkLst>
        </pc:picChg>
        <pc:cxnChg chg="mod">
          <ac:chgData name="Das, Gerarda" userId="dec061bf-56a5-47a0-b9f3-f749fe418ae6" providerId="ADAL" clId="{D0954D16-8256-4130-BBE1-E274BFC776AE}" dt="2025-05-20T08:54:59.604" v="1314" actId="14100"/>
          <ac:cxnSpMkLst>
            <pc:docMk/>
            <pc:sldMk cId="4287026431" sldId="1538"/>
            <ac:cxnSpMk id="29" creationId="{10445519-6BAB-CA4B-0B0C-EF80D4D34E4C}"/>
          </ac:cxnSpMkLst>
        </pc:cxnChg>
        <pc:cxnChg chg="mod">
          <ac:chgData name="Das, Gerarda" userId="dec061bf-56a5-47a0-b9f3-f749fe418ae6" providerId="ADAL" clId="{D0954D16-8256-4130-BBE1-E274BFC776AE}" dt="2025-05-20T08:54:42.256" v="1308" actId="14100"/>
          <ac:cxnSpMkLst>
            <pc:docMk/>
            <pc:sldMk cId="4287026431" sldId="1538"/>
            <ac:cxnSpMk id="35" creationId="{CE56632D-29A3-57BD-3F64-DEB16784BD0A}"/>
          </ac:cxnSpMkLst>
        </pc:cxnChg>
      </pc:sldChg>
      <pc:sldChg chg="addSp delSp modSp mod">
        <pc:chgData name="Das, Gerarda" userId="dec061bf-56a5-47a0-b9f3-f749fe418ae6" providerId="ADAL" clId="{D0954D16-8256-4130-BBE1-E274BFC776AE}" dt="2025-05-20T09:18:34.681" v="1551" actId="1076"/>
        <pc:sldMkLst>
          <pc:docMk/>
          <pc:sldMk cId="3677704203" sldId="1539"/>
        </pc:sldMkLst>
        <pc:spChg chg="del">
          <ac:chgData name="Das, Gerarda" userId="dec061bf-56a5-47a0-b9f3-f749fe418ae6" providerId="ADAL" clId="{D0954D16-8256-4130-BBE1-E274BFC776AE}" dt="2025-05-20T09:17:30.913" v="1531" actId="478"/>
          <ac:spMkLst>
            <pc:docMk/>
            <pc:sldMk cId="3677704203" sldId="1539"/>
            <ac:spMk id="3" creationId="{CC2F8946-55D6-B3EF-60AB-DE4CBD84EBD6}"/>
          </ac:spMkLst>
        </pc:spChg>
        <pc:spChg chg="mod">
          <ac:chgData name="Das, Gerarda" userId="dec061bf-56a5-47a0-b9f3-f749fe418ae6" providerId="ADAL" clId="{D0954D16-8256-4130-BBE1-E274BFC776AE}" dt="2025-05-20T09:15:34.395" v="1530" actId="6549"/>
          <ac:spMkLst>
            <pc:docMk/>
            <pc:sldMk cId="3677704203" sldId="1539"/>
            <ac:spMk id="10" creationId="{53A896E9-F098-44DA-A15A-0BB6C51751F4}"/>
          </ac:spMkLst>
        </pc:spChg>
        <pc:picChg chg="add mod modCrop">
          <ac:chgData name="Das, Gerarda" userId="dec061bf-56a5-47a0-b9f3-f749fe418ae6" providerId="ADAL" clId="{D0954D16-8256-4130-BBE1-E274BFC776AE}" dt="2025-05-20T09:18:34.681" v="1551" actId="1076"/>
          <ac:picMkLst>
            <pc:docMk/>
            <pc:sldMk cId="3677704203" sldId="1539"/>
            <ac:picMk id="5" creationId="{ACBA20BD-F272-CB22-319C-1DBCD3D6ACB5}"/>
          </ac:picMkLst>
        </pc:picChg>
      </pc:sldChg>
      <pc:sldChg chg="addSp delSp modSp new mod">
        <pc:chgData name="Das, Gerarda" userId="dec061bf-56a5-47a0-b9f3-f749fe418ae6" providerId="ADAL" clId="{D0954D16-8256-4130-BBE1-E274BFC776AE}" dt="2025-05-20T08:02:54.523" v="1024" actId="1076"/>
        <pc:sldMkLst>
          <pc:docMk/>
          <pc:sldMk cId="2175885959" sldId="1541"/>
        </pc:sldMkLst>
        <pc:spChg chg="del">
          <ac:chgData name="Das, Gerarda" userId="dec061bf-56a5-47a0-b9f3-f749fe418ae6" providerId="ADAL" clId="{D0954D16-8256-4130-BBE1-E274BFC776AE}" dt="2025-05-20T08:00:36.518" v="975" actId="478"/>
          <ac:spMkLst>
            <pc:docMk/>
            <pc:sldMk cId="2175885959" sldId="1541"/>
            <ac:spMk id="2" creationId="{2725411F-327C-36BD-4986-35DB6C7E26FD}"/>
          </ac:spMkLst>
        </pc:spChg>
        <pc:spChg chg="del">
          <ac:chgData name="Das, Gerarda" userId="dec061bf-56a5-47a0-b9f3-f749fe418ae6" providerId="ADAL" clId="{D0954D16-8256-4130-BBE1-E274BFC776AE}" dt="2025-05-20T08:00:39.611" v="976" actId="478"/>
          <ac:spMkLst>
            <pc:docMk/>
            <pc:sldMk cId="2175885959" sldId="1541"/>
            <ac:spMk id="3" creationId="{FB91768F-4878-96BC-B163-B8C6423FD4AE}"/>
          </ac:spMkLst>
        </pc:spChg>
        <pc:spChg chg="add mod">
          <ac:chgData name="Das, Gerarda" userId="dec061bf-56a5-47a0-b9f3-f749fe418ae6" providerId="ADAL" clId="{D0954D16-8256-4130-BBE1-E274BFC776AE}" dt="2025-05-20T08:01:23.257" v="1007" actId="1076"/>
          <ac:spMkLst>
            <pc:docMk/>
            <pc:sldMk cId="2175885959" sldId="1541"/>
            <ac:spMk id="5" creationId="{4D837BA4-78DC-BB5D-85E2-DB0D7B72A09B}"/>
          </ac:spMkLst>
        </pc:spChg>
        <pc:picChg chg="add mod modCrop">
          <ac:chgData name="Das, Gerarda" userId="dec061bf-56a5-47a0-b9f3-f749fe418ae6" providerId="ADAL" clId="{D0954D16-8256-4130-BBE1-E274BFC776AE}" dt="2025-05-20T08:02:54.523" v="1024" actId="1076"/>
          <ac:picMkLst>
            <pc:docMk/>
            <pc:sldMk cId="2175885959" sldId="1541"/>
            <ac:picMk id="7" creationId="{64E33B3B-D5EB-AA4F-8C46-8FB476781E2B}"/>
          </ac:picMkLst>
        </pc:picChg>
        <pc:picChg chg="add mod modCrop">
          <ac:chgData name="Das, Gerarda" userId="dec061bf-56a5-47a0-b9f3-f749fe418ae6" providerId="ADAL" clId="{D0954D16-8256-4130-BBE1-E274BFC776AE}" dt="2025-05-20T08:02:50.829" v="1023" actId="1076"/>
          <ac:picMkLst>
            <pc:docMk/>
            <pc:sldMk cId="2175885959" sldId="1541"/>
            <ac:picMk id="9" creationId="{62D1793A-4615-F82B-0946-7C0AF3872053}"/>
          </ac:picMkLst>
        </pc:picChg>
      </pc:sldChg>
      <pc:sldChg chg="del">
        <pc:chgData name="Das, Gerarda" userId="dec061bf-56a5-47a0-b9f3-f749fe418ae6" providerId="ADAL" clId="{D0954D16-8256-4130-BBE1-E274BFC776AE}" dt="2025-05-20T09:11:42.827" v="1448" actId="47"/>
        <pc:sldMkLst>
          <pc:docMk/>
          <pc:sldMk cId="985501113" sldId="1542"/>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pChg chg="mod">
          <ac:chgData name="Routledge, Mandy" userId="bacdedf5-8e30-494b-ad8b-f27fa30c4f8d" providerId="ADAL" clId="{11C91571-011C-4FD8-97E0-33A7A39509AD}" dt="2025-03-18T10:59:40.237" v="5" actId="20577"/>
          <ac:spMkLst>
            <pc:docMk/>
            <pc:sldMk cId="323006580" sldId="548"/>
            <ac:spMk id="3" creationId="{00000000-0000-0000-0000-000000000000}"/>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pChg chg="mod">
          <ac:chgData name="Routledge, Mandy" userId="bacdedf5-8e30-494b-ad8b-f27fa30c4f8d" providerId="ADAL" clId="{713D1CD3-4EE4-440B-843E-86C800D20A59}" dt="2025-03-18T10:29:28.023" v="9" actId="20577"/>
          <ac:spMkLst>
            <pc:docMk/>
            <pc:sldMk cId="323006580" sldId="548"/>
            <ac:spMk id="3" creationId="{00000000-0000-0000-0000-000000000000}"/>
          </ac:spMkLst>
        </pc:spChg>
        <pc:spChg chg="mod">
          <ac:chgData name="Routledge, Mandy" userId="bacdedf5-8e30-494b-ad8b-f27fa30c4f8d" providerId="ADAL" clId="{713D1CD3-4EE4-440B-843E-86C800D20A59}" dt="2025-03-18T10:31:42.245" v="11"/>
          <ac:spMkLst>
            <pc:docMk/>
            <pc:sldMk cId="323006580" sldId="548"/>
            <ac:spMk id="4" creationId="{00000000-0000-0000-0000-000000000000}"/>
          </ac:spMkLst>
        </pc:sp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pChg chg="mod">
          <ac:chgData name="Routledge, Mandy" userId="bacdedf5-8e30-494b-ad8b-f27fa30c4f8d" providerId="ADAL" clId="{E298FEF7-7CF6-4E4E-894D-1AE4A780AE14}" dt="2025-03-18T10:54:45.929" v="3" actId="20577"/>
          <ac:spMkLst>
            <pc:docMk/>
            <pc:sldMk cId="323006580" sldId="548"/>
            <ac:spMk id="3" creationId="{00000000-0000-0000-0000-000000000000}"/>
          </ac:spMkLst>
        </pc:spChg>
      </pc:sldChg>
    </pc:docChg>
  </pc:docChgLst>
  <pc:docChgLst>
    <pc:chgData name="Duijf, Antoinette" userId="80426808-569e-4360-acb0-e5a6dc4b8ad2" providerId="ADAL" clId="{CB1BAC8B-F6F8-402F-8E99-ED0469F3675D}"/>
    <pc:docChg chg="undo custSel addSld modSld sldOrd">
      <pc:chgData name="Duijf, Antoinette" userId="80426808-569e-4360-acb0-e5a6dc4b8ad2" providerId="ADAL" clId="{CB1BAC8B-F6F8-402F-8E99-ED0469F3675D}" dt="2025-05-20T09:35:48.461" v="2637" actId="255"/>
      <pc:docMkLst>
        <pc:docMk/>
      </pc:docMkLst>
      <pc:sldChg chg="modSp mod">
        <pc:chgData name="Duijf, Antoinette" userId="80426808-569e-4360-acb0-e5a6dc4b8ad2" providerId="ADAL" clId="{CB1BAC8B-F6F8-402F-8E99-ED0469F3675D}" dt="2025-05-20T06:50:35.865" v="442" actId="6549"/>
        <pc:sldMkLst>
          <pc:docMk/>
          <pc:sldMk cId="2189114603" sldId="1437"/>
        </pc:sldMkLst>
        <pc:spChg chg="mod">
          <ac:chgData name="Duijf, Antoinette" userId="80426808-569e-4360-acb0-e5a6dc4b8ad2" providerId="ADAL" clId="{CB1BAC8B-F6F8-402F-8E99-ED0469F3675D}" dt="2025-05-20T06:50:35.865" v="442" actId="6549"/>
          <ac:spMkLst>
            <pc:docMk/>
            <pc:sldMk cId="2189114603" sldId="1437"/>
            <ac:spMk id="3" creationId="{00000000-0000-0000-0000-000000000000}"/>
          </ac:spMkLst>
        </pc:spChg>
      </pc:sldChg>
      <pc:sldChg chg="addSp delSp modSp mod">
        <pc:chgData name="Duijf, Antoinette" userId="80426808-569e-4360-acb0-e5a6dc4b8ad2" providerId="ADAL" clId="{CB1BAC8B-F6F8-402F-8E99-ED0469F3675D}" dt="2025-05-20T09:02:25.992" v="2498" actId="1076"/>
        <pc:sldMkLst>
          <pc:docMk/>
          <pc:sldMk cId="3852907103" sldId="1460"/>
        </pc:sldMkLst>
        <pc:spChg chg="mod">
          <ac:chgData name="Duijf, Antoinette" userId="80426808-569e-4360-acb0-e5a6dc4b8ad2" providerId="ADAL" clId="{CB1BAC8B-F6F8-402F-8E99-ED0469F3675D}" dt="2025-05-20T07:16:13.143" v="486" actId="255"/>
          <ac:spMkLst>
            <pc:docMk/>
            <pc:sldMk cId="3852907103" sldId="1460"/>
            <ac:spMk id="6" creationId="{00000000-0000-0000-0000-000000000000}"/>
          </ac:spMkLst>
        </pc:spChg>
        <pc:spChg chg="add mod">
          <ac:chgData name="Duijf, Antoinette" userId="80426808-569e-4360-acb0-e5a6dc4b8ad2" providerId="ADAL" clId="{CB1BAC8B-F6F8-402F-8E99-ED0469F3675D}" dt="2025-05-20T09:02:25.992" v="2498" actId="1076"/>
          <ac:spMkLst>
            <pc:docMk/>
            <pc:sldMk cId="3852907103" sldId="1460"/>
            <ac:spMk id="11" creationId="{F9CE4560-9046-FE38-0B5B-67EEE1165C67}"/>
          </ac:spMkLst>
        </pc:spChg>
        <pc:picChg chg="add del mod">
          <ac:chgData name="Duijf, Antoinette" userId="80426808-569e-4360-acb0-e5a6dc4b8ad2" providerId="ADAL" clId="{CB1BAC8B-F6F8-402F-8E99-ED0469F3675D}" dt="2025-05-20T09:01:53.999" v="2456" actId="478"/>
          <ac:picMkLst>
            <pc:docMk/>
            <pc:sldMk cId="3852907103" sldId="1460"/>
            <ac:picMk id="3" creationId="{523D48CC-5E87-8ED0-BFE7-D9DDB5DFD6F8}"/>
          </ac:picMkLst>
        </pc:picChg>
        <pc:picChg chg="add del mod">
          <ac:chgData name="Duijf, Antoinette" userId="80426808-569e-4360-acb0-e5a6dc4b8ad2" providerId="ADAL" clId="{CB1BAC8B-F6F8-402F-8E99-ED0469F3675D}" dt="2025-05-20T09:01:53.534" v="2455" actId="478"/>
          <ac:picMkLst>
            <pc:docMk/>
            <pc:sldMk cId="3852907103" sldId="1460"/>
            <ac:picMk id="5" creationId="{3EAA8EE6-560E-3B2E-918A-2F8883825D9B}"/>
          </ac:picMkLst>
        </pc:picChg>
        <pc:picChg chg="add mod">
          <ac:chgData name="Duijf, Antoinette" userId="80426808-569e-4360-acb0-e5a6dc4b8ad2" providerId="ADAL" clId="{CB1BAC8B-F6F8-402F-8E99-ED0469F3675D}" dt="2025-05-20T09:02:00.935" v="2459" actId="1076"/>
          <ac:picMkLst>
            <pc:docMk/>
            <pc:sldMk cId="3852907103" sldId="1460"/>
            <ac:picMk id="8" creationId="{7C10F27F-37D5-39F5-47DA-39EB096EAE09}"/>
          </ac:picMkLst>
        </pc:picChg>
        <pc:picChg chg="add mod">
          <ac:chgData name="Duijf, Antoinette" userId="80426808-569e-4360-acb0-e5a6dc4b8ad2" providerId="ADAL" clId="{CB1BAC8B-F6F8-402F-8E99-ED0469F3675D}" dt="2025-05-20T09:02:05.135" v="2461" actId="14100"/>
          <ac:picMkLst>
            <pc:docMk/>
            <pc:sldMk cId="3852907103" sldId="1460"/>
            <ac:picMk id="10" creationId="{08C21F47-2D39-2C98-EFC6-D43E22E071E3}"/>
          </ac:picMkLst>
        </pc:picChg>
      </pc:sldChg>
      <pc:sldChg chg="addSp modSp mod">
        <pc:chgData name="Duijf, Antoinette" userId="80426808-569e-4360-acb0-e5a6dc4b8ad2" providerId="ADAL" clId="{CB1BAC8B-F6F8-402F-8E99-ED0469F3675D}" dt="2025-05-20T07:11:37.935" v="478" actId="1076"/>
        <pc:sldMkLst>
          <pc:docMk/>
          <pc:sldMk cId="4207872812" sldId="1475"/>
        </pc:sldMkLst>
        <pc:picChg chg="add mod">
          <ac:chgData name="Duijf, Antoinette" userId="80426808-569e-4360-acb0-e5a6dc4b8ad2" providerId="ADAL" clId="{CB1BAC8B-F6F8-402F-8E99-ED0469F3675D}" dt="2025-05-20T07:11:37.935" v="478" actId="1076"/>
          <ac:picMkLst>
            <pc:docMk/>
            <pc:sldMk cId="4207872812" sldId="1475"/>
            <ac:picMk id="3" creationId="{3A15B244-6B6A-B87F-3968-B052765BE997}"/>
          </ac:picMkLst>
        </pc:picChg>
      </pc:sldChg>
      <pc:sldChg chg="addSp modSp mod ord">
        <pc:chgData name="Duijf, Antoinette" userId="80426808-569e-4360-acb0-e5a6dc4b8ad2" providerId="ADAL" clId="{CB1BAC8B-F6F8-402F-8E99-ED0469F3675D}" dt="2025-05-20T07:18:34.849" v="498"/>
        <pc:sldMkLst>
          <pc:docMk/>
          <pc:sldMk cId="2452007587" sldId="1476"/>
        </pc:sldMkLst>
        <pc:picChg chg="add mod">
          <ac:chgData name="Duijf, Antoinette" userId="80426808-569e-4360-acb0-e5a6dc4b8ad2" providerId="ADAL" clId="{CB1BAC8B-F6F8-402F-8E99-ED0469F3675D}" dt="2025-05-20T07:03:08.539" v="470" actId="1076"/>
          <ac:picMkLst>
            <pc:docMk/>
            <pc:sldMk cId="2452007587" sldId="1476"/>
            <ac:picMk id="3" creationId="{5274A777-D2F2-921F-2AF5-4E63A9E7DF2D}"/>
          </ac:picMkLst>
        </pc:picChg>
      </pc:sldChg>
      <pc:sldChg chg="addSp modSp mod">
        <pc:chgData name="Duijf, Antoinette" userId="80426808-569e-4360-acb0-e5a6dc4b8ad2" providerId="ADAL" clId="{CB1BAC8B-F6F8-402F-8E99-ED0469F3675D}" dt="2025-05-20T07:02:33.474" v="463" actId="14100"/>
        <pc:sldMkLst>
          <pc:docMk/>
          <pc:sldMk cId="2709048002" sldId="1477"/>
        </pc:sldMkLst>
        <pc:picChg chg="add mod">
          <ac:chgData name="Duijf, Antoinette" userId="80426808-569e-4360-acb0-e5a6dc4b8ad2" providerId="ADAL" clId="{CB1BAC8B-F6F8-402F-8E99-ED0469F3675D}" dt="2025-05-20T07:02:33.474" v="463" actId="14100"/>
          <ac:picMkLst>
            <pc:docMk/>
            <pc:sldMk cId="2709048002" sldId="1477"/>
            <ac:picMk id="3" creationId="{7B224D78-FD81-C41D-4331-644715A19704}"/>
          </ac:picMkLst>
        </pc:picChg>
      </pc:sldChg>
      <pc:sldChg chg="addSp modSp mod ord">
        <pc:chgData name="Duijf, Antoinette" userId="80426808-569e-4360-acb0-e5a6dc4b8ad2" providerId="ADAL" clId="{CB1BAC8B-F6F8-402F-8E99-ED0469F3675D}" dt="2025-05-20T07:38:23.913" v="556" actId="1076"/>
        <pc:sldMkLst>
          <pc:docMk/>
          <pc:sldMk cId="4074911733" sldId="1478"/>
        </pc:sldMkLst>
        <pc:picChg chg="add mod">
          <ac:chgData name="Duijf, Antoinette" userId="80426808-569e-4360-acb0-e5a6dc4b8ad2" providerId="ADAL" clId="{CB1BAC8B-F6F8-402F-8E99-ED0469F3675D}" dt="2025-05-20T07:38:23.913" v="556" actId="1076"/>
          <ac:picMkLst>
            <pc:docMk/>
            <pc:sldMk cId="4074911733" sldId="1478"/>
            <ac:picMk id="4" creationId="{730EF9C6-7E24-089B-EFAE-08FD04A218FA}"/>
          </ac:picMkLst>
        </pc:picChg>
      </pc:sldChg>
      <pc:sldChg chg="addSp modSp mod ord">
        <pc:chgData name="Duijf, Antoinette" userId="80426808-569e-4360-acb0-e5a6dc4b8ad2" providerId="ADAL" clId="{CB1BAC8B-F6F8-402F-8E99-ED0469F3675D}" dt="2025-05-20T08:45:46.378" v="2393"/>
        <pc:sldMkLst>
          <pc:docMk/>
          <pc:sldMk cId="4210467006" sldId="1479"/>
        </pc:sldMkLst>
        <pc:spChg chg="add mod">
          <ac:chgData name="Duijf, Antoinette" userId="80426808-569e-4360-acb0-e5a6dc4b8ad2" providerId="ADAL" clId="{CB1BAC8B-F6F8-402F-8E99-ED0469F3675D}" dt="2025-05-20T08:45:46.378" v="2393"/>
          <ac:spMkLst>
            <pc:docMk/>
            <pc:sldMk cId="4210467006" sldId="1479"/>
            <ac:spMk id="4" creationId="{3AE201BD-EB70-FA33-1ED9-A17812EE4048}"/>
          </ac:spMkLst>
        </pc:spChg>
        <pc:picChg chg="add mod">
          <ac:chgData name="Duijf, Antoinette" userId="80426808-569e-4360-acb0-e5a6dc4b8ad2" providerId="ADAL" clId="{CB1BAC8B-F6F8-402F-8E99-ED0469F3675D}" dt="2025-05-20T08:41:55.104" v="2017" actId="1076"/>
          <ac:picMkLst>
            <pc:docMk/>
            <pc:sldMk cId="4210467006" sldId="1479"/>
            <ac:picMk id="3" creationId="{930A6267-D7D4-98F9-6996-07BF180511C5}"/>
          </ac:picMkLst>
        </pc:picChg>
      </pc:sldChg>
      <pc:sldChg chg="addSp delSp modSp mod ord">
        <pc:chgData name="Duijf, Antoinette" userId="80426808-569e-4360-acb0-e5a6dc4b8ad2" providerId="ADAL" clId="{CB1BAC8B-F6F8-402F-8E99-ED0469F3675D}" dt="2025-05-20T07:19:03.921" v="512"/>
        <pc:sldMkLst>
          <pc:docMk/>
          <pc:sldMk cId="1487044012" sldId="1480"/>
        </pc:sldMkLst>
        <pc:picChg chg="del">
          <ac:chgData name="Duijf, Antoinette" userId="80426808-569e-4360-acb0-e5a6dc4b8ad2" providerId="ADAL" clId="{CB1BAC8B-F6F8-402F-8E99-ED0469F3675D}" dt="2025-05-20T07:00:30.114" v="443" actId="478"/>
          <ac:picMkLst>
            <pc:docMk/>
            <pc:sldMk cId="1487044012" sldId="1480"/>
            <ac:picMk id="2" creationId="{72FE73A3-9629-51D5-B627-E59C1FFEDF0C}"/>
          </ac:picMkLst>
        </pc:picChg>
        <pc:picChg chg="add mod">
          <ac:chgData name="Duijf, Antoinette" userId="80426808-569e-4360-acb0-e5a6dc4b8ad2" providerId="ADAL" clId="{CB1BAC8B-F6F8-402F-8E99-ED0469F3675D}" dt="2025-05-20T07:00:44.014" v="450" actId="1076"/>
          <ac:picMkLst>
            <pc:docMk/>
            <pc:sldMk cId="1487044012" sldId="1480"/>
            <ac:picMk id="4" creationId="{AA4B8E14-B8C6-A7FB-EED2-04CAD9E9B5AC}"/>
          </ac:picMkLst>
        </pc:picChg>
      </pc:sldChg>
      <pc:sldChg chg="addSp delSp modSp mod">
        <pc:chgData name="Duijf, Antoinette" userId="80426808-569e-4360-acb0-e5a6dc4b8ad2" providerId="ADAL" clId="{CB1BAC8B-F6F8-402F-8E99-ED0469F3675D}" dt="2025-05-20T07:42:03.532" v="563" actId="14100"/>
        <pc:sldMkLst>
          <pc:docMk/>
          <pc:sldMk cId="3779434736" sldId="1481"/>
        </pc:sldMkLst>
        <pc:picChg chg="del">
          <ac:chgData name="Duijf, Antoinette" userId="80426808-569e-4360-acb0-e5a6dc4b8ad2" providerId="ADAL" clId="{CB1BAC8B-F6F8-402F-8E99-ED0469F3675D}" dt="2025-05-20T07:41:52.605" v="557" actId="478"/>
          <ac:picMkLst>
            <pc:docMk/>
            <pc:sldMk cId="3779434736" sldId="1481"/>
            <ac:picMk id="2" creationId="{FCE6E665-1953-3CE7-C666-E7856377C48F}"/>
          </ac:picMkLst>
        </pc:picChg>
        <pc:picChg chg="add mod">
          <ac:chgData name="Duijf, Antoinette" userId="80426808-569e-4360-acb0-e5a6dc4b8ad2" providerId="ADAL" clId="{CB1BAC8B-F6F8-402F-8E99-ED0469F3675D}" dt="2025-05-20T07:42:03.532" v="563" actId="14100"/>
          <ac:picMkLst>
            <pc:docMk/>
            <pc:sldMk cId="3779434736" sldId="1481"/>
            <ac:picMk id="4" creationId="{FD10308F-BE9F-EF7B-E637-617F862F5399}"/>
          </ac:picMkLst>
        </pc:picChg>
      </pc:sldChg>
      <pc:sldChg chg="addSp modSp mod ord">
        <pc:chgData name="Duijf, Antoinette" userId="80426808-569e-4360-acb0-e5a6dc4b8ad2" providerId="ADAL" clId="{CB1BAC8B-F6F8-402F-8E99-ED0469F3675D}" dt="2025-05-20T07:27:42.462" v="535" actId="1076"/>
        <pc:sldMkLst>
          <pc:docMk/>
          <pc:sldMk cId="1201727269" sldId="1482"/>
        </pc:sldMkLst>
        <pc:picChg chg="add mod">
          <ac:chgData name="Duijf, Antoinette" userId="80426808-569e-4360-acb0-e5a6dc4b8ad2" providerId="ADAL" clId="{CB1BAC8B-F6F8-402F-8E99-ED0469F3675D}" dt="2025-05-20T07:27:42.462" v="535" actId="1076"/>
          <ac:picMkLst>
            <pc:docMk/>
            <pc:sldMk cId="1201727269" sldId="1482"/>
            <ac:picMk id="3" creationId="{096BA117-1B95-1338-BCDE-691BABCE8390}"/>
          </ac:picMkLst>
        </pc:picChg>
      </pc:sldChg>
      <pc:sldChg chg="addSp delSp modSp mod ord">
        <pc:chgData name="Duijf, Antoinette" userId="80426808-569e-4360-acb0-e5a6dc4b8ad2" providerId="ADAL" clId="{CB1BAC8B-F6F8-402F-8E99-ED0469F3675D}" dt="2025-05-20T08:02:23.989" v="1076" actId="21"/>
        <pc:sldMkLst>
          <pc:docMk/>
          <pc:sldMk cId="2904738428" sldId="1483"/>
        </pc:sldMkLst>
        <pc:spChg chg="add del mod">
          <ac:chgData name="Duijf, Antoinette" userId="80426808-569e-4360-acb0-e5a6dc4b8ad2" providerId="ADAL" clId="{CB1BAC8B-F6F8-402F-8E99-ED0469F3675D}" dt="2025-05-20T08:02:23.989" v="1076" actId="21"/>
          <ac:spMkLst>
            <pc:docMk/>
            <pc:sldMk cId="2904738428" sldId="1483"/>
            <ac:spMk id="7" creationId="{C567161C-8418-2FD6-1BCE-A67EF571BBCF}"/>
          </ac:spMkLst>
        </pc:spChg>
        <pc:picChg chg="add del mod">
          <ac:chgData name="Duijf, Antoinette" userId="80426808-569e-4360-acb0-e5a6dc4b8ad2" providerId="ADAL" clId="{CB1BAC8B-F6F8-402F-8E99-ED0469F3675D}" dt="2025-05-20T08:01:02.123" v="1007" actId="478"/>
          <ac:picMkLst>
            <pc:docMk/>
            <pc:sldMk cId="2904738428" sldId="1483"/>
            <ac:picMk id="3" creationId="{4B4E2641-5B08-157C-A43A-832CA4EB9695}"/>
          </ac:picMkLst>
        </pc:picChg>
        <pc:picChg chg="add mod modCrop">
          <ac:chgData name="Duijf, Antoinette" userId="80426808-569e-4360-acb0-e5a6dc4b8ad2" providerId="ADAL" clId="{CB1BAC8B-F6F8-402F-8E99-ED0469F3675D}" dt="2025-05-20T08:01:44" v="1027" actId="1076"/>
          <ac:picMkLst>
            <pc:docMk/>
            <pc:sldMk cId="2904738428" sldId="1483"/>
            <ac:picMk id="5" creationId="{DB1FDDA9-D738-4748-CE07-E9FB365BF1CE}"/>
          </ac:picMkLst>
        </pc:picChg>
      </pc:sldChg>
      <pc:sldChg chg="addSp modSp mod">
        <pc:chgData name="Duijf, Antoinette" userId="80426808-569e-4360-acb0-e5a6dc4b8ad2" providerId="ADAL" clId="{CB1BAC8B-F6F8-402F-8E99-ED0469F3675D}" dt="2025-05-20T08:25:51.849" v="1741" actId="20577"/>
        <pc:sldMkLst>
          <pc:docMk/>
          <pc:sldMk cId="2235341896" sldId="1523"/>
        </pc:sldMkLst>
        <pc:spChg chg="add mod">
          <ac:chgData name="Duijf, Antoinette" userId="80426808-569e-4360-acb0-e5a6dc4b8ad2" providerId="ADAL" clId="{CB1BAC8B-F6F8-402F-8E99-ED0469F3675D}" dt="2025-05-20T08:25:51.849" v="1741" actId="20577"/>
          <ac:spMkLst>
            <pc:docMk/>
            <pc:sldMk cId="2235341896" sldId="1523"/>
            <ac:spMk id="8" creationId="{AC5F0356-4A51-84EC-9266-5469F23D2296}"/>
          </ac:spMkLst>
        </pc:spChg>
      </pc:sldChg>
      <pc:sldChg chg="addSp delSp modSp mod">
        <pc:chgData name="Duijf, Antoinette" userId="80426808-569e-4360-acb0-e5a6dc4b8ad2" providerId="ADAL" clId="{CB1BAC8B-F6F8-402F-8E99-ED0469F3675D}" dt="2025-05-20T09:03:52.551" v="2506" actId="20577"/>
        <pc:sldMkLst>
          <pc:docMk/>
          <pc:sldMk cId="1257412242" sldId="1531"/>
        </pc:sldMkLst>
        <pc:spChg chg="add del mod">
          <ac:chgData name="Duijf, Antoinette" userId="80426808-569e-4360-acb0-e5a6dc4b8ad2" providerId="ADAL" clId="{CB1BAC8B-F6F8-402F-8E99-ED0469F3675D}" dt="2025-05-20T07:57:09.067" v="1001" actId="478"/>
          <ac:spMkLst>
            <pc:docMk/>
            <pc:sldMk cId="1257412242" sldId="1531"/>
            <ac:spMk id="18" creationId="{00C05FA5-659A-394F-A89F-DBBBB1D94AF5}"/>
          </ac:spMkLst>
        </pc:spChg>
        <pc:spChg chg="add mod">
          <ac:chgData name="Duijf, Antoinette" userId="80426808-569e-4360-acb0-e5a6dc4b8ad2" providerId="ADAL" clId="{CB1BAC8B-F6F8-402F-8E99-ED0469F3675D}" dt="2025-05-20T08:27:02.306" v="1941" actId="1076"/>
          <ac:spMkLst>
            <pc:docMk/>
            <pc:sldMk cId="1257412242" sldId="1531"/>
            <ac:spMk id="19" creationId="{EBE17B6C-AC83-893C-6A49-1A73CF8F10A1}"/>
          </ac:spMkLst>
        </pc:spChg>
        <pc:spChg chg="mod">
          <ac:chgData name="Duijf, Antoinette" userId="80426808-569e-4360-acb0-e5a6dc4b8ad2" providerId="ADAL" clId="{CB1BAC8B-F6F8-402F-8E99-ED0469F3675D}" dt="2025-05-20T08:27:41.965" v="2010" actId="6549"/>
          <ac:spMkLst>
            <pc:docMk/>
            <pc:sldMk cId="1257412242" sldId="1531"/>
            <ac:spMk id="35" creationId="{37104C51-0232-62ED-4C6F-1447D06633EE}"/>
          </ac:spMkLst>
        </pc:spChg>
        <pc:spChg chg="mod">
          <ac:chgData name="Duijf, Antoinette" userId="80426808-569e-4360-acb0-e5a6dc4b8ad2" providerId="ADAL" clId="{CB1BAC8B-F6F8-402F-8E99-ED0469F3675D}" dt="2025-05-20T09:03:52.551" v="2506" actId="20577"/>
          <ac:spMkLst>
            <pc:docMk/>
            <pc:sldMk cId="1257412242" sldId="1531"/>
            <ac:spMk id="36" creationId="{D8EF981A-9BA7-0EB1-9B70-F7FBF2F7DF1C}"/>
          </ac:spMkLst>
        </pc:spChg>
        <pc:picChg chg="add mod">
          <ac:chgData name="Duijf, Antoinette" userId="80426808-569e-4360-acb0-e5a6dc4b8ad2" providerId="ADAL" clId="{CB1BAC8B-F6F8-402F-8E99-ED0469F3675D}" dt="2025-05-20T07:52:47.924" v="881" actId="1076"/>
          <ac:picMkLst>
            <pc:docMk/>
            <pc:sldMk cId="1257412242" sldId="1531"/>
            <ac:picMk id="2" creationId="{704EBDDD-7C20-346A-8482-5D3F1033D01B}"/>
          </ac:picMkLst>
        </pc:picChg>
        <pc:picChg chg="add mod">
          <ac:chgData name="Duijf, Antoinette" userId="80426808-569e-4360-acb0-e5a6dc4b8ad2" providerId="ADAL" clId="{CB1BAC8B-F6F8-402F-8E99-ED0469F3675D}" dt="2025-05-20T07:57:17.739" v="1004" actId="1076"/>
          <ac:picMkLst>
            <pc:docMk/>
            <pc:sldMk cId="1257412242" sldId="1531"/>
            <ac:picMk id="9" creationId="{815D4124-2D18-FC48-A189-26CC8FD25FD1}"/>
          </ac:picMkLst>
        </pc:picChg>
      </pc:sldChg>
      <pc:sldChg chg="addSp modSp mod">
        <pc:chgData name="Duijf, Antoinette" userId="80426808-569e-4360-acb0-e5a6dc4b8ad2" providerId="ADAL" clId="{CB1BAC8B-F6F8-402F-8E99-ED0469F3675D}" dt="2025-05-20T07:50:12.968" v="758" actId="20577"/>
        <pc:sldMkLst>
          <pc:docMk/>
          <pc:sldMk cId="2415900997" sldId="1532"/>
        </pc:sldMkLst>
        <pc:spChg chg="mod">
          <ac:chgData name="Duijf, Antoinette" userId="80426808-569e-4360-acb0-e5a6dc4b8ad2" providerId="ADAL" clId="{CB1BAC8B-F6F8-402F-8E99-ED0469F3675D}" dt="2025-05-20T07:50:12.968" v="758" actId="20577"/>
          <ac:spMkLst>
            <pc:docMk/>
            <pc:sldMk cId="2415900997" sldId="1532"/>
            <ac:spMk id="35" creationId="{37104C51-0232-62ED-4C6F-1447D06633EE}"/>
          </ac:spMkLst>
        </pc:spChg>
        <pc:spChg chg="mod">
          <ac:chgData name="Duijf, Antoinette" userId="80426808-569e-4360-acb0-e5a6dc4b8ad2" providerId="ADAL" clId="{CB1BAC8B-F6F8-402F-8E99-ED0469F3675D}" dt="2025-05-20T07:26:54.616" v="525" actId="962"/>
          <ac:spMkLst>
            <pc:docMk/>
            <pc:sldMk cId="2415900997" sldId="1532"/>
            <ac:spMk id="36" creationId="{D8EF981A-9BA7-0EB1-9B70-F7FBF2F7DF1C}"/>
          </ac:spMkLst>
        </pc:spChg>
        <pc:picChg chg="add mod">
          <ac:chgData name="Duijf, Antoinette" userId="80426808-569e-4360-acb0-e5a6dc4b8ad2" providerId="ADAL" clId="{CB1BAC8B-F6F8-402F-8E99-ED0469F3675D}" dt="2025-05-20T07:27:00.132" v="527" actId="1076"/>
          <ac:picMkLst>
            <pc:docMk/>
            <pc:sldMk cId="2415900997" sldId="1532"/>
            <ac:picMk id="8" creationId="{74B46967-2A48-1ABF-60CB-14BE440C031D}"/>
          </ac:picMkLst>
        </pc:picChg>
        <pc:picChg chg="add mod">
          <ac:chgData name="Duijf, Antoinette" userId="80426808-569e-4360-acb0-e5a6dc4b8ad2" providerId="ADAL" clId="{CB1BAC8B-F6F8-402F-8E99-ED0469F3675D}" dt="2025-05-20T07:26:57.260" v="526" actId="1076"/>
          <ac:picMkLst>
            <pc:docMk/>
            <pc:sldMk cId="2415900997" sldId="1532"/>
            <ac:picMk id="18" creationId="{137A6D0D-09B2-BBA0-4C64-69091532F851}"/>
          </ac:picMkLst>
        </pc:picChg>
      </pc:sldChg>
      <pc:sldChg chg="addSp delSp modSp mod">
        <pc:chgData name="Duijf, Antoinette" userId="80426808-569e-4360-acb0-e5a6dc4b8ad2" providerId="ADAL" clId="{CB1BAC8B-F6F8-402F-8E99-ED0469F3675D}" dt="2025-05-20T08:22:51.918" v="1713" actId="20577"/>
        <pc:sldMkLst>
          <pc:docMk/>
          <pc:sldMk cId="2720654206" sldId="1533"/>
        </pc:sldMkLst>
        <pc:spChg chg="mod">
          <ac:chgData name="Duijf, Antoinette" userId="80426808-569e-4360-acb0-e5a6dc4b8ad2" providerId="ADAL" clId="{CB1BAC8B-F6F8-402F-8E99-ED0469F3675D}" dt="2025-05-20T08:22:51.918" v="1713" actId="20577"/>
          <ac:spMkLst>
            <pc:docMk/>
            <pc:sldMk cId="2720654206" sldId="1533"/>
            <ac:spMk id="4" creationId="{D36CDCC8-D80A-3CA3-9903-EC310613197D}"/>
          </ac:spMkLst>
        </pc:spChg>
        <pc:spChg chg="mod">
          <ac:chgData name="Duijf, Antoinette" userId="80426808-569e-4360-acb0-e5a6dc4b8ad2" providerId="ADAL" clId="{CB1BAC8B-F6F8-402F-8E99-ED0469F3675D}" dt="2025-05-20T08:22:00.211" v="1668" actId="1035"/>
          <ac:spMkLst>
            <pc:docMk/>
            <pc:sldMk cId="2720654206" sldId="1533"/>
            <ac:spMk id="14" creationId="{B7594A3B-3117-84CE-C300-FB96E5ED269D}"/>
          </ac:spMkLst>
        </pc:spChg>
        <pc:spChg chg="mod">
          <ac:chgData name="Duijf, Antoinette" userId="80426808-569e-4360-acb0-e5a6dc4b8ad2" providerId="ADAL" clId="{CB1BAC8B-F6F8-402F-8E99-ED0469F3675D}" dt="2025-05-20T08:21:56.032" v="1659" actId="1035"/>
          <ac:spMkLst>
            <pc:docMk/>
            <pc:sldMk cId="2720654206" sldId="1533"/>
            <ac:spMk id="15" creationId="{6EA1F8B7-D4BC-D8B0-E6FD-F33ECB45A1DD}"/>
          </ac:spMkLst>
        </pc:spChg>
        <pc:picChg chg="del">
          <ac:chgData name="Duijf, Antoinette" userId="80426808-569e-4360-acb0-e5a6dc4b8ad2" providerId="ADAL" clId="{CB1BAC8B-F6F8-402F-8E99-ED0469F3675D}" dt="2025-05-20T08:12:09.128" v="1592" actId="478"/>
          <ac:picMkLst>
            <pc:docMk/>
            <pc:sldMk cId="2720654206" sldId="1533"/>
            <ac:picMk id="9" creationId="{50DED6C7-76E6-668B-8094-A22576EC6261}"/>
          </ac:picMkLst>
        </pc:picChg>
        <pc:picChg chg="del">
          <ac:chgData name="Duijf, Antoinette" userId="80426808-569e-4360-acb0-e5a6dc4b8ad2" providerId="ADAL" clId="{CB1BAC8B-F6F8-402F-8E99-ED0469F3675D}" dt="2025-05-20T08:12:42.386" v="1596" actId="478"/>
          <ac:picMkLst>
            <pc:docMk/>
            <pc:sldMk cId="2720654206" sldId="1533"/>
            <ac:picMk id="10" creationId="{B8EDDD31-C9C7-E539-A289-DC39506E5A08}"/>
          </ac:picMkLst>
        </pc:picChg>
        <pc:picChg chg="del">
          <ac:chgData name="Duijf, Antoinette" userId="80426808-569e-4360-acb0-e5a6dc4b8ad2" providerId="ADAL" clId="{CB1BAC8B-F6F8-402F-8E99-ED0469F3675D}" dt="2025-05-20T08:12:43.092" v="1597" actId="478"/>
          <ac:picMkLst>
            <pc:docMk/>
            <pc:sldMk cId="2720654206" sldId="1533"/>
            <ac:picMk id="11" creationId="{E86D488A-FAEE-1C58-9527-299789604EA2}"/>
          </ac:picMkLst>
        </pc:picChg>
        <pc:picChg chg="add mod">
          <ac:chgData name="Duijf, Antoinette" userId="80426808-569e-4360-acb0-e5a6dc4b8ad2" providerId="ADAL" clId="{CB1BAC8B-F6F8-402F-8E99-ED0469F3675D}" dt="2025-05-20T08:12:15.396" v="1595" actId="1076"/>
          <ac:picMkLst>
            <pc:docMk/>
            <pc:sldMk cId="2720654206" sldId="1533"/>
            <ac:picMk id="24" creationId="{204F4C1F-04A1-8155-8D0B-D12B64C1D976}"/>
          </ac:picMkLst>
        </pc:picChg>
        <pc:picChg chg="add del mod modCrop">
          <ac:chgData name="Duijf, Antoinette" userId="80426808-569e-4360-acb0-e5a6dc4b8ad2" providerId="ADAL" clId="{CB1BAC8B-F6F8-402F-8E99-ED0469F3675D}" dt="2025-05-20T08:18:08.741" v="1607" actId="478"/>
          <ac:picMkLst>
            <pc:docMk/>
            <pc:sldMk cId="2720654206" sldId="1533"/>
            <ac:picMk id="26" creationId="{FA016D3D-582F-D6EA-288C-F12FCEF431FC}"/>
          </ac:picMkLst>
        </pc:picChg>
        <pc:picChg chg="add mod modCrop">
          <ac:chgData name="Duijf, Antoinette" userId="80426808-569e-4360-acb0-e5a6dc4b8ad2" providerId="ADAL" clId="{CB1BAC8B-F6F8-402F-8E99-ED0469F3675D}" dt="2025-05-20T08:18:26.038" v="1614" actId="1076"/>
          <ac:picMkLst>
            <pc:docMk/>
            <pc:sldMk cId="2720654206" sldId="1533"/>
            <ac:picMk id="29" creationId="{7E2DFFCF-C8AF-D6D0-DB44-61030D1EA28A}"/>
          </ac:picMkLst>
        </pc:picChg>
        <pc:picChg chg="add mod modCrop">
          <ac:chgData name="Duijf, Antoinette" userId="80426808-569e-4360-acb0-e5a6dc4b8ad2" providerId="ADAL" clId="{CB1BAC8B-F6F8-402F-8E99-ED0469F3675D}" dt="2025-05-20T08:22:42.440" v="1710" actId="1036"/>
          <ac:picMkLst>
            <pc:docMk/>
            <pc:sldMk cId="2720654206" sldId="1533"/>
            <ac:picMk id="32" creationId="{2CEAF2AD-4D40-BA51-CF95-519A28AE4B64}"/>
          </ac:picMkLst>
        </pc:picChg>
      </pc:sldChg>
      <pc:sldChg chg="addSp modSp mod">
        <pc:chgData name="Duijf, Antoinette" userId="80426808-569e-4360-acb0-e5a6dc4b8ad2" providerId="ADAL" clId="{CB1BAC8B-F6F8-402F-8E99-ED0469F3675D}" dt="2025-05-20T08:10:09.936" v="1591" actId="115"/>
        <pc:sldMkLst>
          <pc:docMk/>
          <pc:sldMk cId="3784289866" sldId="1534"/>
        </pc:sldMkLst>
        <pc:spChg chg="add mod">
          <ac:chgData name="Duijf, Antoinette" userId="80426808-569e-4360-acb0-e5a6dc4b8ad2" providerId="ADAL" clId="{CB1BAC8B-F6F8-402F-8E99-ED0469F3675D}" dt="2025-05-20T08:09:23.362" v="1531" actId="20577"/>
          <ac:spMkLst>
            <pc:docMk/>
            <pc:sldMk cId="3784289866" sldId="1534"/>
            <ac:spMk id="8" creationId="{C567161C-8418-2FD6-1BCE-A67EF571BBCF}"/>
          </ac:spMkLst>
        </pc:spChg>
        <pc:spChg chg="mod">
          <ac:chgData name="Duijf, Antoinette" userId="80426808-569e-4360-acb0-e5a6dc4b8ad2" providerId="ADAL" clId="{CB1BAC8B-F6F8-402F-8E99-ED0469F3675D}" dt="2025-05-20T08:10:09.936" v="1591" actId="115"/>
          <ac:spMkLst>
            <pc:docMk/>
            <pc:sldMk cId="3784289866" sldId="1534"/>
            <ac:spMk id="35" creationId="{37104C51-0232-62ED-4C6F-1447D06633EE}"/>
          </ac:spMkLst>
        </pc:spChg>
        <pc:spChg chg="mod">
          <ac:chgData name="Duijf, Antoinette" userId="80426808-569e-4360-acb0-e5a6dc4b8ad2" providerId="ADAL" clId="{CB1BAC8B-F6F8-402F-8E99-ED0469F3675D}" dt="2025-05-20T08:09:41.448" v="1554" actId="115"/>
          <ac:spMkLst>
            <pc:docMk/>
            <pc:sldMk cId="3784289866" sldId="1534"/>
            <ac:spMk id="36" creationId="{D8EF981A-9BA7-0EB1-9B70-F7FBF2F7DF1C}"/>
          </ac:spMkLst>
        </pc:spChg>
        <pc:picChg chg="add mod">
          <ac:chgData name="Duijf, Antoinette" userId="80426808-569e-4360-acb0-e5a6dc4b8ad2" providerId="ADAL" clId="{CB1BAC8B-F6F8-402F-8E99-ED0469F3675D}" dt="2025-05-20T08:01:57.110" v="1030" actId="1076"/>
          <ac:picMkLst>
            <pc:docMk/>
            <pc:sldMk cId="3784289866" sldId="1534"/>
            <ac:picMk id="2" creationId="{AD1641B4-A76F-5718-0EBE-1A951CD5D085}"/>
          </ac:picMkLst>
        </pc:picChg>
        <pc:picChg chg="add mod">
          <ac:chgData name="Duijf, Antoinette" userId="80426808-569e-4360-acb0-e5a6dc4b8ad2" providerId="ADAL" clId="{CB1BAC8B-F6F8-402F-8E99-ED0469F3675D}" dt="2025-05-20T08:08:48.863" v="1455" actId="1076"/>
          <ac:picMkLst>
            <pc:docMk/>
            <pc:sldMk cId="3784289866" sldId="1534"/>
            <ac:picMk id="18" creationId="{A20E5136-4F15-0976-33D8-27B86371C3F5}"/>
          </ac:picMkLst>
        </pc:picChg>
      </pc:sldChg>
      <pc:sldChg chg="modSp mod">
        <pc:chgData name="Duijf, Antoinette" userId="80426808-569e-4360-acb0-e5a6dc4b8ad2" providerId="ADAL" clId="{CB1BAC8B-F6F8-402F-8E99-ED0469F3675D}" dt="2025-05-20T09:35:48.461" v="2637" actId="255"/>
        <pc:sldMkLst>
          <pc:docMk/>
          <pc:sldMk cId="3681329341" sldId="1535"/>
        </pc:sldMkLst>
        <pc:spChg chg="mod">
          <ac:chgData name="Duijf, Antoinette" userId="80426808-569e-4360-acb0-e5a6dc4b8ad2" providerId="ADAL" clId="{CB1BAC8B-F6F8-402F-8E99-ED0469F3675D}" dt="2025-05-20T09:35:42.189" v="2636" actId="255"/>
          <ac:spMkLst>
            <pc:docMk/>
            <pc:sldMk cId="3681329341" sldId="1535"/>
            <ac:spMk id="35" creationId="{37104C51-0232-62ED-4C6F-1447D06633EE}"/>
          </ac:spMkLst>
        </pc:spChg>
        <pc:spChg chg="mod">
          <ac:chgData name="Duijf, Antoinette" userId="80426808-569e-4360-acb0-e5a6dc4b8ad2" providerId="ADAL" clId="{CB1BAC8B-F6F8-402F-8E99-ED0469F3675D}" dt="2025-05-20T09:35:48.461" v="2637" actId="255"/>
          <ac:spMkLst>
            <pc:docMk/>
            <pc:sldMk cId="3681329341" sldId="1535"/>
            <ac:spMk id="36" creationId="{D8EF981A-9BA7-0EB1-9B70-F7FBF2F7DF1C}"/>
          </ac:spMkLst>
        </pc:spChg>
      </pc:sldChg>
      <pc:sldChg chg="addSp delSp modSp mod">
        <pc:chgData name="Duijf, Antoinette" userId="80426808-569e-4360-acb0-e5a6dc4b8ad2" providerId="ADAL" clId="{CB1BAC8B-F6F8-402F-8E99-ED0469F3675D}" dt="2025-05-20T09:09:57.886" v="2635" actId="20577"/>
        <pc:sldMkLst>
          <pc:docMk/>
          <pc:sldMk cId="3676016274" sldId="1536"/>
        </pc:sldMkLst>
        <pc:spChg chg="mod">
          <ac:chgData name="Duijf, Antoinette" userId="80426808-569e-4360-acb0-e5a6dc4b8ad2" providerId="ADAL" clId="{CB1BAC8B-F6F8-402F-8E99-ED0469F3675D}" dt="2025-05-20T09:09:57.886" v="2635" actId="20577"/>
          <ac:spMkLst>
            <pc:docMk/>
            <pc:sldMk cId="3676016274" sldId="1536"/>
            <ac:spMk id="36" creationId="{D8EF981A-9BA7-0EB1-9B70-F7FBF2F7DF1C}"/>
          </ac:spMkLst>
        </pc:spChg>
        <pc:picChg chg="add mod">
          <ac:chgData name="Duijf, Antoinette" userId="80426808-569e-4360-acb0-e5a6dc4b8ad2" providerId="ADAL" clId="{CB1BAC8B-F6F8-402F-8E99-ED0469F3675D}" dt="2025-05-20T09:04:54.935" v="2516" actId="14100"/>
          <ac:picMkLst>
            <pc:docMk/>
            <pc:sldMk cId="3676016274" sldId="1536"/>
            <ac:picMk id="2" creationId="{57881D31-4DA5-BF13-497F-775AB7FD3BDB}"/>
          </ac:picMkLst>
        </pc:picChg>
        <pc:picChg chg="del">
          <ac:chgData name="Duijf, Antoinette" userId="80426808-569e-4360-acb0-e5a6dc4b8ad2" providerId="ADAL" clId="{CB1BAC8B-F6F8-402F-8E99-ED0469F3675D}" dt="2025-05-20T09:04:39.074" v="2509" actId="478"/>
          <ac:picMkLst>
            <pc:docMk/>
            <pc:sldMk cId="3676016274" sldId="1536"/>
            <ac:picMk id="8" creationId="{DC315B02-E352-55BB-1213-E09701059E28}"/>
          </ac:picMkLst>
        </pc:picChg>
        <pc:picChg chg="add mod">
          <ac:chgData name="Duijf, Antoinette" userId="80426808-569e-4360-acb0-e5a6dc4b8ad2" providerId="ADAL" clId="{CB1BAC8B-F6F8-402F-8E99-ED0469F3675D}" dt="2025-05-20T09:05:59.009" v="2528" actId="14100"/>
          <ac:picMkLst>
            <pc:docMk/>
            <pc:sldMk cId="3676016274" sldId="1536"/>
            <ac:picMk id="18" creationId="{D1C25C30-6295-0A24-CF55-3DBDBC90232B}"/>
          </ac:picMkLst>
        </pc:picChg>
        <pc:picChg chg="add del mod">
          <ac:chgData name="Duijf, Antoinette" userId="80426808-569e-4360-acb0-e5a6dc4b8ad2" providerId="ADAL" clId="{CB1BAC8B-F6F8-402F-8E99-ED0469F3675D}" dt="2025-05-20T09:05:20.714" v="2522" actId="478"/>
          <ac:picMkLst>
            <pc:docMk/>
            <pc:sldMk cId="3676016274" sldId="1536"/>
            <ac:picMk id="19" creationId="{6DA8AC89-458D-FED2-FEBB-BBF6D60D9E59}"/>
          </ac:picMkLst>
        </pc:picChg>
        <pc:picChg chg="add mod">
          <ac:chgData name="Duijf, Antoinette" userId="80426808-569e-4360-acb0-e5a6dc4b8ad2" providerId="ADAL" clId="{CB1BAC8B-F6F8-402F-8E99-ED0469F3675D}" dt="2025-05-20T09:05:31.896" v="2527" actId="1076"/>
          <ac:picMkLst>
            <pc:docMk/>
            <pc:sldMk cId="3676016274" sldId="1536"/>
            <ac:picMk id="21" creationId="{DB8BB65F-4230-F740-62E2-EFA751FCF2AC}"/>
          </ac:picMkLst>
        </pc:picChg>
      </pc:sldChg>
      <pc:sldChg chg="addSp modSp mod">
        <pc:chgData name="Duijf, Antoinette" userId="80426808-569e-4360-acb0-e5a6dc4b8ad2" providerId="ADAL" clId="{CB1BAC8B-F6F8-402F-8E99-ED0469F3675D}" dt="2025-05-20T08:47:19.410" v="2439" actId="20577"/>
        <pc:sldMkLst>
          <pc:docMk/>
          <pc:sldMk cId="3677704203" sldId="1539"/>
        </pc:sldMkLst>
        <pc:spChg chg="add mod">
          <ac:chgData name="Duijf, Antoinette" userId="80426808-569e-4360-acb0-e5a6dc4b8ad2" providerId="ADAL" clId="{CB1BAC8B-F6F8-402F-8E99-ED0469F3675D}" dt="2025-05-20T08:47:19.410" v="2439" actId="20577"/>
          <ac:spMkLst>
            <pc:docMk/>
            <pc:sldMk cId="3677704203" sldId="1539"/>
            <ac:spMk id="3" creationId="{CC2F8946-55D6-B3EF-60AB-DE4CBD84EBD6}"/>
          </ac:spMkLst>
        </pc:spChg>
        <pc:spChg chg="mod">
          <ac:chgData name="Duijf, Antoinette" userId="80426808-569e-4360-acb0-e5a6dc4b8ad2" providerId="ADAL" clId="{CB1BAC8B-F6F8-402F-8E99-ED0469F3675D}" dt="2025-05-20T08:43:23.355" v="2126" actId="20577"/>
          <ac:spMkLst>
            <pc:docMk/>
            <pc:sldMk cId="3677704203" sldId="1539"/>
            <ac:spMk id="10" creationId="{53A896E9-F098-44DA-A15A-0BB6C51751F4}"/>
          </ac:spMkLst>
        </pc:spChg>
        <pc:picChg chg="add mod">
          <ac:chgData name="Duijf, Antoinette" userId="80426808-569e-4360-acb0-e5a6dc4b8ad2" providerId="ADAL" clId="{CB1BAC8B-F6F8-402F-8E99-ED0469F3675D}" dt="2025-05-20T08:42:17.167" v="2022" actId="1076"/>
          <ac:picMkLst>
            <pc:docMk/>
            <pc:sldMk cId="3677704203" sldId="1539"/>
            <ac:picMk id="2" creationId="{8F29C9BE-7A26-0CC4-3C26-394C8F797A0E}"/>
          </ac:picMkLst>
        </pc:picChg>
      </pc:sldChg>
      <pc:sldChg chg="addSp delSp modSp add mod">
        <pc:chgData name="Duijf, Antoinette" userId="80426808-569e-4360-acb0-e5a6dc4b8ad2" providerId="ADAL" clId="{CB1BAC8B-F6F8-402F-8E99-ED0469F3675D}" dt="2025-05-20T07:47:29.853" v="689" actId="1076"/>
        <pc:sldMkLst>
          <pc:docMk/>
          <pc:sldMk cId="2386076418" sldId="1540"/>
        </pc:sldMkLst>
        <pc:spChg chg="mod">
          <ac:chgData name="Duijf, Antoinette" userId="80426808-569e-4360-acb0-e5a6dc4b8ad2" providerId="ADAL" clId="{CB1BAC8B-F6F8-402F-8E99-ED0469F3675D}" dt="2025-05-20T07:44:46.126" v="648" actId="20577"/>
          <ac:spMkLst>
            <pc:docMk/>
            <pc:sldMk cId="2386076418" sldId="1540"/>
            <ac:spMk id="35" creationId="{37104C51-0232-62ED-4C6F-1447D06633EE}"/>
          </ac:spMkLst>
        </pc:spChg>
        <pc:spChg chg="mod">
          <ac:chgData name="Duijf, Antoinette" userId="80426808-569e-4360-acb0-e5a6dc4b8ad2" providerId="ADAL" clId="{CB1BAC8B-F6F8-402F-8E99-ED0469F3675D}" dt="2025-05-20T07:44:54.128" v="672" actId="20577"/>
          <ac:spMkLst>
            <pc:docMk/>
            <pc:sldMk cId="2386076418" sldId="1540"/>
            <ac:spMk id="36" creationId="{D8EF981A-9BA7-0EB1-9B70-F7FBF2F7DF1C}"/>
          </ac:spMkLst>
        </pc:spChg>
        <pc:picChg chg="del">
          <ac:chgData name="Duijf, Antoinette" userId="80426808-569e-4360-acb0-e5a6dc4b8ad2" providerId="ADAL" clId="{CB1BAC8B-F6F8-402F-8E99-ED0469F3675D}" dt="2025-05-20T07:42:13.184" v="565" actId="478"/>
          <ac:picMkLst>
            <pc:docMk/>
            <pc:sldMk cId="2386076418" sldId="1540"/>
            <ac:picMk id="2" creationId="{BBF10C6A-3BAF-3A39-8EC1-6DB1BB0A702F}"/>
          </ac:picMkLst>
        </pc:picChg>
        <pc:picChg chg="del">
          <ac:chgData name="Duijf, Antoinette" userId="80426808-569e-4360-acb0-e5a6dc4b8ad2" providerId="ADAL" clId="{CB1BAC8B-F6F8-402F-8E99-ED0469F3675D}" dt="2025-05-20T07:42:13.770" v="566" actId="478"/>
          <ac:picMkLst>
            <pc:docMk/>
            <pc:sldMk cId="2386076418" sldId="1540"/>
            <ac:picMk id="9" creationId="{2D601E59-2EBD-37DA-F4B5-B4CC70EB2974}"/>
          </ac:picMkLst>
        </pc:picChg>
        <pc:picChg chg="add mod modCrop">
          <ac:chgData name="Duijf, Antoinette" userId="80426808-569e-4360-acb0-e5a6dc4b8ad2" providerId="ADAL" clId="{CB1BAC8B-F6F8-402F-8E99-ED0469F3675D}" dt="2025-05-20T07:47:29.853" v="689" actId="1076"/>
          <ac:picMkLst>
            <pc:docMk/>
            <pc:sldMk cId="2386076418" sldId="1540"/>
            <ac:picMk id="18" creationId="{AD0804DE-EB94-46E9-3614-B32D094EE8D5}"/>
          </ac:picMkLst>
        </pc:picChg>
        <pc:picChg chg="add del mod">
          <ac:chgData name="Duijf, Antoinette" userId="80426808-569e-4360-acb0-e5a6dc4b8ad2" providerId="ADAL" clId="{CB1BAC8B-F6F8-402F-8E99-ED0469F3675D}" dt="2025-05-20T07:46:40.742" v="673" actId="478"/>
          <ac:picMkLst>
            <pc:docMk/>
            <pc:sldMk cId="2386076418" sldId="1540"/>
            <ac:picMk id="20" creationId="{72972169-D031-B261-4BEF-E2A67EBDEAB4}"/>
          </ac:picMkLst>
        </pc:picChg>
        <pc:picChg chg="add mod modCrop">
          <ac:chgData name="Duijf, Antoinette" userId="80426808-569e-4360-acb0-e5a6dc4b8ad2" providerId="ADAL" clId="{CB1BAC8B-F6F8-402F-8E99-ED0469F3675D}" dt="2025-05-20T07:47:16.796" v="685" actId="1076"/>
          <ac:picMkLst>
            <pc:docMk/>
            <pc:sldMk cId="2386076418" sldId="1540"/>
            <ac:picMk id="23" creationId="{88B45461-B050-5D73-620C-60792C37E24E}"/>
          </ac:picMkLst>
        </pc:picChg>
      </pc:sldChg>
    </pc:docChg>
  </pc:docChgLst>
  <pc:docChgLst>
    <pc:chgData name="Routledge, Mandy" userId="bacdedf5-8e30-494b-ad8b-f27fa30c4f8d" providerId="ADAL" clId="{C1261304-08C4-46F1-8447-91D50B5B6CE1}"/>
    <pc:docChg chg="undo custSel addSld delSld modSld sldOrd modSection">
      <pc:chgData name="Routledge, Mandy" userId="bacdedf5-8e30-494b-ad8b-f27fa30c4f8d" providerId="ADAL" clId="{C1261304-08C4-46F1-8447-91D50B5B6CE1}" dt="2025-05-20T09:15:11.724" v="2188" actId="1076"/>
      <pc:docMkLst>
        <pc:docMk/>
      </pc:docMkLst>
      <pc:sldChg chg="addSp delSp modSp mod">
        <pc:chgData name="Routledge, Mandy" userId="bacdedf5-8e30-494b-ad8b-f27fa30c4f8d" providerId="ADAL" clId="{C1261304-08C4-46F1-8447-91D50B5B6CE1}" dt="2025-05-20T08:36:03.365" v="1851" actId="478"/>
        <pc:sldMkLst>
          <pc:docMk/>
          <pc:sldMk cId="1671649065" sldId="934"/>
        </pc:sldMkLst>
        <pc:spChg chg="add del mod">
          <ac:chgData name="Routledge, Mandy" userId="bacdedf5-8e30-494b-ad8b-f27fa30c4f8d" providerId="ADAL" clId="{C1261304-08C4-46F1-8447-91D50B5B6CE1}" dt="2025-05-20T08:36:03.365" v="1851" actId="478"/>
          <ac:spMkLst>
            <pc:docMk/>
            <pc:sldMk cId="1671649065" sldId="934"/>
            <ac:spMk id="3" creationId="{F2DE71DE-4CCB-293E-8303-053FC4D7EB0C}"/>
          </ac:spMkLst>
        </pc:spChg>
      </pc:sldChg>
      <pc:sldChg chg="addSp modSp add del mod">
        <pc:chgData name="Routledge, Mandy" userId="bacdedf5-8e30-494b-ad8b-f27fa30c4f8d" providerId="ADAL" clId="{C1261304-08C4-46F1-8447-91D50B5B6CE1}" dt="2025-05-19T20:18:26.832" v="762" actId="47"/>
        <pc:sldMkLst>
          <pc:docMk/>
          <pc:sldMk cId="1759272614" sldId="1394"/>
        </pc:sldMkLst>
        <pc:spChg chg="add mod">
          <ac:chgData name="Routledge, Mandy" userId="bacdedf5-8e30-494b-ad8b-f27fa30c4f8d" providerId="ADAL" clId="{C1261304-08C4-46F1-8447-91D50B5B6CE1}" dt="2025-05-19T20:05:26.931" v="333" actId="1076"/>
          <ac:spMkLst>
            <pc:docMk/>
            <pc:sldMk cId="1759272614" sldId="1394"/>
            <ac:spMk id="2" creationId="{7438BBBF-DB3D-76F2-980D-AD5D72289C7F}"/>
          </ac:spMkLst>
        </pc:spChg>
      </pc:sldChg>
      <pc:sldChg chg="modSp mod modNotes modNotesTx">
        <pc:chgData name="Routledge, Mandy" userId="bacdedf5-8e30-494b-ad8b-f27fa30c4f8d" providerId="ADAL" clId="{C1261304-08C4-46F1-8447-91D50B5B6CE1}" dt="2025-05-20T07:50:44.558" v="1155" actId="20577"/>
        <pc:sldMkLst>
          <pc:docMk/>
          <pc:sldMk cId="2189114603" sldId="1437"/>
        </pc:sldMkLst>
        <pc:spChg chg="mod">
          <ac:chgData name="Routledge, Mandy" userId="bacdedf5-8e30-494b-ad8b-f27fa30c4f8d" providerId="ADAL" clId="{C1261304-08C4-46F1-8447-91D50B5B6CE1}" dt="2025-05-20T07:50:44.558" v="1155" actId="20577"/>
          <ac:spMkLst>
            <pc:docMk/>
            <pc:sldMk cId="2189114603" sldId="1437"/>
            <ac:spMk id="3" creationId="{00000000-0000-0000-0000-000000000000}"/>
          </ac:spMkLst>
        </pc:spChg>
      </pc:sldChg>
      <pc:sldChg chg="add del">
        <pc:chgData name="Routledge, Mandy" userId="bacdedf5-8e30-494b-ad8b-f27fa30c4f8d" providerId="ADAL" clId="{C1261304-08C4-46F1-8447-91D50B5B6CE1}" dt="2025-05-19T20:02:30.297" v="222" actId="47"/>
        <pc:sldMkLst>
          <pc:docMk/>
          <pc:sldMk cId="3244961543" sldId="1438"/>
        </pc:sldMkLst>
      </pc:sldChg>
      <pc:sldChg chg="delSp modSp mod">
        <pc:chgData name="Routledge, Mandy" userId="bacdedf5-8e30-494b-ad8b-f27fa30c4f8d" providerId="ADAL" clId="{C1261304-08C4-46F1-8447-91D50B5B6CE1}" dt="2025-05-20T09:09:26.606" v="2186" actId="478"/>
        <pc:sldMkLst>
          <pc:docMk/>
          <pc:sldMk cId="3852907103" sldId="1460"/>
        </pc:sldMkLst>
        <pc:spChg chg="mod">
          <ac:chgData name="Routledge, Mandy" userId="bacdedf5-8e30-494b-ad8b-f27fa30c4f8d" providerId="ADAL" clId="{C1261304-08C4-46F1-8447-91D50B5B6CE1}" dt="2025-05-19T19:47:50.907" v="13"/>
          <ac:spMkLst>
            <pc:docMk/>
            <pc:sldMk cId="3852907103" sldId="1460"/>
            <ac:spMk id="6" creationId="{00000000-0000-0000-0000-000000000000}"/>
          </ac:spMkLst>
        </pc:spChg>
        <pc:spChg chg="del mod">
          <ac:chgData name="Routledge, Mandy" userId="bacdedf5-8e30-494b-ad8b-f27fa30c4f8d" providerId="ADAL" clId="{C1261304-08C4-46F1-8447-91D50B5B6CE1}" dt="2025-05-20T09:09:26.606" v="2186" actId="478"/>
          <ac:spMkLst>
            <pc:docMk/>
            <pc:sldMk cId="3852907103" sldId="1460"/>
            <ac:spMk id="11" creationId="{F9CE4560-9046-FE38-0B5B-67EEE1165C67}"/>
          </ac:spMkLst>
        </pc:spChg>
      </pc:sldChg>
      <pc:sldChg chg="del">
        <pc:chgData name="Routledge, Mandy" userId="bacdedf5-8e30-494b-ad8b-f27fa30c4f8d" providerId="ADAL" clId="{C1261304-08C4-46F1-8447-91D50B5B6CE1}" dt="2025-05-20T08:56:32.507" v="2106" actId="47"/>
        <pc:sldMkLst>
          <pc:docMk/>
          <pc:sldMk cId="3978205201" sldId="1474"/>
        </pc:sldMkLst>
      </pc:sldChg>
      <pc:sldChg chg="modSp mod">
        <pc:chgData name="Routledge, Mandy" userId="bacdedf5-8e30-494b-ad8b-f27fa30c4f8d" providerId="ADAL" clId="{C1261304-08C4-46F1-8447-91D50B5B6CE1}" dt="2025-05-19T19:48:00.593" v="27" actId="20577"/>
        <pc:sldMkLst>
          <pc:docMk/>
          <pc:sldMk cId="4207872812" sldId="1475"/>
        </pc:sldMkLst>
        <pc:spChg chg="mod">
          <ac:chgData name="Routledge, Mandy" userId="bacdedf5-8e30-494b-ad8b-f27fa30c4f8d" providerId="ADAL" clId="{C1261304-08C4-46F1-8447-91D50B5B6CE1}" dt="2025-05-19T19:48:00.593" v="27" actId="20577"/>
          <ac:spMkLst>
            <pc:docMk/>
            <pc:sldMk cId="4207872812" sldId="1475"/>
            <ac:spMk id="6" creationId="{00000000-0000-0000-0000-000000000000}"/>
          </ac:spMkLst>
        </pc:spChg>
      </pc:sldChg>
      <pc:sldChg chg="addSp modSp mod">
        <pc:chgData name="Routledge, Mandy" userId="bacdedf5-8e30-494b-ad8b-f27fa30c4f8d" providerId="ADAL" clId="{C1261304-08C4-46F1-8447-91D50B5B6CE1}" dt="2025-05-20T09:08:52.356" v="2181" actId="20577"/>
        <pc:sldMkLst>
          <pc:docMk/>
          <pc:sldMk cId="2452007587" sldId="1476"/>
        </pc:sldMkLst>
        <pc:spChg chg="add mod">
          <ac:chgData name="Routledge, Mandy" userId="bacdedf5-8e30-494b-ad8b-f27fa30c4f8d" providerId="ADAL" clId="{C1261304-08C4-46F1-8447-91D50B5B6CE1}" dt="2025-05-20T09:08:52.356" v="2181" actId="20577"/>
          <ac:spMkLst>
            <pc:docMk/>
            <pc:sldMk cId="2452007587" sldId="1476"/>
            <ac:spMk id="2" creationId="{28CBEF91-B4D4-4942-CA63-A91333C141F4}"/>
          </ac:spMkLst>
        </pc:spChg>
        <pc:spChg chg="mod">
          <ac:chgData name="Routledge, Mandy" userId="bacdedf5-8e30-494b-ad8b-f27fa30c4f8d" providerId="ADAL" clId="{C1261304-08C4-46F1-8447-91D50B5B6CE1}" dt="2025-05-19T19:48:06.302" v="34" actId="20577"/>
          <ac:spMkLst>
            <pc:docMk/>
            <pc:sldMk cId="2452007587" sldId="1476"/>
            <ac:spMk id="6" creationId="{00000000-0000-0000-0000-000000000000}"/>
          </ac:spMkLst>
        </pc:spChg>
      </pc:sldChg>
      <pc:sldChg chg="modSp mod">
        <pc:chgData name="Routledge, Mandy" userId="bacdedf5-8e30-494b-ad8b-f27fa30c4f8d" providerId="ADAL" clId="{C1261304-08C4-46F1-8447-91D50B5B6CE1}" dt="2025-05-19T19:48:11.987" v="47" actId="20577"/>
        <pc:sldMkLst>
          <pc:docMk/>
          <pc:sldMk cId="2709048002" sldId="1477"/>
        </pc:sldMkLst>
        <pc:spChg chg="mod">
          <ac:chgData name="Routledge, Mandy" userId="bacdedf5-8e30-494b-ad8b-f27fa30c4f8d" providerId="ADAL" clId="{C1261304-08C4-46F1-8447-91D50B5B6CE1}" dt="2025-05-19T19:48:11.987" v="47" actId="20577"/>
          <ac:spMkLst>
            <pc:docMk/>
            <pc:sldMk cId="2709048002" sldId="1477"/>
            <ac:spMk id="6" creationId="{00000000-0000-0000-0000-000000000000}"/>
          </ac:spMkLst>
        </pc:spChg>
      </pc:sldChg>
      <pc:sldChg chg="addSp delSp modSp mod">
        <pc:chgData name="Routledge, Mandy" userId="bacdedf5-8e30-494b-ad8b-f27fa30c4f8d" providerId="ADAL" clId="{C1261304-08C4-46F1-8447-91D50B5B6CE1}" dt="2025-05-20T07:52:50.483" v="1164" actId="1037"/>
        <pc:sldMkLst>
          <pc:docMk/>
          <pc:sldMk cId="4074911733" sldId="1478"/>
        </pc:sldMkLst>
        <pc:spChg chg="mod">
          <ac:chgData name="Routledge, Mandy" userId="bacdedf5-8e30-494b-ad8b-f27fa30c4f8d" providerId="ADAL" clId="{C1261304-08C4-46F1-8447-91D50B5B6CE1}" dt="2025-05-19T19:48:38.023" v="53" actId="14100"/>
          <ac:spMkLst>
            <pc:docMk/>
            <pc:sldMk cId="4074911733" sldId="1478"/>
            <ac:spMk id="6" creationId="{00000000-0000-0000-0000-000000000000}"/>
          </ac:spMkLst>
        </pc:spChg>
        <pc:picChg chg="add del mod">
          <ac:chgData name="Routledge, Mandy" userId="bacdedf5-8e30-494b-ad8b-f27fa30c4f8d" providerId="ADAL" clId="{C1261304-08C4-46F1-8447-91D50B5B6CE1}" dt="2025-05-20T07:52:43.456" v="1159" actId="478"/>
          <ac:picMkLst>
            <pc:docMk/>
            <pc:sldMk cId="4074911733" sldId="1478"/>
            <ac:picMk id="2" creationId="{3E0B0021-10DF-D347-059B-29555DE3C28D}"/>
          </ac:picMkLst>
        </pc:picChg>
        <pc:picChg chg="mod">
          <ac:chgData name="Routledge, Mandy" userId="bacdedf5-8e30-494b-ad8b-f27fa30c4f8d" providerId="ADAL" clId="{C1261304-08C4-46F1-8447-91D50B5B6CE1}" dt="2025-05-20T07:52:50.483" v="1164" actId="1037"/>
          <ac:picMkLst>
            <pc:docMk/>
            <pc:sldMk cId="4074911733" sldId="1478"/>
            <ac:picMk id="4" creationId="{730EF9C6-7E24-089B-EFAE-08FD04A218FA}"/>
          </ac:picMkLst>
        </pc:picChg>
      </pc:sldChg>
      <pc:sldChg chg="modSp mod">
        <pc:chgData name="Routledge, Mandy" userId="bacdedf5-8e30-494b-ad8b-f27fa30c4f8d" providerId="ADAL" clId="{C1261304-08C4-46F1-8447-91D50B5B6CE1}" dt="2025-05-19T19:48:43.667" v="59" actId="20577"/>
        <pc:sldMkLst>
          <pc:docMk/>
          <pc:sldMk cId="4210467006" sldId="1479"/>
        </pc:sldMkLst>
        <pc:spChg chg="mod">
          <ac:chgData name="Routledge, Mandy" userId="bacdedf5-8e30-494b-ad8b-f27fa30c4f8d" providerId="ADAL" clId="{C1261304-08C4-46F1-8447-91D50B5B6CE1}" dt="2025-05-19T19:48:43.667" v="59" actId="20577"/>
          <ac:spMkLst>
            <pc:docMk/>
            <pc:sldMk cId="4210467006" sldId="1479"/>
            <ac:spMk id="6" creationId="{00000000-0000-0000-0000-000000000000}"/>
          </ac:spMkLst>
        </pc:spChg>
      </pc:sldChg>
      <pc:sldChg chg="addSp modSp mod">
        <pc:chgData name="Routledge, Mandy" userId="bacdedf5-8e30-494b-ad8b-f27fa30c4f8d" providerId="ADAL" clId="{C1261304-08C4-46F1-8447-91D50B5B6CE1}" dt="2025-05-19T20:00:27.563" v="164" actId="14100"/>
        <pc:sldMkLst>
          <pc:docMk/>
          <pc:sldMk cId="1487044012" sldId="1480"/>
        </pc:sldMkLst>
        <pc:spChg chg="mod">
          <ac:chgData name="Routledge, Mandy" userId="bacdedf5-8e30-494b-ad8b-f27fa30c4f8d" providerId="ADAL" clId="{C1261304-08C4-46F1-8447-91D50B5B6CE1}" dt="2025-05-19T19:48:55.909" v="60"/>
          <ac:spMkLst>
            <pc:docMk/>
            <pc:sldMk cId="1487044012" sldId="1480"/>
            <ac:spMk id="6" creationId="{00000000-0000-0000-0000-000000000000}"/>
          </ac:spMkLst>
        </pc:spChg>
        <pc:picChg chg="add mod">
          <ac:chgData name="Routledge, Mandy" userId="bacdedf5-8e30-494b-ad8b-f27fa30c4f8d" providerId="ADAL" clId="{C1261304-08C4-46F1-8447-91D50B5B6CE1}" dt="2025-05-19T20:00:27.563" v="164" actId="14100"/>
          <ac:picMkLst>
            <pc:docMk/>
            <pc:sldMk cId="1487044012" sldId="1480"/>
            <ac:picMk id="2" creationId="{72FE73A3-9629-51D5-B627-E59C1FFEDF0C}"/>
          </ac:picMkLst>
        </pc:picChg>
      </pc:sldChg>
      <pc:sldChg chg="addSp modSp mod">
        <pc:chgData name="Routledge, Mandy" userId="bacdedf5-8e30-494b-ad8b-f27fa30c4f8d" providerId="ADAL" clId="{C1261304-08C4-46F1-8447-91D50B5B6CE1}" dt="2025-05-19T20:08:53.297" v="396" actId="14100"/>
        <pc:sldMkLst>
          <pc:docMk/>
          <pc:sldMk cId="3779434736" sldId="1481"/>
        </pc:sldMkLst>
        <pc:spChg chg="mod">
          <ac:chgData name="Routledge, Mandy" userId="bacdedf5-8e30-494b-ad8b-f27fa30c4f8d" providerId="ADAL" clId="{C1261304-08C4-46F1-8447-91D50B5B6CE1}" dt="2025-05-19T19:48:59.262" v="66" actId="20577"/>
          <ac:spMkLst>
            <pc:docMk/>
            <pc:sldMk cId="3779434736" sldId="1481"/>
            <ac:spMk id="6" creationId="{00000000-0000-0000-0000-000000000000}"/>
          </ac:spMkLst>
        </pc:spChg>
        <pc:picChg chg="add mod">
          <ac:chgData name="Routledge, Mandy" userId="bacdedf5-8e30-494b-ad8b-f27fa30c4f8d" providerId="ADAL" clId="{C1261304-08C4-46F1-8447-91D50B5B6CE1}" dt="2025-05-19T20:08:53.297" v="396" actId="14100"/>
          <ac:picMkLst>
            <pc:docMk/>
            <pc:sldMk cId="3779434736" sldId="1481"/>
            <ac:picMk id="2" creationId="{FCE6E665-1953-3CE7-C666-E7856377C48F}"/>
          </ac:picMkLst>
        </pc:picChg>
      </pc:sldChg>
      <pc:sldChg chg="modSp mod">
        <pc:chgData name="Routledge, Mandy" userId="bacdedf5-8e30-494b-ad8b-f27fa30c4f8d" providerId="ADAL" clId="{C1261304-08C4-46F1-8447-91D50B5B6CE1}" dt="2025-05-19T19:49:02.958" v="74" actId="20577"/>
        <pc:sldMkLst>
          <pc:docMk/>
          <pc:sldMk cId="1201727269" sldId="1482"/>
        </pc:sldMkLst>
        <pc:spChg chg="mod">
          <ac:chgData name="Routledge, Mandy" userId="bacdedf5-8e30-494b-ad8b-f27fa30c4f8d" providerId="ADAL" clId="{C1261304-08C4-46F1-8447-91D50B5B6CE1}" dt="2025-05-19T19:49:02.958" v="74" actId="20577"/>
          <ac:spMkLst>
            <pc:docMk/>
            <pc:sldMk cId="1201727269" sldId="1482"/>
            <ac:spMk id="6" creationId="{00000000-0000-0000-0000-000000000000}"/>
          </ac:spMkLst>
        </pc:spChg>
      </pc:sldChg>
      <pc:sldChg chg="modSp mod">
        <pc:chgData name="Routledge, Mandy" userId="bacdedf5-8e30-494b-ad8b-f27fa30c4f8d" providerId="ADAL" clId="{C1261304-08C4-46F1-8447-91D50B5B6CE1}" dt="2025-05-20T07:55:09.862" v="1409" actId="20577"/>
        <pc:sldMkLst>
          <pc:docMk/>
          <pc:sldMk cId="2904738428" sldId="1483"/>
        </pc:sldMkLst>
        <pc:spChg chg="mod">
          <ac:chgData name="Routledge, Mandy" userId="bacdedf5-8e30-494b-ad8b-f27fa30c4f8d" providerId="ADAL" clId="{C1261304-08C4-46F1-8447-91D50B5B6CE1}" dt="2025-05-19T19:49:11.426" v="75"/>
          <ac:spMkLst>
            <pc:docMk/>
            <pc:sldMk cId="2904738428" sldId="1483"/>
            <ac:spMk id="6" creationId="{00000000-0000-0000-0000-000000000000}"/>
          </ac:spMkLst>
        </pc:spChg>
        <pc:spChg chg="mod">
          <ac:chgData name="Routledge, Mandy" userId="bacdedf5-8e30-494b-ad8b-f27fa30c4f8d" providerId="ADAL" clId="{C1261304-08C4-46F1-8447-91D50B5B6CE1}" dt="2025-05-20T07:55:09.862" v="1409" actId="20577"/>
          <ac:spMkLst>
            <pc:docMk/>
            <pc:sldMk cId="2904738428" sldId="1483"/>
            <ac:spMk id="7" creationId="{C567161C-8418-2FD6-1BCE-A67EF571BBCF}"/>
          </ac:spMkLst>
        </pc:spChg>
      </pc:sldChg>
      <pc:sldChg chg="addSp modSp mod">
        <pc:chgData name="Routledge, Mandy" userId="bacdedf5-8e30-494b-ad8b-f27fa30c4f8d" providerId="ADAL" clId="{C1261304-08C4-46F1-8447-91D50B5B6CE1}" dt="2025-05-20T08:22:01.500" v="1642" actId="20577"/>
        <pc:sldMkLst>
          <pc:docMk/>
          <pc:sldMk cId="2967928418" sldId="1511"/>
        </pc:sldMkLst>
        <pc:spChg chg="mod">
          <ac:chgData name="Routledge, Mandy" userId="bacdedf5-8e30-494b-ad8b-f27fa30c4f8d" providerId="ADAL" clId="{C1261304-08C4-46F1-8447-91D50B5B6CE1}" dt="2025-05-19T19:57:08.497" v="89" actId="20577"/>
          <ac:spMkLst>
            <pc:docMk/>
            <pc:sldMk cId="2967928418" sldId="1511"/>
            <ac:spMk id="33" creationId="{AC757F5E-B016-F947-4518-7C6B9CC7EE04}"/>
          </ac:spMkLst>
        </pc:spChg>
        <pc:spChg chg="mod">
          <ac:chgData name="Routledge, Mandy" userId="bacdedf5-8e30-494b-ad8b-f27fa30c4f8d" providerId="ADAL" clId="{C1261304-08C4-46F1-8447-91D50B5B6CE1}" dt="2025-05-19T19:57:29.146" v="101" actId="20577"/>
          <ac:spMkLst>
            <pc:docMk/>
            <pc:sldMk cId="2967928418" sldId="1511"/>
            <ac:spMk id="34" creationId="{152372B3-00F5-781C-183E-6F2DDF35091D}"/>
          </ac:spMkLst>
        </pc:spChg>
        <pc:spChg chg="mod">
          <ac:chgData name="Routledge, Mandy" userId="bacdedf5-8e30-494b-ad8b-f27fa30c4f8d" providerId="ADAL" clId="{C1261304-08C4-46F1-8447-91D50B5B6CE1}" dt="2025-05-20T08:16:00.981" v="1512" actId="115"/>
          <ac:spMkLst>
            <pc:docMk/>
            <pc:sldMk cId="2967928418" sldId="1511"/>
            <ac:spMk id="35" creationId="{37104C51-0232-62ED-4C6F-1447D06633EE}"/>
          </ac:spMkLst>
        </pc:spChg>
        <pc:spChg chg="mod">
          <ac:chgData name="Routledge, Mandy" userId="bacdedf5-8e30-494b-ad8b-f27fa30c4f8d" providerId="ADAL" clId="{C1261304-08C4-46F1-8447-91D50B5B6CE1}" dt="2025-05-20T08:22:01.500" v="1642" actId="20577"/>
          <ac:spMkLst>
            <pc:docMk/>
            <pc:sldMk cId="2967928418" sldId="1511"/>
            <ac:spMk id="36" creationId="{D8EF981A-9BA7-0EB1-9B70-F7FBF2F7DF1C}"/>
          </ac:spMkLst>
        </pc:spChg>
        <pc:picChg chg="add mod">
          <ac:chgData name="Routledge, Mandy" userId="bacdedf5-8e30-494b-ad8b-f27fa30c4f8d" providerId="ADAL" clId="{C1261304-08C4-46F1-8447-91D50B5B6CE1}" dt="2025-05-20T08:16:06.755" v="1514" actId="1036"/>
          <ac:picMkLst>
            <pc:docMk/>
            <pc:sldMk cId="2967928418" sldId="1511"/>
            <ac:picMk id="2" creationId="{80ADB678-2F4B-D28A-1598-D4F4753025F5}"/>
          </ac:picMkLst>
        </pc:picChg>
        <pc:picChg chg="add mod">
          <ac:chgData name="Routledge, Mandy" userId="bacdedf5-8e30-494b-ad8b-f27fa30c4f8d" providerId="ADAL" clId="{C1261304-08C4-46F1-8447-91D50B5B6CE1}" dt="2025-05-20T08:21:20.683" v="1585" actId="1038"/>
          <ac:picMkLst>
            <pc:docMk/>
            <pc:sldMk cId="2967928418" sldId="1511"/>
            <ac:picMk id="9" creationId="{35778B49-733D-A3D3-7547-A5E83AE0FDC6}"/>
          </ac:picMkLst>
        </pc:picChg>
      </pc:sldChg>
      <pc:sldChg chg="del">
        <pc:chgData name="Routledge, Mandy" userId="bacdedf5-8e30-494b-ad8b-f27fa30c4f8d" providerId="ADAL" clId="{C1261304-08C4-46F1-8447-91D50B5B6CE1}" dt="2025-05-20T08:56:28.676" v="2100" actId="47"/>
        <pc:sldMkLst>
          <pc:docMk/>
          <pc:sldMk cId="1594331871" sldId="1512"/>
        </pc:sldMkLst>
      </pc:sldChg>
      <pc:sldChg chg="del">
        <pc:chgData name="Routledge, Mandy" userId="bacdedf5-8e30-494b-ad8b-f27fa30c4f8d" providerId="ADAL" clId="{C1261304-08C4-46F1-8447-91D50B5B6CE1}" dt="2025-05-20T08:56:31.827" v="2105" actId="47"/>
        <pc:sldMkLst>
          <pc:docMk/>
          <pc:sldMk cId="2946319108" sldId="1516"/>
        </pc:sldMkLst>
      </pc:sldChg>
      <pc:sldChg chg="del">
        <pc:chgData name="Routledge, Mandy" userId="bacdedf5-8e30-494b-ad8b-f27fa30c4f8d" providerId="ADAL" clId="{C1261304-08C4-46F1-8447-91D50B5B6CE1}" dt="2025-05-20T08:56:29.540" v="2101" actId="47"/>
        <pc:sldMkLst>
          <pc:docMk/>
          <pc:sldMk cId="1628480429" sldId="1517"/>
        </pc:sldMkLst>
      </pc:sldChg>
      <pc:sldChg chg="del">
        <pc:chgData name="Routledge, Mandy" userId="bacdedf5-8e30-494b-ad8b-f27fa30c4f8d" providerId="ADAL" clId="{C1261304-08C4-46F1-8447-91D50B5B6CE1}" dt="2025-05-20T08:56:30.108" v="2102" actId="47"/>
        <pc:sldMkLst>
          <pc:docMk/>
          <pc:sldMk cId="933367485" sldId="1518"/>
        </pc:sldMkLst>
      </pc:sldChg>
      <pc:sldChg chg="del">
        <pc:chgData name="Routledge, Mandy" userId="bacdedf5-8e30-494b-ad8b-f27fa30c4f8d" providerId="ADAL" clId="{C1261304-08C4-46F1-8447-91D50B5B6CE1}" dt="2025-05-20T08:56:28.138" v="2099" actId="47"/>
        <pc:sldMkLst>
          <pc:docMk/>
          <pc:sldMk cId="1530054038" sldId="1519"/>
        </pc:sldMkLst>
      </pc:sldChg>
      <pc:sldChg chg="del">
        <pc:chgData name="Routledge, Mandy" userId="bacdedf5-8e30-494b-ad8b-f27fa30c4f8d" providerId="ADAL" clId="{C1261304-08C4-46F1-8447-91D50B5B6CE1}" dt="2025-05-20T08:56:27.253" v="2098" actId="47"/>
        <pc:sldMkLst>
          <pc:docMk/>
          <pc:sldMk cId="3006462251" sldId="1520"/>
        </pc:sldMkLst>
      </pc:sldChg>
      <pc:sldChg chg="del">
        <pc:chgData name="Routledge, Mandy" userId="bacdedf5-8e30-494b-ad8b-f27fa30c4f8d" providerId="ADAL" clId="{C1261304-08C4-46F1-8447-91D50B5B6CE1}" dt="2025-05-20T08:56:30.720" v="2103" actId="47"/>
        <pc:sldMkLst>
          <pc:docMk/>
          <pc:sldMk cId="1059877010" sldId="1521"/>
        </pc:sldMkLst>
      </pc:sldChg>
      <pc:sldChg chg="add del">
        <pc:chgData name="Routledge, Mandy" userId="bacdedf5-8e30-494b-ad8b-f27fa30c4f8d" providerId="ADAL" clId="{C1261304-08C4-46F1-8447-91D50B5B6CE1}" dt="2025-05-20T08:33:29.834" v="1774" actId="47"/>
        <pc:sldMkLst>
          <pc:docMk/>
          <pc:sldMk cId="2235341896" sldId="1523"/>
        </pc:sldMkLst>
      </pc:sldChg>
      <pc:sldChg chg="del">
        <pc:chgData name="Routledge, Mandy" userId="bacdedf5-8e30-494b-ad8b-f27fa30c4f8d" providerId="ADAL" clId="{C1261304-08C4-46F1-8447-91D50B5B6CE1}" dt="2025-05-20T08:56:31.292" v="2104" actId="47"/>
        <pc:sldMkLst>
          <pc:docMk/>
          <pc:sldMk cId="2371299458" sldId="1529"/>
        </pc:sldMkLst>
      </pc:sldChg>
      <pc:sldChg chg="modSp add del mod modNotes">
        <pc:chgData name="Routledge, Mandy" userId="bacdedf5-8e30-494b-ad8b-f27fa30c4f8d" providerId="ADAL" clId="{C1261304-08C4-46F1-8447-91D50B5B6CE1}" dt="2025-05-20T07:50:46.908" v="1156" actId="47"/>
        <pc:sldMkLst>
          <pc:docMk/>
          <pc:sldMk cId="3882896352" sldId="1530"/>
        </pc:sldMkLst>
        <pc:spChg chg="mod">
          <ac:chgData name="Routledge, Mandy" userId="bacdedf5-8e30-494b-ad8b-f27fa30c4f8d" providerId="ADAL" clId="{C1261304-08C4-46F1-8447-91D50B5B6CE1}" dt="2025-05-20T07:48:40.885" v="1109" actId="21"/>
          <ac:spMkLst>
            <pc:docMk/>
            <pc:sldMk cId="3882896352" sldId="1530"/>
            <ac:spMk id="3" creationId="{00000000-0000-0000-0000-000000000000}"/>
          </ac:spMkLst>
        </pc:spChg>
      </pc:sldChg>
      <pc:sldChg chg="delSp modSp add mod ord">
        <pc:chgData name="Routledge, Mandy" userId="bacdedf5-8e30-494b-ad8b-f27fa30c4f8d" providerId="ADAL" clId="{C1261304-08C4-46F1-8447-91D50B5B6CE1}" dt="2025-05-20T08:56:53.366" v="2107" actId="115"/>
        <pc:sldMkLst>
          <pc:docMk/>
          <pc:sldMk cId="1257412242" sldId="1531"/>
        </pc:sldMkLst>
        <pc:spChg chg="del mod">
          <ac:chgData name="Routledge, Mandy" userId="bacdedf5-8e30-494b-ad8b-f27fa30c4f8d" providerId="ADAL" clId="{C1261304-08C4-46F1-8447-91D50B5B6CE1}" dt="2025-05-20T08:31:47.461" v="1767" actId="478"/>
          <ac:spMkLst>
            <pc:docMk/>
            <pc:sldMk cId="1257412242" sldId="1531"/>
            <ac:spMk id="19" creationId="{EBE17B6C-AC83-893C-6A49-1A73CF8F10A1}"/>
          </ac:spMkLst>
        </pc:spChg>
        <pc:spChg chg="mod">
          <ac:chgData name="Routledge, Mandy" userId="bacdedf5-8e30-494b-ad8b-f27fa30c4f8d" providerId="ADAL" clId="{C1261304-08C4-46F1-8447-91D50B5B6CE1}" dt="2025-05-19T20:06:48.893" v="362" actId="1036"/>
          <ac:spMkLst>
            <pc:docMk/>
            <pc:sldMk cId="1257412242" sldId="1531"/>
            <ac:spMk id="33" creationId="{AC757F5E-B016-F947-4518-7C6B9CC7EE04}"/>
          </ac:spMkLst>
        </pc:spChg>
        <pc:spChg chg="mod">
          <ac:chgData name="Routledge, Mandy" userId="bacdedf5-8e30-494b-ad8b-f27fa30c4f8d" providerId="ADAL" clId="{C1261304-08C4-46F1-8447-91D50B5B6CE1}" dt="2025-05-19T20:07:28.897" v="387" actId="1076"/>
          <ac:spMkLst>
            <pc:docMk/>
            <pc:sldMk cId="1257412242" sldId="1531"/>
            <ac:spMk id="34" creationId="{152372B3-00F5-781C-183E-6F2DDF35091D}"/>
          </ac:spMkLst>
        </pc:spChg>
        <pc:spChg chg="mod">
          <ac:chgData name="Routledge, Mandy" userId="bacdedf5-8e30-494b-ad8b-f27fa30c4f8d" providerId="ADAL" clId="{C1261304-08C4-46F1-8447-91D50B5B6CE1}" dt="2025-05-20T08:22:59.773" v="1647" actId="404"/>
          <ac:spMkLst>
            <pc:docMk/>
            <pc:sldMk cId="1257412242" sldId="1531"/>
            <ac:spMk id="35" creationId="{37104C51-0232-62ED-4C6F-1447D06633EE}"/>
          </ac:spMkLst>
        </pc:spChg>
        <pc:spChg chg="mod">
          <ac:chgData name="Routledge, Mandy" userId="bacdedf5-8e30-494b-ad8b-f27fa30c4f8d" providerId="ADAL" clId="{C1261304-08C4-46F1-8447-91D50B5B6CE1}" dt="2025-05-20T08:56:53.366" v="2107" actId="115"/>
          <ac:spMkLst>
            <pc:docMk/>
            <pc:sldMk cId="1257412242" sldId="1531"/>
            <ac:spMk id="36" creationId="{D8EF981A-9BA7-0EB1-9B70-F7FBF2F7DF1C}"/>
          </ac:spMkLst>
        </pc:spChg>
      </pc:sldChg>
      <pc:sldChg chg="addSp delSp modSp add mod ord">
        <pc:chgData name="Routledge, Mandy" userId="bacdedf5-8e30-494b-ad8b-f27fa30c4f8d" providerId="ADAL" clId="{C1261304-08C4-46F1-8447-91D50B5B6CE1}" dt="2025-05-20T08:30:31.487" v="1765"/>
        <pc:sldMkLst>
          <pc:docMk/>
          <pc:sldMk cId="2415900997" sldId="1532"/>
        </pc:sldMkLst>
        <pc:spChg chg="mod">
          <ac:chgData name="Routledge, Mandy" userId="bacdedf5-8e30-494b-ad8b-f27fa30c4f8d" providerId="ADAL" clId="{C1261304-08C4-46F1-8447-91D50B5B6CE1}" dt="2025-05-19T20:09:58.473" v="473" actId="20577"/>
          <ac:spMkLst>
            <pc:docMk/>
            <pc:sldMk cId="2415900997" sldId="1532"/>
            <ac:spMk id="33" creationId="{AC757F5E-B016-F947-4518-7C6B9CC7EE04}"/>
          </ac:spMkLst>
        </pc:spChg>
        <pc:spChg chg="mod">
          <ac:chgData name="Routledge, Mandy" userId="bacdedf5-8e30-494b-ad8b-f27fa30c4f8d" providerId="ADAL" clId="{C1261304-08C4-46F1-8447-91D50B5B6CE1}" dt="2025-05-19T20:10:01.746" v="484" actId="20577"/>
          <ac:spMkLst>
            <pc:docMk/>
            <pc:sldMk cId="2415900997" sldId="1532"/>
            <ac:spMk id="34" creationId="{152372B3-00F5-781C-183E-6F2DDF35091D}"/>
          </ac:spMkLst>
        </pc:spChg>
        <pc:spChg chg="mod">
          <ac:chgData name="Routledge, Mandy" userId="bacdedf5-8e30-494b-ad8b-f27fa30c4f8d" providerId="ADAL" clId="{C1261304-08C4-46F1-8447-91D50B5B6CE1}" dt="2025-05-19T20:10:35.042" v="515" actId="6549"/>
          <ac:spMkLst>
            <pc:docMk/>
            <pc:sldMk cId="2415900997" sldId="1532"/>
            <ac:spMk id="35" creationId="{37104C51-0232-62ED-4C6F-1447D06633EE}"/>
          </ac:spMkLst>
        </pc:spChg>
        <pc:spChg chg="mod">
          <ac:chgData name="Routledge, Mandy" userId="bacdedf5-8e30-494b-ad8b-f27fa30c4f8d" providerId="ADAL" clId="{C1261304-08C4-46F1-8447-91D50B5B6CE1}" dt="2025-05-20T08:30:31.487" v="1765"/>
          <ac:spMkLst>
            <pc:docMk/>
            <pc:sldMk cId="2415900997" sldId="1532"/>
            <ac:spMk id="36" creationId="{D8EF981A-9BA7-0EB1-9B70-F7FBF2F7DF1C}"/>
          </ac:spMkLst>
        </pc:spChg>
        <pc:picChg chg="del">
          <ac:chgData name="Routledge, Mandy" userId="bacdedf5-8e30-494b-ad8b-f27fa30c4f8d" providerId="ADAL" clId="{C1261304-08C4-46F1-8447-91D50B5B6CE1}" dt="2025-05-20T08:30:17.762" v="1762" actId="478"/>
          <ac:picMkLst>
            <pc:docMk/>
            <pc:sldMk cId="2415900997" sldId="1532"/>
            <ac:picMk id="8" creationId="{74B46967-2A48-1ABF-60CB-14BE440C031D}"/>
          </ac:picMkLst>
        </pc:picChg>
        <pc:picChg chg="add mod">
          <ac:chgData name="Routledge, Mandy" userId="bacdedf5-8e30-494b-ad8b-f27fa30c4f8d" providerId="ADAL" clId="{C1261304-08C4-46F1-8447-91D50B5B6CE1}" dt="2025-05-20T08:30:22.400" v="1764"/>
          <ac:picMkLst>
            <pc:docMk/>
            <pc:sldMk cId="2415900997" sldId="1532"/>
            <ac:picMk id="21" creationId="{E2F4786B-2A6D-72EC-B8E0-6C1BAC72D886}"/>
          </ac:picMkLst>
        </pc:picChg>
      </pc:sldChg>
      <pc:sldChg chg="addSp modSp add mod">
        <pc:chgData name="Routledge, Mandy" userId="bacdedf5-8e30-494b-ad8b-f27fa30c4f8d" providerId="ADAL" clId="{C1261304-08C4-46F1-8447-91D50B5B6CE1}" dt="2025-05-20T08:32:46.127" v="1773" actId="14100"/>
        <pc:sldMkLst>
          <pc:docMk/>
          <pc:sldMk cId="2720654206" sldId="1533"/>
        </pc:sldMkLst>
        <pc:spChg chg="mod">
          <ac:chgData name="Routledge, Mandy" userId="bacdedf5-8e30-494b-ad8b-f27fa30c4f8d" providerId="ADAL" clId="{C1261304-08C4-46F1-8447-91D50B5B6CE1}" dt="2025-05-20T08:32:33.545" v="1770" actId="20577"/>
          <ac:spMkLst>
            <pc:docMk/>
            <pc:sldMk cId="2720654206" sldId="1533"/>
            <ac:spMk id="4" creationId="{D36CDCC8-D80A-3CA3-9903-EC310613197D}"/>
          </ac:spMkLst>
        </pc:spChg>
        <pc:spChg chg="mod">
          <ac:chgData name="Routledge, Mandy" userId="bacdedf5-8e30-494b-ad8b-f27fa30c4f8d" providerId="ADAL" clId="{C1261304-08C4-46F1-8447-91D50B5B6CE1}" dt="2025-05-19T20:01:30.471" v="181" actId="1076"/>
          <ac:spMkLst>
            <pc:docMk/>
            <pc:sldMk cId="2720654206" sldId="1533"/>
            <ac:spMk id="12" creationId="{E2476A93-B8D4-4E44-87FD-AFF601B2337C}"/>
          </ac:spMkLst>
        </pc:spChg>
        <pc:spChg chg="mod">
          <ac:chgData name="Routledge, Mandy" userId="bacdedf5-8e30-494b-ad8b-f27fa30c4f8d" providerId="ADAL" clId="{C1261304-08C4-46F1-8447-91D50B5B6CE1}" dt="2025-05-19T20:01:43.720" v="197" actId="1076"/>
          <ac:spMkLst>
            <pc:docMk/>
            <pc:sldMk cId="2720654206" sldId="1533"/>
            <ac:spMk id="13" creationId="{4985FF45-EE56-11C3-E0CC-6BBB359031C0}"/>
          </ac:spMkLst>
        </pc:spChg>
        <pc:spChg chg="mod">
          <ac:chgData name="Routledge, Mandy" userId="bacdedf5-8e30-494b-ad8b-f27fa30c4f8d" providerId="ADAL" clId="{C1261304-08C4-46F1-8447-91D50B5B6CE1}" dt="2025-05-19T20:01:55.884" v="206" actId="1076"/>
          <ac:spMkLst>
            <pc:docMk/>
            <pc:sldMk cId="2720654206" sldId="1533"/>
            <ac:spMk id="14" creationId="{B7594A3B-3117-84CE-C300-FB96E5ED269D}"/>
          </ac:spMkLst>
        </pc:spChg>
        <pc:spChg chg="mod">
          <ac:chgData name="Routledge, Mandy" userId="bacdedf5-8e30-494b-ad8b-f27fa30c4f8d" providerId="ADAL" clId="{C1261304-08C4-46F1-8447-91D50B5B6CE1}" dt="2025-05-19T20:01:54.160" v="205" actId="1076"/>
          <ac:spMkLst>
            <pc:docMk/>
            <pc:sldMk cId="2720654206" sldId="1533"/>
            <ac:spMk id="15" creationId="{6EA1F8B7-D4BC-D8B0-E6FD-F33ECB45A1DD}"/>
          </ac:spMkLst>
        </pc:spChg>
        <pc:spChg chg="mod">
          <ac:chgData name="Routledge, Mandy" userId="bacdedf5-8e30-494b-ad8b-f27fa30c4f8d" providerId="ADAL" clId="{C1261304-08C4-46F1-8447-91D50B5B6CE1}" dt="2025-05-20T08:32:46.127" v="1773" actId="14100"/>
          <ac:spMkLst>
            <pc:docMk/>
            <pc:sldMk cId="2720654206" sldId="1533"/>
            <ac:spMk id="16" creationId="{F53F294D-65CC-23A5-E4A1-B2132FCF814C}"/>
          </ac:spMkLst>
        </pc:spChg>
        <pc:spChg chg="mod">
          <ac:chgData name="Routledge, Mandy" userId="bacdedf5-8e30-494b-ad8b-f27fa30c4f8d" providerId="ADAL" clId="{C1261304-08C4-46F1-8447-91D50B5B6CE1}" dt="2025-05-20T08:32:43.556" v="1772" actId="14100"/>
          <ac:spMkLst>
            <pc:docMk/>
            <pc:sldMk cId="2720654206" sldId="1533"/>
            <ac:spMk id="17" creationId="{AB86235B-CBC0-F9DB-29F4-F23367831B1B}"/>
          </ac:spMkLst>
        </pc:spChg>
        <pc:spChg chg="mod">
          <ac:chgData name="Routledge, Mandy" userId="bacdedf5-8e30-494b-ad8b-f27fa30c4f8d" providerId="ADAL" clId="{C1261304-08C4-46F1-8447-91D50B5B6CE1}" dt="2025-05-19T20:01:46.022" v="198" actId="14100"/>
          <ac:spMkLst>
            <pc:docMk/>
            <pc:sldMk cId="2720654206" sldId="1533"/>
            <ac:spMk id="18" creationId="{85D7DD60-F4AA-AD34-A265-146B167D02FE}"/>
          </ac:spMkLst>
        </pc:spChg>
        <pc:spChg chg="mod">
          <ac:chgData name="Routledge, Mandy" userId="bacdedf5-8e30-494b-ad8b-f27fa30c4f8d" providerId="ADAL" clId="{C1261304-08C4-46F1-8447-91D50B5B6CE1}" dt="2025-05-19T20:01:20.428" v="179" actId="14100"/>
          <ac:spMkLst>
            <pc:docMk/>
            <pc:sldMk cId="2720654206" sldId="1533"/>
            <ac:spMk id="19" creationId="{40542B69-6D97-5F24-63E3-ABE36EA69A27}"/>
          </ac:spMkLst>
        </pc:spChg>
        <pc:picChg chg="add mod">
          <ac:chgData name="Routledge, Mandy" userId="bacdedf5-8e30-494b-ad8b-f27fa30c4f8d" providerId="ADAL" clId="{C1261304-08C4-46F1-8447-91D50B5B6CE1}" dt="2025-05-19T20:02:08.789" v="216"/>
          <ac:picMkLst>
            <pc:docMk/>
            <pc:sldMk cId="2720654206" sldId="1533"/>
            <ac:picMk id="9" creationId="{50DED6C7-76E6-668B-8094-A22576EC6261}"/>
          </ac:picMkLst>
        </pc:picChg>
        <pc:picChg chg="add mod">
          <ac:chgData name="Routledge, Mandy" userId="bacdedf5-8e30-494b-ad8b-f27fa30c4f8d" providerId="ADAL" clId="{C1261304-08C4-46F1-8447-91D50B5B6CE1}" dt="2025-05-19T20:02:12.027" v="217"/>
          <ac:picMkLst>
            <pc:docMk/>
            <pc:sldMk cId="2720654206" sldId="1533"/>
            <ac:picMk id="10" creationId="{B8EDDD31-C9C7-E539-A289-DC39506E5A08}"/>
          </ac:picMkLst>
        </pc:picChg>
        <pc:picChg chg="add mod">
          <ac:chgData name="Routledge, Mandy" userId="bacdedf5-8e30-494b-ad8b-f27fa30c4f8d" providerId="ADAL" clId="{C1261304-08C4-46F1-8447-91D50B5B6CE1}" dt="2025-05-19T20:02:17.913" v="219" actId="14100"/>
          <ac:picMkLst>
            <pc:docMk/>
            <pc:sldMk cId="2720654206" sldId="1533"/>
            <ac:picMk id="11" creationId="{E86D488A-FAEE-1C58-9527-299789604EA2}"/>
          </ac:picMkLst>
        </pc:picChg>
      </pc:sldChg>
      <pc:sldChg chg="delSp modSp add mod ord">
        <pc:chgData name="Routledge, Mandy" userId="bacdedf5-8e30-494b-ad8b-f27fa30c4f8d" providerId="ADAL" clId="{C1261304-08C4-46F1-8447-91D50B5B6CE1}" dt="2025-05-20T08:16:48.030" v="1515" actId="478"/>
        <pc:sldMkLst>
          <pc:docMk/>
          <pc:sldMk cId="3784289866" sldId="1534"/>
        </pc:sldMkLst>
        <pc:spChg chg="del">
          <ac:chgData name="Routledge, Mandy" userId="bacdedf5-8e30-494b-ad8b-f27fa30c4f8d" providerId="ADAL" clId="{C1261304-08C4-46F1-8447-91D50B5B6CE1}" dt="2025-05-20T08:16:48.030" v="1515" actId="478"/>
          <ac:spMkLst>
            <pc:docMk/>
            <pc:sldMk cId="3784289866" sldId="1534"/>
            <ac:spMk id="8" creationId="{C567161C-8418-2FD6-1BCE-A67EF571BBCF}"/>
          </ac:spMkLst>
        </pc:spChg>
        <pc:spChg chg="mod">
          <ac:chgData name="Routledge, Mandy" userId="bacdedf5-8e30-494b-ad8b-f27fa30c4f8d" providerId="ADAL" clId="{C1261304-08C4-46F1-8447-91D50B5B6CE1}" dt="2025-05-19T20:12:38.994" v="578" actId="404"/>
          <ac:spMkLst>
            <pc:docMk/>
            <pc:sldMk cId="3784289866" sldId="1534"/>
            <ac:spMk id="33" creationId="{AC757F5E-B016-F947-4518-7C6B9CC7EE04}"/>
          </ac:spMkLst>
        </pc:spChg>
        <pc:spChg chg="mod">
          <ac:chgData name="Routledge, Mandy" userId="bacdedf5-8e30-494b-ad8b-f27fa30c4f8d" providerId="ADAL" clId="{C1261304-08C4-46F1-8447-91D50B5B6CE1}" dt="2025-05-19T20:12:25.311" v="574" actId="948"/>
          <ac:spMkLst>
            <pc:docMk/>
            <pc:sldMk cId="3784289866" sldId="1534"/>
            <ac:spMk id="34" creationId="{152372B3-00F5-781C-183E-6F2DDF35091D}"/>
          </ac:spMkLst>
        </pc:spChg>
        <pc:spChg chg="mod">
          <ac:chgData name="Routledge, Mandy" userId="bacdedf5-8e30-494b-ad8b-f27fa30c4f8d" providerId="ADAL" clId="{C1261304-08C4-46F1-8447-91D50B5B6CE1}" dt="2025-05-19T20:12:49.889" v="580" actId="6549"/>
          <ac:spMkLst>
            <pc:docMk/>
            <pc:sldMk cId="3784289866" sldId="1534"/>
            <ac:spMk id="35" creationId="{37104C51-0232-62ED-4C6F-1447D06633EE}"/>
          </ac:spMkLst>
        </pc:spChg>
        <pc:spChg chg="mod">
          <ac:chgData name="Routledge, Mandy" userId="bacdedf5-8e30-494b-ad8b-f27fa30c4f8d" providerId="ADAL" clId="{C1261304-08C4-46F1-8447-91D50B5B6CE1}" dt="2025-05-19T20:13:00.198" v="597" actId="6549"/>
          <ac:spMkLst>
            <pc:docMk/>
            <pc:sldMk cId="3784289866" sldId="1534"/>
            <ac:spMk id="36" creationId="{D8EF981A-9BA7-0EB1-9B70-F7FBF2F7DF1C}"/>
          </ac:spMkLst>
        </pc:spChg>
      </pc:sldChg>
      <pc:sldChg chg="add">
        <pc:chgData name="Routledge, Mandy" userId="bacdedf5-8e30-494b-ad8b-f27fa30c4f8d" providerId="ADAL" clId="{C1261304-08C4-46F1-8447-91D50B5B6CE1}" dt="2025-05-19T20:11:37.461" v="516"/>
        <pc:sldMkLst>
          <pc:docMk/>
          <pc:sldMk cId="3681329341" sldId="1535"/>
        </pc:sldMkLst>
      </pc:sldChg>
      <pc:sldChg chg="delSp modSp add mod">
        <pc:chgData name="Routledge, Mandy" userId="bacdedf5-8e30-494b-ad8b-f27fa30c4f8d" providerId="ADAL" clId="{C1261304-08C4-46F1-8447-91D50B5B6CE1}" dt="2025-05-20T08:59:49.884" v="2124" actId="478"/>
        <pc:sldMkLst>
          <pc:docMk/>
          <pc:sldMk cId="3676016274" sldId="1536"/>
        </pc:sldMkLst>
        <pc:spChg chg="del">
          <ac:chgData name="Routledge, Mandy" userId="bacdedf5-8e30-494b-ad8b-f27fa30c4f8d" providerId="ADAL" clId="{C1261304-08C4-46F1-8447-91D50B5B6CE1}" dt="2025-05-20T08:59:49.884" v="2124" actId="478"/>
          <ac:spMkLst>
            <pc:docMk/>
            <pc:sldMk cId="3676016274" sldId="1536"/>
            <ac:spMk id="9" creationId="{F2708348-7B1D-C5CA-8D4A-E059872D9329}"/>
          </ac:spMkLst>
        </pc:spChg>
        <pc:spChg chg="mod">
          <ac:chgData name="Routledge, Mandy" userId="bacdedf5-8e30-494b-ad8b-f27fa30c4f8d" providerId="ADAL" clId="{C1261304-08C4-46F1-8447-91D50B5B6CE1}" dt="2025-05-19T20:14:10.970" v="625" actId="403"/>
          <ac:spMkLst>
            <pc:docMk/>
            <pc:sldMk cId="3676016274" sldId="1536"/>
            <ac:spMk id="33" creationId="{AC757F5E-B016-F947-4518-7C6B9CC7EE04}"/>
          </ac:spMkLst>
        </pc:spChg>
        <pc:spChg chg="mod">
          <ac:chgData name="Routledge, Mandy" userId="bacdedf5-8e30-494b-ad8b-f27fa30c4f8d" providerId="ADAL" clId="{C1261304-08C4-46F1-8447-91D50B5B6CE1}" dt="2025-05-20T08:59:46.769" v="2123" actId="1076"/>
          <ac:spMkLst>
            <pc:docMk/>
            <pc:sldMk cId="3676016274" sldId="1536"/>
            <ac:spMk id="34" creationId="{152372B3-00F5-781C-183E-6F2DDF35091D}"/>
          </ac:spMkLst>
        </pc:spChg>
        <pc:spChg chg="mod">
          <ac:chgData name="Routledge, Mandy" userId="bacdedf5-8e30-494b-ad8b-f27fa30c4f8d" providerId="ADAL" clId="{C1261304-08C4-46F1-8447-91D50B5B6CE1}" dt="2025-05-19T20:14:46.607" v="663" actId="6549"/>
          <ac:spMkLst>
            <pc:docMk/>
            <pc:sldMk cId="3676016274" sldId="1536"/>
            <ac:spMk id="35" creationId="{37104C51-0232-62ED-4C6F-1447D06633EE}"/>
          </ac:spMkLst>
        </pc:spChg>
        <pc:spChg chg="mod">
          <ac:chgData name="Routledge, Mandy" userId="bacdedf5-8e30-494b-ad8b-f27fa30c4f8d" providerId="ADAL" clId="{C1261304-08C4-46F1-8447-91D50B5B6CE1}" dt="2025-05-19T20:14:44.701" v="662" actId="6549"/>
          <ac:spMkLst>
            <pc:docMk/>
            <pc:sldMk cId="3676016274" sldId="1536"/>
            <ac:spMk id="36" creationId="{D8EF981A-9BA7-0EB1-9B70-F7FBF2F7DF1C}"/>
          </ac:spMkLst>
        </pc:spChg>
      </pc:sldChg>
      <pc:sldChg chg="addSp delSp modSp add mod">
        <pc:chgData name="Routledge, Mandy" userId="bacdedf5-8e30-494b-ad8b-f27fa30c4f8d" providerId="ADAL" clId="{C1261304-08C4-46F1-8447-91D50B5B6CE1}" dt="2025-05-20T08:01:09.459" v="1469" actId="1076"/>
        <pc:sldMkLst>
          <pc:docMk/>
          <pc:sldMk cId="2392472401" sldId="1537"/>
        </pc:sldMkLst>
        <pc:spChg chg="mod">
          <ac:chgData name="Routledge, Mandy" userId="bacdedf5-8e30-494b-ad8b-f27fa30c4f8d" providerId="ADAL" clId="{C1261304-08C4-46F1-8447-91D50B5B6CE1}" dt="2025-05-19T20:17:28.737" v="693" actId="14100"/>
          <ac:spMkLst>
            <pc:docMk/>
            <pc:sldMk cId="2392472401" sldId="1537"/>
            <ac:spMk id="4" creationId="{D753C383-62C8-E733-4553-E085527A1FCA}"/>
          </ac:spMkLst>
        </pc:spChg>
        <pc:spChg chg="mod">
          <ac:chgData name="Routledge, Mandy" userId="bacdedf5-8e30-494b-ad8b-f27fa30c4f8d" providerId="ADAL" clId="{C1261304-08C4-46F1-8447-91D50B5B6CE1}" dt="2025-05-19T20:17:21.865" v="691" actId="1076"/>
          <ac:spMkLst>
            <pc:docMk/>
            <pc:sldMk cId="2392472401" sldId="1537"/>
            <ac:spMk id="9" creationId="{B5FA4264-9F79-B20D-0826-CEC58E7B74B7}"/>
          </ac:spMkLst>
        </pc:spChg>
        <pc:spChg chg="mod">
          <ac:chgData name="Routledge, Mandy" userId="bacdedf5-8e30-494b-ad8b-f27fa30c4f8d" providerId="ADAL" clId="{C1261304-08C4-46F1-8447-91D50B5B6CE1}" dt="2025-05-19T20:17:49.692" v="736" actId="14100"/>
          <ac:spMkLst>
            <pc:docMk/>
            <pc:sldMk cId="2392472401" sldId="1537"/>
            <ac:spMk id="10" creationId="{B37FADB8-F5A5-F448-15A7-6A630939BCDC}"/>
          </ac:spMkLst>
        </pc:spChg>
        <pc:spChg chg="mod">
          <ac:chgData name="Routledge, Mandy" userId="bacdedf5-8e30-494b-ad8b-f27fa30c4f8d" providerId="ADAL" clId="{C1261304-08C4-46F1-8447-91D50B5B6CE1}" dt="2025-05-19T20:17:43.810" v="735" actId="14100"/>
          <ac:spMkLst>
            <pc:docMk/>
            <pc:sldMk cId="2392472401" sldId="1537"/>
            <ac:spMk id="11" creationId="{2D5226DB-4490-ECD5-880A-CDAB0447C263}"/>
          </ac:spMkLst>
        </pc:spChg>
        <pc:spChg chg="mod">
          <ac:chgData name="Routledge, Mandy" userId="bacdedf5-8e30-494b-ad8b-f27fa30c4f8d" providerId="ADAL" clId="{C1261304-08C4-46F1-8447-91D50B5B6CE1}" dt="2025-05-20T07:56:27.381" v="1445" actId="14100"/>
          <ac:spMkLst>
            <pc:docMk/>
            <pc:sldMk cId="2392472401" sldId="1537"/>
            <ac:spMk id="13" creationId="{4985FF45-EE56-11C3-E0CC-6BBB359031C0}"/>
          </ac:spMkLst>
        </pc:spChg>
        <pc:spChg chg="mod">
          <ac:chgData name="Routledge, Mandy" userId="bacdedf5-8e30-494b-ad8b-f27fa30c4f8d" providerId="ADAL" clId="{C1261304-08C4-46F1-8447-91D50B5B6CE1}" dt="2025-05-20T07:55:53.718" v="1417" actId="14100"/>
          <ac:spMkLst>
            <pc:docMk/>
            <pc:sldMk cId="2392472401" sldId="1537"/>
            <ac:spMk id="14" creationId="{B7594A3B-3117-84CE-C300-FB96E5ED269D}"/>
          </ac:spMkLst>
        </pc:spChg>
        <pc:spChg chg="mod">
          <ac:chgData name="Routledge, Mandy" userId="bacdedf5-8e30-494b-ad8b-f27fa30c4f8d" providerId="ADAL" clId="{C1261304-08C4-46F1-8447-91D50B5B6CE1}" dt="2025-05-20T07:56:20.613" v="1430" actId="20577"/>
          <ac:spMkLst>
            <pc:docMk/>
            <pc:sldMk cId="2392472401" sldId="1537"/>
            <ac:spMk id="15" creationId="{6EA1F8B7-D4BC-D8B0-E6FD-F33ECB45A1DD}"/>
          </ac:spMkLst>
        </pc:spChg>
        <pc:spChg chg="mod">
          <ac:chgData name="Routledge, Mandy" userId="bacdedf5-8e30-494b-ad8b-f27fa30c4f8d" providerId="ADAL" clId="{C1261304-08C4-46F1-8447-91D50B5B6CE1}" dt="2025-05-20T07:56:30.389" v="1447" actId="14100"/>
          <ac:spMkLst>
            <pc:docMk/>
            <pc:sldMk cId="2392472401" sldId="1537"/>
            <ac:spMk id="18" creationId="{85D7DD60-F4AA-AD34-A265-146B167D02FE}"/>
          </ac:spMkLst>
        </pc:spChg>
        <pc:spChg chg="mod">
          <ac:chgData name="Routledge, Mandy" userId="bacdedf5-8e30-494b-ad8b-f27fa30c4f8d" providerId="ADAL" clId="{C1261304-08C4-46F1-8447-91D50B5B6CE1}" dt="2025-05-20T07:57:50.848" v="1461" actId="1076"/>
          <ac:spMkLst>
            <pc:docMk/>
            <pc:sldMk cId="2392472401" sldId="1537"/>
            <ac:spMk id="37" creationId="{D8702E23-C11D-15EC-CCC7-584CB8E8F0E8}"/>
          </ac:spMkLst>
        </pc:spChg>
        <pc:spChg chg="mod">
          <ac:chgData name="Routledge, Mandy" userId="bacdedf5-8e30-494b-ad8b-f27fa30c4f8d" providerId="ADAL" clId="{C1261304-08C4-46F1-8447-91D50B5B6CE1}" dt="2025-05-20T07:57:41.887" v="1459" actId="1076"/>
          <ac:spMkLst>
            <pc:docMk/>
            <pc:sldMk cId="2392472401" sldId="1537"/>
            <ac:spMk id="38" creationId="{3CBDA22D-CED2-6442-8EC6-72FF03E2163E}"/>
          </ac:spMkLst>
        </pc:spChg>
        <pc:picChg chg="add del mod">
          <ac:chgData name="Routledge, Mandy" userId="bacdedf5-8e30-494b-ad8b-f27fa30c4f8d" providerId="ADAL" clId="{C1261304-08C4-46F1-8447-91D50B5B6CE1}" dt="2025-05-20T07:55:29.052" v="1410" actId="478"/>
          <ac:picMkLst>
            <pc:docMk/>
            <pc:sldMk cId="2392472401" sldId="1537"/>
            <ac:picMk id="12" creationId="{B35E160D-BC24-26BC-03C8-2D4F22681B30}"/>
          </ac:picMkLst>
        </pc:picChg>
        <pc:picChg chg="del">
          <ac:chgData name="Routledge, Mandy" userId="bacdedf5-8e30-494b-ad8b-f27fa30c4f8d" providerId="ADAL" clId="{C1261304-08C4-46F1-8447-91D50B5B6CE1}" dt="2025-05-19T20:17:51.272" v="738" actId="478"/>
          <ac:picMkLst>
            <pc:docMk/>
            <pc:sldMk cId="2392472401" sldId="1537"/>
            <ac:picMk id="16" creationId="{09501304-C609-0BCB-DE16-DB1602FCD914}"/>
          </ac:picMkLst>
        </pc:picChg>
        <pc:picChg chg="add mod">
          <ac:chgData name="Routledge, Mandy" userId="bacdedf5-8e30-494b-ad8b-f27fa30c4f8d" providerId="ADAL" clId="{C1261304-08C4-46F1-8447-91D50B5B6CE1}" dt="2025-05-20T07:55:57.749" v="1418" actId="1076"/>
          <ac:picMkLst>
            <pc:docMk/>
            <pc:sldMk cId="2392472401" sldId="1537"/>
            <ac:picMk id="16" creationId="{1E82C90D-5D14-0267-A9AC-8B985880A8B3}"/>
          </ac:picMkLst>
        </pc:picChg>
        <pc:picChg chg="add del mod">
          <ac:chgData name="Routledge, Mandy" userId="bacdedf5-8e30-494b-ad8b-f27fa30c4f8d" providerId="ADAL" clId="{C1261304-08C4-46F1-8447-91D50B5B6CE1}" dt="2025-05-20T07:55:43.340" v="1415" actId="478"/>
          <ac:picMkLst>
            <pc:docMk/>
            <pc:sldMk cId="2392472401" sldId="1537"/>
            <ac:picMk id="17" creationId="{BB3ACB0B-7F0E-1376-8DA4-10D181F8F0A1}"/>
          </ac:picMkLst>
        </pc:picChg>
        <pc:picChg chg="del">
          <ac:chgData name="Routledge, Mandy" userId="bacdedf5-8e30-494b-ad8b-f27fa30c4f8d" providerId="ADAL" clId="{C1261304-08C4-46F1-8447-91D50B5B6CE1}" dt="2025-05-19T20:17:50.662" v="737" actId="478"/>
          <ac:picMkLst>
            <pc:docMk/>
            <pc:sldMk cId="2392472401" sldId="1537"/>
            <ac:picMk id="19" creationId="{D7A2771C-3A82-9D36-20FD-1A2C5CF0587C}"/>
          </ac:picMkLst>
        </pc:picChg>
        <pc:picChg chg="del">
          <ac:chgData name="Routledge, Mandy" userId="bacdedf5-8e30-494b-ad8b-f27fa30c4f8d" providerId="ADAL" clId="{C1261304-08C4-46F1-8447-91D50B5B6CE1}" dt="2025-05-19T20:17:52.164" v="739" actId="478"/>
          <ac:picMkLst>
            <pc:docMk/>
            <pc:sldMk cId="2392472401" sldId="1537"/>
            <ac:picMk id="21" creationId="{A013DB70-79EA-C16D-2168-CAA6CE457F49}"/>
          </ac:picMkLst>
        </pc:picChg>
        <pc:picChg chg="add mod">
          <ac:chgData name="Routledge, Mandy" userId="bacdedf5-8e30-494b-ad8b-f27fa30c4f8d" providerId="ADAL" clId="{C1261304-08C4-46F1-8447-91D50B5B6CE1}" dt="2025-05-20T07:57:25.579" v="1450" actId="1076"/>
          <ac:picMkLst>
            <pc:docMk/>
            <pc:sldMk cId="2392472401" sldId="1537"/>
            <ac:picMk id="21" creationId="{FFF3DF29-2324-B62B-50A7-4B0A1F284DCD}"/>
          </ac:picMkLst>
        </pc:picChg>
        <pc:picChg chg="add mod modCrop">
          <ac:chgData name="Routledge, Mandy" userId="bacdedf5-8e30-494b-ad8b-f27fa30c4f8d" providerId="ADAL" clId="{C1261304-08C4-46F1-8447-91D50B5B6CE1}" dt="2025-05-20T08:01:09.459" v="1469" actId="1076"/>
          <ac:picMkLst>
            <pc:docMk/>
            <pc:sldMk cId="2392472401" sldId="1537"/>
            <ac:picMk id="24" creationId="{04B6FAAE-E9D5-7E73-04E0-0E2488440165}"/>
          </ac:picMkLst>
        </pc:picChg>
        <pc:cxnChg chg="mod">
          <ac:chgData name="Routledge, Mandy" userId="bacdedf5-8e30-494b-ad8b-f27fa30c4f8d" providerId="ADAL" clId="{C1261304-08C4-46F1-8447-91D50B5B6CE1}" dt="2025-05-20T07:56:17.983" v="1423" actId="14100"/>
          <ac:cxnSpMkLst>
            <pc:docMk/>
            <pc:sldMk cId="2392472401" sldId="1537"/>
            <ac:cxnSpMk id="29" creationId="{10445519-6BAB-CA4B-0B0C-EF80D4D34E4C}"/>
          </ac:cxnSpMkLst>
        </pc:cxnChg>
        <pc:cxnChg chg="mod">
          <ac:chgData name="Routledge, Mandy" userId="bacdedf5-8e30-494b-ad8b-f27fa30c4f8d" providerId="ADAL" clId="{C1261304-08C4-46F1-8447-91D50B5B6CE1}" dt="2025-05-20T07:57:45.438" v="1460" actId="14100"/>
          <ac:cxnSpMkLst>
            <pc:docMk/>
            <pc:sldMk cId="2392472401" sldId="1537"/>
            <ac:cxnSpMk id="35" creationId="{CE56632D-29A3-57BD-3F64-DEB16784BD0A}"/>
          </ac:cxnSpMkLst>
        </pc:cxnChg>
      </pc:sldChg>
      <pc:sldChg chg="addSp delSp modSp add mod">
        <pc:chgData name="Routledge, Mandy" userId="bacdedf5-8e30-494b-ad8b-f27fa30c4f8d" providerId="ADAL" clId="{C1261304-08C4-46F1-8447-91D50B5B6CE1}" dt="2025-05-20T08:49:02.462" v="2043" actId="1076"/>
        <pc:sldMkLst>
          <pc:docMk/>
          <pc:sldMk cId="4287026431" sldId="1538"/>
        </pc:sldMkLst>
        <pc:spChg chg="mod">
          <ac:chgData name="Routledge, Mandy" userId="bacdedf5-8e30-494b-ad8b-f27fa30c4f8d" providerId="ADAL" clId="{C1261304-08C4-46F1-8447-91D50B5B6CE1}" dt="2025-05-20T08:44:03.496" v="1989" actId="1076"/>
          <ac:spMkLst>
            <pc:docMk/>
            <pc:sldMk cId="4287026431" sldId="1538"/>
            <ac:spMk id="4" creationId="{D753C383-62C8-E733-4553-E085527A1FCA}"/>
          </ac:spMkLst>
        </pc:spChg>
        <pc:spChg chg="mod">
          <ac:chgData name="Routledge, Mandy" userId="bacdedf5-8e30-494b-ad8b-f27fa30c4f8d" providerId="ADAL" clId="{C1261304-08C4-46F1-8447-91D50B5B6CE1}" dt="2025-05-20T08:44:00.117" v="1988" actId="1076"/>
          <ac:spMkLst>
            <pc:docMk/>
            <pc:sldMk cId="4287026431" sldId="1538"/>
            <ac:spMk id="9" creationId="{B5FA4264-9F79-B20D-0826-CEC58E7B74B7}"/>
          </ac:spMkLst>
        </pc:spChg>
        <pc:spChg chg="mod">
          <ac:chgData name="Routledge, Mandy" userId="bacdedf5-8e30-494b-ad8b-f27fa30c4f8d" providerId="ADAL" clId="{C1261304-08C4-46F1-8447-91D50B5B6CE1}" dt="2025-05-20T08:44:08.544" v="1991" actId="1076"/>
          <ac:spMkLst>
            <pc:docMk/>
            <pc:sldMk cId="4287026431" sldId="1538"/>
            <ac:spMk id="10" creationId="{B37FADB8-F5A5-F448-15A7-6A630939BCDC}"/>
          </ac:spMkLst>
        </pc:spChg>
        <pc:spChg chg="mod">
          <ac:chgData name="Routledge, Mandy" userId="bacdedf5-8e30-494b-ad8b-f27fa30c4f8d" providerId="ADAL" clId="{C1261304-08C4-46F1-8447-91D50B5B6CE1}" dt="2025-05-20T08:44:05.984" v="1990" actId="1076"/>
          <ac:spMkLst>
            <pc:docMk/>
            <pc:sldMk cId="4287026431" sldId="1538"/>
            <ac:spMk id="11" creationId="{2D5226DB-4490-ECD5-880A-CDAB0447C263}"/>
          </ac:spMkLst>
        </pc:spChg>
        <pc:spChg chg="mod">
          <ac:chgData name="Routledge, Mandy" userId="bacdedf5-8e30-494b-ad8b-f27fa30c4f8d" providerId="ADAL" clId="{C1261304-08C4-46F1-8447-91D50B5B6CE1}" dt="2025-05-20T08:47:07.214" v="2028" actId="1076"/>
          <ac:spMkLst>
            <pc:docMk/>
            <pc:sldMk cId="4287026431" sldId="1538"/>
            <ac:spMk id="13" creationId="{4985FF45-EE56-11C3-E0CC-6BBB359031C0}"/>
          </ac:spMkLst>
        </pc:spChg>
        <pc:spChg chg="mod">
          <ac:chgData name="Routledge, Mandy" userId="bacdedf5-8e30-494b-ad8b-f27fa30c4f8d" providerId="ADAL" clId="{C1261304-08C4-46F1-8447-91D50B5B6CE1}" dt="2025-05-20T08:48:54.633" v="2039" actId="1076"/>
          <ac:spMkLst>
            <pc:docMk/>
            <pc:sldMk cId="4287026431" sldId="1538"/>
            <ac:spMk id="14" creationId="{B7594A3B-3117-84CE-C300-FB96E5ED269D}"/>
          </ac:spMkLst>
        </pc:spChg>
        <pc:spChg chg="mod">
          <ac:chgData name="Routledge, Mandy" userId="bacdedf5-8e30-494b-ad8b-f27fa30c4f8d" providerId="ADAL" clId="{C1261304-08C4-46F1-8447-91D50B5B6CE1}" dt="2025-05-20T08:48:52.211" v="2038" actId="1076"/>
          <ac:spMkLst>
            <pc:docMk/>
            <pc:sldMk cId="4287026431" sldId="1538"/>
            <ac:spMk id="15" creationId="{6EA1F8B7-D4BC-D8B0-E6FD-F33ECB45A1DD}"/>
          </ac:spMkLst>
        </pc:spChg>
        <pc:spChg chg="mod">
          <ac:chgData name="Routledge, Mandy" userId="bacdedf5-8e30-494b-ad8b-f27fa30c4f8d" providerId="ADAL" clId="{C1261304-08C4-46F1-8447-91D50B5B6CE1}" dt="2025-05-20T08:47:11.068" v="2029" actId="1076"/>
          <ac:spMkLst>
            <pc:docMk/>
            <pc:sldMk cId="4287026431" sldId="1538"/>
            <ac:spMk id="18" creationId="{85D7DD60-F4AA-AD34-A265-146B167D02FE}"/>
          </ac:spMkLst>
        </pc:spChg>
        <pc:spChg chg="add del mod">
          <ac:chgData name="Routledge, Mandy" userId="bacdedf5-8e30-494b-ad8b-f27fa30c4f8d" providerId="ADAL" clId="{C1261304-08C4-46F1-8447-91D50B5B6CE1}" dt="2025-05-20T08:42:54.717" v="1965" actId="478"/>
          <ac:spMkLst>
            <pc:docMk/>
            <pc:sldMk cId="4287026431" sldId="1538"/>
            <ac:spMk id="19" creationId="{DEDE8A3E-63CC-D9D1-D6C2-072DEF6D81A1}"/>
          </ac:spMkLst>
        </pc:spChg>
        <pc:spChg chg="mod">
          <ac:chgData name="Routledge, Mandy" userId="bacdedf5-8e30-494b-ad8b-f27fa30c4f8d" providerId="ADAL" clId="{C1261304-08C4-46F1-8447-91D50B5B6CE1}" dt="2025-05-20T08:42:50.895" v="1964" actId="20577"/>
          <ac:spMkLst>
            <pc:docMk/>
            <pc:sldMk cId="4287026431" sldId="1538"/>
            <ac:spMk id="37" creationId="{D8702E23-C11D-15EC-CCC7-584CB8E8F0E8}"/>
          </ac:spMkLst>
        </pc:spChg>
        <pc:spChg chg="mod">
          <ac:chgData name="Routledge, Mandy" userId="bacdedf5-8e30-494b-ad8b-f27fa30c4f8d" providerId="ADAL" clId="{C1261304-08C4-46F1-8447-91D50B5B6CE1}" dt="2025-05-19T20:19:58.790" v="838" actId="1076"/>
          <ac:spMkLst>
            <pc:docMk/>
            <pc:sldMk cId="4287026431" sldId="1538"/>
            <ac:spMk id="38" creationId="{3CBDA22D-CED2-6442-8EC6-72FF03E2163E}"/>
          </ac:spMkLst>
        </pc:spChg>
        <pc:picChg chg="add mod">
          <ac:chgData name="Routledge, Mandy" userId="bacdedf5-8e30-494b-ad8b-f27fa30c4f8d" providerId="ADAL" clId="{C1261304-08C4-46F1-8447-91D50B5B6CE1}" dt="2025-05-20T08:44:13.702" v="1993" actId="1076"/>
          <ac:picMkLst>
            <pc:docMk/>
            <pc:sldMk cId="4287026431" sldId="1538"/>
            <ac:picMk id="12" creationId="{9CE3EA6B-5579-5233-517F-99C76E0738FA}"/>
          </ac:picMkLst>
        </pc:picChg>
        <pc:picChg chg="del">
          <ac:chgData name="Routledge, Mandy" userId="bacdedf5-8e30-494b-ad8b-f27fa30c4f8d" providerId="ADAL" clId="{C1261304-08C4-46F1-8447-91D50B5B6CE1}" dt="2025-05-19T20:19:43.448" v="825" actId="478"/>
          <ac:picMkLst>
            <pc:docMk/>
            <pc:sldMk cId="4287026431" sldId="1538"/>
            <ac:picMk id="16" creationId="{09501304-C609-0BCB-DE16-DB1602FCD914}"/>
          </ac:picMkLst>
        </pc:picChg>
        <pc:picChg chg="add del mod">
          <ac:chgData name="Routledge, Mandy" userId="bacdedf5-8e30-494b-ad8b-f27fa30c4f8d" providerId="ADAL" clId="{C1261304-08C4-46F1-8447-91D50B5B6CE1}" dt="2025-05-20T08:38:54.514" v="1887" actId="478"/>
          <ac:picMkLst>
            <pc:docMk/>
            <pc:sldMk cId="4287026431" sldId="1538"/>
            <ac:picMk id="17" creationId="{696F7DBC-CDAE-BFF0-9AB9-A2C14A6360C7}"/>
          </ac:picMkLst>
        </pc:picChg>
        <pc:picChg chg="del">
          <ac:chgData name="Routledge, Mandy" userId="bacdedf5-8e30-494b-ad8b-f27fa30c4f8d" providerId="ADAL" clId="{C1261304-08C4-46F1-8447-91D50B5B6CE1}" dt="2025-05-19T20:19:44.113" v="826" actId="478"/>
          <ac:picMkLst>
            <pc:docMk/>
            <pc:sldMk cId="4287026431" sldId="1538"/>
            <ac:picMk id="19" creationId="{D7A2771C-3A82-9D36-20FD-1A2C5CF0587C}"/>
          </ac:picMkLst>
        </pc:picChg>
        <pc:picChg chg="del">
          <ac:chgData name="Routledge, Mandy" userId="bacdedf5-8e30-494b-ad8b-f27fa30c4f8d" providerId="ADAL" clId="{C1261304-08C4-46F1-8447-91D50B5B6CE1}" dt="2025-05-19T20:19:42.713" v="824" actId="478"/>
          <ac:picMkLst>
            <pc:docMk/>
            <pc:sldMk cId="4287026431" sldId="1538"/>
            <ac:picMk id="21" creationId="{A013DB70-79EA-C16D-2168-CAA6CE457F49}"/>
          </ac:picMkLst>
        </pc:picChg>
        <pc:picChg chg="add del mod">
          <ac:chgData name="Routledge, Mandy" userId="bacdedf5-8e30-494b-ad8b-f27fa30c4f8d" providerId="ADAL" clId="{C1261304-08C4-46F1-8447-91D50B5B6CE1}" dt="2025-05-20T08:46:37.736" v="2013" actId="478"/>
          <ac:picMkLst>
            <pc:docMk/>
            <pc:sldMk cId="4287026431" sldId="1538"/>
            <ac:picMk id="22" creationId="{421D5992-5685-DEC0-FE93-394DC80CCC49}"/>
          </ac:picMkLst>
        </pc:picChg>
        <pc:picChg chg="add mod modCrop">
          <ac:chgData name="Routledge, Mandy" userId="bacdedf5-8e30-494b-ad8b-f27fa30c4f8d" providerId="ADAL" clId="{C1261304-08C4-46F1-8447-91D50B5B6CE1}" dt="2025-05-20T08:45:41.957" v="2006" actId="1076"/>
          <ac:picMkLst>
            <pc:docMk/>
            <pc:sldMk cId="4287026431" sldId="1538"/>
            <ac:picMk id="25" creationId="{6A20BB22-F6B5-23A0-F2D8-28943A7352AB}"/>
          </ac:picMkLst>
        </pc:picChg>
        <pc:picChg chg="add mod modCrop">
          <ac:chgData name="Routledge, Mandy" userId="bacdedf5-8e30-494b-ad8b-f27fa30c4f8d" providerId="ADAL" clId="{C1261304-08C4-46F1-8447-91D50B5B6CE1}" dt="2025-05-20T08:47:04.741" v="2027" actId="1037"/>
          <ac:picMkLst>
            <pc:docMk/>
            <pc:sldMk cId="4287026431" sldId="1538"/>
            <ac:picMk id="28" creationId="{3A8BA4AD-F133-DD0B-E026-3E8B81E4633C}"/>
          </ac:picMkLst>
        </pc:picChg>
        <pc:picChg chg="add mod modCrop">
          <ac:chgData name="Routledge, Mandy" userId="bacdedf5-8e30-494b-ad8b-f27fa30c4f8d" providerId="ADAL" clId="{C1261304-08C4-46F1-8447-91D50B5B6CE1}" dt="2025-05-20T08:49:02.462" v="2043" actId="1076"/>
          <ac:picMkLst>
            <pc:docMk/>
            <pc:sldMk cId="4287026431" sldId="1538"/>
            <ac:picMk id="31" creationId="{7A324AEE-C660-2D68-8196-B88C2E416BFF}"/>
          </ac:picMkLst>
        </pc:picChg>
        <pc:cxnChg chg="mod">
          <ac:chgData name="Routledge, Mandy" userId="bacdedf5-8e30-494b-ad8b-f27fa30c4f8d" providerId="ADAL" clId="{C1261304-08C4-46F1-8447-91D50B5B6CE1}" dt="2025-05-20T08:48:56.974" v="2040" actId="14100"/>
          <ac:cxnSpMkLst>
            <pc:docMk/>
            <pc:sldMk cId="4287026431" sldId="1538"/>
            <ac:cxnSpMk id="29" creationId="{10445519-6BAB-CA4B-0B0C-EF80D4D34E4C}"/>
          </ac:cxnSpMkLst>
        </pc:cxnChg>
        <pc:cxnChg chg="mod">
          <ac:chgData name="Routledge, Mandy" userId="bacdedf5-8e30-494b-ad8b-f27fa30c4f8d" providerId="ADAL" clId="{C1261304-08C4-46F1-8447-91D50B5B6CE1}" dt="2025-05-20T08:44:11.112" v="1992" actId="14100"/>
          <ac:cxnSpMkLst>
            <pc:docMk/>
            <pc:sldMk cId="4287026431" sldId="1538"/>
            <ac:cxnSpMk id="35" creationId="{CE56632D-29A3-57BD-3F64-DEB16784BD0A}"/>
          </ac:cxnSpMkLst>
        </pc:cxnChg>
      </pc:sldChg>
      <pc:sldChg chg="delSp modSp add mod">
        <pc:chgData name="Routledge, Mandy" userId="bacdedf5-8e30-494b-ad8b-f27fa30c4f8d" providerId="ADAL" clId="{C1261304-08C4-46F1-8447-91D50B5B6CE1}" dt="2025-05-20T08:56:15.630" v="2097" actId="20577"/>
        <pc:sldMkLst>
          <pc:docMk/>
          <pc:sldMk cId="3677704203" sldId="1539"/>
        </pc:sldMkLst>
        <pc:spChg chg="mod">
          <ac:chgData name="Routledge, Mandy" userId="bacdedf5-8e30-494b-ad8b-f27fa30c4f8d" providerId="ADAL" clId="{C1261304-08C4-46F1-8447-91D50B5B6CE1}" dt="2025-05-20T08:56:15.630" v="2097" actId="20577"/>
          <ac:spMkLst>
            <pc:docMk/>
            <pc:sldMk cId="3677704203" sldId="1539"/>
            <ac:spMk id="3" creationId="{CC2F8946-55D6-B3EF-60AB-DE4CBD84EBD6}"/>
          </ac:spMkLst>
        </pc:spChg>
        <pc:spChg chg="mod">
          <ac:chgData name="Routledge, Mandy" userId="bacdedf5-8e30-494b-ad8b-f27fa30c4f8d" providerId="ADAL" clId="{C1261304-08C4-46F1-8447-91D50B5B6CE1}" dt="2025-05-20T07:38:12.100" v="873" actId="20577"/>
          <ac:spMkLst>
            <pc:docMk/>
            <pc:sldMk cId="3677704203" sldId="1539"/>
            <ac:spMk id="10" creationId="{53A896E9-F098-44DA-A15A-0BB6C51751F4}"/>
          </ac:spMkLst>
        </pc:spChg>
        <pc:picChg chg="del">
          <ac:chgData name="Routledge, Mandy" userId="bacdedf5-8e30-494b-ad8b-f27fa30c4f8d" providerId="ADAL" clId="{C1261304-08C4-46F1-8447-91D50B5B6CE1}" dt="2025-05-20T07:38:08.463" v="871" actId="478"/>
          <ac:picMkLst>
            <pc:docMk/>
            <pc:sldMk cId="3677704203" sldId="1539"/>
            <ac:picMk id="4" creationId="{AE2F91D7-4966-2881-C47B-B7E83F3D42AC}"/>
          </ac:picMkLst>
        </pc:picChg>
      </pc:sldChg>
      <pc:sldChg chg="modSp mod">
        <pc:chgData name="Routledge, Mandy" userId="bacdedf5-8e30-494b-ad8b-f27fa30c4f8d" providerId="ADAL" clId="{C1261304-08C4-46F1-8447-91D50B5B6CE1}" dt="2025-05-20T09:15:11.724" v="2188" actId="1076"/>
        <pc:sldMkLst>
          <pc:docMk/>
          <pc:sldMk cId="2386076418" sldId="1540"/>
        </pc:sldMkLst>
        <pc:spChg chg="mod">
          <ac:chgData name="Routledge, Mandy" userId="bacdedf5-8e30-494b-ad8b-f27fa30c4f8d" providerId="ADAL" clId="{C1261304-08C4-46F1-8447-91D50B5B6CE1}" dt="2025-05-20T08:34:52.451" v="1830" actId="20577"/>
          <ac:spMkLst>
            <pc:docMk/>
            <pc:sldMk cId="2386076418" sldId="1540"/>
            <ac:spMk id="36" creationId="{D8EF981A-9BA7-0EB1-9B70-F7FBF2F7DF1C}"/>
          </ac:spMkLst>
        </pc:spChg>
        <pc:picChg chg="mod">
          <ac:chgData name="Routledge, Mandy" userId="bacdedf5-8e30-494b-ad8b-f27fa30c4f8d" providerId="ADAL" clId="{C1261304-08C4-46F1-8447-91D50B5B6CE1}" dt="2025-05-20T09:15:11.724" v="2188" actId="1076"/>
          <ac:picMkLst>
            <pc:docMk/>
            <pc:sldMk cId="2386076418" sldId="1540"/>
            <ac:picMk id="23" creationId="{88B45461-B050-5D73-620C-60792C37E24E}"/>
          </ac:picMkLst>
        </pc:picChg>
      </pc:sldChg>
      <pc:sldChg chg="addSp delSp modSp add mod">
        <pc:chgData name="Routledge, Mandy" userId="bacdedf5-8e30-494b-ad8b-f27fa30c4f8d" providerId="ADAL" clId="{C1261304-08C4-46F1-8447-91D50B5B6CE1}" dt="2025-05-20T09:09:05.639" v="2185" actId="1076"/>
        <pc:sldMkLst>
          <pc:docMk/>
          <pc:sldMk cId="985501113" sldId="1542"/>
        </pc:sldMkLst>
        <pc:spChg chg="add mod">
          <ac:chgData name="Routledge, Mandy" userId="bacdedf5-8e30-494b-ad8b-f27fa30c4f8d" providerId="ADAL" clId="{C1261304-08C4-46F1-8447-91D50B5B6CE1}" dt="2025-05-20T09:09:05.639" v="2185" actId="1076"/>
          <ac:spMkLst>
            <pc:docMk/>
            <pc:sldMk cId="985501113" sldId="1542"/>
            <ac:spMk id="5" creationId="{DE120E0F-DB64-B7BF-6364-636EE03A2B1B}"/>
          </ac:spMkLst>
        </pc:spChg>
        <pc:picChg chg="del">
          <ac:chgData name="Routledge, Mandy" userId="bacdedf5-8e30-494b-ad8b-f27fa30c4f8d" providerId="ADAL" clId="{C1261304-08C4-46F1-8447-91D50B5B6CE1}" dt="2025-05-20T09:05:56.813" v="2144" actId="478"/>
          <ac:picMkLst>
            <pc:docMk/>
            <pc:sldMk cId="985501113" sldId="1542"/>
            <ac:picMk id="3" creationId="{5274A777-D2F2-921F-2AF5-4E63A9E7DF2D}"/>
          </ac:picMkLst>
        </pc:picChg>
        <pc:picChg chg="add mod">
          <ac:chgData name="Routledge, Mandy" userId="bacdedf5-8e30-494b-ad8b-f27fa30c4f8d" providerId="ADAL" clId="{C1261304-08C4-46F1-8447-91D50B5B6CE1}" dt="2025-05-20T09:06:43.953" v="2149" actId="1076"/>
          <ac:picMkLst>
            <pc:docMk/>
            <pc:sldMk cId="985501113" sldId="1542"/>
            <ac:picMk id="4" creationId="{05BAECB0-7152-D112-B63A-863D7A870627}"/>
          </ac:picMkLst>
        </pc:picChg>
      </pc:sldChg>
      <pc:sldChg chg="addSp modSp add del mod">
        <pc:chgData name="Routledge, Mandy" userId="bacdedf5-8e30-494b-ad8b-f27fa30c4f8d" providerId="ADAL" clId="{C1261304-08C4-46F1-8447-91D50B5B6CE1}" dt="2025-05-20T08:51:45.852" v="2096" actId="47"/>
        <pc:sldMkLst>
          <pc:docMk/>
          <pc:sldMk cId="1914212159" sldId="1542"/>
        </pc:sldMkLst>
        <pc:spChg chg="mod">
          <ac:chgData name="Routledge, Mandy" userId="bacdedf5-8e30-494b-ad8b-f27fa30c4f8d" providerId="ADAL" clId="{C1261304-08C4-46F1-8447-91D50B5B6CE1}" dt="2025-05-20T08:35:56.037" v="1850" actId="20577"/>
          <ac:spMkLst>
            <pc:docMk/>
            <pc:sldMk cId="1914212159" sldId="1542"/>
            <ac:spMk id="10" creationId="{53A896E9-F098-44DA-A15A-0BB6C51751F4}"/>
          </ac:spMkLst>
        </pc:spChg>
        <pc:picChg chg="add mod">
          <ac:chgData name="Routledge, Mandy" userId="bacdedf5-8e30-494b-ad8b-f27fa30c4f8d" providerId="ADAL" clId="{C1261304-08C4-46F1-8447-91D50B5B6CE1}" dt="2025-05-20T08:36:26.960" v="1856" actId="1076"/>
          <ac:picMkLst>
            <pc:docMk/>
            <pc:sldMk cId="1914212159" sldId="1542"/>
            <ac:picMk id="2" creationId="{CC28EFD8-3565-7D5E-320F-8DEC150E83CE}"/>
          </ac:picMkLst>
        </pc:picChg>
      </pc:sldChg>
      <pc:sldChg chg="delSp add del mod">
        <pc:chgData name="Routledge, Mandy" userId="bacdedf5-8e30-494b-ad8b-f27fa30c4f8d" providerId="ADAL" clId="{C1261304-08C4-46F1-8447-91D50B5B6CE1}" dt="2025-05-20T08:30:33.337" v="1766" actId="47"/>
        <pc:sldMkLst>
          <pc:docMk/>
          <pc:sldMk cId="2231492502" sldId="1542"/>
        </pc:sldMkLst>
        <pc:picChg chg="del">
          <ac:chgData name="Routledge, Mandy" userId="bacdedf5-8e30-494b-ad8b-f27fa30c4f8d" providerId="ADAL" clId="{C1261304-08C4-46F1-8447-91D50B5B6CE1}" dt="2025-05-20T08:30:21.129" v="1763" actId="21"/>
          <ac:picMkLst>
            <pc:docMk/>
            <pc:sldMk cId="2231492502" sldId="1542"/>
            <ac:picMk id="21" creationId="{E2F4786B-2A6D-72EC-B8E0-6C1BAC72D886}"/>
          </ac:picMkLst>
        </pc:picChg>
      </pc:sldChg>
      <pc:sldChg chg="delSp add del mod">
        <pc:chgData name="Routledge, Mandy" userId="bacdedf5-8e30-494b-ad8b-f27fa30c4f8d" providerId="ADAL" clId="{C1261304-08C4-46F1-8447-91D50B5B6CE1}" dt="2025-05-20T09:06:35.434" v="2147" actId="47"/>
        <pc:sldMkLst>
          <pc:docMk/>
          <pc:sldMk cId="2923610191" sldId="1543"/>
        </pc:sldMkLst>
        <pc:spChg chg="del">
          <ac:chgData name="Routledge, Mandy" userId="bacdedf5-8e30-494b-ad8b-f27fa30c4f8d" providerId="ADAL" clId="{C1261304-08C4-46F1-8447-91D50B5B6CE1}" dt="2025-05-20T09:06:11.220" v="2146" actId="478"/>
          <ac:spMkLst>
            <pc:docMk/>
            <pc:sldMk cId="2923610191" sldId="1543"/>
            <ac:spMk id="4" creationId="{D36CDCC8-D80A-3CA3-9903-EC310613197D}"/>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Vrielink, Francis" userId="3d258d00-cfd8-41c5-9f04-1a5a39faef2f" providerId="ADAL" clId="{E9478235-3DED-4CED-AF04-B7F470BDAB5F}"/>
    <pc:docChg chg="custSel modSld sldOrd">
      <pc:chgData name="Vrielink, Francis" userId="3d258d00-cfd8-41c5-9f04-1a5a39faef2f" providerId="ADAL" clId="{E9478235-3DED-4CED-AF04-B7F470BDAB5F}" dt="2025-05-20T08:56:12.528" v="291" actId="5793"/>
      <pc:docMkLst>
        <pc:docMk/>
      </pc:docMkLst>
      <pc:sldChg chg="addSp delSp modSp mod ord">
        <pc:chgData name="Vrielink, Francis" userId="3d258d00-cfd8-41c5-9f04-1a5a39faef2f" providerId="ADAL" clId="{E9478235-3DED-4CED-AF04-B7F470BDAB5F}" dt="2025-05-20T08:50:14.458" v="193" actId="115"/>
        <pc:sldMkLst>
          <pc:docMk/>
          <pc:sldMk cId="3681329341" sldId="1535"/>
        </pc:sldMkLst>
        <pc:spChg chg="mod">
          <ac:chgData name="Vrielink, Francis" userId="3d258d00-cfd8-41c5-9f04-1a5a39faef2f" providerId="ADAL" clId="{E9478235-3DED-4CED-AF04-B7F470BDAB5F}" dt="2025-05-20T08:42:21.714" v="12" actId="20577"/>
          <ac:spMkLst>
            <pc:docMk/>
            <pc:sldMk cId="3681329341" sldId="1535"/>
            <ac:spMk id="33" creationId="{AC757F5E-B016-F947-4518-7C6B9CC7EE04}"/>
          </ac:spMkLst>
        </pc:spChg>
        <pc:spChg chg="mod">
          <ac:chgData name="Vrielink, Francis" userId="3d258d00-cfd8-41c5-9f04-1a5a39faef2f" providerId="ADAL" clId="{E9478235-3DED-4CED-AF04-B7F470BDAB5F}" dt="2025-05-20T08:42:24.964" v="18" actId="20577"/>
          <ac:spMkLst>
            <pc:docMk/>
            <pc:sldMk cId="3681329341" sldId="1535"/>
            <ac:spMk id="34" creationId="{152372B3-00F5-781C-183E-6F2DDF35091D}"/>
          </ac:spMkLst>
        </pc:spChg>
        <pc:spChg chg="mod">
          <ac:chgData name="Vrielink, Francis" userId="3d258d00-cfd8-41c5-9f04-1a5a39faef2f" providerId="ADAL" clId="{E9478235-3DED-4CED-AF04-B7F470BDAB5F}" dt="2025-05-20T08:45:17.711" v="92" actId="20577"/>
          <ac:spMkLst>
            <pc:docMk/>
            <pc:sldMk cId="3681329341" sldId="1535"/>
            <ac:spMk id="35" creationId="{37104C51-0232-62ED-4C6F-1447D06633EE}"/>
          </ac:spMkLst>
        </pc:spChg>
        <pc:spChg chg="mod">
          <ac:chgData name="Vrielink, Francis" userId="3d258d00-cfd8-41c5-9f04-1a5a39faef2f" providerId="ADAL" clId="{E9478235-3DED-4CED-AF04-B7F470BDAB5F}" dt="2025-05-20T08:50:14.458" v="193" actId="115"/>
          <ac:spMkLst>
            <pc:docMk/>
            <pc:sldMk cId="3681329341" sldId="1535"/>
            <ac:spMk id="36" creationId="{D8EF981A-9BA7-0EB1-9B70-F7FBF2F7DF1C}"/>
          </ac:spMkLst>
        </pc:spChg>
        <pc:picChg chg="add mod">
          <ac:chgData name="Vrielink, Francis" userId="3d258d00-cfd8-41c5-9f04-1a5a39faef2f" providerId="ADAL" clId="{E9478235-3DED-4CED-AF04-B7F470BDAB5F}" dt="2025-05-20T08:45:21.199" v="93" actId="1076"/>
          <ac:picMkLst>
            <pc:docMk/>
            <pc:sldMk cId="3681329341" sldId="1535"/>
            <ac:picMk id="2" creationId="{810BCC5E-D376-C5F8-9E3B-29D1C4852ABB}"/>
          </ac:picMkLst>
        </pc:picChg>
        <pc:picChg chg="add del mod">
          <ac:chgData name="Vrielink, Francis" userId="3d258d00-cfd8-41c5-9f04-1a5a39faef2f" providerId="ADAL" clId="{E9478235-3DED-4CED-AF04-B7F470BDAB5F}" dt="2025-05-20T08:49:50.801" v="152" actId="478"/>
          <ac:picMkLst>
            <pc:docMk/>
            <pc:sldMk cId="3681329341" sldId="1535"/>
            <ac:picMk id="9" creationId="{EC1465C2-68E7-A477-49BD-45F2038EE897}"/>
          </ac:picMkLst>
        </pc:picChg>
        <pc:picChg chg="add mod">
          <ac:chgData name="Vrielink, Francis" userId="3d258d00-cfd8-41c5-9f04-1a5a39faef2f" providerId="ADAL" clId="{E9478235-3DED-4CED-AF04-B7F470BDAB5F}" dt="2025-05-20T08:49:55.051" v="154" actId="14100"/>
          <ac:picMkLst>
            <pc:docMk/>
            <pc:sldMk cId="3681329341" sldId="1535"/>
            <ac:picMk id="19" creationId="{CE23CC27-3C17-44B7-30D2-DA37B2D60BD9}"/>
          </ac:picMkLst>
        </pc:picChg>
      </pc:sldChg>
      <pc:sldChg chg="addSp modSp mod">
        <pc:chgData name="Vrielink, Francis" userId="3d258d00-cfd8-41c5-9f04-1a5a39faef2f" providerId="ADAL" clId="{E9478235-3DED-4CED-AF04-B7F470BDAB5F}" dt="2025-05-20T08:56:12.528" v="291" actId="5793"/>
        <pc:sldMkLst>
          <pc:docMk/>
          <pc:sldMk cId="3676016274" sldId="1536"/>
        </pc:sldMkLst>
        <pc:spChg chg="add mod">
          <ac:chgData name="Vrielink, Francis" userId="3d258d00-cfd8-41c5-9f04-1a5a39faef2f" providerId="ADAL" clId="{E9478235-3DED-4CED-AF04-B7F470BDAB5F}" dt="2025-05-20T08:56:12.528" v="291" actId="5793"/>
          <ac:spMkLst>
            <pc:docMk/>
            <pc:sldMk cId="3676016274" sldId="1536"/>
            <ac:spMk id="9" creationId="{F2708348-7B1D-C5CA-8D4A-E059872D9329}"/>
          </ac:spMkLst>
        </pc:spChg>
        <pc:spChg chg="mod">
          <ac:chgData name="Vrielink, Francis" userId="3d258d00-cfd8-41c5-9f04-1a5a39faef2f" providerId="ADAL" clId="{E9478235-3DED-4CED-AF04-B7F470BDAB5F}" dt="2025-05-20T08:54:38.373" v="272" actId="115"/>
          <ac:spMkLst>
            <pc:docMk/>
            <pc:sldMk cId="3676016274" sldId="1536"/>
            <ac:spMk id="35" creationId="{37104C51-0232-62ED-4C6F-1447D06633EE}"/>
          </ac:spMkLst>
        </pc:spChg>
        <pc:spChg chg="mod">
          <ac:chgData name="Vrielink, Francis" userId="3d258d00-cfd8-41c5-9f04-1a5a39faef2f" providerId="ADAL" clId="{E9478235-3DED-4CED-AF04-B7F470BDAB5F}" dt="2025-05-20T08:55:49.120" v="274" actId="20577"/>
          <ac:spMkLst>
            <pc:docMk/>
            <pc:sldMk cId="3676016274" sldId="1536"/>
            <ac:spMk id="36" creationId="{D8EF981A-9BA7-0EB1-9B70-F7FBF2F7DF1C}"/>
          </ac:spMkLst>
        </pc:spChg>
        <pc:picChg chg="add mod">
          <ac:chgData name="Vrielink, Francis" userId="3d258d00-cfd8-41c5-9f04-1a5a39faef2f" providerId="ADAL" clId="{E9478235-3DED-4CED-AF04-B7F470BDAB5F}" dt="2025-05-20T08:53:57.711" v="201" actId="1076"/>
          <ac:picMkLst>
            <pc:docMk/>
            <pc:sldMk cId="3676016274" sldId="1536"/>
            <ac:picMk id="8" creationId="{DC315B02-E352-55BB-1213-E09701059E28}"/>
          </ac:picMkLst>
        </pc:picChg>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pChg chg="mod">
          <ac:chgData name="Routledge, Mandy" userId="bacdedf5-8e30-494b-ad8b-f27fa30c4f8d" providerId="ADAL" clId="{8AC80DB3-B598-4E5A-BB64-FC9255C5E7E2}" dt="2025-03-18T10:48:18.922" v="78" actId="20577"/>
          <ac:spMkLst>
            <pc:docMk/>
            <pc:sldMk cId="323006580" sldId="548"/>
            <ac:spMk id="3" creationId="{00000000-0000-0000-0000-000000000000}"/>
          </ac:spMkLst>
        </pc:spChg>
        <pc:spChg chg="mod">
          <ac:chgData name="Routledge, Mandy" userId="bacdedf5-8e30-494b-ad8b-f27fa30c4f8d" providerId="ADAL" clId="{8AC80DB3-B598-4E5A-BB64-FC9255C5E7E2}" dt="2025-03-18T10:48:13.766" v="74" actId="6549"/>
          <ac:spMkLst>
            <pc:docMk/>
            <pc:sldMk cId="323006580" sldId="548"/>
            <ac:spMk id="4"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pChg chg="mod">
          <ac:chgData name="Routledge, Mandy" userId="bacdedf5-8e30-494b-ad8b-f27fa30c4f8d" providerId="ADAL" clId="{BA769D6E-3FEE-483C-954F-1C4ABB085780}" dt="2025-03-18T10:57:53.250" v="9"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20-5-2025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20-5-2025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ligt voor de hand: </a:t>
            </a:r>
            <a:r>
              <a:rPr lang="nl-NL" sz="1800" kern="100">
                <a:effectLst/>
                <a:latin typeface="Aptos" panose="020B0004020202020204" pitchFamily="34" charset="0"/>
                <a:ea typeface="Aptos" panose="020B0004020202020204" pitchFamily="34" charset="0"/>
                <a:cs typeface="Times New Roman" panose="02020603050405020304" pitchFamily="18" charset="0"/>
              </a:rPr>
              <a:t>iedereen snapt dat het zo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plicht: </a:t>
            </a:r>
            <a:r>
              <a:rPr lang="nl-NL" sz="1800" kern="100">
                <a:effectLst/>
                <a:latin typeface="Aptos" panose="020B0004020202020204" pitchFamily="34" charset="0"/>
                <a:ea typeface="Aptos" panose="020B0004020202020204" pitchFamily="34" charset="0"/>
                <a:cs typeface="Times New Roman" panose="02020603050405020304" pitchFamily="18" charset="0"/>
              </a:rPr>
              <a:t>iets wat je moet doen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vandaar: </a:t>
            </a:r>
            <a:r>
              <a:rPr lang="nl-NL" sz="1800" kern="100">
                <a:effectLst/>
                <a:latin typeface="Aptos" panose="020B0004020202020204" pitchFamily="34" charset="0"/>
                <a:ea typeface="Aptos" panose="020B0004020202020204" pitchFamily="34" charset="0"/>
                <a:cs typeface="Times New Roman" panose="02020603050405020304" pitchFamily="18" charset="0"/>
              </a:rPr>
              <a:t>om die reden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bespioneren: </a:t>
            </a:r>
            <a:r>
              <a:rPr lang="nl-NL" sz="1800" kern="100">
                <a:effectLst/>
                <a:latin typeface="Aptos" panose="020B0004020202020204" pitchFamily="34" charset="0"/>
                <a:ea typeface="Aptos" panose="020B0004020202020204" pitchFamily="34" charset="0"/>
                <a:cs typeface="Times New Roman" panose="02020603050405020304" pitchFamily="18" charset="0"/>
              </a:rPr>
              <a:t>stiekem kijken wat iemand doet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verantwoordelijkheid: </a:t>
            </a:r>
            <a:r>
              <a:rPr lang="nl-NL" sz="1800" kern="100">
                <a:effectLst/>
                <a:latin typeface="Aptos" panose="020B0004020202020204" pitchFamily="34" charset="0"/>
                <a:ea typeface="Aptos" panose="020B0004020202020204" pitchFamily="34" charset="0"/>
                <a:cs typeface="Times New Roman" panose="02020603050405020304" pitchFamily="18" charset="0"/>
              </a:rPr>
              <a:t>de taak om voor iets of iemand te zorgen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immers: </a:t>
            </a:r>
            <a:r>
              <a:rPr lang="nl-NL" sz="1800" kern="100">
                <a:effectLst/>
                <a:latin typeface="Aptos" panose="020B0004020202020204" pitchFamily="34" charset="0"/>
                <a:ea typeface="Aptos" panose="020B0004020202020204" pitchFamily="34" charset="0"/>
                <a:cs typeface="Times New Roman" panose="02020603050405020304" pitchFamily="18" charset="0"/>
              </a:rPr>
              <a:t>namelijk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tegenslag: </a:t>
            </a:r>
            <a:r>
              <a:rPr lang="nl-NL" sz="1800" kern="100">
                <a:effectLst/>
                <a:latin typeface="Aptos" panose="020B0004020202020204" pitchFamily="34" charset="0"/>
                <a:ea typeface="Aptos" panose="020B0004020202020204" pitchFamily="34" charset="0"/>
                <a:cs typeface="Times New Roman" panose="02020603050405020304" pitchFamily="18" charset="0"/>
              </a:rPr>
              <a:t>de pech</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huidig: </a:t>
            </a:r>
            <a:r>
              <a:rPr lang="nl-NL" sz="1800" kern="100">
                <a:effectLst/>
                <a:latin typeface="Aptos" panose="020B0004020202020204" pitchFamily="34" charset="0"/>
                <a:ea typeface="Aptos" panose="020B0004020202020204" pitchFamily="34" charset="0"/>
                <a:cs typeface="Times New Roman" panose="02020603050405020304" pitchFamily="18" charset="0"/>
              </a:rPr>
              <a:t>van nu, van deze tijd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weerbaar: </a:t>
            </a:r>
            <a:r>
              <a:rPr lang="nl-NL" sz="1800" kern="100">
                <a:effectLst/>
                <a:latin typeface="Aptos" panose="020B0004020202020204" pitchFamily="34" charset="0"/>
                <a:ea typeface="Aptos" panose="020B0004020202020204" pitchFamily="34" charset="0"/>
                <a:cs typeface="Times New Roman" panose="02020603050405020304" pitchFamily="18" charset="0"/>
              </a:rPr>
              <a:t>ergens goed tegen kunnen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ergens nog niet aan toe zijn: </a:t>
            </a:r>
            <a:r>
              <a:rPr lang="nl-NL" sz="1800" kern="100">
                <a:effectLst/>
                <a:latin typeface="Aptos" panose="020B0004020202020204" pitchFamily="34" charset="0"/>
                <a:ea typeface="Aptos" panose="020B0004020202020204" pitchFamily="34" charset="0"/>
                <a:cs typeface="Times New Roman" panose="02020603050405020304" pitchFamily="18" charset="0"/>
              </a:rPr>
              <a:t>ergens nog niet klaar voor zijn</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20-5-2025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20-5-2025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20-5-2025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nstagram.com/reel/DEx4rADyEVS/?utm_source=ig_web_copy_link"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spcBef>
                <a:spcPts val="200"/>
              </a:spcBef>
              <a:spcAft>
                <a:spcPts val="200"/>
              </a:spcAft>
              <a:buNone/>
            </a:pPr>
            <a:r>
              <a:rPr lang="nl-NL" sz="2000">
                <a:ea typeface="Times New Roman" panose="02020603050405020304" pitchFamily="18" charset="0"/>
                <a:cs typeface="Arial" panose="020B0604020202020204" pitchFamily="34" charset="0"/>
              </a:rPr>
              <a:t>Weet je wat ik gaaf vind? Mensen die mooi kunnen dansen. Zoals deze jongen </a:t>
            </a:r>
            <a:r>
              <a:rPr lang="nl-NL" sz="2000">
                <a:solidFill>
                  <a:srgbClr val="00B050"/>
                </a:solidFill>
                <a:ea typeface="Times New Roman" panose="02020603050405020304" pitchFamily="18" charset="0"/>
                <a:cs typeface="Arial" panose="020B0604020202020204" pitchFamily="34" charset="0"/>
              </a:rPr>
              <a:t>(</a:t>
            </a:r>
            <a:r>
              <a:rPr lang="nl-NL" sz="2000" b="1" u="sng">
                <a:solidFill>
                  <a:srgbClr val="00B050"/>
                </a:solidFill>
                <a:ea typeface="Times New Roman" panose="02020603050405020304" pitchFamily="18" charset="0"/>
                <a:cs typeface="Arial" panose="020B0604020202020204" pitchFamily="34" charset="0"/>
              </a:rPr>
              <a:t>klik</a:t>
            </a:r>
            <a:r>
              <a:rPr lang="nl-NL" sz="2000">
                <a:solidFill>
                  <a:srgbClr val="00B050"/>
                </a:solidFill>
                <a:ea typeface="Times New Roman" panose="02020603050405020304" pitchFamily="18" charset="0"/>
                <a:cs typeface="Arial" panose="020B0604020202020204" pitchFamily="34" charset="0"/>
              </a:rPr>
              <a:t> voor extra dia en </a:t>
            </a:r>
            <a:r>
              <a:rPr lang="nl-NL" sz="2000" b="1" u="sng">
                <a:solidFill>
                  <a:srgbClr val="00B050"/>
                </a:solidFill>
                <a:ea typeface="Times New Roman" panose="02020603050405020304" pitchFamily="18" charset="0"/>
                <a:cs typeface="Arial" panose="020B0604020202020204" pitchFamily="34" charset="0"/>
              </a:rPr>
              <a:t>klik</a:t>
            </a:r>
            <a:r>
              <a:rPr lang="nl-NL" sz="2000">
                <a:solidFill>
                  <a:srgbClr val="00B050"/>
                </a:solidFill>
                <a:ea typeface="Times New Roman" panose="02020603050405020304" pitchFamily="18" charset="0"/>
                <a:cs typeface="Arial" panose="020B0604020202020204" pitchFamily="34" charset="0"/>
              </a:rPr>
              <a:t> op de link). </a:t>
            </a:r>
            <a:r>
              <a:rPr lang="nl-NL" sz="2000" b="1" u="sng">
                <a:ea typeface="Times New Roman" panose="02020603050405020304" pitchFamily="18" charset="0"/>
                <a:cs typeface="Arial" panose="020B0604020202020204" pitchFamily="34" charset="0"/>
              </a:rPr>
              <a:t>Het ligt voor de hand</a:t>
            </a:r>
            <a:r>
              <a:rPr lang="nl-NL" sz="2000">
                <a:ea typeface="Times New Roman" panose="02020603050405020304" pitchFamily="18" charset="0"/>
                <a:cs typeface="Arial" panose="020B0604020202020204" pitchFamily="34" charset="0"/>
              </a:rPr>
              <a:t> dat dit filmpje veel </a:t>
            </a:r>
            <a:r>
              <a:rPr lang="nl-NL" sz="2000" err="1">
                <a:ea typeface="Times New Roman" panose="02020603050405020304" pitchFamily="18" charset="0"/>
                <a:cs typeface="Arial" panose="020B0604020202020204" pitchFamily="34" charset="0"/>
              </a:rPr>
              <a:t>likes</a:t>
            </a:r>
            <a:r>
              <a:rPr lang="nl-NL" sz="2000">
                <a:ea typeface="Times New Roman" panose="02020603050405020304" pitchFamily="18" charset="0"/>
                <a:cs typeface="Arial" panose="020B0604020202020204" pitchFamily="34" charset="0"/>
              </a:rPr>
              <a:t> heeft gekregen toch? </a:t>
            </a:r>
            <a:r>
              <a:rPr lang="nl-NL" sz="2000" b="1" i="1">
                <a:ea typeface="Times New Roman" panose="02020603050405020304" pitchFamily="18" charset="0"/>
                <a:cs typeface="Arial" panose="020B0604020202020204" pitchFamily="34" charset="0"/>
              </a:rPr>
              <a:t>I</a:t>
            </a:r>
            <a:r>
              <a:rPr lang="nl-NL" sz="2000" b="1" i="1">
                <a:effectLst/>
                <a:ea typeface="Times New Roman" panose="02020603050405020304" pitchFamily="18" charset="0"/>
                <a:cs typeface="Arial" panose="020B0604020202020204" pitchFamily="34" charset="0"/>
              </a:rPr>
              <a:t>edereen snapt dat zo is</a:t>
            </a:r>
            <a:r>
              <a:rPr lang="nl-NL" sz="2000">
                <a:effectLst/>
                <a:ea typeface="Times New Roman" panose="02020603050405020304" pitchFamily="18" charset="0"/>
                <a:cs typeface="Arial" panose="020B0604020202020204" pitchFamily="34" charset="0"/>
              </a:rPr>
              <a:t>.</a:t>
            </a:r>
            <a:r>
              <a:rPr lang="nl-NL" sz="2000">
                <a:ea typeface="Times New Roman" panose="02020603050405020304" pitchFamily="18" charset="0"/>
                <a:cs typeface="Arial" panose="020B0604020202020204" pitchFamily="34" charset="0"/>
              </a:rPr>
              <a:t> Ruim 9 miljoen </a:t>
            </a:r>
            <a:r>
              <a:rPr lang="nl-NL" sz="2000" err="1">
                <a:ea typeface="Times New Roman" panose="02020603050405020304" pitchFamily="18" charset="0"/>
                <a:cs typeface="Arial" panose="020B0604020202020204" pitchFamily="34" charset="0"/>
              </a:rPr>
              <a:t>likes</a:t>
            </a:r>
            <a:r>
              <a:rPr lang="nl-NL" sz="2000">
                <a:ea typeface="Times New Roman" panose="02020603050405020304" pitchFamily="18" charset="0"/>
                <a:cs typeface="Arial" panose="020B0604020202020204" pitchFamily="34" charset="0"/>
              </a:rPr>
              <a:t>! Het is wel echt knap wat hij met zijn voeten kan, vind ik. </a:t>
            </a:r>
            <a:r>
              <a:rPr lang="nl-NL" sz="2000" b="1" u="sng">
                <a:ea typeface="Times New Roman" panose="02020603050405020304" pitchFamily="18" charset="0"/>
                <a:cs typeface="Arial" panose="020B0604020202020204" pitchFamily="34" charset="0"/>
              </a:rPr>
              <a:t>Vandaar</a:t>
            </a:r>
            <a:r>
              <a:rPr lang="nl-NL" sz="2000">
                <a:ea typeface="Times New Roman" panose="02020603050405020304" pitchFamily="18" charset="0"/>
                <a:cs typeface="Arial" panose="020B0604020202020204" pitchFamily="34" charset="0"/>
              </a:rPr>
              <a:t> ook zoveel </a:t>
            </a:r>
            <a:r>
              <a:rPr lang="nl-NL" sz="2000" err="1">
                <a:ea typeface="Times New Roman" panose="02020603050405020304" pitchFamily="18" charset="0"/>
                <a:cs typeface="Arial" panose="020B0604020202020204" pitchFamily="34" charset="0"/>
              </a:rPr>
              <a:t>likes</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Om die reden</a:t>
            </a:r>
            <a:r>
              <a:rPr lang="nl-NL" sz="2000">
                <a:ea typeface="Times New Roman" panose="02020603050405020304" pitchFamily="18" charset="0"/>
                <a:cs typeface="Arial" panose="020B0604020202020204" pitchFamily="34" charset="0"/>
              </a:rPr>
              <a:t> is dat zo. Zag je die agenten in het begin? Het is hun </a:t>
            </a:r>
            <a:r>
              <a:rPr lang="nl-NL" sz="2000" b="1" u="sng">
                <a:ea typeface="Times New Roman" panose="02020603050405020304" pitchFamily="18" charset="0"/>
                <a:cs typeface="Arial" panose="020B0604020202020204" pitchFamily="34" charset="0"/>
              </a:rPr>
              <a:t>plicht</a:t>
            </a:r>
            <a:r>
              <a:rPr lang="nl-NL" sz="2000">
                <a:ea typeface="Times New Roman" panose="02020603050405020304" pitchFamily="18" charset="0"/>
                <a:cs typeface="Arial" panose="020B0604020202020204" pitchFamily="34" charset="0"/>
              </a:rPr>
              <a:t> om goed te kijken of alles goed gaat. </a:t>
            </a:r>
            <a:r>
              <a:rPr lang="nl-NL" sz="2000">
                <a:effectLst/>
                <a:ea typeface="Times New Roman" panose="02020603050405020304" pitchFamily="18" charset="0"/>
                <a:cs typeface="Arial" panose="020B0604020202020204" pitchFamily="34" charset="0"/>
              </a:rPr>
              <a:t>De plicht is </a:t>
            </a:r>
            <a:r>
              <a:rPr lang="nl-NL" sz="2000" b="1" i="1">
                <a:effectLst/>
                <a:ea typeface="Times New Roman" panose="02020603050405020304" pitchFamily="18" charset="0"/>
                <a:cs typeface="Arial" panose="020B0604020202020204" pitchFamily="34" charset="0"/>
              </a:rPr>
              <a:t>iets wat je moet doen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Dat het rustig blijft in het winkelcentrum. Dat is hun </a:t>
            </a:r>
            <a:r>
              <a:rPr lang="nl-NL" sz="2000" b="1" u="sng">
                <a:ea typeface="Times New Roman" panose="02020603050405020304" pitchFamily="18" charset="0"/>
                <a:cs typeface="Arial" panose="020B0604020202020204" pitchFamily="34" charset="0"/>
              </a:rPr>
              <a:t>verantwoordelijkheid</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of </a:t>
            </a:r>
            <a:r>
              <a:rPr lang="nl-NL" sz="2000" b="1" i="1">
                <a:effectLst/>
                <a:ea typeface="Times New Roman" panose="02020603050405020304" pitchFamily="18" charset="0"/>
                <a:cs typeface="Arial" panose="020B0604020202020204" pitchFamily="34" charset="0"/>
              </a:rPr>
              <a:t>taak om voor iets of iemand te zorgen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Ondertussen </a:t>
            </a:r>
            <a:r>
              <a:rPr lang="nl-NL" sz="2000" b="1" u="sng">
                <a:ea typeface="Times New Roman" panose="02020603050405020304" pitchFamily="18" charset="0"/>
                <a:cs typeface="Arial" panose="020B0604020202020204" pitchFamily="34" charset="0"/>
              </a:rPr>
              <a:t>bespioneerden</a:t>
            </a:r>
            <a:r>
              <a:rPr lang="nl-NL" sz="2000">
                <a:ea typeface="Times New Roman" panose="02020603050405020304" pitchFamily="18" charset="0"/>
                <a:cs typeface="Arial" panose="020B0604020202020204" pitchFamily="34" charset="0"/>
              </a:rPr>
              <a:t> ze ook de jongen die voorbij kwam dansen. Ze gingen </a:t>
            </a:r>
            <a:r>
              <a:rPr lang="nl-NL" sz="2000" b="1" i="1">
                <a:ea typeface="Times New Roman" panose="02020603050405020304" pitchFamily="18" charset="0"/>
                <a:cs typeface="Arial" panose="020B0604020202020204" pitchFamily="34" charset="0"/>
              </a:rPr>
              <a:t>stiekem kijken wat hij deed</a:t>
            </a:r>
            <a:r>
              <a:rPr lang="nl-NL" sz="2000">
                <a:ea typeface="Times New Roman" panose="02020603050405020304" pitchFamily="18" charset="0"/>
                <a:cs typeface="Arial" panose="020B0604020202020204" pitchFamily="34" charset="0"/>
              </a:rPr>
              <a:t>. Of nou ja, bespioneren... Heel stiekem was het niet. Om zo te kunnen dansen moet je veel oefenen. Je moet ook </a:t>
            </a:r>
            <a:r>
              <a:rPr lang="nl-NL" sz="2000" b="1" u="sng">
                <a:ea typeface="Times New Roman" panose="02020603050405020304" pitchFamily="18" charset="0"/>
                <a:cs typeface="Arial" panose="020B0604020202020204" pitchFamily="34" charset="0"/>
              </a:rPr>
              <a:t>weerbaar</a:t>
            </a:r>
            <a:r>
              <a:rPr lang="nl-NL" sz="2000">
                <a:ea typeface="Times New Roman" panose="02020603050405020304" pitchFamily="18" charset="0"/>
                <a:cs typeface="Arial" panose="020B0604020202020204" pitchFamily="34" charset="0"/>
              </a:rPr>
              <a:t> zijn, want er komen vast momenten dat mensen kritiek hebben. Als je weerbaar bent </a:t>
            </a:r>
            <a:r>
              <a:rPr lang="nl-NL" sz="2000" b="1" i="1">
                <a:ea typeface="Times New Roman" panose="02020603050405020304" pitchFamily="18" charset="0"/>
                <a:cs typeface="Arial" panose="020B0604020202020204" pitchFamily="34" charset="0"/>
              </a:rPr>
              <a:t>kun je </a:t>
            </a:r>
            <a:r>
              <a:rPr lang="nl-NL" sz="2000" b="1" i="1">
                <a:effectLst/>
                <a:ea typeface="Times New Roman" panose="02020603050405020304" pitchFamily="18" charset="0"/>
                <a:cs typeface="Arial" panose="020B0604020202020204" pitchFamily="34" charset="0"/>
              </a:rPr>
              <a:t>ergens goed tegen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En je zult ook wel eens </a:t>
            </a:r>
            <a:r>
              <a:rPr lang="nl-NL" sz="2000" b="1" u="sng">
                <a:ea typeface="Times New Roman" panose="02020603050405020304" pitchFamily="18" charset="0"/>
                <a:cs typeface="Arial" panose="020B0604020202020204" pitchFamily="34" charset="0"/>
              </a:rPr>
              <a:t>tegenslag</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pech</a:t>
            </a:r>
            <a:r>
              <a:rPr lang="nl-NL" sz="2000">
                <a:ea typeface="Times New Roman" panose="02020603050405020304" pitchFamily="18" charset="0"/>
                <a:cs typeface="Arial" panose="020B0604020202020204" pitchFamily="34" charset="0"/>
              </a:rPr>
              <a:t> hebben. Dat iets maar niet wil lukken. Maar juist dan moet je doorzetten. Ik kan wel leuk dansen vind ik zelf. Maar om dit nou te gaan filmen en op Sociale Media te zetten… nee daar </a:t>
            </a:r>
            <a:r>
              <a:rPr lang="nl-NL" sz="2000" b="1" u="sng">
                <a:ea typeface="Times New Roman" panose="02020603050405020304" pitchFamily="18" charset="0"/>
                <a:cs typeface="Arial" panose="020B0604020202020204" pitchFamily="34" charset="0"/>
              </a:rPr>
              <a:t>ben ik nog niet aan toe</a:t>
            </a:r>
            <a:r>
              <a:rPr lang="nl-NL" sz="2000">
                <a:ea typeface="Times New Roman" panose="02020603050405020304" pitchFamily="18" charset="0"/>
                <a:cs typeface="Arial" panose="020B0604020202020204" pitchFamily="34" charset="0"/>
              </a:rPr>
              <a:t>. Daar </a:t>
            </a:r>
            <a:r>
              <a:rPr lang="nl-NL" sz="2000" b="1" i="1">
                <a:ea typeface="Times New Roman" panose="02020603050405020304" pitchFamily="18" charset="0"/>
                <a:cs typeface="Arial" panose="020B0604020202020204" pitchFamily="34" charset="0"/>
              </a:rPr>
              <a:t>ben ik </a:t>
            </a:r>
            <a:r>
              <a:rPr lang="nl-NL" sz="2000" b="1" i="1">
                <a:effectLst/>
                <a:ea typeface="Times New Roman" panose="02020603050405020304" pitchFamily="18" charset="0"/>
                <a:cs typeface="Arial" panose="020B0604020202020204" pitchFamily="34" charset="0"/>
              </a:rPr>
              <a:t>nog niet klaar voor</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In mijn </a:t>
            </a:r>
            <a:r>
              <a:rPr lang="nl-NL" sz="2000" b="1" u="sng">
                <a:ea typeface="Times New Roman" panose="02020603050405020304" pitchFamily="18" charset="0"/>
                <a:cs typeface="Arial" panose="020B0604020202020204" pitchFamily="34" charset="0"/>
              </a:rPr>
              <a:t>huidige</a:t>
            </a:r>
            <a:r>
              <a:rPr lang="nl-NL" sz="2000">
                <a:ea typeface="Times New Roman" panose="02020603050405020304" pitchFamily="18" charset="0"/>
                <a:cs typeface="Arial" panose="020B0604020202020204" pitchFamily="34" charset="0"/>
              </a:rPr>
              <a:t> situatie, </a:t>
            </a:r>
            <a:r>
              <a:rPr lang="nl-NL" sz="2000" b="1" i="1">
                <a:effectLst/>
                <a:ea typeface="Times New Roman" panose="02020603050405020304" pitchFamily="18" charset="0"/>
                <a:cs typeface="Arial" panose="020B0604020202020204" pitchFamily="34" charset="0"/>
              </a:rPr>
              <a:t>van nu, van deze tijd</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zou ik het nog niet durven om een filmpje online te zetten. Het vergt </a:t>
            </a:r>
            <a:r>
              <a:rPr lang="nl-NL" sz="2000" b="1" u="sng">
                <a:ea typeface="Times New Roman" panose="02020603050405020304" pitchFamily="18" charset="0"/>
                <a:cs typeface="Arial" panose="020B0604020202020204" pitchFamily="34" charset="0"/>
              </a:rPr>
              <a:t>immers</a:t>
            </a:r>
            <a:r>
              <a:rPr lang="nl-NL" sz="2000">
                <a:ea typeface="Times New Roman" panose="02020603050405020304" pitchFamily="18" charset="0"/>
                <a:cs typeface="Arial" panose="020B0604020202020204" pitchFamily="34" charset="0"/>
              </a:rPr>
              <a:t>, het vergt </a:t>
            </a:r>
            <a:r>
              <a:rPr lang="nl-NL" sz="2000" b="1" i="1">
                <a:ea typeface="Times New Roman" panose="02020603050405020304" pitchFamily="18" charset="0"/>
                <a:cs typeface="Arial" panose="020B0604020202020204" pitchFamily="34" charset="0"/>
              </a:rPr>
              <a:t>namelijk</a:t>
            </a:r>
            <a:r>
              <a:rPr lang="nl-NL" sz="2000">
                <a:ea typeface="Times New Roman" panose="02020603050405020304" pitchFamily="18" charset="0"/>
                <a:cs typeface="Arial" panose="020B0604020202020204" pitchFamily="34" charset="0"/>
              </a:rPr>
              <a:t>, best wel veel moed om jezelf zo te laten zien aan de wereld. </a:t>
            </a:r>
            <a:endParaRPr lang="nl-NL" sz="2000">
              <a:effectLs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tegenslag</a:t>
            </a:r>
          </a:p>
        </p:txBody>
      </p:sp>
      <p:pic>
        <p:nvPicPr>
          <p:cNvPr id="4" name="Afbeelding 3" descr="Afbeelding met persoon, kleding, sport, buitenshuis&#10;&#10;Door AI gegenereerde inhoud is mogelijk onjuist.">
            <a:extLst>
              <a:ext uri="{FF2B5EF4-FFF2-40B4-BE49-F238E27FC236}">
                <a16:creationId xmlns:a16="http://schemas.microsoft.com/office/drawing/2014/main" id="{AA4B8E14-B8C6-A7FB-EED2-04CAD9E9B5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740" y="1412776"/>
            <a:ext cx="7262520" cy="508376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ergens nog niet aan toe zijn</a:t>
            </a:r>
          </a:p>
        </p:txBody>
      </p:sp>
      <p:pic>
        <p:nvPicPr>
          <p:cNvPr id="5" name="Afbeelding 4" descr="Afbeelding met Menselijk gezicht, Dans, tekenfilm, kunst&#10;&#10;Door AI gegenereerde inhoud is mogelijk onjuist.">
            <a:extLst>
              <a:ext uri="{FF2B5EF4-FFF2-40B4-BE49-F238E27FC236}">
                <a16:creationId xmlns:a16="http://schemas.microsoft.com/office/drawing/2014/main" id="{DB1FDDA9-D738-4748-CE07-E9FB365BF1CE}"/>
              </a:ext>
            </a:extLst>
          </p:cNvPr>
          <p:cNvPicPr>
            <a:picLocks noChangeAspect="1"/>
          </p:cNvPicPr>
          <p:nvPr/>
        </p:nvPicPr>
        <p:blipFill>
          <a:blip r:embed="rId3" cstate="email">
            <a:extLst>
              <a:ext uri="{28A0092B-C50C-407E-A947-70E740481C1C}">
                <a14:useLocalDpi xmlns:a14="http://schemas.microsoft.com/office/drawing/2010/main"/>
              </a:ext>
            </a:extLst>
          </a:blip>
          <a:srcRect l="-28"/>
          <a:stretch/>
        </p:blipFill>
        <p:spPr>
          <a:xfrm>
            <a:off x="755576" y="2291615"/>
            <a:ext cx="7418905" cy="446449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huidig</a:t>
            </a:r>
          </a:p>
        </p:txBody>
      </p:sp>
      <p:pic>
        <p:nvPicPr>
          <p:cNvPr id="4" name="Afbeelding 3" descr="Afbeelding met persoon, kleding, muur, overdekt&#10;&#10;Door AI gegenereerde inhoud is mogelijk onjuist.">
            <a:extLst>
              <a:ext uri="{FF2B5EF4-FFF2-40B4-BE49-F238E27FC236}">
                <a16:creationId xmlns:a16="http://schemas.microsoft.com/office/drawing/2014/main" id="{FD10308F-BE9F-EF7B-E637-617F862F53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5" y="1479286"/>
            <a:ext cx="7673263" cy="5118065"/>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immers</a:t>
            </a:r>
          </a:p>
        </p:txBody>
      </p:sp>
      <p:pic>
        <p:nvPicPr>
          <p:cNvPr id="3" name="Afbeelding 2" descr="Afbeelding met persoon, kleding, buitenshuis, schoeisel&#10;&#10;Door AI gegenereerde inhoud is mogelijk onjuist.">
            <a:extLst>
              <a:ext uri="{FF2B5EF4-FFF2-40B4-BE49-F238E27FC236}">
                <a16:creationId xmlns:a16="http://schemas.microsoft.com/office/drawing/2014/main" id="{930A6267-D7D4-98F9-6996-07BF180511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064" y="1226143"/>
            <a:ext cx="5419410" cy="5419410"/>
          </a:xfrm>
          <a:prstGeom prst="rect">
            <a:avLst/>
          </a:prstGeom>
        </p:spPr>
      </p:pic>
      <p:pic>
        <p:nvPicPr>
          <p:cNvPr id="7" name="Afbeelding 6" descr="Afbeelding met schets, tekening, Lijnillustraties, clipart&#10;&#10;Door AI gegenereerde inhoud is mogelijk onjuist.">
            <a:extLst>
              <a:ext uri="{FF2B5EF4-FFF2-40B4-BE49-F238E27FC236}">
                <a16:creationId xmlns:a16="http://schemas.microsoft.com/office/drawing/2014/main" id="{EE6790E0-D196-C5FE-70CD-53218E54E40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6463262" y="462454"/>
            <a:ext cx="2680738" cy="258554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huidig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toekomstig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van nu, van dit moment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mijn </a:t>
            </a:r>
            <a:r>
              <a:rPr lang="nl-NL" sz="2400" i="1" u="sng">
                <a:solidFill>
                  <a:srgbClr val="387038"/>
                </a:solidFill>
                <a:latin typeface="Century Gothic" panose="020B0502020202020204" pitchFamily="34" charset="0"/>
                <a:ea typeface="Calibri"/>
                <a:cs typeface="Times New Roman"/>
              </a:rPr>
              <a:t>huidige</a:t>
            </a:r>
            <a:r>
              <a:rPr lang="nl-NL" sz="2400" i="1">
                <a:solidFill>
                  <a:srgbClr val="387038"/>
                </a:solidFill>
                <a:latin typeface="Century Gothic" panose="020B0502020202020204" pitchFamily="34" charset="0"/>
                <a:ea typeface="Calibri"/>
                <a:cs typeface="Times New Roman"/>
              </a:rPr>
              <a:t> situatie ben ik niet de beste danser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van of in de toekomst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Met de </a:t>
            </a:r>
            <a:r>
              <a:rPr lang="nl-NL" sz="2400" i="1" u="sng">
                <a:solidFill>
                  <a:srgbClr val="387038"/>
                </a:solidFill>
                <a:latin typeface="Century Gothic" panose="020B0502020202020204" pitchFamily="34" charset="0"/>
                <a:ea typeface="Calibri"/>
                <a:cs typeface="Times New Roman"/>
              </a:rPr>
              <a:t>toekomstige</a:t>
            </a:r>
            <a:r>
              <a:rPr lang="nl-NL" sz="2400" i="1">
                <a:solidFill>
                  <a:srgbClr val="387038"/>
                </a:solidFill>
                <a:latin typeface="Century Gothic" panose="020B0502020202020204" pitchFamily="34" charset="0"/>
                <a:ea typeface="Calibri"/>
                <a:cs typeface="Times New Roman"/>
              </a:rPr>
              <a:t> trainingen hoop ik een betere danser te worden.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kleding, muur, overdekt&#10;&#10;Door AI gegenereerde inhoud is mogelijk onjuist.">
            <a:extLst>
              <a:ext uri="{FF2B5EF4-FFF2-40B4-BE49-F238E27FC236}">
                <a16:creationId xmlns:a16="http://schemas.microsoft.com/office/drawing/2014/main" id="{AD0804DE-EB94-46E9-3614-B32D094EE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6627" y="2662240"/>
            <a:ext cx="3312369" cy="2534875"/>
          </a:xfrm>
          <a:prstGeom prst="rect">
            <a:avLst/>
          </a:prstGeom>
        </p:spPr>
      </p:pic>
      <p:pic>
        <p:nvPicPr>
          <p:cNvPr id="23" name="Afbeelding 22" descr="Afbeelding met persoon, Balans, Dans, sport&#10;&#10;Door AI gegenereerde inhoud is mogelijk onjuist.">
            <a:extLst>
              <a:ext uri="{FF2B5EF4-FFF2-40B4-BE49-F238E27FC236}">
                <a16:creationId xmlns:a16="http://schemas.microsoft.com/office/drawing/2014/main" id="{88B45461-B050-5D73-620C-60792C37E2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93174" y="2475594"/>
            <a:ext cx="2825686" cy="2516643"/>
          </a:xfrm>
          <a:prstGeom prst="rect">
            <a:avLst/>
          </a:prstGeom>
        </p:spPr>
      </p:pic>
    </p:spTree>
    <p:extLst>
      <p:ext uri="{BB962C8B-B14F-4D97-AF65-F5344CB8AC3E}">
        <p14:creationId xmlns:p14="http://schemas.microsoft.com/office/powerpoint/2010/main" val="238607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plicht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et recht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je moet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hun plicht</a:t>
            </a:r>
            <a:r>
              <a:rPr lang="nl-NL" sz="2400" i="1">
                <a:solidFill>
                  <a:srgbClr val="387038"/>
                </a:solidFill>
                <a:latin typeface="Century Gothic" panose="020B0502020202020204" pitchFamily="34" charset="0"/>
                <a:ea typeface="Calibri"/>
                <a:cs typeface="Times New Roman"/>
              </a:rPr>
              <a:t> om goed te kijken of alles goed gaat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wat je mag doen of hebben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We hebben bijvoorbeeld  </a:t>
            </a:r>
            <a:r>
              <a:rPr lang="nl-NL" sz="2400" i="1" u="sng">
                <a:solidFill>
                  <a:srgbClr val="387038"/>
                </a:solidFill>
                <a:latin typeface="Century Gothic" panose="020B0502020202020204" pitchFamily="34" charset="0"/>
                <a:ea typeface="Calibri"/>
                <a:cs typeface="Times New Roman"/>
              </a:rPr>
              <a:t>het recht</a:t>
            </a:r>
            <a:r>
              <a:rPr lang="nl-NL" sz="2400" i="1">
                <a:solidFill>
                  <a:srgbClr val="387038"/>
                </a:solidFill>
                <a:latin typeface="Century Gothic" panose="020B0502020202020204" pitchFamily="34" charset="0"/>
                <a:ea typeface="Calibri"/>
                <a:cs typeface="Times New Roman"/>
              </a:rPr>
              <a:t> op vrije meningsuiting.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person, buitenshuis&#10;&#10;Door AI gegenereerde inhoud is mogelijk onjuist.">
            <a:extLst>
              <a:ext uri="{FF2B5EF4-FFF2-40B4-BE49-F238E27FC236}">
                <a16:creationId xmlns:a16="http://schemas.microsoft.com/office/drawing/2014/main" id="{80ADB678-2F4B-D28A-1598-D4F4753025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433" y="2556308"/>
            <a:ext cx="3708959" cy="2384860"/>
          </a:xfrm>
          <a:prstGeom prst="rect">
            <a:avLst/>
          </a:prstGeom>
        </p:spPr>
      </p:pic>
      <p:pic>
        <p:nvPicPr>
          <p:cNvPr id="9" name="Afbeelding 8" descr="Afbeelding met persoon, nagel, vinger, duim&#10;&#10;Door AI gegenereerde inhoud is mogelijk onjuist.">
            <a:extLst>
              <a:ext uri="{FF2B5EF4-FFF2-40B4-BE49-F238E27FC236}">
                <a16:creationId xmlns:a16="http://schemas.microsoft.com/office/drawing/2014/main" id="{35778B49-733D-A3D3-7547-A5E83AE0FD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9461" y="2556308"/>
            <a:ext cx="3532979" cy="236003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weerbaar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kwetsbaar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ergens goed tegen kunnen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jongen is </a:t>
            </a:r>
            <a:r>
              <a:rPr lang="nl-NL" sz="2400" i="1" u="sng">
                <a:solidFill>
                  <a:srgbClr val="387038"/>
                </a:solidFill>
                <a:latin typeface="Century Gothic" panose="020B0502020202020204" pitchFamily="34" charset="0"/>
                <a:ea typeface="Calibri"/>
                <a:cs typeface="Times New Roman"/>
              </a:rPr>
              <a:t>weerbaar </a:t>
            </a:r>
            <a:r>
              <a:rPr lang="nl-NL" sz="2400" i="1">
                <a:solidFill>
                  <a:srgbClr val="387038"/>
                </a:solidFill>
                <a:latin typeface="Century Gothic" panose="020B0502020202020204" pitchFamily="34" charset="0"/>
                <a:ea typeface="Calibri"/>
                <a:cs typeface="Times New Roman"/>
              </a:rPr>
              <a:t>hij komt voor zichzelf op</a:t>
            </a:r>
            <a:r>
              <a:rPr lang="nl-NL" sz="2400" i="1">
                <a:solidFill>
                  <a:srgbClr val="387038"/>
                </a:solidFill>
                <a:effectLst/>
                <a:latin typeface="Century Gothic" panose="020B0502020202020204" pitchFamily="34" charset="0"/>
                <a:ea typeface="Calibri"/>
                <a:cs typeface="Times New Roman"/>
              </a:rPr>
              <a:t>.</a:t>
            </a:r>
            <a:endParaRPr lang="nl-NL" sz="1100" i="1">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breekbaar, snel stuk of ziek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is niet weerbaar. Als hij verliest zie je een </a:t>
            </a:r>
            <a:r>
              <a:rPr lang="nl-NL" sz="2400" i="1" u="sng">
                <a:solidFill>
                  <a:srgbClr val="387038"/>
                </a:solidFill>
                <a:latin typeface="Century Gothic" panose="020B0502020202020204" pitchFamily="34" charset="0"/>
                <a:ea typeface="Calibri"/>
                <a:cs typeface="Times New Roman"/>
              </a:rPr>
              <a:t>kwetsbaar</a:t>
            </a:r>
            <a:r>
              <a:rPr lang="nl-NL" sz="2400" i="1">
                <a:solidFill>
                  <a:srgbClr val="387038"/>
                </a:solidFill>
                <a:latin typeface="Century Gothic" panose="020B0502020202020204" pitchFamily="34" charset="0"/>
                <a:ea typeface="Calibri"/>
                <a:cs typeface="Times New Roman"/>
              </a:rPr>
              <a:t> jongetje.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Menselijk gezicht, kleding, muur&#10;&#10;Door AI gegenereerde inhoud is mogelijk onjuist.">
            <a:extLst>
              <a:ext uri="{FF2B5EF4-FFF2-40B4-BE49-F238E27FC236}">
                <a16:creationId xmlns:a16="http://schemas.microsoft.com/office/drawing/2014/main" id="{137A6D0D-09B2-BBA0-4C64-69091532F8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98" y="2639120"/>
            <a:ext cx="3058194" cy="2039815"/>
          </a:xfrm>
          <a:prstGeom prst="rect">
            <a:avLst/>
          </a:prstGeom>
        </p:spPr>
      </p:pic>
      <p:pic>
        <p:nvPicPr>
          <p:cNvPr id="21" name="Afbeelding 20" descr="Afbeelding met persoon, kleding, peuter, boom&#10;&#10;Door AI gegenereerde inhoud is mogelijk onjuist.">
            <a:extLst>
              <a:ext uri="{FF2B5EF4-FFF2-40B4-BE49-F238E27FC236}">
                <a16:creationId xmlns:a16="http://schemas.microsoft.com/office/drawing/2014/main" id="{E2F4786B-2A6D-72EC-B8E0-6C1BAC72D8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9734" y="2658938"/>
            <a:ext cx="3633191" cy="2325242"/>
          </a:xfrm>
          <a:prstGeom prst="rect">
            <a:avLst/>
          </a:prstGeom>
        </p:spPr>
      </p:pic>
    </p:spTree>
    <p:extLst>
      <p:ext uri="{BB962C8B-B14F-4D97-AF65-F5344CB8AC3E}">
        <p14:creationId xmlns:p14="http://schemas.microsoft.com/office/powerpoint/2010/main" val="241590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91176" y="26730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000" b="1">
                <a:solidFill>
                  <a:srgbClr val="387038"/>
                </a:solidFill>
                <a:latin typeface="Century Gothic" panose="020B0502020202020204" pitchFamily="34" charset="0"/>
                <a:ea typeface="Calibri"/>
                <a:cs typeface="Times New Roman"/>
              </a:rPr>
              <a:t>ergens nog niet aan toe zijn</a:t>
            </a:r>
            <a:endParaRPr lang="nl-NL" sz="4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630385" y="254918"/>
            <a:ext cx="420371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000" b="1">
                <a:solidFill>
                  <a:srgbClr val="387038"/>
                </a:solidFill>
                <a:latin typeface="Century Gothic" panose="020B0502020202020204" pitchFamily="34" charset="0"/>
                <a:ea typeface="Calibri"/>
                <a:cs typeface="Times New Roman"/>
              </a:rPr>
              <a:t>e</a:t>
            </a:r>
            <a:r>
              <a:rPr lang="nl-NL" sz="4000" b="1">
                <a:solidFill>
                  <a:srgbClr val="387038"/>
                </a:solidFill>
                <a:effectLst/>
                <a:latin typeface="Century Gothic" panose="020B0502020202020204" pitchFamily="34" charset="0"/>
                <a:ea typeface="Calibri"/>
                <a:cs typeface="Times New Roman"/>
              </a:rPr>
              <a:t>rgens aan </a:t>
            </a:r>
            <a:br>
              <a:rPr lang="nl-NL" sz="4000" b="1">
                <a:solidFill>
                  <a:srgbClr val="387038"/>
                </a:solidFill>
                <a:effectLst/>
                <a:latin typeface="Century Gothic" panose="020B0502020202020204" pitchFamily="34" charset="0"/>
                <a:ea typeface="Calibri"/>
                <a:cs typeface="Times New Roman"/>
              </a:rPr>
            </a:br>
            <a:r>
              <a:rPr lang="nl-NL" sz="4000" b="1">
                <a:solidFill>
                  <a:srgbClr val="387038"/>
                </a:solidFill>
                <a:effectLst/>
                <a:latin typeface="Century Gothic" panose="020B0502020202020204" pitchFamily="34" charset="0"/>
                <a:ea typeface="Calibri"/>
                <a:cs typeface="Times New Roman"/>
              </a:rPr>
              <a:t>toe zijn</a:t>
            </a:r>
            <a:endParaRPr lang="nl-NL" sz="4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ergens nog niet klaar voor zijn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is angstig en </a:t>
            </a:r>
            <a:r>
              <a:rPr lang="nl-NL" sz="2400" i="1" u="sng">
                <a:solidFill>
                  <a:srgbClr val="387038"/>
                </a:solidFill>
                <a:latin typeface="Century Gothic" panose="020B0502020202020204" pitchFamily="34" charset="0"/>
                <a:ea typeface="Calibri"/>
                <a:cs typeface="Times New Roman"/>
              </a:rPr>
              <a:t>nog niet toe aan</a:t>
            </a:r>
            <a:r>
              <a:rPr lang="nl-NL" sz="2400" i="1">
                <a:solidFill>
                  <a:srgbClr val="387038"/>
                </a:solidFill>
                <a:latin typeface="Century Gothic" panose="020B0502020202020204" pitchFamily="34" charset="0"/>
                <a:ea typeface="Calibri"/>
                <a:cs typeface="Times New Roman"/>
              </a:rPr>
              <a:t> het optreden.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ergens helemaal klaar voor zijn</a:t>
            </a: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1600" i="1">
              <a:solidFill>
                <a:srgbClr val="387038"/>
              </a:solidFill>
              <a:latin typeface="Century Gothic" panose="020B0502020202020204" pitchFamily="34" charset="0"/>
              <a:ea typeface="Calibri"/>
              <a:cs typeface="Times New Roman"/>
            </a:endParaRPr>
          </a:p>
          <a:p>
            <a:pPr algn="ctr">
              <a:lnSpc>
                <a:spcPct val="107000"/>
              </a:lnSpc>
            </a:pPr>
            <a:br>
              <a:rPr lang="nl-NL" sz="16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man is er klaar voor, hij </a:t>
            </a:r>
            <a:r>
              <a:rPr lang="nl-NL" sz="2400" i="1" u="sng">
                <a:solidFill>
                  <a:srgbClr val="387038"/>
                </a:solidFill>
                <a:latin typeface="Century Gothic" panose="020B0502020202020204" pitchFamily="34" charset="0"/>
                <a:ea typeface="Calibri"/>
                <a:cs typeface="Times New Roman"/>
              </a:rPr>
              <a:t>is toe aan</a:t>
            </a:r>
            <a:r>
              <a:rPr lang="nl-NL" sz="2400" i="1">
                <a:solidFill>
                  <a:srgbClr val="387038"/>
                </a:solidFill>
                <a:latin typeface="Century Gothic" panose="020B0502020202020204" pitchFamily="34" charset="0"/>
                <a:ea typeface="Calibri"/>
                <a:cs typeface="Times New Roman"/>
              </a:rPr>
              <a:t> zijn optreden.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Dans, tekenfilm, kunst&#10;&#10;Door AI gegenereerde inhoud is mogelijk onjuist.">
            <a:extLst>
              <a:ext uri="{FF2B5EF4-FFF2-40B4-BE49-F238E27FC236}">
                <a16:creationId xmlns:a16="http://schemas.microsoft.com/office/drawing/2014/main" id="{AD1641B4-A76F-5718-0EBE-1A951CD5D085}"/>
              </a:ext>
            </a:extLst>
          </p:cNvPr>
          <p:cNvPicPr>
            <a:picLocks noChangeAspect="1"/>
          </p:cNvPicPr>
          <p:nvPr/>
        </p:nvPicPr>
        <p:blipFill>
          <a:blip r:embed="rId3" cstate="screen">
            <a:extLst>
              <a:ext uri="{28A0092B-C50C-407E-A947-70E740481C1C}">
                <a14:useLocalDpi xmlns:a14="http://schemas.microsoft.com/office/drawing/2010/main"/>
              </a:ext>
            </a:extLst>
          </a:blip>
          <a:srcRect l="-28"/>
          <a:stretch/>
        </p:blipFill>
        <p:spPr>
          <a:xfrm>
            <a:off x="504147" y="2690184"/>
            <a:ext cx="3733952" cy="2246991"/>
          </a:xfrm>
          <a:prstGeom prst="rect">
            <a:avLst/>
          </a:prstGeom>
        </p:spPr>
      </p:pic>
      <p:pic>
        <p:nvPicPr>
          <p:cNvPr id="18" name="Afbeelding 17" descr="Afbeelding met Dans, overdekt, gordijn, Toneelgordijnen&#10;&#10;Door AI gegenereerde inhoud is mogelijk onjuist.">
            <a:extLst>
              <a:ext uri="{FF2B5EF4-FFF2-40B4-BE49-F238E27FC236}">
                <a16:creationId xmlns:a16="http://schemas.microsoft.com/office/drawing/2014/main" id="{A20E5136-4F15-0976-33D8-27B86371C3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928" y="2452637"/>
            <a:ext cx="3362927" cy="2441485"/>
          </a:xfrm>
          <a:prstGeom prst="rect">
            <a:avLst/>
          </a:prstGeom>
        </p:spPr>
      </p:pic>
    </p:spTree>
    <p:extLst>
      <p:ext uri="{BB962C8B-B14F-4D97-AF65-F5344CB8AC3E}">
        <p14:creationId xmlns:p14="http://schemas.microsoft.com/office/powerpoint/2010/main" val="378428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het ligt voor de hand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18639" y="447502"/>
            <a:ext cx="4665194" cy="6931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onbegrijpelijk</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iedereen snapt dat het zo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Het ligt voor de hand</a:t>
            </a:r>
            <a:r>
              <a:rPr lang="nl-NL" sz="2400" i="1">
                <a:solidFill>
                  <a:srgbClr val="387038"/>
                </a:solidFill>
                <a:latin typeface="Century Gothic" panose="020B0502020202020204" pitchFamily="34" charset="0"/>
                <a:ea typeface="Calibri"/>
                <a:cs typeface="Times New Roman"/>
              </a:rPr>
              <a:t> dat het filmpje veel </a:t>
            </a:r>
            <a:r>
              <a:rPr lang="nl-NL" sz="2400" i="1" err="1">
                <a:solidFill>
                  <a:srgbClr val="387038"/>
                </a:solidFill>
                <a:latin typeface="Century Gothic" panose="020B0502020202020204" pitchFamily="34" charset="0"/>
                <a:ea typeface="Calibri"/>
                <a:cs typeface="Times New Roman"/>
              </a:rPr>
              <a:t>likes</a:t>
            </a:r>
            <a:r>
              <a:rPr lang="nl-NL" sz="2400" i="1">
                <a:solidFill>
                  <a:srgbClr val="387038"/>
                </a:solidFill>
                <a:latin typeface="Century Gothic" panose="020B0502020202020204" pitchFamily="34" charset="0"/>
                <a:ea typeface="Calibri"/>
                <a:cs typeface="Times New Roman"/>
              </a:rPr>
              <a:t> heeft gekregen.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niet iedereen snapt dat het zo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mensen vinden het </a:t>
            </a:r>
            <a:r>
              <a:rPr lang="nl-NL" sz="2400" i="1" u="sng">
                <a:solidFill>
                  <a:srgbClr val="387038"/>
                </a:solidFill>
                <a:latin typeface="Century Gothic" panose="020B0502020202020204" pitchFamily="34" charset="0"/>
                <a:ea typeface="Calibri"/>
                <a:cs typeface="Times New Roman"/>
              </a:rPr>
              <a:t>onbegrijpelijk</a:t>
            </a:r>
            <a:r>
              <a:rPr lang="nl-NL" sz="2400" i="1">
                <a:solidFill>
                  <a:srgbClr val="387038"/>
                </a:solidFill>
                <a:latin typeface="Century Gothic" panose="020B0502020202020204" pitchFamily="34" charset="0"/>
                <a:ea typeface="Calibri"/>
                <a:cs typeface="Times New Roman"/>
              </a:rPr>
              <a:t> dat hij zo veel uren danst.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obiele telefoon, gadget, Draagbaar communicatietoestel, Communicatieapparaat&#10;&#10;Door AI gegenereerde inhoud is mogelijk onjuist.">
            <a:extLst>
              <a:ext uri="{FF2B5EF4-FFF2-40B4-BE49-F238E27FC236}">
                <a16:creationId xmlns:a16="http://schemas.microsoft.com/office/drawing/2014/main" id="{57881D31-4DA5-BF13-497F-775AB7FD3B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328" y="2541308"/>
            <a:ext cx="2317438" cy="2317438"/>
          </a:xfrm>
          <a:prstGeom prst="rect">
            <a:avLst/>
          </a:prstGeom>
        </p:spPr>
      </p:pic>
      <p:pic>
        <p:nvPicPr>
          <p:cNvPr id="18" name="Afbeelding 17" descr="Afbeelding met Ledemaat, blootsvoets, vinger, duim&#10;&#10;Door AI gegenereerde inhoud is mogelijk onjuist.">
            <a:extLst>
              <a:ext uri="{FF2B5EF4-FFF2-40B4-BE49-F238E27FC236}">
                <a16:creationId xmlns:a16="http://schemas.microsoft.com/office/drawing/2014/main" id="{D1C25C30-6295-0A24-CF55-3DBDBC90232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67525" y="3700027"/>
            <a:ext cx="2317437" cy="1378876"/>
          </a:xfrm>
          <a:prstGeom prst="rect">
            <a:avLst/>
          </a:prstGeom>
        </p:spPr>
      </p:pic>
      <p:pic>
        <p:nvPicPr>
          <p:cNvPr id="21" name="Afbeelding 20" descr="Afbeelding met illustratie, Tekenfilm, clipart, tekening&#10;&#10;Door AI gegenereerde inhoud is mogelijk onjuist.">
            <a:extLst>
              <a:ext uri="{FF2B5EF4-FFF2-40B4-BE49-F238E27FC236}">
                <a16:creationId xmlns:a16="http://schemas.microsoft.com/office/drawing/2014/main" id="{DB8BB65F-4230-F740-62E2-EFA751FCF2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755" y="2877277"/>
            <a:ext cx="3995936" cy="1712396"/>
          </a:xfrm>
          <a:prstGeom prst="rect">
            <a:avLst/>
          </a:prstGeom>
        </p:spPr>
      </p:pic>
    </p:spTree>
    <p:extLst>
      <p:ext uri="{BB962C8B-B14F-4D97-AF65-F5344CB8AC3E}">
        <p14:creationId xmlns:p14="http://schemas.microsoft.com/office/powerpoint/2010/main" val="367601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21 – 20 mei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4004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4004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07728"/>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12051"/>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2471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tegenslag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1357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voorspoed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pech</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Wat </a:t>
            </a:r>
            <a:r>
              <a:rPr lang="nl-NL" sz="2400" i="1" u="sng">
                <a:solidFill>
                  <a:srgbClr val="387038"/>
                </a:solidFill>
                <a:latin typeface="Century Gothic" panose="020B0502020202020204" pitchFamily="34" charset="0"/>
                <a:ea typeface="Calibri"/>
                <a:cs typeface="Times New Roman"/>
              </a:rPr>
              <a:t>een tegenslag</a:t>
            </a:r>
            <a:r>
              <a:rPr lang="nl-NL" sz="2400" i="1">
                <a:solidFill>
                  <a:srgbClr val="387038"/>
                </a:solidFill>
                <a:latin typeface="Century Gothic" panose="020B0502020202020204" pitchFamily="34" charset="0"/>
                <a:ea typeface="Calibri"/>
                <a:cs typeface="Times New Roman"/>
              </a:rPr>
              <a:t> dat hij valt tijdens het dansen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78026"/>
            <a:ext cx="4145769" cy="49033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a:effectLst/>
                <a:latin typeface="Century Gothic" panose="020B0502020202020204" pitchFamily="34" charset="0"/>
                <a:ea typeface="Calibri"/>
                <a:cs typeface="Times New Roman"/>
              </a:rPr>
              <a:t>= toestand waarin alles goed gaat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br>
              <a:rPr lang="nl-NL" sz="1200" i="1">
                <a:solidFill>
                  <a:srgbClr val="387038"/>
                </a:solidFill>
                <a:latin typeface="Century Gothic" panose="020B0502020202020204" pitchFamily="34" charset="0"/>
                <a:ea typeface="Calibri"/>
                <a:cs typeface="Times New Roman"/>
              </a:rPr>
            </a:br>
            <a:endParaRPr lang="nl-NL" sz="12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rPr>
              <a:t>De boer wenste zijn buurman veel </a:t>
            </a:r>
            <a:r>
              <a:rPr lang="nl-NL" sz="2400" i="1" u="sng">
                <a:solidFill>
                  <a:srgbClr val="387038"/>
                </a:solidFill>
                <a:latin typeface="Century Gothic" panose="020B0502020202020204" pitchFamily="34" charset="0"/>
              </a:rPr>
              <a:t>voorspoed</a:t>
            </a:r>
            <a:r>
              <a:rPr lang="nl-NL" sz="2400" i="1">
                <a:solidFill>
                  <a:srgbClr val="387038"/>
                </a:solidFill>
                <a:latin typeface="Century Gothic" panose="020B0502020202020204" pitchFamily="34" charset="0"/>
              </a:rPr>
              <a:t> met de oogst</a:t>
            </a:r>
            <a:r>
              <a:rPr lang="nl-NL" sz="2400" i="1">
                <a:solidFill>
                  <a:srgbClr val="387038"/>
                </a:solidFill>
                <a:latin typeface="Century Gothic" panose="020B0502020202020204" pitchFamily="34" charset="0"/>
                <a:ea typeface="Calibri"/>
                <a:cs typeface="Times New Roman"/>
              </a:rPr>
              <a:t>.</a:t>
            </a:r>
            <a:endParaRPr lang="nl-NL" sz="2400" i="1">
              <a:solidFill>
                <a:srgbClr val="387038"/>
              </a:solidFill>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sport, buitenshuis&#10;&#10;Door AI gegenereerde inhoud is mogelijk onjuist.">
            <a:extLst>
              <a:ext uri="{FF2B5EF4-FFF2-40B4-BE49-F238E27FC236}">
                <a16:creationId xmlns:a16="http://schemas.microsoft.com/office/drawing/2014/main" id="{704EBDDD-7C20-346A-8482-5D3F1033D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105" y="2176062"/>
            <a:ext cx="3867857" cy="2707500"/>
          </a:xfrm>
          <a:prstGeom prst="rect">
            <a:avLst/>
          </a:prstGeom>
        </p:spPr>
      </p:pic>
      <p:pic>
        <p:nvPicPr>
          <p:cNvPr id="18" name="Afbeelding 17" descr="Afbeelding met persoon, buitenshuis, Zonnehoed, kleding&#10;&#10;Door AI gegenereerde inhoud is mogelijk onjuist.">
            <a:extLst>
              <a:ext uri="{FF2B5EF4-FFF2-40B4-BE49-F238E27FC236}">
                <a16:creationId xmlns:a16="http://schemas.microsoft.com/office/drawing/2014/main" id="{2DD36D31-DA55-0563-AF38-1D0500A242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2701" y="2376452"/>
            <a:ext cx="3206022" cy="2507110"/>
          </a:xfrm>
          <a:prstGeom prst="rect">
            <a:avLst/>
          </a:prstGeom>
        </p:spPr>
      </p:pic>
    </p:spTree>
    <p:extLst>
      <p:ext uri="{BB962C8B-B14F-4D97-AF65-F5344CB8AC3E}">
        <p14:creationId xmlns:p14="http://schemas.microsoft.com/office/powerpoint/2010/main" val="125741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vandaar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zomaar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om die reden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heeft goede moves</a:t>
            </a:r>
            <a:r>
              <a:rPr lang="nl-NL" sz="2400" i="1">
                <a:solidFill>
                  <a:srgbClr val="387038"/>
                </a:solidFill>
                <a:effectLst/>
                <a:latin typeface="Century Gothic" panose="020B0502020202020204" pitchFamily="34" charset="0"/>
                <a:ea typeface="Calibri"/>
                <a:cs typeface="Times New Roman"/>
              </a:rPr>
              <a:t>.</a:t>
            </a:r>
            <a:br>
              <a:rPr lang="nl-NL" sz="2400" i="1">
                <a:solidFill>
                  <a:srgbClr val="387038"/>
                </a:solidFill>
                <a:effectLst/>
                <a:latin typeface="Century Gothic" panose="020B0502020202020204" pitchFamily="34" charset="0"/>
                <a:ea typeface="Calibri"/>
                <a:cs typeface="Times New Roman"/>
              </a:rPr>
            </a:br>
            <a:r>
              <a:rPr lang="nl-NL" sz="2400" i="1" u="sng">
                <a:solidFill>
                  <a:srgbClr val="387038"/>
                </a:solidFill>
                <a:effectLst/>
                <a:latin typeface="Century Gothic" panose="020B0502020202020204" pitchFamily="34" charset="0"/>
                <a:ea typeface="Calibri"/>
                <a:cs typeface="Times New Roman"/>
              </a:rPr>
              <a:t>Vandaar</a:t>
            </a:r>
            <a:r>
              <a:rPr lang="nl-NL" sz="2400" i="1">
                <a:solidFill>
                  <a:srgbClr val="387038"/>
                </a:solidFill>
                <a:effectLst/>
                <a:latin typeface="Century Gothic" panose="020B0502020202020204" pitchFamily="34" charset="0"/>
                <a:ea typeface="Calibri"/>
                <a:cs typeface="Times New Roman"/>
              </a:rPr>
              <a:t> al die </a:t>
            </a:r>
            <a:r>
              <a:rPr lang="nl-NL" sz="2400" i="1" err="1">
                <a:solidFill>
                  <a:srgbClr val="387038"/>
                </a:solidFill>
                <a:effectLst/>
                <a:latin typeface="Century Gothic" panose="020B0502020202020204" pitchFamily="34" charset="0"/>
                <a:ea typeface="Calibri"/>
                <a:cs typeface="Times New Roman"/>
              </a:rPr>
              <a:t>likes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reden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bliksem sloeg </a:t>
            </a:r>
            <a:r>
              <a:rPr lang="nl-NL" sz="2400" i="1" u="sng">
                <a:solidFill>
                  <a:srgbClr val="387038"/>
                </a:solidFill>
                <a:latin typeface="Century Gothic" panose="020B0502020202020204" pitchFamily="34" charset="0"/>
                <a:ea typeface="Calibri"/>
                <a:cs typeface="Times New Roman"/>
              </a:rPr>
              <a:t>zomaar</a:t>
            </a:r>
            <a:r>
              <a:rPr lang="nl-NL" sz="2400" i="1">
                <a:solidFill>
                  <a:srgbClr val="387038"/>
                </a:solidFill>
                <a:latin typeface="Century Gothic" panose="020B0502020202020204" pitchFamily="34" charset="0"/>
                <a:ea typeface="Calibri"/>
                <a:cs typeface="Times New Roman"/>
              </a:rPr>
              <a:t> in ons huis.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10BCC5E-D376-C5F8-9E3B-29D1C4852A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347" y="2445855"/>
            <a:ext cx="3898631" cy="2734217"/>
          </a:xfrm>
          <a:prstGeom prst="rect">
            <a:avLst/>
          </a:prstGeom>
        </p:spPr>
      </p:pic>
      <p:pic>
        <p:nvPicPr>
          <p:cNvPr id="19" name="Afbeelding 18" descr="Afbeelding met bliksem, Donder, onweer, hemel&#10;&#10;Automatisch gegenereerde beschrijving">
            <a:extLst>
              <a:ext uri="{FF2B5EF4-FFF2-40B4-BE49-F238E27FC236}">
                <a16:creationId xmlns:a16="http://schemas.microsoft.com/office/drawing/2014/main" id="{CE23CC27-3C17-44B7-30D2-DA37B2D60B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7923" y="2445855"/>
            <a:ext cx="3637386" cy="2429774"/>
          </a:xfrm>
          <a:prstGeom prst="rect">
            <a:avLst/>
          </a:prstGeom>
        </p:spPr>
      </p:pic>
    </p:spTree>
    <p:extLst>
      <p:ext uri="{BB962C8B-B14F-4D97-AF65-F5344CB8AC3E}">
        <p14:creationId xmlns:p14="http://schemas.microsoft.com/office/powerpoint/2010/main" val="368132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4" name="Text Box 14">
            <a:extLst>
              <a:ext uri="{FF2B5EF4-FFF2-40B4-BE49-F238E27FC236}">
                <a16:creationId xmlns:a16="http://schemas.microsoft.com/office/drawing/2014/main" id="{B7594A3B-3117-84CE-C300-FB96E5ED269D}"/>
              </a:ext>
            </a:extLst>
          </p:cNvPr>
          <p:cNvSpPr txBox="1"/>
          <p:nvPr/>
        </p:nvSpPr>
        <p:spPr>
          <a:xfrm>
            <a:off x="2087773" y="633121"/>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087775" y="63312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vandaar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087772" y="1317198"/>
            <a:ext cx="2611397" cy="4543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087769" y="1281909"/>
            <a:ext cx="2654158" cy="3880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om die reden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402396"/>
            <a:ext cx="2851603"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103123" y="4727643"/>
            <a:ext cx="0" cy="67475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091996" y="5395990"/>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Mensen vinden dat hij geweldig danst. </a:t>
            </a:r>
            <a:r>
              <a:rPr lang="nl-NL" sz="2400" i="1" u="sng">
                <a:solidFill>
                  <a:srgbClr val="387038"/>
                </a:solidFill>
                <a:latin typeface="Century Gothic" panose="020B0502020202020204" pitchFamily="34" charset="0"/>
                <a:ea typeface="Calibri"/>
                <a:cs typeface="Times New Roman"/>
              </a:rPr>
              <a:t>Vandaar</a:t>
            </a:r>
            <a:r>
              <a:rPr lang="nl-NL" sz="2400" i="1">
                <a:solidFill>
                  <a:srgbClr val="387038"/>
                </a:solidFill>
                <a:latin typeface="Century Gothic" panose="020B0502020202020204" pitchFamily="34" charset="0"/>
                <a:ea typeface="Calibri"/>
                <a:cs typeface="Times New Roman"/>
              </a:rPr>
              <a:t> zoveel </a:t>
            </a:r>
            <a:r>
              <a:rPr lang="nl-NL" sz="2400" i="1" err="1">
                <a:solidFill>
                  <a:srgbClr val="387038"/>
                </a:solidFill>
                <a:latin typeface="Century Gothic" panose="020B0502020202020204" pitchFamily="34" charset="0"/>
                <a:ea typeface="Calibri"/>
                <a:cs typeface="Times New Roman"/>
              </a:rPr>
              <a:t>likes</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9" name="Afbeelding 8">
            <a:extLst>
              <a:ext uri="{FF2B5EF4-FFF2-40B4-BE49-F238E27FC236}">
                <a16:creationId xmlns:a16="http://schemas.microsoft.com/office/drawing/2014/main" id="{DAD2B19C-8A8A-0943-0A43-89D79D71DA6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0395" y="2480547"/>
            <a:ext cx="2193304" cy="2775329"/>
          </a:xfrm>
          <a:prstGeom prst="rect">
            <a:avLst/>
          </a:prstGeom>
        </p:spPr>
      </p:pic>
      <p:cxnSp>
        <p:nvCxnSpPr>
          <p:cNvPr id="28" name="Rechte verbindingslijn 27">
            <a:extLst>
              <a:ext uri="{FF2B5EF4-FFF2-40B4-BE49-F238E27FC236}">
                <a16:creationId xmlns:a16="http://schemas.microsoft.com/office/drawing/2014/main" id="{B0EF77CE-57BF-EDB4-3682-0A06AD8062C9}"/>
              </a:ext>
            </a:extLst>
          </p:cNvPr>
          <p:cNvCxnSpPr>
            <a:cxnSpLocks/>
          </p:cNvCxnSpPr>
          <p:nvPr/>
        </p:nvCxnSpPr>
        <p:spPr>
          <a:xfrm>
            <a:off x="5770278" y="4048800"/>
            <a:ext cx="319421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33" name="Afbeelding 32" descr="Afbeelding met Menselijk gezicht, persoon, glimlach, kleding&#10;&#10;Door AI gegenereerde inhoud is mogelijk onjuist.">
            <a:extLst>
              <a:ext uri="{FF2B5EF4-FFF2-40B4-BE49-F238E27FC236}">
                <a16:creationId xmlns:a16="http://schemas.microsoft.com/office/drawing/2014/main" id="{C17FAC9D-3E64-61D7-5299-1538186C44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599" y="2162816"/>
            <a:ext cx="2848187" cy="1748788"/>
          </a:xfrm>
          <a:prstGeom prst="rect">
            <a:avLst/>
          </a:prstGeom>
        </p:spPr>
      </p:pic>
      <p:pic>
        <p:nvPicPr>
          <p:cNvPr id="37" name="Afbeelding 36">
            <a:extLst>
              <a:ext uri="{FF2B5EF4-FFF2-40B4-BE49-F238E27FC236}">
                <a16:creationId xmlns:a16="http://schemas.microsoft.com/office/drawing/2014/main" id="{DAE65753-9032-1E52-0C8E-F3D45065AB5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825114" y="1018781"/>
            <a:ext cx="3085155" cy="935471"/>
          </a:xfrm>
          <a:prstGeom prst="rect">
            <a:avLst/>
          </a:prstGeom>
        </p:spPr>
      </p:pic>
      <p:sp>
        <p:nvSpPr>
          <p:cNvPr id="38" name="Pijl: rechts 37">
            <a:extLst>
              <a:ext uri="{FF2B5EF4-FFF2-40B4-BE49-F238E27FC236}">
                <a16:creationId xmlns:a16="http://schemas.microsoft.com/office/drawing/2014/main" id="{DB9E95FE-0917-9BE8-A916-2E6F0F109549}"/>
              </a:ext>
            </a:extLst>
          </p:cNvPr>
          <p:cNvSpPr/>
          <p:nvPr/>
        </p:nvSpPr>
        <p:spPr>
          <a:xfrm rot="1098896">
            <a:off x="4853383" y="997482"/>
            <a:ext cx="895612" cy="424123"/>
          </a:xfrm>
          <a:prstGeom prst="rightArrow">
            <a:avLst/>
          </a:prstGeom>
          <a:solidFill>
            <a:srgbClr val="DBEDDB"/>
          </a:solidFill>
          <a:ln>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 name="Rechte verbindingslijn 41">
            <a:extLst>
              <a:ext uri="{FF2B5EF4-FFF2-40B4-BE49-F238E27FC236}">
                <a16:creationId xmlns:a16="http://schemas.microsoft.com/office/drawing/2014/main" id="{F25CE079-98AD-EE32-1988-F203CC19720C}"/>
              </a:ext>
            </a:extLst>
          </p:cNvPr>
          <p:cNvCxnSpPr>
            <a:cxnSpLocks/>
          </p:cNvCxnSpPr>
          <p:nvPr/>
        </p:nvCxnSpPr>
        <p:spPr>
          <a:xfrm>
            <a:off x="3091996" y="4727643"/>
            <a:ext cx="267828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EB3D2BD4-555D-7639-F7A9-28DDB819D904}"/>
              </a:ext>
            </a:extLst>
          </p:cNvPr>
          <p:cNvCxnSpPr>
            <a:cxnSpLocks/>
          </p:cNvCxnSpPr>
          <p:nvPr/>
        </p:nvCxnSpPr>
        <p:spPr>
          <a:xfrm>
            <a:off x="5770278" y="4052890"/>
            <a:ext cx="0" cy="67475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46" name="Afbeelding 45" descr="Afbeelding met bril, persoon, kleding, Menselijk gezicht&#10;&#10;Door AI gegenereerde inhoud is mogelijk onjuist.">
            <a:extLst>
              <a:ext uri="{FF2B5EF4-FFF2-40B4-BE49-F238E27FC236}">
                <a16:creationId xmlns:a16="http://schemas.microsoft.com/office/drawing/2014/main" id="{D48155D2-5B34-2108-E260-A87C236EFB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979" y="681471"/>
            <a:ext cx="1506625" cy="1056144"/>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422452"/>
            <a:ext cx="2601905" cy="10254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36088" y="4373021"/>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3600">
                <a:latin typeface="Century Gothic" panose="020B0502020202020204" pitchFamily="34" charset="0"/>
                <a:ea typeface="Calibri"/>
                <a:cs typeface="Times New Roman"/>
              </a:rPr>
              <a:t>de tegenslag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652037"/>
            <a:ext cx="2698746" cy="11037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93852" y="3652037"/>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3600">
                <a:latin typeface="Century Gothic" panose="020B0502020202020204" pitchFamily="34" charset="0"/>
                <a:ea typeface="Calibri"/>
                <a:cs typeface="Times New Roman"/>
              </a:rPr>
              <a:t>het ongeluk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79836" y="33784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5" y="341446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ramp</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69237" y="5661022"/>
            <a:ext cx="2548375" cy="5217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69237" y="5665210"/>
            <a:ext cx="1876654" cy="4999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pech</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56777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17054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69861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170544"/>
            <a:ext cx="0" cy="69861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63464" y="321828"/>
            <a:ext cx="835700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Vallen tijdens het dansen is </a:t>
            </a:r>
            <a:r>
              <a:rPr lang="nl-NL" sz="2400" i="1" u="sng">
                <a:solidFill>
                  <a:srgbClr val="387038"/>
                </a:solidFill>
                <a:latin typeface="Century Gothic" panose="020B0502020202020204" pitchFamily="34" charset="0"/>
                <a:ea typeface="Calibri"/>
                <a:cs typeface="Times New Roman"/>
              </a:rPr>
              <a:t>een tegenslag</a:t>
            </a:r>
            <a:r>
              <a:rPr lang="nl-NL" sz="2400" i="1">
                <a:solidFill>
                  <a:srgbClr val="387038"/>
                </a:solidFill>
                <a:latin typeface="Century Gothic" panose="020B0502020202020204" pitchFamily="34" charset="0"/>
                <a:ea typeface="Calibri"/>
                <a:cs typeface="Times New Roman"/>
              </a:rPr>
              <a:t>. Een gebroken been is een ongeluk. Maar een ingestort podium is een ramp!</a:t>
            </a:r>
            <a:endParaRPr lang="nl-NL" sz="2400">
              <a:effectLst/>
              <a:ea typeface="Calibri"/>
              <a:cs typeface="Times New Roman"/>
            </a:endParaRPr>
          </a:p>
        </p:txBody>
      </p:sp>
      <p:pic>
        <p:nvPicPr>
          <p:cNvPr id="24" name="Afbeelding 23" descr="Afbeelding met persoon, kleding, sport, buitenshuis&#10;&#10;Door AI gegenereerde inhoud is mogelijk onjuist.">
            <a:extLst>
              <a:ext uri="{FF2B5EF4-FFF2-40B4-BE49-F238E27FC236}">
                <a16:creationId xmlns:a16="http://schemas.microsoft.com/office/drawing/2014/main" id="{204F4C1F-04A1-8155-8D0B-D12B64C1D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483" y="2326634"/>
            <a:ext cx="2533421" cy="1773395"/>
          </a:xfrm>
          <a:prstGeom prst="rect">
            <a:avLst/>
          </a:prstGeom>
        </p:spPr>
      </p:pic>
      <p:pic>
        <p:nvPicPr>
          <p:cNvPr id="29" name="Afbeelding 28" descr="Afbeelding met persoon, bank, kleding, schoeisel&#10;&#10;Door AI gegenereerde inhoud is mogelijk onjuist.">
            <a:extLst>
              <a:ext uri="{FF2B5EF4-FFF2-40B4-BE49-F238E27FC236}">
                <a16:creationId xmlns:a16="http://schemas.microsoft.com/office/drawing/2014/main" id="{7E2DFFCF-C8AF-D6D0-DB44-61030D1EA28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341293" y="1643330"/>
            <a:ext cx="2533422" cy="1901858"/>
          </a:xfrm>
          <a:prstGeom prst="rect">
            <a:avLst/>
          </a:prstGeom>
        </p:spPr>
      </p:pic>
      <p:pic>
        <p:nvPicPr>
          <p:cNvPr id="32" name="Afbeelding 31" descr="Afbeelding met podium, Theater, overdekt, concert&#10;&#10;Door AI gegenereerde inhoud is mogelijk onjuist.">
            <a:extLst>
              <a:ext uri="{FF2B5EF4-FFF2-40B4-BE49-F238E27FC236}">
                <a16:creationId xmlns:a16="http://schemas.microsoft.com/office/drawing/2014/main" id="{2CEAF2AD-4D40-BA51-CF95-519A28AE4B64}"/>
              </a:ext>
            </a:extLst>
          </p:cNvPr>
          <p:cNvPicPr>
            <a:picLocks noChangeAspect="1"/>
          </p:cNvPicPr>
          <p:nvPr/>
        </p:nvPicPr>
        <p:blipFill>
          <a:blip r:embed="rId5">
            <a:extLst>
              <a:ext uri="{28A0092B-C50C-407E-A947-70E740481C1C}">
                <a14:useLocalDpi xmlns:a14="http://schemas.microsoft.com/office/drawing/2010/main" val="0"/>
              </a:ext>
            </a:extLst>
          </a:blip>
          <a:srcRect b="11307"/>
          <a:stretch/>
        </p:blipFill>
        <p:spPr>
          <a:xfrm>
            <a:off x="6223363" y="1149446"/>
            <a:ext cx="2431981" cy="2157002"/>
          </a:xfrm>
          <a:prstGeom prst="rect">
            <a:avLst/>
          </a:prstGeom>
        </p:spPr>
      </p:pic>
    </p:spTree>
    <p:extLst>
      <p:ext uri="{BB962C8B-B14F-4D97-AF65-F5344CB8AC3E}">
        <p14:creationId xmlns:p14="http://schemas.microsoft.com/office/powerpoint/2010/main" val="2720654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252369" y="1101720"/>
            <a:ext cx="1098062" cy="1782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1115616" y="3086831"/>
            <a:ext cx="755992" cy="14835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35729" y="3714168"/>
            <a:ext cx="2436471" cy="146749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424175" y="4572514"/>
            <a:ext cx="26706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4453998" y="575373"/>
            <a:ext cx="3509905" cy="7288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453998" y="759276"/>
            <a:ext cx="335836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aandacht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868145" y="5181662"/>
            <a:ext cx="2436472" cy="6760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26640" y="5329518"/>
            <a:ext cx="271948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serieus</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591201" y="2279480"/>
            <a:ext cx="6083799" cy="11131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12823" y="2363395"/>
            <a:ext cx="626217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latin typeface="Century Gothic" panose="020B0502020202020204" pitchFamily="34" charset="0"/>
                <a:ea typeface="Calibri"/>
                <a:cs typeface="Times New Roman"/>
              </a:rPr>
              <a:t>de verantwoordelijkheid</a:t>
            </a:r>
            <a:endParaRPr lang="nl-NL" sz="4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929823" y="3391553"/>
            <a:ext cx="4744924" cy="9126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037049" y="3369580"/>
            <a:ext cx="459426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taak om voo</a:t>
            </a:r>
            <a:r>
              <a:rPr lang="nl-NL" sz="2800">
                <a:latin typeface="Century Gothic" panose="020B0502020202020204" pitchFamily="34" charset="0"/>
                <a:ea typeface="Calibri"/>
                <a:cs typeface="Times New Roman"/>
              </a:rPr>
              <a:t>r iets of iemand te zorgen</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370797" y="4594030"/>
            <a:ext cx="267067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plicht</a:t>
            </a:r>
          </a:p>
        </p:txBody>
      </p:sp>
      <p:pic>
        <p:nvPicPr>
          <p:cNvPr id="16" name="Afbeelding 15" descr="Afbeelding met kleding, persoon, schoeisel, voertuig&#10;&#10;Door AI gegenereerde inhoud is mogelijk onjuist.">
            <a:extLst>
              <a:ext uri="{FF2B5EF4-FFF2-40B4-BE49-F238E27FC236}">
                <a16:creationId xmlns:a16="http://schemas.microsoft.com/office/drawing/2014/main" id="{1E82C90D-5D14-0267-A9AC-8B985880A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8235" y="334981"/>
            <a:ext cx="2810072" cy="1874318"/>
          </a:xfrm>
          <a:prstGeom prst="rect">
            <a:avLst/>
          </a:prstGeom>
        </p:spPr>
      </p:pic>
      <p:pic>
        <p:nvPicPr>
          <p:cNvPr id="21" name="Afbeelding 20" descr="Afbeelding met persoon, kleding, person, buitenshuis&#10;&#10;Door AI gegenereerde inhoud is mogelijk onjuist.">
            <a:extLst>
              <a:ext uri="{FF2B5EF4-FFF2-40B4-BE49-F238E27FC236}">
                <a16:creationId xmlns:a16="http://schemas.microsoft.com/office/drawing/2014/main" id="{FFF3DF29-2324-B62B-50A7-4B0A1F284D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716" y="5307164"/>
            <a:ext cx="1993108" cy="1281568"/>
          </a:xfrm>
          <a:prstGeom prst="rect">
            <a:avLst/>
          </a:prstGeom>
        </p:spPr>
      </p:pic>
      <p:pic>
        <p:nvPicPr>
          <p:cNvPr id="24" name="Afbeelding 23" descr="Afbeelding met glimlach, smiley, emoticon, geel&#10;&#10;Door AI gegenereerde inhoud is mogelijk onjuist.">
            <a:extLst>
              <a:ext uri="{FF2B5EF4-FFF2-40B4-BE49-F238E27FC236}">
                <a16:creationId xmlns:a16="http://schemas.microsoft.com/office/drawing/2014/main" id="{04B6FAAE-E9D5-7E73-04E0-0E248844016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99438" y="3479332"/>
            <a:ext cx="1421035" cy="1630121"/>
          </a:xfrm>
          <a:prstGeom prst="rect">
            <a:avLst/>
          </a:prstGeom>
        </p:spPr>
      </p:pic>
    </p:spTree>
    <p:extLst>
      <p:ext uri="{BB962C8B-B14F-4D97-AF65-F5344CB8AC3E}">
        <p14:creationId xmlns:p14="http://schemas.microsoft.com/office/powerpoint/2010/main" val="2392472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252369" y="1101720"/>
            <a:ext cx="1098062" cy="1782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2061286" y="3307496"/>
            <a:ext cx="1759598" cy="104619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35729" y="3714168"/>
            <a:ext cx="1717224" cy="206981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363179" y="4306038"/>
            <a:ext cx="338113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3719795" y="477428"/>
            <a:ext cx="2873034" cy="7517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784540" y="639657"/>
            <a:ext cx="287037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afluisteren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328654" y="5658010"/>
            <a:ext cx="3491819" cy="5746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463311" y="5783981"/>
            <a:ext cx="325692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geheim</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227191" y="2518289"/>
            <a:ext cx="470727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209919" y="2503387"/>
            <a:ext cx="474181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bespioneren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959967" y="3407078"/>
            <a:ext cx="3974494" cy="83499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994963" y="3361628"/>
            <a:ext cx="4319424" cy="47829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stiekem kijken wat iemand doet</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295223" y="4306085"/>
            <a:ext cx="358225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observatie</a:t>
            </a:r>
          </a:p>
        </p:txBody>
      </p:sp>
      <p:pic>
        <p:nvPicPr>
          <p:cNvPr id="12" name="Afbeelding 11" descr="Afbeelding met persoon, Camera's en lenzen, Optisch instrument, Menselijk gezicht&#10;&#10;Door AI gegenereerde inhoud is mogelijk onjuist.">
            <a:extLst>
              <a:ext uri="{FF2B5EF4-FFF2-40B4-BE49-F238E27FC236}">
                <a16:creationId xmlns:a16="http://schemas.microsoft.com/office/drawing/2014/main" id="{9CE3EA6B-5579-5233-517F-99C76E0738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1920" y="1742327"/>
            <a:ext cx="2664297" cy="1689164"/>
          </a:xfrm>
          <a:prstGeom prst="rect">
            <a:avLst/>
          </a:prstGeom>
        </p:spPr>
      </p:pic>
      <p:pic>
        <p:nvPicPr>
          <p:cNvPr id="25" name="Afbeelding 24" descr="Afbeelding met tekenfilm, clipart, tekening, illustratie&#10;&#10;Door AI gegenereerde inhoud is mogelijk onjuist.">
            <a:extLst>
              <a:ext uri="{FF2B5EF4-FFF2-40B4-BE49-F238E27FC236}">
                <a16:creationId xmlns:a16="http://schemas.microsoft.com/office/drawing/2014/main" id="{6A20BB22-F6B5-23A0-F2D8-28943A7352A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66254" y="5030553"/>
            <a:ext cx="1265662" cy="1300633"/>
          </a:xfrm>
          <a:prstGeom prst="rect">
            <a:avLst/>
          </a:prstGeom>
        </p:spPr>
      </p:pic>
      <p:pic>
        <p:nvPicPr>
          <p:cNvPr id="28" name="Afbeelding 27" descr="Afbeelding met Menselijk gezicht, vrouw, hemel, persoon&#10;&#10;Door AI gegenereerde inhoud is mogelijk onjuist.">
            <a:extLst>
              <a:ext uri="{FF2B5EF4-FFF2-40B4-BE49-F238E27FC236}">
                <a16:creationId xmlns:a16="http://schemas.microsoft.com/office/drawing/2014/main" id="{3A8BA4AD-F133-DD0B-E026-3E8B81E4633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660232" y="358997"/>
            <a:ext cx="1942982" cy="1996801"/>
          </a:xfrm>
          <a:prstGeom prst="rect">
            <a:avLst/>
          </a:prstGeom>
        </p:spPr>
      </p:pic>
      <p:pic>
        <p:nvPicPr>
          <p:cNvPr id="31" name="Afbeelding 30" descr="Afbeelding met tekst, Lettertype, logo, symbool&#10;&#10;Door AI gegenereerde inhoud is mogelijk onjuist.">
            <a:extLst>
              <a:ext uri="{FF2B5EF4-FFF2-40B4-BE49-F238E27FC236}">
                <a16:creationId xmlns:a16="http://schemas.microsoft.com/office/drawing/2014/main" id="{7A324AEE-C660-2D68-8196-B88C2E416BF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818394" y="4325681"/>
            <a:ext cx="2895646" cy="1183629"/>
          </a:xfrm>
          <a:prstGeom prst="rect">
            <a:avLst/>
          </a:prstGeom>
        </p:spPr>
      </p:pic>
    </p:spTree>
    <p:extLst>
      <p:ext uri="{BB962C8B-B14F-4D97-AF65-F5344CB8AC3E}">
        <p14:creationId xmlns:p14="http://schemas.microsoft.com/office/powerpoint/2010/main" val="428702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immers</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namelijk</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Ik vind het knap dat zij dit durft. Het kost </a:t>
            </a:r>
            <a:r>
              <a:rPr lang="nl-NL" sz="2800" i="1" u="sng">
                <a:solidFill>
                  <a:srgbClr val="387038"/>
                </a:solidFill>
                <a:latin typeface="Century Gothic" panose="020B0502020202020204" pitchFamily="34" charset="0"/>
                <a:cs typeface="Times New Roman"/>
              </a:rPr>
              <a:t>immers</a:t>
            </a:r>
            <a:r>
              <a:rPr lang="nl-NL" sz="2800" i="1">
                <a:solidFill>
                  <a:srgbClr val="387038"/>
                </a:solidFill>
                <a:latin typeface="Century Gothic" panose="020B0502020202020204" pitchFamily="34" charset="0"/>
                <a:cs typeface="Times New Roman"/>
              </a:rPr>
              <a:t> best wat moed om op straat te dansen.</a:t>
            </a:r>
            <a:endParaRPr lang="nl-NL" sz="2800" i="1">
              <a:solidFill>
                <a:srgbClr val="00B050"/>
              </a:solidFill>
              <a:latin typeface="Century Gothic" panose="020B0502020202020204" pitchFamily="34" charset="0"/>
            </a:endParaRPr>
          </a:p>
        </p:txBody>
      </p:sp>
      <p:pic>
        <p:nvPicPr>
          <p:cNvPr id="2" name="Afbeelding 1" descr="Afbeelding met persoon, kleding, buitenshuis, schoeisel&#10;&#10;Door AI gegenereerde inhoud is mogelijk onjuist.">
            <a:extLst>
              <a:ext uri="{FF2B5EF4-FFF2-40B4-BE49-F238E27FC236}">
                <a16:creationId xmlns:a16="http://schemas.microsoft.com/office/drawing/2014/main" id="{8F29C9BE-7A26-0CC4-3C26-394C8F79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1772816"/>
            <a:ext cx="3960440" cy="3960440"/>
          </a:xfrm>
          <a:prstGeom prst="rect">
            <a:avLst/>
          </a:prstGeom>
        </p:spPr>
      </p:pic>
      <p:pic>
        <p:nvPicPr>
          <p:cNvPr id="5" name="Afbeelding 4" descr="Afbeelding met schets, tekening, Lijnillustraties, clipart&#10;&#10;Door AI gegenereerde inhoud is mogelijk onjuist.">
            <a:extLst>
              <a:ext uri="{FF2B5EF4-FFF2-40B4-BE49-F238E27FC236}">
                <a16:creationId xmlns:a16="http://schemas.microsoft.com/office/drawing/2014/main" id="{ACBA20BD-F272-CB22-319C-1DBCD3D6ACB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6493322" y="458676"/>
            <a:ext cx="2499400" cy="2410647"/>
          </a:xfrm>
          <a:prstGeom prst="rect">
            <a:avLst/>
          </a:prstGeom>
        </p:spPr>
      </p:pic>
    </p:spTree>
    <p:extLst>
      <p:ext uri="{BB962C8B-B14F-4D97-AF65-F5344CB8AC3E}">
        <p14:creationId xmlns:p14="http://schemas.microsoft.com/office/powerpoint/2010/main" val="367770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D837BA4-78DC-BB5D-85E2-DB0D7B72A09B}"/>
              </a:ext>
            </a:extLst>
          </p:cNvPr>
          <p:cNvSpPr txBox="1"/>
          <p:nvPr/>
        </p:nvSpPr>
        <p:spPr>
          <a:xfrm>
            <a:off x="817124" y="6140865"/>
            <a:ext cx="8064230" cy="369332"/>
          </a:xfrm>
          <a:prstGeom prst="rect">
            <a:avLst/>
          </a:prstGeom>
          <a:noFill/>
        </p:spPr>
        <p:txBody>
          <a:bodyPr wrap="square">
            <a:spAutoFit/>
          </a:bodyPr>
          <a:lstStyle/>
          <a:p>
            <a:pPr marL="0" lvl="0" indent="0">
              <a:spcBef>
                <a:spcPts val="200"/>
              </a:spcBef>
              <a:spcAft>
                <a:spcPts val="200"/>
              </a:spcAft>
              <a:buNone/>
            </a:pPr>
            <a:r>
              <a:rPr lang="nl-NL" sz="1800">
                <a:ea typeface="Times New Roman" panose="02020603050405020304" pitchFamily="18" charset="0"/>
                <a:cs typeface="Arial" panose="020B0604020202020204" pitchFamily="34" charset="0"/>
                <a:hlinkClick r:id="rId2"/>
              </a:rPr>
              <a:t>https://www.instagram.com/reel/DEx4rADyEVS/?utm_source=ig_web_copy_link</a:t>
            </a:r>
            <a:r>
              <a:rPr lang="nl-NL" sz="1800">
                <a:ea typeface="Times New Roman" panose="02020603050405020304" pitchFamily="18" charset="0"/>
                <a:cs typeface="Arial" panose="020B0604020202020204" pitchFamily="34" charset="0"/>
              </a:rPr>
              <a:t> </a:t>
            </a:r>
          </a:p>
        </p:txBody>
      </p:sp>
      <p:pic>
        <p:nvPicPr>
          <p:cNvPr id="7" name="Afbeelding 6">
            <a:extLst>
              <a:ext uri="{FF2B5EF4-FFF2-40B4-BE49-F238E27FC236}">
                <a16:creationId xmlns:a16="http://schemas.microsoft.com/office/drawing/2014/main" id="{64E33B3B-D5EB-AA4F-8C46-8FB476781E2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0043" y="966229"/>
            <a:ext cx="2957209" cy="4393567"/>
          </a:xfrm>
          <a:prstGeom prst="rect">
            <a:avLst/>
          </a:prstGeom>
        </p:spPr>
      </p:pic>
      <p:pic>
        <p:nvPicPr>
          <p:cNvPr id="9" name="Afbeelding 8">
            <a:extLst>
              <a:ext uri="{FF2B5EF4-FFF2-40B4-BE49-F238E27FC236}">
                <a16:creationId xmlns:a16="http://schemas.microsoft.com/office/drawing/2014/main" id="{62D1793A-4615-F82B-0946-7C0AF387205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961108" y="951710"/>
            <a:ext cx="2772382" cy="4408086"/>
          </a:xfrm>
          <a:prstGeom prst="rect">
            <a:avLst/>
          </a:prstGeom>
        </p:spPr>
      </p:pic>
    </p:spTree>
    <p:extLst>
      <p:ext uri="{BB962C8B-B14F-4D97-AF65-F5344CB8AC3E}">
        <p14:creationId xmlns:p14="http://schemas.microsoft.com/office/powerpoint/2010/main" val="217588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505056" cy="1200329"/>
          </a:xfrm>
          <a:prstGeom prst="rect">
            <a:avLst/>
          </a:prstGeom>
          <a:noFill/>
        </p:spPr>
        <p:txBody>
          <a:bodyPr wrap="square" rtlCol="0">
            <a:spAutoFit/>
          </a:bodyPr>
          <a:lstStyle/>
          <a:p>
            <a:r>
              <a:rPr lang="nl-NL" sz="7000" b="1" u="sng">
                <a:latin typeface="Century Gothic" panose="020B0502020202020204" pitchFamily="34" charset="0"/>
              </a:rPr>
              <a:t>het ligt voor de hand</a:t>
            </a:r>
          </a:p>
        </p:txBody>
      </p:sp>
      <p:pic>
        <p:nvPicPr>
          <p:cNvPr id="8" name="Afbeelding 7" descr="Afbeelding met Mobiele telefoon, gadget, Draagbaar communicatietoestel, Communicatieapparaat&#10;&#10;Door AI gegenereerde inhoud is mogelijk onjuist.">
            <a:extLst>
              <a:ext uri="{FF2B5EF4-FFF2-40B4-BE49-F238E27FC236}">
                <a16:creationId xmlns:a16="http://schemas.microsoft.com/office/drawing/2014/main" id="{7C10F27F-37D5-39F5-47DA-39EB096EA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686928"/>
            <a:ext cx="4951024" cy="4951024"/>
          </a:xfrm>
          <a:prstGeom prst="rect">
            <a:avLst/>
          </a:prstGeom>
        </p:spPr>
      </p:pic>
      <p:pic>
        <p:nvPicPr>
          <p:cNvPr id="10" name="Afbeelding 9" descr="Afbeelding met Ledemaat, blootsvoets, vinger, duim&#10;&#10;Door AI gegenereerde inhoud is mogelijk onjuist.">
            <a:extLst>
              <a:ext uri="{FF2B5EF4-FFF2-40B4-BE49-F238E27FC236}">
                <a16:creationId xmlns:a16="http://schemas.microsoft.com/office/drawing/2014/main" id="{08C21F47-2D39-2C98-EFC6-D43E22E071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5405" y="3933056"/>
            <a:ext cx="4016174" cy="238962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vandaar</a:t>
            </a:r>
          </a:p>
        </p:txBody>
      </p:sp>
      <p:pic>
        <p:nvPicPr>
          <p:cNvPr id="3" name="Afbeelding 2" descr="Afbeelding met bril, persoon, kleding, Menselijk gezicht&#10;&#10;Door AI gegenereerde inhoud is mogelijk onjuist.">
            <a:extLst>
              <a:ext uri="{FF2B5EF4-FFF2-40B4-BE49-F238E27FC236}">
                <a16:creationId xmlns:a16="http://schemas.microsoft.com/office/drawing/2014/main" id="{5274A777-D2F2-921F-2AF5-4E63A9E7D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758" y="2899380"/>
            <a:ext cx="5509074" cy="3861861"/>
          </a:xfrm>
          <a:prstGeom prst="rect">
            <a:avLst/>
          </a:prstGeom>
        </p:spPr>
      </p:pic>
      <p:pic>
        <p:nvPicPr>
          <p:cNvPr id="4" name="Afbeelding 3">
            <a:extLst>
              <a:ext uri="{FF2B5EF4-FFF2-40B4-BE49-F238E27FC236}">
                <a16:creationId xmlns:a16="http://schemas.microsoft.com/office/drawing/2014/main" id="{C730D61D-51EB-E675-B460-36CE57C1D80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16879" y="543306"/>
            <a:ext cx="4127121" cy="1365673"/>
          </a:xfrm>
          <a:prstGeom prst="rect">
            <a:avLst/>
          </a:prstGeom>
        </p:spPr>
      </p:pic>
      <p:pic>
        <p:nvPicPr>
          <p:cNvPr id="5" name="Afbeelding 4" descr="Afbeelding met Menselijk gezicht, persoon, glimlach, kleding&#10;&#10;Door AI gegenereerde inhoud is mogelijk onjuist.">
            <a:extLst>
              <a:ext uri="{FF2B5EF4-FFF2-40B4-BE49-F238E27FC236}">
                <a16:creationId xmlns:a16="http://schemas.microsoft.com/office/drawing/2014/main" id="{DAE00981-B485-C2FA-EBC2-99AD34B7F1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4055" y="2024986"/>
            <a:ext cx="2848187" cy="174878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plicht</a:t>
            </a:r>
          </a:p>
        </p:txBody>
      </p:sp>
      <p:pic>
        <p:nvPicPr>
          <p:cNvPr id="3" name="Afbeelding 2" descr="Afbeelding met persoon, kleding, person, buitenshuis&#10;&#10;Door AI gegenereerde inhoud is mogelijk onjuist.">
            <a:extLst>
              <a:ext uri="{FF2B5EF4-FFF2-40B4-BE49-F238E27FC236}">
                <a16:creationId xmlns:a16="http://schemas.microsoft.com/office/drawing/2014/main" id="{3A15B244-6B6A-B87F-3968-B052765BE9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179" y="1484784"/>
            <a:ext cx="7839130" cy="504056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433048" cy="1015663"/>
          </a:xfrm>
          <a:prstGeom prst="rect">
            <a:avLst/>
          </a:prstGeom>
          <a:noFill/>
        </p:spPr>
        <p:txBody>
          <a:bodyPr wrap="square" rtlCol="0">
            <a:spAutoFit/>
          </a:bodyPr>
          <a:lstStyle/>
          <a:p>
            <a:r>
              <a:rPr lang="nl-NL" sz="6000" b="1" u="sng">
                <a:latin typeface="Century Gothic" panose="020B0502020202020204" pitchFamily="34" charset="0"/>
              </a:rPr>
              <a:t>de verantwoordelijkheid</a:t>
            </a:r>
          </a:p>
        </p:txBody>
      </p:sp>
      <p:pic>
        <p:nvPicPr>
          <p:cNvPr id="4" name="Afbeelding 3" descr="Afbeelding met kleding, persoon, schoeisel, voertuig&#10;&#10;Door AI gegenereerde inhoud is mogelijk onjuist.">
            <a:extLst>
              <a:ext uri="{FF2B5EF4-FFF2-40B4-BE49-F238E27FC236}">
                <a16:creationId xmlns:a16="http://schemas.microsoft.com/office/drawing/2014/main" id="{730EF9C6-7E24-089B-EFAE-08FD04A218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268759"/>
            <a:ext cx="7920880" cy="528322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bespioneren</a:t>
            </a:r>
          </a:p>
        </p:txBody>
      </p:sp>
      <p:pic>
        <p:nvPicPr>
          <p:cNvPr id="3" name="Afbeelding 2" descr="Afbeelding met persoon, Camera's en lenzen, Optisch instrument, Menselijk gezicht&#10;&#10;Door AI gegenereerde inhoud is mogelijk onjuist.">
            <a:extLst>
              <a:ext uri="{FF2B5EF4-FFF2-40B4-BE49-F238E27FC236}">
                <a16:creationId xmlns:a16="http://schemas.microsoft.com/office/drawing/2014/main" id="{7B224D78-FD81-C41D-4331-644715A197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559" y="1412776"/>
            <a:ext cx="7949729" cy="504012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weerbaar</a:t>
            </a:r>
          </a:p>
        </p:txBody>
      </p:sp>
      <p:pic>
        <p:nvPicPr>
          <p:cNvPr id="3" name="Afbeelding 2" descr="Afbeelding met persoon, Menselijk gezicht, kleding, muur&#10;&#10;Door AI gegenereerde inhoud is mogelijk onjuist.">
            <a:extLst>
              <a:ext uri="{FF2B5EF4-FFF2-40B4-BE49-F238E27FC236}">
                <a16:creationId xmlns:a16="http://schemas.microsoft.com/office/drawing/2014/main" id="{096BA117-1B95-1338-BCDE-691BABCE8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572" y="1412776"/>
            <a:ext cx="7704856" cy="5139138"/>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26</Slides>
  <Notes>12</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2025-05-20T09:52:27Z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