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1437" r:id="rId5"/>
    <p:sldId id="548" r:id="rId6"/>
    <p:sldId id="1479" r:id="rId7"/>
    <p:sldId id="1477" r:id="rId8"/>
    <p:sldId id="1389" r:id="rId9"/>
    <p:sldId id="1475" r:id="rId10"/>
    <p:sldId id="1476" r:id="rId11"/>
    <p:sldId id="1482" r:id="rId12"/>
    <p:sldId id="1480" r:id="rId13"/>
    <p:sldId id="1481" r:id="rId14"/>
    <p:sldId id="1478" r:id="rId15"/>
    <p:sldId id="1483" r:id="rId16"/>
    <p:sldId id="934" r:id="rId17"/>
    <p:sldId id="1511" r:id="rId18"/>
    <p:sldId id="1542" r:id="rId19"/>
    <p:sldId id="1541" r:id="rId20"/>
    <p:sldId id="1532" r:id="rId21"/>
    <p:sldId id="1540" r:id="rId22"/>
    <p:sldId id="1543" r:id="rId23"/>
    <p:sldId id="1537" r:id="rId24"/>
    <p:sldId id="1538" r:id="rId25"/>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9"/>
            <p14:sldId id="1477"/>
            <p14:sldId id="1389"/>
            <p14:sldId id="1475"/>
            <p14:sldId id="1476"/>
            <p14:sldId id="1482"/>
            <p14:sldId id="1480"/>
            <p14:sldId id="1481"/>
            <p14:sldId id="1478"/>
            <p14:sldId id="1483"/>
            <p14:sldId id="934"/>
            <p14:sldId id="1511"/>
            <p14:sldId id="1542"/>
            <p14:sldId id="1541"/>
            <p14:sldId id="1532"/>
            <p14:sldId id="1540"/>
            <p14:sldId id="1543"/>
            <p14:sldId id="1537"/>
            <p14:sldId id="153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67FCF8-2FC8-496F-9100-A9080A4EEB85}" v="270" dt="2025-05-13T09:52:52.507"/>
    <p1510:client id="{503C74C3-8201-4655-B7D9-681B9F840DD3}" v="1397" dt="2025-05-13T09:39:33.326"/>
    <p1510:client id="{F38B912B-79EC-41C0-A095-31A1EF6E3196}" v="569" dt="2025-05-13T09:51:32.57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pChg chg="mod">
          <ac:chgData name="Routledge, Mandy" userId="bacdedf5-8e30-494b-ad8b-f27fa30c4f8d" providerId="ADAL" clId="{C259CE72-72FD-4B5C-B3CF-1EB9B3242AA0}" dt="2024-09-24T09:46:14.561" v="3" actId="20577"/>
          <ac:spMkLst>
            <pc:docMk/>
            <pc:sldMk cId="323006580" sldId="548"/>
            <ac:spMk id="3" creationId="{00000000-0000-0000-0000-000000000000}"/>
          </ac:spMkLst>
        </pc:spChg>
      </pc:sldChg>
    </pc:docChg>
  </pc:docChgLst>
  <pc:docChgLst>
    <pc:chgData name="Routledge, Mandy" userId="bacdedf5-8e30-494b-ad8b-f27fa30c4f8d" providerId="ADAL" clId="{8AC80DB3-B598-4E5A-BB64-FC9255C5E7E2}"/>
    <pc:docChg chg="custSel modSld">
      <pc:chgData name="Routledge, Mandy" userId="bacdedf5-8e30-494b-ad8b-f27fa30c4f8d" providerId="ADAL" clId="{8AC80DB3-B598-4E5A-BB64-FC9255C5E7E2}" dt="2025-03-18T10:48:18.922" v="78" actId="20577"/>
      <pc:docMkLst>
        <pc:docMk/>
      </pc:docMkLst>
      <pc:sldChg chg="modSp mod">
        <pc:chgData name="Routledge, Mandy" userId="bacdedf5-8e30-494b-ad8b-f27fa30c4f8d" providerId="ADAL" clId="{8AC80DB3-B598-4E5A-BB64-FC9255C5E7E2}" dt="2025-03-18T10:48:18.922" v="78" actId="20577"/>
        <pc:sldMkLst>
          <pc:docMk/>
          <pc:sldMk cId="323006580" sldId="548"/>
        </pc:sldMkLst>
        <pc:spChg chg="mod">
          <ac:chgData name="Routledge, Mandy" userId="bacdedf5-8e30-494b-ad8b-f27fa30c4f8d" providerId="ADAL" clId="{8AC80DB3-B598-4E5A-BB64-FC9255C5E7E2}" dt="2025-03-18T10:48:18.922" v="78" actId="20577"/>
          <ac:spMkLst>
            <pc:docMk/>
            <pc:sldMk cId="323006580" sldId="548"/>
            <ac:spMk id="3" creationId="{00000000-0000-0000-0000-000000000000}"/>
          </ac:spMkLst>
        </pc:spChg>
        <pc:spChg chg="mod">
          <ac:chgData name="Routledge, Mandy" userId="bacdedf5-8e30-494b-ad8b-f27fa30c4f8d" providerId="ADAL" clId="{8AC80DB3-B598-4E5A-BB64-FC9255C5E7E2}" dt="2025-03-18T10:48:13.766" v="74" actId="6549"/>
          <ac:spMkLst>
            <pc:docMk/>
            <pc:sldMk cId="323006580" sldId="548"/>
            <ac:spMk id="4" creationId="{00000000-0000-0000-0000-000000000000}"/>
          </ac:spMkLst>
        </pc:sp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pChg chg="mod">
          <ac:chgData name="Routledge, Mandy" userId="bacdedf5-8e30-494b-ad8b-f27fa30c4f8d" providerId="ADAL" clId="{088143BB-FBF6-48B8-B743-26BFEB4DAFC7}" dt="2024-09-24T09:16:21.860" v="12" actId="20577"/>
          <ac:spMkLst>
            <pc:docMk/>
            <pc:sldMk cId="323006580" sldId="548"/>
            <ac:spMk id="3" creationId="{00000000-0000-0000-0000-000000000000}"/>
          </ac:spMkLst>
        </pc:spChg>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4C67FCF8-2FC8-496F-9100-A9080A4EEB85}"/>
    <pc:docChg chg="undo custSel addSld delSld modSld sldOrd modSection">
      <pc:chgData name="Routledge, Mandy" userId="bacdedf5-8e30-494b-ad8b-f27fa30c4f8d" providerId="ADAL" clId="{4C67FCF8-2FC8-496F-9100-A9080A4EEB85}" dt="2025-05-13T09:52:52.507" v="1446" actId="1076"/>
      <pc:docMkLst>
        <pc:docMk/>
      </pc:docMkLst>
      <pc:sldChg chg="add del">
        <pc:chgData name="Routledge, Mandy" userId="bacdedf5-8e30-494b-ad8b-f27fa30c4f8d" providerId="ADAL" clId="{4C67FCF8-2FC8-496F-9100-A9080A4EEB85}" dt="2025-05-12T17:04:54.787" v="521" actId="47"/>
        <pc:sldMkLst>
          <pc:docMk/>
          <pc:sldMk cId="155461494" sldId="263"/>
        </pc:sldMkLst>
      </pc:sldChg>
      <pc:sldChg chg="addSp modSp mod">
        <pc:chgData name="Routledge, Mandy" userId="bacdedf5-8e30-494b-ad8b-f27fa30c4f8d" providerId="ADAL" clId="{4C67FCF8-2FC8-496F-9100-A9080A4EEB85}" dt="2025-05-12T18:40:10.292" v="1234" actId="6549"/>
        <pc:sldMkLst>
          <pc:docMk/>
          <pc:sldMk cId="1671649065" sldId="934"/>
        </pc:sldMkLst>
        <pc:spChg chg="add mod">
          <ac:chgData name="Routledge, Mandy" userId="bacdedf5-8e30-494b-ad8b-f27fa30c4f8d" providerId="ADAL" clId="{4C67FCF8-2FC8-496F-9100-A9080A4EEB85}" dt="2025-05-12T18:40:10.292" v="1234" actId="6549"/>
          <ac:spMkLst>
            <pc:docMk/>
            <pc:sldMk cId="1671649065" sldId="934"/>
            <ac:spMk id="3" creationId="{79E7D944-0BC8-E3DA-EE06-8FDAD79AA6FB}"/>
          </ac:spMkLst>
        </pc:spChg>
      </pc:sldChg>
      <pc:sldChg chg="add del">
        <pc:chgData name="Routledge, Mandy" userId="bacdedf5-8e30-494b-ad8b-f27fa30c4f8d" providerId="ADAL" clId="{4C67FCF8-2FC8-496F-9100-A9080A4EEB85}" dt="2025-05-12T17:02:08.935" v="431" actId="47"/>
        <pc:sldMkLst>
          <pc:docMk/>
          <pc:sldMk cId="2399253489" sldId="1174"/>
        </pc:sldMkLst>
      </pc:sldChg>
      <pc:sldChg chg="addSp delSp modSp add mod">
        <pc:chgData name="Routledge, Mandy" userId="bacdedf5-8e30-494b-ad8b-f27fa30c4f8d" providerId="ADAL" clId="{4C67FCF8-2FC8-496F-9100-A9080A4EEB85}" dt="2025-05-12T16:54:38.097" v="162"/>
        <pc:sldMkLst>
          <pc:docMk/>
          <pc:sldMk cId="1050325746" sldId="1389"/>
        </pc:sldMkLst>
        <pc:spChg chg="del">
          <ac:chgData name="Routledge, Mandy" userId="bacdedf5-8e30-494b-ad8b-f27fa30c4f8d" providerId="ADAL" clId="{4C67FCF8-2FC8-496F-9100-A9080A4EEB85}" dt="2025-05-12T16:54:37.413" v="161" actId="478"/>
          <ac:spMkLst>
            <pc:docMk/>
            <pc:sldMk cId="1050325746" sldId="1389"/>
            <ac:spMk id="6" creationId="{00000000-0000-0000-0000-000000000000}"/>
          </ac:spMkLst>
        </pc:spChg>
        <pc:spChg chg="add mod">
          <ac:chgData name="Routledge, Mandy" userId="bacdedf5-8e30-494b-ad8b-f27fa30c4f8d" providerId="ADAL" clId="{4C67FCF8-2FC8-496F-9100-A9080A4EEB85}" dt="2025-05-12T16:54:38.097" v="162"/>
          <ac:spMkLst>
            <pc:docMk/>
            <pc:sldMk cId="1050325746" sldId="1389"/>
            <ac:spMk id="9" creationId="{00000000-0000-0000-0000-000000000000}"/>
          </ac:spMkLst>
        </pc:spChg>
      </pc:sldChg>
      <pc:sldChg chg="modSp mod modNotes modNotesTx">
        <pc:chgData name="Routledge, Mandy" userId="bacdedf5-8e30-494b-ad8b-f27fa30c4f8d" providerId="ADAL" clId="{4C67FCF8-2FC8-496F-9100-A9080A4EEB85}" dt="2025-05-13T08:33:34.546" v="1435" actId="113"/>
        <pc:sldMkLst>
          <pc:docMk/>
          <pc:sldMk cId="2189114603" sldId="1437"/>
        </pc:sldMkLst>
        <pc:spChg chg="mod">
          <ac:chgData name="Routledge, Mandy" userId="bacdedf5-8e30-494b-ad8b-f27fa30c4f8d" providerId="ADAL" clId="{4C67FCF8-2FC8-496F-9100-A9080A4EEB85}" dt="2025-05-13T08:33:34.546" v="1435" actId="113"/>
          <ac:spMkLst>
            <pc:docMk/>
            <pc:sldMk cId="2189114603" sldId="1437"/>
            <ac:spMk id="3" creationId="{00000000-0000-0000-0000-000000000000}"/>
          </ac:spMkLst>
        </pc:spChg>
      </pc:sldChg>
      <pc:sldChg chg="delSp modSp del mod">
        <pc:chgData name="Routledge, Mandy" userId="bacdedf5-8e30-494b-ad8b-f27fa30c4f8d" providerId="ADAL" clId="{4C67FCF8-2FC8-496F-9100-A9080A4EEB85}" dt="2025-05-12T16:54:40.019" v="163" actId="47"/>
        <pc:sldMkLst>
          <pc:docMk/>
          <pc:sldMk cId="3852907103" sldId="1460"/>
        </pc:sldMkLst>
        <pc:spChg chg="del mod">
          <ac:chgData name="Routledge, Mandy" userId="bacdedf5-8e30-494b-ad8b-f27fa30c4f8d" providerId="ADAL" clId="{4C67FCF8-2FC8-496F-9100-A9080A4EEB85}" dt="2025-05-12T16:54:35.093" v="160" actId="21"/>
          <ac:spMkLst>
            <pc:docMk/>
            <pc:sldMk cId="3852907103" sldId="1460"/>
            <ac:spMk id="6" creationId="{00000000-0000-0000-0000-000000000000}"/>
          </ac:spMkLst>
        </pc:spChg>
      </pc:sldChg>
      <pc:sldChg chg="addSp modSp mod">
        <pc:chgData name="Routledge, Mandy" userId="bacdedf5-8e30-494b-ad8b-f27fa30c4f8d" providerId="ADAL" clId="{4C67FCF8-2FC8-496F-9100-A9080A4EEB85}" dt="2025-05-12T16:58:24.443" v="288" actId="14100"/>
        <pc:sldMkLst>
          <pc:docMk/>
          <pc:sldMk cId="4207872812" sldId="1475"/>
        </pc:sldMkLst>
        <pc:spChg chg="mod">
          <ac:chgData name="Routledge, Mandy" userId="bacdedf5-8e30-494b-ad8b-f27fa30c4f8d" providerId="ADAL" clId="{4C67FCF8-2FC8-496F-9100-A9080A4EEB85}" dt="2025-05-12T16:50:45.194" v="35" actId="6549"/>
          <ac:spMkLst>
            <pc:docMk/>
            <pc:sldMk cId="4207872812" sldId="1475"/>
            <ac:spMk id="6" creationId="{00000000-0000-0000-0000-000000000000}"/>
          </ac:spMkLst>
        </pc:spChg>
        <pc:picChg chg="add mod">
          <ac:chgData name="Routledge, Mandy" userId="bacdedf5-8e30-494b-ad8b-f27fa30c4f8d" providerId="ADAL" clId="{4C67FCF8-2FC8-496F-9100-A9080A4EEB85}" dt="2025-05-12T16:58:24.443" v="288" actId="14100"/>
          <ac:picMkLst>
            <pc:docMk/>
            <pc:sldMk cId="4207872812" sldId="1475"/>
            <ac:picMk id="2" creationId="{A0448355-8D95-4FE9-2E1D-41ACAAB6C89B}"/>
          </ac:picMkLst>
        </pc:picChg>
      </pc:sldChg>
      <pc:sldChg chg="modSp mod">
        <pc:chgData name="Routledge, Mandy" userId="bacdedf5-8e30-494b-ad8b-f27fa30c4f8d" providerId="ADAL" clId="{4C67FCF8-2FC8-496F-9100-A9080A4EEB85}" dt="2025-05-12T16:50:57.260" v="50" actId="20577"/>
        <pc:sldMkLst>
          <pc:docMk/>
          <pc:sldMk cId="2452007587" sldId="1476"/>
        </pc:sldMkLst>
        <pc:spChg chg="mod">
          <ac:chgData name="Routledge, Mandy" userId="bacdedf5-8e30-494b-ad8b-f27fa30c4f8d" providerId="ADAL" clId="{4C67FCF8-2FC8-496F-9100-A9080A4EEB85}" dt="2025-05-12T16:50:57.260" v="50" actId="20577"/>
          <ac:spMkLst>
            <pc:docMk/>
            <pc:sldMk cId="2452007587" sldId="1476"/>
            <ac:spMk id="6" creationId="{00000000-0000-0000-0000-000000000000}"/>
          </ac:spMkLst>
        </pc:spChg>
      </pc:sldChg>
      <pc:sldChg chg="modSp mod">
        <pc:chgData name="Routledge, Mandy" userId="bacdedf5-8e30-494b-ad8b-f27fa30c4f8d" providerId="ADAL" clId="{4C67FCF8-2FC8-496F-9100-A9080A4EEB85}" dt="2025-05-12T16:51:08.120" v="77" actId="20577"/>
        <pc:sldMkLst>
          <pc:docMk/>
          <pc:sldMk cId="2709048002" sldId="1477"/>
        </pc:sldMkLst>
        <pc:spChg chg="mod">
          <ac:chgData name="Routledge, Mandy" userId="bacdedf5-8e30-494b-ad8b-f27fa30c4f8d" providerId="ADAL" clId="{4C67FCF8-2FC8-496F-9100-A9080A4EEB85}" dt="2025-05-12T16:51:08.120" v="77" actId="20577"/>
          <ac:spMkLst>
            <pc:docMk/>
            <pc:sldMk cId="2709048002" sldId="1477"/>
            <ac:spMk id="6" creationId="{00000000-0000-0000-0000-000000000000}"/>
          </ac:spMkLst>
        </pc:spChg>
      </pc:sldChg>
      <pc:sldChg chg="addSp modSp mod">
        <pc:chgData name="Routledge, Mandy" userId="bacdedf5-8e30-494b-ad8b-f27fa30c4f8d" providerId="ADAL" clId="{4C67FCF8-2FC8-496F-9100-A9080A4EEB85}" dt="2025-05-12T17:03:03.061" v="433" actId="14100"/>
        <pc:sldMkLst>
          <pc:docMk/>
          <pc:sldMk cId="4074911733" sldId="1478"/>
        </pc:sldMkLst>
        <pc:spChg chg="mod">
          <ac:chgData name="Routledge, Mandy" userId="bacdedf5-8e30-494b-ad8b-f27fa30c4f8d" providerId="ADAL" clId="{4C67FCF8-2FC8-496F-9100-A9080A4EEB85}" dt="2025-05-12T16:51:15.095" v="98" actId="20577"/>
          <ac:spMkLst>
            <pc:docMk/>
            <pc:sldMk cId="4074911733" sldId="1478"/>
            <ac:spMk id="6" creationId="{00000000-0000-0000-0000-000000000000}"/>
          </ac:spMkLst>
        </pc:spChg>
        <pc:picChg chg="add mod">
          <ac:chgData name="Routledge, Mandy" userId="bacdedf5-8e30-494b-ad8b-f27fa30c4f8d" providerId="ADAL" clId="{4C67FCF8-2FC8-496F-9100-A9080A4EEB85}" dt="2025-05-12T17:03:03.061" v="433" actId="14100"/>
          <ac:picMkLst>
            <pc:docMk/>
            <pc:sldMk cId="4074911733" sldId="1478"/>
            <ac:picMk id="2" creationId="{481E8894-CF49-B08E-6D18-6002DD539418}"/>
          </ac:picMkLst>
        </pc:picChg>
      </pc:sldChg>
      <pc:sldChg chg="modSp mod">
        <pc:chgData name="Routledge, Mandy" userId="bacdedf5-8e30-494b-ad8b-f27fa30c4f8d" providerId="ADAL" clId="{4C67FCF8-2FC8-496F-9100-A9080A4EEB85}" dt="2025-05-12T16:51:21.322" v="107" actId="6549"/>
        <pc:sldMkLst>
          <pc:docMk/>
          <pc:sldMk cId="4210467006" sldId="1479"/>
        </pc:sldMkLst>
        <pc:spChg chg="mod">
          <ac:chgData name="Routledge, Mandy" userId="bacdedf5-8e30-494b-ad8b-f27fa30c4f8d" providerId="ADAL" clId="{4C67FCF8-2FC8-496F-9100-A9080A4EEB85}" dt="2025-05-12T16:51:21.322" v="107" actId="6549"/>
          <ac:spMkLst>
            <pc:docMk/>
            <pc:sldMk cId="4210467006" sldId="1479"/>
            <ac:spMk id="6" creationId="{00000000-0000-0000-0000-000000000000}"/>
          </ac:spMkLst>
        </pc:spChg>
      </pc:sldChg>
      <pc:sldChg chg="addSp modSp mod">
        <pc:chgData name="Routledge, Mandy" userId="bacdedf5-8e30-494b-ad8b-f27fa30c4f8d" providerId="ADAL" clId="{4C67FCF8-2FC8-496F-9100-A9080A4EEB85}" dt="2025-05-12T17:27:26.196" v="524" actId="1076"/>
        <pc:sldMkLst>
          <pc:docMk/>
          <pc:sldMk cId="1487044012" sldId="1480"/>
        </pc:sldMkLst>
        <pc:spChg chg="mod">
          <ac:chgData name="Routledge, Mandy" userId="bacdedf5-8e30-494b-ad8b-f27fa30c4f8d" providerId="ADAL" clId="{4C67FCF8-2FC8-496F-9100-A9080A4EEB85}" dt="2025-05-12T16:51:28.971" v="118" actId="20577"/>
          <ac:spMkLst>
            <pc:docMk/>
            <pc:sldMk cId="1487044012" sldId="1480"/>
            <ac:spMk id="6" creationId="{00000000-0000-0000-0000-000000000000}"/>
          </ac:spMkLst>
        </pc:spChg>
        <pc:picChg chg="add mod">
          <ac:chgData name="Routledge, Mandy" userId="bacdedf5-8e30-494b-ad8b-f27fa30c4f8d" providerId="ADAL" clId="{4C67FCF8-2FC8-496F-9100-A9080A4EEB85}" dt="2025-05-12T17:27:26.196" v="524" actId="1076"/>
          <ac:picMkLst>
            <pc:docMk/>
            <pc:sldMk cId="1487044012" sldId="1480"/>
            <ac:picMk id="2" creationId="{4372C11A-06EA-9DD0-3541-164052BBFDE2}"/>
          </ac:picMkLst>
        </pc:picChg>
      </pc:sldChg>
      <pc:sldChg chg="addSp modSp mod">
        <pc:chgData name="Routledge, Mandy" userId="bacdedf5-8e30-494b-ad8b-f27fa30c4f8d" providerId="ADAL" clId="{4C67FCF8-2FC8-496F-9100-A9080A4EEB85}" dt="2025-05-12T17:43:15.009" v="614"/>
        <pc:sldMkLst>
          <pc:docMk/>
          <pc:sldMk cId="3779434736" sldId="1481"/>
        </pc:sldMkLst>
        <pc:spChg chg="mod">
          <ac:chgData name="Routledge, Mandy" userId="bacdedf5-8e30-494b-ad8b-f27fa30c4f8d" providerId="ADAL" clId="{4C67FCF8-2FC8-496F-9100-A9080A4EEB85}" dt="2025-05-12T16:51:37.795" v="132" actId="20577"/>
          <ac:spMkLst>
            <pc:docMk/>
            <pc:sldMk cId="3779434736" sldId="1481"/>
            <ac:spMk id="6" creationId="{00000000-0000-0000-0000-000000000000}"/>
          </ac:spMkLst>
        </pc:spChg>
        <pc:picChg chg="add mod">
          <ac:chgData name="Routledge, Mandy" userId="bacdedf5-8e30-494b-ad8b-f27fa30c4f8d" providerId="ADAL" clId="{4C67FCF8-2FC8-496F-9100-A9080A4EEB85}" dt="2025-05-12T17:43:15.009" v="614"/>
          <ac:picMkLst>
            <pc:docMk/>
            <pc:sldMk cId="3779434736" sldId="1481"/>
            <ac:picMk id="2" creationId="{1E19147A-CD0F-ED7A-1A5B-11D8D0508EA3}"/>
          </ac:picMkLst>
        </pc:picChg>
      </pc:sldChg>
      <pc:sldChg chg="addSp modSp mod">
        <pc:chgData name="Routledge, Mandy" userId="bacdedf5-8e30-494b-ad8b-f27fa30c4f8d" providerId="ADAL" clId="{4C67FCF8-2FC8-496F-9100-A9080A4EEB85}" dt="2025-05-12T18:25:09.461" v="723"/>
        <pc:sldMkLst>
          <pc:docMk/>
          <pc:sldMk cId="1201727269" sldId="1482"/>
        </pc:sldMkLst>
        <pc:spChg chg="mod">
          <ac:chgData name="Routledge, Mandy" userId="bacdedf5-8e30-494b-ad8b-f27fa30c4f8d" providerId="ADAL" clId="{4C67FCF8-2FC8-496F-9100-A9080A4EEB85}" dt="2025-05-12T16:51:42.180" v="141" actId="20577"/>
          <ac:spMkLst>
            <pc:docMk/>
            <pc:sldMk cId="1201727269" sldId="1482"/>
            <ac:spMk id="6" creationId="{00000000-0000-0000-0000-000000000000}"/>
          </ac:spMkLst>
        </pc:spChg>
        <pc:picChg chg="add mod">
          <ac:chgData name="Routledge, Mandy" userId="bacdedf5-8e30-494b-ad8b-f27fa30c4f8d" providerId="ADAL" clId="{4C67FCF8-2FC8-496F-9100-A9080A4EEB85}" dt="2025-05-12T18:25:09.461" v="723"/>
          <ac:picMkLst>
            <pc:docMk/>
            <pc:sldMk cId="1201727269" sldId="1482"/>
            <ac:picMk id="2" creationId="{08A24C2F-6D2C-8850-E748-231275DE0EAC}"/>
          </ac:picMkLst>
        </pc:picChg>
      </pc:sldChg>
      <pc:sldChg chg="modSp mod">
        <pc:chgData name="Routledge, Mandy" userId="bacdedf5-8e30-494b-ad8b-f27fa30c4f8d" providerId="ADAL" clId="{4C67FCF8-2FC8-496F-9100-A9080A4EEB85}" dt="2025-05-12T16:51:49.724" v="158" actId="20577"/>
        <pc:sldMkLst>
          <pc:docMk/>
          <pc:sldMk cId="2904738428" sldId="1483"/>
        </pc:sldMkLst>
        <pc:spChg chg="mod">
          <ac:chgData name="Routledge, Mandy" userId="bacdedf5-8e30-494b-ad8b-f27fa30c4f8d" providerId="ADAL" clId="{4C67FCF8-2FC8-496F-9100-A9080A4EEB85}" dt="2025-05-12T16:51:49.724" v="158" actId="20577"/>
          <ac:spMkLst>
            <pc:docMk/>
            <pc:sldMk cId="2904738428" sldId="1483"/>
            <ac:spMk id="6" creationId="{00000000-0000-0000-0000-000000000000}"/>
          </ac:spMkLst>
        </pc:spChg>
      </pc:sldChg>
      <pc:sldChg chg="add del">
        <pc:chgData name="Routledge, Mandy" userId="bacdedf5-8e30-494b-ad8b-f27fa30c4f8d" providerId="ADAL" clId="{4C67FCF8-2FC8-496F-9100-A9080A4EEB85}" dt="2025-05-12T17:39:58.162" v="613" actId="47"/>
        <pc:sldMkLst>
          <pc:docMk/>
          <pc:sldMk cId="1129501276" sldId="1488"/>
        </pc:sldMkLst>
      </pc:sldChg>
      <pc:sldChg chg="delSp add del mod">
        <pc:chgData name="Routledge, Mandy" userId="bacdedf5-8e30-494b-ad8b-f27fa30c4f8d" providerId="ADAL" clId="{4C67FCF8-2FC8-496F-9100-A9080A4EEB85}" dt="2025-05-12T17:46:40.904" v="716" actId="47"/>
        <pc:sldMkLst>
          <pc:docMk/>
          <pc:sldMk cId="2441551145" sldId="1499"/>
        </pc:sldMkLst>
        <pc:picChg chg="del">
          <ac:chgData name="Routledge, Mandy" userId="bacdedf5-8e30-494b-ad8b-f27fa30c4f8d" providerId="ADAL" clId="{4C67FCF8-2FC8-496F-9100-A9080A4EEB85}" dt="2025-05-12T17:46:32.545" v="712" actId="21"/>
          <ac:picMkLst>
            <pc:docMk/>
            <pc:sldMk cId="2441551145" sldId="1499"/>
            <ac:picMk id="2" creationId="{13716D4E-3B1D-DAF1-89FA-D2152017239F}"/>
          </ac:picMkLst>
        </pc:picChg>
        <pc:picChg chg="del">
          <ac:chgData name="Routledge, Mandy" userId="bacdedf5-8e30-494b-ad8b-f27fa30c4f8d" providerId="ADAL" clId="{4C67FCF8-2FC8-496F-9100-A9080A4EEB85}" dt="2025-05-12T17:46:37.844" v="714" actId="21"/>
          <ac:picMkLst>
            <pc:docMk/>
            <pc:sldMk cId="2441551145" sldId="1499"/>
            <ac:picMk id="3" creationId="{28539799-9262-F64B-BCB4-B9BDE38BED00}"/>
          </ac:picMkLst>
        </pc:picChg>
      </pc:sldChg>
      <pc:sldChg chg="addSp modSp mod ord">
        <pc:chgData name="Routledge, Mandy" userId="bacdedf5-8e30-494b-ad8b-f27fa30c4f8d" providerId="ADAL" clId="{4C67FCF8-2FC8-496F-9100-A9080A4EEB85}" dt="2025-05-12T17:04:53.188" v="520"/>
        <pc:sldMkLst>
          <pc:docMk/>
          <pc:sldMk cId="2967928418" sldId="1511"/>
        </pc:sldMkLst>
        <pc:spChg chg="mod">
          <ac:chgData name="Routledge, Mandy" userId="bacdedf5-8e30-494b-ad8b-f27fa30c4f8d" providerId="ADAL" clId="{4C67FCF8-2FC8-496F-9100-A9080A4EEB85}" dt="2025-05-12T17:03:28.615" v="438" actId="948"/>
          <ac:spMkLst>
            <pc:docMk/>
            <pc:sldMk cId="2967928418" sldId="1511"/>
            <ac:spMk id="33" creationId="{AC757F5E-B016-F947-4518-7C6B9CC7EE04}"/>
          </ac:spMkLst>
        </pc:spChg>
        <pc:spChg chg="mod">
          <ac:chgData name="Routledge, Mandy" userId="bacdedf5-8e30-494b-ad8b-f27fa30c4f8d" providerId="ADAL" clId="{4C67FCF8-2FC8-496F-9100-A9080A4EEB85}" dt="2025-05-12T17:04:14.636" v="469" actId="20577"/>
          <ac:spMkLst>
            <pc:docMk/>
            <pc:sldMk cId="2967928418" sldId="1511"/>
            <ac:spMk id="34" creationId="{152372B3-00F5-781C-183E-6F2DDF35091D}"/>
          </ac:spMkLst>
        </pc:spChg>
        <pc:spChg chg="mod">
          <ac:chgData name="Routledge, Mandy" userId="bacdedf5-8e30-494b-ad8b-f27fa30c4f8d" providerId="ADAL" clId="{4C67FCF8-2FC8-496F-9100-A9080A4EEB85}" dt="2025-05-12T17:04:44.690" v="519"/>
          <ac:spMkLst>
            <pc:docMk/>
            <pc:sldMk cId="2967928418" sldId="1511"/>
            <ac:spMk id="35" creationId="{37104C51-0232-62ED-4C6F-1447D06633EE}"/>
          </ac:spMkLst>
        </pc:spChg>
        <pc:spChg chg="mod">
          <ac:chgData name="Routledge, Mandy" userId="bacdedf5-8e30-494b-ad8b-f27fa30c4f8d" providerId="ADAL" clId="{4C67FCF8-2FC8-496F-9100-A9080A4EEB85}" dt="2025-05-12T17:04:53.188" v="520"/>
          <ac:spMkLst>
            <pc:docMk/>
            <pc:sldMk cId="2967928418" sldId="1511"/>
            <ac:spMk id="36" creationId="{D8EF981A-9BA7-0EB1-9B70-F7FBF2F7DF1C}"/>
          </ac:spMkLst>
        </pc:spChg>
        <pc:picChg chg="add mod">
          <ac:chgData name="Routledge, Mandy" userId="bacdedf5-8e30-494b-ad8b-f27fa30c4f8d" providerId="ADAL" clId="{4C67FCF8-2FC8-496F-9100-A9080A4EEB85}" dt="2025-05-12T17:04:35.775" v="517"/>
          <ac:picMkLst>
            <pc:docMk/>
            <pc:sldMk cId="2967928418" sldId="1511"/>
            <ac:picMk id="2" creationId="{9916403A-8911-5EEC-1EA3-17888211C40A}"/>
          </ac:picMkLst>
        </pc:picChg>
        <pc:picChg chg="add mod">
          <ac:chgData name="Routledge, Mandy" userId="bacdedf5-8e30-494b-ad8b-f27fa30c4f8d" providerId="ADAL" clId="{4C67FCF8-2FC8-496F-9100-A9080A4EEB85}" dt="2025-05-12T17:04:38.793" v="518"/>
          <ac:picMkLst>
            <pc:docMk/>
            <pc:sldMk cId="2967928418" sldId="1511"/>
            <ac:picMk id="8" creationId="{D72CA579-88DD-CBA2-2A6D-4ADAC4C52A0D}"/>
          </ac:picMkLst>
        </pc:picChg>
      </pc:sldChg>
      <pc:sldChg chg="modSp add del mod modNotes">
        <pc:chgData name="Routledge, Mandy" userId="bacdedf5-8e30-494b-ad8b-f27fa30c4f8d" providerId="ADAL" clId="{4C67FCF8-2FC8-496F-9100-A9080A4EEB85}" dt="2025-05-13T08:33:39.531" v="1436" actId="47"/>
        <pc:sldMkLst>
          <pc:docMk/>
          <pc:sldMk cId="2261279418" sldId="1530"/>
        </pc:sldMkLst>
        <pc:spChg chg="mod">
          <ac:chgData name="Routledge, Mandy" userId="bacdedf5-8e30-494b-ad8b-f27fa30c4f8d" providerId="ADAL" clId="{4C67FCF8-2FC8-496F-9100-A9080A4EEB85}" dt="2025-05-13T08:33:27.841" v="1421" actId="21"/>
          <ac:spMkLst>
            <pc:docMk/>
            <pc:sldMk cId="2261279418" sldId="1530"/>
            <ac:spMk id="3" creationId="{00000000-0000-0000-0000-000000000000}"/>
          </ac:spMkLst>
        </pc:spChg>
      </pc:sldChg>
      <pc:sldChg chg="add del">
        <pc:chgData name="Routledge, Mandy" userId="bacdedf5-8e30-494b-ad8b-f27fa30c4f8d" providerId="ADAL" clId="{4C67FCF8-2FC8-496F-9100-A9080A4EEB85}" dt="2025-05-12T16:57:43.296" v="286" actId="47"/>
        <pc:sldMkLst>
          <pc:docMk/>
          <pc:sldMk cId="4195661481" sldId="1531"/>
        </pc:sldMkLst>
      </pc:sldChg>
      <pc:sldChg chg="modSp add mod ord">
        <pc:chgData name="Routledge, Mandy" userId="bacdedf5-8e30-494b-ad8b-f27fa30c4f8d" providerId="ADAL" clId="{4C67FCF8-2FC8-496F-9100-A9080A4EEB85}" dt="2025-05-12T18:31:52.425" v="886" actId="20577"/>
        <pc:sldMkLst>
          <pc:docMk/>
          <pc:sldMk cId="3828912936" sldId="1532"/>
        </pc:sldMkLst>
        <pc:spChg chg="mod">
          <ac:chgData name="Routledge, Mandy" userId="bacdedf5-8e30-494b-ad8b-f27fa30c4f8d" providerId="ADAL" clId="{4C67FCF8-2FC8-496F-9100-A9080A4EEB85}" dt="2025-05-12T18:28:55.821" v="847" actId="1076"/>
          <ac:spMkLst>
            <pc:docMk/>
            <pc:sldMk cId="3828912936" sldId="1532"/>
            <ac:spMk id="33" creationId="{AC757F5E-B016-F947-4518-7C6B9CC7EE04}"/>
          </ac:spMkLst>
        </pc:spChg>
        <pc:spChg chg="mod">
          <ac:chgData name="Routledge, Mandy" userId="bacdedf5-8e30-494b-ad8b-f27fa30c4f8d" providerId="ADAL" clId="{4C67FCF8-2FC8-496F-9100-A9080A4EEB85}" dt="2025-05-12T18:29:14.943" v="876" actId="20577"/>
          <ac:spMkLst>
            <pc:docMk/>
            <pc:sldMk cId="3828912936" sldId="1532"/>
            <ac:spMk id="34" creationId="{152372B3-00F5-781C-183E-6F2DDF35091D}"/>
          </ac:spMkLst>
        </pc:spChg>
        <pc:spChg chg="mod">
          <ac:chgData name="Routledge, Mandy" userId="bacdedf5-8e30-494b-ad8b-f27fa30c4f8d" providerId="ADAL" clId="{4C67FCF8-2FC8-496F-9100-A9080A4EEB85}" dt="2025-05-12T18:29:04.324" v="866" actId="20577"/>
          <ac:spMkLst>
            <pc:docMk/>
            <pc:sldMk cId="3828912936" sldId="1532"/>
            <ac:spMk id="35" creationId="{37104C51-0232-62ED-4C6F-1447D06633EE}"/>
          </ac:spMkLst>
        </pc:spChg>
        <pc:spChg chg="mod">
          <ac:chgData name="Routledge, Mandy" userId="bacdedf5-8e30-494b-ad8b-f27fa30c4f8d" providerId="ADAL" clId="{4C67FCF8-2FC8-496F-9100-A9080A4EEB85}" dt="2025-05-12T18:31:52.425" v="886" actId="20577"/>
          <ac:spMkLst>
            <pc:docMk/>
            <pc:sldMk cId="3828912936" sldId="1532"/>
            <ac:spMk id="36" creationId="{D8EF981A-9BA7-0EB1-9B70-F7FBF2F7DF1C}"/>
          </ac:spMkLst>
        </pc:spChg>
      </pc:sldChg>
      <pc:sldChg chg="add">
        <pc:chgData name="Routledge, Mandy" userId="bacdedf5-8e30-494b-ad8b-f27fa30c4f8d" providerId="ADAL" clId="{4C67FCF8-2FC8-496F-9100-A9080A4EEB85}" dt="2025-05-12T16:54:54.011" v="166"/>
        <pc:sldMkLst>
          <pc:docMk/>
          <pc:sldMk cId="1348047631" sldId="1533"/>
        </pc:sldMkLst>
      </pc:sldChg>
      <pc:sldChg chg="addSp delSp modSp add mod">
        <pc:chgData name="Routledge, Mandy" userId="bacdedf5-8e30-494b-ad8b-f27fa30c4f8d" providerId="ADAL" clId="{4C67FCF8-2FC8-496F-9100-A9080A4EEB85}" dt="2025-05-12T16:57:41.019" v="285"/>
        <pc:sldMkLst>
          <pc:docMk/>
          <pc:sldMk cId="2392472401" sldId="1537"/>
        </pc:sldMkLst>
        <pc:spChg chg="mod">
          <ac:chgData name="Routledge, Mandy" userId="bacdedf5-8e30-494b-ad8b-f27fa30c4f8d" providerId="ADAL" clId="{4C67FCF8-2FC8-496F-9100-A9080A4EEB85}" dt="2025-05-12T16:56:49.113" v="251" actId="14100"/>
          <ac:spMkLst>
            <pc:docMk/>
            <pc:sldMk cId="2392472401" sldId="1537"/>
            <ac:spMk id="4" creationId="{D753C383-62C8-E733-4553-E085527A1FCA}"/>
          </ac:spMkLst>
        </pc:spChg>
        <pc:spChg chg="mod">
          <ac:chgData name="Routledge, Mandy" userId="bacdedf5-8e30-494b-ad8b-f27fa30c4f8d" providerId="ADAL" clId="{4C67FCF8-2FC8-496F-9100-A9080A4EEB85}" dt="2025-05-12T16:56:46.308" v="250" actId="14100"/>
          <ac:spMkLst>
            <pc:docMk/>
            <pc:sldMk cId="2392472401" sldId="1537"/>
            <ac:spMk id="9" creationId="{B5FA4264-9F79-B20D-0826-CEC58E7B74B7}"/>
          </ac:spMkLst>
        </pc:spChg>
        <pc:spChg chg="mod">
          <ac:chgData name="Routledge, Mandy" userId="bacdedf5-8e30-494b-ad8b-f27fa30c4f8d" providerId="ADAL" clId="{4C67FCF8-2FC8-496F-9100-A9080A4EEB85}" dt="2025-05-12T16:55:27.135" v="183" actId="20577"/>
          <ac:spMkLst>
            <pc:docMk/>
            <pc:sldMk cId="2392472401" sldId="1537"/>
            <ac:spMk id="11" creationId="{2D5226DB-4490-ECD5-880A-CDAB0447C263}"/>
          </ac:spMkLst>
        </pc:spChg>
        <pc:spChg chg="mod">
          <ac:chgData name="Routledge, Mandy" userId="bacdedf5-8e30-494b-ad8b-f27fa30c4f8d" providerId="ADAL" clId="{4C67FCF8-2FC8-496F-9100-A9080A4EEB85}" dt="2025-05-12T16:57:12.557" v="278" actId="1076"/>
          <ac:spMkLst>
            <pc:docMk/>
            <pc:sldMk cId="2392472401" sldId="1537"/>
            <ac:spMk id="13" creationId="{4985FF45-EE56-11C3-E0CC-6BBB359031C0}"/>
          </ac:spMkLst>
        </pc:spChg>
        <pc:spChg chg="mod">
          <ac:chgData name="Routledge, Mandy" userId="bacdedf5-8e30-494b-ad8b-f27fa30c4f8d" providerId="ADAL" clId="{4C67FCF8-2FC8-496F-9100-A9080A4EEB85}" dt="2025-05-12T16:56:07.640" v="237" actId="14100"/>
          <ac:spMkLst>
            <pc:docMk/>
            <pc:sldMk cId="2392472401" sldId="1537"/>
            <ac:spMk id="14" creationId="{B7594A3B-3117-84CE-C300-FB96E5ED269D}"/>
          </ac:spMkLst>
        </pc:spChg>
        <pc:spChg chg="mod">
          <ac:chgData name="Routledge, Mandy" userId="bacdedf5-8e30-494b-ad8b-f27fa30c4f8d" providerId="ADAL" clId="{4C67FCF8-2FC8-496F-9100-A9080A4EEB85}" dt="2025-05-12T16:56:11.079" v="238" actId="1076"/>
          <ac:spMkLst>
            <pc:docMk/>
            <pc:sldMk cId="2392472401" sldId="1537"/>
            <ac:spMk id="15" creationId="{6EA1F8B7-D4BC-D8B0-E6FD-F33ECB45A1DD}"/>
          </ac:spMkLst>
        </pc:spChg>
        <pc:spChg chg="mod">
          <ac:chgData name="Routledge, Mandy" userId="bacdedf5-8e30-494b-ad8b-f27fa30c4f8d" providerId="ADAL" clId="{4C67FCF8-2FC8-496F-9100-A9080A4EEB85}" dt="2025-05-12T16:57:16.974" v="280" actId="1076"/>
          <ac:spMkLst>
            <pc:docMk/>
            <pc:sldMk cId="2392472401" sldId="1537"/>
            <ac:spMk id="18" creationId="{85D7DD60-F4AA-AD34-A265-146B167D02FE}"/>
          </ac:spMkLst>
        </pc:spChg>
        <pc:spChg chg="mod">
          <ac:chgData name="Routledge, Mandy" userId="bacdedf5-8e30-494b-ad8b-f27fa30c4f8d" providerId="ADAL" clId="{4C67FCF8-2FC8-496F-9100-A9080A4EEB85}" dt="2025-05-12T16:57:36.078" v="284"/>
          <ac:spMkLst>
            <pc:docMk/>
            <pc:sldMk cId="2392472401" sldId="1537"/>
            <ac:spMk id="32" creationId="{76C29E67-1AE1-68CC-E8BF-A6BF5BA0B145}"/>
          </ac:spMkLst>
        </pc:spChg>
        <pc:spChg chg="mod">
          <ac:chgData name="Routledge, Mandy" userId="bacdedf5-8e30-494b-ad8b-f27fa30c4f8d" providerId="ADAL" clId="{4C67FCF8-2FC8-496F-9100-A9080A4EEB85}" dt="2025-05-12T16:56:30.519" v="245" actId="20577"/>
          <ac:spMkLst>
            <pc:docMk/>
            <pc:sldMk cId="2392472401" sldId="1537"/>
            <ac:spMk id="37" creationId="{D8702E23-C11D-15EC-CCC7-584CB8E8F0E8}"/>
          </ac:spMkLst>
        </pc:spChg>
        <pc:spChg chg="mod">
          <ac:chgData name="Routledge, Mandy" userId="bacdedf5-8e30-494b-ad8b-f27fa30c4f8d" providerId="ADAL" clId="{4C67FCF8-2FC8-496F-9100-A9080A4EEB85}" dt="2025-05-12T16:56:37.082" v="247" actId="14100"/>
          <ac:spMkLst>
            <pc:docMk/>
            <pc:sldMk cId="2392472401" sldId="1537"/>
            <ac:spMk id="38" creationId="{3CBDA22D-CED2-6442-8EC6-72FF03E2163E}"/>
          </ac:spMkLst>
        </pc:spChg>
        <pc:grpChg chg="add mod">
          <ac:chgData name="Routledge, Mandy" userId="bacdedf5-8e30-494b-ad8b-f27fa30c4f8d" providerId="ADAL" clId="{4C67FCF8-2FC8-496F-9100-A9080A4EEB85}" dt="2025-05-12T16:57:36.078" v="284"/>
          <ac:grpSpMkLst>
            <pc:docMk/>
            <pc:sldMk cId="2392472401" sldId="1537"/>
            <ac:grpSpMk id="30" creationId="{DE3BD0B0-95FA-037B-C15E-194A688C62F5}"/>
          </ac:grpSpMkLst>
        </pc:grpChg>
        <pc:picChg chg="del">
          <ac:chgData name="Routledge, Mandy" userId="bacdedf5-8e30-494b-ad8b-f27fa30c4f8d" providerId="ADAL" clId="{4C67FCF8-2FC8-496F-9100-A9080A4EEB85}" dt="2025-05-12T16:55:30.832" v="187" actId="478"/>
          <ac:picMkLst>
            <pc:docMk/>
            <pc:sldMk cId="2392472401" sldId="1537"/>
            <ac:picMk id="12" creationId="{82EE05AE-7AB9-51B3-7692-EE2CC2A324D2}"/>
          </ac:picMkLst>
        </pc:picChg>
        <pc:picChg chg="del">
          <ac:chgData name="Routledge, Mandy" userId="bacdedf5-8e30-494b-ad8b-f27fa30c4f8d" providerId="ADAL" clId="{4C67FCF8-2FC8-496F-9100-A9080A4EEB85}" dt="2025-05-12T16:55:29.513" v="185" actId="478"/>
          <ac:picMkLst>
            <pc:docMk/>
            <pc:sldMk cId="2392472401" sldId="1537"/>
            <ac:picMk id="16" creationId="{39605392-64A3-4DBF-1670-9CC180E9C42E}"/>
          </ac:picMkLst>
        </pc:picChg>
        <pc:picChg chg="add mod">
          <ac:chgData name="Routledge, Mandy" userId="bacdedf5-8e30-494b-ad8b-f27fa30c4f8d" providerId="ADAL" clId="{4C67FCF8-2FC8-496F-9100-A9080A4EEB85}" dt="2025-05-12T16:56:21.317" v="241" actId="1076"/>
          <ac:picMkLst>
            <pc:docMk/>
            <pc:sldMk cId="2392472401" sldId="1537"/>
            <ac:picMk id="19" creationId="{D7A2771C-3A82-9D36-20FD-1A2C5CF0587C}"/>
          </ac:picMkLst>
        </pc:picChg>
        <pc:picChg chg="add mod">
          <ac:chgData name="Routledge, Mandy" userId="bacdedf5-8e30-494b-ad8b-f27fa30c4f8d" providerId="ADAL" clId="{4C67FCF8-2FC8-496F-9100-A9080A4EEB85}" dt="2025-05-12T16:56:42.802" v="249" actId="1076"/>
          <ac:picMkLst>
            <pc:docMk/>
            <pc:sldMk cId="2392472401" sldId="1537"/>
            <ac:picMk id="21" creationId="{A013DB70-79EA-C16D-2168-CAA6CE457F49}"/>
          </ac:picMkLst>
        </pc:picChg>
        <pc:picChg chg="del">
          <ac:chgData name="Routledge, Mandy" userId="bacdedf5-8e30-494b-ad8b-f27fa30c4f8d" providerId="ADAL" clId="{4C67FCF8-2FC8-496F-9100-A9080A4EEB85}" dt="2025-05-12T16:55:28.941" v="184" actId="478"/>
          <ac:picMkLst>
            <pc:docMk/>
            <pc:sldMk cId="2392472401" sldId="1537"/>
            <ac:picMk id="22" creationId="{7A23268E-7A82-E7F2-A27A-F3D3AB749D59}"/>
          </ac:picMkLst>
        </pc:picChg>
        <pc:picChg chg="del">
          <ac:chgData name="Routledge, Mandy" userId="bacdedf5-8e30-494b-ad8b-f27fa30c4f8d" providerId="ADAL" clId="{4C67FCF8-2FC8-496F-9100-A9080A4EEB85}" dt="2025-05-12T16:55:31.941" v="188" actId="478"/>
          <ac:picMkLst>
            <pc:docMk/>
            <pc:sldMk cId="2392472401" sldId="1537"/>
            <ac:picMk id="23" creationId="{15D03A71-D917-09FC-6121-8968EA99426E}"/>
          </ac:picMkLst>
        </pc:picChg>
        <pc:picChg chg="del">
          <ac:chgData name="Routledge, Mandy" userId="bacdedf5-8e30-494b-ad8b-f27fa30c4f8d" providerId="ADAL" clId="{4C67FCF8-2FC8-496F-9100-A9080A4EEB85}" dt="2025-05-12T16:55:30.305" v="186" actId="478"/>
          <ac:picMkLst>
            <pc:docMk/>
            <pc:sldMk cId="2392472401" sldId="1537"/>
            <ac:picMk id="25" creationId="{8C85D2D0-7447-F0C5-D884-89B7DA490DD0}"/>
          </ac:picMkLst>
        </pc:picChg>
        <pc:picChg chg="add mod">
          <ac:chgData name="Routledge, Mandy" userId="bacdedf5-8e30-494b-ad8b-f27fa30c4f8d" providerId="ADAL" clId="{4C67FCF8-2FC8-496F-9100-A9080A4EEB85}" dt="2025-05-12T16:57:23.853" v="282"/>
          <ac:picMkLst>
            <pc:docMk/>
            <pc:sldMk cId="2392472401" sldId="1537"/>
            <ac:picMk id="26" creationId="{8F39BE20-B301-0BEC-D0FF-3D7F8B544707}"/>
          </ac:picMkLst>
        </pc:picChg>
        <pc:picChg chg="add mod">
          <ac:chgData name="Routledge, Mandy" userId="bacdedf5-8e30-494b-ad8b-f27fa30c4f8d" providerId="ADAL" clId="{4C67FCF8-2FC8-496F-9100-A9080A4EEB85}" dt="2025-05-12T16:57:30.172" v="283"/>
          <ac:picMkLst>
            <pc:docMk/>
            <pc:sldMk cId="2392472401" sldId="1537"/>
            <ac:picMk id="28" creationId="{B152B02A-4B32-6FCB-8958-9665E2DDD884}"/>
          </ac:picMkLst>
        </pc:picChg>
        <pc:picChg chg="mod">
          <ac:chgData name="Routledge, Mandy" userId="bacdedf5-8e30-494b-ad8b-f27fa30c4f8d" providerId="ADAL" clId="{4C67FCF8-2FC8-496F-9100-A9080A4EEB85}" dt="2025-05-12T16:57:36.078" v="284"/>
          <ac:picMkLst>
            <pc:docMk/>
            <pc:sldMk cId="2392472401" sldId="1537"/>
            <ac:picMk id="31" creationId="{E0822F2A-073E-17A8-2B65-31ECDC81C710}"/>
          </ac:picMkLst>
        </pc:picChg>
        <pc:cxnChg chg="mod">
          <ac:chgData name="Routledge, Mandy" userId="bacdedf5-8e30-494b-ad8b-f27fa30c4f8d" providerId="ADAL" clId="{4C67FCF8-2FC8-496F-9100-A9080A4EEB85}" dt="2025-05-12T16:57:19.671" v="281" actId="14100"/>
          <ac:cxnSpMkLst>
            <pc:docMk/>
            <pc:sldMk cId="2392472401" sldId="1537"/>
            <ac:cxnSpMk id="27" creationId="{EC90AE0F-5DD8-2D25-C999-5E0CC65E11C5}"/>
          </ac:cxnSpMkLst>
        </pc:cxnChg>
        <pc:cxnChg chg="mod">
          <ac:chgData name="Routledge, Mandy" userId="bacdedf5-8e30-494b-ad8b-f27fa30c4f8d" providerId="ADAL" clId="{4C67FCF8-2FC8-496F-9100-A9080A4EEB85}" dt="2025-05-12T16:56:14.738" v="239" actId="14100"/>
          <ac:cxnSpMkLst>
            <pc:docMk/>
            <pc:sldMk cId="2392472401" sldId="1537"/>
            <ac:cxnSpMk id="29" creationId="{10445519-6BAB-CA4B-0B0C-EF80D4D34E4C}"/>
          </ac:cxnSpMkLst>
        </pc:cxnChg>
        <pc:cxnChg chg="add mod">
          <ac:chgData name="Routledge, Mandy" userId="bacdedf5-8e30-494b-ad8b-f27fa30c4f8d" providerId="ADAL" clId="{4C67FCF8-2FC8-496F-9100-A9080A4EEB85}" dt="2025-05-12T16:57:41.019" v="285"/>
          <ac:cxnSpMkLst>
            <pc:docMk/>
            <pc:sldMk cId="2392472401" sldId="1537"/>
            <ac:cxnSpMk id="33" creationId="{7B50DBA9-8701-DA78-922B-810944976EEA}"/>
          </ac:cxnSpMkLst>
        </pc:cxnChg>
      </pc:sldChg>
      <pc:sldChg chg="addSp delSp modSp add mod">
        <pc:chgData name="Routledge, Mandy" userId="bacdedf5-8e30-494b-ad8b-f27fa30c4f8d" providerId="ADAL" clId="{4C67FCF8-2FC8-496F-9100-A9080A4EEB85}" dt="2025-05-12T17:28:43.511" v="548" actId="1076"/>
        <pc:sldMkLst>
          <pc:docMk/>
          <pc:sldMk cId="1733199598" sldId="1538"/>
        </pc:sldMkLst>
        <pc:spChg chg="mod">
          <ac:chgData name="Routledge, Mandy" userId="bacdedf5-8e30-494b-ad8b-f27fa30c4f8d" providerId="ADAL" clId="{4C67FCF8-2FC8-496F-9100-A9080A4EEB85}" dt="2025-05-12T16:59:57.042" v="357" actId="1076"/>
          <ac:spMkLst>
            <pc:docMk/>
            <pc:sldMk cId="1733199598" sldId="1538"/>
            <ac:spMk id="4" creationId="{D753C383-62C8-E733-4553-E085527A1FCA}"/>
          </ac:spMkLst>
        </pc:spChg>
        <pc:spChg chg="mod">
          <ac:chgData name="Routledge, Mandy" userId="bacdedf5-8e30-494b-ad8b-f27fa30c4f8d" providerId="ADAL" clId="{4C67FCF8-2FC8-496F-9100-A9080A4EEB85}" dt="2025-05-12T16:59:53.820" v="356" actId="1076"/>
          <ac:spMkLst>
            <pc:docMk/>
            <pc:sldMk cId="1733199598" sldId="1538"/>
            <ac:spMk id="9" creationId="{B5FA4264-9F79-B20D-0826-CEC58E7B74B7}"/>
          </ac:spMkLst>
        </pc:spChg>
        <pc:spChg chg="mod">
          <ac:chgData name="Routledge, Mandy" userId="bacdedf5-8e30-494b-ad8b-f27fa30c4f8d" providerId="ADAL" clId="{4C67FCF8-2FC8-496F-9100-A9080A4EEB85}" dt="2025-05-12T17:00:05.736" v="359" actId="1076"/>
          <ac:spMkLst>
            <pc:docMk/>
            <pc:sldMk cId="1733199598" sldId="1538"/>
            <ac:spMk id="10" creationId="{B37FADB8-F5A5-F448-15A7-6A630939BCDC}"/>
          </ac:spMkLst>
        </pc:spChg>
        <pc:spChg chg="mod">
          <ac:chgData name="Routledge, Mandy" userId="bacdedf5-8e30-494b-ad8b-f27fa30c4f8d" providerId="ADAL" clId="{4C67FCF8-2FC8-496F-9100-A9080A4EEB85}" dt="2025-05-12T17:00:01.499" v="358" actId="1076"/>
          <ac:spMkLst>
            <pc:docMk/>
            <pc:sldMk cId="1733199598" sldId="1538"/>
            <ac:spMk id="11" creationId="{2D5226DB-4490-ECD5-880A-CDAB0447C263}"/>
          </ac:spMkLst>
        </pc:spChg>
        <pc:spChg chg="mod">
          <ac:chgData name="Routledge, Mandy" userId="bacdedf5-8e30-494b-ad8b-f27fa30c4f8d" providerId="ADAL" clId="{4C67FCF8-2FC8-496F-9100-A9080A4EEB85}" dt="2025-05-12T17:28:29.685" v="543" actId="1076"/>
          <ac:spMkLst>
            <pc:docMk/>
            <pc:sldMk cId="1733199598" sldId="1538"/>
            <ac:spMk id="13" creationId="{4985FF45-EE56-11C3-E0CC-6BBB359031C0}"/>
          </ac:spMkLst>
        </pc:spChg>
        <pc:spChg chg="mod">
          <ac:chgData name="Routledge, Mandy" userId="bacdedf5-8e30-494b-ad8b-f27fa30c4f8d" providerId="ADAL" clId="{4C67FCF8-2FC8-496F-9100-A9080A4EEB85}" dt="2025-05-12T17:01:46.956" v="421" actId="14100"/>
          <ac:spMkLst>
            <pc:docMk/>
            <pc:sldMk cId="1733199598" sldId="1538"/>
            <ac:spMk id="14" creationId="{B7594A3B-3117-84CE-C300-FB96E5ED269D}"/>
          </ac:spMkLst>
        </pc:spChg>
        <pc:spChg chg="mod">
          <ac:chgData name="Routledge, Mandy" userId="bacdedf5-8e30-494b-ad8b-f27fa30c4f8d" providerId="ADAL" clId="{4C67FCF8-2FC8-496F-9100-A9080A4EEB85}" dt="2025-05-12T17:01:41.609" v="419" actId="1076"/>
          <ac:spMkLst>
            <pc:docMk/>
            <pc:sldMk cId="1733199598" sldId="1538"/>
            <ac:spMk id="15" creationId="{6EA1F8B7-D4BC-D8B0-E6FD-F33ECB45A1DD}"/>
          </ac:spMkLst>
        </pc:spChg>
        <pc:spChg chg="mod">
          <ac:chgData name="Routledge, Mandy" userId="bacdedf5-8e30-494b-ad8b-f27fa30c4f8d" providerId="ADAL" clId="{4C67FCF8-2FC8-496F-9100-A9080A4EEB85}" dt="2025-05-12T17:28:32.608" v="544" actId="14100"/>
          <ac:spMkLst>
            <pc:docMk/>
            <pc:sldMk cId="1733199598" sldId="1538"/>
            <ac:spMk id="18" creationId="{85D7DD60-F4AA-AD34-A265-146B167D02FE}"/>
          </ac:spMkLst>
        </pc:spChg>
        <pc:spChg chg="add mod">
          <ac:chgData name="Routledge, Mandy" userId="bacdedf5-8e30-494b-ad8b-f27fa30c4f8d" providerId="ADAL" clId="{4C67FCF8-2FC8-496F-9100-A9080A4EEB85}" dt="2025-05-12T17:28:43.511" v="548" actId="1076"/>
          <ac:spMkLst>
            <pc:docMk/>
            <pc:sldMk cId="1733199598" sldId="1538"/>
            <ac:spMk id="21" creationId="{1076582F-4DB5-42AF-1361-0CB17130761B}"/>
          </ac:spMkLst>
        </pc:spChg>
        <pc:spChg chg="mod">
          <ac:chgData name="Routledge, Mandy" userId="bacdedf5-8e30-494b-ad8b-f27fa30c4f8d" providerId="ADAL" clId="{4C67FCF8-2FC8-496F-9100-A9080A4EEB85}" dt="2025-05-12T17:00:34.472" v="376" actId="1076"/>
          <ac:spMkLst>
            <pc:docMk/>
            <pc:sldMk cId="1733199598" sldId="1538"/>
            <ac:spMk id="37" creationId="{D8702E23-C11D-15EC-CCC7-584CB8E8F0E8}"/>
          </ac:spMkLst>
        </pc:spChg>
        <pc:spChg chg="mod">
          <ac:chgData name="Routledge, Mandy" userId="bacdedf5-8e30-494b-ad8b-f27fa30c4f8d" providerId="ADAL" clId="{4C67FCF8-2FC8-496F-9100-A9080A4EEB85}" dt="2025-05-12T17:00:44.409" v="381" actId="1076"/>
          <ac:spMkLst>
            <pc:docMk/>
            <pc:sldMk cId="1733199598" sldId="1538"/>
            <ac:spMk id="38" creationId="{3CBDA22D-CED2-6442-8EC6-72FF03E2163E}"/>
          </ac:spMkLst>
        </pc:spChg>
        <pc:grpChg chg="del">
          <ac:chgData name="Routledge, Mandy" userId="bacdedf5-8e30-494b-ad8b-f27fa30c4f8d" providerId="ADAL" clId="{4C67FCF8-2FC8-496F-9100-A9080A4EEB85}" dt="2025-05-12T17:00:11.010" v="364" actId="478"/>
          <ac:grpSpMkLst>
            <pc:docMk/>
            <pc:sldMk cId="1733199598" sldId="1538"/>
            <ac:grpSpMk id="30" creationId="{DE3BD0B0-95FA-037B-C15E-194A688C62F5}"/>
          </ac:grpSpMkLst>
        </pc:grpChg>
        <pc:picChg chg="add mod">
          <ac:chgData name="Routledge, Mandy" userId="bacdedf5-8e30-494b-ad8b-f27fa30c4f8d" providerId="ADAL" clId="{4C67FCF8-2FC8-496F-9100-A9080A4EEB85}" dt="2025-05-12T17:00:41.025" v="380" actId="1035"/>
          <ac:picMkLst>
            <pc:docMk/>
            <pc:sldMk cId="1733199598" sldId="1538"/>
            <ac:picMk id="12" creationId="{F3D1781F-F6D7-1277-3A29-FDC451CFC10D}"/>
          </ac:picMkLst>
        </pc:picChg>
        <pc:picChg chg="add mod">
          <ac:chgData name="Routledge, Mandy" userId="bacdedf5-8e30-494b-ad8b-f27fa30c4f8d" providerId="ADAL" clId="{4C67FCF8-2FC8-496F-9100-A9080A4EEB85}" dt="2025-05-12T17:28:03.256" v="530" actId="14100"/>
          <ac:picMkLst>
            <pc:docMk/>
            <pc:sldMk cId="1733199598" sldId="1538"/>
            <ac:picMk id="16" creationId="{9C8681E7-C78C-859E-0CE3-5D060164B034}"/>
          </ac:picMkLst>
        </pc:picChg>
        <pc:picChg chg="add mod">
          <ac:chgData name="Routledge, Mandy" userId="bacdedf5-8e30-494b-ad8b-f27fa30c4f8d" providerId="ADAL" clId="{4C67FCF8-2FC8-496F-9100-A9080A4EEB85}" dt="2025-05-12T17:00:58.487" v="384" actId="1076"/>
          <ac:picMkLst>
            <pc:docMk/>
            <pc:sldMk cId="1733199598" sldId="1538"/>
            <ac:picMk id="17" creationId="{7656C643-BCD7-C73A-E125-EEC9FFCF2B49}"/>
          </ac:picMkLst>
        </pc:picChg>
        <pc:picChg chg="del">
          <ac:chgData name="Routledge, Mandy" userId="bacdedf5-8e30-494b-ad8b-f27fa30c4f8d" providerId="ADAL" clId="{4C67FCF8-2FC8-496F-9100-A9080A4EEB85}" dt="2025-05-12T17:00:07.106" v="360" actId="478"/>
          <ac:picMkLst>
            <pc:docMk/>
            <pc:sldMk cId="1733199598" sldId="1538"/>
            <ac:picMk id="19" creationId="{D7A2771C-3A82-9D36-20FD-1A2C5CF0587C}"/>
          </ac:picMkLst>
        </pc:picChg>
        <pc:picChg chg="del">
          <ac:chgData name="Routledge, Mandy" userId="bacdedf5-8e30-494b-ad8b-f27fa30c4f8d" providerId="ADAL" clId="{4C67FCF8-2FC8-496F-9100-A9080A4EEB85}" dt="2025-05-12T17:00:08.814" v="361" actId="478"/>
          <ac:picMkLst>
            <pc:docMk/>
            <pc:sldMk cId="1733199598" sldId="1538"/>
            <ac:picMk id="21" creationId="{A013DB70-79EA-C16D-2168-CAA6CE457F49}"/>
          </ac:picMkLst>
        </pc:picChg>
        <pc:picChg chg="add mod">
          <ac:chgData name="Routledge, Mandy" userId="bacdedf5-8e30-494b-ad8b-f27fa30c4f8d" providerId="ADAL" clId="{4C67FCF8-2FC8-496F-9100-A9080A4EEB85}" dt="2025-05-12T17:02:02.501" v="426" actId="1076"/>
          <ac:picMkLst>
            <pc:docMk/>
            <pc:sldMk cId="1733199598" sldId="1538"/>
            <ac:picMk id="23" creationId="{3D27FDA4-9BB9-D356-3AB6-83FDB68B1629}"/>
          </ac:picMkLst>
        </pc:picChg>
        <pc:picChg chg="del">
          <ac:chgData name="Routledge, Mandy" userId="bacdedf5-8e30-494b-ad8b-f27fa30c4f8d" providerId="ADAL" clId="{4C67FCF8-2FC8-496F-9100-A9080A4EEB85}" dt="2025-05-12T17:00:09.687" v="362" actId="478"/>
          <ac:picMkLst>
            <pc:docMk/>
            <pc:sldMk cId="1733199598" sldId="1538"/>
            <ac:picMk id="26" creationId="{8F39BE20-B301-0BEC-D0FF-3D7F8B544707}"/>
          </ac:picMkLst>
        </pc:picChg>
        <pc:cxnChg chg="mod">
          <ac:chgData name="Routledge, Mandy" userId="bacdedf5-8e30-494b-ad8b-f27fa30c4f8d" providerId="ADAL" clId="{4C67FCF8-2FC8-496F-9100-A9080A4EEB85}" dt="2025-05-12T17:28:35.145" v="545" actId="14100"/>
          <ac:cxnSpMkLst>
            <pc:docMk/>
            <pc:sldMk cId="1733199598" sldId="1538"/>
            <ac:cxnSpMk id="27" creationId="{EC90AE0F-5DD8-2D25-C999-5E0CC65E11C5}"/>
          </ac:cxnSpMkLst>
        </pc:cxnChg>
        <pc:cxnChg chg="mod">
          <ac:chgData name="Routledge, Mandy" userId="bacdedf5-8e30-494b-ad8b-f27fa30c4f8d" providerId="ADAL" clId="{4C67FCF8-2FC8-496F-9100-A9080A4EEB85}" dt="2025-05-12T17:01:50.618" v="422" actId="14100"/>
          <ac:cxnSpMkLst>
            <pc:docMk/>
            <pc:sldMk cId="1733199598" sldId="1538"/>
            <ac:cxnSpMk id="29" creationId="{10445519-6BAB-CA4B-0B0C-EF80D4D34E4C}"/>
          </ac:cxnSpMkLst>
        </pc:cxnChg>
        <pc:cxnChg chg="del">
          <ac:chgData name="Routledge, Mandy" userId="bacdedf5-8e30-494b-ad8b-f27fa30c4f8d" providerId="ADAL" clId="{4C67FCF8-2FC8-496F-9100-A9080A4EEB85}" dt="2025-05-12T17:00:10.474" v="363" actId="478"/>
          <ac:cxnSpMkLst>
            <pc:docMk/>
            <pc:sldMk cId="1733199598" sldId="1538"/>
            <ac:cxnSpMk id="33" creationId="{7B50DBA9-8701-DA78-922B-810944976EEA}"/>
          </ac:cxnSpMkLst>
        </pc:cxnChg>
        <pc:cxnChg chg="mod">
          <ac:chgData name="Routledge, Mandy" userId="bacdedf5-8e30-494b-ad8b-f27fa30c4f8d" providerId="ADAL" clId="{4C67FCF8-2FC8-496F-9100-A9080A4EEB85}" dt="2025-05-12T17:00:47.312" v="382" actId="14100"/>
          <ac:cxnSpMkLst>
            <pc:docMk/>
            <pc:sldMk cId="1733199598" sldId="1538"/>
            <ac:cxnSpMk id="35" creationId="{CE56632D-29A3-57BD-3F64-DEB16784BD0A}"/>
          </ac:cxnSpMkLst>
        </pc:cxnChg>
      </pc:sldChg>
      <pc:sldChg chg="addSp delSp modSp add mod">
        <pc:chgData name="Routledge, Mandy" userId="bacdedf5-8e30-494b-ad8b-f27fa30c4f8d" providerId="ADAL" clId="{4C67FCF8-2FC8-496F-9100-A9080A4EEB85}" dt="2025-05-12T17:39:41.162" v="612" actId="14100"/>
        <pc:sldMkLst>
          <pc:docMk/>
          <pc:sldMk cId="3755894769" sldId="1539"/>
        </pc:sldMkLst>
        <pc:spChg chg="mod">
          <ac:chgData name="Routledge, Mandy" userId="bacdedf5-8e30-494b-ad8b-f27fa30c4f8d" providerId="ADAL" clId="{4C67FCF8-2FC8-496F-9100-A9080A4EEB85}" dt="2025-05-12T17:39:41.162" v="612" actId="14100"/>
          <ac:spMkLst>
            <pc:docMk/>
            <pc:sldMk cId="3755894769" sldId="1539"/>
            <ac:spMk id="4" creationId="{D36CDCC8-D80A-3CA3-9903-EC310613197D}"/>
          </ac:spMkLst>
        </pc:spChg>
        <pc:spChg chg="add mod">
          <ac:chgData name="Routledge, Mandy" userId="bacdedf5-8e30-494b-ad8b-f27fa30c4f8d" providerId="ADAL" clId="{4C67FCF8-2FC8-496F-9100-A9080A4EEB85}" dt="2025-05-12T17:38:21.468" v="563" actId="14100"/>
          <ac:spMkLst>
            <pc:docMk/>
            <pc:sldMk cId="3755894769" sldId="1539"/>
            <ac:spMk id="11" creationId="{5EF36E5A-59A2-0F07-155C-FF0F119AF311}"/>
          </ac:spMkLst>
        </pc:spChg>
        <pc:spChg chg="del">
          <ac:chgData name="Routledge, Mandy" userId="bacdedf5-8e30-494b-ad8b-f27fa30c4f8d" providerId="ADAL" clId="{4C67FCF8-2FC8-496F-9100-A9080A4EEB85}" dt="2025-05-12T17:37:33.625" v="551" actId="478"/>
          <ac:spMkLst>
            <pc:docMk/>
            <pc:sldMk cId="3755894769" sldId="1539"/>
            <ac:spMk id="12" creationId="{E2476A93-B8D4-4E44-87FD-AFF601B2337C}"/>
          </ac:spMkLst>
        </pc:spChg>
        <pc:spChg chg="del">
          <ac:chgData name="Routledge, Mandy" userId="bacdedf5-8e30-494b-ad8b-f27fa30c4f8d" providerId="ADAL" clId="{4C67FCF8-2FC8-496F-9100-A9080A4EEB85}" dt="2025-05-12T17:37:36.964" v="552" actId="478"/>
          <ac:spMkLst>
            <pc:docMk/>
            <pc:sldMk cId="3755894769" sldId="1539"/>
            <ac:spMk id="13" creationId="{4985FF45-EE56-11C3-E0CC-6BBB359031C0}"/>
          </ac:spMkLst>
        </pc:spChg>
        <pc:spChg chg="mod">
          <ac:chgData name="Routledge, Mandy" userId="bacdedf5-8e30-494b-ad8b-f27fa30c4f8d" providerId="ADAL" clId="{4C67FCF8-2FC8-496F-9100-A9080A4EEB85}" dt="2025-05-12T17:38:40.017" v="578" actId="14100"/>
          <ac:spMkLst>
            <pc:docMk/>
            <pc:sldMk cId="3755894769" sldId="1539"/>
            <ac:spMk id="14" creationId="{B7594A3B-3117-84CE-C300-FB96E5ED269D}"/>
          </ac:spMkLst>
        </pc:spChg>
        <pc:spChg chg="mod">
          <ac:chgData name="Routledge, Mandy" userId="bacdedf5-8e30-494b-ad8b-f27fa30c4f8d" providerId="ADAL" clId="{4C67FCF8-2FC8-496F-9100-A9080A4EEB85}" dt="2025-05-12T17:38:37.163" v="577" actId="14100"/>
          <ac:spMkLst>
            <pc:docMk/>
            <pc:sldMk cId="3755894769" sldId="1539"/>
            <ac:spMk id="15" creationId="{6EA1F8B7-D4BC-D8B0-E6FD-F33ECB45A1DD}"/>
          </ac:spMkLst>
        </pc:spChg>
        <pc:spChg chg="mod">
          <ac:chgData name="Routledge, Mandy" userId="bacdedf5-8e30-494b-ad8b-f27fa30c4f8d" providerId="ADAL" clId="{4C67FCF8-2FC8-496F-9100-A9080A4EEB85}" dt="2025-05-12T17:38:59.005" v="604" actId="14100"/>
          <ac:spMkLst>
            <pc:docMk/>
            <pc:sldMk cId="3755894769" sldId="1539"/>
            <ac:spMk id="16" creationId="{F53F294D-65CC-23A5-E4A1-B2132FCF814C}"/>
          </ac:spMkLst>
        </pc:spChg>
        <pc:spChg chg="mod">
          <ac:chgData name="Routledge, Mandy" userId="bacdedf5-8e30-494b-ad8b-f27fa30c4f8d" providerId="ADAL" clId="{4C67FCF8-2FC8-496F-9100-A9080A4EEB85}" dt="2025-05-12T17:39:06.857" v="605" actId="1076"/>
          <ac:spMkLst>
            <pc:docMk/>
            <pc:sldMk cId="3755894769" sldId="1539"/>
            <ac:spMk id="17" creationId="{AB86235B-CBC0-F9DB-29F4-F23367831B1B}"/>
          </ac:spMkLst>
        </pc:spChg>
        <pc:spChg chg="del">
          <ac:chgData name="Routledge, Mandy" userId="bacdedf5-8e30-494b-ad8b-f27fa30c4f8d" providerId="ADAL" clId="{4C67FCF8-2FC8-496F-9100-A9080A4EEB85}" dt="2025-05-12T17:37:37.514" v="553" actId="478"/>
          <ac:spMkLst>
            <pc:docMk/>
            <pc:sldMk cId="3755894769" sldId="1539"/>
            <ac:spMk id="18" creationId="{85D7DD60-F4AA-AD34-A265-146B167D02FE}"/>
          </ac:spMkLst>
        </pc:spChg>
        <pc:spChg chg="mod">
          <ac:chgData name="Routledge, Mandy" userId="bacdedf5-8e30-494b-ad8b-f27fa30c4f8d" providerId="ADAL" clId="{4C67FCF8-2FC8-496F-9100-A9080A4EEB85}" dt="2025-05-12T17:38:11.483" v="560" actId="14100"/>
          <ac:spMkLst>
            <pc:docMk/>
            <pc:sldMk cId="3755894769" sldId="1539"/>
            <ac:spMk id="19" creationId="{40542B69-6D97-5F24-63E3-ABE36EA69A27}"/>
          </ac:spMkLst>
        </pc:spChg>
        <pc:picChg chg="add mod">
          <ac:chgData name="Routledge, Mandy" userId="bacdedf5-8e30-494b-ad8b-f27fa30c4f8d" providerId="ADAL" clId="{4C67FCF8-2FC8-496F-9100-A9080A4EEB85}" dt="2025-05-12T17:38:15.287" v="561"/>
          <ac:picMkLst>
            <pc:docMk/>
            <pc:sldMk cId="3755894769" sldId="1539"/>
            <ac:picMk id="24" creationId="{18FDA190-595B-5CC9-ACED-950CB651A738}"/>
          </ac:picMkLst>
        </pc:picChg>
        <pc:picChg chg="add mod">
          <ac:chgData name="Routledge, Mandy" userId="bacdedf5-8e30-494b-ad8b-f27fa30c4f8d" providerId="ADAL" clId="{4C67FCF8-2FC8-496F-9100-A9080A4EEB85}" dt="2025-05-12T17:38:45.218" v="580" actId="1076"/>
          <ac:picMkLst>
            <pc:docMk/>
            <pc:sldMk cId="3755894769" sldId="1539"/>
            <ac:picMk id="25" creationId="{A6E34398-6E3C-1136-E181-93987D4E9934}"/>
          </ac:picMkLst>
        </pc:picChg>
        <pc:cxnChg chg="mod">
          <ac:chgData name="Routledge, Mandy" userId="bacdedf5-8e30-494b-ad8b-f27fa30c4f8d" providerId="ADAL" clId="{4C67FCF8-2FC8-496F-9100-A9080A4EEB85}" dt="2025-05-12T17:37:53.010" v="556" actId="14100"/>
          <ac:cxnSpMkLst>
            <pc:docMk/>
            <pc:sldMk cId="3755894769" sldId="1539"/>
            <ac:cxnSpMk id="21" creationId="{B84B33EF-2A54-99B2-FEF8-27486B72F624}"/>
          </ac:cxnSpMkLst>
        </pc:cxnChg>
        <pc:cxnChg chg="mod">
          <ac:chgData name="Routledge, Mandy" userId="bacdedf5-8e30-494b-ad8b-f27fa30c4f8d" providerId="ADAL" clId="{4C67FCF8-2FC8-496F-9100-A9080A4EEB85}" dt="2025-05-12T17:37:45.956" v="554" actId="14100"/>
          <ac:cxnSpMkLst>
            <pc:docMk/>
            <pc:sldMk cId="3755894769" sldId="1539"/>
            <ac:cxnSpMk id="22" creationId="{91DFD20E-A562-DE85-17F1-8C5D45CF6B9C}"/>
          </ac:cxnSpMkLst>
        </pc:cxnChg>
        <pc:cxnChg chg="mod">
          <ac:chgData name="Routledge, Mandy" userId="bacdedf5-8e30-494b-ad8b-f27fa30c4f8d" providerId="ADAL" clId="{4C67FCF8-2FC8-496F-9100-A9080A4EEB85}" dt="2025-05-12T17:37:49.385" v="555" actId="1076"/>
          <ac:cxnSpMkLst>
            <pc:docMk/>
            <pc:sldMk cId="3755894769" sldId="1539"/>
            <ac:cxnSpMk id="27" creationId="{EC90AE0F-5DD8-2D25-C999-5E0CC65E11C5}"/>
          </ac:cxnSpMkLst>
        </pc:cxnChg>
      </pc:sldChg>
      <pc:sldChg chg="addSp modSp add mod">
        <pc:chgData name="Routledge, Mandy" userId="bacdedf5-8e30-494b-ad8b-f27fa30c4f8d" providerId="ADAL" clId="{4C67FCF8-2FC8-496F-9100-A9080A4EEB85}" dt="2025-05-13T09:52:52.507" v="1446" actId="1076"/>
        <pc:sldMkLst>
          <pc:docMk/>
          <pc:sldMk cId="185113763" sldId="1540"/>
        </pc:sldMkLst>
        <pc:spChg chg="mod">
          <ac:chgData name="Routledge, Mandy" userId="bacdedf5-8e30-494b-ad8b-f27fa30c4f8d" providerId="ADAL" clId="{4C67FCF8-2FC8-496F-9100-A9080A4EEB85}" dt="2025-05-12T17:44:08.197" v="637" actId="1076"/>
          <ac:spMkLst>
            <pc:docMk/>
            <pc:sldMk cId="185113763" sldId="1540"/>
            <ac:spMk id="10" creationId="{EC0CC1D0-FE60-F840-73E9-0CE7E683D1F2}"/>
          </ac:spMkLst>
        </pc:spChg>
        <pc:spChg chg="mod">
          <ac:chgData name="Routledge, Mandy" userId="bacdedf5-8e30-494b-ad8b-f27fa30c4f8d" providerId="ADAL" clId="{4C67FCF8-2FC8-496F-9100-A9080A4EEB85}" dt="2025-05-12T17:44:05.705" v="636" actId="1076"/>
          <ac:spMkLst>
            <pc:docMk/>
            <pc:sldMk cId="185113763" sldId="1540"/>
            <ac:spMk id="11" creationId="{CD78B488-E032-3F3E-C334-FB96F8D71FB2}"/>
          </ac:spMkLst>
        </pc:spChg>
        <pc:spChg chg="mod">
          <ac:chgData name="Routledge, Mandy" userId="bacdedf5-8e30-494b-ad8b-f27fa30c4f8d" providerId="ADAL" clId="{4C67FCF8-2FC8-496F-9100-A9080A4EEB85}" dt="2025-05-13T09:52:47.890" v="1445" actId="1076"/>
          <ac:spMkLst>
            <pc:docMk/>
            <pc:sldMk cId="185113763" sldId="1540"/>
            <ac:spMk id="12" creationId="{E2476A93-B8D4-4E44-87FD-AFF601B2337C}"/>
          </ac:spMkLst>
        </pc:spChg>
        <pc:spChg chg="mod">
          <ac:chgData name="Routledge, Mandy" userId="bacdedf5-8e30-494b-ad8b-f27fa30c4f8d" providerId="ADAL" clId="{4C67FCF8-2FC8-496F-9100-A9080A4EEB85}" dt="2025-05-13T09:52:41.398" v="1443" actId="1076"/>
          <ac:spMkLst>
            <pc:docMk/>
            <pc:sldMk cId="185113763" sldId="1540"/>
            <ac:spMk id="13" creationId="{4985FF45-EE56-11C3-E0CC-6BBB359031C0}"/>
          </ac:spMkLst>
        </pc:spChg>
        <pc:spChg chg="mod">
          <ac:chgData name="Routledge, Mandy" userId="bacdedf5-8e30-494b-ad8b-f27fa30c4f8d" providerId="ADAL" clId="{4C67FCF8-2FC8-496F-9100-A9080A4EEB85}" dt="2025-05-13T09:52:37.617" v="1442" actId="1076"/>
          <ac:spMkLst>
            <pc:docMk/>
            <pc:sldMk cId="185113763" sldId="1540"/>
            <ac:spMk id="14" creationId="{B7594A3B-3117-84CE-C300-FB96E5ED269D}"/>
          </ac:spMkLst>
        </pc:spChg>
        <pc:spChg chg="mod">
          <ac:chgData name="Routledge, Mandy" userId="bacdedf5-8e30-494b-ad8b-f27fa30c4f8d" providerId="ADAL" clId="{4C67FCF8-2FC8-496F-9100-A9080A4EEB85}" dt="2025-05-13T09:52:35.550" v="1441" actId="1076"/>
          <ac:spMkLst>
            <pc:docMk/>
            <pc:sldMk cId="185113763" sldId="1540"/>
            <ac:spMk id="15" creationId="{6EA1F8B7-D4BC-D8B0-E6FD-F33ECB45A1DD}"/>
          </ac:spMkLst>
        </pc:spChg>
        <pc:spChg chg="mod">
          <ac:chgData name="Routledge, Mandy" userId="bacdedf5-8e30-494b-ad8b-f27fa30c4f8d" providerId="ADAL" clId="{4C67FCF8-2FC8-496F-9100-A9080A4EEB85}" dt="2025-05-12T17:44:30.862" v="642" actId="14100"/>
          <ac:spMkLst>
            <pc:docMk/>
            <pc:sldMk cId="185113763" sldId="1540"/>
            <ac:spMk id="16" creationId="{F53F294D-65CC-23A5-E4A1-B2132FCF814C}"/>
          </ac:spMkLst>
        </pc:spChg>
        <pc:spChg chg="mod">
          <ac:chgData name="Routledge, Mandy" userId="bacdedf5-8e30-494b-ad8b-f27fa30c4f8d" providerId="ADAL" clId="{4C67FCF8-2FC8-496F-9100-A9080A4EEB85}" dt="2025-05-12T17:44:32.764" v="643" actId="1036"/>
          <ac:spMkLst>
            <pc:docMk/>
            <pc:sldMk cId="185113763" sldId="1540"/>
            <ac:spMk id="17" creationId="{AB86235B-CBC0-F9DB-29F4-F23367831B1B}"/>
          </ac:spMkLst>
        </pc:spChg>
        <pc:spChg chg="mod">
          <ac:chgData name="Routledge, Mandy" userId="bacdedf5-8e30-494b-ad8b-f27fa30c4f8d" providerId="ADAL" clId="{4C67FCF8-2FC8-496F-9100-A9080A4EEB85}" dt="2025-05-13T09:52:43.606" v="1444" actId="1076"/>
          <ac:spMkLst>
            <pc:docMk/>
            <pc:sldMk cId="185113763" sldId="1540"/>
            <ac:spMk id="18" creationId="{85D7DD60-F4AA-AD34-A265-146B167D02FE}"/>
          </ac:spMkLst>
        </pc:spChg>
        <pc:spChg chg="mod">
          <ac:chgData name="Routledge, Mandy" userId="bacdedf5-8e30-494b-ad8b-f27fa30c4f8d" providerId="ADAL" clId="{4C67FCF8-2FC8-496F-9100-A9080A4EEB85}" dt="2025-05-13T09:52:52.507" v="1446" actId="1076"/>
          <ac:spMkLst>
            <pc:docMk/>
            <pc:sldMk cId="185113763" sldId="1540"/>
            <ac:spMk id="19" creationId="{40542B69-6D97-5F24-63E3-ABE36EA69A27}"/>
          </ac:spMkLst>
        </pc:spChg>
        <pc:picChg chg="add mod">
          <ac:chgData name="Routledge, Mandy" userId="bacdedf5-8e30-494b-ad8b-f27fa30c4f8d" providerId="ADAL" clId="{4C67FCF8-2FC8-496F-9100-A9080A4EEB85}" dt="2025-05-13T09:52:33.406" v="1440" actId="1076"/>
          <ac:picMkLst>
            <pc:docMk/>
            <pc:sldMk cId="185113763" sldId="1540"/>
            <ac:picMk id="4" creationId="{7AB47A1D-1185-E78C-68A9-86D87B44287A}"/>
          </ac:picMkLst>
        </pc:picChg>
        <pc:picChg chg="add mod">
          <ac:chgData name="Routledge, Mandy" userId="bacdedf5-8e30-494b-ad8b-f27fa30c4f8d" providerId="ADAL" clId="{4C67FCF8-2FC8-496F-9100-A9080A4EEB85}" dt="2025-05-12T17:46:57.719" v="721" actId="14100"/>
          <ac:picMkLst>
            <pc:docMk/>
            <pc:sldMk cId="185113763" sldId="1540"/>
            <ac:picMk id="21" creationId="{13716D4E-3B1D-DAF1-89FA-D2152017239F}"/>
          </ac:picMkLst>
        </pc:picChg>
        <pc:picChg chg="add mod">
          <ac:chgData name="Routledge, Mandy" userId="bacdedf5-8e30-494b-ad8b-f27fa30c4f8d" providerId="ADAL" clId="{4C67FCF8-2FC8-496F-9100-A9080A4EEB85}" dt="2025-05-13T09:52:27.813" v="1438" actId="1076"/>
          <ac:picMkLst>
            <pc:docMk/>
            <pc:sldMk cId="185113763" sldId="1540"/>
            <ac:picMk id="22" creationId="{28539799-9262-F64B-BCB4-B9BDE38BED00}"/>
          </ac:picMkLst>
        </pc:picChg>
        <pc:picChg chg="mod">
          <ac:chgData name="Routledge, Mandy" userId="bacdedf5-8e30-494b-ad8b-f27fa30c4f8d" providerId="ADAL" clId="{4C67FCF8-2FC8-496F-9100-A9080A4EEB85}" dt="2025-05-13T09:52:31.471" v="1439" actId="1076"/>
          <ac:picMkLst>
            <pc:docMk/>
            <pc:sldMk cId="185113763" sldId="1540"/>
            <ac:picMk id="23" creationId="{73C660CE-D285-B17E-848C-02DBDE505DA7}"/>
          </ac:picMkLst>
        </pc:picChg>
      </pc:sldChg>
      <pc:sldChg chg="modSp add mod">
        <pc:chgData name="Routledge, Mandy" userId="bacdedf5-8e30-494b-ad8b-f27fa30c4f8d" providerId="ADAL" clId="{4C67FCF8-2FC8-496F-9100-A9080A4EEB85}" dt="2025-05-12T18:26:17.243" v="806" actId="948"/>
        <pc:sldMkLst>
          <pc:docMk/>
          <pc:sldMk cId="2874761744" sldId="1541"/>
        </pc:sldMkLst>
        <pc:spChg chg="mod">
          <ac:chgData name="Routledge, Mandy" userId="bacdedf5-8e30-494b-ad8b-f27fa30c4f8d" providerId="ADAL" clId="{4C67FCF8-2FC8-496F-9100-A9080A4EEB85}" dt="2025-05-12T18:26:17.243" v="806" actId="948"/>
          <ac:spMkLst>
            <pc:docMk/>
            <pc:sldMk cId="2874761744" sldId="1541"/>
            <ac:spMk id="35" creationId="{37104C51-0232-62ED-4C6F-1447D06633EE}"/>
          </ac:spMkLst>
        </pc:spChg>
        <pc:picChg chg="mod">
          <ac:chgData name="Routledge, Mandy" userId="bacdedf5-8e30-494b-ad8b-f27fa30c4f8d" providerId="ADAL" clId="{4C67FCF8-2FC8-496F-9100-A9080A4EEB85}" dt="2025-05-12T18:26:15.960" v="805" actId="1076"/>
          <ac:picMkLst>
            <pc:docMk/>
            <pc:sldMk cId="2874761744" sldId="1541"/>
            <ac:picMk id="2" creationId="{B99B0D72-96C6-96A6-86BF-360AE1BA7BAB}"/>
          </ac:picMkLst>
        </pc:picChg>
      </pc:sldChg>
      <pc:sldChg chg="delSp modSp add mod">
        <pc:chgData name="Routledge, Mandy" userId="bacdedf5-8e30-494b-ad8b-f27fa30c4f8d" providerId="ADAL" clId="{4C67FCF8-2FC8-496F-9100-A9080A4EEB85}" dt="2025-05-13T09:51:20.812" v="1437" actId="404"/>
        <pc:sldMkLst>
          <pc:docMk/>
          <pc:sldMk cId="3604769818" sldId="1542"/>
        </pc:sldMkLst>
        <pc:spChg chg="mod">
          <ac:chgData name="Routledge, Mandy" userId="bacdedf5-8e30-494b-ad8b-f27fa30c4f8d" providerId="ADAL" clId="{4C67FCF8-2FC8-496F-9100-A9080A4EEB85}" dt="2025-05-12T18:32:52.505" v="921" actId="20577"/>
          <ac:spMkLst>
            <pc:docMk/>
            <pc:sldMk cId="3604769818" sldId="1542"/>
            <ac:spMk id="33" creationId="{AC757F5E-B016-F947-4518-7C6B9CC7EE04}"/>
          </ac:spMkLst>
        </pc:spChg>
        <pc:spChg chg="mod">
          <ac:chgData name="Routledge, Mandy" userId="bacdedf5-8e30-494b-ad8b-f27fa30c4f8d" providerId="ADAL" clId="{4C67FCF8-2FC8-496F-9100-A9080A4EEB85}" dt="2025-05-12T18:33:00.689" v="941" actId="20577"/>
          <ac:spMkLst>
            <pc:docMk/>
            <pc:sldMk cId="3604769818" sldId="1542"/>
            <ac:spMk id="34" creationId="{152372B3-00F5-781C-183E-6F2DDF35091D}"/>
          </ac:spMkLst>
        </pc:spChg>
        <pc:spChg chg="mod">
          <ac:chgData name="Routledge, Mandy" userId="bacdedf5-8e30-494b-ad8b-f27fa30c4f8d" providerId="ADAL" clId="{4C67FCF8-2FC8-496F-9100-A9080A4EEB85}" dt="2025-05-13T09:51:20.812" v="1437" actId="404"/>
          <ac:spMkLst>
            <pc:docMk/>
            <pc:sldMk cId="3604769818" sldId="1542"/>
            <ac:spMk id="35" creationId="{37104C51-0232-62ED-4C6F-1447D06633EE}"/>
          </ac:spMkLst>
        </pc:spChg>
        <pc:spChg chg="mod">
          <ac:chgData name="Routledge, Mandy" userId="bacdedf5-8e30-494b-ad8b-f27fa30c4f8d" providerId="ADAL" clId="{4C67FCF8-2FC8-496F-9100-A9080A4EEB85}" dt="2025-05-12T18:34:29.893" v="1018" actId="20577"/>
          <ac:spMkLst>
            <pc:docMk/>
            <pc:sldMk cId="3604769818" sldId="1542"/>
            <ac:spMk id="36" creationId="{D8EF981A-9BA7-0EB1-9B70-F7FBF2F7DF1C}"/>
          </ac:spMkLst>
        </pc:spChg>
        <pc:picChg chg="del">
          <ac:chgData name="Routledge, Mandy" userId="bacdedf5-8e30-494b-ad8b-f27fa30c4f8d" providerId="ADAL" clId="{4C67FCF8-2FC8-496F-9100-A9080A4EEB85}" dt="2025-05-12T18:33:02.144" v="942" actId="478"/>
          <ac:picMkLst>
            <pc:docMk/>
            <pc:sldMk cId="3604769818" sldId="1542"/>
            <ac:picMk id="2" creationId="{9916403A-8911-5EEC-1EA3-17888211C40A}"/>
          </ac:picMkLst>
        </pc:picChg>
        <pc:picChg chg="del">
          <ac:chgData name="Routledge, Mandy" userId="bacdedf5-8e30-494b-ad8b-f27fa30c4f8d" providerId="ADAL" clId="{4C67FCF8-2FC8-496F-9100-A9080A4EEB85}" dt="2025-05-12T18:33:02.721" v="943" actId="478"/>
          <ac:picMkLst>
            <pc:docMk/>
            <pc:sldMk cId="3604769818" sldId="1542"/>
            <ac:picMk id="8" creationId="{D72CA579-88DD-CBA2-2A6D-4ADAC4C52A0D}"/>
          </ac:picMkLst>
        </pc:picChg>
      </pc:sldChg>
      <pc:sldChg chg="addSp modSp add mod">
        <pc:chgData name="Routledge, Mandy" userId="bacdedf5-8e30-494b-ad8b-f27fa30c4f8d" providerId="ADAL" clId="{4C67FCF8-2FC8-496F-9100-A9080A4EEB85}" dt="2025-05-12T18:37:56.068" v="1183" actId="1036"/>
        <pc:sldMkLst>
          <pc:docMk/>
          <pc:sldMk cId="3997765781" sldId="1543"/>
        </pc:sldMkLst>
        <pc:spChg chg="add mod">
          <ac:chgData name="Routledge, Mandy" userId="bacdedf5-8e30-494b-ad8b-f27fa30c4f8d" providerId="ADAL" clId="{4C67FCF8-2FC8-496F-9100-A9080A4EEB85}" dt="2025-05-12T18:37:47.513" v="1181" actId="14100"/>
          <ac:spMkLst>
            <pc:docMk/>
            <pc:sldMk cId="3997765781" sldId="1543"/>
            <ac:spMk id="9" creationId="{0F632529-F352-2605-E6F5-91F58458156B}"/>
          </ac:spMkLst>
        </pc:spChg>
        <pc:spChg chg="add mod">
          <ac:chgData name="Routledge, Mandy" userId="bacdedf5-8e30-494b-ad8b-f27fa30c4f8d" providerId="ADAL" clId="{4C67FCF8-2FC8-496F-9100-A9080A4EEB85}" dt="2025-05-12T18:37:12.919" v="1122" actId="14100"/>
          <ac:spMkLst>
            <pc:docMk/>
            <pc:sldMk cId="3997765781" sldId="1543"/>
            <ac:spMk id="10" creationId="{BFAD5831-1B33-C5BC-5B0D-C0AB43074377}"/>
          </ac:spMkLst>
        </pc:spChg>
        <pc:spChg chg="add mod">
          <ac:chgData name="Routledge, Mandy" userId="bacdedf5-8e30-494b-ad8b-f27fa30c4f8d" providerId="ADAL" clId="{4C67FCF8-2FC8-496F-9100-A9080A4EEB85}" dt="2025-05-12T18:37:43.507" v="1180" actId="1076"/>
          <ac:spMkLst>
            <pc:docMk/>
            <pc:sldMk cId="3997765781" sldId="1543"/>
            <ac:spMk id="11" creationId="{AFE8049B-1ABE-2EB1-5173-F71BB2A062B6}"/>
          </ac:spMkLst>
        </pc:spChg>
        <pc:spChg chg="mod">
          <ac:chgData name="Routledge, Mandy" userId="bacdedf5-8e30-494b-ad8b-f27fa30c4f8d" providerId="ADAL" clId="{4C67FCF8-2FC8-496F-9100-A9080A4EEB85}" dt="2025-05-12T18:35:43.395" v="1033" actId="14100"/>
          <ac:spMkLst>
            <pc:docMk/>
            <pc:sldMk cId="3997765781" sldId="1543"/>
            <ac:spMk id="12" creationId="{E2476A93-B8D4-4E44-87FD-AFF601B2337C}"/>
          </ac:spMkLst>
        </pc:spChg>
        <pc:spChg chg="mod">
          <ac:chgData name="Routledge, Mandy" userId="bacdedf5-8e30-494b-ad8b-f27fa30c4f8d" providerId="ADAL" clId="{4C67FCF8-2FC8-496F-9100-A9080A4EEB85}" dt="2025-05-12T18:35:53.760" v="1043" actId="20577"/>
          <ac:spMkLst>
            <pc:docMk/>
            <pc:sldMk cId="3997765781" sldId="1543"/>
            <ac:spMk id="13" creationId="{4985FF45-EE56-11C3-E0CC-6BBB359031C0}"/>
          </ac:spMkLst>
        </pc:spChg>
        <pc:spChg chg="mod">
          <ac:chgData name="Routledge, Mandy" userId="bacdedf5-8e30-494b-ad8b-f27fa30c4f8d" providerId="ADAL" clId="{4C67FCF8-2FC8-496F-9100-A9080A4EEB85}" dt="2025-05-12T18:36:25.979" v="1058" actId="14100"/>
          <ac:spMkLst>
            <pc:docMk/>
            <pc:sldMk cId="3997765781" sldId="1543"/>
            <ac:spMk id="14" creationId="{B7594A3B-3117-84CE-C300-FB96E5ED269D}"/>
          </ac:spMkLst>
        </pc:spChg>
        <pc:spChg chg="mod">
          <ac:chgData name="Routledge, Mandy" userId="bacdedf5-8e30-494b-ad8b-f27fa30c4f8d" providerId="ADAL" clId="{4C67FCF8-2FC8-496F-9100-A9080A4EEB85}" dt="2025-05-12T18:36:22.784" v="1057" actId="1076"/>
          <ac:spMkLst>
            <pc:docMk/>
            <pc:sldMk cId="3997765781" sldId="1543"/>
            <ac:spMk id="15" creationId="{6EA1F8B7-D4BC-D8B0-E6FD-F33ECB45A1DD}"/>
          </ac:spMkLst>
        </pc:spChg>
        <pc:spChg chg="mod">
          <ac:chgData name="Routledge, Mandy" userId="bacdedf5-8e30-494b-ad8b-f27fa30c4f8d" providerId="ADAL" clId="{4C67FCF8-2FC8-496F-9100-A9080A4EEB85}" dt="2025-05-12T18:36:41.595" v="1099" actId="14100"/>
          <ac:spMkLst>
            <pc:docMk/>
            <pc:sldMk cId="3997765781" sldId="1543"/>
            <ac:spMk id="16" creationId="{F53F294D-65CC-23A5-E4A1-B2132FCF814C}"/>
          </ac:spMkLst>
        </pc:spChg>
        <pc:spChg chg="mod">
          <ac:chgData name="Routledge, Mandy" userId="bacdedf5-8e30-494b-ad8b-f27fa30c4f8d" providerId="ADAL" clId="{4C67FCF8-2FC8-496F-9100-A9080A4EEB85}" dt="2025-05-12T18:37:56.068" v="1183" actId="1036"/>
          <ac:spMkLst>
            <pc:docMk/>
            <pc:sldMk cId="3997765781" sldId="1543"/>
            <ac:spMk id="17" creationId="{AB86235B-CBC0-F9DB-29F4-F23367831B1B}"/>
          </ac:spMkLst>
        </pc:spChg>
        <pc:spChg chg="mod">
          <ac:chgData name="Routledge, Mandy" userId="bacdedf5-8e30-494b-ad8b-f27fa30c4f8d" providerId="ADAL" clId="{4C67FCF8-2FC8-496F-9100-A9080A4EEB85}" dt="2025-05-12T18:35:47.542" v="1034" actId="14100"/>
          <ac:spMkLst>
            <pc:docMk/>
            <pc:sldMk cId="3997765781" sldId="1543"/>
            <ac:spMk id="19" creationId="{40542B69-6D97-5F24-63E3-ABE36EA69A27}"/>
          </ac:spMkLst>
        </pc:spChg>
        <pc:spChg chg="add mod">
          <ac:chgData name="Routledge, Mandy" userId="bacdedf5-8e30-494b-ad8b-f27fa30c4f8d" providerId="ADAL" clId="{4C67FCF8-2FC8-496F-9100-A9080A4EEB85}" dt="2025-05-12T18:37:51.696" v="1182" actId="1036"/>
          <ac:spMkLst>
            <pc:docMk/>
            <pc:sldMk cId="3997765781" sldId="1543"/>
            <ac:spMk id="24" creationId="{508C854C-E3AE-F837-8537-907E8CDCBDA6}"/>
          </ac:spMkLst>
        </pc:spChg>
      </pc:sldChg>
    </pc:docChg>
  </pc:docChgLst>
  <pc:docChgLst>
    <pc:chgData name="Routledge, Mandy" userId="bacdedf5-8e30-494b-ad8b-f27fa30c4f8d" providerId="ADAL" clId="{BA769D6E-3FEE-483C-954F-1C4ABB085780}"/>
    <pc:docChg chg="modSld">
      <pc:chgData name="Routledge, Mandy" userId="bacdedf5-8e30-494b-ad8b-f27fa30c4f8d" providerId="ADAL" clId="{BA769D6E-3FEE-483C-954F-1C4ABB085780}" dt="2025-03-18T10:57:53.250" v="9" actId="20577"/>
      <pc:docMkLst>
        <pc:docMk/>
      </pc:docMkLst>
      <pc:sldChg chg="modSp mod">
        <pc:chgData name="Routledge, Mandy" userId="bacdedf5-8e30-494b-ad8b-f27fa30c4f8d" providerId="ADAL" clId="{BA769D6E-3FEE-483C-954F-1C4ABB085780}" dt="2025-03-18T10:57:53.250" v="9" actId="20577"/>
        <pc:sldMkLst>
          <pc:docMk/>
          <pc:sldMk cId="323006580" sldId="548"/>
        </pc:sldMkLst>
        <pc:spChg chg="mod">
          <ac:chgData name="Routledge, Mandy" userId="bacdedf5-8e30-494b-ad8b-f27fa30c4f8d" providerId="ADAL" clId="{BA769D6E-3FEE-483C-954F-1C4ABB085780}" dt="2025-03-18T10:57:53.250" v="9" actId="20577"/>
          <ac:spMkLst>
            <pc:docMk/>
            <pc:sldMk cId="323006580" sldId="548"/>
            <ac:spMk id="3" creationId="{00000000-0000-0000-0000-000000000000}"/>
          </ac:spMkLst>
        </pc:spChg>
      </pc:sldChg>
    </pc:docChg>
  </pc:docChgLst>
  <pc:docChgLst>
    <pc:chgData name="Duijf, Antoinette" userId="80426808-569e-4360-acb0-e5a6dc4b8ad2" providerId="ADAL" clId="{F38B912B-79EC-41C0-A095-31A1EF6E3196}"/>
    <pc:docChg chg="undo custSel modSld">
      <pc:chgData name="Duijf, Antoinette" userId="80426808-569e-4360-acb0-e5a6dc4b8ad2" providerId="ADAL" clId="{F38B912B-79EC-41C0-A095-31A1EF6E3196}" dt="2025-05-13T09:51:32.572" v="634" actId="732"/>
      <pc:docMkLst>
        <pc:docMk/>
      </pc:docMkLst>
      <pc:sldChg chg="modSp mod">
        <pc:chgData name="Duijf, Antoinette" userId="80426808-569e-4360-acb0-e5a6dc4b8ad2" providerId="ADAL" clId="{F38B912B-79EC-41C0-A095-31A1EF6E3196}" dt="2025-05-13T07:37:41.383" v="630" actId="20577"/>
        <pc:sldMkLst>
          <pc:docMk/>
          <pc:sldMk cId="2189114603" sldId="1437"/>
        </pc:sldMkLst>
        <pc:spChg chg="mod">
          <ac:chgData name="Duijf, Antoinette" userId="80426808-569e-4360-acb0-e5a6dc4b8ad2" providerId="ADAL" clId="{F38B912B-79EC-41C0-A095-31A1EF6E3196}" dt="2025-05-13T07:37:41.383" v="630" actId="20577"/>
          <ac:spMkLst>
            <pc:docMk/>
            <pc:sldMk cId="2189114603" sldId="1437"/>
            <ac:spMk id="3" creationId="{00000000-0000-0000-0000-000000000000}"/>
          </ac:spMkLst>
        </pc:spChg>
      </pc:sldChg>
      <pc:sldChg chg="modSp mod">
        <pc:chgData name="Duijf, Antoinette" userId="80426808-569e-4360-acb0-e5a6dc4b8ad2" providerId="ADAL" clId="{F38B912B-79EC-41C0-A095-31A1EF6E3196}" dt="2025-05-13T09:50:48.465" v="631" actId="1036"/>
        <pc:sldMkLst>
          <pc:docMk/>
          <pc:sldMk cId="3828912936" sldId="1532"/>
        </pc:sldMkLst>
        <pc:spChg chg="mod">
          <ac:chgData name="Duijf, Antoinette" userId="80426808-569e-4360-acb0-e5a6dc4b8ad2" providerId="ADAL" clId="{F38B912B-79EC-41C0-A095-31A1EF6E3196}" dt="2025-05-13T09:50:48.465" v="631" actId="1036"/>
          <ac:spMkLst>
            <pc:docMk/>
            <pc:sldMk cId="3828912936" sldId="1532"/>
            <ac:spMk id="33" creationId="{AC757F5E-B016-F947-4518-7C6B9CC7EE04}"/>
          </ac:spMkLst>
        </pc:spChg>
      </pc:sldChg>
      <pc:sldChg chg="modSp">
        <pc:chgData name="Duijf, Antoinette" userId="80426808-569e-4360-acb0-e5a6dc4b8ad2" providerId="ADAL" clId="{F38B912B-79EC-41C0-A095-31A1EF6E3196}" dt="2025-05-13T09:51:32.572" v="634" actId="732"/>
        <pc:sldMkLst>
          <pc:docMk/>
          <pc:sldMk cId="2392472401" sldId="1537"/>
        </pc:sldMkLst>
        <pc:picChg chg="mod">
          <ac:chgData name="Duijf, Antoinette" userId="80426808-569e-4360-acb0-e5a6dc4b8ad2" providerId="ADAL" clId="{F38B912B-79EC-41C0-A095-31A1EF6E3196}" dt="2025-05-13T09:51:32.572" v="634" actId="732"/>
          <ac:picMkLst>
            <pc:docMk/>
            <pc:sldMk cId="2392472401" sldId="1537"/>
            <ac:picMk id="21" creationId="{A013DB70-79EA-C16D-2168-CAA6CE457F49}"/>
          </ac:picMkLst>
        </pc:picChg>
      </pc:sldChg>
    </pc:docChg>
  </pc:docChgLst>
  <pc:docChgLst>
    <pc:chgData name="Das, Gerarda" userId="dec061bf-56a5-47a0-b9f3-f749fe418ae6" providerId="ADAL" clId="{503C74C3-8201-4655-B7D9-681B9F840DD3}"/>
    <pc:docChg chg="undo custSel delSld modSld sldOrd modSection">
      <pc:chgData name="Das, Gerarda" userId="dec061bf-56a5-47a0-b9f3-f749fe418ae6" providerId="ADAL" clId="{503C74C3-8201-4655-B7D9-681B9F840DD3}" dt="2025-05-13T09:38:55.228" v="1373" actId="1076"/>
      <pc:docMkLst>
        <pc:docMk/>
      </pc:docMkLst>
      <pc:sldChg chg="delSp mod">
        <pc:chgData name="Das, Gerarda" userId="dec061bf-56a5-47a0-b9f3-f749fe418ae6" providerId="ADAL" clId="{503C74C3-8201-4655-B7D9-681B9F840DD3}" dt="2025-05-13T09:04:24.580" v="1288" actId="478"/>
        <pc:sldMkLst>
          <pc:docMk/>
          <pc:sldMk cId="1671649065" sldId="934"/>
        </pc:sldMkLst>
        <pc:spChg chg="del">
          <ac:chgData name="Das, Gerarda" userId="dec061bf-56a5-47a0-b9f3-f749fe418ae6" providerId="ADAL" clId="{503C74C3-8201-4655-B7D9-681B9F840DD3}" dt="2025-05-13T09:04:24.580" v="1288" actId="478"/>
          <ac:spMkLst>
            <pc:docMk/>
            <pc:sldMk cId="1671649065" sldId="934"/>
            <ac:spMk id="3" creationId="{79E7D944-0BC8-E3DA-EE06-8FDAD79AA6FB}"/>
          </ac:spMkLst>
        </pc:spChg>
      </pc:sldChg>
      <pc:sldChg chg="addSp delSp modSp mod modNotesTx">
        <pc:chgData name="Das, Gerarda" userId="dec061bf-56a5-47a0-b9f3-f749fe418ae6" providerId="ADAL" clId="{503C74C3-8201-4655-B7D9-681B9F840DD3}" dt="2025-05-13T09:37:45.290" v="1367" actId="732"/>
        <pc:sldMkLst>
          <pc:docMk/>
          <pc:sldMk cId="1050325746" sldId="1389"/>
        </pc:sldMkLst>
        <pc:spChg chg="del mod">
          <ac:chgData name="Das, Gerarda" userId="dec061bf-56a5-47a0-b9f3-f749fe418ae6" providerId="ADAL" clId="{503C74C3-8201-4655-B7D9-681B9F840DD3}" dt="2025-05-13T08:05:30.248" v="306" actId="478"/>
          <ac:spMkLst>
            <pc:docMk/>
            <pc:sldMk cId="1050325746" sldId="1389"/>
            <ac:spMk id="2" creationId="{57624F13-4DB4-4083-A759-0A52EA41642A}"/>
          </ac:spMkLst>
        </pc:spChg>
        <pc:grpChg chg="del">
          <ac:chgData name="Das, Gerarda" userId="dec061bf-56a5-47a0-b9f3-f749fe418ae6" providerId="ADAL" clId="{503C74C3-8201-4655-B7D9-681B9F840DD3}" dt="2025-05-13T08:05:27.090" v="302" actId="478"/>
          <ac:grpSpMkLst>
            <pc:docMk/>
            <pc:sldMk cId="1050325746" sldId="1389"/>
            <ac:grpSpMk id="3" creationId="{D51D216A-752E-4272-91DF-AB7359670780}"/>
          </ac:grpSpMkLst>
        </pc:grpChg>
        <pc:picChg chg="del">
          <ac:chgData name="Das, Gerarda" userId="dec061bf-56a5-47a0-b9f3-f749fe418ae6" providerId="ADAL" clId="{503C74C3-8201-4655-B7D9-681B9F840DD3}" dt="2025-05-13T08:05:27.943" v="303" actId="478"/>
          <ac:picMkLst>
            <pc:docMk/>
            <pc:sldMk cId="1050325746" sldId="1389"/>
            <ac:picMk id="7" creationId="{4C8D88A6-E5D9-49A2-9715-FD6A67BD15E8}"/>
          </ac:picMkLst>
        </pc:picChg>
        <pc:picChg chg="add mod">
          <ac:chgData name="Das, Gerarda" userId="dec061bf-56a5-47a0-b9f3-f749fe418ae6" providerId="ADAL" clId="{503C74C3-8201-4655-B7D9-681B9F840DD3}" dt="2025-05-13T08:06:40.618" v="320" actId="14100"/>
          <ac:picMkLst>
            <pc:docMk/>
            <pc:sldMk cId="1050325746" sldId="1389"/>
            <ac:picMk id="10" creationId="{E2C75FF2-C4B1-53B0-1D24-33F41E46DC62}"/>
          </ac:picMkLst>
        </pc:picChg>
        <pc:picChg chg="add mod modCrop">
          <ac:chgData name="Das, Gerarda" userId="dec061bf-56a5-47a0-b9f3-f749fe418ae6" providerId="ADAL" clId="{503C74C3-8201-4655-B7D9-681B9F840DD3}" dt="2025-05-13T09:37:45.290" v="1367" actId="732"/>
          <ac:picMkLst>
            <pc:docMk/>
            <pc:sldMk cId="1050325746" sldId="1389"/>
            <ac:picMk id="12" creationId="{5030084C-6F9C-4EDF-0B7C-7B6263949DC7}"/>
          </ac:picMkLst>
        </pc:picChg>
        <pc:cxnChg chg="del">
          <ac:chgData name="Das, Gerarda" userId="dec061bf-56a5-47a0-b9f3-f749fe418ae6" providerId="ADAL" clId="{503C74C3-8201-4655-B7D9-681B9F840DD3}" dt="2025-05-13T08:05:28.843" v="304" actId="478"/>
          <ac:cxnSpMkLst>
            <pc:docMk/>
            <pc:sldMk cId="1050325746" sldId="1389"/>
            <ac:cxnSpMk id="8" creationId="{1D391272-B076-46B4-A974-6BD10B289E8C}"/>
          </ac:cxnSpMkLst>
        </pc:cxnChg>
      </pc:sldChg>
      <pc:sldChg chg="modSp mod">
        <pc:chgData name="Das, Gerarda" userId="dec061bf-56a5-47a0-b9f3-f749fe418ae6" providerId="ADAL" clId="{503C74C3-8201-4655-B7D9-681B9F840DD3}" dt="2025-05-13T08:02:49.074" v="286" actId="20577"/>
        <pc:sldMkLst>
          <pc:docMk/>
          <pc:sldMk cId="2189114603" sldId="1437"/>
        </pc:sldMkLst>
        <pc:spChg chg="mod">
          <ac:chgData name="Das, Gerarda" userId="dec061bf-56a5-47a0-b9f3-f749fe418ae6" providerId="ADAL" clId="{503C74C3-8201-4655-B7D9-681B9F840DD3}" dt="2025-05-13T08:02:49.074" v="286" actId="20577"/>
          <ac:spMkLst>
            <pc:docMk/>
            <pc:sldMk cId="2189114603" sldId="1437"/>
            <ac:spMk id="3" creationId="{00000000-0000-0000-0000-000000000000}"/>
          </ac:spMkLst>
        </pc:spChg>
      </pc:sldChg>
      <pc:sldChg chg="del">
        <pc:chgData name="Das, Gerarda" userId="dec061bf-56a5-47a0-b9f3-f749fe418ae6" providerId="ADAL" clId="{503C74C3-8201-4655-B7D9-681B9F840DD3}" dt="2025-05-13T09:36:58.745" v="1364" actId="47"/>
        <pc:sldMkLst>
          <pc:docMk/>
          <pc:sldMk cId="3978205201" sldId="1474"/>
        </pc:sldMkLst>
      </pc:sldChg>
      <pc:sldChg chg="addSp delSp modSp mod">
        <pc:chgData name="Das, Gerarda" userId="dec061bf-56a5-47a0-b9f3-f749fe418ae6" providerId="ADAL" clId="{503C74C3-8201-4655-B7D9-681B9F840DD3}" dt="2025-05-13T08:11:47.466" v="364" actId="1076"/>
        <pc:sldMkLst>
          <pc:docMk/>
          <pc:sldMk cId="4207872812" sldId="1475"/>
        </pc:sldMkLst>
        <pc:spChg chg="add mod">
          <ac:chgData name="Das, Gerarda" userId="dec061bf-56a5-47a0-b9f3-f749fe418ae6" providerId="ADAL" clId="{503C74C3-8201-4655-B7D9-681B9F840DD3}" dt="2025-05-13T08:11:21.785" v="341" actId="1076"/>
          <ac:spMkLst>
            <pc:docMk/>
            <pc:sldMk cId="4207872812" sldId="1475"/>
            <ac:spMk id="8" creationId="{9A47579B-FA1D-BEE0-75FD-8E8EF6FC8F3F}"/>
          </ac:spMkLst>
        </pc:spChg>
        <pc:spChg chg="add mod">
          <ac:chgData name="Das, Gerarda" userId="dec061bf-56a5-47a0-b9f3-f749fe418ae6" providerId="ADAL" clId="{503C74C3-8201-4655-B7D9-681B9F840DD3}" dt="2025-05-13T08:11:47.466" v="364" actId="1076"/>
          <ac:spMkLst>
            <pc:docMk/>
            <pc:sldMk cId="4207872812" sldId="1475"/>
            <ac:spMk id="9" creationId="{F657FA47-4D95-D972-96C9-E2F044291E61}"/>
          </ac:spMkLst>
        </pc:spChg>
        <pc:picChg chg="del mod">
          <ac:chgData name="Das, Gerarda" userId="dec061bf-56a5-47a0-b9f3-f749fe418ae6" providerId="ADAL" clId="{503C74C3-8201-4655-B7D9-681B9F840DD3}" dt="2025-05-13T08:08:07.566" v="329" actId="478"/>
          <ac:picMkLst>
            <pc:docMk/>
            <pc:sldMk cId="4207872812" sldId="1475"/>
            <ac:picMk id="2" creationId="{A0448355-8D95-4FE9-2E1D-41ACAAB6C89B}"/>
          </ac:picMkLst>
        </pc:picChg>
        <pc:picChg chg="add mod">
          <ac:chgData name="Das, Gerarda" userId="dec061bf-56a5-47a0-b9f3-f749fe418ae6" providerId="ADAL" clId="{503C74C3-8201-4655-B7D9-681B9F840DD3}" dt="2025-05-13T08:10:49.714" v="330" actId="14100"/>
          <ac:picMkLst>
            <pc:docMk/>
            <pc:sldMk cId="4207872812" sldId="1475"/>
            <ac:picMk id="4" creationId="{58D19ED4-B422-7727-81F6-6922594E6F60}"/>
          </ac:picMkLst>
        </pc:picChg>
        <pc:picChg chg="add mod">
          <ac:chgData name="Das, Gerarda" userId="dec061bf-56a5-47a0-b9f3-f749fe418ae6" providerId="ADAL" clId="{503C74C3-8201-4655-B7D9-681B9F840DD3}" dt="2025-05-13T08:11:19.864" v="340" actId="1076"/>
          <ac:picMkLst>
            <pc:docMk/>
            <pc:sldMk cId="4207872812" sldId="1475"/>
            <ac:picMk id="7" creationId="{73265349-EC8E-3746-82C6-9B46DFF86073}"/>
          </ac:picMkLst>
        </pc:picChg>
      </pc:sldChg>
      <pc:sldChg chg="addSp delSp modSp mod">
        <pc:chgData name="Das, Gerarda" userId="dec061bf-56a5-47a0-b9f3-f749fe418ae6" providerId="ADAL" clId="{503C74C3-8201-4655-B7D9-681B9F840DD3}" dt="2025-05-13T08:15:01.116" v="390" actId="1076"/>
        <pc:sldMkLst>
          <pc:docMk/>
          <pc:sldMk cId="2452007587" sldId="1476"/>
        </pc:sldMkLst>
        <pc:picChg chg="add mod">
          <ac:chgData name="Das, Gerarda" userId="dec061bf-56a5-47a0-b9f3-f749fe418ae6" providerId="ADAL" clId="{503C74C3-8201-4655-B7D9-681B9F840DD3}" dt="2025-05-13T08:15:01.116" v="390" actId="1076"/>
          <ac:picMkLst>
            <pc:docMk/>
            <pc:sldMk cId="2452007587" sldId="1476"/>
            <ac:picMk id="3" creationId="{F6CD4FE2-82B1-C192-5F0E-10492D3C6EC9}"/>
          </ac:picMkLst>
        </pc:picChg>
        <pc:picChg chg="add del mod modCrop">
          <ac:chgData name="Das, Gerarda" userId="dec061bf-56a5-47a0-b9f3-f749fe418ae6" providerId="ADAL" clId="{503C74C3-8201-4655-B7D9-681B9F840DD3}" dt="2025-05-13T08:14:10.935" v="379" actId="478"/>
          <ac:picMkLst>
            <pc:docMk/>
            <pc:sldMk cId="2452007587" sldId="1476"/>
            <ac:picMk id="5" creationId="{2B110D0E-388E-A113-A829-F7C6AB95E130}"/>
          </ac:picMkLst>
        </pc:picChg>
        <pc:picChg chg="add mod modCrop">
          <ac:chgData name="Das, Gerarda" userId="dec061bf-56a5-47a0-b9f3-f749fe418ae6" providerId="ADAL" clId="{503C74C3-8201-4655-B7D9-681B9F840DD3}" dt="2025-05-13T08:14:57.355" v="388" actId="1076"/>
          <ac:picMkLst>
            <pc:docMk/>
            <pc:sldMk cId="2452007587" sldId="1476"/>
            <ac:picMk id="8" creationId="{136EA24A-E8D5-2117-9877-244915E49EBE}"/>
          </ac:picMkLst>
        </pc:picChg>
      </pc:sldChg>
      <pc:sldChg chg="addSp delSp modSp mod ord">
        <pc:chgData name="Das, Gerarda" userId="dec061bf-56a5-47a0-b9f3-f749fe418ae6" providerId="ADAL" clId="{503C74C3-8201-4655-B7D9-681B9F840DD3}" dt="2025-05-13T09:37:23.308" v="1366"/>
        <pc:sldMkLst>
          <pc:docMk/>
          <pc:sldMk cId="2709048002" sldId="1477"/>
        </pc:sldMkLst>
        <pc:picChg chg="add mod">
          <ac:chgData name="Das, Gerarda" userId="dec061bf-56a5-47a0-b9f3-f749fe418ae6" providerId="ADAL" clId="{503C74C3-8201-4655-B7D9-681B9F840DD3}" dt="2025-05-13T09:37:23.308" v="1366"/>
          <ac:picMkLst>
            <pc:docMk/>
            <pc:sldMk cId="2709048002" sldId="1477"/>
            <ac:picMk id="2" creationId="{C2528D76-EA2F-FB9F-0F6D-B2CB3561FF9C}"/>
          </ac:picMkLst>
        </pc:picChg>
        <pc:picChg chg="add del mod">
          <ac:chgData name="Das, Gerarda" userId="dec061bf-56a5-47a0-b9f3-f749fe418ae6" providerId="ADAL" clId="{503C74C3-8201-4655-B7D9-681B9F840DD3}" dt="2025-05-13T09:37:22.520" v="1365" actId="478"/>
          <ac:picMkLst>
            <pc:docMk/>
            <pc:sldMk cId="2709048002" sldId="1477"/>
            <ac:picMk id="3" creationId="{72652961-0A9C-FD3B-3C13-B207B3CBA56E}"/>
          </ac:picMkLst>
        </pc:picChg>
      </pc:sldChg>
      <pc:sldChg chg="addSp delSp modSp mod">
        <pc:chgData name="Das, Gerarda" userId="dec061bf-56a5-47a0-b9f3-f749fe418ae6" providerId="ADAL" clId="{503C74C3-8201-4655-B7D9-681B9F840DD3}" dt="2025-05-13T08:22:36.377" v="412" actId="1076"/>
        <pc:sldMkLst>
          <pc:docMk/>
          <pc:sldMk cId="4074911733" sldId="1478"/>
        </pc:sldMkLst>
        <pc:picChg chg="del">
          <ac:chgData name="Das, Gerarda" userId="dec061bf-56a5-47a0-b9f3-f749fe418ae6" providerId="ADAL" clId="{503C74C3-8201-4655-B7D9-681B9F840DD3}" dt="2025-05-13T08:18:26.479" v="404" actId="478"/>
          <ac:picMkLst>
            <pc:docMk/>
            <pc:sldMk cId="4074911733" sldId="1478"/>
            <ac:picMk id="2" creationId="{481E8894-CF49-B08E-6D18-6002DD539418}"/>
          </ac:picMkLst>
        </pc:picChg>
        <pc:picChg chg="add mod">
          <ac:chgData name="Das, Gerarda" userId="dec061bf-56a5-47a0-b9f3-f749fe418ae6" providerId="ADAL" clId="{503C74C3-8201-4655-B7D9-681B9F840DD3}" dt="2025-05-13T08:22:36.377" v="412" actId="1076"/>
          <ac:picMkLst>
            <pc:docMk/>
            <pc:sldMk cId="4074911733" sldId="1478"/>
            <ac:picMk id="2050" creationId="{E311190B-B381-C940-6481-D8769A3B5755}"/>
          </ac:picMkLst>
        </pc:picChg>
      </pc:sldChg>
      <pc:sldChg chg="addSp modSp mod ord">
        <pc:chgData name="Das, Gerarda" userId="dec061bf-56a5-47a0-b9f3-f749fe418ae6" providerId="ADAL" clId="{503C74C3-8201-4655-B7D9-681B9F840DD3}" dt="2025-05-13T08:02:58.330" v="291" actId="1076"/>
        <pc:sldMkLst>
          <pc:docMk/>
          <pc:sldMk cId="4210467006" sldId="1479"/>
        </pc:sldMkLst>
        <pc:picChg chg="add mod">
          <ac:chgData name="Das, Gerarda" userId="dec061bf-56a5-47a0-b9f3-f749fe418ae6" providerId="ADAL" clId="{503C74C3-8201-4655-B7D9-681B9F840DD3}" dt="2025-05-13T08:02:58.330" v="291" actId="1076"/>
          <ac:picMkLst>
            <pc:docMk/>
            <pc:sldMk cId="4210467006" sldId="1479"/>
            <ac:picMk id="3" creationId="{59FA6558-D90A-B487-AA32-7D945776155F}"/>
          </ac:picMkLst>
        </pc:picChg>
      </pc:sldChg>
      <pc:sldChg chg="ord">
        <pc:chgData name="Das, Gerarda" userId="dec061bf-56a5-47a0-b9f3-f749fe418ae6" providerId="ADAL" clId="{503C74C3-8201-4655-B7D9-681B9F840DD3}" dt="2025-05-13T08:18:16.928" v="400"/>
        <pc:sldMkLst>
          <pc:docMk/>
          <pc:sldMk cId="1487044012" sldId="1480"/>
        </pc:sldMkLst>
      </pc:sldChg>
      <pc:sldChg chg="addSp delSp modSp mod ord">
        <pc:chgData name="Das, Gerarda" userId="dec061bf-56a5-47a0-b9f3-f749fe418ae6" providerId="ADAL" clId="{503C74C3-8201-4655-B7D9-681B9F840DD3}" dt="2025-05-13T08:30:31.411" v="535" actId="1076"/>
        <pc:sldMkLst>
          <pc:docMk/>
          <pc:sldMk cId="3779434736" sldId="1481"/>
        </pc:sldMkLst>
        <pc:picChg chg="del">
          <ac:chgData name="Das, Gerarda" userId="dec061bf-56a5-47a0-b9f3-f749fe418ae6" providerId="ADAL" clId="{503C74C3-8201-4655-B7D9-681B9F840DD3}" dt="2025-05-13T08:18:20.637" v="403" actId="478"/>
          <ac:picMkLst>
            <pc:docMk/>
            <pc:sldMk cId="3779434736" sldId="1481"/>
            <ac:picMk id="2" creationId="{1E19147A-CD0F-ED7A-1A5B-11D8D0508EA3}"/>
          </ac:picMkLst>
        </pc:picChg>
        <pc:picChg chg="add del mod">
          <ac:chgData name="Das, Gerarda" userId="dec061bf-56a5-47a0-b9f3-f749fe418ae6" providerId="ADAL" clId="{503C74C3-8201-4655-B7D9-681B9F840DD3}" dt="2025-05-13T08:25:00.914" v="416" actId="478"/>
          <ac:picMkLst>
            <pc:docMk/>
            <pc:sldMk cId="3779434736" sldId="1481"/>
            <ac:picMk id="3074" creationId="{52B9E59D-6E4C-945D-F503-5F426E809DBF}"/>
          </ac:picMkLst>
        </pc:picChg>
        <pc:picChg chg="add mod">
          <ac:chgData name="Das, Gerarda" userId="dec061bf-56a5-47a0-b9f3-f749fe418ae6" providerId="ADAL" clId="{503C74C3-8201-4655-B7D9-681B9F840DD3}" dt="2025-05-13T08:30:31.411" v="535" actId="1076"/>
          <ac:picMkLst>
            <pc:docMk/>
            <pc:sldMk cId="3779434736" sldId="1481"/>
            <ac:picMk id="3076" creationId="{51F7B08A-4A7D-A9F4-F6F9-B00C428BE076}"/>
          </ac:picMkLst>
        </pc:picChg>
      </pc:sldChg>
      <pc:sldChg chg="addSp delSp modSp mod ord">
        <pc:chgData name="Das, Gerarda" userId="dec061bf-56a5-47a0-b9f3-f749fe418ae6" providerId="ADAL" clId="{503C74C3-8201-4655-B7D9-681B9F840DD3}" dt="2025-05-13T08:17:51.585" v="398" actId="1076"/>
        <pc:sldMkLst>
          <pc:docMk/>
          <pc:sldMk cId="1201727269" sldId="1482"/>
        </pc:sldMkLst>
        <pc:picChg chg="del">
          <ac:chgData name="Das, Gerarda" userId="dec061bf-56a5-47a0-b9f3-f749fe418ae6" providerId="ADAL" clId="{503C74C3-8201-4655-B7D9-681B9F840DD3}" dt="2025-05-13T08:17:46.720" v="395" actId="478"/>
          <ac:picMkLst>
            <pc:docMk/>
            <pc:sldMk cId="1201727269" sldId="1482"/>
            <ac:picMk id="2" creationId="{08A24C2F-6D2C-8850-E748-231275DE0EAC}"/>
          </ac:picMkLst>
        </pc:picChg>
        <pc:picChg chg="add mod">
          <ac:chgData name="Das, Gerarda" userId="dec061bf-56a5-47a0-b9f3-f749fe418ae6" providerId="ADAL" clId="{503C74C3-8201-4655-B7D9-681B9F840DD3}" dt="2025-05-13T08:17:51.585" v="398" actId="1076"/>
          <ac:picMkLst>
            <pc:docMk/>
            <pc:sldMk cId="1201727269" sldId="1482"/>
            <ac:picMk id="1026" creationId="{8A9F3FFA-1A16-6F01-EB25-A79A89288C64}"/>
          </ac:picMkLst>
        </pc:picChg>
      </pc:sldChg>
      <pc:sldChg chg="addSp modSp mod">
        <pc:chgData name="Das, Gerarda" userId="dec061bf-56a5-47a0-b9f3-f749fe418ae6" providerId="ADAL" clId="{503C74C3-8201-4655-B7D9-681B9F840DD3}" dt="2025-05-13T08:22:16.752" v="409" actId="1076"/>
        <pc:sldMkLst>
          <pc:docMk/>
          <pc:sldMk cId="2904738428" sldId="1483"/>
        </pc:sldMkLst>
        <pc:picChg chg="add mod">
          <ac:chgData name="Das, Gerarda" userId="dec061bf-56a5-47a0-b9f3-f749fe418ae6" providerId="ADAL" clId="{503C74C3-8201-4655-B7D9-681B9F840DD3}" dt="2025-05-13T08:22:16.752" v="409" actId="1076"/>
          <ac:picMkLst>
            <pc:docMk/>
            <pc:sldMk cId="2904738428" sldId="1483"/>
            <ac:picMk id="3" creationId="{7D65D818-12BF-B047-B25C-FC681F12B67D}"/>
          </ac:picMkLst>
        </pc:picChg>
      </pc:sldChg>
      <pc:sldChg chg="addSp delSp modSp mod">
        <pc:chgData name="Das, Gerarda" userId="dec061bf-56a5-47a0-b9f3-f749fe418ae6" providerId="ADAL" clId="{503C74C3-8201-4655-B7D9-681B9F840DD3}" dt="2025-05-13T08:32:10.766" v="644" actId="20577"/>
        <pc:sldMkLst>
          <pc:docMk/>
          <pc:sldMk cId="2967928418" sldId="1511"/>
        </pc:sldMkLst>
        <pc:spChg chg="mod">
          <ac:chgData name="Das, Gerarda" userId="dec061bf-56a5-47a0-b9f3-f749fe418ae6" providerId="ADAL" clId="{503C74C3-8201-4655-B7D9-681B9F840DD3}" dt="2025-05-13T08:28:17.295" v="496" actId="1076"/>
          <ac:spMkLst>
            <pc:docMk/>
            <pc:sldMk cId="2967928418" sldId="1511"/>
            <ac:spMk id="34" creationId="{152372B3-00F5-781C-183E-6F2DDF35091D}"/>
          </ac:spMkLst>
        </pc:spChg>
        <pc:spChg chg="mod">
          <ac:chgData name="Das, Gerarda" userId="dec061bf-56a5-47a0-b9f3-f749fe418ae6" providerId="ADAL" clId="{503C74C3-8201-4655-B7D9-681B9F840DD3}" dt="2025-05-13T08:27:54.211" v="492" actId="14100"/>
          <ac:spMkLst>
            <pc:docMk/>
            <pc:sldMk cId="2967928418" sldId="1511"/>
            <ac:spMk id="35" creationId="{37104C51-0232-62ED-4C6F-1447D06633EE}"/>
          </ac:spMkLst>
        </pc:spChg>
        <pc:spChg chg="mod">
          <ac:chgData name="Das, Gerarda" userId="dec061bf-56a5-47a0-b9f3-f749fe418ae6" providerId="ADAL" clId="{503C74C3-8201-4655-B7D9-681B9F840DD3}" dt="2025-05-13T08:32:10.766" v="644" actId="20577"/>
          <ac:spMkLst>
            <pc:docMk/>
            <pc:sldMk cId="2967928418" sldId="1511"/>
            <ac:spMk id="36" creationId="{D8EF981A-9BA7-0EB1-9B70-F7FBF2F7DF1C}"/>
          </ac:spMkLst>
        </pc:spChg>
        <pc:picChg chg="del">
          <ac:chgData name="Das, Gerarda" userId="dec061bf-56a5-47a0-b9f3-f749fe418ae6" providerId="ADAL" clId="{503C74C3-8201-4655-B7D9-681B9F840DD3}" dt="2025-05-13T08:25:11.595" v="417" actId="478"/>
          <ac:picMkLst>
            <pc:docMk/>
            <pc:sldMk cId="2967928418" sldId="1511"/>
            <ac:picMk id="2" creationId="{9916403A-8911-5EEC-1EA3-17888211C40A}"/>
          </ac:picMkLst>
        </pc:picChg>
        <pc:picChg chg="mod">
          <ac:chgData name="Das, Gerarda" userId="dec061bf-56a5-47a0-b9f3-f749fe418ae6" providerId="ADAL" clId="{503C74C3-8201-4655-B7D9-681B9F840DD3}" dt="2025-05-13T08:30:52.833" v="536" actId="1076"/>
          <ac:picMkLst>
            <pc:docMk/>
            <pc:sldMk cId="2967928418" sldId="1511"/>
            <ac:picMk id="8" creationId="{D72CA579-88DD-CBA2-2A6D-4ADAC4C52A0D}"/>
          </ac:picMkLst>
        </pc:picChg>
        <pc:picChg chg="add mod">
          <ac:chgData name="Das, Gerarda" userId="dec061bf-56a5-47a0-b9f3-f749fe418ae6" providerId="ADAL" clId="{503C74C3-8201-4655-B7D9-681B9F840DD3}" dt="2025-05-13T08:28:09.977" v="495" actId="1076"/>
          <ac:picMkLst>
            <pc:docMk/>
            <pc:sldMk cId="2967928418" sldId="1511"/>
            <ac:picMk id="9" creationId="{9BF4F3EF-E8DD-C028-54E6-2089A50755D2}"/>
          </ac:picMkLst>
        </pc:picChg>
        <pc:cxnChg chg="mod">
          <ac:chgData name="Das, Gerarda" userId="dec061bf-56a5-47a0-b9f3-f749fe418ae6" providerId="ADAL" clId="{503C74C3-8201-4655-B7D9-681B9F840DD3}" dt="2025-05-13T08:27:47.751" v="491" actId="1036"/>
          <ac:cxnSpMkLst>
            <pc:docMk/>
            <pc:sldMk cId="2967928418" sldId="1511"/>
            <ac:cxnSpMk id="11" creationId="{43E1EF99-1825-D9B6-CE28-54505AE2D0DE}"/>
          </ac:cxnSpMkLst>
        </pc:cxnChg>
        <pc:cxnChg chg="mod">
          <ac:chgData name="Das, Gerarda" userId="dec061bf-56a5-47a0-b9f3-f749fe418ae6" providerId="ADAL" clId="{503C74C3-8201-4655-B7D9-681B9F840DD3}" dt="2025-05-13T08:27:47.751" v="491" actId="1036"/>
          <ac:cxnSpMkLst>
            <pc:docMk/>
            <pc:sldMk cId="2967928418" sldId="1511"/>
            <ac:cxnSpMk id="12" creationId="{644A4299-3A63-6813-A679-FB8DB7D5FD7A}"/>
          </ac:cxnSpMkLst>
        </pc:cxnChg>
        <pc:cxnChg chg="mod">
          <ac:chgData name="Das, Gerarda" userId="dec061bf-56a5-47a0-b9f3-f749fe418ae6" providerId="ADAL" clId="{503C74C3-8201-4655-B7D9-681B9F840DD3}" dt="2025-05-13T08:27:47.751" v="491" actId="1036"/>
          <ac:cxnSpMkLst>
            <pc:docMk/>
            <pc:sldMk cId="2967928418" sldId="1511"/>
            <ac:cxnSpMk id="13" creationId="{79D0A0B5-43EC-915C-1E3A-AA9CA21994B4}"/>
          </ac:cxnSpMkLst>
        </pc:cxnChg>
        <pc:cxnChg chg="mod">
          <ac:chgData name="Das, Gerarda" userId="dec061bf-56a5-47a0-b9f3-f749fe418ae6" providerId="ADAL" clId="{503C74C3-8201-4655-B7D9-681B9F840DD3}" dt="2025-05-13T08:27:47.751" v="491" actId="1036"/>
          <ac:cxnSpMkLst>
            <pc:docMk/>
            <pc:sldMk cId="2967928418" sldId="1511"/>
            <ac:cxnSpMk id="14" creationId="{D4DC5350-E385-459A-7DF3-9A72313F2A3E}"/>
          </ac:cxnSpMkLst>
        </pc:cxnChg>
      </pc:sldChg>
      <pc:sldChg chg="del">
        <pc:chgData name="Das, Gerarda" userId="dec061bf-56a5-47a0-b9f3-f749fe418ae6" providerId="ADAL" clId="{503C74C3-8201-4655-B7D9-681B9F840DD3}" dt="2025-05-13T09:36:52.642" v="1357" actId="47"/>
        <pc:sldMkLst>
          <pc:docMk/>
          <pc:sldMk cId="1594331871" sldId="1512"/>
        </pc:sldMkLst>
      </pc:sldChg>
      <pc:sldChg chg="del">
        <pc:chgData name="Das, Gerarda" userId="dec061bf-56a5-47a0-b9f3-f749fe418ae6" providerId="ADAL" clId="{503C74C3-8201-4655-B7D9-681B9F840DD3}" dt="2025-05-13T09:36:53.836" v="1359" actId="47"/>
        <pc:sldMkLst>
          <pc:docMk/>
          <pc:sldMk cId="3112181829" sldId="1515"/>
        </pc:sldMkLst>
      </pc:sldChg>
      <pc:sldChg chg="del">
        <pc:chgData name="Das, Gerarda" userId="dec061bf-56a5-47a0-b9f3-f749fe418ae6" providerId="ADAL" clId="{503C74C3-8201-4655-B7D9-681B9F840DD3}" dt="2025-05-13T09:36:57.572" v="1363" actId="47"/>
        <pc:sldMkLst>
          <pc:docMk/>
          <pc:sldMk cId="2946319108" sldId="1516"/>
        </pc:sldMkLst>
      </pc:sldChg>
      <pc:sldChg chg="del">
        <pc:chgData name="Das, Gerarda" userId="dec061bf-56a5-47a0-b9f3-f749fe418ae6" providerId="ADAL" clId="{503C74C3-8201-4655-B7D9-681B9F840DD3}" dt="2025-05-13T09:36:53.232" v="1358" actId="47"/>
        <pc:sldMkLst>
          <pc:docMk/>
          <pc:sldMk cId="1628480429" sldId="1517"/>
        </pc:sldMkLst>
      </pc:sldChg>
      <pc:sldChg chg="del">
        <pc:chgData name="Das, Gerarda" userId="dec061bf-56a5-47a0-b9f3-f749fe418ae6" providerId="ADAL" clId="{503C74C3-8201-4655-B7D9-681B9F840DD3}" dt="2025-05-13T09:36:54.685" v="1360" actId="47"/>
        <pc:sldMkLst>
          <pc:docMk/>
          <pc:sldMk cId="933367485" sldId="1518"/>
        </pc:sldMkLst>
      </pc:sldChg>
      <pc:sldChg chg="del">
        <pc:chgData name="Das, Gerarda" userId="dec061bf-56a5-47a0-b9f3-f749fe418ae6" providerId="ADAL" clId="{503C74C3-8201-4655-B7D9-681B9F840DD3}" dt="2025-05-13T09:36:52.078" v="1356" actId="47"/>
        <pc:sldMkLst>
          <pc:docMk/>
          <pc:sldMk cId="1530054038" sldId="1519"/>
        </pc:sldMkLst>
      </pc:sldChg>
      <pc:sldChg chg="del">
        <pc:chgData name="Das, Gerarda" userId="dec061bf-56a5-47a0-b9f3-f749fe418ae6" providerId="ADAL" clId="{503C74C3-8201-4655-B7D9-681B9F840DD3}" dt="2025-05-13T09:36:51.577" v="1355" actId="47"/>
        <pc:sldMkLst>
          <pc:docMk/>
          <pc:sldMk cId="3006462251" sldId="1520"/>
        </pc:sldMkLst>
      </pc:sldChg>
      <pc:sldChg chg="del">
        <pc:chgData name="Das, Gerarda" userId="dec061bf-56a5-47a0-b9f3-f749fe418ae6" providerId="ADAL" clId="{503C74C3-8201-4655-B7D9-681B9F840DD3}" dt="2025-05-13T09:36:55.303" v="1361" actId="47"/>
        <pc:sldMkLst>
          <pc:docMk/>
          <pc:sldMk cId="1059877010" sldId="1521"/>
        </pc:sldMkLst>
      </pc:sldChg>
      <pc:sldChg chg="del">
        <pc:chgData name="Das, Gerarda" userId="dec061bf-56a5-47a0-b9f3-f749fe418ae6" providerId="ADAL" clId="{503C74C3-8201-4655-B7D9-681B9F840DD3}" dt="2025-05-13T09:36:55.990" v="1362" actId="47"/>
        <pc:sldMkLst>
          <pc:docMk/>
          <pc:sldMk cId="2371299458" sldId="1529"/>
        </pc:sldMkLst>
      </pc:sldChg>
      <pc:sldChg chg="addSp modSp mod">
        <pc:chgData name="Das, Gerarda" userId="dec061bf-56a5-47a0-b9f3-f749fe418ae6" providerId="ADAL" clId="{503C74C3-8201-4655-B7D9-681B9F840DD3}" dt="2025-05-13T08:52:50.869" v="977" actId="20577"/>
        <pc:sldMkLst>
          <pc:docMk/>
          <pc:sldMk cId="3828912936" sldId="1532"/>
        </pc:sldMkLst>
        <pc:spChg chg="mod">
          <ac:chgData name="Das, Gerarda" userId="dec061bf-56a5-47a0-b9f3-f749fe418ae6" providerId="ADAL" clId="{503C74C3-8201-4655-B7D9-681B9F840DD3}" dt="2025-05-13T08:45:48.965" v="860" actId="1036"/>
          <ac:spMkLst>
            <pc:docMk/>
            <pc:sldMk cId="3828912936" sldId="1532"/>
            <ac:spMk id="33" creationId="{AC757F5E-B016-F947-4518-7C6B9CC7EE04}"/>
          </ac:spMkLst>
        </pc:spChg>
        <pc:spChg chg="mod">
          <ac:chgData name="Das, Gerarda" userId="dec061bf-56a5-47a0-b9f3-f749fe418ae6" providerId="ADAL" clId="{503C74C3-8201-4655-B7D9-681B9F840DD3}" dt="2025-05-13T08:47:19.485" v="943" actId="948"/>
          <ac:spMkLst>
            <pc:docMk/>
            <pc:sldMk cId="3828912936" sldId="1532"/>
            <ac:spMk id="34" creationId="{152372B3-00F5-781C-183E-6F2DDF35091D}"/>
          </ac:spMkLst>
        </pc:spChg>
        <pc:spChg chg="mod">
          <ac:chgData name="Das, Gerarda" userId="dec061bf-56a5-47a0-b9f3-f749fe418ae6" providerId="ADAL" clId="{503C74C3-8201-4655-B7D9-681B9F840DD3}" dt="2025-05-13T08:46:20.071" v="897" actId="115"/>
          <ac:spMkLst>
            <pc:docMk/>
            <pc:sldMk cId="3828912936" sldId="1532"/>
            <ac:spMk id="35" creationId="{37104C51-0232-62ED-4C6F-1447D06633EE}"/>
          </ac:spMkLst>
        </pc:spChg>
        <pc:spChg chg="mod">
          <ac:chgData name="Das, Gerarda" userId="dec061bf-56a5-47a0-b9f3-f749fe418ae6" providerId="ADAL" clId="{503C74C3-8201-4655-B7D9-681B9F840DD3}" dt="2025-05-13T08:52:50.869" v="977" actId="20577"/>
          <ac:spMkLst>
            <pc:docMk/>
            <pc:sldMk cId="3828912936" sldId="1532"/>
            <ac:spMk id="36" creationId="{D8EF981A-9BA7-0EB1-9B70-F7FBF2F7DF1C}"/>
          </ac:spMkLst>
        </pc:spChg>
        <pc:picChg chg="add mod">
          <ac:chgData name="Das, Gerarda" userId="dec061bf-56a5-47a0-b9f3-f749fe418ae6" providerId="ADAL" clId="{503C74C3-8201-4655-B7D9-681B9F840DD3}" dt="2025-05-13T08:46:03.855" v="863" actId="1076"/>
          <ac:picMkLst>
            <pc:docMk/>
            <pc:sldMk cId="3828912936" sldId="1532"/>
            <ac:picMk id="2" creationId="{36B80290-1EA8-4075-454B-E2018C1FEE97}"/>
          </ac:picMkLst>
        </pc:picChg>
        <pc:picChg chg="add mod">
          <ac:chgData name="Das, Gerarda" userId="dec061bf-56a5-47a0-b9f3-f749fe418ae6" providerId="ADAL" clId="{503C74C3-8201-4655-B7D9-681B9F840DD3}" dt="2025-05-13T08:52:48.219" v="972" actId="14100"/>
          <ac:picMkLst>
            <pc:docMk/>
            <pc:sldMk cId="3828912936" sldId="1532"/>
            <ac:picMk id="1026" creationId="{CB2E037C-2AC8-DB40-D89C-EF9815A63503}"/>
          </ac:picMkLst>
        </pc:picChg>
        <pc:cxnChg chg="mod">
          <ac:chgData name="Das, Gerarda" userId="dec061bf-56a5-47a0-b9f3-f749fe418ae6" providerId="ADAL" clId="{503C74C3-8201-4655-B7D9-681B9F840DD3}" dt="2025-05-13T08:45:41.684" v="857" actId="1036"/>
          <ac:cxnSpMkLst>
            <pc:docMk/>
            <pc:sldMk cId="3828912936" sldId="1532"/>
            <ac:cxnSpMk id="3" creationId="{72047C65-DE0C-5E22-1EF7-5ED0D1075E68}"/>
          </ac:cxnSpMkLst>
        </pc:cxnChg>
        <pc:cxnChg chg="mod">
          <ac:chgData name="Das, Gerarda" userId="dec061bf-56a5-47a0-b9f3-f749fe418ae6" providerId="ADAL" clId="{503C74C3-8201-4655-B7D9-681B9F840DD3}" dt="2025-05-13T08:45:41.684" v="857" actId="1036"/>
          <ac:cxnSpMkLst>
            <pc:docMk/>
            <pc:sldMk cId="3828912936" sldId="1532"/>
            <ac:cxnSpMk id="11" creationId="{43E1EF99-1825-D9B6-CE28-54505AE2D0DE}"/>
          </ac:cxnSpMkLst>
        </pc:cxnChg>
        <pc:cxnChg chg="mod">
          <ac:chgData name="Das, Gerarda" userId="dec061bf-56a5-47a0-b9f3-f749fe418ae6" providerId="ADAL" clId="{503C74C3-8201-4655-B7D9-681B9F840DD3}" dt="2025-05-13T08:45:41.684" v="857" actId="1036"/>
          <ac:cxnSpMkLst>
            <pc:docMk/>
            <pc:sldMk cId="3828912936" sldId="1532"/>
            <ac:cxnSpMk id="12" creationId="{644A4299-3A63-6813-A679-FB8DB7D5FD7A}"/>
          </ac:cxnSpMkLst>
        </pc:cxnChg>
        <pc:cxnChg chg="mod">
          <ac:chgData name="Das, Gerarda" userId="dec061bf-56a5-47a0-b9f3-f749fe418ae6" providerId="ADAL" clId="{503C74C3-8201-4655-B7D9-681B9F840DD3}" dt="2025-05-13T08:45:41.684" v="857" actId="1036"/>
          <ac:cxnSpMkLst>
            <pc:docMk/>
            <pc:sldMk cId="3828912936" sldId="1532"/>
            <ac:cxnSpMk id="13" creationId="{79D0A0B5-43EC-915C-1E3A-AA9CA21994B4}"/>
          </ac:cxnSpMkLst>
        </pc:cxnChg>
        <pc:cxnChg chg="mod">
          <ac:chgData name="Das, Gerarda" userId="dec061bf-56a5-47a0-b9f3-f749fe418ae6" providerId="ADAL" clId="{503C74C3-8201-4655-B7D9-681B9F840DD3}" dt="2025-05-13T08:45:41.684" v="857" actId="1036"/>
          <ac:cxnSpMkLst>
            <pc:docMk/>
            <pc:sldMk cId="3828912936" sldId="1532"/>
            <ac:cxnSpMk id="14" creationId="{D4DC5350-E385-459A-7DF3-9A72313F2A3E}"/>
          </ac:cxnSpMkLst>
        </pc:cxnChg>
      </pc:sldChg>
      <pc:sldChg chg="del">
        <pc:chgData name="Das, Gerarda" userId="dec061bf-56a5-47a0-b9f3-f749fe418ae6" providerId="ADAL" clId="{503C74C3-8201-4655-B7D9-681B9F840DD3}" dt="2025-05-13T09:36:51.022" v="1354" actId="47"/>
        <pc:sldMkLst>
          <pc:docMk/>
          <pc:sldMk cId="1348047631" sldId="1533"/>
        </pc:sldMkLst>
      </pc:sldChg>
      <pc:sldChg chg="addSp delSp modSp mod">
        <pc:chgData name="Das, Gerarda" userId="dec061bf-56a5-47a0-b9f3-f749fe418ae6" providerId="ADAL" clId="{503C74C3-8201-4655-B7D9-681B9F840DD3}" dt="2025-05-13T09:01:12.482" v="1227" actId="1076"/>
        <pc:sldMkLst>
          <pc:docMk/>
          <pc:sldMk cId="2392472401" sldId="1537"/>
        </pc:sldMkLst>
        <pc:spChg chg="mod">
          <ac:chgData name="Das, Gerarda" userId="dec061bf-56a5-47a0-b9f3-f749fe418ae6" providerId="ADAL" clId="{503C74C3-8201-4655-B7D9-681B9F840DD3}" dt="2025-05-13T08:59:53.466" v="1186" actId="1076"/>
          <ac:spMkLst>
            <pc:docMk/>
            <pc:sldMk cId="2392472401" sldId="1537"/>
            <ac:spMk id="9" creationId="{B5FA4264-9F79-B20D-0826-CEC58E7B74B7}"/>
          </ac:spMkLst>
        </pc:spChg>
        <pc:spChg chg="mod">
          <ac:chgData name="Das, Gerarda" userId="dec061bf-56a5-47a0-b9f3-f749fe418ae6" providerId="ADAL" clId="{503C74C3-8201-4655-B7D9-681B9F840DD3}" dt="2025-05-13T08:59:50.274" v="1185" actId="14100"/>
          <ac:spMkLst>
            <pc:docMk/>
            <pc:sldMk cId="2392472401" sldId="1537"/>
            <ac:spMk id="10" creationId="{B37FADB8-F5A5-F448-15A7-6A630939BCDC}"/>
          </ac:spMkLst>
        </pc:spChg>
        <pc:spChg chg="mod">
          <ac:chgData name="Das, Gerarda" userId="dec061bf-56a5-47a0-b9f3-f749fe418ae6" providerId="ADAL" clId="{503C74C3-8201-4655-B7D9-681B9F840DD3}" dt="2025-05-13T09:00:44.738" v="1221" actId="1076"/>
          <ac:spMkLst>
            <pc:docMk/>
            <pc:sldMk cId="2392472401" sldId="1537"/>
            <ac:spMk id="13" creationId="{4985FF45-EE56-11C3-E0CC-6BBB359031C0}"/>
          </ac:spMkLst>
        </pc:spChg>
        <pc:spChg chg="mod">
          <ac:chgData name="Das, Gerarda" userId="dec061bf-56a5-47a0-b9f3-f749fe418ae6" providerId="ADAL" clId="{503C74C3-8201-4655-B7D9-681B9F840DD3}" dt="2025-05-13T09:00:44.738" v="1221" actId="1076"/>
          <ac:spMkLst>
            <pc:docMk/>
            <pc:sldMk cId="2392472401" sldId="1537"/>
            <ac:spMk id="18" creationId="{85D7DD60-F4AA-AD34-A265-146B167D02FE}"/>
          </ac:spMkLst>
        </pc:spChg>
        <pc:grpChg chg="del">
          <ac:chgData name="Das, Gerarda" userId="dec061bf-56a5-47a0-b9f3-f749fe418ae6" providerId="ADAL" clId="{503C74C3-8201-4655-B7D9-681B9F840DD3}" dt="2025-05-13T09:00:15.659" v="1213" actId="478"/>
          <ac:grpSpMkLst>
            <pc:docMk/>
            <pc:sldMk cId="2392472401" sldId="1537"/>
            <ac:grpSpMk id="30" creationId="{DE3BD0B0-95FA-037B-C15E-194A688C62F5}"/>
          </ac:grpSpMkLst>
        </pc:grpChg>
        <pc:picChg chg="add mod">
          <ac:chgData name="Das, Gerarda" userId="dec061bf-56a5-47a0-b9f3-f749fe418ae6" providerId="ADAL" clId="{503C74C3-8201-4655-B7D9-681B9F840DD3}" dt="2025-05-13T09:01:12.482" v="1227" actId="1076"/>
          <ac:picMkLst>
            <pc:docMk/>
            <pc:sldMk cId="2392472401" sldId="1537"/>
            <ac:picMk id="16" creationId="{09501304-C609-0BCB-DE16-DB1602FCD914}"/>
          </ac:picMkLst>
        </pc:picChg>
        <pc:picChg chg="del">
          <ac:chgData name="Das, Gerarda" userId="dec061bf-56a5-47a0-b9f3-f749fe418ae6" providerId="ADAL" clId="{503C74C3-8201-4655-B7D9-681B9F840DD3}" dt="2025-05-13T09:00:14.440" v="1211" actId="478"/>
          <ac:picMkLst>
            <pc:docMk/>
            <pc:sldMk cId="2392472401" sldId="1537"/>
            <ac:picMk id="26" creationId="{8F39BE20-B301-0BEC-D0FF-3D7F8B544707}"/>
          </ac:picMkLst>
        </pc:picChg>
        <pc:cxnChg chg="mod">
          <ac:chgData name="Das, Gerarda" userId="dec061bf-56a5-47a0-b9f3-f749fe418ae6" providerId="ADAL" clId="{503C74C3-8201-4655-B7D9-681B9F840DD3}" dt="2025-05-13T09:00:47.182" v="1222" actId="14100"/>
          <ac:cxnSpMkLst>
            <pc:docMk/>
            <pc:sldMk cId="2392472401" sldId="1537"/>
            <ac:cxnSpMk id="27" creationId="{EC90AE0F-5DD8-2D25-C999-5E0CC65E11C5}"/>
          </ac:cxnSpMkLst>
        </pc:cxnChg>
        <pc:cxnChg chg="del">
          <ac:chgData name="Das, Gerarda" userId="dec061bf-56a5-47a0-b9f3-f749fe418ae6" providerId="ADAL" clId="{503C74C3-8201-4655-B7D9-681B9F840DD3}" dt="2025-05-13T09:00:15.126" v="1212" actId="478"/>
          <ac:cxnSpMkLst>
            <pc:docMk/>
            <pc:sldMk cId="2392472401" sldId="1537"/>
            <ac:cxnSpMk id="33" creationId="{7B50DBA9-8701-DA78-922B-810944976EEA}"/>
          </ac:cxnSpMkLst>
        </pc:cxnChg>
        <pc:cxnChg chg="mod">
          <ac:chgData name="Das, Gerarda" userId="dec061bf-56a5-47a0-b9f3-f749fe418ae6" providerId="ADAL" clId="{503C74C3-8201-4655-B7D9-681B9F840DD3}" dt="2025-05-13T09:00:21.838" v="1215" actId="1076"/>
          <ac:cxnSpMkLst>
            <pc:docMk/>
            <pc:sldMk cId="2392472401" sldId="1537"/>
            <ac:cxnSpMk id="35" creationId="{CE56632D-29A3-57BD-3F64-DEB16784BD0A}"/>
          </ac:cxnSpMkLst>
        </pc:cxnChg>
      </pc:sldChg>
      <pc:sldChg chg="addSp delSp modSp mod">
        <pc:chgData name="Das, Gerarda" userId="dec061bf-56a5-47a0-b9f3-f749fe418ae6" providerId="ADAL" clId="{503C74C3-8201-4655-B7D9-681B9F840DD3}" dt="2025-05-13T09:04:01.994" v="1287" actId="1076"/>
        <pc:sldMkLst>
          <pc:docMk/>
          <pc:sldMk cId="1733199598" sldId="1538"/>
        </pc:sldMkLst>
        <pc:spChg chg="mod">
          <ac:chgData name="Das, Gerarda" userId="dec061bf-56a5-47a0-b9f3-f749fe418ae6" providerId="ADAL" clId="{503C74C3-8201-4655-B7D9-681B9F840DD3}" dt="2025-05-13T09:02:43.900" v="1282" actId="1076"/>
          <ac:spMkLst>
            <pc:docMk/>
            <pc:sldMk cId="1733199598" sldId="1538"/>
            <ac:spMk id="15" creationId="{6EA1F8B7-D4BC-D8B0-E6FD-F33ECB45A1DD}"/>
          </ac:spMkLst>
        </pc:spChg>
        <pc:spChg chg="mod">
          <ac:chgData name="Das, Gerarda" userId="dec061bf-56a5-47a0-b9f3-f749fe418ae6" providerId="ADAL" clId="{503C74C3-8201-4655-B7D9-681B9F840DD3}" dt="2025-05-13T09:02:20.147" v="1273" actId="1076"/>
          <ac:spMkLst>
            <pc:docMk/>
            <pc:sldMk cId="1733199598" sldId="1538"/>
            <ac:spMk id="37" creationId="{D8702E23-C11D-15EC-CCC7-584CB8E8F0E8}"/>
          </ac:spMkLst>
        </pc:spChg>
        <pc:spChg chg="mod">
          <ac:chgData name="Das, Gerarda" userId="dec061bf-56a5-47a0-b9f3-f749fe418ae6" providerId="ADAL" clId="{503C74C3-8201-4655-B7D9-681B9F840DD3}" dt="2025-05-13T09:02:24.290" v="1274" actId="14100"/>
          <ac:spMkLst>
            <pc:docMk/>
            <pc:sldMk cId="1733199598" sldId="1538"/>
            <ac:spMk id="38" creationId="{3CBDA22D-CED2-6442-8EC6-72FF03E2163E}"/>
          </ac:spMkLst>
        </pc:spChg>
        <pc:picChg chg="del">
          <ac:chgData name="Das, Gerarda" userId="dec061bf-56a5-47a0-b9f3-f749fe418ae6" providerId="ADAL" clId="{503C74C3-8201-4655-B7D9-681B9F840DD3}" dt="2025-05-13T09:01:45.292" v="1258" actId="478"/>
          <ac:picMkLst>
            <pc:docMk/>
            <pc:sldMk cId="1733199598" sldId="1538"/>
            <ac:picMk id="12" creationId="{F3D1781F-F6D7-1277-3A29-FDC451CFC10D}"/>
          </ac:picMkLst>
        </pc:picChg>
        <pc:picChg chg="mod">
          <ac:chgData name="Das, Gerarda" userId="dec061bf-56a5-47a0-b9f3-f749fe418ae6" providerId="ADAL" clId="{503C74C3-8201-4655-B7D9-681B9F840DD3}" dt="2025-05-13T09:02:46.530" v="1283" actId="14100"/>
          <ac:picMkLst>
            <pc:docMk/>
            <pc:sldMk cId="1733199598" sldId="1538"/>
            <ac:picMk id="17" creationId="{7656C643-BCD7-C73A-E125-EEC9FFCF2B49}"/>
          </ac:picMkLst>
        </pc:picChg>
        <pc:picChg chg="del">
          <ac:chgData name="Das, Gerarda" userId="dec061bf-56a5-47a0-b9f3-f749fe418ae6" providerId="ADAL" clId="{503C74C3-8201-4655-B7D9-681B9F840DD3}" dt="2025-05-13T09:01:28.244" v="1228" actId="478"/>
          <ac:picMkLst>
            <pc:docMk/>
            <pc:sldMk cId="1733199598" sldId="1538"/>
            <ac:picMk id="23" creationId="{3D27FDA4-9BB9-D356-3AB6-83FDB68B1629}"/>
          </ac:picMkLst>
        </pc:picChg>
        <pc:picChg chg="add mod">
          <ac:chgData name="Das, Gerarda" userId="dec061bf-56a5-47a0-b9f3-f749fe418ae6" providerId="ADAL" clId="{503C74C3-8201-4655-B7D9-681B9F840DD3}" dt="2025-05-13T09:02:40.974" v="1281" actId="1076"/>
          <ac:picMkLst>
            <pc:docMk/>
            <pc:sldMk cId="1733199598" sldId="1538"/>
            <ac:picMk id="24" creationId="{BB37E519-6F47-799F-5287-0904E83D24FD}"/>
          </ac:picMkLst>
        </pc:picChg>
        <pc:picChg chg="add mod">
          <ac:chgData name="Das, Gerarda" userId="dec061bf-56a5-47a0-b9f3-f749fe418ae6" providerId="ADAL" clId="{503C74C3-8201-4655-B7D9-681B9F840DD3}" dt="2025-05-13T09:04:01.994" v="1287" actId="1076"/>
          <ac:picMkLst>
            <pc:docMk/>
            <pc:sldMk cId="1733199598" sldId="1538"/>
            <ac:picMk id="26" creationId="{B9A94A6E-4AC8-5149-D052-20785DD4CFB4}"/>
          </ac:picMkLst>
        </pc:picChg>
        <pc:cxnChg chg="mod">
          <ac:chgData name="Das, Gerarda" userId="dec061bf-56a5-47a0-b9f3-f749fe418ae6" providerId="ADAL" clId="{503C74C3-8201-4655-B7D9-681B9F840DD3}" dt="2025-05-13T09:02:31.109" v="1277" actId="14100"/>
          <ac:cxnSpMkLst>
            <pc:docMk/>
            <pc:sldMk cId="1733199598" sldId="1538"/>
            <ac:cxnSpMk id="35" creationId="{CE56632D-29A3-57BD-3F64-DEB16784BD0A}"/>
          </ac:cxnSpMkLst>
        </pc:cxnChg>
      </pc:sldChg>
      <pc:sldChg chg="del">
        <pc:chgData name="Das, Gerarda" userId="dec061bf-56a5-47a0-b9f3-f749fe418ae6" providerId="ADAL" clId="{503C74C3-8201-4655-B7D9-681B9F840DD3}" dt="2025-05-13T08:59:33.018" v="1184" actId="47"/>
        <pc:sldMkLst>
          <pc:docMk/>
          <pc:sldMk cId="3755894769" sldId="1539"/>
        </pc:sldMkLst>
      </pc:sldChg>
      <pc:sldChg chg="addSp delSp modSp mod">
        <pc:chgData name="Das, Gerarda" userId="dec061bf-56a5-47a0-b9f3-f749fe418ae6" providerId="ADAL" clId="{503C74C3-8201-4655-B7D9-681B9F840DD3}" dt="2025-05-13T08:55:08.926" v="1020" actId="1076"/>
        <pc:sldMkLst>
          <pc:docMk/>
          <pc:sldMk cId="185113763" sldId="1540"/>
        </pc:sldMkLst>
        <pc:spChg chg="mod">
          <ac:chgData name="Das, Gerarda" userId="dec061bf-56a5-47a0-b9f3-f749fe418ae6" providerId="ADAL" clId="{503C74C3-8201-4655-B7D9-681B9F840DD3}" dt="2025-05-13T08:54:41.396" v="1015" actId="14100"/>
          <ac:spMkLst>
            <pc:docMk/>
            <pc:sldMk cId="185113763" sldId="1540"/>
            <ac:spMk id="10" creationId="{EC0CC1D0-FE60-F840-73E9-0CE7E683D1F2}"/>
          </ac:spMkLst>
        </pc:spChg>
        <pc:spChg chg="mod">
          <ac:chgData name="Das, Gerarda" userId="dec061bf-56a5-47a0-b9f3-f749fe418ae6" providerId="ADAL" clId="{503C74C3-8201-4655-B7D9-681B9F840DD3}" dt="2025-05-13T08:54:10.995" v="1006" actId="1035"/>
          <ac:spMkLst>
            <pc:docMk/>
            <pc:sldMk cId="185113763" sldId="1540"/>
            <ac:spMk id="12" creationId="{E2476A93-B8D4-4E44-87FD-AFF601B2337C}"/>
          </ac:spMkLst>
        </pc:spChg>
        <pc:spChg chg="mod">
          <ac:chgData name="Das, Gerarda" userId="dec061bf-56a5-47a0-b9f3-f749fe418ae6" providerId="ADAL" clId="{503C74C3-8201-4655-B7D9-681B9F840DD3}" dt="2025-05-13T08:54:10.995" v="1006" actId="1035"/>
          <ac:spMkLst>
            <pc:docMk/>
            <pc:sldMk cId="185113763" sldId="1540"/>
            <ac:spMk id="13" creationId="{4985FF45-EE56-11C3-E0CC-6BBB359031C0}"/>
          </ac:spMkLst>
        </pc:spChg>
        <pc:spChg chg="mod">
          <ac:chgData name="Das, Gerarda" userId="dec061bf-56a5-47a0-b9f3-f749fe418ae6" providerId="ADAL" clId="{503C74C3-8201-4655-B7D9-681B9F840DD3}" dt="2025-05-13T08:54:10.995" v="1006" actId="1035"/>
          <ac:spMkLst>
            <pc:docMk/>
            <pc:sldMk cId="185113763" sldId="1540"/>
            <ac:spMk id="14" creationId="{B7594A3B-3117-84CE-C300-FB96E5ED269D}"/>
          </ac:spMkLst>
        </pc:spChg>
        <pc:spChg chg="mod">
          <ac:chgData name="Das, Gerarda" userId="dec061bf-56a5-47a0-b9f3-f749fe418ae6" providerId="ADAL" clId="{503C74C3-8201-4655-B7D9-681B9F840DD3}" dt="2025-05-13T08:54:10.995" v="1006" actId="1035"/>
          <ac:spMkLst>
            <pc:docMk/>
            <pc:sldMk cId="185113763" sldId="1540"/>
            <ac:spMk id="15" creationId="{6EA1F8B7-D4BC-D8B0-E6FD-F33ECB45A1DD}"/>
          </ac:spMkLst>
        </pc:spChg>
        <pc:spChg chg="mod">
          <ac:chgData name="Das, Gerarda" userId="dec061bf-56a5-47a0-b9f3-f749fe418ae6" providerId="ADAL" clId="{503C74C3-8201-4655-B7D9-681B9F840DD3}" dt="2025-05-13T08:54:10.995" v="1006" actId="1035"/>
          <ac:spMkLst>
            <pc:docMk/>
            <pc:sldMk cId="185113763" sldId="1540"/>
            <ac:spMk id="18" creationId="{85D7DD60-F4AA-AD34-A265-146B167D02FE}"/>
          </ac:spMkLst>
        </pc:spChg>
        <pc:spChg chg="mod">
          <ac:chgData name="Das, Gerarda" userId="dec061bf-56a5-47a0-b9f3-f749fe418ae6" providerId="ADAL" clId="{503C74C3-8201-4655-B7D9-681B9F840DD3}" dt="2025-05-13T08:54:10.995" v="1006" actId="1035"/>
          <ac:spMkLst>
            <pc:docMk/>
            <pc:sldMk cId="185113763" sldId="1540"/>
            <ac:spMk id="19" creationId="{40542B69-6D97-5F24-63E3-ABE36EA69A27}"/>
          </ac:spMkLst>
        </pc:spChg>
        <pc:picChg chg="mod">
          <ac:chgData name="Das, Gerarda" userId="dec061bf-56a5-47a0-b9f3-f749fe418ae6" providerId="ADAL" clId="{503C74C3-8201-4655-B7D9-681B9F840DD3}" dt="2025-05-13T08:55:08.926" v="1020" actId="1076"/>
          <ac:picMkLst>
            <pc:docMk/>
            <pc:sldMk cId="185113763" sldId="1540"/>
            <ac:picMk id="4" creationId="{7AB47A1D-1185-E78C-68A9-86D87B44287A}"/>
          </ac:picMkLst>
        </pc:picChg>
        <pc:picChg chg="del">
          <ac:chgData name="Das, Gerarda" userId="dec061bf-56a5-47a0-b9f3-f749fe418ae6" providerId="ADAL" clId="{503C74C3-8201-4655-B7D9-681B9F840DD3}" dt="2025-05-13T08:54:13.629" v="1007" actId="478"/>
          <ac:picMkLst>
            <pc:docMk/>
            <pc:sldMk cId="185113763" sldId="1540"/>
            <ac:picMk id="21" creationId="{13716D4E-3B1D-DAF1-89FA-D2152017239F}"/>
          </ac:picMkLst>
        </pc:picChg>
        <pc:picChg chg="mod">
          <ac:chgData name="Das, Gerarda" userId="dec061bf-56a5-47a0-b9f3-f749fe418ae6" providerId="ADAL" clId="{503C74C3-8201-4655-B7D9-681B9F840DD3}" dt="2025-05-13T08:55:02.510" v="1019" actId="1076"/>
          <ac:picMkLst>
            <pc:docMk/>
            <pc:sldMk cId="185113763" sldId="1540"/>
            <ac:picMk id="22" creationId="{28539799-9262-F64B-BCB4-B9BDE38BED00}"/>
          </ac:picMkLst>
        </pc:picChg>
        <pc:picChg chg="add mod">
          <ac:chgData name="Das, Gerarda" userId="dec061bf-56a5-47a0-b9f3-f749fe418ae6" providerId="ADAL" clId="{503C74C3-8201-4655-B7D9-681B9F840DD3}" dt="2025-05-13T08:54:28.038" v="1013"/>
          <ac:picMkLst>
            <pc:docMk/>
            <pc:sldMk cId="185113763" sldId="1540"/>
            <ac:picMk id="23" creationId="{73C660CE-D285-B17E-848C-02DBDE505DA7}"/>
          </ac:picMkLst>
        </pc:picChg>
      </pc:sldChg>
      <pc:sldChg chg="addSp delSp modSp mod">
        <pc:chgData name="Das, Gerarda" userId="dec061bf-56a5-47a0-b9f3-f749fe418ae6" providerId="ADAL" clId="{503C74C3-8201-4655-B7D9-681B9F840DD3}" dt="2025-05-13T09:38:55.228" v="1373" actId="1076"/>
        <pc:sldMkLst>
          <pc:docMk/>
          <pc:sldMk cId="2874761744" sldId="1541"/>
        </pc:sldMkLst>
        <pc:spChg chg="mod">
          <ac:chgData name="Das, Gerarda" userId="dec061bf-56a5-47a0-b9f3-f749fe418ae6" providerId="ADAL" clId="{503C74C3-8201-4655-B7D9-681B9F840DD3}" dt="2025-05-13T08:44:20.615" v="829" actId="20577"/>
          <ac:spMkLst>
            <pc:docMk/>
            <pc:sldMk cId="2874761744" sldId="1541"/>
            <ac:spMk id="35" creationId="{37104C51-0232-62ED-4C6F-1447D06633EE}"/>
          </ac:spMkLst>
        </pc:spChg>
        <pc:picChg chg="del">
          <ac:chgData name="Das, Gerarda" userId="dec061bf-56a5-47a0-b9f3-f749fe418ae6" providerId="ADAL" clId="{503C74C3-8201-4655-B7D9-681B9F840DD3}" dt="2025-05-13T08:40:58.268" v="726" actId="478"/>
          <ac:picMkLst>
            <pc:docMk/>
            <pc:sldMk cId="2874761744" sldId="1541"/>
            <ac:picMk id="2" creationId="{B99B0D72-96C6-96A6-86BF-360AE1BA7BAB}"/>
          </ac:picMkLst>
        </pc:picChg>
        <pc:picChg chg="add del mod">
          <ac:chgData name="Das, Gerarda" userId="dec061bf-56a5-47a0-b9f3-f749fe418ae6" providerId="ADAL" clId="{503C74C3-8201-4655-B7D9-681B9F840DD3}" dt="2025-05-13T09:38:46.717" v="1368" actId="478"/>
          <ac:picMkLst>
            <pc:docMk/>
            <pc:sldMk cId="2874761744" sldId="1541"/>
            <ac:picMk id="8" creationId="{1334E2ED-A1AC-C29C-8F4B-C6072C896AC7}"/>
          </ac:picMkLst>
        </pc:picChg>
        <pc:picChg chg="add mod">
          <ac:chgData name="Das, Gerarda" userId="dec061bf-56a5-47a0-b9f3-f749fe418ae6" providerId="ADAL" clId="{503C74C3-8201-4655-B7D9-681B9F840DD3}" dt="2025-05-13T09:38:55.228" v="1373" actId="1076"/>
          <ac:picMkLst>
            <pc:docMk/>
            <pc:sldMk cId="2874761744" sldId="1541"/>
            <ac:picMk id="18" creationId="{89671578-D225-F422-5324-7D2E3D5EF1B7}"/>
          </ac:picMkLst>
        </pc:picChg>
      </pc:sldChg>
      <pc:sldChg chg="addSp delSp modSp mod">
        <pc:chgData name="Das, Gerarda" userId="dec061bf-56a5-47a0-b9f3-f749fe418ae6" providerId="ADAL" clId="{503C74C3-8201-4655-B7D9-681B9F840DD3}" dt="2025-05-13T09:27:18.481" v="1353" actId="115"/>
        <pc:sldMkLst>
          <pc:docMk/>
          <pc:sldMk cId="3604769818" sldId="1542"/>
        </pc:sldMkLst>
        <pc:spChg chg="add">
          <ac:chgData name="Das, Gerarda" userId="dec061bf-56a5-47a0-b9f3-f749fe418ae6" providerId="ADAL" clId="{503C74C3-8201-4655-B7D9-681B9F840DD3}" dt="2025-05-13T09:12:03.511" v="1289"/>
          <ac:spMkLst>
            <pc:docMk/>
            <pc:sldMk cId="3604769818" sldId="1542"/>
            <ac:spMk id="8" creationId="{3C5A3C6A-E6CF-CB0E-9B32-26DE9F8F6E28}"/>
          </ac:spMkLst>
        </pc:spChg>
        <pc:spChg chg="add del mod">
          <ac:chgData name="Das, Gerarda" userId="dec061bf-56a5-47a0-b9f3-f749fe418ae6" providerId="ADAL" clId="{503C74C3-8201-4655-B7D9-681B9F840DD3}" dt="2025-05-13T09:12:43.318" v="1291" actId="478"/>
          <ac:spMkLst>
            <pc:docMk/>
            <pc:sldMk cId="3604769818" sldId="1542"/>
            <ac:spMk id="9" creationId="{8B779B61-8259-7486-18A4-6D51B182F0FA}"/>
          </ac:spMkLst>
        </pc:spChg>
        <pc:spChg chg="mod">
          <ac:chgData name="Das, Gerarda" userId="dec061bf-56a5-47a0-b9f3-f749fe418ae6" providerId="ADAL" clId="{503C74C3-8201-4655-B7D9-681B9F840DD3}" dt="2025-05-13T08:36:26.232" v="725" actId="1076"/>
          <ac:spMkLst>
            <pc:docMk/>
            <pc:sldMk cId="3604769818" sldId="1542"/>
            <ac:spMk id="34" creationId="{152372B3-00F5-781C-183E-6F2DDF35091D}"/>
          </ac:spMkLst>
        </pc:spChg>
        <pc:spChg chg="mod">
          <ac:chgData name="Das, Gerarda" userId="dec061bf-56a5-47a0-b9f3-f749fe418ae6" providerId="ADAL" clId="{503C74C3-8201-4655-B7D9-681B9F840DD3}" dt="2025-05-13T08:35:10.280" v="723" actId="404"/>
          <ac:spMkLst>
            <pc:docMk/>
            <pc:sldMk cId="3604769818" sldId="1542"/>
            <ac:spMk id="35" creationId="{37104C51-0232-62ED-4C6F-1447D06633EE}"/>
          </ac:spMkLst>
        </pc:spChg>
        <pc:spChg chg="mod">
          <ac:chgData name="Das, Gerarda" userId="dec061bf-56a5-47a0-b9f3-f749fe418ae6" providerId="ADAL" clId="{503C74C3-8201-4655-B7D9-681B9F840DD3}" dt="2025-05-13T09:27:18.481" v="1353" actId="115"/>
          <ac:spMkLst>
            <pc:docMk/>
            <pc:sldMk cId="3604769818" sldId="1542"/>
            <ac:spMk id="36" creationId="{D8EF981A-9BA7-0EB1-9B70-F7FBF2F7DF1C}"/>
          </ac:spMkLst>
        </pc:spChg>
        <pc:picChg chg="add mod">
          <ac:chgData name="Das, Gerarda" userId="dec061bf-56a5-47a0-b9f3-f749fe418ae6" providerId="ADAL" clId="{503C74C3-8201-4655-B7D9-681B9F840DD3}" dt="2025-05-13T08:34:57.814" v="719" actId="1076"/>
          <ac:picMkLst>
            <pc:docMk/>
            <pc:sldMk cId="3604769818" sldId="1542"/>
            <ac:picMk id="2" creationId="{4828A730-DA34-BDFA-51DD-BB422CB0C881}"/>
          </ac:picMkLst>
        </pc:picChg>
        <pc:picChg chg="add mod">
          <ac:chgData name="Das, Gerarda" userId="dec061bf-56a5-47a0-b9f3-f749fe418ae6" providerId="ADAL" clId="{503C74C3-8201-4655-B7D9-681B9F840DD3}" dt="2025-05-13T09:26:57.489" v="1299" actId="1076"/>
          <ac:picMkLst>
            <pc:docMk/>
            <pc:sldMk cId="3604769818" sldId="1542"/>
            <ac:picMk id="19" creationId="{1D671028-E1F8-B824-7FB4-AE61A538D6FE}"/>
          </ac:picMkLst>
        </pc:picChg>
      </pc:sldChg>
      <pc:sldChg chg="addSp delSp modSp mod">
        <pc:chgData name="Das, Gerarda" userId="dec061bf-56a5-47a0-b9f3-f749fe418ae6" providerId="ADAL" clId="{503C74C3-8201-4655-B7D9-681B9F840DD3}" dt="2025-05-13T08:59:16.395" v="1183" actId="115"/>
        <pc:sldMkLst>
          <pc:docMk/>
          <pc:sldMk cId="3997765781" sldId="1543"/>
        </pc:sldMkLst>
        <pc:spChg chg="mod">
          <ac:chgData name="Das, Gerarda" userId="dec061bf-56a5-47a0-b9f3-f749fe418ae6" providerId="ADAL" clId="{503C74C3-8201-4655-B7D9-681B9F840DD3}" dt="2025-05-13T08:59:16.395" v="1183" actId="115"/>
          <ac:spMkLst>
            <pc:docMk/>
            <pc:sldMk cId="3997765781" sldId="1543"/>
            <ac:spMk id="4" creationId="{D36CDCC8-D80A-3CA3-9903-EC310613197D}"/>
          </ac:spMkLst>
        </pc:spChg>
        <pc:graphicFrameChg chg="add del modGraphic">
          <ac:chgData name="Das, Gerarda" userId="dec061bf-56a5-47a0-b9f3-f749fe418ae6" providerId="ADAL" clId="{503C74C3-8201-4655-B7D9-681B9F840DD3}" dt="2025-05-13T08:56:04.024" v="1028" actId="478"/>
          <ac:graphicFrameMkLst>
            <pc:docMk/>
            <pc:sldMk cId="3997765781" sldId="1543"/>
            <ac:graphicFrameMk id="29" creationId="{795C62A1-71A9-D5C5-4DE2-046771B96ABD}"/>
          </ac:graphicFrameMkLst>
        </pc:graphicFrameChg>
        <pc:picChg chg="add mod">
          <ac:chgData name="Das, Gerarda" userId="dec061bf-56a5-47a0-b9f3-f749fe418ae6" providerId="ADAL" clId="{503C74C3-8201-4655-B7D9-681B9F840DD3}" dt="2025-05-13T08:55:49.711" v="1025" actId="1076"/>
          <ac:picMkLst>
            <pc:docMk/>
            <pc:sldMk cId="3997765781" sldId="1543"/>
            <ac:picMk id="25" creationId="{E4DC3F7A-9A77-6B35-428B-0132604743C4}"/>
          </ac:picMkLst>
        </pc:picChg>
        <pc:picChg chg="add mod">
          <ac:chgData name="Das, Gerarda" userId="dec061bf-56a5-47a0-b9f3-f749fe418ae6" providerId="ADAL" clId="{503C74C3-8201-4655-B7D9-681B9F840DD3}" dt="2025-05-13T08:56:14.325" v="1032" actId="1076"/>
          <ac:picMkLst>
            <pc:docMk/>
            <pc:sldMk cId="3997765781" sldId="1543"/>
            <ac:picMk id="26" creationId="{0C120D18-7A6D-9D43-A086-B06D607C81D4}"/>
          </ac:picMkLst>
        </pc:picChg>
        <pc:picChg chg="add mod">
          <ac:chgData name="Das, Gerarda" userId="dec061bf-56a5-47a0-b9f3-f749fe418ae6" providerId="ADAL" clId="{503C74C3-8201-4655-B7D9-681B9F840DD3}" dt="2025-05-13T08:57:45.514" v="1038" actId="1076"/>
          <ac:picMkLst>
            <pc:docMk/>
            <pc:sldMk cId="3997765781" sldId="1543"/>
            <ac:picMk id="32" creationId="{D780FCAE-F2A9-E44C-899C-F0900AE68DAF}"/>
          </ac:picMkLst>
        </pc:pic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pChg chg="mod">
          <ac:chgData name="Routledge, Mandy" userId="bacdedf5-8e30-494b-ad8b-f27fa30c4f8d" providerId="ADAL" clId="{63F6B1CA-B45A-455D-8554-1DB1547AB7D0}" dt="2024-11-18T15:47:38.502" v="14" actId="20577"/>
          <ac:spMkLst>
            <pc:docMk/>
            <pc:sldMk cId="323006580" sldId="548"/>
            <ac:spMk id="3" creationId="{00000000-0000-0000-0000-000000000000}"/>
          </ac:spMkLst>
        </pc:spChg>
      </pc:sldChg>
    </pc:docChg>
  </pc:docChgLst>
  <pc:docChgLst>
    <pc:chgData name="Routledge, Mandy" userId="bacdedf5-8e30-494b-ad8b-f27fa30c4f8d" providerId="ADAL" clId="{713D1CD3-4EE4-440B-843E-86C800D20A59}"/>
    <pc:docChg chg="modSld">
      <pc:chgData name="Routledge, Mandy" userId="bacdedf5-8e30-494b-ad8b-f27fa30c4f8d" providerId="ADAL" clId="{713D1CD3-4EE4-440B-843E-86C800D20A59}" dt="2025-03-18T10:31:42.245" v="11"/>
      <pc:docMkLst>
        <pc:docMk/>
      </pc:docMkLst>
      <pc:sldChg chg="modSp mod">
        <pc:chgData name="Routledge, Mandy" userId="bacdedf5-8e30-494b-ad8b-f27fa30c4f8d" providerId="ADAL" clId="{713D1CD3-4EE4-440B-843E-86C800D20A59}" dt="2025-03-18T10:31:42.245" v="11"/>
        <pc:sldMkLst>
          <pc:docMk/>
          <pc:sldMk cId="323006580" sldId="548"/>
        </pc:sldMkLst>
        <pc:spChg chg="mod">
          <ac:chgData name="Routledge, Mandy" userId="bacdedf5-8e30-494b-ad8b-f27fa30c4f8d" providerId="ADAL" clId="{713D1CD3-4EE4-440B-843E-86C800D20A59}" dt="2025-03-18T10:29:28.023" v="9" actId="20577"/>
          <ac:spMkLst>
            <pc:docMk/>
            <pc:sldMk cId="323006580" sldId="548"/>
            <ac:spMk id="3" creationId="{00000000-0000-0000-0000-000000000000}"/>
          </ac:spMkLst>
        </pc:spChg>
        <pc:spChg chg="mod">
          <ac:chgData name="Routledge, Mandy" userId="bacdedf5-8e30-494b-ad8b-f27fa30c4f8d" providerId="ADAL" clId="{713D1CD3-4EE4-440B-843E-86C800D20A59}" dt="2025-03-18T10:31:42.245" v="11"/>
          <ac:spMkLst>
            <pc:docMk/>
            <pc:sldMk cId="323006580" sldId="548"/>
            <ac:spMk id="4" creationId="{00000000-0000-0000-0000-000000000000}"/>
          </ac:spMkLst>
        </pc:spChg>
      </pc:sldChg>
    </pc:docChg>
  </pc:docChgLst>
  <pc:docChgLst>
    <pc:chgData name="Routledge, Mandy" userId="bacdedf5-8e30-494b-ad8b-f27fa30c4f8d" providerId="ADAL" clId="{E298FEF7-7CF6-4E4E-894D-1AE4A780AE14}"/>
    <pc:docChg chg="modSld">
      <pc:chgData name="Routledge, Mandy" userId="bacdedf5-8e30-494b-ad8b-f27fa30c4f8d" providerId="ADAL" clId="{E298FEF7-7CF6-4E4E-894D-1AE4A780AE14}" dt="2025-03-18T10:54:45.929" v="3" actId="20577"/>
      <pc:docMkLst>
        <pc:docMk/>
      </pc:docMkLst>
      <pc:sldChg chg="modSp mod">
        <pc:chgData name="Routledge, Mandy" userId="bacdedf5-8e30-494b-ad8b-f27fa30c4f8d" providerId="ADAL" clId="{E298FEF7-7CF6-4E4E-894D-1AE4A780AE14}" dt="2025-03-18T10:54:45.929" v="3" actId="20577"/>
        <pc:sldMkLst>
          <pc:docMk/>
          <pc:sldMk cId="323006580" sldId="548"/>
        </pc:sldMkLst>
        <pc:spChg chg="mod">
          <ac:chgData name="Routledge, Mandy" userId="bacdedf5-8e30-494b-ad8b-f27fa30c4f8d" providerId="ADAL" clId="{E298FEF7-7CF6-4E4E-894D-1AE4A780AE14}" dt="2025-03-18T10:54:45.929" v="3" actId="20577"/>
          <ac:spMkLst>
            <pc:docMk/>
            <pc:sldMk cId="323006580" sldId="548"/>
            <ac:spMk id="3" creationId="{00000000-0000-0000-0000-000000000000}"/>
          </ac:spMkLst>
        </pc:spChg>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pChg chg="mod">
          <ac:chgData name="Routledge, Mandy" userId="bacdedf5-8e30-494b-ad8b-f27fa30c4f8d" providerId="ADAL" clId="{79AE77D5-A5AF-4622-AE80-65667CFCBDF8}" dt="2024-12-10T09:40:56.051" v="16" actId="20577"/>
          <ac:spMkLst>
            <pc:docMk/>
            <pc:sldMk cId="1059877010" sldId="1521"/>
            <ac:spMk id="4" creationId="{D36CDCC8-D80A-3CA3-9903-EC310613197D}"/>
          </ac:spMkLst>
        </pc:spChg>
        <pc:grpChg chg="del">
          <ac:chgData name="Routledge, Mandy" userId="bacdedf5-8e30-494b-ad8b-f27fa30c4f8d" providerId="ADAL" clId="{79AE77D5-A5AF-4622-AE80-65667CFCBDF8}" dt="2024-12-10T09:40:46.437" v="2" actId="478"/>
          <ac:grpSpMkLst>
            <pc:docMk/>
            <pc:sldMk cId="1059877010" sldId="1521"/>
            <ac:grpSpMk id="15" creationId="{7B3C8025-1981-A73B-B895-D3FD387AEA6B}"/>
          </ac:grpSpMkLst>
        </pc:grpChg>
        <pc:picChg chg="del">
          <ac:chgData name="Routledge, Mandy" userId="bacdedf5-8e30-494b-ad8b-f27fa30c4f8d" providerId="ADAL" clId="{79AE77D5-A5AF-4622-AE80-65667CFCBDF8}" dt="2024-12-10T09:40:45.601" v="1" actId="478"/>
          <ac:picMkLst>
            <pc:docMk/>
            <pc:sldMk cId="1059877010" sldId="1521"/>
            <ac:picMk id="9" creationId="{BAFBDB76-8FE9-2022-1B53-C302F89A2454}"/>
          </ac:picMkLst>
        </pc:picChg>
        <pc:picChg chg="del">
          <ac:chgData name="Routledge, Mandy" userId="bacdedf5-8e30-494b-ad8b-f27fa30c4f8d" providerId="ADAL" clId="{79AE77D5-A5AF-4622-AE80-65667CFCBDF8}" dt="2024-12-10T09:40:47.045" v="3" actId="478"/>
          <ac:picMkLst>
            <pc:docMk/>
            <pc:sldMk cId="1059877010" sldId="1521"/>
            <ac:picMk id="10" creationId="{96B016A8-8FD7-73BF-E604-6856938C9F41}"/>
          </ac:picMkLst>
        </pc:picChg>
        <pc:picChg chg="del">
          <ac:chgData name="Routledge, Mandy" userId="bacdedf5-8e30-494b-ad8b-f27fa30c4f8d" providerId="ADAL" clId="{79AE77D5-A5AF-4622-AE80-65667CFCBDF8}" dt="2024-12-10T09:40:47.539" v="4" actId="478"/>
          <ac:picMkLst>
            <pc:docMk/>
            <pc:sldMk cId="1059877010" sldId="1521"/>
            <ac:picMk id="11" creationId="{8045CB27-A8AD-5EBA-EB3C-8535BD5960F1}"/>
          </ac:picMkLst>
        </pc:picChg>
        <pc:picChg chg="del">
          <ac:chgData name="Routledge, Mandy" userId="bacdedf5-8e30-494b-ad8b-f27fa30c4f8d" providerId="ADAL" clId="{79AE77D5-A5AF-4622-AE80-65667CFCBDF8}" dt="2024-12-10T09:40:48.094" v="5" actId="478"/>
          <ac:picMkLst>
            <pc:docMk/>
            <pc:sldMk cId="1059877010" sldId="1521"/>
            <ac:picMk id="13" creationId="{75076872-62A7-4BDE-6EA6-B8B48D495B2C}"/>
          </ac:picMkLst>
        </pc:picChg>
        <pc:picChg chg="del">
          <ac:chgData name="Routledge, Mandy" userId="bacdedf5-8e30-494b-ad8b-f27fa30c4f8d" providerId="ADAL" clId="{79AE77D5-A5AF-4622-AE80-65667CFCBDF8}" dt="2024-12-10T09:40:48.591" v="6" actId="478"/>
          <ac:picMkLst>
            <pc:docMk/>
            <pc:sldMk cId="1059877010" sldId="1521"/>
            <ac:picMk id="14" creationId="{640E450A-8B64-B129-89FA-6D51372367DA}"/>
          </ac:picMkLst>
        </pc:picChg>
      </pc:sldChg>
      <pc:sldChg chg="delSp modSp add mod">
        <pc:chgData name="Routledge, Mandy" userId="bacdedf5-8e30-494b-ad8b-f27fa30c4f8d" providerId="ADAL" clId="{79AE77D5-A5AF-4622-AE80-65667CFCBDF8}" dt="2024-12-10T09:41:30.215" v="62" actId="20577"/>
        <pc:sldMkLst>
          <pc:docMk/>
          <pc:sldMk cId="2371299458" sldId="1529"/>
        </pc:sldMkLst>
        <pc:spChg chg="mod">
          <ac:chgData name="Routledge, Mandy" userId="bacdedf5-8e30-494b-ad8b-f27fa30c4f8d" providerId="ADAL" clId="{79AE77D5-A5AF-4622-AE80-65667CFCBDF8}" dt="2024-12-10T09:41:02.886" v="21" actId="20577"/>
          <ac:spMkLst>
            <pc:docMk/>
            <pc:sldMk cId="2371299458" sldId="1529"/>
            <ac:spMk id="4" creationId="{D36CDCC8-D80A-3CA3-9903-EC310613197D}"/>
          </ac:spMkLst>
        </pc:spChg>
        <pc:spChg chg="mod">
          <ac:chgData name="Routledge, Mandy" userId="bacdedf5-8e30-494b-ad8b-f27fa30c4f8d" providerId="ADAL" clId="{79AE77D5-A5AF-4622-AE80-65667CFCBDF8}" dt="2024-12-10T09:41:20.067" v="44" actId="20577"/>
          <ac:spMkLst>
            <pc:docMk/>
            <pc:sldMk cId="2371299458" sldId="1529"/>
            <ac:spMk id="12" creationId="{E2476A93-B8D4-4E44-87FD-AFF601B2337C}"/>
          </ac:spMkLst>
        </pc:spChg>
        <pc:spChg chg="mod">
          <ac:chgData name="Routledge, Mandy" userId="bacdedf5-8e30-494b-ad8b-f27fa30c4f8d" providerId="ADAL" clId="{79AE77D5-A5AF-4622-AE80-65667CFCBDF8}" dt="2024-12-10T09:41:24.930" v="51" actId="20577"/>
          <ac:spMkLst>
            <pc:docMk/>
            <pc:sldMk cId="2371299458" sldId="1529"/>
            <ac:spMk id="13" creationId="{4985FF45-EE56-11C3-E0CC-6BBB359031C0}"/>
          </ac:spMkLst>
        </pc:spChg>
        <pc:spChg chg="mod">
          <ac:chgData name="Routledge, Mandy" userId="bacdedf5-8e30-494b-ad8b-f27fa30c4f8d" providerId="ADAL" clId="{79AE77D5-A5AF-4622-AE80-65667CFCBDF8}" dt="2024-12-10T09:41:30.215" v="62" actId="20577"/>
          <ac:spMkLst>
            <pc:docMk/>
            <pc:sldMk cId="2371299458" sldId="1529"/>
            <ac:spMk id="15" creationId="{6EA1F8B7-D4BC-D8B0-E6FD-F33ECB45A1DD}"/>
          </ac:spMkLst>
        </pc:spChg>
        <pc:spChg chg="del">
          <ac:chgData name="Routledge, Mandy" userId="bacdedf5-8e30-494b-ad8b-f27fa30c4f8d" providerId="ADAL" clId="{79AE77D5-A5AF-4622-AE80-65667CFCBDF8}" dt="2024-12-10T09:41:06.962" v="24" actId="478"/>
          <ac:spMkLst>
            <pc:docMk/>
            <pc:sldMk cId="2371299458" sldId="1529"/>
            <ac:spMk id="38" creationId="{2AC17775-1AF7-FA98-5BCB-6CAC3E4E9F81}"/>
          </ac:spMkLst>
        </pc:spChg>
        <pc:spChg chg="del">
          <ac:chgData name="Routledge, Mandy" userId="bacdedf5-8e30-494b-ad8b-f27fa30c4f8d" providerId="ADAL" clId="{79AE77D5-A5AF-4622-AE80-65667CFCBDF8}" dt="2024-12-10T09:41:06.191" v="23" actId="478"/>
          <ac:spMkLst>
            <pc:docMk/>
            <pc:sldMk cId="2371299458" sldId="1529"/>
            <ac:spMk id="39" creationId="{9E57CB17-F4C0-4604-A6BF-62984AD64B3C}"/>
          </ac:spMkLst>
        </pc:spChg>
        <pc:grpChg chg="del">
          <ac:chgData name="Routledge, Mandy" userId="bacdedf5-8e30-494b-ad8b-f27fa30c4f8d" providerId="ADAL" clId="{79AE77D5-A5AF-4622-AE80-65667CFCBDF8}" dt="2024-12-10T09:41:05.305" v="22" actId="478"/>
          <ac:grpSpMkLst>
            <pc:docMk/>
            <pc:sldMk cId="2371299458" sldId="1529"/>
            <ac:grpSpMk id="25" creationId="{619D3C10-42A7-710E-1EEB-B98F43C32604}"/>
          </ac:grpSpMkLst>
        </pc:grpChg>
        <pc:picChg chg="del">
          <ac:chgData name="Routledge, Mandy" userId="bacdedf5-8e30-494b-ad8b-f27fa30c4f8d" providerId="ADAL" clId="{79AE77D5-A5AF-4622-AE80-65667CFCBDF8}" dt="2024-12-10T09:41:08.266" v="26" actId="478"/>
          <ac:picMkLst>
            <pc:docMk/>
            <pc:sldMk cId="2371299458" sldId="1529"/>
            <ac:picMk id="33" creationId="{8DD77892-8E6E-399F-6960-AC4DD229050B}"/>
          </ac:picMkLst>
        </pc:picChg>
        <pc:picChg chg="del">
          <ac:chgData name="Routledge, Mandy" userId="bacdedf5-8e30-494b-ad8b-f27fa30c4f8d" providerId="ADAL" clId="{79AE77D5-A5AF-4622-AE80-65667CFCBDF8}" dt="2024-12-10T09:41:07.727" v="25" actId="478"/>
          <ac:picMkLst>
            <pc:docMk/>
            <pc:sldMk cId="2371299458" sldId="1529"/>
            <ac:picMk id="36" creationId="{2074C01F-5673-B9C9-3075-E64D94E40FD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13-5-2025</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13-5-2025</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Woordenoverzicht </a:t>
            </a:r>
            <a:endParaRPr lang="nl-NL" sz="1800" kern="10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editie: </a:t>
            </a:r>
            <a:r>
              <a:rPr lang="nl-NL" sz="1800" kern="100">
                <a:effectLst/>
                <a:latin typeface="Aptos" panose="020B0004020202020204" pitchFamily="34" charset="0"/>
                <a:ea typeface="Aptos" panose="020B0004020202020204" pitchFamily="34" charset="0"/>
                <a:cs typeface="Times New Roman" panose="02020603050405020304" pitchFamily="18" charset="0"/>
              </a:rPr>
              <a:t>de aflevering</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competitie: </a:t>
            </a:r>
            <a:r>
              <a:rPr lang="nl-NL" sz="1800" kern="100">
                <a:effectLst/>
                <a:latin typeface="Aptos" panose="020B0004020202020204" pitchFamily="34" charset="0"/>
                <a:ea typeface="Aptos" panose="020B0004020202020204" pitchFamily="34" charset="0"/>
                <a:cs typeface="Times New Roman" panose="02020603050405020304" pitchFamily="18" charset="0"/>
              </a:rPr>
              <a:t>een aantal wedstrijden die gaan om de hoofdprijs</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meedingen naar: </a:t>
            </a:r>
            <a:r>
              <a:rPr lang="nl-NL" sz="1800" kern="100">
                <a:effectLst/>
                <a:latin typeface="Aptos" panose="020B0004020202020204" pitchFamily="34" charset="0"/>
                <a:ea typeface="Aptos" panose="020B0004020202020204" pitchFamily="34" charset="0"/>
                <a:cs typeface="Times New Roman" panose="02020603050405020304" pitchFamily="18" charset="0"/>
              </a:rPr>
              <a:t>proberen te krijgen (wat andere mensen ook proberen te krijgen)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ten gehore brengen: </a:t>
            </a:r>
            <a:r>
              <a:rPr lang="nl-NL" sz="1800" kern="100">
                <a:effectLst/>
                <a:latin typeface="Aptos" panose="020B0004020202020204" pitchFamily="34" charset="0"/>
                <a:ea typeface="Aptos" panose="020B0004020202020204" pitchFamily="34" charset="0"/>
                <a:cs typeface="Times New Roman" panose="02020603050405020304" pitchFamily="18" charset="0"/>
              </a:rPr>
              <a:t>laten horen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verzekerd zijn van: </a:t>
            </a:r>
            <a:r>
              <a:rPr lang="nl-NL" sz="1800" kern="100">
                <a:effectLst/>
                <a:latin typeface="Aptos" panose="020B0004020202020204" pitchFamily="34" charset="0"/>
                <a:ea typeface="Aptos" panose="020B0004020202020204" pitchFamily="34" charset="0"/>
                <a:cs typeface="Times New Roman" panose="02020603050405020304" pitchFamily="18" charset="0"/>
              </a:rPr>
              <a:t>zeker weten dat iets gebeurt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auditie: </a:t>
            </a:r>
            <a:r>
              <a:rPr lang="nl-NL" sz="1800" kern="100">
                <a:effectLst/>
                <a:latin typeface="Aptos" panose="020B0004020202020204" pitchFamily="34" charset="0"/>
                <a:ea typeface="Aptos" panose="020B0004020202020204" pitchFamily="34" charset="0"/>
                <a:cs typeface="Times New Roman" panose="02020603050405020304" pitchFamily="18" charset="0"/>
              </a:rPr>
              <a:t>het proefoptreden om te laten zien wat je kunt</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doorbraak: </a:t>
            </a:r>
            <a:r>
              <a:rPr lang="nl-NL" sz="1800" kern="100">
                <a:effectLst/>
                <a:latin typeface="Aptos" panose="020B0004020202020204" pitchFamily="34" charset="0"/>
                <a:ea typeface="Aptos" panose="020B0004020202020204" pitchFamily="34" charset="0"/>
                <a:cs typeface="Times New Roman" panose="02020603050405020304" pitchFamily="18" charset="0"/>
              </a:rPr>
              <a:t>het plotselinge succes</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het eerbetoon: </a:t>
            </a:r>
            <a:r>
              <a:rPr lang="nl-NL" sz="1800" kern="100">
                <a:effectLst/>
                <a:latin typeface="Aptos" panose="020B0004020202020204" pitchFamily="34" charset="0"/>
                <a:ea typeface="Aptos" panose="020B0004020202020204" pitchFamily="34" charset="0"/>
                <a:cs typeface="Times New Roman" panose="02020603050405020304" pitchFamily="18" charset="0"/>
              </a:rPr>
              <a:t>de manier om je waardering voor iets of iemand te laten zien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uitdragen: </a:t>
            </a:r>
            <a:r>
              <a:rPr lang="nl-NL" sz="1800" kern="100">
                <a:effectLst/>
                <a:latin typeface="Aptos" panose="020B0004020202020204" pitchFamily="34" charset="0"/>
                <a:ea typeface="Aptos" panose="020B0004020202020204" pitchFamily="34" charset="0"/>
                <a:cs typeface="Times New Roman" panose="02020603050405020304" pitchFamily="18" charset="0"/>
              </a:rPr>
              <a:t>vertellen (van een idee of mening om andere mensen iets mee te geven)</a:t>
            </a:r>
          </a:p>
          <a:p>
            <a:pPr>
              <a:lnSpc>
                <a:spcPct val="107000"/>
              </a:lnSpc>
              <a:spcAft>
                <a:spcPts val="800"/>
              </a:spcAft>
            </a:pPr>
            <a:r>
              <a:rPr lang="nl-NL" sz="1800" b="1" kern="100">
                <a:effectLst/>
                <a:latin typeface="Aptos" panose="020B0004020202020204" pitchFamily="34" charset="0"/>
                <a:ea typeface="Aptos" panose="020B0004020202020204" pitchFamily="34" charset="0"/>
                <a:cs typeface="Times New Roman" panose="02020603050405020304" pitchFamily="18" charset="0"/>
              </a:rPr>
              <a:t>de repetitie: </a:t>
            </a:r>
            <a:r>
              <a:rPr lang="nl-NL" sz="1800" kern="100">
                <a:effectLst/>
                <a:latin typeface="Aptos" panose="020B0004020202020204" pitchFamily="34" charset="0"/>
                <a:ea typeface="Aptos" panose="020B0004020202020204" pitchFamily="34" charset="0"/>
                <a:cs typeface="Times New Roman" panose="02020603050405020304" pitchFamily="18" charset="0"/>
              </a:rPr>
              <a:t>de oefening</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a:p>
          <a:p>
            <a:endParaRPr lang="nl-NL" b="1"/>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3247013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251596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3820694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13-5-2025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13-5-2025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13-5-2025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13-5-2025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13-5-2025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13-5-2025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13-5-2025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13-5-2025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4.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2000" u="sng">
                <a:solidFill>
                  <a:prstClr val="black"/>
                </a:solidFill>
                <a:latin typeface="+mj-lt"/>
              </a:rPr>
              <a:t>Semantisatieverhaal A:</a:t>
            </a:r>
          </a:p>
          <a:p>
            <a:pPr marL="0" indent="0">
              <a:lnSpc>
                <a:spcPct val="107000"/>
              </a:lnSpc>
              <a:spcAft>
                <a:spcPts val="800"/>
              </a:spcAft>
              <a:buNone/>
            </a:pPr>
            <a:r>
              <a:rPr lang="nl-NL" sz="1800" kern="100">
                <a:effectLst/>
                <a:latin typeface="+mj-lt"/>
                <a:ea typeface="Aptos" panose="020B0004020202020204" pitchFamily="34" charset="0"/>
                <a:cs typeface="Times New Roman" panose="02020603050405020304" pitchFamily="18" charset="0"/>
              </a:rPr>
              <a:t>Beroemd worden door je mening te geven. Dat gebeurt niet vaak! Mensen worden bijvoorbeeld beroemd door </a:t>
            </a:r>
            <a:r>
              <a:rPr lang="nl-NL" sz="1800" b="1" u="sng" kern="100">
                <a:effectLst/>
                <a:latin typeface="+mj-lt"/>
                <a:ea typeface="Aptos" panose="020B0004020202020204" pitchFamily="34" charset="0"/>
                <a:cs typeface="Times New Roman" panose="02020603050405020304" pitchFamily="18" charset="0"/>
              </a:rPr>
              <a:t>een auditie</a:t>
            </a:r>
            <a:r>
              <a:rPr lang="nl-NL" sz="1800" kern="100">
                <a:effectLst/>
                <a:latin typeface="+mj-lt"/>
                <a:ea typeface="Aptos" panose="020B0004020202020204" pitchFamily="34" charset="0"/>
                <a:cs typeface="Times New Roman" panose="02020603050405020304" pitchFamily="18" charset="0"/>
              </a:rPr>
              <a:t> (dat is </a:t>
            </a:r>
            <a:r>
              <a:rPr lang="nl-NL" sz="1800" b="1" i="1">
                <a:effectLst/>
                <a:ea typeface="Times New Roman" panose="02020603050405020304" pitchFamily="18" charset="0"/>
                <a:cs typeface="Arial" panose="020B0604020202020204" pitchFamily="34" charset="0"/>
              </a:rPr>
              <a:t>het proefoptreden om te laten zien wat je kunt</a:t>
            </a:r>
            <a:r>
              <a:rPr lang="nl-NL" sz="1800">
                <a:effectLst/>
                <a:ea typeface="Times New Roman" panose="02020603050405020304" pitchFamily="18" charset="0"/>
                <a:cs typeface="Arial" panose="020B0604020202020204" pitchFamily="34" charset="0"/>
              </a:rPr>
              <a:t>) </a:t>
            </a:r>
            <a:r>
              <a:rPr lang="nl-NL" sz="1800" kern="100">
                <a:effectLst/>
                <a:latin typeface="+mj-lt"/>
                <a:ea typeface="Aptos" panose="020B0004020202020204" pitchFamily="34" charset="0"/>
                <a:cs typeface="Times New Roman" panose="02020603050405020304" pitchFamily="18" charset="0"/>
              </a:rPr>
              <a:t>die ze doen bij een </a:t>
            </a:r>
            <a:r>
              <a:rPr lang="nl-NL" sz="1800" kern="100">
                <a:latin typeface="+mj-lt"/>
                <a:ea typeface="Aptos" panose="020B0004020202020204" pitchFamily="34" charset="0"/>
                <a:cs typeface="Times New Roman" panose="02020603050405020304" pitchFamily="18" charset="0"/>
              </a:rPr>
              <a:t>dans</a:t>
            </a:r>
            <a:r>
              <a:rPr lang="nl-NL" sz="1800" kern="100">
                <a:effectLst/>
                <a:latin typeface="+mj-lt"/>
                <a:ea typeface="Aptos" panose="020B0004020202020204" pitchFamily="34" charset="0"/>
                <a:cs typeface="Times New Roman" panose="02020603050405020304" pitchFamily="18" charset="0"/>
              </a:rPr>
              <a:t>wedstrijd of een wedstrijd waarbij ze een liedje </a:t>
            </a:r>
            <a:r>
              <a:rPr lang="nl-NL" sz="1800" b="1" u="sng" kern="100">
                <a:effectLst/>
                <a:latin typeface="+mj-lt"/>
                <a:ea typeface="Aptos" panose="020B0004020202020204" pitchFamily="34" charset="0"/>
                <a:cs typeface="Times New Roman" panose="02020603050405020304" pitchFamily="18" charset="0"/>
              </a:rPr>
              <a:t>ten gehore brengen</a:t>
            </a:r>
            <a:r>
              <a:rPr lang="nl-NL" sz="1800" kern="100">
                <a:effectLst/>
                <a:latin typeface="+mj-lt"/>
                <a:ea typeface="Aptos" panose="020B0004020202020204" pitchFamily="34" charset="0"/>
                <a:cs typeface="Times New Roman" panose="02020603050405020304" pitchFamily="18" charset="0"/>
              </a:rPr>
              <a:t> (</a:t>
            </a:r>
            <a:r>
              <a:rPr lang="nl-NL" sz="1800" b="1" i="1" kern="100">
                <a:effectLst/>
                <a:latin typeface="+mj-lt"/>
                <a:ea typeface="Aptos" panose="020B0004020202020204" pitchFamily="34" charset="0"/>
                <a:cs typeface="Times New Roman" panose="02020603050405020304" pitchFamily="18" charset="0"/>
              </a:rPr>
              <a:t>laten horen</a:t>
            </a:r>
            <a:r>
              <a:rPr lang="nl-NL" sz="1800" kern="100">
                <a:effectLst/>
                <a:latin typeface="+mj-lt"/>
                <a:ea typeface="Aptos" panose="020B0004020202020204" pitchFamily="34" charset="0"/>
                <a:cs typeface="Times New Roman" panose="02020603050405020304" pitchFamily="18" charset="0"/>
              </a:rPr>
              <a:t>), of omdat ze in een film spelen. Megan </a:t>
            </a:r>
            <a:r>
              <a:rPr lang="nl-NL" sz="1800" kern="100" err="1">
                <a:effectLst/>
                <a:latin typeface="+mj-lt"/>
                <a:ea typeface="Aptos" panose="020B0004020202020204" pitchFamily="34" charset="0"/>
                <a:cs typeface="Times New Roman" panose="02020603050405020304" pitchFamily="18" charset="0"/>
              </a:rPr>
              <a:t>Rapinoe</a:t>
            </a:r>
            <a:r>
              <a:rPr lang="nl-NL" sz="1800" kern="100">
                <a:effectLst/>
                <a:latin typeface="+mj-lt"/>
                <a:ea typeface="Aptos" panose="020B0004020202020204" pitchFamily="34" charset="0"/>
                <a:cs typeface="Times New Roman" panose="02020603050405020304" pitchFamily="18" charset="0"/>
              </a:rPr>
              <a:t>, een vrouw in Amerika, werd op een andere manier beroemd. In 2019 speelde ze mee in de vrouwen voetbalploeg tijdens het WK voetbal. Die </a:t>
            </a:r>
            <a:r>
              <a:rPr lang="nl-NL" sz="1800" b="1" u="sng" kern="100">
                <a:effectLst/>
                <a:latin typeface="+mj-lt"/>
                <a:ea typeface="Aptos" panose="020B0004020202020204" pitchFamily="34" charset="0"/>
                <a:cs typeface="Times New Roman" panose="02020603050405020304" pitchFamily="18" charset="0"/>
              </a:rPr>
              <a:t>editie</a:t>
            </a:r>
            <a:r>
              <a:rPr lang="nl-NL" sz="1800" kern="100">
                <a:effectLst/>
                <a:latin typeface="+mj-lt"/>
                <a:ea typeface="Aptos" panose="020B0004020202020204" pitchFamily="34" charset="0"/>
                <a:cs typeface="Times New Roman" panose="02020603050405020304" pitchFamily="18" charset="0"/>
              </a:rPr>
              <a:t> werd heel erg bijzonder. </a:t>
            </a:r>
            <a:r>
              <a:rPr lang="nl-NL" sz="1800" b="1" i="1" kern="100">
                <a:effectLst/>
                <a:latin typeface="+mj-lt"/>
                <a:ea typeface="Aptos" panose="020B0004020202020204" pitchFamily="34" charset="0"/>
                <a:cs typeface="Times New Roman" panose="02020603050405020304" pitchFamily="18" charset="0"/>
              </a:rPr>
              <a:t>Die aflevering</a:t>
            </a:r>
            <a:r>
              <a:rPr lang="nl-NL" sz="1800" kern="100">
                <a:effectLst/>
                <a:latin typeface="+mj-lt"/>
                <a:ea typeface="Aptos" panose="020B0004020202020204" pitchFamily="34" charset="0"/>
                <a:cs typeface="Times New Roman" panose="02020603050405020304" pitchFamily="18" charset="0"/>
              </a:rPr>
              <a:t> was bijzonder. Niet alleen omdat het team de beker won, maar ook vanwege Megan zelf. Tijdens de hele </a:t>
            </a:r>
            <a:r>
              <a:rPr lang="nl-NL" sz="1800" b="1" u="sng" kern="100">
                <a:effectLst/>
                <a:latin typeface="+mj-lt"/>
                <a:ea typeface="Aptos" panose="020B0004020202020204" pitchFamily="34" charset="0"/>
                <a:cs typeface="Times New Roman" panose="02020603050405020304" pitchFamily="18" charset="0"/>
              </a:rPr>
              <a:t>competitie</a:t>
            </a:r>
            <a:r>
              <a:rPr lang="nl-NL" sz="1800" kern="100">
                <a:effectLst/>
                <a:latin typeface="+mj-lt"/>
                <a:ea typeface="Aptos" panose="020B0004020202020204" pitchFamily="34" charset="0"/>
                <a:cs typeface="Times New Roman" panose="02020603050405020304" pitchFamily="18" charset="0"/>
              </a:rPr>
              <a:t> viel ze op door haar geweldige voetbalkwaliteiten én haar duidelijke mening. </a:t>
            </a:r>
            <a:r>
              <a:rPr lang="nl-NL" sz="1800" kern="100">
                <a:effectLst/>
                <a:latin typeface="+mj-lt"/>
                <a:ea typeface="Aptos" panose="020B0004020202020204" pitchFamily="34" charset="0"/>
                <a:cs typeface="Arial" panose="020B0604020202020204" pitchFamily="34" charset="0"/>
              </a:rPr>
              <a:t>D</a:t>
            </a:r>
            <a:r>
              <a:rPr lang="nl-NL" sz="1800">
                <a:effectLst/>
                <a:ea typeface="Times New Roman" panose="02020603050405020304" pitchFamily="18" charset="0"/>
                <a:cs typeface="Arial" panose="020B0604020202020204" pitchFamily="34" charset="0"/>
              </a:rPr>
              <a:t>e competitie is </a:t>
            </a:r>
            <a:r>
              <a:rPr lang="nl-NL" sz="1800" b="1" i="1">
                <a:effectLst/>
                <a:ea typeface="Times New Roman" panose="02020603050405020304" pitchFamily="18" charset="0"/>
                <a:cs typeface="Arial" panose="020B0604020202020204" pitchFamily="34" charset="0"/>
              </a:rPr>
              <a:t>een aantal wedstrijden die gaan om de hoofdprijs</a:t>
            </a:r>
            <a:r>
              <a:rPr lang="nl-NL" sz="1800">
                <a:effectLst/>
                <a:ea typeface="Times New Roman" panose="02020603050405020304" pitchFamily="18" charset="0"/>
                <a:cs typeface="Arial" panose="020B0604020202020204" pitchFamily="34" charset="0"/>
              </a:rPr>
              <a:t>. </a:t>
            </a:r>
            <a:r>
              <a:rPr lang="nl-NL" sz="1800" kern="100">
                <a:effectLst/>
                <a:latin typeface="+mj-lt"/>
                <a:ea typeface="Aptos" panose="020B0004020202020204" pitchFamily="34" charset="0"/>
                <a:cs typeface="Times New Roman" panose="02020603050405020304" pitchFamily="18" charset="0"/>
              </a:rPr>
              <a:t>Ze durfde zich uit te spreken over gelijke rechten voor vrouwen en mannen, over gelijke betaling van mannen en vrouwen in de sport, en over wat er beter kon in Amerika. Megan en haar team waren niet alleen op het veld aan het strijden, aan het </a:t>
            </a:r>
            <a:r>
              <a:rPr lang="nl-NL" sz="1800" b="1" u="sng" kern="100">
                <a:effectLst/>
                <a:latin typeface="+mj-lt"/>
                <a:ea typeface="Aptos" panose="020B0004020202020204" pitchFamily="34" charset="0"/>
                <a:cs typeface="Times New Roman" panose="02020603050405020304" pitchFamily="18" charset="0"/>
              </a:rPr>
              <a:t>meedingen naar</a:t>
            </a:r>
            <a:r>
              <a:rPr lang="nl-NL" sz="1800" kern="100">
                <a:effectLst/>
                <a:latin typeface="+mj-lt"/>
                <a:ea typeface="Aptos" panose="020B0004020202020204" pitchFamily="34" charset="0"/>
                <a:cs typeface="Times New Roman" panose="02020603050405020304" pitchFamily="18" charset="0"/>
              </a:rPr>
              <a:t> de beker. </a:t>
            </a:r>
            <a:r>
              <a:rPr lang="nl-NL" sz="1800">
                <a:effectLst/>
                <a:ea typeface="Times New Roman" panose="02020603050405020304" pitchFamily="18" charset="0"/>
                <a:cs typeface="Arial" panose="020B0604020202020204" pitchFamily="34" charset="0"/>
              </a:rPr>
              <a:t>Ze </a:t>
            </a:r>
            <a:r>
              <a:rPr lang="nl-NL" sz="1800" b="1" i="1">
                <a:effectLst/>
                <a:ea typeface="Times New Roman" panose="02020603050405020304" pitchFamily="18" charset="0"/>
                <a:cs typeface="Arial" panose="020B0604020202020204" pitchFamily="34" charset="0"/>
              </a:rPr>
              <a:t>probeerden </a:t>
            </a:r>
            <a:r>
              <a:rPr lang="nl-NL" sz="1800">
                <a:effectLst/>
                <a:ea typeface="Times New Roman" panose="02020603050405020304" pitchFamily="18" charset="0"/>
                <a:cs typeface="Arial" panose="020B0604020202020204" pitchFamily="34" charset="0"/>
              </a:rPr>
              <a:t>de beker </a:t>
            </a:r>
            <a:r>
              <a:rPr lang="nl-NL" sz="1800" b="1" i="1">
                <a:effectLst/>
                <a:ea typeface="Times New Roman" panose="02020603050405020304" pitchFamily="18" charset="0"/>
                <a:cs typeface="Arial" panose="020B0604020202020204" pitchFamily="34" charset="0"/>
              </a:rPr>
              <a:t>te krijgen (wat andere mensen ook proberen te krijgen)</a:t>
            </a:r>
            <a:r>
              <a:rPr lang="nl-NL" sz="1800">
                <a:effectLst/>
                <a:ea typeface="Times New Roman" panose="02020603050405020304" pitchFamily="18" charset="0"/>
                <a:cs typeface="Arial" panose="020B0604020202020204" pitchFamily="34" charset="0"/>
              </a:rPr>
              <a:t>.</a:t>
            </a:r>
            <a:r>
              <a:rPr lang="nl-NL" sz="1800" kern="100">
                <a:effectLst/>
                <a:latin typeface="+mj-lt"/>
                <a:ea typeface="Aptos" panose="020B0004020202020204" pitchFamily="34" charset="0"/>
                <a:cs typeface="Times New Roman" panose="02020603050405020304" pitchFamily="18" charset="0"/>
              </a:rPr>
              <a:t> Ze </a:t>
            </a:r>
            <a:r>
              <a:rPr lang="nl-NL" sz="1800" b="1" u="sng" kern="100">
                <a:effectLst/>
                <a:latin typeface="+mj-lt"/>
                <a:ea typeface="Aptos" panose="020B0004020202020204" pitchFamily="34" charset="0"/>
                <a:cs typeface="Times New Roman" panose="02020603050405020304" pitchFamily="18" charset="0"/>
              </a:rPr>
              <a:t>droegen uit</a:t>
            </a:r>
            <a:r>
              <a:rPr lang="nl-NL" sz="1800" kern="100">
                <a:effectLst/>
                <a:latin typeface="+mj-lt"/>
                <a:ea typeface="Aptos" panose="020B0004020202020204" pitchFamily="34" charset="0"/>
                <a:cs typeface="Times New Roman" panose="02020603050405020304" pitchFamily="18" charset="0"/>
              </a:rPr>
              <a:t> dat het ook buiten de sport eerlijker moest voor iedereen. </a:t>
            </a:r>
            <a:r>
              <a:rPr lang="nl-NL" sz="1800">
                <a:effectLst/>
                <a:ea typeface="Times New Roman" panose="02020603050405020304" pitchFamily="18" charset="0"/>
                <a:cs typeface="Arial" panose="020B0604020202020204" pitchFamily="34" charset="0"/>
              </a:rPr>
              <a:t>Ze gingen dit </a:t>
            </a:r>
            <a:r>
              <a:rPr lang="nl-NL" sz="1800" b="1" i="1">
                <a:effectLst/>
                <a:ea typeface="Times New Roman" panose="02020603050405020304" pitchFamily="18" charset="0"/>
                <a:cs typeface="Arial" panose="020B0604020202020204" pitchFamily="34" charset="0"/>
              </a:rPr>
              <a:t>vertellen (om andere mensen iets mee te geven)</a:t>
            </a:r>
            <a:r>
              <a:rPr lang="nl-NL" sz="1800">
                <a:effectLst/>
                <a:ea typeface="Times New Roman" panose="02020603050405020304" pitchFamily="18" charset="0"/>
                <a:cs typeface="Arial" panose="020B0604020202020204" pitchFamily="34" charset="0"/>
              </a:rPr>
              <a:t>.</a:t>
            </a:r>
            <a:r>
              <a:rPr lang="nl-NL" sz="1800" kern="100">
                <a:effectLst/>
                <a:latin typeface="+mj-lt"/>
                <a:ea typeface="Aptos" panose="020B0004020202020204" pitchFamily="34" charset="0"/>
                <a:cs typeface="Times New Roman" panose="02020603050405020304" pitchFamily="18" charset="0"/>
              </a:rPr>
              <a:t> Door haar voetbalprestaties én haar woorden werd ze wereldberoemd. Haar </a:t>
            </a:r>
            <a:r>
              <a:rPr lang="nl-NL" sz="1800" b="1" u="sng" kern="100">
                <a:effectLst/>
                <a:latin typeface="+mj-lt"/>
                <a:ea typeface="Aptos" panose="020B0004020202020204" pitchFamily="34" charset="0"/>
                <a:cs typeface="Times New Roman" panose="02020603050405020304" pitchFamily="18" charset="0"/>
              </a:rPr>
              <a:t>doorbraak</a:t>
            </a:r>
            <a:r>
              <a:rPr lang="nl-NL" sz="1800" kern="100">
                <a:effectLst/>
                <a:latin typeface="+mj-lt"/>
                <a:ea typeface="Aptos" panose="020B0004020202020204" pitchFamily="34" charset="0"/>
                <a:cs typeface="Times New Roman" panose="02020603050405020304" pitchFamily="18" charset="0"/>
              </a:rPr>
              <a:t>, </a:t>
            </a:r>
            <a:r>
              <a:rPr lang="nl-NL" sz="1800" b="1" i="1" kern="100">
                <a:latin typeface="+mj-lt"/>
                <a:ea typeface="Aptos" panose="020B0004020202020204" pitchFamily="34" charset="0"/>
                <a:cs typeface="Times New Roman" panose="02020603050405020304" pitchFamily="18" charset="0"/>
              </a:rPr>
              <a:t>het plotselinge succes</a:t>
            </a:r>
            <a:r>
              <a:rPr lang="nl-NL" sz="1800" kern="100">
                <a:latin typeface="+mj-lt"/>
                <a:ea typeface="Aptos" panose="020B0004020202020204" pitchFamily="34" charset="0"/>
                <a:cs typeface="Times New Roman" panose="02020603050405020304" pitchFamily="18" charset="0"/>
              </a:rPr>
              <a:t>, </a:t>
            </a:r>
            <a:r>
              <a:rPr lang="nl-NL" sz="1800" kern="100">
                <a:effectLst/>
                <a:latin typeface="+mj-lt"/>
                <a:ea typeface="Aptos" panose="020B0004020202020204" pitchFamily="34" charset="0"/>
                <a:cs typeface="Times New Roman" panose="02020603050405020304" pitchFamily="18" charset="0"/>
              </a:rPr>
              <a:t>was niet alleen in de sportwereld maar ook daarbuiten. Ze kreeg prijzen en onderscheidingen, én ze mocht spreken op belangrijke bijeenkomsten als een soort </a:t>
            </a:r>
            <a:r>
              <a:rPr lang="nl-NL" sz="1800" b="1" u="sng" kern="100">
                <a:effectLst/>
                <a:latin typeface="+mj-lt"/>
                <a:ea typeface="Aptos" panose="020B0004020202020204" pitchFamily="34" charset="0"/>
                <a:cs typeface="Times New Roman" panose="02020603050405020304" pitchFamily="18" charset="0"/>
              </a:rPr>
              <a:t>eerbetoon</a:t>
            </a:r>
            <a:r>
              <a:rPr lang="nl-NL" sz="1800" kern="100">
                <a:effectLst/>
                <a:latin typeface="+mj-lt"/>
                <a:ea typeface="Aptos" panose="020B0004020202020204" pitchFamily="34" charset="0"/>
                <a:cs typeface="Times New Roman" panose="02020603050405020304" pitchFamily="18" charset="0"/>
              </a:rPr>
              <a:t> voor alles wat ze had gedaan. </a:t>
            </a:r>
            <a:r>
              <a:rPr lang="nl-NL" sz="1800">
                <a:effectLst/>
                <a:ea typeface="Times New Roman" panose="02020603050405020304" pitchFamily="18" charset="0"/>
                <a:cs typeface="Arial" panose="020B0604020202020204" pitchFamily="34" charset="0"/>
              </a:rPr>
              <a:t>Het eerbetoon is </a:t>
            </a:r>
            <a:r>
              <a:rPr lang="nl-NL" sz="1800" b="1" i="1">
                <a:effectLst/>
                <a:ea typeface="Times New Roman" panose="02020603050405020304" pitchFamily="18" charset="0"/>
                <a:cs typeface="Arial" panose="020B0604020202020204" pitchFamily="34" charset="0"/>
              </a:rPr>
              <a:t>de manier om je waardering voor iets of iemand te laten zien</a:t>
            </a:r>
            <a:r>
              <a:rPr lang="nl-NL" sz="1800">
                <a:effectLst/>
                <a:ea typeface="Times New Roman" panose="02020603050405020304" pitchFamily="18" charset="0"/>
                <a:cs typeface="Arial" panose="020B0604020202020204" pitchFamily="34" charset="0"/>
              </a:rPr>
              <a:t>. </a:t>
            </a:r>
            <a:r>
              <a:rPr lang="nl-NL" sz="1800" kern="100">
                <a:effectLst/>
                <a:latin typeface="+mj-lt"/>
                <a:ea typeface="Aptos" panose="020B0004020202020204" pitchFamily="34" charset="0"/>
                <a:cs typeface="Times New Roman" panose="02020603050405020304" pitchFamily="18" charset="0"/>
              </a:rPr>
              <a:t>Ze </a:t>
            </a:r>
            <a:r>
              <a:rPr lang="nl-NL" sz="1800" b="1" u="sng" kern="100">
                <a:effectLst/>
                <a:latin typeface="+mj-lt"/>
                <a:ea typeface="Aptos" panose="020B0004020202020204" pitchFamily="34" charset="0"/>
                <a:cs typeface="Times New Roman" panose="02020603050405020304" pitchFamily="18" charset="0"/>
              </a:rPr>
              <a:t>is verzekerd van</a:t>
            </a:r>
            <a:r>
              <a:rPr lang="nl-NL" sz="1800" kern="100">
                <a:effectLst/>
                <a:latin typeface="+mj-lt"/>
                <a:ea typeface="Aptos" panose="020B0004020202020204" pitchFamily="34" charset="0"/>
                <a:cs typeface="Times New Roman" panose="02020603050405020304" pitchFamily="18" charset="0"/>
              </a:rPr>
              <a:t> een plekje in de sportgeschiedenis. </a:t>
            </a:r>
            <a:r>
              <a:rPr lang="nl-NL" sz="1800">
                <a:effectLst/>
                <a:ea typeface="Times New Roman" panose="02020603050405020304" pitchFamily="18" charset="0"/>
                <a:cs typeface="Arial" panose="020B0604020202020204" pitchFamily="34" charset="0"/>
              </a:rPr>
              <a:t>Ze kan </a:t>
            </a:r>
            <a:r>
              <a:rPr lang="nl-NL" sz="1800" b="1" i="1">
                <a:effectLst/>
                <a:ea typeface="Times New Roman" panose="02020603050405020304" pitchFamily="18" charset="0"/>
                <a:cs typeface="Arial" panose="020B0604020202020204" pitchFamily="34" charset="0"/>
              </a:rPr>
              <a:t>zeker weten dat dit gebeurt</a:t>
            </a:r>
            <a:r>
              <a:rPr lang="nl-NL" sz="1800">
                <a:effectLst/>
                <a:ea typeface="Times New Roman" panose="02020603050405020304" pitchFamily="18" charset="0"/>
                <a:cs typeface="Arial" panose="020B0604020202020204" pitchFamily="34" charset="0"/>
              </a:rPr>
              <a:t>. </a:t>
            </a:r>
            <a:r>
              <a:rPr lang="nl-NL" sz="1800" kern="100">
                <a:effectLst/>
                <a:latin typeface="+mj-lt"/>
                <a:ea typeface="Aptos" panose="020B0004020202020204" pitchFamily="34" charset="0"/>
                <a:cs typeface="Times New Roman" panose="02020603050405020304" pitchFamily="18" charset="0"/>
              </a:rPr>
              <a:t>Tegenwoordig is Megan niet meer actief als profvoetballer, maar ze blijft zich inzetten voor sport en gelijke kansen.  Ze </a:t>
            </a:r>
            <a:r>
              <a:rPr lang="nl-NL" sz="1800" kern="100">
                <a:latin typeface="+mj-lt"/>
                <a:ea typeface="Aptos" panose="020B0004020202020204" pitchFamily="34" charset="0"/>
                <a:cs typeface="Times New Roman" panose="02020603050405020304" pitchFamily="18" charset="0"/>
              </a:rPr>
              <a:t>was </a:t>
            </a:r>
            <a:r>
              <a:rPr lang="nl-NL" sz="1800" kern="100">
                <a:effectLst/>
                <a:latin typeface="+mj-lt"/>
                <a:ea typeface="Aptos" panose="020B0004020202020204" pitchFamily="34" charset="0"/>
                <a:cs typeface="Times New Roman" panose="02020603050405020304" pitchFamily="18" charset="0"/>
              </a:rPr>
              <a:t>jarenlang coach voor jonge voetbalspelers. Bij </a:t>
            </a:r>
            <a:r>
              <a:rPr lang="nl-NL" sz="1800" b="1" u="sng" kern="100">
                <a:effectLst/>
                <a:latin typeface="+mj-lt"/>
                <a:ea typeface="Aptos" panose="020B0004020202020204" pitchFamily="34" charset="0"/>
                <a:cs typeface="Times New Roman" panose="02020603050405020304" pitchFamily="18" charset="0"/>
              </a:rPr>
              <a:t>repetities</a:t>
            </a:r>
            <a:r>
              <a:rPr lang="nl-NL" sz="1800" kern="100">
                <a:effectLst/>
                <a:latin typeface="+mj-lt"/>
                <a:ea typeface="Aptos" panose="020B0004020202020204" pitchFamily="34" charset="0"/>
                <a:cs typeface="Times New Roman" panose="02020603050405020304" pitchFamily="18" charset="0"/>
              </a:rPr>
              <a:t> of </a:t>
            </a:r>
            <a:r>
              <a:rPr lang="nl-NL" sz="1800" b="1" i="1" kern="100">
                <a:effectLst/>
                <a:latin typeface="+mj-lt"/>
                <a:ea typeface="Aptos" panose="020B0004020202020204" pitchFamily="34" charset="0"/>
                <a:cs typeface="Times New Roman" panose="02020603050405020304" pitchFamily="18" charset="0"/>
              </a:rPr>
              <a:t>oefening</a:t>
            </a:r>
            <a:r>
              <a:rPr lang="nl-NL" sz="1800" kern="100">
                <a:effectLst/>
                <a:latin typeface="+mj-lt"/>
                <a:ea typeface="Aptos" panose="020B0004020202020204" pitchFamily="34" charset="0"/>
                <a:cs typeface="Times New Roman" panose="02020603050405020304" pitchFamily="18" charset="0"/>
              </a:rPr>
              <a:t> zegt ze altijd: “Je hoeft geen wereldbeker te winnen om iets te betekenen. Denk aan anderen en help!”</a:t>
            </a:r>
          </a:p>
          <a:p>
            <a:pPr marL="0" indent="0">
              <a:lnSpc>
                <a:spcPct val="107000"/>
              </a:lnSpc>
              <a:spcAft>
                <a:spcPts val="800"/>
              </a:spcAft>
              <a:buNone/>
            </a:pPr>
            <a:endParaRPr lang="nl-NL" sz="2000">
              <a:latin typeface="+mj-lt"/>
              <a:ea typeface="Times New Roman" panose="02020603050405020304" pitchFamily="18" charset="0"/>
              <a:cs typeface="Arial" panose="020B0604020202020204" pitchFamily="34" charset="0"/>
            </a:endParaRP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eerbetoon</a:t>
            </a:r>
          </a:p>
        </p:txBody>
      </p:sp>
      <p:pic>
        <p:nvPicPr>
          <p:cNvPr id="3076" name="Picture 4" descr="Gegenereerde afbeelding">
            <a:extLst>
              <a:ext uri="{FF2B5EF4-FFF2-40B4-BE49-F238E27FC236}">
                <a16:creationId xmlns:a16="http://schemas.microsoft.com/office/drawing/2014/main" id="{51F7B08A-4A7D-A9F4-F6F9-B00C428BE0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3688" y="1556792"/>
            <a:ext cx="5013176" cy="501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434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verzekerd zijn van</a:t>
            </a:r>
          </a:p>
        </p:txBody>
      </p:sp>
      <p:pic>
        <p:nvPicPr>
          <p:cNvPr id="2050" name="Picture 2" descr="Gegenereerde afbeelding">
            <a:extLst>
              <a:ext uri="{FF2B5EF4-FFF2-40B4-BE49-F238E27FC236}">
                <a16:creationId xmlns:a16="http://schemas.microsoft.com/office/drawing/2014/main" id="{E311190B-B381-C940-6481-D8769A3B575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5696" y="1484784"/>
            <a:ext cx="5013176" cy="5013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4911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repetitie</a:t>
            </a:r>
          </a:p>
        </p:txBody>
      </p:sp>
      <p:pic>
        <p:nvPicPr>
          <p:cNvPr id="3" name="Afbeelding 2" descr="Afbeelding met handschrift, schoolbord, Rechthoek, groen&#10;&#10;Door AI gegenereerde inhoud is mogelijk onjuist.">
            <a:extLst>
              <a:ext uri="{FF2B5EF4-FFF2-40B4-BE49-F238E27FC236}">
                <a16:creationId xmlns:a16="http://schemas.microsoft.com/office/drawing/2014/main" id="{7D65D818-12BF-B047-B25C-FC681F12B67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6355" y="1484784"/>
            <a:ext cx="7031290" cy="5146904"/>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484784"/>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484784"/>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552469"/>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556792"/>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verzekerd zijn van</a:t>
            </a:r>
            <a:endParaRPr lang="nl-NL" sz="5400">
              <a:effectLst/>
              <a:latin typeface="Century Gothic" panose="020B0502020202020204" pitchFamily="34" charset="0"/>
              <a:ea typeface="Calibri"/>
              <a:cs typeface="Times New Roman"/>
            </a:endParaRPr>
          </a:p>
          <a:p>
            <a:pPr algn="ctr">
              <a:lnSpc>
                <a:spcPct val="107000"/>
              </a:lnSpc>
              <a:spcAft>
                <a:spcPts val="800"/>
              </a:spcAft>
            </a:pP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9768" y="30911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twijfelen    a</a:t>
            </a:r>
            <a:r>
              <a:rPr lang="nl-NL" sz="5400" b="1">
                <a:solidFill>
                  <a:srgbClr val="387038"/>
                </a:solidFill>
                <a:effectLst/>
                <a:latin typeface="Century Gothic" panose="020B0502020202020204" pitchFamily="34" charset="0"/>
                <a:ea typeface="Calibri"/>
                <a:cs typeface="Times New Roman"/>
              </a:rPr>
              <a:t>an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520312"/>
            <a:ext cx="4185327" cy="490076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zeker weten dat iets gebeurt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Megan </a:t>
            </a:r>
            <a:r>
              <a:rPr lang="nl-NL" sz="2400" i="1" u="sng">
                <a:solidFill>
                  <a:srgbClr val="387038"/>
                </a:solidFill>
                <a:latin typeface="Century Gothic" panose="020B0502020202020204" pitchFamily="34" charset="0"/>
                <a:ea typeface="Calibri"/>
                <a:cs typeface="Times New Roman"/>
              </a:rPr>
              <a:t>is verzekerd van </a:t>
            </a:r>
            <a:r>
              <a:rPr lang="nl-NL" sz="2400" i="1">
                <a:solidFill>
                  <a:srgbClr val="387038"/>
                </a:solidFill>
                <a:latin typeface="Century Gothic" panose="020B0502020202020204" pitchFamily="34" charset="0"/>
                <a:ea typeface="Calibri"/>
                <a:cs typeface="Times New Roman"/>
              </a:rPr>
              <a:t>een plekje in de sportgeschiedenis.</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511942"/>
            <a:ext cx="4145769" cy="486938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zeker weten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Ik </a:t>
            </a:r>
            <a:r>
              <a:rPr lang="nl-NL" sz="2400" i="1" u="sng">
                <a:solidFill>
                  <a:srgbClr val="387038"/>
                </a:solidFill>
                <a:latin typeface="Century Gothic" panose="020B0502020202020204" pitchFamily="34" charset="0"/>
                <a:ea typeface="Calibri"/>
                <a:cs typeface="Times New Roman"/>
              </a:rPr>
              <a:t>twijfel aan</a:t>
            </a:r>
            <a:r>
              <a:rPr lang="nl-NL" sz="2400" i="1">
                <a:solidFill>
                  <a:srgbClr val="387038"/>
                </a:solidFill>
                <a:latin typeface="Century Gothic" panose="020B0502020202020204" pitchFamily="34" charset="0"/>
                <a:ea typeface="Calibri"/>
                <a:cs typeface="Times New Roman"/>
              </a:rPr>
              <a:t> het idee dat fietsen naar school sneller is dan met de bus.</a:t>
            </a:r>
          </a:p>
          <a:p>
            <a:pPr algn="ctr">
              <a:lnSpc>
                <a:spcPct val="107000"/>
              </a:lnSpc>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lucht, person, persoon, buiten&#10;&#10;Automatisch gegenereerde beschrijving">
            <a:extLst>
              <a:ext uri="{FF2B5EF4-FFF2-40B4-BE49-F238E27FC236}">
                <a16:creationId xmlns:a16="http://schemas.microsoft.com/office/drawing/2014/main" id="{D72CA579-88DD-CBA2-2A6D-4ADAC4C52A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40235" y="2562858"/>
            <a:ext cx="3167089" cy="2115616"/>
          </a:xfrm>
          <a:prstGeom prst="rect">
            <a:avLst/>
          </a:prstGeom>
        </p:spPr>
      </p:pic>
      <p:pic>
        <p:nvPicPr>
          <p:cNvPr id="9" name="Picture 2" descr="Gegenereerde afbeelding">
            <a:extLst>
              <a:ext uri="{FF2B5EF4-FFF2-40B4-BE49-F238E27FC236}">
                <a16:creationId xmlns:a16="http://schemas.microsoft.com/office/drawing/2014/main" id="{9BF4F3EF-E8DD-C028-54E6-2089A5075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3732" y="2579585"/>
            <a:ext cx="2571295" cy="2571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928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meedingen naar</a:t>
            </a:r>
            <a:endParaRPr lang="nl-NL" sz="5400">
              <a:effectLst/>
              <a:latin typeface="Century Gothic" panose="020B0502020202020204" pitchFamily="34" charset="0"/>
              <a:ea typeface="Calibri"/>
              <a:cs typeface="Times New Roman"/>
            </a:endParaRPr>
          </a:p>
          <a:p>
            <a:pPr algn="ctr">
              <a:lnSpc>
                <a:spcPct val="107000"/>
              </a:lnSpc>
              <a:spcAft>
                <a:spcPts val="800"/>
              </a:spcAft>
            </a:pP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9768" y="419403"/>
            <a:ext cx="4788025" cy="804652"/>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afzien van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proberen te krijgen </a:t>
            </a:r>
            <a:r>
              <a:rPr lang="nl-NL" sz="2400">
                <a:latin typeface="Century Gothic" panose="020B0502020202020204" pitchFamily="34" charset="0"/>
                <a:ea typeface="Calibri"/>
                <a:cs typeface="Times New Roman"/>
              </a:rPr>
              <a:t>(wat andere mensen ook proberen te krijgen)</a:t>
            </a:r>
            <a:r>
              <a:rPr lang="nl-NL" sz="2400">
                <a:effectLst/>
                <a:latin typeface="Century Gothic" panose="020B0502020202020204" pitchFamily="34" charset="0"/>
                <a:ea typeface="Calibri"/>
                <a:cs typeface="Times New Roman"/>
              </a:rPr>
              <a:t> </a:t>
            </a: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Veel teams </a:t>
            </a:r>
            <a:r>
              <a:rPr lang="nl-NL" sz="2400" i="1" u="sng">
                <a:solidFill>
                  <a:srgbClr val="387038"/>
                </a:solidFill>
                <a:latin typeface="Century Gothic" panose="020B0502020202020204" pitchFamily="34" charset="0"/>
                <a:ea typeface="Calibri"/>
                <a:cs typeface="Times New Roman"/>
              </a:rPr>
              <a:t>dingen mee naar</a:t>
            </a:r>
            <a:r>
              <a:rPr lang="nl-NL" sz="2400" i="1">
                <a:solidFill>
                  <a:srgbClr val="387038"/>
                </a:solidFill>
                <a:latin typeface="Century Gothic" panose="020B0502020202020204" pitchFamily="34" charset="0"/>
                <a:ea typeface="Calibri"/>
                <a:cs typeface="Times New Roman"/>
              </a:rPr>
              <a:t> de beker.</a:t>
            </a:r>
            <a:endParaRPr lang="nl-NL" sz="24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iets niet aan jezelf toestaan, ontzeggen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zien af van</a:t>
            </a:r>
            <a:r>
              <a:rPr lang="nl-NL" sz="2400" i="1">
                <a:solidFill>
                  <a:srgbClr val="387038"/>
                </a:solidFill>
                <a:latin typeface="Century Gothic" panose="020B0502020202020204" pitchFamily="34" charset="0"/>
                <a:ea typeface="Calibri"/>
                <a:cs typeface="Times New Roman"/>
              </a:rPr>
              <a:t> het toernooi en gaan naar huis.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4828A730-DA34-BDFA-51DD-BB422CB0C88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595" y="2944106"/>
            <a:ext cx="3397800" cy="2269731"/>
          </a:xfrm>
          <a:prstGeom prst="rect">
            <a:avLst/>
          </a:prstGeom>
        </p:spPr>
      </p:pic>
      <p:sp>
        <p:nvSpPr>
          <p:cNvPr id="8" name="AutoShape 2">
            <a:extLst>
              <a:ext uri="{FF2B5EF4-FFF2-40B4-BE49-F238E27FC236}">
                <a16:creationId xmlns:a16="http://schemas.microsoft.com/office/drawing/2014/main" id="{3C5A3C6A-E6CF-CB0E-9B32-26DE9F8F6E2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9" name="Afbeelding 18" descr="Afbeelding met persoon, buitenshuis, kleding, gras&#10;&#10;Door AI gegenereerde inhoud is mogelijk onjuist.">
            <a:extLst>
              <a:ext uri="{FF2B5EF4-FFF2-40B4-BE49-F238E27FC236}">
                <a16:creationId xmlns:a16="http://schemas.microsoft.com/office/drawing/2014/main" id="{1D671028-E1F8-B824-7FB4-AE61A538D6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7612" y="2497098"/>
            <a:ext cx="2893721" cy="2893721"/>
          </a:xfrm>
          <a:prstGeom prst="rect">
            <a:avLst/>
          </a:prstGeom>
        </p:spPr>
      </p:pic>
    </p:spTree>
    <p:extLst>
      <p:ext uri="{BB962C8B-B14F-4D97-AF65-F5344CB8AC3E}">
        <p14:creationId xmlns:p14="http://schemas.microsoft.com/office/powerpoint/2010/main" val="360476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uitdragen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29344" y="34366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600" b="1">
                <a:solidFill>
                  <a:srgbClr val="387038"/>
                </a:solidFill>
                <a:effectLst/>
                <a:latin typeface="Century Gothic" panose="020B0502020202020204" pitchFamily="34" charset="0"/>
                <a:ea typeface="Calibri"/>
                <a:cs typeface="Times New Roman"/>
              </a:rPr>
              <a:t>achterhouden</a:t>
            </a:r>
            <a:endParaRPr lang="nl-NL" sz="46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vertellen </a:t>
            </a:r>
            <a:br>
              <a:rPr lang="nl-NL" sz="2800">
                <a:latin typeface="Century Gothic" panose="020B0502020202020204" pitchFamily="34" charset="0"/>
                <a:ea typeface="Calibri"/>
                <a:cs typeface="Times New Roman"/>
              </a:rPr>
            </a:br>
            <a:r>
              <a:rPr lang="nl-NL" sz="2400">
                <a:latin typeface="Century Gothic" panose="020B0502020202020204" pitchFamily="34" charset="0"/>
                <a:ea typeface="Calibri"/>
                <a:cs typeface="Times New Roman"/>
              </a:rPr>
              <a:t>(van een idee of mening om andere mensen iets mee te geven)</a:t>
            </a:r>
            <a:r>
              <a:rPr lang="nl-NL" sz="2400">
                <a:effectLst/>
                <a:latin typeface="Century Gothic" panose="020B0502020202020204" pitchFamily="34" charset="0"/>
                <a:ea typeface="Calibri"/>
                <a:cs typeface="Times New Roman"/>
              </a:rPr>
              <a:t> </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Megan </a:t>
            </a:r>
            <a:r>
              <a:rPr lang="nl-NL" sz="2400" i="1" u="sng">
                <a:solidFill>
                  <a:srgbClr val="387038"/>
                </a:solidFill>
                <a:latin typeface="Century Gothic" panose="020B0502020202020204" pitchFamily="34" charset="0"/>
                <a:ea typeface="Calibri"/>
                <a:cs typeface="Times New Roman"/>
              </a:rPr>
              <a:t>droeg uit</a:t>
            </a:r>
            <a:r>
              <a:rPr lang="nl-NL" sz="2400" i="1">
                <a:solidFill>
                  <a:srgbClr val="387038"/>
                </a:solidFill>
                <a:latin typeface="Century Gothic" panose="020B0502020202020204" pitchFamily="34" charset="0"/>
                <a:ea typeface="Calibri"/>
                <a:cs typeface="Times New Roman"/>
              </a:rPr>
              <a:t> dat het ook buiten de sport eerlijk moest zijn voor iedereen. </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het met opzet niet zeggen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houdt</a:t>
            </a:r>
            <a:r>
              <a:rPr lang="nl-NL" sz="2400" i="1">
                <a:solidFill>
                  <a:srgbClr val="387038"/>
                </a:solidFill>
                <a:latin typeface="Century Gothic" panose="020B0502020202020204" pitchFamily="34" charset="0"/>
                <a:ea typeface="Calibri"/>
                <a:cs typeface="Times New Roman"/>
              </a:rPr>
              <a:t> haar liefde voor snoep </a:t>
            </a:r>
            <a:r>
              <a:rPr lang="nl-NL" sz="2400" i="1" u="sng">
                <a:solidFill>
                  <a:srgbClr val="387038"/>
                </a:solidFill>
                <a:latin typeface="Century Gothic" panose="020B0502020202020204" pitchFamily="34" charset="0"/>
                <a:ea typeface="Calibri"/>
                <a:cs typeface="Times New Roman"/>
              </a:rPr>
              <a:t>achter</a:t>
            </a:r>
            <a:r>
              <a:rPr lang="nl-NL" sz="2400" i="1">
                <a:solidFill>
                  <a:srgbClr val="387038"/>
                </a:solidFill>
                <a:latin typeface="Century Gothic" panose="020B0502020202020204" pitchFamily="34" charset="0"/>
                <a:ea typeface="Calibri"/>
                <a:cs typeface="Times New Roman"/>
              </a:rPr>
              <a:t> voor haar vriendje.</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9" name="Afbeelding 8" descr="Afbeelding met persoon, Menselijk gezicht, kleding, overdekt&#10;&#10;Automatisch gegenereerde beschrijving">
            <a:extLst>
              <a:ext uri="{FF2B5EF4-FFF2-40B4-BE49-F238E27FC236}">
                <a16:creationId xmlns:a16="http://schemas.microsoft.com/office/drawing/2014/main" id="{5CB00935-D29D-BF98-F42F-798715C512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59617" y="2624275"/>
            <a:ext cx="3326507" cy="2454962"/>
          </a:xfrm>
          <a:prstGeom prst="rect">
            <a:avLst/>
          </a:prstGeom>
        </p:spPr>
      </p:pic>
      <p:pic>
        <p:nvPicPr>
          <p:cNvPr id="18" name="Picture 2" descr="Megan Rapinoe spreekt met passie">
            <a:extLst>
              <a:ext uri="{FF2B5EF4-FFF2-40B4-BE49-F238E27FC236}">
                <a16:creationId xmlns:a16="http://schemas.microsoft.com/office/drawing/2014/main" id="{89671578-D225-F422-5324-7D2E3D5EF1B7}"/>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575260" y="3035678"/>
            <a:ext cx="1722744" cy="1722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761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287068"/>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465221"/>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465221"/>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532906"/>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537229"/>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2"/>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83168" y="244888"/>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ten gehore brengen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z</a:t>
            </a:r>
            <a:r>
              <a:rPr lang="nl-NL" sz="5400" b="1">
                <a:solidFill>
                  <a:srgbClr val="387038"/>
                </a:solidFill>
                <a:effectLst/>
                <a:latin typeface="Century Gothic" panose="020B0502020202020204" pitchFamily="34" charset="0"/>
                <a:ea typeface="Calibri"/>
                <a:cs typeface="Times New Roman"/>
              </a:rPr>
              <a:t>ich stilhouden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511108"/>
            <a:ext cx="4185327" cy="490997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laten horen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brengt</a:t>
            </a:r>
            <a:r>
              <a:rPr lang="nl-NL" sz="2400" i="1">
                <a:solidFill>
                  <a:srgbClr val="387038"/>
                </a:solidFill>
                <a:latin typeface="Century Gothic" panose="020B0502020202020204" pitchFamily="34" charset="0"/>
                <a:ea typeface="Calibri"/>
                <a:cs typeface="Times New Roman"/>
              </a:rPr>
              <a:t> een liedje </a:t>
            </a:r>
            <a:r>
              <a:rPr lang="nl-NL" sz="2400" i="1" u="sng">
                <a:solidFill>
                  <a:srgbClr val="387038"/>
                </a:solidFill>
                <a:latin typeface="Century Gothic" panose="020B0502020202020204" pitchFamily="34" charset="0"/>
                <a:ea typeface="Calibri"/>
                <a:cs typeface="Times New Roman"/>
              </a:rPr>
              <a:t>ten gehore</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511108"/>
            <a:ext cx="4145769" cy="487021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niet laten horen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durft niet meer en </a:t>
            </a:r>
            <a:br>
              <a:rPr lang="nl-NL" sz="2400" i="1">
                <a:solidFill>
                  <a:srgbClr val="387038"/>
                </a:solidFill>
                <a:latin typeface="Century Gothic" panose="020B0502020202020204" pitchFamily="34" charset="0"/>
                <a:ea typeface="Calibri"/>
                <a:cs typeface="Times New Roman"/>
              </a:rPr>
            </a:br>
            <a:r>
              <a:rPr lang="nl-NL" sz="2400" i="1" u="sng">
                <a:solidFill>
                  <a:srgbClr val="387038"/>
                </a:solidFill>
                <a:latin typeface="Century Gothic" panose="020B0502020202020204" pitchFamily="34" charset="0"/>
                <a:ea typeface="Calibri"/>
                <a:cs typeface="Times New Roman"/>
              </a:rPr>
              <a:t>houdt</a:t>
            </a:r>
            <a:r>
              <a:rPr lang="nl-NL" sz="2400" i="1">
                <a:solidFill>
                  <a:srgbClr val="387038"/>
                </a:solidFill>
                <a:latin typeface="Century Gothic" panose="020B0502020202020204" pitchFamily="34" charset="0"/>
                <a:ea typeface="Calibri"/>
                <a:cs typeface="Times New Roman"/>
              </a:rPr>
              <a:t> zich </a:t>
            </a:r>
            <a:r>
              <a:rPr lang="nl-NL" sz="2400" i="1" u="sng">
                <a:solidFill>
                  <a:srgbClr val="387038"/>
                </a:solidFill>
                <a:latin typeface="Century Gothic" panose="020B0502020202020204" pitchFamily="34" charset="0"/>
                <a:ea typeface="Calibri"/>
                <a:cs typeface="Times New Roman"/>
              </a:rPr>
              <a:t>stil</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microfoon, kleding, persoon, Menselijk gezicht&#10;&#10;Door AI gegenereerde inhoud is mogelijk onjuist.">
            <a:extLst>
              <a:ext uri="{FF2B5EF4-FFF2-40B4-BE49-F238E27FC236}">
                <a16:creationId xmlns:a16="http://schemas.microsoft.com/office/drawing/2014/main" id="{36B80290-1EA8-4075-454B-E2018C1FEE97}"/>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63112" y="2213281"/>
            <a:ext cx="3639876" cy="2431437"/>
          </a:xfrm>
          <a:prstGeom prst="rect">
            <a:avLst/>
          </a:prstGeom>
        </p:spPr>
      </p:pic>
      <p:pic>
        <p:nvPicPr>
          <p:cNvPr id="1026" name="Picture 2" descr="Jongetje op het podium onder lichten">
            <a:extLst>
              <a:ext uri="{FF2B5EF4-FFF2-40B4-BE49-F238E27FC236}">
                <a16:creationId xmlns:a16="http://schemas.microsoft.com/office/drawing/2014/main" id="{CB2E037C-2AC8-DB40-D89C-EF9815A63503}"/>
              </a:ext>
            </a:extLst>
          </p:cNvPr>
          <p:cNvPicPr>
            <a:picLocks noChangeAspect="1" noChangeArrowheads="1"/>
          </p:cNvPicPr>
          <p:nvPr/>
        </p:nvPicPr>
        <p:blipFill>
          <a:blip r:embed="rId5" cstate="screen">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rcRect/>
          <a:stretch>
            <a:fillRect/>
          </a:stretch>
        </p:blipFill>
        <p:spPr bwMode="auto">
          <a:xfrm>
            <a:off x="5588001" y="2172107"/>
            <a:ext cx="1914466" cy="287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8912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763484" y="386052"/>
            <a:ext cx="5081005" cy="8586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683567" y="318742"/>
            <a:ext cx="5184576"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het eerbetoon</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295818" y="2919933"/>
            <a:ext cx="2732200" cy="97210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14266" y="3081388"/>
            <a:ext cx="2878715"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het applaus</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131912" y="2919933"/>
            <a:ext cx="2952183" cy="972107"/>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2895438" y="3223373"/>
            <a:ext cx="3319154"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speech</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180168" y="2922841"/>
            <a:ext cx="2732058" cy="98412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74758" y="3049185"/>
            <a:ext cx="288973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1 minuut stilte</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5883580" y="386052"/>
            <a:ext cx="2984231" cy="160278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5948060" y="448380"/>
            <a:ext cx="3078298" cy="676364"/>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800">
                <a:effectLst/>
                <a:latin typeface="Century Gothic" panose="020B0502020202020204" pitchFamily="34" charset="0"/>
                <a:ea typeface="Calibri"/>
                <a:cs typeface="Times New Roman"/>
              </a:rPr>
              <a:t>= de manier om je waardering voor iets of iemand te laten zien</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persoon, gras, buitenshuis, sport&#10;&#10;Automatisch gegenereerde beschrijving">
            <a:extLst>
              <a:ext uri="{FF2B5EF4-FFF2-40B4-BE49-F238E27FC236}">
                <a16:creationId xmlns:a16="http://schemas.microsoft.com/office/drawing/2014/main" id="{7AB47A1D-1185-E78C-68A9-86D87B4428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93231" y="4297710"/>
            <a:ext cx="2587955" cy="1723578"/>
          </a:xfrm>
          <a:prstGeom prst="rect">
            <a:avLst/>
          </a:prstGeom>
        </p:spPr>
      </p:pic>
      <p:pic>
        <p:nvPicPr>
          <p:cNvPr id="22" name="Afbeelding 21" descr="Afbeelding met persoon, Menselijk gezicht, kleding, person&#10;&#10;Automatisch gegenereerde beschrijving">
            <a:extLst>
              <a:ext uri="{FF2B5EF4-FFF2-40B4-BE49-F238E27FC236}">
                <a16:creationId xmlns:a16="http://schemas.microsoft.com/office/drawing/2014/main" id="{28539799-9262-F64B-BCB4-B9BDE38BED0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9635" y="4254831"/>
            <a:ext cx="2464477" cy="1646271"/>
          </a:xfrm>
          <a:prstGeom prst="rect">
            <a:avLst/>
          </a:prstGeom>
        </p:spPr>
      </p:pic>
      <p:pic>
        <p:nvPicPr>
          <p:cNvPr id="23" name="Picture 4" descr="Gegenereerde afbeelding">
            <a:extLst>
              <a:ext uri="{FF2B5EF4-FFF2-40B4-BE49-F238E27FC236}">
                <a16:creationId xmlns:a16="http://schemas.microsoft.com/office/drawing/2014/main" id="{73C660CE-D285-B17E-848C-02DBDE505DA7}"/>
              </a:ext>
            </a:extLst>
          </p:cNvPr>
          <p:cNvPicPr>
            <a:picLocks noChangeAspect="1" noChangeArrowheads="1"/>
          </p:cNvPicPr>
          <p:nvPr/>
        </p:nvPicPr>
        <p:blipFill>
          <a:blip r:embed="rId7" cstate="screen">
            <a:extLst>
              <a:ext uri="{BEBA8EAE-BF5A-486C-A8C5-ECC9F3942E4B}">
                <a14:imgProps xmlns:a14="http://schemas.microsoft.com/office/drawing/2010/main">
                  <a14:imgLayer r:embed="rId8">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bwMode="auto">
          <a:xfrm>
            <a:off x="3577420" y="4254831"/>
            <a:ext cx="2061168" cy="206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13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40542B69-6D97-5F24-63E3-ABE36EA69A27}"/>
              </a:ext>
            </a:extLst>
          </p:cNvPr>
          <p:cNvSpPr txBox="1"/>
          <p:nvPr/>
        </p:nvSpPr>
        <p:spPr>
          <a:xfrm>
            <a:off x="318868" y="4569248"/>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29473" y="4578005"/>
            <a:ext cx="2757707"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repetitie</a:t>
            </a:r>
            <a:endParaRPr lang="nl-NL" sz="36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275859" y="407169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385631" y="4060612"/>
            <a:ext cx="2462759"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auditie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209074" y="3342150"/>
            <a:ext cx="2611399" cy="88574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067257" y="3392622"/>
            <a:ext cx="2897231"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doorbraak</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252623" y="4516299"/>
            <a:ext cx="2602299" cy="85691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235046" y="4530819"/>
            <a:ext cx="2702225" cy="84239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het plotselinge succes</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B84B33EF-2A54-99B2-FEF8-27486B72F624}"/>
              </a:ext>
            </a:extLst>
          </p:cNvPr>
          <p:cNvCxnSpPr>
            <a:cxnSpLocks/>
          </p:cNvCxnSpPr>
          <p:nvPr/>
        </p:nvCxnSpPr>
        <p:spPr>
          <a:xfrm>
            <a:off x="251520" y="5373216"/>
            <a:ext cx="2952328"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2" name="Rechte verbindingslijn 21">
            <a:extLst>
              <a:ext uri="{FF2B5EF4-FFF2-40B4-BE49-F238E27FC236}">
                <a16:creationId xmlns:a16="http://schemas.microsoft.com/office/drawing/2014/main" id="{91DFD20E-A562-DE85-17F1-8C5D45CF6B9C}"/>
              </a:ext>
            </a:extLst>
          </p:cNvPr>
          <p:cNvCxnSpPr>
            <a:cxnSpLocks/>
          </p:cNvCxnSpPr>
          <p:nvPr/>
        </p:nvCxnSpPr>
        <p:spPr>
          <a:xfrm>
            <a:off x="3203848" y="4869160"/>
            <a:ext cx="2897231"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450FAC25-93FA-21DB-FB43-C33AEEC4D823}"/>
              </a:ext>
            </a:extLst>
          </p:cNvPr>
          <p:cNvCxnSpPr>
            <a:cxnSpLocks/>
          </p:cNvCxnSpPr>
          <p:nvPr/>
        </p:nvCxnSpPr>
        <p:spPr>
          <a:xfrm>
            <a:off x="6101079" y="4365104"/>
            <a:ext cx="2827405"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a:off x="3203848" y="4869160"/>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42EA45F8-30F7-A026-CB94-761B35BAF874}"/>
              </a:ext>
            </a:extLst>
          </p:cNvPr>
          <p:cNvCxnSpPr>
            <a:cxnSpLocks/>
          </p:cNvCxnSpPr>
          <p:nvPr/>
        </p:nvCxnSpPr>
        <p:spPr>
          <a:xfrm>
            <a:off x="6084168" y="4365104"/>
            <a:ext cx="0" cy="50405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4" name="Text Box 14">
            <a:extLst>
              <a:ext uri="{FF2B5EF4-FFF2-40B4-BE49-F238E27FC236}">
                <a16:creationId xmlns:a16="http://schemas.microsoft.com/office/drawing/2014/main" id="{D36CDCC8-D80A-3CA3-9903-EC310613197D}"/>
              </a:ext>
            </a:extLst>
          </p:cNvPr>
          <p:cNvSpPr txBox="1"/>
          <p:nvPr/>
        </p:nvSpPr>
        <p:spPr>
          <a:xfrm>
            <a:off x="318868" y="534466"/>
            <a:ext cx="8289660"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200" i="1">
                <a:solidFill>
                  <a:srgbClr val="387038"/>
                </a:solidFill>
                <a:latin typeface="Century Gothic" panose="020B0502020202020204" pitchFamily="34" charset="0"/>
                <a:ea typeface="Calibri"/>
                <a:cs typeface="Times New Roman"/>
              </a:rPr>
              <a:t>Eerst </a:t>
            </a:r>
            <a:r>
              <a:rPr lang="nl-NL" sz="2200" i="1" u="sng">
                <a:solidFill>
                  <a:srgbClr val="387038"/>
                </a:solidFill>
                <a:latin typeface="Century Gothic" panose="020B0502020202020204" pitchFamily="34" charset="0"/>
                <a:ea typeface="Calibri"/>
                <a:cs typeface="Times New Roman"/>
              </a:rPr>
              <a:t>repeteer</a:t>
            </a:r>
            <a:r>
              <a:rPr lang="nl-NL" sz="2200" i="1">
                <a:solidFill>
                  <a:srgbClr val="387038"/>
                </a:solidFill>
                <a:latin typeface="Century Gothic" panose="020B0502020202020204" pitchFamily="34" charset="0"/>
                <a:ea typeface="Calibri"/>
                <a:cs typeface="Times New Roman"/>
              </a:rPr>
              <a:t> je heel veel, dan doe je </a:t>
            </a:r>
            <a:r>
              <a:rPr lang="nl-NL" sz="2200" i="1" u="sng">
                <a:solidFill>
                  <a:srgbClr val="387038"/>
                </a:solidFill>
                <a:latin typeface="Century Gothic" panose="020B0502020202020204" pitchFamily="34" charset="0"/>
                <a:ea typeface="Calibri"/>
                <a:cs typeface="Times New Roman"/>
              </a:rPr>
              <a:t>auditie</a:t>
            </a:r>
            <a:r>
              <a:rPr lang="nl-NL" sz="2200" i="1">
                <a:solidFill>
                  <a:srgbClr val="387038"/>
                </a:solidFill>
                <a:latin typeface="Century Gothic" panose="020B0502020202020204" pitchFamily="34" charset="0"/>
                <a:ea typeface="Calibri"/>
                <a:cs typeface="Times New Roman"/>
              </a:rPr>
              <a:t> en als je geluk hebt </a:t>
            </a:r>
            <a:r>
              <a:rPr lang="nl-NL" sz="2200" i="1" u="sng">
                <a:solidFill>
                  <a:srgbClr val="387038"/>
                </a:solidFill>
                <a:latin typeface="Century Gothic" panose="020B0502020202020204" pitchFamily="34" charset="0"/>
                <a:ea typeface="Calibri"/>
                <a:cs typeface="Times New Roman"/>
              </a:rPr>
              <a:t>breek je</a:t>
            </a:r>
            <a:r>
              <a:rPr lang="nl-NL" sz="2200" i="1">
                <a:solidFill>
                  <a:srgbClr val="387038"/>
                </a:solidFill>
                <a:latin typeface="Century Gothic" panose="020B0502020202020204" pitchFamily="34" charset="0"/>
                <a:ea typeface="Calibri"/>
                <a:cs typeface="Times New Roman"/>
              </a:rPr>
              <a:t> op een dag </a:t>
            </a:r>
            <a:r>
              <a:rPr lang="nl-NL" sz="2200" i="1" u="sng">
                <a:solidFill>
                  <a:srgbClr val="387038"/>
                </a:solidFill>
                <a:latin typeface="Century Gothic" panose="020B0502020202020204" pitchFamily="34" charset="0"/>
                <a:ea typeface="Calibri"/>
                <a:cs typeface="Times New Roman"/>
              </a:rPr>
              <a:t>door</a:t>
            </a:r>
            <a:r>
              <a:rPr lang="nl-NL" sz="2200" i="1">
                <a:solidFill>
                  <a:srgbClr val="387038"/>
                </a:solidFill>
                <a:latin typeface="Century Gothic" panose="020B0502020202020204" pitchFamily="34" charset="0"/>
                <a:ea typeface="Calibri"/>
                <a:cs typeface="Times New Roman"/>
              </a:rPr>
              <a:t> en word je beroemd.</a:t>
            </a:r>
            <a:endParaRPr lang="nl-NL" sz="2200">
              <a:effectLst/>
              <a:ea typeface="Calibri"/>
              <a:cs typeface="Times New Roman"/>
            </a:endParaRPr>
          </a:p>
        </p:txBody>
      </p:sp>
      <p:sp>
        <p:nvSpPr>
          <p:cNvPr id="9" name="Text Box 14">
            <a:extLst>
              <a:ext uri="{FF2B5EF4-FFF2-40B4-BE49-F238E27FC236}">
                <a16:creationId xmlns:a16="http://schemas.microsoft.com/office/drawing/2014/main" id="{0F632529-F352-2605-E6F5-91F58458156B}"/>
              </a:ext>
            </a:extLst>
          </p:cNvPr>
          <p:cNvSpPr txBox="1"/>
          <p:nvPr/>
        </p:nvSpPr>
        <p:spPr>
          <a:xfrm>
            <a:off x="3324082" y="4978256"/>
            <a:ext cx="2760085" cy="12440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0" name="Text Box 14">
            <a:extLst>
              <a:ext uri="{FF2B5EF4-FFF2-40B4-BE49-F238E27FC236}">
                <a16:creationId xmlns:a16="http://schemas.microsoft.com/office/drawing/2014/main" id="{BFAD5831-1B33-C5BC-5B0D-C0AB43074377}"/>
              </a:ext>
            </a:extLst>
          </p:cNvPr>
          <p:cNvSpPr txBox="1"/>
          <p:nvPr/>
        </p:nvSpPr>
        <p:spPr>
          <a:xfrm>
            <a:off x="413118" y="5439811"/>
            <a:ext cx="2602299" cy="58147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AFE8049B-1ABE-2EB1-5173-F71BB2A062B6}"/>
              </a:ext>
            </a:extLst>
          </p:cNvPr>
          <p:cNvSpPr txBox="1">
            <a:spLocks noChangeArrowheads="1"/>
          </p:cNvSpPr>
          <p:nvPr/>
        </p:nvSpPr>
        <p:spPr bwMode="auto">
          <a:xfrm>
            <a:off x="3385566" y="5085190"/>
            <a:ext cx="2822263" cy="995386"/>
          </a:xfrm>
          <a:prstGeom prst="rect">
            <a:avLst/>
          </a:prstGeom>
          <a:noFill/>
          <a:ln w="9525">
            <a:noFill/>
            <a:miter lim="800000"/>
            <a:headEnd/>
            <a:tailEnd/>
          </a:ln>
        </p:spPr>
        <p:txBody>
          <a:bodyPr rot="0" vert="horz" wrap="square" lIns="91440" tIns="45720" rIns="91440" bIns="45720" anchor="t" anchorCtr="0">
            <a:noAutofit/>
          </a:bodyPr>
          <a:lstStyle/>
          <a:p>
            <a:pPr>
              <a:lnSpc>
                <a:spcPct val="70000"/>
              </a:lnSpc>
              <a:spcAft>
                <a:spcPts val="800"/>
              </a:spcAft>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het </a:t>
            </a:r>
            <a:r>
              <a:rPr lang="nl-NL" sz="2400" err="1">
                <a:latin typeface="Century Gothic" panose="020B0502020202020204" pitchFamily="34" charset="0"/>
                <a:ea typeface="Calibri"/>
                <a:cs typeface="Times New Roman"/>
              </a:rPr>
              <a:t>proef-optreden</a:t>
            </a:r>
            <a:r>
              <a:rPr lang="nl-NL" sz="2400">
                <a:latin typeface="Century Gothic" panose="020B0502020202020204" pitchFamily="34" charset="0"/>
                <a:ea typeface="Calibri"/>
                <a:cs typeface="Times New Roman"/>
              </a:rPr>
              <a:t> om te laten zien wat je kunt</a:t>
            </a:r>
            <a:endParaRPr lang="nl-NL" sz="1050">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508C854C-E3AE-F837-8537-907E8CDCBDA6}"/>
              </a:ext>
            </a:extLst>
          </p:cNvPr>
          <p:cNvSpPr txBox="1">
            <a:spLocks noChangeArrowheads="1"/>
          </p:cNvSpPr>
          <p:nvPr/>
        </p:nvSpPr>
        <p:spPr bwMode="auto">
          <a:xfrm>
            <a:off x="505675" y="5471181"/>
            <a:ext cx="2352133" cy="47809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de oefening</a:t>
            </a:r>
            <a:endParaRPr lang="nl-NL" sz="1050">
              <a:effectLst/>
              <a:latin typeface="Century Gothic" panose="020B0502020202020204" pitchFamily="34" charset="0"/>
              <a:ea typeface="Calibri"/>
              <a:cs typeface="Times New Roman"/>
            </a:endParaRPr>
          </a:p>
        </p:txBody>
      </p:sp>
      <p:pic>
        <p:nvPicPr>
          <p:cNvPr id="25" name="Afbeelding 24" descr="Afbeelding met persoon, kleding, overdekt, Dans&#10;&#10;Door AI gegenereerde inhoud is mogelijk onjuist.">
            <a:extLst>
              <a:ext uri="{FF2B5EF4-FFF2-40B4-BE49-F238E27FC236}">
                <a16:creationId xmlns:a16="http://schemas.microsoft.com/office/drawing/2014/main" id="{E4DC3F7A-9A77-6B35-428B-0132604743C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2035" y="2291441"/>
            <a:ext cx="2259929" cy="1640708"/>
          </a:xfrm>
          <a:prstGeom prst="rect">
            <a:avLst/>
          </a:prstGeom>
        </p:spPr>
      </p:pic>
      <p:pic>
        <p:nvPicPr>
          <p:cNvPr id="26" name="Afbeelding 25" descr="Afbeelding met beton, cement, stap, steen&#10;&#10;Automatisch gegenereerde beschrijving">
            <a:extLst>
              <a:ext uri="{FF2B5EF4-FFF2-40B4-BE49-F238E27FC236}">
                <a16:creationId xmlns:a16="http://schemas.microsoft.com/office/drawing/2014/main" id="{0C120D18-7A6D-9D43-A086-B06D607C81D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3311" y="1734519"/>
            <a:ext cx="2185219" cy="1457541"/>
          </a:xfrm>
          <a:prstGeom prst="rect">
            <a:avLst/>
          </a:prstGeom>
        </p:spPr>
      </p:pic>
      <p:pic>
        <p:nvPicPr>
          <p:cNvPr id="32" name="Afbeelding 31" descr="Afbeelding met sport, danser, Choreografie, Dans&#10;&#10;Door AI gegenereerde inhoud is mogelijk onjuist.">
            <a:extLst>
              <a:ext uri="{FF2B5EF4-FFF2-40B4-BE49-F238E27FC236}">
                <a16:creationId xmlns:a16="http://schemas.microsoft.com/office/drawing/2014/main" id="{D780FCAE-F2A9-E44C-899C-F0900AE68D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528" y="2844935"/>
            <a:ext cx="2456148" cy="1640707"/>
          </a:xfrm>
          <a:prstGeom prst="rect">
            <a:avLst/>
          </a:prstGeom>
        </p:spPr>
      </p:pic>
    </p:spTree>
    <p:extLst>
      <p:ext uri="{BB962C8B-B14F-4D97-AF65-F5344CB8AC3E}">
        <p14:creationId xmlns:p14="http://schemas.microsoft.com/office/powerpoint/2010/main" val="3997765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20 – 13 mei 2025</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4788024"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 </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4252369" y="1101720"/>
            <a:ext cx="1098062" cy="178200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CE56632D-29A3-57BD-3F64-DEB16784BD0A}"/>
              </a:ext>
            </a:extLst>
          </p:cNvPr>
          <p:cNvCxnSpPr>
            <a:cxnSpLocks/>
          </p:cNvCxnSpPr>
          <p:nvPr/>
        </p:nvCxnSpPr>
        <p:spPr>
          <a:xfrm flipV="1">
            <a:off x="856284" y="3111874"/>
            <a:ext cx="1492371" cy="1161821"/>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3935729" y="3714168"/>
            <a:ext cx="1527582" cy="146749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38" name="Text Box 14">
            <a:extLst>
              <a:ext uri="{FF2B5EF4-FFF2-40B4-BE49-F238E27FC236}">
                <a16:creationId xmlns:a16="http://schemas.microsoft.com/office/drawing/2014/main" id="{3CBDA22D-CED2-6442-8EC6-72FF03E2163E}"/>
              </a:ext>
            </a:extLst>
          </p:cNvPr>
          <p:cNvSpPr txBox="1"/>
          <p:nvPr/>
        </p:nvSpPr>
        <p:spPr>
          <a:xfrm>
            <a:off x="389156" y="4222566"/>
            <a:ext cx="338113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8" name="Text Box 14">
            <a:extLst>
              <a:ext uri="{FF2B5EF4-FFF2-40B4-BE49-F238E27FC236}">
                <a16:creationId xmlns:a16="http://schemas.microsoft.com/office/drawing/2014/main" id="{85D7DD60-F4AA-AD34-A265-146B167D02FE}"/>
              </a:ext>
            </a:extLst>
          </p:cNvPr>
          <p:cNvSpPr txBox="1"/>
          <p:nvPr/>
        </p:nvSpPr>
        <p:spPr>
          <a:xfrm>
            <a:off x="3543912" y="575372"/>
            <a:ext cx="5258091" cy="7517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543912" y="769953"/>
            <a:ext cx="5258091"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WK editie van 2019</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4932040" y="5181662"/>
            <a:ext cx="3957215" cy="93911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4790511" y="5280532"/>
            <a:ext cx="432552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laatste editie van de krant</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2195160" y="2509914"/>
            <a:ext cx="336839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2229705" y="2479550"/>
            <a:ext cx="3368393"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editie</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2195159" y="3392622"/>
            <a:ext cx="3368393" cy="55401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277236" y="3407138"/>
            <a:ext cx="3209167"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aflevering</a:t>
            </a:r>
            <a:endParaRPr lang="nl-NL" sz="1100">
              <a:effectLst/>
              <a:latin typeface="Century Gothic" panose="020B0502020202020204" pitchFamily="34" charset="0"/>
              <a:ea typeface="Calibri"/>
              <a:cs typeface="Times New Roman"/>
            </a:endParaRPr>
          </a:p>
        </p:txBody>
      </p:sp>
      <p:sp>
        <p:nvSpPr>
          <p:cNvPr id="37" name="Tekstvak 2">
            <a:extLst>
              <a:ext uri="{FF2B5EF4-FFF2-40B4-BE49-F238E27FC236}">
                <a16:creationId xmlns:a16="http://schemas.microsoft.com/office/drawing/2014/main" id="{D8702E23-C11D-15EC-CCC7-584CB8E8F0E8}"/>
              </a:ext>
            </a:extLst>
          </p:cNvPr>
          <p:cNvSpPr txBox="1">
            <a:spLocks noChangeArrowheads="1"/>
          </p:cNvSpPr>
          <p:nvPr/>
        </p:nvSpPr>
        <p:spPr bwMode="auto">
          <a:xfrm>
            <a:off x="388831" y="4184858"/>
            <a:ext cx="3582250"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kerst-editie</a:t>
            </a:r>
          </a:p>
        </p:txBody>
      </p:sp>
      <p:pic>
        <p:nvPicPr>
          <p:cNvPr id="19" name="Afbeelding 18">
            <a:extLst>
              <a:ext uri="{FF2B5EF4-FFF2-40B4-BE49-F238E27FC236}">
                <a16:creationId xmlns:a16="http://schemas.microsoft.com/office/drawing/2014/main" id="{D7A2771C-3A82-9D36-20FD-1A2C5CF058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71256" y="3726786"/>
            <a:ext cx="1720626" cy="1368965"/>
          </a:xfrm>
          <a:prstGeom prst="rect">
            <a:avLst/>
          </a:prstGeom>
        </p:spPr>
      </p:pic>
      <p:pic>
        <p:nvPicPr>
          <p:cNvPr id="21" name="Picture 2">
            <a:extLst>
              <a:ext uri="{FF2B5EF4-FFF2-40B4-BE49-F238E27FC236}">
                <a16:creationId xmlns:a16="http://schemas.microsoft.com/office/drawing/2014/main" id="{A013DB70-79EA-C16D-2168-CAA6CE457F4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b="18867"/>
          <a:stretch/>
        </p:blipFill>
        <p:spPr bwMode="auto">
          <a:xfrm>
            <a:off x="1274370" y="4938211"/>
            <a:ext cx="1106628" cy="1305637"/>
          </a:xfrm>
          <a:prstGeom prst="rect">
            <a:avLst/>
          </a:prstGeom>
          <a:noFill/>
          <a:extLst>
            <a:ext uri="{909E8E84-426E-40DD-AFC4-6F175D3DCCD1}">
              <a14:hiddenFill xmlns:a14="http://schemas.microsoft.com/office/drawing/2010/main">
                <a:solidFill>
                  <a:srgbClr val="FFFFFF"/>
                </a:solidFill>
              </a14:hiddenFill>
            </a:ext>
          </a:extLst>
        </p:spPr>
      </p:pic>
      <p:pic>
        <p:nvPicPr>
          <p:cNvPr id="16" name="Afbeelding 15" descr="Afbeelding met persoon, sport, kleding, groep&#10;&#10;Door AI gegenereerde inhoud is mogelijk onjuist.">
            <a:extLst>
              <a:ext uri="{FF2B5EF4-FFF2-40B4-BE49-F238E27FC236}">
                <a16:creationId xmlns:a16="http://schemas.microsoft.com/office/drawing/2014/main" id="{09501304-C609-0BCB-DE16-DB1602FCD9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9657" y="350545"/>
            <a:ext cx="2531003" cy="1690710"/>
          </a:xfrm>
          <a:prstGeom prst="rect">
            <a:avLst/>
          </a:prstGeom>
        </p:spPr>
      </p:pic>
    </p:spTree>
    <p:extLst>
      <p:ext uri="{BB962C8B-B14F-4D97-AF65-F5344CB8AC3E}">
        <p14:creationId xmlns:p14="http://schemas.microsoft.com/office/powerpoint/2010/main" val="2392472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Rechte verbindingslijn 26">
            <a:extLst>
              <a:ext uri="{FF2B5EF4-FFF2-40B4-BE49-F238E27FC236}">
                <a16:creationId xmlns:a16="http://schemas.microsoft.com/office/drawing/2014/main" id="{EC90AE0F-5DD8-2D25-C999-5E0CC65E11C5}"/>
              </a:ext>
            </a:extLst>
          </p:cNvPr>
          <p:cNvCxnSpPr>
            <a:cxnSpLocks/>
          </p:cNvCxnSpPr>
          <p:nvPr/>
        </p:nvCxnSpPr>
        <p:spPr>
          <a:xfrm flipH="1">
            <a:off x="4688333" y="1360198"/>
            <a:ext cx="819771" cy="1690284"/>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a:extLst>
              <a:ext uri="{FF2B5EF4-FFF2-40B4-BE49-F238E27FC236}">
                <a16:creationId xmlns:a16="http://schemas.microsoft.com/office/drawing/2014/main" id="{CE56632D-29A3-57BD-3F64-DEB16784BD0A}"/>
              </a:ext>
            </a:extLst>
          </p:cNvPr>
          <p:cNvCxnSpPr>
            <a:cxnSpLocks/>
          </p:cNvCxnSpPr>
          <p:nvPr/>
        </p:nvCxnSpPr>
        <p:spPr>
          <a:xfrm flipV="1">
            <a:off x="852671" y="2893143"/>
            <a:ext cx="1240953" cy="178524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10445519-6BAB-CA4B-0B0C-EF80D4D34E4C}"/>
              </a:ext>
            </a:extLst>
          </p:cNvPr>
          <p:cNvCxnSpPr>
            <a:cxnSpLocks/>
          </p:cNvCxnSpPr>
          <p:nvPr/>
        </p:nvCxnSpPr>
        <p:spPr>
          <a:xfrm flipH="1" flipV="1">
            <a:off x="3935729" y="3714168"/>
            <a:ext cx="2391620" cy="1228546"/>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38" name="Text Box 14">
            <a:extLst>
              <a:ext uri="{FF2B5EF4-FFF2-40B4-BE49-F238E27FC236}">
                <a16:creationId xmlns:a16="http://schemas.microsoft.com/office/drawing/2014/main" id="{3CBDA22D-CED2-6442-8EC6-72FF03E2163E}"/>
              </a:ext>
            </a:extLst>
          </p:cNvPr>
          <p:cNvSpPr txBox="1"/>
          <p:nvPr/>
        </p:nvSpPr>
        <p:spPr>
          <a:xfrm>
            <a:off x="474333" y="4497586"/>
            <a:ext cx="4213999"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pic>
        <p:nvPicPr>
          <p:cNvPr id="5" name="Afbeelding 4">
            <a:extLst>
              <a:ext uri="{FF2B5EF4-FFF2-40B4-BE49-F238E27FC236}">
                <a16:creationId xmlns:a16="http://schemas.microsoft.com/office/drawing/2014/main" id="{23CB734B-9971-DB51-3DED-572F252173A5}"/>
              </a:ext>
            </a:extLst>
          </p:cNvPr>
          <p:cNvPicPr/>
          <p:nvPr/>
        </p:nvPicPr>
        <p:blipFill>
          <a:blip r:embed="rId2"/>
          <a:stretch>
            <a:fillRect/>
          </a:stretch>
        </p:blipFill>
        <p:spPr>
          <a:xfrm>
            <a:off x="7668344" y="6408486"/>
            <a:ext cx="1152129" cy="449513"/>
          </a:xfrm>
          <a:prstGeom prst="rect">
            <a:avLst/>
          </a:prstGeom>
        </p:spPr>
      </p:pic>
      <p:sp>
        <p:nvSpPr>
          <p:cNvPr id="18" name="Text Box 14">
            <a:extLst>
              <a:ext uri="{FF2B5EF4-FFF2-40B4-BE49-F238E27FC236}">
                <a16:creationId xmlns:a16="http://schemas.microsoft.com/office/drawing/2014/main" id="{85D7DD60-F4AA-AD34-A265-146B167D02FE}"/>
              </a:ext>
            </a:extLst>
          </p:cNvPr>
          <p:cNvSpPr txBox="1"/>
          <p:nvPr/>
        </p:nvSpPr>
        <p:spPr>
          <a:xfrm>
            <a:off x="4383801" y="686637"/>
            <a:ext cx="2564463" cy="67356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4167867" y="813928"/>
            <a:ext cx="2896100" cy="54627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de poule</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327349" y="4517851"/>
            <a:ext cx="2159046" cy="71134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6253393" y="4654734"/>
            <a:ext cx="2424122"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3600">
                <a:latin typeface="Century Gothic" panose="020B0502020202020204" pitchFamily="34" charset="0"/>
                <a:ea typeface="Calibri"/>
                <a:cs typeface="Times New Roman"/>
              </a:rPr>
              <a:t>scoren</a:t>
            </a: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4" name="Text Box 14">
            <a:extLst>
              <a:ext uri="{FF2B5EF4-FFF2-40B4-BE49-F238E27FC236}">
                <a16:creationId xmlns:a16="http://schemas.microsoft.com/office/drawing/2014/main" id="{D753C383-62C8-E733-4553-E085527A1FCA}"/>
              </a:ext>
            </a:extLst>
          </p:cNvPr>
          <p:cNvSpPr txBox="1"/>
          <p:nvPr/>
        </p:nvSpPr>
        <p:spPr>
          <a:xfrm>
            <a:off x="1162018" y="2451789"/>
            <a:ext cx="5293092"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9" name="Tekstvak 2">
            <a:extLst>
              <a:ext uri="{FF2B5EF4-FFF2-40B4-BE49-F238E27FC236}">
                <a16:creationId xmlns:a16="http://schemas.microsoft.com/office/drawing/2014/main" id="{B5FA4264-9F79-B20D-0826-CEC58E7B74B7}"/>
              </a:ext>
            </a:extLst>
          </p:cNvPr>
          <p:cNvSpPr txBox="1">
            <a:spLocks noChangeArrowheads="1"/>
          </p:cNvSpPr>
          <p:nvPr/>
        </p:nvSpPr>
        <p:spPr bwMode="auto">
          <a:xfrm>
            <a:off x="1274369" y="2386853"/>
            <a:ext cx="5052980"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competitie</a:t>
            </a:r>
            <a:endParaRPr lang="nl-NL" sz="5400" b="1">
              <a:effectLst/>
              <a:latin typeface="Century Gothic" panose="020B0502020202020204" pitchFamily="34" charset="0"/>
              <a:ea typeface="Calibri"/>
              <a:cs typeface="Times New Roman"/>
            </a:endParaRPr>
          </a:p>
        </p:txBody>
      </p:sp>
      <p:sp>
        <p:nvSpPr>
          <p:cNvPr id="10" name="Text Box 14">
            <a:extLst>
              <a:ext uri="{FF2B5EF4-FFF2-40B4-BE49-F238E27FC236}">
                <a16:creationId xmlns:a16="http://schemas.microsoft.com/office/drawing/2014/main" id="{B37FADB8-F5A5-F448-15A7-6A630939BCDC}"/>
              </a:ext>
            </a:extLst>
          </p:cNvPr>
          <p:cNvSpPr txBox="1"/>
          <p:nvPr/>
        </p:nvSpPr>
        <p:spPr>
          <a:xfrm>
            <a:off x="1914281" y="3346363"/>
            <a:ext cx="5293092" cy="91279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2D5226DB-4490-ECD5-880A-CDAB0447C263}"/>
              </a:ext>
            </a:extLst>
          </p:cNvPr>
          <p:cNvSpPr txBox="1">
            <a:spLocks noChangeArrowheads="1"/>
          </p:cNvSpPr>
          <p:nvPr/>
        </p:nvSpPr>
        <p:spPr bwMode="auto">
          <a:xfrm>
            <a:off x="2079722" y="3267770"/>
            <a:ext cx="5823156" cy="4782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een aantal wedstrijden die gaan om de hoofdprijs</a:t>
            </a:r>
            <a:endParaRPr lang="nl-NL" sz="1100">
              <a:effectLst/>
              <a:latin typeface="Century Gothic" panose="020B0502020202020204" pitchFamily="34" charset="0"/>
              <a:ea typeface="Calibri"/>
              <a:cs typeface="Times New Roman"/>
            </a:endParaRPr>
          </a:p>
        </p:txBody>
      </p:sp>
      <p:sp>
        <p:nvSpPr>
          <p:cNvPr id="37" name="Tekstvak 2">
            <a:extLst>
              <a:ext uri="{FF2B5EF4-FFF2-40B4-BE49-F238E27FC236}">
                <a16:creationId xmlns:a16="http://schemas.microsoft.com/office/drawing/2014/main" id="{D8702E23-C11D-15EC-CCC7-584CB8E8F0E8}"/>
              </a:ext>
            </a:extLst>
          </p:cNvPr>
          <p:cNvSpPr txBox="1">
            <a:spLocks noChangeArrowheads="1"/>
          </p:cNvSpPr>
          <p:nvPr/>
        </p:nvSpPr>
        <p:spPr bwMode="auto">
          <a:xfrm>
            <a:off x="502810" y="4525155"/>
            <a:ext cx="4058017"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meedingen naar</a:t>
            </a:r>
          </a:p>
        </p:txBody>
      </p:sp>
      <p:pic>
        <p:nvPicPr>
          <p:cNvPr id="17" name="Afbeelding 16">
            <a:extLst>
              <a:ext uri="{FF2B5EF4-FFF2-40B4-BE49-F238E27FC236}">
                <a16:creationId xmlns:a16="http://schemas.microsoft.com/office/drawing/2014/main" id="{7656C643-BCD7-C73A-E125-EEC9FFCF2B4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06037" y="2120439"/>
            <a:ext cx="2102493" cy="1186628"/>
          </a:xfrm>
          <a:prstGeom prst="rect">
            <a:avLst/>
          </a:prstGeom>
        </p:spPr>
      </p:pic>
      <p:pic>
        <p:nvPicPr>
          <p:cNvPr id="16" name="Afbeelding 15">
            <a:extLst>
              <a:ext uri="{FF2B5EF4-FFF2-40B4-BE49-F238E27FC236}">
                <a16:creationId xmlns:a16="http://schemas.microsoft.com/office/drawing/2014/main" id="{9C8681E7-C78C-859E-0CE3-5D060164B0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92674" y="728108"/>
            <a:ext cx="3388073" cy="1505671"/>
          </a:xfrm>
          <a:prstGeom prst="rect">
            <a:avLst/>
          </a:prstGeom>
        </p:spPr>
      </p:pic>
      <p:sp>
        <p:nvSpPr>
          <p:cNvPr id="21" name="Pijl: omlaag 20">
            <a:extLst>
              <a:ext uri="{FF2B5EF4-FFF2-40B4-BE49-F238E27FC236}">
                <a16:creationId xmlns:a16="http://schemas.microsoft.com/office/drawing/2014/main" id="{1076582F-4DB5-42AF-1361-0CB17130761B}"/>
              </a:ext>
            </a:extLst>
          </p:cNvPr>
          <p:cNvSpPr/>
          <p:nvPr/>
        </p:nvSpPr>
        <p:spPr>
          <a:xfrm>
            <a:off x="892674" y="123648"/>
            <a:ext cx="601041" cy="690280"/>
          </a:xfrm>
          <a:prstGeom prst="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pic>
        <p:nvPicPr>
          <p:cNvPr id="24" name="Afbeelding 23">
            <a:extLst>
              <a:ext uri="{FF2B5EF4-FFF2-40B4-BE49-F238E27FC236}">
                <a16:creationId xmlns:a16="http://schemas.microsoft.com/office/drawing/2014/main" id="{BB37E519-6F47-799F-5287-0904E83D24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77168" y="5273393"/>
            <a:ext cx="2140026" cy="1429538"/>
          </a:xfrm>
          <a:prstGeom prst="rect">
            <a:avLst/>
          </a:prstGeom>
        </p:spPr>
      </p:pic>
      <p:pic>
        <p:nvPicPr>
          <p:cNvPr id="26" name="Afbeelding 25" descr="Afbeelding met voetbal, bal, net, buitenshuis&#10;&#10;Door AI gegenereerde inhoud is mogelijk onjuist.">
            <a:extLst>
              <a:ext uri="{FF2B5EF4-FFF2-40B4-BE49-F238E27FC236}">
                <a16:creationId xmlns:a16="http://schemas.microsoft.com/office/drawing/2014/main" id="{B9A94A6E-4AC8-5149-D052-20785DD4CFB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644872" y="5315972"/>
            <a:ext cx="1524000" cy="859536"/>
          </a:xfrm>
          <a:prstGeom prst="rect">
            <a:avLst/>
          </a:prstGeom>
        </p:spPr>
      </p:pic>
    </p:spTree>
    <p:extLst>
      <p:ext uri="{BB962C8B-B14F-4D97-AF65-F5344CB8AC3E}">
        <p14:creationId xmlns:p14="http://schemas.microsoft.com/office/powerpoint/2010/main" val="1733199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auditie</a:t>
            </a:r>
          </a:p>
        </p:txBody>
      </p:sp>
      <p:pic>
        <p:nvPicPr>
          <p:cNvPr id="3" name="Afbeelding 2" descr="Afbeelding met persoon, kleding, overdekt, Dans&#10;&#10;Door AI gegenereerde inhoud is mogelijk onjuist.">
            <a:extLst>
              <a:ext uri="{FF2B5EF4-FFF2-40B4-BE49-F238E27FC236}">
                <a16:creationId xmlns:a16="http://schemas.microsoft.com/office/drawing/2014/main" id="{59FA6558-D90A-B487-AA32-7D9457761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392" y="1484784"/>
            <a:ext cx="7098704" cy="5153659"/>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ten gehore brengen</a:t>
            </a:r>
          </a:p>
        </p:txBody>
      </p:sp>
      <p:pic>
        <p:nvPicPr>
          <p:cNvPr id="2" name="Afbeelding 1" descr="Afbeelding met microfoon, kleding, persoon, Menselijk gezicht&#10;&#10;Door AI gegenereerde inhoud is mogelijk onjuist.">
            <a:extLst>
              <a:ext uri="{FF2B5EF4-FFF2-40B4-BE49-F238E27FC236}">
                <a16:creationId xmlns:a16="http://schemas.microsoft.com/office/drawing/2014/main" id="{C2528D76-EA2F-FB9F-0F6D-B2CB3561FF9C}"/>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27916" y="1719654"/>
            <a:ext cx="6810672" cy="4549529"/>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editie</a:t>
            </a:r>
          </a:p>
        </p:txBody>
      </p:sp>
      <p:pic>
        <p:nvPicPr>
          <p:cNvPr id="10" name="Afbeelding 9" descr="Afbeelding met persoon, gras, buitenshuis, kleding&#10;&#10;Door AI gegenereerde inhoud is mogelijk onjuist.">
            <a:extLst>
              <a:ext uri="{FF2B5EF4-FFF2-40B4-BE49-F238E27FC236}">
                <a16:creationId xmlns:a16="http://schemas.microsoft.com/office/drawing/2014/main" id="{E2C75FF2-C4B1-53B0-1D24-33F41E46DC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1520" y="4221088"/>
            <a:ext cx="1624638" cy="2432092"/>
          </a:xfrm>
          <a:prstGeom prst="rect">
            <a:avLst/>
          </a:prstGeom>
        </p:spPr>
      </p:pic>
      <p:pic>
        <p:nvPicPr>
          <p:cNvPr id="12" name="Afbeelding 11" descr="Afbeelding met persoon, sport, kleding, groep&#10;&#10;Door AI gegenereerde inhoud is mogelijk onjuist.">
            <a:extLst>
              <a:ext uri="{FF2B5EF4-FFF2-40B4-BE49-F238E27FC236}">
                <a16:creationId xmlns:a16="http://schemas.microsoft.com/office/drawing/2014/main" id="{5030084C-6F9C-4EDF-0B7C-7B6263949DC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017630" y="1311564"/>
            <a:ext cx="6957237" cy="4562014"/>
          </a:xfrm>
          <a:prstGeom prst="rect">
            <a:avLst/>
          </a:prstGeom>
        </p:spPr>
      </p:pic>
    </p:spTree>
    <p:extLst>
      <p:ext uri="{BB962C8B-B14F-4D97-AF65-F5344CB8AC3E}">
        <p14:creationId xmlns:p14="http://schemas.microsoft.com/office/powerpoint/2010/main" val="105032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competitie</a:t>
            </a:r>
          </a:p>
        </p:txBody>
      </p:sp>
      <p:pic>
        <p:nvPicPr>
          <p:cNvPr id="4" name="Afbeelding 3" descr="Afbeelding met persoon, atletiekwedstrijd, sport, voetbal&#10;&#10;Door AI gegenereerde inhoud is mogelijk onjuist.">
            <a:extLst>
              <a:ext uri="{FF2B5EF4-FFF2-40B4-BE49-F238E27FC236}">
                <a16:creationId xmlns:a16="http://schemas.microsoft.com/office/drawing/2014/main" id="{58D19ED4-B422-7727-81F6-6922594E6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8" y="1366040"/>
            <a:ext cx="5400600" cy="3607601"/>
          </a:xfrm>
          <a:prstGeom prst="rect">
            <a:avLst/>
          </a:prstGeom>
        </p:spPr>
      </p:pic>
      <p:pic>
        <p:nvPicPr>
          <p:cNvPr id="7" name="Afbeelding 6" descr="Afbeelding met Menselijk gezicht, persoon, glimlach, kleding&#10;&#10;Door AI gegenereerde inhoud is mogelijk onjuist.">
            <a:extLst>
              <a:ext uri="{FF2B5EF4-FFF2-40B4-BE49-F238E27FC236}">
                <a16:creationId xmlns:a16="http://schemas.microsoft.com/office/drawing/2014/main" id="{73265349-EC8E-3746-82C6-9B46DFF860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5940152" y="5113537"/>
            <a:ext cx="2304256" cy="1534634"/>
          </a:xfrm>
          <a:prstGeom prst="rect">
            <a:avLst/>
          </a:prstGeom>
        </p:spPr>
      </p:pic>
      <p:sp>
        <p:nvSpPr>
          <p:cNvPr id="8" name="Tekstballon: ovaal 7">
            <a:extLst>
              <a:ext uri="{FF2B5EF4-FFF2-40B4-BE49-F238E27FC236}">
                <a16:creationId xmlns:a16="http://schemas.microsoft.com/office/drawing/2014/main" id="{9A47579B-FA1D-BEE0-75FD-8E8EF6FC8F3F}"/>
              </a:ext>
            </a:extLst>
          </p:cNvPr>
          <p:cNvSpPr/>
          <p:nvPr/>
        </p:nvSpPr>
        <p:spPr>
          <a:xfrm>
            <a:off x="6804248" y="3169840"/>
            <a:ext cx="2016224" cy="1534634"/>
          </a:xfrm>
          <a:prstGeom prst="wedgeEllipse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ekstvak 8">
            <a:extLst>
              <a:ext uri="{FF2B5EF4-FFF2-40B4-BE49-F238E27FC236}">
                <a16:creationId xmlns:a16="http://schemas.microsoft.com/office/drawing/2014/main" id="{F657FA47-4D95-D972-96C9-E2F044291E61}"/>
              </a:ext>
            </a:extLst>
          </p:cNvPr>
          <p:cNvSpPr txBox="1"/>
          <p:nvPr/>
        </p:nvSpPr>
        <p:spPr>
          <a:xfrm>
            <a:off x="6948264" y="3644769"/>
            <a:ext cx="1728192" cy="584775"/>
          </a:xfrm>
          <a:prstGeom prst="rect">
            <a:avLst/>
          </a:prstGeom>
          <a:noFill/>
        </p:spPr>
        <p:txBody>
          <a:bodyPr wrap="square" rtlCol="0">
            <a:spAutoFit/>
          </a:bodyPr>
          <a:lstStyle/>
          <a:p>
            <a:r>
              <a:rPr lang="nl-NL" sz="3200">
                <a:solidFill>
                  <a:schemeClr val="bg1"/>
                </a:solidFill>
              </a:rPr>
              <a:t>Ik vind….</a:t>
            </a:r>
            <a:endParaRPr lang="nl-NL">
              <a:solidFill>
                <a:schemeClr val="bg1"/>
              </a:solidFill>
            </a:endParaRPr>
          </a:p>
        </p:txBody>
      </p:sp>
    </p:spTree>
    <p:extLst>
      <p:ext uri="{BB962C8B-B14F-4D97-AF65-F5344CB8AC3E}">
        <p14:creationId xmlns:p14="http://schemas.microsoft.com/office/powerpoint/2010/main" val="420787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meedingen naar</a:t>
            </a:r>
          </a:p>
        </p:txBody>
      </p:sp>
      <p:pic>
        <p:nvPicPr>
          <p:cNvPr id="3" name="Afbeelding 2">
            <a:extLst>
              <a:ext uri="{FF2B5EF4-FFF2-40B4-BE49-F238E27FC236}">
                <a16:creationId xmlns:a16="http://schemas.microsoft.com/office/drawing/2014/main" id="{F6CD4FE2-82B1-C192-5F0E-10492D3C6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81" y="1772816"/>
            <a:ext cx="5877117" cy="3925915"/>
          </a:xfrm>
          <a:prstGeom prst="rect">
            <a:avLst/>
          </a:prstGeom>
        </p:spPr>
      </p:pic>
      <p:pic>
        <p:nvPicPr>
          <p:cNvPr id="8" name="Afbeelding 7" descr="Afbeelding met kop, geel&#10;&#10;Door AI gegenereerde inhoud is mogelijk onjuist.">
            <a:extLst>
              <a:ext uri="{FF2B5EF4-FFF2-40B4-BE49-F238E27FC236}">
                <a16:creationId xmlns:a16="http://schemas.microsoft.com/office/drawing/2014/main" id="{136EA24A-E8D5-2117-9877-244915E49EB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876256" y="4293096"/>
            <a:ext cx="1904670" cy="2304256"/>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uitdragen</a:t>
            </a:r>
          </a:p>
        </p:txBody>
      </p:sp>
      <p:pic>
        <p:nvPicPr>
          <p:cNvPr id="1026" name="Picture 2" descr="Megan Rapinoe spreekt met passie">
            <a:extLst>
              <a:ext uri="{FF2B5EF4-FFF2-40B4-BE49-F238E27FC236}">
                <a16:creationId xmlns:a16="http://schemas.microsoft.com/office/drawing/2014/main" id="{8A9F3FFA-1A16-6F01-EB25-A79A89288C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07704" y="1628800"/>
            <a:ext cx="4869160" cy="4869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doorbraak</a:t>
            </a:r>
          </a:p>
        </p:txBody>
      </p:sp>
      <p:pic>
        <p:nvPicPr>
          <p:cNvPr id="2" name="Afbeelding 1" descr="Afbeelding met beton, cement, stap, steen&#10;&#10;Automatisch gegenereerde beschrijving">
            <a:extLst>
              <a:ext uri="{FF2B5EF4-FFF2-40B4-BE49-F238E27FC236}">
                <a16:creationId xmlns:a16="http://schemas.microsoft.com/office/drawing/2014/main" id="{4372C11A-06EA-9DD0-3541-164052BBFD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560" y="1340768"/>
            <a:ext cx="7657885" cy="5107808"/>
          </a:xfrm>
          <a:prstGeom prst="rect">
            <a:avLst/>
          </a:prstGeom>
        </p:spPr>
      </p:pic>
    </p:spTree>
    <p:extLst>
      <p:ext uri="{BB962C8B-B14F-4D97-AF65-F5344CB8AC3E}">
        <p14:creationId xmlns:p14="http://schemas.microsoft.com/office/powerpoint/2010/main" val="14870440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54fa1518b804e59d79fa74d44e536059">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64ec7819bc17b801dd5e16361a7e4540"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3.xml><?xml version="1.0" encoding="utf-8"?>
<ds:datastoreItem xmlns:ds="http://schemas.openxmlformats.org/officeDocument/2006/customXml" ds:itemID="{CD3ADF6B-02F4-4E3A-9D57-5139CD881E8F}">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21</Slides>
  <Notes>12</Notes>
  <HiddenSlides>0</HiddenSlide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2025-05-13T09:52:54Z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