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5" r:id="rId7"/>
    <p:sldId id="1460" r:id="rId8"/>
    <p:sldId id="1480" r:id="rId9"/>
    <p:sldId id="1477" r:id="rId10"/>
    <p:sldId id="1482" r:id="rId11"/>
    <p:sldId id="1478" r:id="rId12"/>
    <p:sldId id="1479" r:id="rId13"/>
    <p:sldId id="1483" r:id="rId14"/>
    <p:sldId id="1481" r:id="rId15"/>
    <p:sldId id="1476" r:id="rId16"/>
    <p:sldId id="934" r:id="rId17"/>
    <p:sldId id="1511" r:id="rId18"/>
    <p:sldId id="1533" r:id="rId19"/>
    <p:sldId id="1539" r:id="rId20"/>
    <p:sldId id="1538" r:id="rId21"/>
    <p:sldId id="1532" r:id="rId22"/>
    <p:sldId id="1534" r:id="rId23"/>
    <p:sldId id="1540" r:id="rId24"/>
    <p:sldId id="1516" r:id="rId25"/>
    <p:sldId id="1541" r:id="rId26"/>
    <p:sldId id="151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60"/>
            <p14:sldId id="1480"/>
            <p14:sldId id="1477"/>
            <p14:sldId id="1482"/>
            <p14:sldId id="1478"/>
            <p14:sldId id="1479"/>
            <p14:sldId id="1483"/>
            <p14:sldId id="1481"/>
            <p14:sldId id="1476"/>
            <p14:sldId id="934"/>
            <p14:sldId id="1511"/>
            <p14:sldId id="1533"/>
            <p14:sldId id="1539"/>
            <p14:sldId id="1538"/>
            <p14:sldId id="1532"/>
            <p14:sldId id="1534"/>
            <p14:sldId id="1540"/>
            <p14:sldId id="1516"/>
            <p14:sldId id="1541"/>
            <p14:sldId id="1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05D38-DA9F-4638-AF96-D5F7F86A1B07}" v="889" dt="2025-04-15T07:51:33.800"/>
    <p1510:client id="{C91C1F54-814C-46BB-AD36-B1DC4C12BCDD}" v="1172" dt="2025-04-15T08:51:07.914"/>
    <p1510:client id="{E6462452-918A-4819-A05A-B1DDA7FDA0F0}" v="906" dt="2025-04-15T08:02:10.99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pChg chg="mod">
          <ac:chgData name="Routledge, Mandy" userId="bacdedf5-8e30-494b-ad8b-f27fa30c4f8d" providerId="ADAL" clId="{365F3027-3BF6-4E6B-94E3-5624A1AFE49A}" dt="2025-03-18T10:48:54.477" v="0"/>
          <ac:spMkLst>
            <pc:docMk/>
            <pc:sldMk cId="323006580" sldId="548"/>
            <ac:spMk id="3" creationId="{00000000-0000-0000-0000-000000000000}"/>
          </ac:spMkLst>
        </pc:spChg>
        <pc:spChg chg="mod">
          <ac:chgData name="Routledge, Mandy" userId="bacdedf5-8e30-494b-ad8b-f27fa30c4f8d" providerId="ADAL" clId="{365F3027-3BF6-4E6B-94E3-5624A1AFE49A}" dt="2025-03-18T10:48:57.721" v="1" actId="6549"/>
          <ac:spMkLst>
            <pc:docMk/>
            <pc:sldMk cId="323006580" sldId="548"/>
            <ac:spMk id="4"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E6462452-918A-4819-A05A-B1DDA7FDA0F0}"/>
    <pc:docChg chg="undo custSel addSld delSld modSld sldOrd modSection">
      <pc:chgData name="Routledge, Mandy" userId="bacdedf5-8e30-494b-ad8b-f27fa30c4f8d" providerId="ADAL" clId="{E6462452-918A-4819-A05A-B1DDA7FDA0F0}" dt="2025-04-15T08:02:57.678" v="1190" actId="47"/>
      <pc:docMkLst>
        <pc:docMk/>
      </pc:docMkLst>
      <pc:sldChg chg="addSp modSp mod">
        <pc:chgData name="Routledge, Mandy" userId="bacdedf5-8e30-494b-ad8b-f27fa30c4f8d" providerId="ADAL" clId="{E6462452-918A-4819-A05A-B1DDA7FDA0F0}" dt="2025-04-14T19:51:44.741" v="961" actId="403"/>
        <pc:sldMkLst>
          <pc:docMk/>
          <pc:sldMk cId="1671649065" sldId="934"/>
        </pc:sldMkLst>
        <pc:spChg chg="add mod">
          <ac:chgData name="Routledge, Mandy" userId="bacdedf5-8e30-494b-ad8b-f27fa30c4f8d" providerId="ADAL" clId="{E6462452-918A-4819-A05A-B1DDA7FDA0F0}" dt="2025-04-14T19:51:44.741" v="961" actId="403"/>
          <ac:spMkLst>
            <pc:docMk/>
            <pc:sldMk cId="1671649065" sldId="934"/>
            <ac:spMk id="3" creationId="{6F28AC7F-EF06-2482-9498-84537AC169AE}"/>
          </ac:spMkLst>
        </pc:spChg>
      </pc:sldChg>
      <pc:sldChg chg="modSp mod modNotes modNotesTx">
        <pc:chgData name="Routledge, Mandy" userId="bacdedf5-8e30-494b-ad8b-f27fa30c4f8d" providerId="ADAL" clId="{E6462452-918A-4819-A05A-B1DDA7FDA0F0}" dt="2025-04-15T07:25:37.929" v="1011" actId="20577"/>
        <pc:sldMkLst>
          <pc:docMk/>
          <pc:sldMk cId="2189114603" sldId="1437"/>
        </pc:sldMkLst>
        <pc:spChg chg="mod">
          <ac:chgData name="Routledge, Mandy" userId="bacdedf5-8e30-494b-ad8b-f27fa30c4f8d" providerId="ADAL" clId="{E6462452-918A-4819-A05A-B1DDA7FDA0F0}" dt="2025-04-15T07:25:37.929" v="1011" actId="20577"/>
          <ac:spMkLst>
            <pc:docMk/>
            <pc:sldMk cId="2189114603" sldId="1437"/>
            <ac:spMk id="3" creationId="{00000000-0000-0000-0000-000000000000}"/>
          </ac:spMkLst>
        </pc:spChg>
      </pc:sldChg>
      <pc:sldChg chg="addSp modSp mod">
        <pc:chgData name="Routledge, Mandy" userId="bacdedf5-8e30-494b-ad8b-f27fa30c4f8d" providerId="ADAL" clId="{E6462452-918A-4819-A05A-B1DDA7FDA0F0}" dt="2025-04-14T19:18:46.966" v="255"/>
        <pc:sldMkLst>
          <pc:docMk/>
          <pc:sldMk cId="3852907103" sldId="1460"/>
        </pc:sldMkLst>
        <pc:spChg chg="mod">
          <ac:chgData name="Routledge, Mandy" userId="bacdedf5-8e30-494b-ad8b-f27fa30c4f8d" providerId="ADAL" clId="{E6462452-918A-4819-A05A-B1DDA7FDA0F0}" dt="2025-04-14T17:10:24.856" v="12" actId="20577"/>
          <ac:spMkLst>
            <pc:docMk/>
            <pc:sldMk cId="3852907103" sldId="1460"/>
            <ac:spMk id="6" creationId="{00000000-0000-0000-0000-000000000000}"/>
          </ac:spMkLst>
        </pc:spChg>
        <pc:picChg chg="add mod">
          <ac:chgData name="Routledge, Mandy" userId="bacdedf5-8e30-494b-ad8b-f27fa30c4f8d" providerId="ADAL" clId="{E6462452-918A-4819-A05A-B1DDA7FDA0F0}" dt="2025-04-14T19:18:46.966" v="255"/>
          <ac:picMkLst>
            <pc:docMk/>
            <pc:sldMk cId="3852907103" sldId="1460"/>
            <ac:picMk id="2" creationId="{F4FB625D-A06C-1F6D-8897-AC8946466C41}"/>
          </ac:picMkLst>
        </pc:picChg>
      </pc:sldChg>
      <pc:sldChg chg="modSp mod">
        <pc:chgData name="Routledge, Mandy" userId="bacdedf5-8e30-494b-ad8b-f27fa30c4f8d" providerId="ADAL" clId="{E6462452-918A-4819-A05A-B1DDA7FDA0F0}" dt="2025-04-14T17:10:30.829" v="29" actId="20577"/>
        <pc:sldMkLst>
          <pc:docMk/>
          <pc:sldMk cId="4207872812" sldId="1475"/>
        </pc:sldMkLst>
        <pc:spChg chg="mod">
          <ac:chgData name="Routledge, Mandy" userId="bacdedf5-8e30-494b-ad8b-f27fa30c4f8d" providerId="ADAL" clId="{E6462452-918A-4819-A05A-B1DDA7FDA0F0}" dt="2025-04-14T17:10:30.829" v="29" actId="20577"/>
          <ac:spMkLst>
            <pc:docMk/>
            <pc:sldMk cId="4207872812" sldId="1475"/>
            <ac:spMk id="6" creationId="{00000000-0000-0000-0000-000000000000}"/>
          </ac:spMkLst>
        </pc:spChg>
      </pc:sldChg>
      <pc:sldChg chg="addSp delSp modSp mod">
        <pc:chgData name="Routledge, Mandy" userId="bacdedf5-8e30-494b-ad8b-f27fa30c4f8d" providerId="ADAL" clId="{E6462452-918A-4819-A05A-B1DDA7FDA0F0}" dt="2025-04-15T07:31:34.974" v="1024" actId="1076"/>
        <pc:sldMkLst>
          <pc:docMk/>
          <pc:sldMk cId="2452007587" sldId="1476"/>
        </pc:sldMkLst>
        <pc:spChg chg="mod">
          <ac:chgData name="Routledge, Mandy" userId="bacdedf5-8e30-494b-ad8b-f27fa30c4f8d" providerId="ADAL" clId="{E6462452-918A-4819-A05A-B1DDA7FDA0F0}" dt="2025-04-14T17:10:41.340" v="67" actId="20577"/>
          <ac:spMkLst>
            <pc:docMk/>
            <pc:sldMk cId="2452007587" sldId="1476"/>
            <ac:spMk id="6" creationId="{00000000-0000-0000-0000-000000000000}"/>
          </ac:spMkLst>
        </pc:spChg>
        <pc:spChg chg="del">
          <ac:chgData name="Routledge, Mandy" userId="bacdedf5-8e30-494b-ad8b-f27fa30c4f8d" providerId="ADAL" clId="{E6462452-918A-4819-A05A-B1DDA7FDA0F0}" dt="2025-04-15T07:31:27.025" v="1022" actId="478"/>
          <ac:spMkLst>
            <pc:docMk/>
            <pc:sldMk cId="2452007587" sldId="1476"/>
            <ac:spMk id="7" creationId="{1A592B1D-8ED9-A1B7-9894-9EFF4F7E7672}"/>
          </ac:spMkLst>
        </pc:spChg>
        <pc:picChg chg="add mod">
          <ac:chgData name="Routledge, Mandy" userId="bacdedf5-8e30-494b-ad8b-f27fa30c4f8d" providerId="ADAL" clId="{E6462452-918A-4819-A05A-B1DDA7FDA0F0}" dt="2025-04-15T07:31:34.974" v="1024" actId="1076"/>
          <ac:picMkLst>
            <pc:docMk/>
            <pc:sldMk cId="2452007587" sldId="1476"/>
            <ac:picMk id="2" creationId="{2F8E4FD5-E615-7E69-A4BF-2CEEB27EED75}"/>
          </ac:picMkLst>
        </pc:picChg>
      </pc:sldChg>
      <pc:sldChg chg="modSp mod">
        <pc:chgData name="Routledge, Mandy" userId="bacdedf5-8e30-494b-ad8b-f27fa30c4f8d" providerId="ADAL" clId="{E6462452-918A-4819-A05A-B1DDA7FDA0F0}" dt="2025-04-14T17:10:45.837" v="76" actId="20577"/>
        <pc:sldMkLst>
          <pc:docMk/>
          <pc:sldMk cId="2709048002" sldId="1477"/>
        </pc:sldMkLst>
        <pc:spChg chg="mod">
          <ac:chgData name="Routledge, Mandy" userId="bacdedf5-8e30-494b-ad8b-f27fa30c4f8d" providerId="ADAL" clId="{E6462452-918A-4819-A05A-B1DDA7FDA0F0}" dt="2025-04-14T17:10:45.837" v="76" actId="20577"/>
          <ac:spMkLst>
            <pc:docMk/>
            <pc:sldMk cId="2709048002" sldId="1477"/>
            <ac:spMk id="6" creationId="{00000000-0000-0000-0000-000000000000}"/>
          </ac:spMkLst>
        </pc:spChg>
      </pc:sldChg>
      <pc:sldChg chg="modSp mod">
        <pc:chgData name="Routledge, Mandy" userId="bacdedf5-8e30-494b-ad8b-f27fa30c4f8d" providerId="ADAL" clId="{E6462452-918A-4819-A05A-B1DDA7FDA0F0}" dt="2025-04-14T17:10:53.006" v="91" actId="20577"/>
        <pc:sldMkLst>
          <pc:docMk/>
          <pc:sldMk cId="4074911733" sldId="1478"/>
        </pc:sldMkLst>
        <pc:spChg chg="mod">
          <ac:chgData name="Routledge, Mandy" userId="bacdedf5-8e30-494b-ad8b-f27fa30c4f8d" providerId="ADAL" clId="{E6462452-918A-4819-A05A-B1DDA7FDA0F0}" dt="2025-04-14T17:10:53.006" v="91" actId="20577"/>
          <ac:spMkLst>
            <pc:docMk/>
            <pc:sldMk cId="4074911733" sldId="1478"/>
            <ac:spMk id="6" creationId="{00000000-0000-0000-0000-000000000000}"/>
          </ac:spMkLst>
        </pc:spChg>
      </pc:sldChg>
      <pc:sldChg chg="modSp mod">
        <pc:chgData name="Routledge, Mandy" userId="bacdedf5-8e30-494b-ad8b-f27fa30c4f8d" providerId="ADAL" clId="{E6462452-918A-4819-A05A-B1DDA7FDA0F0}" dt="2025-04-14T17:10:57.441" v="99" actId="20577"/>
        <pc:sldMkLst>
          <pc:docMk/>
          <pc:sldMk cId="4210467006" sldId="1479"/>
        </pc:sldMkLst>
        <pc:spChg chg="mod">
          <ac:chgData name="Routledge, Mandy" userId="bacdedf5-8e30-494b-ad8b-f27fa30c4f8d" providerId="ADAL" clId="{E6462452-918A-4819-A05A-B1DDA7FDA0F0}" dt="2025-04-14T17:10:57.441" v="99" actId="20577"/>
          <ac:spMkLst>
            <pc:docMk/>
            <pc:sldMk cId="4210467006" sldId="1479"/>
            <ac:spMk id="6" creationId="{00000000-0000-0000-0000-000000000000}"/>
          </ac:spMkLst>
        </pc:spChg>
      </pc:sldChg>
      <pc:sldChg chg="modSp mod">
        <pc:chgData name="Routledge, Mandy" userId="bacdedf5-8e30-494b-ad8b-f27fa30c4f8d" providerId="ADAL" clId="{E6462452-918A-4819-A05A-B1DDA7FDA0F0}" dt="2025-04-14T17:11:03.950" v="113" actId="20577"/>
        <pc:sldMkLst>
          <pc:docMk/>
          <pc:sldMk cId="1487044012" sldId="1480"/>
        </pc:sldMkLst>
        <pc:spChg chg="mod">
          <ac:chgData name="Routledge, Mandy" userId="bacdedf5-8e30-494b-ad8b-f27fa30c4f8d" providerId="ADAL" clId="{E6462452-918A-4819-A05A-B1DDA7FDA0F0}" dt="2025-04-14T17:11:03.950" v="113" actId="20577"/>
          <ac:spMkLst>
            <pc:docMk/>
            <pc:sldMk cId="1487044012" sldId="1480"/>
            <ac:spMk id="6" creationId="{00000000-0000-0000-0000-000000000000}"/>
          </ac:spMkLst>
        </pc:spChg>
      </pc:sldChg>
      <pc:sldChg chg="modSp mod">
        <pc:chgData name="Routledge, Mandy" userId="bacdedf5-8e30-494b-ad8b-f27fa30c4f8d" providerId="ADAL" clId="{E6462452-918A-4819-A05A-B1DDA7FDA0F0}" dt="2025-04-14T17:11:11.468" v="134" actId="20577"/>
        <pc:sldMkLst>
          <pc:docMk/>
          <pc:sldMk cId="3779434736" sldId="1481"/>
        </pc:sldMkLst>
        <pc:spChg chg="mod">
          <ac:chgData name="Routledge, Mandy" userId="bacdedf5-8e30-494b-ad8b-f27fa30c4f8d" providerId="ADAL" clId="{E6462452-918A-4819-A05A-B1DDA7FDA0F0}" dt="2025-04-14T17:11:11.468" v="134" actId="20577"/>
          <ac:spMkLst>
            <pc:docMk/>
            <pc:sldMk cId="3779434736" sldId="1481"/>
            <ac:spMk id="6" creationId="{00000000-0000-0000-0000-000000000000}"/>
          </ac:spMkLst>
        </pc:spChg>
      </pc:sldChg>
      <pc:sldChg chg="modSp mod">
        <pc:chgData name="Routledge, Mandy" userId="bacdedf5-8e30-494b-ad8b-f27fa30c4f8d" providerId="ADAL" clId="{E6462452-918A-4819-A05A-B1DDA7FDA0F0}" dt="2025-04-14T17:11:17.759" v="145" actId="20577"/>
        <pc:sldMkLst>
          <pc:docMk/>
          <pc:sldMk cId="1201727269" sldId="1482"/>
        </pc:sldMkLst>
        <pc:spChg chg="mod">
          <ac:chgData name="Routledge, Mandy" userId="bacdedf5-8e30-494b-ad8b-f27fa30c4f8d" providerId="ADAL" clId="{E6462452-918A-4819-A05A-B1DDA7FDA0F0}" dt="2025-04-14T17:11:17.759" v="145" actId="20577"/>
          <ac:spMkLst>
            <pc:docMk/>
            <pc:sldMk cId="1201727269" sldId="1482"/>
            <ac:spMk id="6" creationId="{00000000-0000-0000-0000-000000000000}"/>
          </ac:spMkLst>
        </pc:spChg>
      </pc:sldChg>
      <pc:sldChg chg="addSp delSp modSp mod">
        <pc:chgData name="Routledge, Mandy" userId="bacdedf5-8e30-494b-ad8b-f27fa30c4f8d" providerId="ADAL" clId="{E6462452-918A-4819-A05A-B1DDA7FDA0F0}" dt="2025-04-15T07:31:20.152" v="1021" actId="1076"/>
        <pc:sldMkLst>
          <pc:docMk/>
          <pc:sldMk cId="2904738428" sldId="1483"/>
        </pc:sldMkLst>
        <pc:spChg chg="del">
          <ac:chgData name="Routledge, Mandy" userId="bacdedf5-8e30-494b-ad8b-f27fa30c4f8d" providerId="ADAL" clId="{E6462452-918A-4819-A05A-B1DDA7FDA0F0}" dt="2025-04-15T07:28:54.764" v="1012" actId="478"/>
          <ac:spMkLst>
            <pc:docMk/>
            <pc:sldMk cId="2904738428" sldId="1483"/>
            <ac:spMk id="4" creationId="{13CF026E-0CB0-2FDF-5676-ACED670557AC}"/>
          </ac:spMkLst>
        </pc:spChg>
        <pc:spChg chg="mod">
          <ac:chgData name="Routledge, Mandy" userId="bacdedf5-8e30-494b-ad8b-f27fa30c4f8d" providerId="ADAL" clId="{E6462452-918A-4819-A05A-B1DDA7FDA0F0}" dt="2025-04-14T17:11:25.108" v="164" actId="20577"/>
          <ac:spMkLst>
            <pc:docMk/>
            <pc:sldMk cId="2904738428" sldId="1483"/>
            <ac:spMk id="6" creationId="{00000000-0000-0000-0000-000000000000}"/>
          </ac:spMkLst>
        </pc:spChg>
        <pc:picChg chg="add del mod">
          <ac:chgData name="Routledge, Mandy" userId="bacdedf5-8e30-494b-ad8b-f27fa30c4f8d" providerId="ADAL" clId="{E6462452-918A-4819-A05A-B1DDA7FDA0F0}" dt="2025-04-15T07:29:05.083" v="1015" actId="22"/>
          <ac:picMkLst>
            <pc:docMk/>
            <pc:sldMk cId="2904738428" sldId="1483"/>
            <ac:picMk id="5" creationId="{C30CA6B4-809A-48EB-A342-8413091C4714}"/>
          </ac:picMkLst>
        </pc:picChg>
        <pc:picChg chg="add mod">
          <ac:chgData name="Routledge, Mandy" userId="bacdedf5-8e30-494b-ad8b-f27fa30c4f8d" providerId="ADAL" clId="{E6462452-918A-4819-A05A-B1DDA7FDA0F0}" dt="2025-04-15T07:31:20.152" v="1021" actId="1076"/>
          <ac:picMkLst>
            <pc:docMk/>
            <pc:sldMk cId="2904738428" sldId="1483"/>
            <ac:picMk id="8" creationId="{365BD044-DD1E-86D0-0B8D-CBE248B3AB7C}"/>
          </ac:picMkLst>
        </pc:picChg>
      </pc:sldChg>
      <pc:sldChg chg="addSp delSp modSp mod">
        <pc:chgData name="Routledge, Mandy" userId="bacdedf5-8e30-494b-ad8b-f27fa30c4f8d" providerId="ADAL" clId="{E6462452-918A-4819-A05A-B1DDA7FDA0F0}" dt="2025-04-14T19:10:53.564" v="253"/>
        <pc:sldMkLst>
          <pc:docMk/>
          <pc:sldMk cId="2967928418" sldId="1511"/>
        </pc:sldMkLst>
        <pc:spChg chg="add mod">
          <ac:chgData name="Routledge, Mandy" userId="bacdedf5-8e30-494b-ad8b-f27fa30c4f8d" providerId="ADAL" clId="{E6462452-918A-4819-A05A-B1DDA7FDA0F0}" dt="2025-04-14T19:10:11.578" v="180" actId="1076"/>
          <ac:spMkLst>
            <pc:docMk/>
            <pc:sldMk cId="2967928418" sldId="1511"/>
            <ac:spMk id="2" creationId="{3B0B8B27-B1BD-C7DA-9AE2-8D95BDDE3E93}"/>
          </ac:spMkLst>
        </pc:spChg>
        <pc:spChg chg="del">
          <ac:chgData name="Routledge, Mandy" userId="bacdedf5-8e30-494b-ad8b-f27fa30c4f8d" providerId="ADAL" clId="{E6462452-918A-4819-A05A-B1DDA7FDA0F0}" dt="2025-04-14T19:10:08.538" v="178" actId="478"/>
          <ac:spMkLst>
            <pc:docMk/>
            <pc:sldMk cId="2967928418" sldId="1511"/>
            <ac:spMk id="33" creationId="{AC757F5E-B016-F947-4518-7C6B9CC7EE04}"/>
          </ac:spMkLst>
        </pc:spChg>
        <pc:spChg chg="mod">
          <ac:chgData name="Routledge, Mandy" userId="bacdedf5-8e30-494b-ad8b-f27fa30c4f8d" providerId="ADAL" clId="{E6462452-918A-4819-A05A-B1DDA7FDA0F0}" dt="2025-04-14T19:10:16.723" v="193" actId="20577"/>
          <ac:spMkLst>
            <pc:docMk/>
            <pc:sldMk cId="2967928418" sldId="1511"/>
            <ac:spMk id="34" creationId="{152372B3-00F5-781C-183E-6F2DDF35091D}"/>
          </ac:spMkLst>
        </pc:spChg>
        <pc:spChg chg="mod">
          <ac:chgData name="Routledge, Mandy" userId="bacdedf5-8e30-494b-ad8b-f27fa30c4f8d" providerId="ADAL" clId="{E6462452-918A-4819-A05A-B1DDA7FDA0F0}" dt="2025-04-14T19:10:46.784" v="252"/>
          <ac:spMkLst>
            <pc:docMk/>
            <pc:sldMk cId="2967928418" sldId="1511"/>
            <ac:spMk id="35" creationId="{37104C51-0232-62ED-4C6F-1447D06633EE}"/>
          </ac:spMkLst>
        </pc:spChg>
        <pc:spChg chg="mod">
          <ac:chgData name="Routledge, Mandy" userId="bacdedf5-8e30-494b-ad8b-f27fa30c4f8d" providerId="ADAL" clId="{E6462452-918A-4819-A05A-B1DDA7FDA0F0}" dt="2025-04-14T19:10:53.564" v="253"/>
          <ac:spMkLst>
            <pc:docMk/>
            <pc:sldMk cId="2967928418" sldId="1511"/>
            <ac:spMk id="36" creationId="{D8EF981A-9BA7-0EB1-9B70-F7FBF2F7DF1C}"/>
          </ac:spMkLst>
        </pc:spChg>
        <pc:picChg chg="add mod">
          <ac:chgData name="Routledge, Mandy" userId="bacdedf5-8e30-494b-ad8b-f27fa30c4f8d" providerId="ADAL" clId="{E6462452-918A-4819-A05A-B1DDA7FDA0F0}" dt="2025-04-14T19:10:36.325" v="250"/>
          <ac:picMkLst>
            <pc:docMk/>
            <pc:sldMk cId="2967928418" sldId="1511"/>
            <ac:picMk id="8" creationId="{EFA7F298-C534-2CD7-74A8-6C114CC9AA33}"/>
          </ac:picMkLst>
        </pc:picChg>
        <pc:picChg chg="add mod">
          <ac:chgData name="Routledge, Mandy" userId="bacdedf5-8e30-494b-ad8b-f27fa30c4f8d" providerId="ADAL" clId="{E6462452-918A-4819-A05A-B1DDA7FDA0F0}" dt="2025-04-14T19:10:39.601" v="251"/>
          <ac:picMkLst>
            <pc:docMk/>
            <pc:sldMk cId="2967928418" sldId="1511"/>
            <ac:picMk id="9" creationId="{3693CFB8-2973-097D-421E-8C74528B969A}"/>
          </ac:picMkLst>
        </pc:picChg>
      </pc:sldChg>
      <pc:sldChg chg="addSp delSp modSp mod">
        <pc:chgData name="Routledge, Mandy" userId="bacdedf5-8e30-494b-ad8b-f27fa30c4f8d" providerId="ADAL" clId="{E6462452-918A-4819-A05A-B1DDA7FDA0F0}" dt="2025-04-15T07:42:41.626" v="1153" actId="1076"/>
        <pc:sldMkLst>
          <pc:docMk/>
          <pc:sldMk cId="2946319108" sldId="1516"/>
        </pc:sldMkLst>
        <pc:spChg chg="mod">
          <ac:chgData name="Routledge, Mandy" userId="bacdedf5-8e30-494b-ad8b-f27fa30c4f8d" providerId="ADAL" clId="{E6462452-918A-4819-A05A-B1DDA7FDA0F0}" dt="2025-04-15T07:22:44.915" v="990" actId="14100"/>
          <ac:spMkLst>
            <pc:docMk/>
            <pc:sldMk cId="2946319108" sldId="1516"/>
            <ac:spMk id="4" creationId="{D753C383-62C8-E733-4553-E085527A1FCA}"/>
          </ac:spMkLst>
        </pc:spChg>
        <pc:spChg chg="mod">
          <ac:chgData name="Routledge, Mandy" userId="bacdedf5-8e30-494b-ad8b-f27fa30c4f8d" providerId="ADAL" clId="{E6462452-918A-4819-A05A-B1DDA7FDA0F0}" dt="2025-04-15T07:22:42.111" v="989" actId="1076"/>
          <ac:spMkLst>
            <pc:docMk/>
            <pc:sldMk cId="2946319108" sldId="1516"/>
            <ac:spMk id="9" creationId="{B5FA4264-9F79-B20D-0826-CEC58E7B74B7}"/>
          </ac:spMkLst>
        </pc:spChg>
        <pc:spChg chg="mod">
          <ac:chgData name="Routledge, Mandy" userId="bacdedf5-8e30-494b-ad8b-f27fa30c4f8d" providerId="ADAL" clId="{E6462452-918A-4819-A05A-B1DDA7FDA0F0}" dt="2025-04-15T07:22:52.429" v="992" actId="1076"/>
          <ac:spMkLst>
            <pc:docMk/>
            <pc:sldMk cId="2946319108" sldId="1516"/>
            <ac:spMk id="10" creationId="{B37FADB8-F5A5-F448-15A7-6A630939BCDC}"/>
          </ac:spMkLst>
        </pc:spChg>
        <pc:spChg chg="mod">
          <ac:chgData name="Routledge, Mandy" userId="bacdedf5-8e30-494b-ad8b-f27fa30c4f8d" providerId="ADAL" clId="{E6462452-918A-4819-A05A-B1DDA7FDA0F0}" dt="2025-04-15T07:22:47.634" v="991" actId="1076"/>
          <ac:spMkLst>
            <pc:docMk/>
            <pc:sldMk cId="2946319108" sldId="1516"/>
            <ac:spMk id="11" creationId="{2D5226DB-4490-ECD5-880A-CDAB0447C263}"/>
          </ac:spMkLst>
        </pc:spChg>
        <pc:picChg chg="add mod">
          <ac:chgData name="Routledge, Mandy" userId="bacdedf5-8e30-494b-ad8b-f27fa30c4f8d" providerId="ADAL" clId="{E6462452-918A-4819-A05A-B1DDA7FDA0F0}" dt="2025-04-15T07:42:05.376" v="1147" actId="14100"/>
          <ac:picMkLst>
            <pc:docMk/>
            <pc:sldMk cId="2946319108" sldId="1516"/>
            <ac:picMk id="22" creationId="{DF2171CA-3448-D101-0FAE-565E8520C90E}"/>
          </ac:picMkLst>
        </pc:picChg>
        <pc:picChg chg="add mod">
          <ac:chgData name="Routledge, Mandy" userId="bacdedf5-8e30-494b-ad8b-f27fa30c4f8d" providerId="ADAL" clId="{E6462452-918A-4819-A05A-B1DDA7FDA0F0}" dt="2025-04-15T07:42:27.336" v="1150" actId="1076"/>
          <ac:picMkLst>
            <pc:docMk/>
            <pc:sldMk cId="2946319108" sldId="1516"/>
            <ac:picMk id="23" creationId="{B2F8999F-100C-87FC-2C0D-6B3DF721413E}"/>
          </ac:picMkLst>
        </pc:picChg>
        <pc:picChg chg="add mod">
          <ac:chgData name="Routledge, Mandy" userId="bacdedf5-8e30-494b-ad8b-f27fa30c4f8d" providerId="ADAL" clId="{E6462452-918A-4819-A05A-B1DDA7FDA0F0}" dt="2025-04-15T07:42:41.626" v="1153" actId="1076"/>
          <ac:picMkLst>
            <pc:docMk/>
            <pc:sldMk cId="2946319108" sldId="1516"/>
            <ac:picMk id="24" creationId="{B5C5834F-3608-CAF6-0B13-C9E12D66926A}"/>
          </ac:picMkLst>
        </pc:picChg>
        <pc:picChg chg="del">
          <ac:chgData name="Routledge, Mandy" userId="bacdedf5-8e30-494b-ad8b-f27fa30c4f8d" providerId="ADAL" clId="{E6462452-918A-4819-A05A-B1DDA7FDA0F0}" dt="2025-04-15T07:41:46.626" v="1140" actId="478"/>
          <ac:picMkLst>
            <pc:docMk/>
            <pc:sldMk cId="2946319108" sldId="1516"/>
            <ac:picMk id="25" creationId="{9FBFF5E7-87C2-64E4-89E1-926A59DAB2C2}"/>
          </ac:picMkLst>
        </pc:picChg>
        <pc:cxnChg chg="mod">
          <ac:chgData name="Routledge, Mandy" userId="bacdedf5-8e30-494b-ad8b-f27fa30c4f8d" providerId="ADAL" clId="{E6462452-918A-4819-A05A-B1DDA7FDA0F0}" dt="2025-04-15T07:22:55.363" v="993" actId="14100"/>
          <ac:cxnSpMkLst>
            <pc:docMk/>
            <pc:sldMk cId="2946319108" sldId="1516"/>
            <ac:cxnSpMk id="29" creationId="{10445519-6BAB-CA4B-0B0C-EF80D4D34E4C}"/>
          </ac:cxnSpMkLst>
        </pc:cxnChg>
      </pc:sldChg>
      <pc:sldChg chg="add del">
        <pc:chgData name="Routledge, Mandy" userId="bacdedf5-8e30-494b-ad8b-f27fa30c4f8d" providerId="ADAL" clId="{E6462452-918A-4819-A05A-B1DDA7FDA0F0}" dt="2025-04-14T19:10:56" v="254" actId="47"/>
        <pc:sldMkLst>
          <pc:docMk/>
          <pc:sldMk cId="4009601272" sldId="1523"/>
        </pc:sldMkLst>
      </pc:sldChg>
      <pc:sldChg chg="add del modNotes">
        <pc:chgData name="Routledge, Mandy" userId="bacdedf5-8e30-494b-ad8b-f27fa30c4f8d" providerId="ADAL" clId="{E6462452-918A-4819-A05A-B1DDA7FDA0F0}" dt="2025-04-15T07:20:42.954" v="962" actId="47"/>
        <pc:sldMkLst>
          <pc:docMk/>
          <pc:sldMk cId="893425098" sldId="1530"/>
        </pc:sldMkLst>
      </pc:sldChg>
      <pc:sldChg chg="modSp add mod">
        <pc:chgData name="Routledge, Mandy" userId="bacdedf5-8e30-494b-ad8b-f27fa30c4f8d" providerId="ADAL" clId="{E6462452-918A-4819-A05A-B1DDA7FDA0F0}" dt="2025-04-14T19:26:36.278" v="489" actId="6549"/>
        <pc:sldMkLst>
          <pc:docMk/>
          <pc:sldMk cId="1011934138" sldId="1531"/>
        </pc:sldMkLst>
        <pc:spChg chg="mod">
          <ac:chgData name="Routledge, Mandy" userId="bacdedf5-8e30-494b-ad8b-f27fa30c4f8d" providerId="ADAL" clId="{E6462452-918A-4819-A05A-B1DDA7FDA0F0}" dt="2025-04-14T19:25:33.610" v="420" actId="20577"/>
          <ac:spMkLst>
            <pc:docMk/>
            <pc:sldMk cId="1011934138" sldId="1531"/>
            <ac:spMk id="33" creationId="{AC757F5E-B016-F947-4518-7C6B9CC7EE04}"/>
          </ac:spMkLst>
        </pc:spChg>
        <pc:spChg chg="mod">
          <ac:chgData name="Routledge, Mandy" userId="bacdedf5-8e30-494b-ad8b-f27fa30c4f8d" providerId="ADAL" clId="{E6462452-918A-4819-A05A-B1DDA7FDA0F0}" dt="2025-04-14T19:26:12.104" v="465" actId="20577"/>
          <ac:spMkLst>
            <pc:docMk/>
            <pc:sldMk cId="1011934138" sldId="1531"/>
            <ac:spMk id="34" creationId="{152372B3-00F5-781C-183E-6F2DDF35091D}"/>
          </ac:spMkLst>
        </pc:spChg>
        <pc:spChg chg="mod">
          <ac:chgData name="Routledge, Mandy" userId="bacdedf5-8e30-494b-ad8b-f27fa30c4f8d" providerId="ADAL" clId="{E6462452-918A-4819-A05A-B1DDA7FDA0F0}" dt="2025-04-14T19:25:41.615" v="440" actId="20577"/>
          <ac:spMkLst>
            <pc:docMk/>
            <pc:sldMk cId="1011934138" sldId="1531"/>
            <ac:spMk id="35" creationId="{37104C51-0232-62ED-4C6F-1447D06633EE}"/>
          </ac:spMkLst>
        </pc:spChg>
        <pc:spChg chg="mod">
          <ac:chgData name="Routledge, Mandy" userId="bacdedf5-8e30-494b-ad8b-f27fa30c4f8d" providerId="ADAL" clId="{E6462452-918A-4819-A05A-B1DDA7FDA0F0}" dt="2025-04-14T19:26:36.278" v="489" actId="6549"/>
          <ac:spMkLst>
            <pc:docMk/>
            <pc:sldMk cId="1011934138" sldId="1531"/>
            <ac:spMk id="36" creationId="{D8EF981A-9BA7-0EB1-9B70-F7FBF2F7DF1C}"/>
          </ac:spMkLst>
        </pc:spChg>
      </pc:sldChg>
      <pc:sldChg chg="addSp modSp add mod ord">
        <pc:chgData name="Routledge, Mandy" userId="bacdedf5-8e30-494b-ad8b-f27fa30c4f8d" providerId="ADAL" clId="{E6462452-918A-4819-A05A-B1DDA7FDA0F0}" dt="2025-04-15T07:34:26.324" v="1065" actId="20577"/>
        <pc:sldMkLst>
          <pc:docMk/>
          <pc:sldMk cId="2312945631" sldId="1532"/>
        </pc:sldMkLst>
        <pc:spChg chg="mod">
          <ac:chgData name="Routledge, Mandy" userId="bacdedf5-8e30-494b-ad8b-f27fa30c4f8d" providerId="ADAL" clId="{E6462452-918A-4819-A05A-B1DDA7FDA0F0}" dt="2025-04-14T19:22:30.764" v="272" actId="20577"/>
          <ac:spMkLst>
            <pc:docMk/>
            <pc:sldMk cId="2312945631" sldId="1532"/>
            <ac:spMk id="33" creationId="{AC757F5E-B016-F947-4518-7C6B9CC7EE04}"/>
          </ac:spMkLst>
        </pc:spChg>
        <pc:spChg chg="mod">
          <ac:chgData name="Routledge, Mandy" userId="bacdedf5-8e30-494b-ad8b-f27fa30c4f8d" providerId="ADAL" clId="{E6462452-918A-4819-A05A-B1DDA7FDA0F0}" dt="2025-04-14T19:22:32.924" v="276" actId="20577"/>
          <ac:spMkLst>
            <pc:docMk/>
            <pc:sldMk cId="2312945631" sldId="1532"/>
            <ac:spMk id="34" creationId="{152372B3-00F5-781C-183E-6F2DDF35091D}"/>
          </ac:spMkLst>
        </pc:spChg>
        <pc:spChg chg="mod">
          <ac:chgData name="Routledge, Mandy" userId="bacdedf5-8e30-494b-ad8b-f27fa30c4f8d" providerId="ADAL" clId="{E6462452-918A-4819-A05A-B1DDA7FDA0F0}" dt="2025-04-14T19:22:41.147" v="296" actId="20577"/>
          <ac:spMkLst>
            <pc:docMk/>
            <pc:sldMk cId="2312945631" sldId="1532"/>
            <ac:spMk id="35" creationId="{37104C51-0232-62ED-4C6F-1447D06633EE}"/>
          </ac:spMkLst>
        </pc:spChg>
        <pc:spChg chg="mod">
          <ac:chgData name="Routledge, Mandy" userId="bacdedf5-8e30-494b-ad8b-f27fa30c4f8d" providerId="ADAL" clId="{E6462452-918A-4819-A05A-B1DDA7FDA0F0}" dt="2025-04-15T07:34:26.324" v="1065" actId="20577"/>
          <ac:spMkLst>
            <pc:docMk/>
            <pc:sldMk cId="2312945631" sldId="1532"/>
            <ac:spMk id="36" creationId="{D8EF981A-9BA7-0EB1-9B70-F7FBF2F7DF1C}"/>
          </ac:spMkLst>
        </pc:spChg>
        <pc:picChg chg="add mod">
          <ac:chgData name="Routledge, Mandy" userId="bacdedf5-8e30-494b-ad8b-f27fa30c4f8d" providerId="ADAL" clId="{E6462452-918A-4819-A05A-B1DDA7FDA0F0}" dt="2025-04-15T07:33:59.091" v="1038" actId="1076"/>
          <ac:picMkLst>
            <pc:docMk/>
            <pc:sldMk cId="2312945631" sldId="1532"/>
            <ac:picMk id="9" creationId="{EF5F88A2-D53B-ECA5-58E1-2F3E90B31CB1}"/>
          </ac:picMkLst>
        </pc:picChg>
      </pc:sldChg>
      <pc:sldChg chg="delSp modSp add mod">
        <pc:chgData name="Routledge, Mandy" userId="bacdedf5-8e30-494b-ad8b-f27fa30c4f8d" providerId="ADAL" clId="{E6462452-918A-4819-A05A-B1DDA7FDA0F0}" dt="2025-04-14T19:27:40.532" v="501" actId="20577"/>
        <pc:sldMkLst>
          <pc:docMk/>
          <pc:sldMk cId="3176789298" sldId="1533"/>
        </pc:sldMkLst>
        <pc:spChg chg="mod">
          <ac:chgData name="Routledge, Mandy" userId="bacdedf5-8e30-494b-ad8b-f27fa30c4f8d" providerId="ADAL" clId="{E6462452-918A-4819-A05A-B1DDA7FDA0F0}" dt="2025-04-14T19:23:33.318" v="347" actId="20577"/>
          <ac:spMkLst>
            <pc:docMk/>
            <pc:sldMk cId="3176789298" sldId="1533"/>
            <ac:spMk id="2" creationId="{3B0B8B27-B1BD-C7DA-9AE2-8D95BDDE3E93}"/>
          </ac:spMkLst>
        </pc:spChg>
        <pc:spChg chg="mod">
          <ac:chgData name="Routledge, Mandy" userId="bacdedf5-8e30-494b-ad8b-f27fa30c4f8d" providerId="ADAL" clId="{E6462452-918A-4819-A05A-B1DDA7FDA0F0}" dt="2025-04-14T19:24:15.637" v="376" actId="1076"/>
          <ac:spMkLst>
            <pc:docMk/>
            <pc:sldMk cId="3176789298" sldId="1533"/>
            <ac:spMk id="34" creationId="{152372B3-00F5-781C-183E-6F2DDF35091D}"/>
          </ac:spMkLst>
        </pc:spChg>
        <pc:spChg chg="mod">
          <ac:chgData name="Routledge, Mandy" userId="bacdedf5-8e30-494b-ad8b-f27fa30c4f8d" providerId="ADAL" clId="{E6462452-918A-4819-A05A-B1DDA7FDA0F0}" dt="2025-04-14T19:24:32.361" v="383" actId="115"/>
          <ac:spMkLst>
            <pc:docMk/>
            <pc:sldMk cId="3176789298" sldId="1533"/>
            <ac:spMk id="35" creationId="{37104C51-0232-62ED-4C6F-1447D06633EE}"/>
          </ac:spMkLst>
        </pc:spChg>
        <pc:spChg chg="mod">
          <ac:chgData name="Routledge, Mandy" userId="bacdedf5-8e30-494b-ad8b-f27fa30c4f8d" providerId="ADAL" clId="{E6462452-918A-4819-A05A-B1DDA7FDA0F0}" dt="2025-04-14T19:27:40.532" v="501" actId="20577"/>
          <ac:spMkLst>
            <pc:docMk/>
            <pc:sldMk cId="3176789298" sldId="1533"/>
            <ac:spMk id="36" creationId="{D8EF981A-9BA7-0EB1-9B70-F7FBF2F7DF1C}"/>
          </ac:spMkLst>
        </pc:spChg>
        <pc:picChg chg="del">
          <ac:chgData name="Routledge, Mandy" userId="bacdedf5-8e30-494b-ad8b-f27fa30c4f8d" providerId="ADAL" clId="{E6462452-918A-4819-A05A-B1DDA7FDA0F0}" dt="2025-04-14T19:25:07.817" v="412" actId="478"/>
          <ac:picMkLst>
            <pc:docMk/>
            <pc:sldMk cId="3176789298" sldId="1533"/>
            <ac:picMk id="8" creationId="{EFA7F298-C534-2CD7-74A8-6C114CC9AA33}"/>
          </ac:picMkLst>
        </pc:picChg>
        <pc:picChg chg="del">
          <ac:chgData name="Routledge, Mandy" userId="bacdedf5-8e30-494b-ad8b-f27fa30c4f8d" providerId="ADAL" clId="{E6462452-918A-4819-A05A-B1DDA7FDA0F0}" dt="2025-04-14T19:24:27.980" v="378" actId="478"/>
          <ac:picMkLst>
            <pc:docMk/>
            <pc:sldMk cId="3176789298" sldId="1533"/>
            <ac:picMk id="9" creationId="{3693CFB8-2973-097D-421E-8C74528B969A}"/>
          </ac:picMkLst>
        </pc:picChg>
      </pc:sldChg>
      <pc:sldChg chg="addSp delSp modSp add mod">
        <pc:chgData name="Routledge, Mandy" userId="bacdedf5-8e30-494b-ad8b-f27fa30c4f8d" providerId="ADAL" clId="{E6462452-918A-4819-A05A-B1DDA7FDA0F0}" dt="2025-04-15T07:38:07.287" v="1135" actId="14100"/>
        <pc:sldMkLst>
          <pc:docMk/>
          <pc:sldMk cId="1711323447" sldId="1534"/>
        </pc:sldMkLst>
        <pc:spChg chg="mod">
          <ac:chgData name="Routledge, Mandy" userId="bacdedf5-8e30-494b-ad8b-f27fa30c4f8d" providerId="ADAL" clId="{E6462452-918A-4819-A05A-B1DDA7FDA0F0}" dt="2025-04-14T19:28:20.605" v="512" actId="20577"/>
          <ac:spMkLst>
            <pc:docMk/>
            <pc:sldMk cId="1711323447" sldId="1534"/>
            <ac:spMk id="33" creationId="{AC757F5E-B016-F947-4518-7C6B9CC7EE04}"/>
          </ac:spMkLst>
        </pc:spChg>
        <pc:spChg chg="mod">
          <ac:chgData name="Routledge, Mandy" userId="bacdedf5-8e30-494b-ad8b-f27fa30c4f8d" providerId="ADAL" clId="{E6462452-918A-4819-A05A-B1DDA7FDA0F0}" dt="2025-04-14T19:29:14.858" v="527" actId="20577"/>
          <ac:spMkLst>
            <pc:docMk/>
            <pc:sldMk cId="1711323447" sldId="1534"/>
            <ac:spMk id="34" creationId="{152372B3-00F5-781C-183E-6F2DDF35091D}"/>
          </ac:spMkLst>
        </pc:spChg>
        <pc:spChg chg="mod">
          <ac:chgData name="Routledge, Mandy" userId="bacdedf5-8e30-494b-ad8b-f27fa30c4f8d" providerId="ADAL" clId="{E6462452-918A-4819-A05A-B1DDA7FDA0F0}" dt="2025-04-14T19:28:32.727" v="521" actId="6549"/>
          <ac:spMkLst>
            <pc:docMk/>
            <pc:sldMk cId="1711323447" sldId="1534"/>
            <ac:spMk id="35" creationId="{37104C51-0232-62ED-4C6F-1447D06633EE}"/>
          </ac:spMkLst>
        </pc:spChg>
        <pc:spChg chg="mod">
          <ac:chgData name="Routledge, Mandy" userId="bacdedf5-8e30-494b-ad8b-f27fa30c4f8d" providerId="ADAL" clId="{E6462452-918A-4819-A05A-B1DDA7FDA0F0}" dt="2025-04-15T07:37:06.701" v="1122" actId="115"/>
          <ac:spMkLst>
            <pc:docMk/>
            <pc:sldMk cId="1711323447" sldId="1534"/>
            <ac:spMk id="36" creationId="{D8EF981A-9BA7-0EB1-9B70-F7FBF2F7DF1C}"/>
          </ac:spMkLst>
        </pc:spChg>
        <pc:picChg chg="add del mod">
          <ac:chgData name="Routledge, Mandy" userId="bacdedf5-8e30-494b-ad8b-f27fa30c4f8d" providerId="ADAL" clId="{E6462452-918A-4819-A05A-B1DDA7FDA0F0}" dt="2025-04-15T07:37:29.150" v="1124" actId="478"/>
          <ac:picMkLst>
            <pc:docMk/>
            <pc:sldMk cId="1711323447" sldId="1534"/>
            <ac:picMk id="9" creationId="{92CDFC26-9C7E-B1A2-3622-C44045036C84}"/>
          </ac:picMkLst>
        </pc:picChg>
        <pc:picChg chg="add mod modCrop">
          <ac:chgData name="Routledge, Mandy" userId="bacdedf5-8e30-494b-ad8b-f27fa30c4f8d" providerId="ADAL" clId="{E6462452-918A-4819-A05A-B1DDA7FDA0F0}" dt="2025-04-15T07:37:57.717" v="1133" actId="14100"/>
          <ac:picMkLst>
            <pc:docMk/>
            <pc:sldMk cId="1711323447" sldId="1534"/>
            <ac:picMk id="19" creationId="{6E9E41D7-6AAE-83BC-6FCE-B41280D666C4}"/>
          </ac:picMkLst>
        </pc:picChg>
        <pc:picChg chg="add mod">
          <ac:chgData name="Routledge, Mandy" userId="bacdedf5-8e30-494b-ad8b-f27fa30c4f8d" providerId="ADAL" clId="{E6462452-918A-4819-A05A-B1DDA7FDA0F0}" dt="2025-04-15T07:38:07.287" v="1135" actId="14100"/>
          <ac:picMkLst>
            <pc:docMk/>
            <pc:sldMk cId="1711323447" sldId="1534"/>
            <ac:picMk id="21" creationId="{8E5763AE-F4A7-7838-3EEE-16B8C6B99A7C}"/>
          </ac:picMkLst>
        </pc:picChg>
      </pc:sldChg>
      <pc:sldChg chg="modSp add del mod">
        <pc:chgData name="Routledge, Mandy" userId="bacdedf5-8e30-494b-ad8b-f27fa30c4f8d" providerId="ADAL" clId="{E6462452-918A-4819-A05A-B1DDA7FDA0F0}" dt="2025-04-14T19:33:23.548" v="579" actId="47"/>
        <pc:sldMkLst>
          <pc:docMk/>
          <pc:sldMk cId="4041975695" sldId="1535"/>
        </pc:sldMkLst>
        <pc:spChg chg="mod">
          <ac:chgData name="Routledge, Mandy" userId="bacdedf5-8e30-494b-ad8b-f27fa30c4f8d" providerId="ADAL" clId="{E6462452-918A-4819-A05A-B1DDA7FDA0F0}" dt="2025-04-14T19:32:08.752" v="578" actId="1076"/>
          <ac:spMkLst>
            <pc:docMk/>
            <pc:sldMk cId="4041975695" sldId="1535"/>
            <ac:spMk id="33" creationId="{AC757F5E-B016-F947-4518-7C6B9CC7EE04}"/>
          </ac:spMkLst>
        </pc:spChg>
      </pc:sldChg>
      <pc:sldChg chg="add">
        <pc:chgData name="Routledge, Mandy" userId="bacdedf5-8e30-494b-ad8b-f27fa30c4f8d" providerId="ADAL" clId="{E6462452-918A-4819-A05A-B1DDA7FDA0F0}" dt="2025-04-14T19:31:51.514" v="557"/>
        <pc:sldMkLst>
          <pc:docMk/>
          <pc:sldMk cId="266226797" sldId="1536"/>
        </pc:sldMkLst>
      </pc:sldChg>
      <pc:sldChg chg="add">
        <pc:chgData name="Routledge, Mandy" userId="bacdedf5-8e30-494b-ad8b-f27fa30c4f8d" providerId="ADAL" clId="{E6462452-918A-4819-A05A-B1DDA7FDA0F0}" dt="2025-04-14T19:33:26.131" v="580"/>
        <pc:sldMkLst>
          <pc:docMk/>
          <pc:sldMk cId="446660999" sldId="1537"/>
        </pc:sldMkLst>
      </pc:sldChg>
      <pc:sldChg chg="addSp delSp modSp add mod">
        <pc:chgData name="Routledge, Mandy" userId="bacdedf5-8e30-494b-ad8b-f27fa30c4f8d" providerId="ADAL" clId="{E6462452-918A-4819-A05A-B1DDA7FDA0F0}" dt="2025-04-15T08:02:01.018" v="1154" actId="20577"/>
        <pc:sldMkLst>
          <pc:docMk/>
          <pc:sldMk cId="3209550471" sldId="1538"/>
        </pc:sldMkLst>
        <pc:spChg chg="mod">
          <ac:chgData name="Routledge, Mandy" userId="bacdedf5-8e30-494b-ad8b-f27fa30c4f8d" providerId="ADAL" clId="{E6462452-918A-4819-A05A-B1DDA7FDA0F0}" dt="2025-04-14T19:41:23.516" v="655" actId="20577"/>
          <ac:spMkLst>
            <pc:docMk/>
            <pc:sldMk cId="3209550471" sldId="1538"/>
            <ac:spMk id="2" creationId="{3B0B8B27-B1BD-C7DA-9AE2-8D95BDDE3E93}"/>
          </ac:spMkLst>
        </pc:spChg>
        <pc:spChg chg="mod">
          <ac:chgData name="Routledge, Mandy" userId="bacdedf5-8e30-494b-ad8b-f27fa30c4f8d" providerId="ADAL" clId="{E6462452-918A-4819-A05A-B1DDA7FDA0F0}" dt="2025-04-14T19:42:56.003" v="678" actId="20577"/>
          <ac:spMkLst>
            <pc:docMk/>
            <pc:sldMk cId="3209550471" sldId="1538"/>
            <ac:spMk id="34" creationId="{152372B3-00F5-781C-183E-6F2DDF35091D}"/>
          </ac:spMkLst>
        </pc:spChg>
        <pc:spChg chg="mod">
          <ac:chgData name="Routledge, Mandy" userId="bacdedf5-8e30-494b-ad8b-f27fa30c4f8d" providerId="ADAL" clId="{E6462452-918A-4819-A05A-B1DDA7FDA0F0}" dt="2025-04-14T19:43:11.903" v="720" actId="6549"/>
          <ac:spMkLst>
            <pc:docMk/>
            <pc:sldMk cId="3209550471" sldId="1538"/>
            <ac:spMk id="35" creationId="{37104C51-0232-62ED-4C6F-1447D06633EE}"/>
          </ac:spMkLst>
        </pc:spChg>
        <pc:spChg chg="mod">
          <ac:chgData name="Routledge, Mandy" userId="bacdedf5-8e30-494b-ad8b-f27fa30c4f8d" providerId="ADAL" clId="{E6462452-918A-4819-A05A-B1DDA7FDA0F0}" dt="2025-04-15T08:02:01.018" v="1154" actId="20577"/>
          <ac:spMkLst>
            <pc:docMk/>
            <pc:sldMk cId="3209550471" sldId="1538"/>
            <ac:spMk id="36" creationId="{D8EF981A-9BA7-0EB1-9B70-F7FBF2F7DF1C}"/>
          </ac:spMkLst>
        </pc:spChg>
        <pc:picChg chg="add mod">
          <ac:chgData name="Routledge, Mandy" userId="bacdedf5-8e30-494b-ad8b-f27fa30c4f8d" providerId="ADAL" clId="{E6462452-918A-4819-A05A-B1DDA7FDA0F0}" dt="2025-04-15T07:31:59.662" v="1028" actId="1076"/>
          <ac:picMkLst>
            <pc:docMk/>
            <pc:sldMk cId="3209550471" sldId="1538"/>
            <ac:picMk id="8" creationId="{6AB5E035-61A3-BD82-B4B1-577DDFC55B4B}"/>
          </ac:picMkLst>
        </pc:picChg>
        <pc:picChg chg="del">
          <ac:chgData name="Routledge, Mandy" userId="bacdedf5-8e30-494b-ad8b-f27fa30c4f8d" providerId="ADAL" clId="{E6462452-918A-4819-A05A-B1DDA7FDA0F0}" dt="2025-04-15T07:31:46.514" v="1025" actId="478"/>
          <ac:picMkLst>
            <pc:docMk/>
            <pc:sldMk cId="3209550471" sldId="1538"/>
            <ac:picMk id="9" creationId="{82574577-2422-3491-6502-25A9EAC65709}"/>
          </ac:picMkLst>
        </pc:picChg>
        <pc:picChg chg="add mod">
          <ac:chgData name="Routledge, Mandy" userId="bacdedf5-8e30-494b-ad8b-f27fa30c4f8d" providerId="ADAL" clId="{E6462452-918A-4819-A05A-B1DDA7FDA0F0}" dt="2025-04-15T07:32:11.103" v="1032" actId="1076"/>
          <ac:picMkLst>
            <pc:docMk/>
            <pc:sldMk cId="3209550471" sldId="1538"/>
            <ac:picMk id="18" creationId="{03DB167E-23CE-CF51-C706-A9104BBD7777}"/>
          </ac:picMkLst>
        </pc:picChg>
      </pc:sldChg>
      <pc:sldChg chg="modSp add del mod">
        <pc:chgData name="Routledge, Mandy" userId="bacdedf5-8e30-494b-ad8b-f27fa30c4f8d" providerId="ADAL" clId="{E6462452-918A-4819-A05A-B1DDA7FDA0F0}" dt="2025-04-14T19:36:22.751" v="634" actId="47"/>
        <pc:sldMkLst>
          <pc:docMk/>
          <pc:sldMk cId="3219165833" sldId="1538"/>
        </pc:sldMkLst>
        <pc:spChg chg="mod">
          <ac:chgData name="Routledge, Mandy" userId="bacdedf5-8e30-494b-ad8b-f27fa30c4f8d" providerId="ADAL" clId="{E6462452-918A-4819-A05A-B1DDA7FDA0F0}" dt="2025-04-14T19:35:15.160" v="633" actId="1076"/>
          <ac:spMkLst>
            <pc:docMk/>
            <pc:sldMk cId="3219165833" sldId="1538"/>
            <ac:spMk id="2" creationId="{3B0B8B27-B1BD-C7DA-9AE2-8D95BDDE3E93}"/>
          </ac:spMkLst>
        </pc:spChg>
        <pc:spChg chg="mod">
          <ac:chgData name="Routledge, Mandy" userId="bacdedf5-8e30-494b-ad8b-f27fa30c4f8d" providerId="ADAL" clId="{E6462452-918A-4819-A05A-B1DDA7FDA0F0}" dt="2025-04-14T19:35:00.666" v="628"/>
          <ac:spMkLst>
            <pc:docMk/>
            <pc:sldMk cId="3219165833" sldId="1538"/>
            <ac:spMk id="35" creationId="{37104C51-0232-62ED-4C6F-1447D06633EE}"/>
          </ac:spMkLst>
        </pc:spChg>
      </pc:sldChg>
      <pc:sldChg chg="modSp add mod">
        <pc:chgData name="Routledge, Mandy" userId="bacdedf5-8e30-494b-ad8b-f27fa30c4f8d" providerId="ADAL" clId="{E6462452-918A-4819-A05A-B1DDA7FDA0F0}" dt="2025-04-14T19:47:41.540" v="933" actId="6549"/>
        <pc:sldMkLst>
          <pc:docMk/>
          <pc:sldMk cId="4244146858" sldId="1539"/>
        </pc:sldMkLst>
        <pc:spChg chg="mod">
          <ac:chgData name="Routledge, Mandy" userId="bacdedf5-8e30-494b-ad8b-f27fa30c4f8d" providerId="ADAL" clId="{E6462452-918A-4819-A05A-B1DDA7FDA0F0}" dt="2025-04-14T19:46:36.181" v="833" actId="20577"/>
          <ac:spMkLst>
            <pc:docMk/>
            <pc:sldMk cId="4244146858" sldId="1539"/>
            <ac:spMk id="2" creationId="{3B0B8B27-B1BD-C7DA-9AE2-8D95BDDE3E93}"/>
          </ac:spMkLst>
        </pc:spChg>
        <pc:spChg chg="mod">
          <ac:chgData name="Routledge, Mandy" userId="bacdedf5-8e30-494b-ad8b-f27fa30c4f8d" providerId="ADAL" clId="{E6462452-918A-4819-A05A-B1DDA7FDA0F0}" dt="2025-04-14T19:46:57.683" v="888" actId="20577"/>
          <ac:spMkLst>
            <pc:docMk/>
            <pc:sldMk cId="4244146858" sldId="1539"/>
            <ac:spMk id="34" creationId="{152372B3-00F5-781C-183E-6F2DDF35091D}"/>
          </ac:spMkLst>
        </pc:spChg>
        <pc:spChg chg="mod">
          <ac:chgData name="Routledge, Mandy" userId="bacdedf5-8e30-494b-ad8b-f27fa30c4f8d" providerId="ADAL" clId="{E6462452-918A-4819-A05A-B1DDA7FDA0F0}" dt="2025-04-14T19:46:50.829" v="879" actId="6549"/>
          <ac:spMkLst>
            <pc:docMk/>
            <pc:sldMk cId="4244146858" sldId="1539"/>
            <ac:spMk id="35" creationId="{37104C51-0232-62ED-4C6F-1447D06633EE}"/>
          </ac:spMkLst>
        </pc:spChg>
        <pc:spChg chg="mod">
          <ac:chgData name="Routledge, Mandy" userId="bacdedf5-8e30-494b-ad8b-f27fa30c4f8d" providerId="ADAL" clId="{E6462452-918A-4819-A05A-B1DDA7FDA0F0}" dt="2025-04-14T19:47:41.540" v="933" actId="6549"/>
          <ac:spMkLst>
            <pc:docMk/>
            <pc:sldMk cId="4244146858" sldId="1539"/>
            <ac:spMk id="36" creationId="{D8EF981A-9BA7-0EB1-9B70-F7FBF2F7DF1C}"/>
          </ac:spMkLst>
        </pc:spChg>
      </pc:sldChg>
      <pc:sldChg chg="modSp mod">
        <pc:chgData name="Routledge, Mandy" userId="bacdedf5-8e30-494b-ad8b-f27fa30c4f8d" providerId="ADAL" clId="{E6462452-918A-4819-A05A-B1DDA7FDA0F0}" dt="2025-04-15T07:41:15.769" v="1138" actId="1036"/>
        <pc:sldMkLst>
          <pc:docMk/>
          <pc:sldMk cId="3814323217" sldId="1540"/>
        </pc:sldMkLst>
        <pc:spChg chg="mod">
          <ac:chgData name="Routledge, Mandy" userId="bacdedf5-8e30-494b-ad8b-f27fa30c4f8d" providerId="ADAL" clId="{E6462452-918A-4819-A05A-B1DDA7FDA0F0}" dt="2025-04-15T07:21:59.327" v="980" actId="1076"/>
          <ac:spMkLst>
            <pc:docMk/>
            <pc:sldMk cId="3814323217" sldId="1540"/>
            <ac:spMk id="12" creationId="{E2476A93-B8D4-4E44-87FD-AFF601B2337C}"/>
          </ac:spMkLst>
        </pc:spChg>
        <pc:spChg chg="mod">
          <ac:chgData name="Routledge, Mandy" userId="bacdedf5-8e30-494b-ad8b-f27fa30c4f8d" providerId="ADAL" clId="{E6462452-918A-4819-A05A-B1DDA7FDA0F0}" dt="2025-04-15T07:22:07.761" v="982" actId="1076"/>
          <ac:spMkLst>
            <pc:docMk/>
            <pc:sldMk cId="3814323217" sldId="1540"/>
            <ac:spMk id="13" creationId="{4985FF45-EE56-11C3-E0CC-6BBB359031C0}"/>
          </ac:spMkLst>
        </pc:spChg>
        <pc:spChg chg="mod">
          <ac:chgData name="Routledge, Mandy" userId="bacdedf5-8e30-494b-ad8b-f27fa30c4f8d" providerId="ADAL" clId="{E6462452-918A-4819-A05A-B1DDA7FDA0F0}" dt="2025-04-15T07:22:19.897" v="986" actId="14100"/>
          <ac:spMkLst>
            <pc:docMk/>
            <pc:sldMk cId="3814323217" sldId="1540"/>
            <ac:spMk id="14" creationId="{B7594A3B-3117-84CE-C300-FB96E5ED269D}"/>
          </ac:spMkLst>
        </pc:spChg>
        <pc:spChg chg="mod">
          <ac:chgData name="Routledge, Mandy" userId="bacdedf5-8e30-494b-ad8b-f27fa30c4f8d" providerId="ADAL" clId="{E6462452-918A-4819-A05A-B1DDA7FDA0F0}" dt="2025-04-15T07:41:15.769" v="1138" actId="1036"/>
          <ac:spMkLst>
            <pc:docMk/>
            <pc:sldMk cId="3814323217" sldId="1540"/>
            <ac:spMk id="15" creationId="{6EA1F8B7-D4BC-D8B0-E6FD-F33ECB45A1DD}"/>
          </ac:spMkLst>
        </pc:spChg>
        <pc:spChg chg="mod">
          <ac:chgData name="Routledge, Mandy" userId="bacdedf5-8e30-494b-ad8b-f27fa30c4f8d" providerId="ADAL" clId="{E6462452-918A-4819-A05A-B1DDA7FDA0F0}" dt="2025-04-15T07:22:09.917" v="983" actId="14100"/>
          <ac:spMkLst>
            <pc:docMk/>
            <pc:sldMk cId="3814323217" sldId="1540"/>
            <ac:spMk id="18" creationId="{85D7DD60-F4AA-AD34-A265-146B167D02FE}"/>
          </ac:spMkLst>
        </pc:spChg>
        <pc:spChg chg="mod">
          <ac:chgData name="Routledge, Mandy" userId="bacdedf5-8e30-494b-ad8b-f27fa30c4f8d" providerId="ADAL" clId="{E6462452-918A-4819-A05A-B1DDA7FDA0F0}" dt="2025-04-15T07:21:49.487" v="978" actId="14100"/>
          <ac:spMkLst>
            <pc:docMk/>
            <pc:sldMk cId="3814323217" sldId="1540"/>
            <ac:spMk id="19" creationId="{40542B69-6D97-5F24-63E3-ABE36EA69A27}"/>
          </ac:spMkLst>
        </pc:spChg>
        <pc:picChg chg="mod">
          <ac:chgData name="Routledge, Mandy" userId="bacdedf5-8e30-494b-ad8b-f27fa30c4f8d" providerId="ADAL" clId="{E6462452-918A-4819-A05A-B1DDA7FDA0F0}" dt="2025-04-15T07:21:38.471" v="975" actId="14100"/>
          <ac:picMkLst>
            <pc:docMk/>
            <pc:sldMk cId="3814323217" sldId="1540"/>
            <ac:picMk id="21" creationId="{BD0AC6B7-2588-7077-E0E7-D9A032807EED}"/>
          </ac:picMkLst>
        </pc:picChg>
        <pc:picChg chg="mod">
          <ac:chgData name="Routledge, Mandy" userId="bacdedf5-8e30-494b-ad8b-f27fa30c4f8d" providerId="ADAL" clId="{E6462452-918A-4819-A05A-B1DDA7FDA0F0}" dt="2025-04-15T07:21:36.947" v="972" actId="14100"/>
          <ac:picMkLst>
            <pc:docMk/>
            <pc:sldMk cId="3814323217" sldId="1540"/>
            <ac:picMk id="23" creationId="{1334ABEA-C5F0-915A-65DF-BFE7A055A5CC}"/>
          </ac:picMkLst>
        </pc:picChg>
      </pc:sldChg>
      <pc:sldChg chg="modSp mod">
        <pc:chgData name="Routledge, Mandy" userId="bacdedf5-8e30-494b-ad8b-f27fa30c4f8d" providerId="ADAL" clId="{E6462452-918A-4819-A05A-B1DDA7FDA0F0}" dt="2025-04-15T07:41:24.541" v="1139" actId="115"/>
        <pc:sldMkLst>
          <pc:docMk/>
          <pc:sldMk cId="3809410688" sldId="1541"/>
        </pc:sldMkLst>
        <pc:spChg chg="mod">
          <ac:chgData name="Routledge, Mandy" userId="bacdedf5-8e30-494b-ad8b-f27fa30c4f8d" providerId="ADAL" clId="{E6462452-918A-4819-A05A-B1DDA7FDA0F0}" dt="2025-04-15T07:41:24.541" v="1139" actId="115"/>
          <ac:spMkLst>
            <pc:docMk/>
            <pc:sldMk cId="3809410688" sldId="1541"/>
            <ac:spMk id="10" creationId="{53A896E9-F098-44DA-A15A-0BB6C51751F4}"/>
          </ac:spMkLst>
        </pc:spChg>
      </pc:sldChg>
      <pc:sldChg chg="addSp delSp modSp add del mod">
        <pc:chgData name="Routledge, Mandy" userId="bacdedf5-8e30-494b-ad8b-f27fa30c4f8d" providerId="ADAL" clId="{E6462452-918A-4819-A05A-B1DDA7FDA0F0}" dt="2025-04-15T08:02:57.678" v="1190" actId="47"/>
        <pc:sldMkLst>
          <pc:docMk/>
          <pc:sldMk cId="1230316377" sldId="1542"/>
        </pc:sldMkLst>
        <pc:spChg chg="mod">
          <ac:chgData name="Routledge, Mandy" userId="bacdedf5-8e30-494b-ad8b-f27fa30c4f8d" providerId="ADAL" clId="{E6462452-918A-4819-A05A-B1DDA7FDA0F0}" dt="2025-04-15T08:02:47.508" v="1189" actId="20577"/>
          <ac:spMkLst>
            <pc:docMk/>
            <pc:sldMk cId="1230316377" sldId="1542"/>
            <ac:spMk id="36" creationId="{D8EF981A-9BA7-0EB1-9B70-F7FBF2F7DF1C}"/>
          </ac:spMkLst>
        </pc:spChg>
        <pc:picChg chg="add mod">
          <ac:chgData name="Routledge, Mandy" userId="bacdedf5-8e30-494b-ad8b-f27fa30c4f8d" providerId="ADAL" clId="{E6462452-918A-4819-A05A-B1DDA7FDA0F0}" dt="2025-04-15T08:02:19.559" v="1163" actId="1076"/>
          <ac:picMkLst>
            <pc:docMk/>
            <pc:sldMk cId="1230316377" sldId="1542"/>
            <ac:picMk id="19" creationId="{C6DE38AC-B2C5-AA6E-B648-66EF42CBACD1}"/>
          </ac:picMkLst>
        </pc:picChg>
        <pc:picChg chg="del">
          <ac:chgData name="Routledge, Mandy" userId="bacdedf5-8e30-494b-ad8b-f27fa30c4f8d" providerId="ADAL" clId="{E6462452-918A-4819-A05A-B1DDA7FDA0F0}" dt="2025-04-15T08:02:05.335" v="1156" actId="478"/>
          <ac:picMkLst>
            <pc:docMk/>
            <pc:sldMk cId="1230316377" sldId="1542"/>
            <ac:picMk id="20" creationId="{5CDB2BA4-4401-E57F-4B36-8291BB6F837D}"/>
          </ac:picMkLst>
        </pc:picChg>
      </pc:sldChg>
    </pc:docChg>
  </pc:docChgLst>
  <pc:docChgLst>
    <pc:chgData name="Das, Gerarda" userId="dec061bf-56a5-47a0-b9f3-f749fe418ae6" providerId="ADAL" clId="{C91C1F54-814C-46BB-AD36-B1DC4C12BCDD}"/>
    <pc:docChg chg="custSel modSld">
      <pc:chgData name="Das, Gerarda" userId="dec061bf-56a5-47a0-b9f3-f749fe418ae6" providerId="ADAL" clId="{C91C1F54-814C-46BB-AD36-B1DC4C12BCDD}" dt="2025-04-15T08:51:32.750" v="1211" actId="14100"/>
      <pc:docMkLst>
        <pc:docMk/>
      </pc:docMkLst>
      <pc:sldChg chg="modSp mod">
        <pc:chgData name="Das, Gerarda" userId="dec061bf-56a5-47a0-b9f3-f749fe418ae6" providerId="ADAL" clId="{C91C1F54-814C-46BB-AD36-B1DC4C12BCDD}" dt="2025-04-14T19:38:48.181" v="1162" actId="6549"/>
        <pc:sldMkLst>
          <pc:docMk/>
          <pc:sldMk cId="2189114603" sldId="1437"/>
        </pc:sldMkLst>
        <pc:spChg chg="mod">
          <ac:chgData name="Das, Gerarda" userId="dec061bf-56a5-47a0-b9f3-f749fe418ae6" providerId="ADAL" clId="{C91C1F54-814C-46BB-AD36-B1DC4C12BCDD}" dt="2025-04-14T19:38:48.181" v="1162" actId="6549"/>
          <ac:spMkLst>
            <pc:docMk/>
            <pc:sldMk cId="2189114603" sldId="1437"/>
            <ac:spMk id="3" creationId="{00000000-0000-0000-0000-000000000000}"/>
          </ac:spMkLst>
        </pc:spChg>
      </pc:sldChg>
      <pc:sldChg chg="addSp delSp modSp mod">
        <pc:chgData name="Das, Gerarda" userId="dec061bf-56a5-47a0-b9f3-f749fe418ae6" providerId="ADAL" clId="{C91C1F54-814C-46BB-AD36-B1DC4C12BCDD}" dt="2025-04-15T08:45:23.647" v="1182" actId="1076"/>
        <pc:sldMkLst>
          <pc:docMk/>
          <pc:sldMk cId="4210467006" sldId="1479"/>
        </pc:sldMkLst>
        <pc:picChg chg="del">
          <ac:chgData name="Das, Gerarda" userId="dec061bf-56a5-47a0-b9f3-f749fe418ae6" providerId="ADAL" clId="{C91C1F54-814C-46BB-AD36-B1DC4C12BCDD}" dt="2025-04-15T08:45:15.527" v="1175" actId="478"/>
          <ac:picMkLst>
            <pc:docMk/>
            <pc:sldMk cId="4210467006" sldId="1479"/>
            <ac:picMk id="3" creationId="{5ED360A3-5F23-18D0-B8C8-BE29D2B6D171}"/>
          </ac:picMkLst>
        </pc:picChg>
        <pc:picChg chg="add mod">
          <ac:chgData name="Das, Gerarda" userId="dec061bf-56a5-47a0-b9f3-f749fe418ae6" providerId="ADAL" clId="{C91C1F54-814C-46BB-AD36-B1DC4C12BCDD}" dt="2025-04-15T08:45:23.647" v="1182" actId="1076"/>
          <ac:picMkLst>
            <pc:docMk/>
            <pc:sldMk cId="4210467006" sldId="1479"/>
            <ac:picMk id="4" creationId="{4790C8D4-BD46-1CA1-4898-6EE5A9D49A0F}"/>
          </ac:picMkLst>
        </pc:picChg>
      </pc:sldChg>
      <pc:sldChg chg="addSp delSp modSp mod">
        <pc:chgData name="Das, Gerarda" userId="dec061bf-56a5-47a0-b9f3-f749fe418ae6" providerId="ADAL" clId="{C91C1F54-814C-46BB-AD36-B1DC4C12BCDD}" dt="2025-04-15T08:42:08.918" v="1174" actId="1076"/>
        <pc:sldMkLst>
          <pc:docMk/>
          <pc:sldMk cId="3779434736" sldId="1481"/>
        </pc:sldMkLst>
        <pc:picChg chg="del">
          <ac:chgData name="Das, Gerarda" userId="dec061bf-56a5-47a0-b9f3-f749fe418ae6" providerId="ADAL" clId="{C91C1F54-814C-46BB-AD36-B1DC4C12BCDD}" dt="2025-04-15T08:37:31.968" v="1163" actId="478"/>
          <ac:picMkLst>
            <pc:docMk/>
            <pc:sldMk cId="3779434736" sldId="1481"/>
            <ac:picMk id="3" creationId="{58056D04-EFB5-118E-1255-0596C676652C}"/>
          </ac:picMkLst>
        </pc:picChg>
        <pc:picChg chg="add del mod">
          <ac:chgData name="Das, Gerarda" userId="dec061bf-56a5-47a0-b9f3-f749fe418ae6" providerId="ADAL" clId="{C91C1F54-814C-46BB-AD36-B1DC4C12BCDD}" dt="2025-04-15T08:41:58.799" v="1169" actId="478"/>
          <ac:picMkLst>
            <pc:docMk/>
            <pc:sldMk cId="3779434736" sldId="1481"/>
            <ac:picMk id="4" creationId="{572AA698-2E46-4FAD-522C-5EE314B6DE80}"/>
          </ac:picMkLst>
        </pc:picChg>
        <pc:picChg chg="add mod">
          <ac:chgData name="Das, Gerarda" userId="dec061bf-56a5-47a0-b9f3-f749fe418ae6" providerId="ADAL" clId="{C91C1F54-814C-46BB-AD36-B1DC4C12BCDD}" dt="2025-04-15T08:42:08.918" v="1174" actId="1076"/>
          <ac:picMkLst>
            <pc:docMk/>
            <pc:sldMk cId="3779434736" sldId="1481"/>
            <ac:picMk id="7" creationId="{FE5410F7-4A48-F73A-A2A7-61D4D581B63D}"/>
          </ac:picMkLst>
        </pc:picChg>
      </pc:sldChg>
      <pc:sldChg chg="addSp delSp modSp mod">
        <pc:chgData name="Das, Gerarda" userId="dec061bf-56a5-47a0-b9f3-f749fe418ae6" providerId="ADAL" clId="{C91C1F54-814C-46BB-AD36-B1DC4C12BCDD}" dt="2025-04-15T08:51:14.138" v="1210" actId="1076"/>
        <pc:sldMkLst>
          <pc:docMk/>
          <pc:sldMk cId="1201727269" sldId="1482"/>
        </pc:sldMkLst>
        <pc:picChg chg="add mod">
          <ac:chgData name="Das, Gerarda" userId="dec061bf-56a5-47a0-b9f3-f749fe418ae6" providerId="ADAL" clId="{C91C1F54-814C-46BB-AD36-B1DC4C12BCDD}" dt="2025-04-15T08:51:14.138" v="1210" actId="1076"/>
          <ac:picMkLst>
            <pc:docMk/>
            <pc:sldMk cId="1201727269" sldId="1482"/>
            <ac:picMk id="2" creationId="{1714FD48-ACFB-19A2-0A31-94A304E3E1CA}"/>
          </ac:picMkLst>
        </pc:picChg>
        <pc:picChg chg="del">
          <ac:chgData name="Das, Gerarda" userId="dec061bf-56a5-47a0-b9f3-f749fe418ae6" providerId="ADAL" clId="{C91C1F54-814C-46BB-AD36-B1DC4C12BCDD}" dt="2025-04-15T08:51:05.857" v="1206" actId="478"/>
          <ac:picMkLst>
            <pc:docMk/>
            <pc:sldMk cId="1201727269" sldId="1482"/>
            <ac:picMk id="3" creationId="{71717C03-F26D-3626-DDEB-AF66C7ABD45F}"/>
          </ac:picMkLst>
        </pc:picChg>
        <pc:picChg chg="del">
          <ac:chgData name="Das, Gerarda" userId="dec061bf-56a5-47a0-b9f3-f749fe418ae6" providerId="ADAL" clId="{C91C1F54-814C-46BB-AD36-B1DC4C12BCDD}" dt="2025-04-15T08:51:07.545" v="1207" actId="478"/>
          <ac:picMkLst>
            <pc:docMk/>
            <pc:sldMk cId="1201727269" sldId="1482"/>
            <ac:picMk id="5" creationId="{796B9839-5BA2-7E6B-95D4-FB07F6EBF2CF}"/>
          </ac:picMkLst>
        </pc:picChg>
      </pc:sldChg>
      <pc:sldChg chg="addSp delSp modSp mod">
        <pc:chgData name="Das, Gerarda" userId="dec061bf-56a5-47a0-b9f3-f749fe418ae6" providerId="ADAL" clId="{C91C1F54-814C-46BB-AD36-B1DC4C12BCDD}" dt="2025-04-15T08:50:43.154" v="1205" actId="1076"/>
        <pc:sldMkLst>
          <pc:docMk/>
          <pc:sldMk cId="2312945631" sldId="1532"/>
        </pc:sldMkLst>
        <pc:picChg chg="del">
          <ac:chgData name="Das, Gerarda" userId="dec061bf-56a5-47a0-b9f3-f749fe418ae6" providerId="ADAL" clId="{C91C1F54-814C-46BB-AD36-B1DC4C12BCDD}" dt="2025-04-15T08:50:33.716" v="1198" actId="478"/>
          <ac:picMkLst>
            <pc:docMk/>
            <pc:sldMk cId="2312945631" sldId="1532"/>
            <ac:picMk id="8" creationId="{E435E680-A52F-7E5F-E72A-7D8B58EA4747}"/>
          </ac:picMkLst>
        </pc:picChg>
        <pc:picChg chg="add mod">
          <ac:chgData name="Das, Gerarda" userId="dec061bf-56a5-47a0-b9f3-f749fe418ae6" providerId="ADAL" clId="{C91C1F54-814C-46BB-AD36-B1DC4C12BCDD}" dt="2025-04-15T08:50:43.154" v="1205" actId="1076"/>
          <ac:picMkLst>
            <pc:docMk/>
            <pc:sldMk cId="2312945631" sldId="1532"/>
            <ac:picMk id="18" creationId="{7B3FDA12-850C-BA21-CD67-058516E93817}"/>
          </ac:picMkLst>
        </pc:picChg>
      </pc:sldChg>
      <pc:sldChg chg="addSp delSp modSp mod">
        <pc:chgData name="Das, Gerarda" userId="dec061bf-56a5-47a0-b9f3-f749fe418ae6" providerId="ADAL" clId="{C91C1F54-814C-46BB-AD36-B1DC4C12BCDD}" dt="2025-04-15T08:46:22.597" v="1197" actId="255"/>
        <pc:sldMkLst>
          <pc:docMk/>
          <pc:sldMk cId="3176789298" sldId="1533"/>
        </pc:sldMkLst>
        <pc:spChg chg="mod">
          <ac:chgData name="Das, Gerarda" userId="dec061bf-56a5-47a0-b9f3-f749fe418ae6" providerId="ADAL" clId="{C91C1F54-814C-46BB-AD36-B1DC4C12BCDD}" dt="2025-04-15T08:46:22.597" v="1197" actId="255"/>
          <ac:spMkLst>
            <pc:docMk/>
            <pc:sldMk cId="3176789298" sldId="1533"/>
            <ac:spMk id="2" creationId="{3B0B8B27-B1BD-C7DA-9AE2-8D95BDDE3E93}"/>
          </ac:spMkLst>
        </pc:spChg>
        <pc:picChg chg="add mod modCrop">
          <ac:chgData name="Das, Gerarda" userId="dec061bf-56a5-47a0-b9f3-f749fe418ae6" providerId="ADAL" clId="{C91C1F54-814C-46BB-AD36-B1DC4C12BCDD}" dt="2025-04-15T08:46:08.918" v="1195" actId="1076"/>
          <ac:picMkLst>
            <pc:docMk/>
            <pc:sldMk cId="3176789298" sldId="1533"/>
            <ac:picMk id="8" creationId="{CE6BE690-8211-3407-375D-2A08BC376088}"/>
          </ac:picMkLst>
        </pc:picChg>
        <pc:picChg chg="del">
          <ac:chgData name="Das, Gerarda" userId="dec061bf-56a5-47a0-b9f3-f749fe418ae6" providerId="ADAL" clId="{C91C1F54-814C-46BB-AD36-B1DC4C12BCDD}" dt="2025-04-15T08:45:53.489" v="1189" actId="478"/>
          <ac:picMkLst>
            <pc:docMk/>
            <pc:sldMk cId="3176789298" sldId="1533"/>
            <ac:picMk id="9" creationId="{9C5773CD-CF52-E7CC-ECCD-839631285F03}"/>
          </ac:picMkLst>
        </pc:picChg>
        <pc:picChg chg="mod">
          <ac:chgData name="Das, Gerarda" userId="dec061bf-56a5-47a0-b9f3-f749fe418ae6" providerId="ADAL" clId="{C91C1F54-814C-46BB-AD36-B1DC4C12BCDD}" dt="2025-04-15T08:46:15.192" v="1196" actId="1076"/>
          <ac:picMkLst>
            <pc:docMk/>
            <pc:sldMk cId="3176789298" sldId="1533"/>
            <ac:picMk id="19" creationId="{5BEE4B42-457A-6EDE-947E-D3C29A2C4776}"/>
          </ac:picMkLst>
        </pc:picChg>
      </pc:sldChg>
      <pc:sldChg chg="modSp mod">
        <pc:chgData name="Das, Gerarda" userId="dec061bf-56a5-47a0-b9f3-f749fe418ae6" providerId="ADAL" clId="{C91C1F54-814C-46BB-AD36-B1DC4C12BCDD}" dt="2025-04-15T08:51:32.750" v="1211" actId="14100"/>
        <pc:sldMkLst>
          <pc:docMk/>
          <pc:sldMk cId="3814323217" sldId="1540"/>
        </pc:sldMkLst>
        <pc:spChg chg="mod">
          <ac:chgData name="Das, Gerarda" userId="dec061bf-56a5-47a0-b9f3-f749fe418ae6" providerId="ADAL" clId="{C91C1F54-814C-46BB-AD36-B1DC4C12BCDD}" dt="2025-04-15T08:51:32.750" v="1211" actId="14100"/>
          <ac:spMkLst>
            <pc:docMk/>
            <pc:sldMk cId="3814323217" sldId="1540"/>
            <ac:spMk id="10" creationId="{EC0CC1D0-FE60-F840-73E9-0CE7E683D1F2}"/>
          </ac:spMkLst>
        </pc:spChg>
      </pc:sldChg>
      <pc:sldChg chg="addSp delSp modSp mod">
        <pc:chgData name="Das, Gerarda" userId="dec061bf-56a5-47a0-b9f3-f749fe418ae6" providerId="ADAL" clId="{C91C1F54-814C-46BB-AD36-B1DC4C12BCDD}" dt="2025-04-15T08:45:39.262" v="1188" actId="1076"/>
        <pc:sldMkLst>
          <pc:docMk/>
          <pc:sldMk cId="3809410688" sldId="1541"/>
        </pc:sldMkLst>
        <pc:picChg chg="add mod">
          <ac:chgData name="Das, Gerarda" userId="dec061bf-56a5-47a0-b9f3-f749fe418ae6" providerId="ADAL" clId="{C91C1F54-814C-46BB-AD36-B1DC4C12BCDD}" dt="2025-04-15T08:45:39.262" v="1188" actId="1076"/>
          <ac:picMkLst>
            <pc:docMk/>
            <pc:sldMk cId="3809410688" sldId="1541"/>
            <ac:picMk id="3" creationId="{8AC9D8FB-5D92-F81F-3656-D7D60B8E0FAB}"/>
          </ac:picMkLst>
        </pc:picChg>
        <pc:picChg chg="del">
          <ac:chgData name="Das, Gerarda" userId="dec061bf-56a5-47a0-b9f3-f749fe418ae6" providerId="ADAL" clId="{C91C1F54-814C-46BB-AD36-B1DC4C12BCDD}" dt="2025-04-15T08:45:34.870" v="1183" actId="478"/>
          <ac:picMkLst>
            <pc:docMk/>
            <pc:sldMk cId="3809410688" sldId="1541"/>
            <ac:picMk id="4" creationId="{DD2A1286-675B-6704-473E-CBC58A22B916}"/>
          </ac:picMkLst>
        </pc:picChg>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pChg chg="mod">
          <ac:chgData name="Routledge, Mandy" userId="bacdedf5-8e30-494b-ad8b-f27fa30c4f8d" providerId="ADAL" clId="{4648A7EF-6761-4933-9B90-1BB9545C4FC1}" dt="2025-03-18T10:33:23.188" v="13" actId="20577"/>
          <ac:spMkLst>
            <pc:docMk/>
            <pc:sldMk cId="323006580" sldId="548"/>
            <ac:spMk id="3" creationId="{00000000-0000-0000-0000-000000000000}"/>
          </ac:spMkLst>
        </pc:spChg>
        <pc:spChg chg="mod">
          <ac:chgData name="Routledge, Mandy" userId="bacdedf5-8e30-494b-ad8b-f27fa30c4f8d" providerId="ADAL" clId="{4648A7EF-6761-4933-9B90-1BB9545C4FC1}" dt="2025-03-18T10:33:12.960" v="1"/>
          <ac:spMkLst>
            <pc:docMk/>
            <pc:sldMk cId="323006580" sldId="548"/>
            <ac:spMk id="4" creationId="{00000000-0000-0000-0000-000000000000}"/>
          </ac:spMkLst>
        </pc:spChg>
      </pc:sldChg>
    </pc:docChg>
  </pc:docChgLst>
  <pc:docChgLst>
    <pc:chgData name="Vrielink, Francis" userId="3d258d00-cfd8-41c5-9f04-1a5a39faef2f" providerId="ADAL" clId="{66F05D38-DA9F-4638-AF96-D5F7F86A1B07}"/>
    <pc:docChg chg="undo custSel addSld delSld modSld sldOrd modSection">
      <pc:chgData name="Vrielink, Francis" userId="3d258d00-cfd8-41c5-9f04-1a5a39faef2f" providerId="ADAL" clId="{66F05D38-DA9F-4638-AF96-D5F7F86A1B07}" dt="2025-04-15T08:23:20.340" v="2227" actId="1076"/>
      <pc:docMkLst>
        <pc:docMk/>
      </pc:docMkLst>
      <pc:sldChg chg="delSp modSp mod">
        <pc:chgData name="Vrielink, Francis" userId="3d258d00-cfd8-41c5-9f04-1a5a39faef2f" providerId="ADAL" clId="{66F05D38-DA9F-4638-AF96-D5F7F86A1B07}" dt="2025-04-15T07:16:13.770" v="1931"/>
        <pc:sldMkLst>
          <pc:docMk/>
          <pc:sldMk cId="1671649065" sldId="934"/>
        </pc:sldMkLst>
        <pc:spChg chg="del mod">
          <ac:chgData name="Vrielink, Francis" userId="3d258d00-cfd8-41c5-9f04-1a5a39faef2f" providerId="ADAL" clId="{66F05D38-DA9F-4638-AF96-D5F7F86A1B07}" dt="2025-04-15T07:16:13.770" v="1931"/>
          <ac:spMkLst>
            <pc:docMk/>
            <pc:sldMk cId="1671649065" sldId="934"/>
            <ac:spMk id="3" creationId="{6F28AC7F-EF06-2482-9498-84537AC169AE}"/>
          </ac:spMkLst>
        </pc:spChg>
      </pc:sldChg>
      <pc:sldChg chg="modSp mod">
        <pc:chgData name="Vrielink, Francis" userId="3d258d00-cfd8-41c5-9f04-1a5a39faef2f" providerId="ADAL" clId="{66F05D38-DA9F-4638-AF96-D5F7F86A1B07}" dt="2025-04-15T06:35:01.989" v="816" actId="114"/>
        <pc:sldMkLst>
          <pc:docMk/>
          <pc:sldMk cId="2189114603" sldId="1437"/>
        </pc:sldMkLst>
        <pc:spChg chg="mod">
          <ac:chgData name="Vrielink, Francis" userId="3d258d00-cfd8-41c5-9f04-1a5a39faef2f" providerId="ADAL" clId="{66F05D38-DA9F-4638-AF96-D5F7F86A1B07}" dt="2025-04-15T06:35:01.989" v="816" actId="114"/>
          <ac:spMkLst>
            <pc:docMk/>
            <pc:sldMk cId="2189114603" sldId="1437"/>
            <ac:spMk id="3" creationId="{00000000-0000-0000-0000-000000000000}"/>
          </ac:spMkLst>
        </pc:spChg>
      </pc:sldChg>
      <pc:sldChg chg="addSp delSp modSp mod">
        <pc:chgData name="Vrielink, Francis" userId="3d258d00-cfd8-41c5-9f04-1a5a39faef2f" providerId="ADAL" clId="{66F05D38-DA9F-4638-AF96-D5F7F86A1B07}" dt="2025-04-15T06:28:52.570" v="764" actId="1076"/>
        <pc:sldMkLst>
          <pc:docMk/>
          <pc:sldMk cId="3852907103" sldId="1460"/>
        </pc:sldMkLst>
        <pc:picChg chg="del">
          <ac:chgData name="Vrielink, Francis" userId="3d258d00-cfd8-41c5-9f04-1a5a39faef2f" providerId="ADAL" clId="{66F05D38-DA9F-4638-AF96-D5F7F86A1B07}" dt="2025-04-15T06:28:45.708" v="760" actId="478"/>
          <ac:picMkLst>
            <pc:docMk/>
            <pc:sldMk cId="3852907103" sldId="1460"/>
            <ac:picMk id="2" creationId="{F4FB625D-A06C-1F6D-8897-AC8946466C41}"/>
          </ac:picMkLst>
        </pc:picChg>
        <pc:picChg chg="add mod">
          <ac:chgData name="Vrielink, Francis" userId="3d258d00-cfd8-41c5-9f04-1a5a39faef2f" providerId="ADAL" clId="{66F05D38-DA9F-4638-AF96-D5F7F86A1B07}" dt="2025-04-15T06:28:52.570" v="764" actId="1076"/>
          <ac:picMkLst>
            <pc:docMk/>
            <pc:sldMk cId="3852907103" sldId="1460"/>
            <ac:picMk id="4" creationId="{64FD13D1-BCC9-90D1-B255-66E9D10D9C77}"/>
          </ac:picMkLst>
        </pc:picChg>
      </pc:sldChg>
      <pc:sldChg chg="addSp modSp mod ord">
        <pc:chgData name="Vrielink, Francis" userId="3d258d00-cfd8-41c5-9f04-1a5a39faef2f" providerId="ADAL" clId="{66F05D38-DA9F-4638-AF96-D5F7F86A1B07}" dt="2025-04-14T20:02:48.926" v="542" actId="1076"/>
        <pc:sldMkLst>
          <pc:docMk/>
          <pc:sldMk cId="4207872812" sldId="1475"/>
        </pc:sldMkLst>
        <pc:picChg chg="add mod">
          <ac:chgData name="Vrielink, Francis" userId="3d258d00-cfd8-41c5-9f04-1a5a39faef2f" providerId="ADAL" clId="{66F05D38-DA9F-4638-AF96-D5F7F86A1B07}" dt="2025-04-14T20:02:48.926" v="542" actId="1076"/>
          <ac:picMkLst>
            <pc:docMk/>
            <pc:sldMk cId="4207872812" sldId="1475"/>
            <ac:picMk id="3" creationId="{DCADAADE-8CC6-E447-482B-DD5EA25D6993}"/>
          </ac:picMkLst>
        </pc:picChg>
      </pc:sldChg>
      <pc:sldChg chg="addSp modSp mod">
        <pc:chgData name="Vrielink, Francis" userId="3d258d00-cfd8-41c5-9f04-1a5a39faef2f" providerId="ADAL" clId="{66F05D38-DA9F-4638-AF96-D5F7F86A1B07}" dt="2025-04-14T20:35:49.400" v="724" actId="1076"/>
        <pc:sldMkLst>
          <pc:docMk/>
          <pc:sldMk cId="2452007587" sldId="1476"/>
        </pc:sldMkLst>
        <pc:spChg chg="add mod">
          <ac:chgData name="Vrielink, Francis" userId="3d258d00-cfd8-41c5-9f04-1a5a39faef2f" providerId="ADAL" clId="{66F05D38-DA9F-4638-AF96-D5F7F86A1B07}" dt="2025-04-14T20:35:35.949" v="719" actId="14100"/>
          <ac:spMkLst>
            <pc:docMk/>
            <pc:sldMk cId="2452007587" sldId="1476"/>
            <ac:spMk id="7" creationId="{1A592B1D-8ED9-A1B7-9894-9EFF4F7E7672}"/>
          </ac:spMkLst>
        </pc:spChg>
        <pc:picChg chg="add mod">
          <ac:chgData name="Vrielink, Francis" userId="3d258d00-cfd8-41c5-9f04-1a5a39faef2f" providerId="ADAL" clId="{66F05D38-DA9F-4638-AF96-D5F7F86A1B07}" dt="2025-04-14T20:35:49.400" v="724" actId="1076"/>
          <ac:picMkLst>
            <pc:docMk/>
            <pc:sldMk cId="2452007587" sldId="1476"/>
            <ac:picMk id="3" creationId="{F6550614-A4DF-1D02-8FB6-7FD02FEBB42F}"/>
          </ac:picMkLst>
        </pc:picChg>
        <pc:picChg chg="add mod">
          <ac:chgData name="Vrielink, Francis" userId="3d258d00-cfd8-41c5-9f04-1a5a39faef2f" providerId="ADAL" clId="{66F05D38-DA9F-4638-AF96-D5F7F86A1B07}" dt="2025-04-14T20:35:04.921" v="709" actId="1076"/>
          <ac:picMkLst>
            <pc:docMk/>
            <pc:sldMk cId="2452007587" sldId="1476"/>
            <ac:picMk id="5" creationId="{27400D97-2321-749D-6C2A-402861EA0C2B}"/>
          </ac:picMkLst>
        </pc:picChg>
      </pc:sldChg>
      <pc:sldChg chg="addSp delSp modSp mod ord">
        <pc:chgData name="Vrielink, Francis" userId="3d258d00-cfd8-41c5-9f04-1a5a39faef2f" providerId="ADAL" clId="{66F05D38-DA9F-4638-AF96-D5F7F86A1B07}" dt="2025-04-15T06:46:03.048" v="1223" actId="1076"/>
        <pc:sldMkLst>
          <pc:docMk/>
          <pc:sldMk cId="2709048002" sldId="1477"/>
        </pc:sldMkLst>
        <pc:picChg chg="add del mod">
          <ac:chgData name="Vrielink, Francis" userId="3d258d00-cfd8-41c5-9f04-1a5a39faef2f" providerId="ADAL" clId="{66F05D38-DA9F-4638-AF96-D5F7F86A1B07}" dt="2025-04-14T20:09:45.005" v="565" actId="478"/>
          <ac:picMkLst>
            <pc:docMk/>
            <pc:sldMk cId="2709048002" sldId="1477"/>
            <ac:picMk id="3" creationId="{28E61C72-5162-55B6-F137-BD7084C0A4B2}"/>
          </ac:picMkLst>
        </pc:picChg>
        <pc:picChg chg="add del mod">
          <ac:chgData name="Vrielink, Francis" userId="3d258d00-cfd8-41c5-9f04-1a5a39faef2f" providerId="ADAL" clId="{66F05D38-DA9F-4638-AF96-D5F7F86A1B07}" dt="2025-04-15T06:30:04.033" v="772" actId="478"/>
          <ac:picMkLst>
            <pc:docMk/>
            <pc:sldMk cId="2709048002" sldId="1477"/>
            <ac:picMk id="3" creationId="{31F3D22A-3C70-770E-7083-6DE09928CE9C}"/>
          </ac:picMkLst>
        </pc:picChg>
        <pc:picChg chg="add mod">
          <ac:chgData name="Vrielink, Francis" userId="3d258d00-cfd8-41c5-9f04-1a5a39faef2f" providerId="ADAL" clId="{66F05D38-DA9F-4638-AF96-D5F7F86A1B07}" dt="2025-04-15T06:45:50.609" v="1220" actId="1076"/>
          <ac:picMkLst>
            <pc:docMk/>
            <pc:sldMk cId="2709048002" sldId="1477"/>
            <ac:picMk id="5" creationId="{FE34FD5F-10B3-0D07-8CEA-A5F0D73891DB}"/>
          </ac:picMkLst>
        </pc:picChg>
        <pc:picChg chg="add del mod">
          <ac:chgData name="Vrielink, Francis" userId="3d258d00-cfd8-41c5-9f04-1a5a39faef2f" providerId="ADAL" clId="{66F05D38-DA9F-4638-AF96-D5F7F86A1B07}" dt="2025-04-14T20:14:17.895" v="584" actId="478"/>
          <ac:picMkLst>
            <pc:docMk/>
            <pc:sldMk cId="2709048002" sldId="1477"/>
            <ac:picMk id="8" creationId="{34F27A91-5A67-8DBC-887E-664BD8AFBE26}"/>
          </ac:picMkLst>
        </pc:picChg>
        <pc:picChg chg="add del mod">
          <ac:chgData name="Vrielink, Francis" userId="3d258d00-cfd8-41c5-9f04-1a5a39faef2f" providerId="ADAL" clId="{66F05D38-DA9F-4638-AF96-D5F7F86A1B07}" dt="2025-04-14T20:14:28.081" v="588" actId="478"/>
          <ac:picMkLst>
            <pc:docMk/>
            <pc:sldMk cId="2709048002" sldId="1477"/>
            <ac:picMk id="10" creationId="{918E66B5-F6FC-C8E9-77EC-90DF1A0036B2}"/>
          </ac:picMkLst>
        </pc:picChg>
        <pc:picChg chg="add mod">
          <ac:chgData name="Vrielink, Francis" userId="3d258d00-cfd8-41c5-9f04-1a5a39faef2f" providerId="ADAL" clId="{66F05D38-DA9F-4638-AF96-D5F7F86A1B07}" dt="2025-04-15T06:46:03.048" v="1223" actId="1076"/>
          <ac:picMkLst>
            <pc:docMk/>
            <pc:sldMk cId="2709048002" sldId="1477"/>
            <ac:picMk id="12" creationId="{35B391EB-3361-91AD-8E45-1DD3CAD2A609}"/>
          </ac:picMkLst>
        </pc:picChg>
      </pc:sldChg>
      <pc:sldChg chg="addSp delSp modSp mod ord">
        <pc:chgData name="Vrielink, Francis" userId="3d258d00-cfd8-41c5-9f04-1a5a39faef2f" providerId="ADAL" clId="{66F05D38-DA9F-4638-AF96-D5F7F86A1B07}" dt="2025-04-14T20:25:38.387" v="642" actId="1076"/>
        <pc:sldMkLst>
          <pc:docMk/>
          <pc:sldMk cId="4074911733" sldId="1478"/>
        </pc:sldMkLst>
        <pc:picChg chg="add del mod">
          <ac:chgData name="Vrielink, Francis" userId="3d258d00-cfd8-41c5-9f04-1a5a39faef2f" providerId="ADAL" clId="{66F05D38-DA9F-4638-AF96-D5F7F86A1B07}" dt="2025-04-14T20:25:29.946" v="636" actId="478"/>
          <ac:picMkLst>
            <pc:docMk/>
            <pc:sldMk cId="4074911733" sldId="1478"/>
            <ac:picMk id="3" creationId="{98EA149D-0BBE-0054-A7FE-3FC12DC26893}"/>
          </ac:picMkLst>
        </pc:picChg>
        <pc:picChg chg="add del mod">
          <ac:chgData name="Vrielink, Francis" userId="3d258d00-cfd8-41c5-9f04-1a5a39faef2f" providerId="ADAL" clId="{66F05D38-DA9F-4638-AF96-D5F7F86A1B07}" dt="2025-04-14T20:22:45.562" v="635" actId="478"/>
          <ac:picMkLst>
            <pc:docMk/>
            <pc:sldMk cId="4074911733" sldId="1478"/>
            <ac:picMk id="5" creationId="{5D61EA49-D55B-D109-1EC9-FD58F27293BA}"/>
          </ac:picMkLst>
        </pc:picChg>
        <pc:picChg chg="add mod">
          <ac:chgData name="Vrielink, Francis" userId="3d258d00-cfd8-41c5-9f04-1a5a39faef2f" providerId="ADAL" clId="{66F05D38-DA9F-4638-AF96-D5F7F86A1B07}" dt="2025-04-14T20:25:38.387" v="642" actId="1076"/>
          <ac:picMkLst>
            <pc:docMk/>
            <pc:sldMk cId="4074911733" sldId="1478"/>
            <ac:picMk id="8" creationId="{839D15AB-A904-C98C-CD6A-FC1E702F57B1}"/>
          </ac:picMkLst>
        </pc:picChg>
      </pc:sldChg>
      <pc:sldChg chg="addSp delSp modSp mod ord">
        <pc:chgData name="Vrielink, Francis" userId="3d258d00-cfd8-41c5-9f04-1a5a39faef2f" providerId="ADAL" clId="{66F05D38-DA9F-4638-AF96-D5F7F86A1B07}" dt="2025-04-15T06:33:03.737" v="800" actId="478"/>
        <pc:sldMkLst>
          <pc:docMk/>
          <pc:sldMk cId="4210467006" sldId="1479"/>
        </pc:sldMkLst>
        <pc:spChg chg="add del mod">
          <ac:chgData name="Vrielink, Francis" userId="3d258d00-cfd8-41c5-9f04-1a5a39faef2f" providerId="ADAL" clId="{66F05D38-DA9F-4638-AF96-D5F7F86A1B07}" dt="2025-04-14T20:31:05.602" v="665" actId="478"/>
          <ac:spMkLst>
            <pc:docMk/>
            <pc:sldMk cId="4210467006" sldId="1479"/>
            <ac:spMk id="4" creationId="{9665EADD-A61D-6EE1-12C7-9D76653435B3}"/>
          </ac:spMkLst>
        </pc:spChg>
        <pc:spChg chg="add del mod">
          <ac:chgData name="Vrielink, Francis" userId="3d258d00-cfd8-41c5-9f04-1a5a39faef2f" providerId="ADAL" clId="{66F05D38-DA9F-4638-AF96-D5F7F86A1B07}" dt="2025-04-15T06:33:03.737" v="800" actId="478"/>
          <ac:spMkLst>
            <pc:docMk/>
            <pc:sldMk cId="4210467006" sldId="1479"/>
            <ac:spMk id="5" creationId="{D5AAA850-4380-78B9-F265-6DBB0BB5F531}"/>
          </ac:spMkLst>
        </pc:spChg>
        <pc:spChg chg="mod">
          <ac:chgData name="Vrielink, Francis" userId="3d258d00-cfd8-41c5-9f04-1a5a39faef2f" providerId="ADAL" clId="{66F05D38-DA9F-4638-AF96-D5F7F86A1B07}" dt="2025-04-14T20:31:19.004" v="669" actId="1076"/>
          <ac:spMkLst>
            <pc:docMk/>
            <pc:sldMk cId="4210467006" sldId="1479"/>
            <ac:spMk id="6" creationId="{00000000-0000-0000-0000-000000000000}"/>
          </ac:spMkLst>
        </pc:spChg>
        <pc:picChg chg="add mod">
          <ac:chgData name="Vrielink, Francis" userId="3d258d00-cfd8-41c5-9f04-1a5a39faef2f" providerId="ADAL" clId="{66F05D38-DA9F-4638-AF96-D5F7F86A1B07}" dt="2025-04-14T20:30:03.547" v="648" actId="1076"/>
          <ac:picMkLst>
            <pc:docMk/>
            <pc:sldMk cId="4210467006" sldId="1479"/>
            <ac:picMk id="3" creationId="{5ED360A3-5F23-18D0-B8C8-BE29D2B6D171}"/>
          </ac:picMkLst>
        </pc:picChg>
      </pc:sldChg>
      <pc:sldChg chg="addSp delSp modSp mod ord">
        <pc:chgData name="Vrielink, Francis" userId="3d258d00-cfd8-41c5-9f04-1a5a39faef2f" providerId="ADAL" clId="{66F05D38-DA9F-4638-AF96-D5F7F86A1B07}" dt="2025-04-15T06:40:24.799" v="952" actId="1076"/>
        <pc:sldMkLst>
          <pc:docMk/>
          <pc:sldMk cId="1487044012" sldId="1480"/>
        </pc:sldMkLst>
        <pc:picChg chg="add del mod">
          <ac:chgData name="Vrielink, Francis" userId="3d258d00-cfd8-41c5-9f04-1a5a39faef2f" providerId="ADAL" clId="{66F05D38-DA9F-4638-AF96-D5F7F86A1B07}" dt="2025-04-14T20:15:59.424" v="589" actId="478"/>
          <ac:picMkLst>
            <pc:docMk/>
            <pc:sldMk cId="1487044012" sldId="1480"/>
            <ac:picMk id="3" creationId="{5DAECA34-0CA8-6C3F-FEE5-53515709B506}"/>
          </ac:picMkLst>
        </pc:picChg>
        <pc:picChg chg="add mod">
          <ac:chgData name="Vrielink, Francis" userId="3d258d00-cfd8-41c5-9f04-1a5a39faef2f" providerId="ADAL" clId="{66F05D38-DA9F-4638-AF96-D5F7F86A1B07}" dt="2025-04-15T06:40:05.162" v="945" actId="1076"/>
          <ac:picMkLst>
            <pc:docMk/>
            <pc:sldMk cId="1487044012" sldId="1480"/>
            <ac:picMk id="3" creationId="{B7E36F1F-5743-EF46-D484-E6A28FFB48AF}"/>
          </ac:picMkLst>
        </pc:picChg>
        <pc:picChg chg="add mod ord">
          <ac:chgData name="Vrielink, Francis" userId="3d258d00-cfd8-41c5-9f04-1a5a39faef2f" providerId="ADAL" clId="{66F05D38-DA9F-4638-AF96-D5F7F86A1B07}" dt="2025-04-15T06:40:24.799" v="952" actId="1076"/>
          <ac:picMkLst>
            <pc:docMk/>
            <pc:sldMk cId="1487044012" sldId="1480"/>
            <ac:picMk id="5" creationId="{471A2512-81F9-5188-C64E-95D840335733}"/>
          </ac:picMkLst>
        </pc:picChg>
        <pc:picChg chg="add del mod">
          <ac:chgData name="Vrielink, Francis" userId="3d258d00-cfd8-41c5-9f04-1a5a39faef2f" providerId="ADAL" clId="{66F05D38-DA9F-4638-AF96-D5F7F86A1B07}" dt="2025-04-15T06:39:48.524" v="933" actId="478"/>
          <ac:picMkLst>
            <pc:docMk/>
            <pc:sldMk cId="1487044012" sldId="1480"/>
            <ac:picMk id="8" creationId="{ECD39565-45AD-5047-E782-2CD4903E7329}"/>
          </ac:picMkLst>
        </pc:picChg>
      </pc:sldChg>
      <pc:sldChg chg="addSp modSp mod ord">
        <pc:chgData name="Vrielink, Francis" userId="3d258d00-cfd8-41c5-9f04-1a5a39faef2f" providerId="ADAL" clId="{66F05D38-DA9F-4638-AF96-D5F7F86A1B07}" dt="2025-04-15T06:35:11.683" v="818"/>
        <pc:sldMkLst>
          <pc:docMk/>
          <pc:sldMk cId="3779434736" sldId="1481"/>
        </pc:sldMkLst>
        <pc:picChg chg="add mod">
          <ac:chgData name="Vrielink, Francis" userId="3d258d00-cfd8-41c5-9f04-1a5a39faef2f" providerId="ADAL" clId="{66F05D38-DA9F-4638-AF96-D5F7F86A1B07}" dt="2025-04-14T20:38:44.195" v="730" actId="1076"/>
          <ac:picMkLst>
            <pc:docMk/>
            <pc:sldMk cId="3779434736" sldId="1481"/>
            <ac:picMk id="3" creationId="{58056D04-EFB5-118E-1255-0596C676652C}"/>
          </ac:picMkLst>
        </pc:picChg>
      </pc:sldChg>
      <pc:sldChg chg="addSp modSp mod ord">
        <pc:chgData name="Vrielink, Francis" userId="3d258d00-cfd8-41c5-9f04-1a5a39faef2f" providerId="ADAL" clId="{66F05D38-DA9F-4638-AF96-D5F7F86A1B07}" dt="2025-04-15T08:23:12.503" v="2226" actId="1076"/>
        <pc:sldMkLst>
          <pc:docMk/>
          <pc:sldMk cId="1201727269" sldId="1482"/>
        </pc:sldMkLst>
        <pc:picChg chg="add mod">
          <ac:chgData name="Vrielink, Francis" userId="3d258d00-cfd8-41c5-9f04-1a5a39faef2f" providerId="ADAL" clId="{66F05D38-DA9F-4638-AF96-D5F7F86A1B07}" dt="2025-04-15T08:23:12.503" v="2226" actId="1076"/>
          <ac:picMkLst>
            <pc:docMk/>
            <pc:sldMk cId="1201727269" sldId="1482"/>
            <ac:picMk id="3" creationId="{71717C03-F26D-3626-DDEB-AF66C7ABD45F}"/>
          </ac:picMkLst>
        </pc:picChg>
        <pc:picChg chg="add mod">
          <ac:chgData name="Vrielink, Francis" userId="3d258d00-cfd8-41c5-9f04-1a5a39faef2f" providerId="ADAL" clId="{66F05D38-DA9F-4638-AF96-D5F7F86A1B07}" dt="2025-04-15T06:43:02.562" v="1056" actId="1076"/>
          <ac:picMkLst>
            <pc:docMk/>
            <pc:sldMk cId="1201727269" sldId="1482"/>
            <ac:picMk id="5" creationId="{796B9839-5BA2-7E6B-95D4-FB07F6EBF2CF}"/>
          </ac:picMkLst>
        </pc:picChg>
      </pc:sldChg>
      <pc:sldChg chg="addSp modSp mod ord">
        <pc:chgData name="Vrielink, Francis" userId="3d258d00-cfd8-41c5-9f04-1a5a39faef2f" providerId="ADAL" clId="{66F05D38-DA9F-4638-AF96-D5F7F86A1B07}" dt="2025-04-15T08:23:20.340" v="2227" actId="1076"/>
        <pc:sldMkLst>
          <pc:docMk/>
          <pc:sldMk cId="2904738428" sldId="1483"/>
        </pc:sldMkLst>
        <pc:spChg chg="add mod">
          <ac:chgData name="Vrielink, Francis" userId="3d258d00-cfd8-41c5-9f04-1a5a39faef2f" providerId="ADAL" clId="{66F05D38-DA9F-4638-AF96-D5F7F86A1B07}" dt="2025-04-15T06:33:38.675" v="804" actId="1076"/>
          <ac:spMkLst>
            <pc:docMk/>
            <pc:sldMk cId="2904738428" sldId="1483"/>
            <ac:spMk id="4" creationId="{13CF026E-0CB0-2FDF-5676-ACED670557AC}"/>
          </ac:spMkLst>
        </pc:spChg>
        <pc:picChg chg="add mod">
          <ac:chgData name="Vrielink, Francis" userId="3d258d00-cfd8-41c5-9f04-1a5a39faef2f" providerId="ADAL" clId="{66F05D38-DA9F-4638-AF96-D5F7F86A1B07}" dt="2025-04-14T20:32:13.389" v="682" actId="1076"/>
          <ac:picMkLst>
            <pc:docMk/>
            <pc:sldMk cId="2904738428" sldId="1483"/>
            <ac:picMk id="3" creationId="{4E6CC6E3-2957-73AA-2264-14F674AA5913}"/>
          </ac:picMkLst>
        </pc:picChg>
        <pc:picChg chg="mod">
          <ac:chgData name="Vrielink, Francis" userId="3d258d00-cfd8-41c5-9f04-1a5a39faef2f" providerId="ADAL" clId="{66F05D38-DA9F-4638-AF96-D5F7F86A1B07}" dt="2025-04-15T08:23:20.340" v="2227" actId="1076"/>
          <ac:picMkLst>
            <pc:docMk/>
            <pc:sldMk cId="2904738428" sldId="1483"/>
            <ac:picMk id="8" creationId="{365BD044-DD1E-86D0-0B8D-CBE248B3AB7C}"/>
          </ac:picMkLst>
        </pc:picChg>
      </pc:sldChg>
      <pc:sldChg chg="addSp delSp modSp mod">
        <pc:chgData name="Vrielink, Francis" userId="3d258d00-cfd8-41c5-9f04-1a5a39faef2f" providerId="ADAL" clId="{66F05D38-DA9F-4638-AF96-D5F7F86A1B07}" dt="2025-04-15T06:36:30.798" v="867" actId="1076"/>
        <pc:sldMkLst>
          <pc:docMk/>
          <pc:sldMk cId="2967928418" sldId="1511"/>
        </pc:sldMkLst>
        <pc:spChg chg="mod">
          <ac:chgData name="Vrielink, Francis" userId="3d258d00-cfd8-41c5-9f04-1a5a39faef2f" providerId="ADAL" clId="{66F05D38-DA9F-4638-AF96-D5F7F86A1B07}" dt="2025-04-15T06:36:27.393" v="866" actId="20577"/>
          <ac:spMkLst>
            <pc:docMk/>
            <pc:sldMk cId="2967928418" sldId="1511"/>
            <ac:spMk id="35" creationId="{37104C51-0232-62ED-4C6F-1447D06633EE}"/>
          </ac:spMkLst>
        </pc:spChg>
        <pc:spChg chg="mod">
          <ac:chgData name="Vrielink, Francis" userId="3d258d00-cfd8-41c5-9f04-1a5a39faef2f" providerId="ADAL" clId="{66F05D38-DA9F-4638-AF96-D5F7F86A1B07}" dt="2025-04-15T06:36:24.458" v="865" actId="20577"/>
          <ac:spMkLst>
            <pc:docMk/>
            <pc:sldMk cId="2967928418" sldId="1511"/>
            <ac:spMk id="36" creationId="{D8EF981A-9BA7-0EB1-9B70-F7FBF2F7DF1C}"/>
          </ac:spMkLst>
        </pc:spChg>
        <pc:picChg chg="del">
          <ac:chgData name="Vrielink, Francis" userId="3d258d00-cfd8-41c5-9f04-1a5a39faef2f" providerId="ADAL" clId="{66F05D38-DA9F-4638-AF96-D5F7F86A1B07}" dt="2025-04-15T06:35:43.515" v="826" actId="478"/>
          <ac:picMkLst>
            <pc:docMk/>
            <pc:sldMk cId="2967928418" sldId="1511"/>
            <ac:picMk id="8" creationId="{EFA7F298-C534-2CD7-74A8-6C114CC9AA33}"/>
          </ac:picMkLst>
        </pc:picChg>
        <pc:picChg chg="mod">
          <ac:chgData name="Vrielink, Francis" userId="3d258d00-cfd8-41c5-9f04-1a5a39faef2f" providerId="ADAL" clId="{66F05D38-DA9F-4638-AF96-D5F7F86A1B07}" dt="2025-04-15T06:36:30.798" v="867" actId="1076"/>
          <ac:picMkLst>
            <pc:docMk/>
            <pc:sldMk cId="2967928418" sldId="1511"/>
            <ac:picMk id="9" creationId="{3693CFB8-2973-097D-421E-8C74528B969A}"/>
          </ac:picMkLst>
        </pc:picChg>
        <pc:picChg chg="add del mod">
          <ac:chgData name="Vrielink, Francis" userId="3d258d00-cfd8-41c5-9f04-1a5a39faef2f" providerId="ADAL" clId="{66F05D38-DA9F-4638-AF96-D5F7F86A1B07}" dt="2025-04-15T06:35:35.353" v="822" actId="478"/>
          <ac:picMkLst>
            <pc:docMk/>
            <pc:sldMk cId="2967928418" sldId="1511"/>
            <ac:picMk id="19" creationId="{CB1D4715-6824-C66E-A618-F095A814D1BD}"/>
          </ac:picMkLst>
        </pc:picChg>
        <pc:picChg chg="add mod">
          <ac:chgData name="Vrielink, Francis" userId="3d258d00-cfd8-41c5-9f04-1a5a39faef2f" providerId="ADAL" clId="{66F05D38-DA9F-4638-AF96-D5F7F86A1B07}" dt="2025-04-15T06:35:50.598" v="829" actId="1076"/>
          <ac:picMkLst>
            <pc:docMk/>
            <pc:sldMk cId="2967928418" sldId="1511"/>
            <ac:picMk id="21" creationId="{69B3E8DA-C20B-241F-9D2A-9FE84A62AB1D}"/>
          </ac:picMkLst>
        </pc:picChg>
      </pc:sldChg>
      <pc:sldChg chg="modSp del mod ord">
        <pc:chgData name="Vrielink, Francis" userId="3d258d00-cfd8-41c5-9f04-1a5a39faef2f" providerId="ADAL" clId="{66F05D38-DA9F-4638-AF96-D5F7F86A1B07}" dt="2025-04-15T07:11:26.439" v="1736" actId="47"/>
        <pc:sldMkLst>
          <pc:docMk/>
          <pc:sldMk cId="1594331871" sldId="1512"/>
        </pc:sldMkLst>
        <pc:spChg chg="mod">
          <ac:chgData name="Vrielink, Francis" userId="3d258d00-cfd8-41c5-9f04-1a5a39faef2f" providerId="ADAL" clId="{66F05D38-DA9F-4638-AF96-D5F7F86A1B07}" dt="2025-04-15T06:47:43.354" v="1314"/>
          <ac:spMkLst>
            <pc:docMk/>
            <pc:sldMk cId="1594331871" sldId="1512"/>
            <ac:spMk id="17" creationId="{AB86235B-CBC0-F9DB-29F4-F23367831B1B}"/>
          </ac:spMkLst>
        </pc:spChg>
      </pc:sldChg>
      <pc:sldChg chg="del">
        <pc:chgData name="Vrielink, Francis" userId="3d258d00-cfd8-41c5-9f04-1a5a39faef2f" providerId="ADAL" clId="{66F05D38-DA9F-4638-AF96-D5F7F86A1B07}" dt="2025-04-15T07:11:20.333" v="1733" actId="47"/>
        <pc:sldMkLst>
          <pc:docMk/>
          <pc:sldMk cId="3112181829" sldId="1515"/>
        </pc:sldMkLst>
      </pc:sldChg>
      <pc:sldChg chg="addSp delSp modSp mod ord">
        <pc:chgData name="Vrielink, Francis" userId="3d258d00-cfd8-41c5-9f04-1a5a39faef2f" providerId="ADAL" clId="{66F05D38-DA9F-4638-AF96-D5F7F86A1B07}" dt="2025-04-15T07:04:44.635" v="1626" actId="1076"/>
        <pc:sldMkLst>
          <pc:docMk/>
          <pc:sldMk cId="2946319108" sldId="1516"/>
        </pc:sldMkLst>
        <pc:spChg chg="mod">
          <ac:chgData name="Vrielink, Francis" userId="3d258d00-cfd8-41c5-9f04-1a5a39faef2f" providerId="ADAL" clId="{66F05D38-DA9F-4638-AF96-D5F7F86A1B07}" dt="2025-04-15T07:04:18.789" v="1617" actId="1076"/>
          <ac:spMkLst>
            <pc:docMk/>
            <pc:sldMk cId="2946319108" sldId="1516"/>
            <ac:spMk id="4" creationId="{D753C383-62C8-E733-4553-E085527A1FCA}"/>
          </ac:spMkLst>
        </pc:spChg>
        <pc:spChg chg="mod">
          <ac:chgData name="Vrielink, Francis" userId="3d258d00-cfd8-41c5-9f04-1a5a39faef2f" providerId="ADAL" clId="{66F05D38-DA9F-4638-AF96-D5F7F86A1B07}" dt="2025-04-15T07:04:22.011" v="1618" actId="1076"/>
          <ac:spMkLst>
            <pc:docMk/>
            <pc:sldMk cId="2946319108" sldId="1516"/>
            <ac:spMk id="9" creationId="{B5FA4264-9F79-B20D-0826-CEC58E7B74B7}"/>
          </ac:spMkLst>
        </pc:spChg>
        <pc:spChg chg="mod">
          <ac:chgData name="Vrielink, Francis" userId="3d258d00-cfd8-41c5-9f04-1a5a39faef2f" providerId="ADAL" clId="{66F05D38-DA9F-4638-AF96-D5F7F86A1B07}" dt="2025-04-15T07:04:14.883" v="1616" actId="1076"/>
          <ac:spMkLst>
            <pc:docMk/>
            <pc:sldMk cId="2946319108" sldId="1516"/>
            <ac:spMk id="10" creationId="{B37FADB8-F5A5-F448-15A7-6A630939BCDC}"/>
          </ac:spMkLst>
        </pc:spChg>
        <pc:spChg chg="mod">
          <ac:chgData name="Vrielink, Francis" userId="3d258d00-cfd8-41c5-9f04-1a5a39faef2f" providerId="ADAL" clId="{66F05D38-DA9F-4638-AF96-D5F7F86A1B07}" dt="2025-04-15T07:04:12.223" v="1615" actId="1076"/>
          <ac:spMkLst>
            <pc:docMk/>
            <pc:sldMk cId="2946319108" sldId="1516"/>
            <ac:spMk id="11" creationId="{2D5226DB-4490-ECD5-880A-CDAB0447C263}"/>
          </ac:spMkLst>
        </pc:spChg>
        <pc:spChg chg="del mod">
          <ac:chgData name="Vrielink, Francis" userId="3d258d00-cfd8-41c5-9f04-1a5a39faef2f" providerId="ADAL" clId="{66F05D38-DA9F-4638-AF96-D5F7F86A1B07}" dt="2025-04-15T07:04:03.820" v="1613" actId="478"/>
          <ac:spMkLst>
            <pc:docMk/>
            <pc:sldMk cId="2946319108" sldId="1516"/>
            <ac:spMk id="12" creationId="{E2476A93-B8D4-4E44-87FD-AFF601B2337C}"/>
          </ac:spMkLst>
        </pc:spChg>
        <pc:spChg chg="mod">
          <ac:chgData name="Vrielink, Francis" userId="3d258d00-cfd8-41c5-9f04-1a5a39faef2f" providerId="ADAL" clId="{66F05D38-DA9F-4638-AF96-D5F7F86A1B07}" dt="2025-04-15T07:01:50.250" v="1592" actId="20577"/>
          <ac:spMkLst>
            <pc:docMk/>
            <pc:sldMk cId="2946319108" sldId="1516"/>
            <ac:spMk id="13" creationId="{4985FF45-EE56-11C3-E0CC-6BBB359031C0}"/>
          </ac:spMkLst>
        </pc:spChg>
        <pc:spChg chg="mod">
          <ac:chgData name="Vrielink, Francis" userId="3d258d00-cfd8-41c5-9f04-1a5a39faef2f" providerId="ADAL" clId="{66F05D38-DA9F-4638-AF96-D5F7F86A1B07}" dt="2025-04-15T07:00:41.958" v="1566" actId="1076"/>
          <ac:spMkLst>
            <pc:docMk/>
            <pc:sldMk cId="2946319108" sldId="1516"/>
            <ac:spMk id="14" creationId="{B7594A3B-3117-84CE-C300-FB96E5ED269D}"/>
          </ac:spMkLst>
        </pc:spChg>
        <pc:spChg chg="mod">
          <ac:chgData name="Vrielink, Francis" userId="3d258d00-cfd8-41c5-9f04-1a5a39faef2f" providerId="ADAL" clId="{66F05D38-DA9F-4638-AF96-D5F7F86A1B07}" dt="2025-04-15T07:01:56.994" v="1602" actId="20577"/>
          <ac:spMkLst>
            <pc:docMk/>
            <pc:sldMk cId="2946319108" sldId="1516"/>
            <ac:spMk id="15" creationId="{6EA1F8B7-D4BC-D8B0-E6FD-F33ECB45A1DD}"/>
          </ac:spMkLst>
        </pc:spChg>
        <pc:spChg chg="mod">
          <ac:chgData name="Vrielink, Francis" userId="3d258d00-cfd8-41c5-9f04-1a5a39faef2f" providerId="ADAL" clId="{66F05D38-DA9F-4638-AF96-D5F7F86A1B07}" dt="2025-04-15T07:00:51.981" v="1571" actId="1076"/>
          <ac:spMkLst>
            <pc:docMk/>
            <pc:sldMk cId="2946319108" sldId="1516"/>
            <ac:spMk id="18" creationId="{85D7DD60-F4AA-AD34-A265-146B167D02FE}"/>
          </ac:spMkLst>
        </pc:spChg>
        <pc:spChg chg="del mod">
          <ac:chgData name="Vrielink, Francis" userId="3d258d00-cfd8-41c5-9f04-1a5a39faef2f" providerId="ADAL" clId="{66F05D38-DA9F-4638-AF96-D5F7F86A1B07}" dt="2025-04-15T07:04:02.870" v="1612" actId="478"/>
          <ac:spMkLst>
            <pc:docMk/>
            <pc:sldMk cId="2946319108" sldId="1516"/>
            <ac:spMk id="19" creationId="{40542B69-6D97-5F24-63E3-ABE36EA69A27}"/>
          </ac:spMkLst>
        </pc:spChg>
        <pc:picChg chg="add mod">
          <ac:chgData name="Vrielink, Francis" userId="3d258d00-cfd8-41c5-9f04-1a5a39faef2f" providerId="ADAL" clId="{66F05D38-DA9F-4638-AF96-D5F7F86A1B07}" dt="2025-04-15T07:04:40.331" v="1625" actId="1076"/>
          <ac:picMkLst>
            <pc:docMk/>
            <pc:sldMk cId="2946319108" sldId="1516"/>
            <ac:picMk id="25" creationId="{9FBFF5E7-87C2-64E4-89E1-926A59DAB2C2}"/>
          </ac:picMkLst>
        </pc:picChg>
        <pc:picChg chg="add mod">
          <ac:chgData name="Vrielink, Francis" userId="3d258d00-cfd8-41c5-9f04-1a5a39faef2f" providerId="ADAL" clId="{66F05D38-DA9F-4638-AF96-D5F7F86A1B07}" dt="2025-04-15T07:04:44.635" v="1626" actId="1076"/>
          <ac:picMkLst>
            <pc:docMk/>
            <pc:sldMk cId="2946319108" sldId="1516"/>
            <ac:picMk id="28" creationId="{097100EE-E6CE-9396-E0CC-CDCCD8710C52}"/>
          </ac:picMkLst>
        </pc:picChg>
        <pc:cxnChg chg="del">
          <ac:chgData name="Vrielink, Francis" userId="3d258d00-cfd8-41c5-9f04-1a5a39faef2f" providerId="ADAL" clId="{66F05D38-DA9F-4638-AF96-D5F7F86A1B07}" dt="2025-04-15T07:04:29.259" v="1620" actId="478"/>
          <ac:cxnSpMkLst>
            <pc:docMk/>
            <pc:sldMk cId="2946319108" sldId="1516"/>
            <ac:cxnSpMk id="21" creationId="{B84B33EF-2A54-99B2-FEF8-27486B72F624}"/>
          </ac:cxnSpMkLst>
        </pc:cxnChg>
        <pc:cxnChg chg="mod">
          <ac:chgData name="Vrielink, Francis" userId="3d258d00-cfd8-41c5-9f04-1a5a39faef2f" providerId="ADAL" clId="{66F05D38-DA9F-4638-AF96-D5F7F86A1B07}" dt="2025-04-15T07:00:54.594" v="1573" actId="14100"/>
          <ac:cxnSpMkLst>
            <pc:docMk/>
            <pc:sldMk cId="2946319108" sldId="1516"/>
            <ac:cxnSpMk id="27" creationId="{EC90AE0F-5DD8-2D25-C999-5E0CC65E11C5}"/>
          </ac:cxnSpMkLst>
        </pc:cxnChg>
        <pc:cxnChg chg="mod">
          <ac:chgData name="Vrielink, Francis" userId="3d258d00-cfd8-41c5-9f04-1a5a39faef2f" providerId="ADAL" clId="{66F05D38-DA9F-4638-AF96-D5F7F86A1B07}" dt="2025-04-15T07:00:45.270" v="1568" actId="14100"/>
          <ac:cxnSpMkLst>
            <pc:docMk/>
            <pc:sldMk cId="2946319108" sldId="1516"/>
            <ac:cxnSpMk id="29" creationId="{10445519-6BAB-CA4B-0B0C-EF80D4D34E4C}"/>
          </ac:cxnSpMkLst>
        </pc:cxnChg>
      </pc:sldChg>
      <pc:sldChg chg="del">
        <pc:chgData name="Vrielink, Francis" userId="3d258d00-cfd8-41c5-9f04-1a5a39faef2f" providerId="ADAL" clId="{66F05D38-DA9F-4638-AF96-D5F7F86A1B07}" dt="2025-04-15T07:11:21.207" v="1734" actId="47"/>
        <pc:sldMkLst>
          <pc:docMk/>
          <pc:sldMk cId="1628480429" sldId="1517"/>
        </pc:sldMkLst>
      </pc:sldChg>
      <pc:sldChg chg="del">
        <pc:chgData name="Vrielink, Francis" userId="3d258d00-cfd8-41c5-9f04-1a5a39faef2f" providerId="ADAL" clId="{66F05D38-DA9F-4638-AF96-D5F7F86A1B07}" dt="2025-04-15T07:11:19.360" v="1732" actId="47"/>
        <pc:sldMkLst>
          <pc:docMk/>
          <pc:sldMk cId="933367485" sldId="1518"/>
        </pc:sldMkLst>
      </pc:sldChg>
      <pc:sldChg chg="addSp delSp modSp mod">
        <pc:chgData name="Vrielink, Francis" userId="3d258d00-cfd8-41c5-9f04-1a5a39faef2f" providerId="ADAL" clId="{66F05D38-DA9F-4638-AF96-D5F7F86A1B07}" dt="2025-04-15T07:12:30.375" v="1844" actId="115"/>
        <pc:sldMkLst>
          <pc:docMk/>
          <pc:sldMk cId="1738896802" sldId="1519"/>
        </pc:sldMkLst>
        <pc:spChg chg="mod">
          <ac:chgData name="Vrielink, Francis" userId="3d258d00-cfd8-41c5-9f04-1a5a39faef2f" providerId="ADAL" clId="{66F05D38-DA9F-4638-AF96-D5F7F86A1B07}" dt="2025-04-15T07:12:30.375" v="1844" actId="115"/>
          <ac:spMkLst>
            <pc:docMk/>
            <pc:sldMk cId="1738896802" sldId="1519"/>
            <ac:spMk id="10" creationId="{53A896E9-F098-44DA-A15A-0BB6C51751F4}"/>
          </ac:spMkLst>
        </pc:spChg>
        <pc:picChg chg="add mod">
          <ac:chgData name="Vrielink, Francis" userId="3d258d00-cfd8-41c5-9f04-1a5a39faef2f" providerId="ADAL" clId="{66F05D38-DA9F-4638-AF96-D5F7F86A1B07}" dt="2025-04-15T07:12:08.453" v="1793" actId="1076"/>
          <ac:picMkLst>
            <pc:docMk/>
            <pc:sldMk cId="1738896802" sldId="1519"/>
            <ac:picMk id="3" creationId="{BE5DEB8E-67C0-67E9-094E-BE8E00441676}"/>
          </ac:picMkLst>
        </pc:picChg>
        <pc:picChg chg="del">
          <ac:chgData name="Vrielink, Francis" userId="3d258d00-cfd8-41c5-9f04-1a5a39faef2f" providerId="ADAL" clId="{66F05D38-DA9F-4638-AF96-D5F7F86A1B07}" dt="2025-04-15T07:11:54.070" v="1786" actId="478"/>
          <ac:picMkLst>
            <pc:docMk/>
            <pc:sldMk cId="1738896802" sldId="1519"/>
            <ac:picMk id="6" creationId="{B5647BC8-A10A-4B97-882E-BEF8EA633468}"/>
          </ac:picMkLst>
        </pc:picChg>
      </pc:sldChg>
      <pc:sldChg chg="del">
        <pc:chgData name="Vrielink, Francis" userId="3d258d00-cfd8-41c5-9f04-1a5a39faef2f" providerId="ADAL" clId="{66F05D38-DA9F-4638-AF96-D5F7F86A1B07}" dt="2025-04-15T07:11:23.229" v="1735" actId="47"/>
        <pc:sldMkLst>
          <pc:docMk/>
          <pc:sldMk cId="1530054038" sldId="1520"/>
        </pc:sldMkLst>
      </pc:sldChg>
      <pc:sldChg chg="del">
        <pc:chgData name="Vrielink, Francis" userId="3d258d00-cfd8-41c5-9f04-1a5a39faef2f" providerId="ADAL" clId="{66F05D38-DA9F-4638-AF96-D5F7F86A1B07}" dt="2025-04-15T07:11:18.426" v="1731" actId="47"/>
        <pc:sldMkLst>
          <pc:docMk/>
          <pc:sldMk cId="1059877010" sldId="1521"/>
        </pc:sldMkLst>
      </pc:sldChg>
      <pc:sldChg chg="del">
        <pc:chgData name="Vrielink, Francis" userId="3d258d00-cfd8-41c5-9f04-1a5a39faef2f" providerId="ADAL" clId="{66F05D38-DA9F-4638-AF96-D5F7F86A1B07}" dt="2025-04-15T07:11:17.439" v="1730" actId="47"/>
        <pc:sldMkLst>
          <pc:docMk/>
          <pc:sldMk cId="2371299458" sldId="1529"/>
        </pc:sldMkLst>
      </pc:sldChg>
      <pc:sldChg chg="addSp modSp del mod">
        <pc:chgData name="Vrielink, Francis" userId="3d258d00-cfd8-41c5-9f04-1a5a39faef2f" providerId="ADAL" clId="{66F05D38-DA9F-4638-AF96-D5F7F86A1B07}" dt="2025-04-15T07:15:42.576" v="1926" actId="47"/>
        <pc:sldMkLst>
          <pc:docMk/>
          <pc:sldMk cId="1011934138" sldId="1531"/>
        </pc:sldMkLst>
        <pc:spChg chg="mod">
          <ac:chgData name="Vrielink, Francis" userId="3d258d00-cfd8-41c5-9f04-1a5a39faef2f" providerId="ADAL" clId="{66F05D38-DA9F-4638-AF96-D5F7F86A1B07}" dt="2025-04-15T06:45:29.230" v="1219" actId="115"/>
          <ac:spMkLst>
            <pc:docMk/>
            <pc:sldMk cId="1011934138" sldId="1531"/>
            <ac:spMk id="35" creationId="{37104C51-0232-62ED-4C6F-1447D06633EE}"/>
          </ac:spMkLst>
        </pc:spChg>
        <pc:picChg chg="add mod">
          <ac:chgData name="Vrielink, Francis" userId="3d258d00-cfd8-41c5-9f04-1a5a39faef2f" providerId="ADAL" clId="{66F05D38-DA9F-4638-AF96-D5F7F86A1B07}" dt="2025-04-15T06:45:13.162" v="1160" actId="1076"/>
          <ac:picMkLst>
            <pc:docMk/>
            <pc:sldMk cId="1011934138" sldId="1531"/>
            <ac:picMk id="8" creationId="{8ADE3310-876E-7AF5-E409-99E8A1B1A4A4}"/>
          </ac:picMkLst>
        </pc:picChg>
      </pc:sldChg>
      <pc:sldChg chg="addSp modSp mod">
        <pc:chgData name="Vrielink, Francis" userId="3d258d00-cfd8-41c5-9f04-1a5a39faef2f" providerId="ADAL" clId="{66F05D38-DA9F-4638-AF96-D5F7F86A1B07}" dt="2025-04-15T06:44:56.762" v="1154" actId="115"/>
        <pc:sldMkLst>
          <pc:docMk/>
          <pc:sldMk cId="2312945631" sldId="1532"/>
        </pc:sldMkLst>
        <pc:spChg chg="mod">
          <ac:chgData name="Vrielink, Francis" userId="3d258d00-cfd8-41c5-9f04-1a5a39faef2f" providerId="ADAL" clId="{66F05D38-DA9F-4638-AF96-D5F7F86A1B07}" dt="2025-04-15T06:44:56.762" v="1154" actId="115"/>
          <ac:spMkLst>
            <pc:docMk/>
            <pc:sldMk cId="2312945631" sldId="1532"/>
            <ac:spMk id="35" creationId="{37104C51-0232-62ED-4C6F-1447D06633EE}"/>
          </ac:spMkLst>
        </pc:spChg>
        <pc:picChg chg="add mod">
          <ac:chgData name="Vrielink, Francis" userId="3d258d00-cfd8-41c5-9f04-1a5a39faef2f" providerId="ADAL" clId="{66F05D38-DA9F-4638-AF96-D5F7F86A1B07}" dt="2025-04-15T06:43:45.785" v="1061" actId="1076"/>
          <ac:picMkLst>
            <pc:docMk/>
            <pc:sldMk cId="2312945631" sldId="1532"/>
            <ac:picMk id="8" creationId="{E435E680-A52F-7E5F-E72A-7D8B58EA4747}"/>
          </ac:picMkLst>
        </pc:picChg>
      </pc:sldChg>
      <pc:sldChg chg="addSp modSp mod">
        <pc:chgData name="Vrielink, Francis" userId="3d258d00-cfd8-41c5-9f04-1a5a39faef2f" providerId="ADAL" clId="{66F05D38-DA9F-4638-AF96-D5F7F86A1B07}" dt="2025-04-15T07:33:55.186" v="2007" actId="115"/>
        <pc:sldMkLst>
          <pc:docMk/>
          <pc:sldMk cId="3176789298" sldId="1533"/>
        </pc:sldMkLst>
        <pc:spChg chg="mod">
          <ac:chgData name="Vrielink, Francis" userId="3d258d00-cfd8-41c5-9f04-1a5a39faef2f" providerId="ADAL" clId="{66F05D38-DA9F-4638-AF96-D5F7F86A1B07}" dt="2025-04-15T06:37:20.642" v="932" actId="115"/>
          <ac:spMkLst>
            <pc:docMk/>
            <pc:sldMk cId="3176789298" sldId="1533"/>
            <ac:spMk id="35" creationId="{37104C51-0232-62ED-4C6F-1447D06633EE}"/>
          </ac:spMkLst>
        </pc:spChg>
        <pc:spChg chg="mod">
          <ac:chgData name="Vrielink, Francis" userId="3d258d00-cfd8-41c5-9f04-1a5a39faef2f" providerId="ADAL" clId="{66F05D38-DA9F-4638-AF96-D5F7F86A1B07}" dt="2025-04-15T07:33:55.186" v="2007" actId="115"/>
          <ac:spMkLst>
            <pc:docMk/>
            <pc:sldMk cId="3176789298" sldId="1533"/>
            <ac:spMk id="36" creationId="{D8EF981A-9BA7-0EB1-9B70-F7FBF2F7DF1C}"/>
          </ac:spMkLst>
        </pc:spChg>
        <pc:picChg chg="add mod">
          <ac:chgData name="Vrielink, Francis" userId="3d258d00-cfd8-41c5-9f04-1a5a39faef2f" providerId="ADAL" clId="{66F05D38-DA9F-4638-AF96-D5F7F86A1B07}" dt="2025-04-15T06:36:51.101" v="873" actId="1076"/>
          <ac:picMkLst>
            <pc:docMk/>
            <pc:sldMk cId="3176789298" sldId="1533"/>
            <ac:picMk id="9" creationId="{9C5773CD-CF52-E7CC-ECCD-839631285F03}"/>
          </ac:picMkLst>
        </pc:picChg>
        <pc:picChg chg="add mod">
          <ac:chgData name="Vrielink, Francis" userId="3d258d00-cfd8-41c5-9f04-1a5a39faef2f" providerId="ADAL" clId="{66F05D38-DA9F-4638-AF96-D5F7F86A1B07}" dt="2025-04-15T07:33:23.511" v="1941" actId="1076"/>
          <ac:picMkLst>
            <pc:docMk/>
            <pc:sldMk cId="3176789298" sldId="1533"/>
            <ac:picMk id="19" creationId="{5BEE4B42-457A-6EDE-947E-D3C29A2C4776}"/>
          </ac:picMkLst>
        </pc:picChg>
      </pc:sldChg>
      <pc:sldChg chg="addSp modSp mod">
        <pc:chgData name="Vrielink, Francis" userId="3d258d00-cfd8-41c5-9f04-1a5a39faef2f" providerId="ADAL" clId="{66F05D38-DA9F-4638-AF96-D5F7F86A1B07}" dt="2025-04-15T06:46:45.574" v="1295" actId="115"/>
        <pc:sldMkLst>
          <pc:docMk/>
          <pc:sldMk cId="1711323447" sldId="1534"/>
        </pc:sldMkLst>
        <pc:spChg chg="mod">
          <ac:chgData name="Vrielink, Francis" userId="3d258d00-cfd8-41c5-9f04-1a5a39faef2f" providerId="ADAL" clId="{66F05D38-DA9F-4638-AF96-D5F7F86A1B07}" dt="2025-04-15T06:46:45.574" v="1295" actId="115"/>
          <ac:spMkLst>
            <pc:docMk/>
            <pc:sldMk cId="1711323447" sldId="1534"/>
            <ac:spMk id="35" creationId="{37104C51-0232-62ED-4C6F-1447D06633EE}"/>
          </ac:spMkLst>
        </pc:spChg>
        <pc:picChg chg="add mod">
          <ac:chgData name="Vrielink, Francis" userId="3d258d00-cfd8-41c5-9f04-1a5a39faef2f" providerId="ADAL" clId="{66F05D38-DA9F-4638-AF96-D5F7F86A1B07}" dt="2025-04-15T06:46:22.633" v="1229" actId="1076"/>
          <ac:picMkLst>
            <pc:docMk/>
            <pc:sldMk cId="1711323447" sldId="1534"/>
            <ac:picMk id="8" creationId="{8AF15329-CE42-B9BE-6747-2BD2F80D10C6}"/>
          </ac:picMkLst>
        </pc:picChg>
      </pc:sldChg>
      <pc:sldChg chg="addSp modSp del mod ord">
        <pc:chgData name="Vrielink, Francis" userId="3d258d00-cfd8-41c5-9f04-1a5a39faef2f" providerId="ADAL" clId="{66F05D38-DA9F-4638-AF96-D5F7F86A1B07}" dt="2025-04-15T07:12:56.542" v="1845" actId="47"/>
        <pc:sldMkLst>
          <pc:docMk/>
          <pc:sldMk cId="266226797" sldId="1536"/>
        </pc:sldMkLst>
        <pc:spChg chg="mod">
          <ac:chgData name="Vrielink, Francis" userId="3d258d00-cfd8-41c5-9f04-1a5a39faef2f" providerId="ADAL" clId="{66F05D38-DA9F-4638-AF96-D5F7F86A1B07}" dt="2025-04-15T07:06:48.989" v="1652" actId="1076"/>
          <ac:spMkLst>
            <pc:docMk/>
            <pc:sldMk cId="266226797" sldId="1536"/>
            <ac:spMk id="33" creationId="{AC757F5E-B016-F947-4518-7C6B9CC7EE04}"/>
          </ac:spMkLst>
        </pc:spChg>
        <pc:spChg chg="mod">
          <ac:chgData name="Vrielink, Francis" userId="3d258d00-cfd8-41c5-9f04-1a5a39faef2f" providerId="ADAL" clId="{66F05D38-DA9F-4638-AF96-D5F7F86A1B07}" dt="2025-04-15T07:08:23.880" v="1729" actId="115"/>
          <ac:spMkLst>
            <pc:docMk/>
            <pc:sldMk cId="266226797" sldId="1536"/>
            <ac:spMk id="35" creationId="{37104C51-0232-62ED-4C6F-1447D06633EE}"/>
          </ac:spMkLst>
        </pc:spChg>
        <pc:picChg chg="add mod">
          <ac:chgData name="Vrielink, Francis" userId="3d258d00-cfd8-41c5-9f04-1a5a39faef2f" providerId="ADAL" clId="{66F05D38-DA9F-4638-AF96-D5F7F86A1B07}" dt="2025-04-15T07:07:32.084" v="1683" actId="1076"/>
          <ac:picMkLst>
            <pc:docMk/>
            <pc:sldMk cId="266226797" sldId="1536"/>
            <ac:picMk id="8" creationId="{226BC24D-59C7-E180-6D4F-13E81E3A9A7A}"/>
          </ac:picMkLst>
        </pc:picChg>
      </pc:sldChg>
      <pc:sldChg chg="del">
        <pc:chgData name="Vrielink, Francis" userId="3d258d00-cfd8-41c5-9f04-1a5a39faef2f" providerId="ADAL" clId="{66F05D38-DA9F-4638-AF96-D5F7F86A1B07}" dt="2025-04-15T07:11:34.164" v="1737" actId="47"/>
        <pc:sldMkLst>
          <pc:docMk/>
          <pc:sldMk cId="446660999" sldId="1537"/>
        </pc:sldMkLst>
      </pc:sldChg>
      <pc:sldChg chg="addSp modSp mod">
        <pc:chgData name="Vrielink, Francis" userId="3d258d00-cfd8-41c5-9f04-1a5a39faef2f" providerId="ADAL" clId="{66F05D38-DA9F-4638-AF96-D5F7F86A1B07}" dt="2025-04-15T07:51:45.966" v="2225" actId="1076"/>
        <pc:sldMkLst>
          <pc:docMk/>
          <pc:sldMk cId="3209550471" sldId="1538"/>
        </pc:sldMkLst>
        <pc:spChg chg="mod">
          <ac:chgData name="Vrielink, Francis" userId="3d258d00-cfd8-41c5-9f04-1a5a39faef2f" providerId="ADAL" clId="{66F05D38-DA9F-4638-AF96-D5F7F86A1B07}" dt="2025-04-15T06:42:52.662" v="1055" actId="115"/>
          <ac:spMkLst>
            <pc:docMk/>
            <pc:sldMk cId="3209550471" sldId="1538"/>
            <ac:spMk id="35" creationId="{37104C51-0232-62ED-4C6F-1447D06633EE}"/>
          </ac:spMkLst>
        </pc:spChg>
        <pc:spChg chg="mod">
          <ac:chgData name="Vrielink, Francis" userId="3d258d00-cfd8-41c5-9f04-1a5a39faef2f" providerId="ADAL" clId="{66F05D38-DA9F-4638-AF96-D5F7F86A1B07}" dt="2025-04-15T07:43:31.238" v="2221" actId="115"/>
          <ac:spMkLst>
            <pc:docMk/>
            <pc:sldMk cId="3209550471" sldId="1538"/>
            <ac:spMk id="36" creationId="{D8EF981A-9BA7-0EB1-9B70-F7FBF2F7DF1C}"/>
          </ac:spMkLst>
        </pc:spChg>
        <pc:picChg chg="add mod">
          <ac:chgData name="Vrielink, Francis" userId="3d258d00-cfd8-41c5-9f04-1a5a39faef2f" providerId="ADAL" clId="{66F05D38-DA9F-4638-AF96-D5F7F86A1B07}" dt="2025-04-15T06:42:38.113" v="1012" actId="1076"/>
          <ac:picMkLst>
            <pc:docMk/>
            <pc:sldMk cId="3209550471" sldId="1538"/>
            <ac:picMk id="9" creationId="{82574577-2422-3491-6502-25A9EAC65709}"/>
          </ac:picMkLst>
        </pc:picChg>
        <pc:picChg chg="mod">
          <ac:chgData name="Vrielink, Francis" userId="3d258d00-cfd8-41c5-9f04-1a5a39faef2f" providerId="ADAL" clId="{66F05D38-DA9F-4638-AF96-D5F7F86A1B07}" dt="2025-04-15T07:51:45.966" v="2225" actId="1076"/>
          <ac:picMkLst>
            <pc:docMk/>
            <pc:sldMk cId="3209550471" sldId="1538"/>
            <ac:picMk id="18" creationId="{03DB167E-23CE-CF51-C706-A9104BBD7777}"/>
          </ac:picMkLst>
        </pc:picChg>
        <pc:picChg chg="add mod">
          <ac:chgData name="Vrielink, Francis" userId="3d258d00-cfd8-41c5-9f04-1a5a39faef2f" providerId="ADAL" clId="{66F05D38-DA9F-4638-AF96-D5F7F86A1B07}" dt="2025-04-15T07:42:20.720" v="2056" actId="1076"/>
          <ac:picMkLst>
            <pc:docMk/>
            <pc:sldMk cId="3209550471" sldId="1538"/>
            <ac:picMk id="20" creationId="{5CDB2BA4-4401-E57F-4B36-8291BB6F837D}"/>
          </ac:picMkLst>
        </pc:picChg>
      </pc:sldChg>
      <pc:sldChg chg="addSp modSp mod">
        <pc:chgData name="Vrielink, Francis" userId="3d258d00-cfd8-41c5-9f04-1a5a39faef2f" providerId="ADAL" clId="{66F05D38-DA9F-4638-AF96-D5F7F86A1B07}" dt="2025-04-15T07:39:32.843" v="2048" actId="115"/>
        <pc:sldMkLst>
          <pc:docMk/>
          <pc:sldMk cId="4244146858" sldId="1539"/>
        </pc:sldMkLst>
        <pc:spChg chg="mod">
          <ac:chgData name="Vrielink, Francis" userId="3d258d00-cfd8-41c5-9f04-1a5a39faef2f" providerId="ADAL" clId="{66F05D38-DA9F-4638-AF96-D5F7F86A1B07}" dt="2025-04-15T07:17:12.561" v="1932" actId="1076"/>
          <ac:spMkLst>
            <pc:docMk/>
            <pc:sldMk cId="4244146858" sldId="1539"/>
            <ac:spMk id="2" creationId="{3B0B8B27-B1BD-C7DA-9AE2-8D95BDDE3E93}"/>
          </ac:spMkLst>
        </pc:spChg>
        <pc:spChg chg="mod">
          <ac:chgData name="Vrielink, Francis" userId="3d258d00-cfd8-41c5-9f04-1a5a39faef2f" providerId="ADAL" clId="{66F05D38-DA9F-4638-AF96-D5F7F86A1B07}" dt="2025-04-15T07:17:15.284" v="1933" actId="1076"/>
          <ac:spMkLst>
            <pc:docMk/>
            <pc:sldMk cId="4244146858" sldId="1539"/>
            <ac:spMk id="34" creationId="{152372B3-00F5-781C-183E-6F2DDF35091D}"/>
          </ac:spMkLst>
        </pc:spChg>
        <pc:spChg chg="mod">
          <ac:chgData name="Vrielink, Francis" userId="3d258d00-cfd8-41c5-9f04-1a5a39faef2f" providerId="ADAL" clId="{66F05D38-DA9F-4638-AF96-D5F7F86A1B07}" dt="2025-04-15T06:41:22.551" v="1002" actId="115"/>
          <ac:spMkLst>
            <pc:docMk/>
            <pc:sldMk cId="4244146858" sldId="1539"/>
            <ac:spMk id="35" creationId="{37104C51-0232-62ED-4C6F-1447D06633EE}"/>
          </ac:spMkLst>
        </pc:spChg>
        <pc:spChg chg="mod">
          <ac:chgData name="Vrielink, Francis" userId="3d258d00-cfd8-41c5-9f04-1a5a39faef2f" providerId="ADAL" clId="{66F05D38-DA9F-4638-AF96-D5F7F86A1B07}" dt="2025-04-15T07:39:32.843" v="2048" actId="115"/>
          <ac:spMkLst>
            <pc:docMk/>
            <pc:sldMk cId="4244146858" sldId="1539"/>
            <ac:spMk id="36" creationId="{D8EF981A-9BA7-0EB1-9B70-F7FBF2F7DF1C}"/>
          </ac:spMkLst>
        </pc:spChg>
        <pc:picChg chg="add mod">
          <ac:chgData name="Vrielink, Francis" userId="3d258d00-cfd8-41c5-9f04-1a5a39faef2f" providerId="ADAL" clId="{66F05D38-DA9F-4638-AF96-D5F7F86A1B07}" dt="2025-04-15T06:40:52.356" v="958" actId="1076"/>
          <ac:picMkLst>
            <pc:docMk/>
            <pc:sldMk cId="4244146858" sldId="1539"/>
            <ac:picMk id="9" creationId="{83CB1828-12AE-8FA8-E846-EF690BFDE483}"/>
          </ac:picMkLst>
        </pc:picChg>
        <pc:picChg chg="add mod">
          <ac:chgData name="Vrielink, Francis" userId="3d258d00-cfd8-41c5-9f04-1a5a39faef2f" providerId="ADAL" clId="{66F05D38-DA9F-4638-AF96-D5F7F86A1B07}" dt="2025-04-15T07:39:14.656" v="2013" actId="1076"/>
          <ac:picMkLst>
            <pc:docMk/>
            <pc:sldMk cId="4244146858" sldId="1539"/>
            <ac:picMk id="19" creationId="{BF809264-B823-B104-6146-C21F3B3E3D8B}"/>
          </ac:picMkLst>
        </pc:picChg>
      </pc:sldChg>
      <pc:sldChg chg="addSp modSp add mod ord">
        <pc:chgData name="Vrielink, Francis" userId="3d258d00-cfd8-41c5-9f04-1a5a39faef2f" providerId="ADAL" clId="{66F05D38-DA9F-4638-AF96-D5F7F86A1B07}" dt="2025-04-15T06:56:56.443" v="1504" actId="14100"/>
        <pc:sldMkLst>
          <pc:docMk/>
          <pc:sldMk cId="3814323217" sldId="1540"/>
        </pc:sldMkLst>
        <pc:spChg chg="mod">
          <ac:chgData name="Vrielink, Francis" userId="3d258d00-cfd8-41c5-9f04-1a5a39faef2f" providerId="ADAL" clId="{66F05D38-DA9F-4638-AF96-D5F7F86A1B07}" dt="2025-04-15T06:47:14.740" v="1313" actId="20577"/>
          <ac:spMkLst>
            <pc:docMk/>
            <pc:sldMk cId="3814323217" sldId="1540"/>
            <ac:spMk id="11" creationId="{CD78B488-E032-3F3E-C334-FB96F8D71FB2}"/>
          </ac:spMkLst>
        </pc:spChg>
        <pc:spChg chg="mod">
          <ac:chgData name="Vrielink, Francis" userId="3d258d00-cfd8-41c5-9f04-1a5a39faef2f" providerId="ADAL" clId="{66F05D38-DA9F-4638-AF96-D5F7F86A1B07}" dt="2025-04-15T06:49:23.821" v="1390" actId="1076"/>
          <ac:spMkLst>
            <pc:docMk/>
            <pc:sldMk cId="3814323217" sldId="1540"/>
            <ac:spMk id="12" creationId="{E2476A93-B8D4-4E44-87FD-AFF601B2337C}"/>
          </ac:spMkLst>
        </pc:spChg>
        <pc:spChg chg="mod">
          <ac:chgData name="Vrielink, Francis" userId="3d258d00-cfd8-41c5-9f04-1a5a39faef2f" providerId="ADAL" clId="{66F05D38-DA9F-4638-AF96-D5F7F86A1B07}" dt="2025-04-15T06:52:05.747" v="1433" actId="1076"/>
          <ac:spMkLst>
            <pc:docMk/>
            <pc:sldMk cId="3814323217" sldId="1540"/>
            <ac:spMk id="13" creationId="{4985FF45-EE56-11C3-E0CC-6BBB359031C0}"/>
          </ac:spMkLst>
        </pc:spChg>
        <pc:spChg chg="mod">
          <ac:chgData name="Vrielink, Francis" userId="3d258d00-cfd8-41c5-9f04-1a5a39faef2f" providerId="ADAL" clId="{66F05D38-DA9F-4638-AF96-D5F7F86A1B07}" dt="2025-04-15T06:50:49.746" v="1400" actId="14100"/>
          <ac:spMkLst>
            <pc:docMk/>
            <pc:sldMk cId="3814323217" sldId="1540"/>
            <ac:spMk id="14" creationId="{B7594A3B-3117-84CE-C300-FB96E5ED269D}"/>
          </ac:spMkLst>
        </pc:spChg>
        <pc:spChg chg="mod">
          <ac:chgData name="Vrielink, Francis" userId="3d258d00-cfd8-41c5-9f04-1a5a39faef2f" providerId="ADAL" clId="{66F05D38-DA9F-4638-AF96-D5F7F86A1B07}" dt="2025-04-15T06:52:55.105" v="1484" actId="1076"/>
          <ac:spMkLst>
            <pc:docMk/>
            <pc:sldMk cId="3814323217" sldId="1540"/>
            <ac:spMk id="15" creationId="{6EA1F8B7-D4BC-D8B0-E6FD-F33ECB45A1DD}"/>
          </ac:spMkLst>
        </pc:spChg>
        <pc:spChg chg="mod">
          <ac:chgData name="Vrielink, Francis" userId="3d258d00-cfd8-41c5-9f04-1a5a39faef2f" providerId="ADAL" clId="{66F05D38-DA9F-4638-AF96-D5F7F86A1B07}" dt="2025-04-15T06:48:14.880" v="1343" actId="14100"/>
          <ac:spMkLst>
            <pc:docMk/>
            <pc:sldMk cId="3814323217" sldId="1540"/>
            <ac:spMk id="16" creationId="{F53F294D-65CC-23A5-E4A1-B2132FCF814C}"/>
          </ac:spMkLst>
        </pc:spChg>
        <pc:spChg chg="mod">
          <ac:chgData name="Vrielink, Francis" userId="3d258d00-cfd8-41c5-9f04-1a5a39faef2f" providerId="ADAL" clId="{66F05D38-DA9F-4638-AF96-D5F7F86A1B07}" dt="2025-04-15T06:48:20.819" v="1344" actId="1076"/>
          <ac:spMkLst>
            <pc:docMk/>
            <pc:sldMk cId="3814323217" sldId="1540"/>
            <ac:spMk id="17" creationId="{AB86235B-CBC0-F9DB-29F4-F23367831B1B}"/>
          </ac:spMkLst>
        </pc:spChg>
        <pc:spChg chg="mod">
          <ac:chgData name="Vrielink, Francis" userId="3d258d00-cfd8-41c5-9f04-1a5a39faef2f" providerId="ADAL" clId="{66F05D38-DA9F-4638-AF96-D5F7F86A1B07}" dt="2025-04-15T06:50:44.721" v="1399" actId="14100"/>
          <ac:spMkLst>
            <pc:docMk/>
            <pc:sldMk cId="3814323217" sldId="1540"/>
            <ac:spMk id="18" creationId="{85D7DD60-F4AA-AD34-A265-146B167D02FE}"/>
          </ac:spMkLst>
        </pc:spChg>
        <pc:spChg chg="mod">
          <ac:chgData name="Vrielink, Francis" userId="3d258d00-cfd8-41c5-9f04-1a5a39faef2f" providerId="ADAL" clId="{66F05D38-DA9F-4638-AF96-D5F7F86A1B07}" dt="2025-04-15T06:49:28.551" v="1391" actId="14100"/>
          <ac:spMkLst>
            <pc:docMk/>
            <pc:sldMk cId="3814323217" sldId="1540"/>
            <ac:spMk id="19" creationId="{40542B69-6D97-5F24-63E3-ABE36EA69A27}"/>
          </ac:spMkLst>
        </pc:spChg>
        <pc:picChg chg="add mod">
          <ac:chgData name="Vrielink, Francis" userId="3d258d00-cfd8-41c5-9f04-1a5a39faef2f" providerId="ADAL" clId="{66F05D38-DA9F-4638-AF96-D5F7F86A1B07}" dt="2025-04-15T06:56:48.979" v="1502" actId="14100"/>
          <ac:picMkLst>
            <pc:docMk/>
            <pc:sldMk cId="3814323217" sldId="1540"/>
            <ac:picMk id="21" creationId="{BD0AC6B7-2588-7077-E0E7-D9A032807EED}"/>
          </ac:picMkLst>
        </pc:picChg>
        <pc:picChg chg="add mod">
          <ac:chgData name="Vrielink, Francis" userId="3d258d00-cfd8-41c5-9f04-1a5a39faef2f" providerId="ADAL" clId="{66F05D38-DA9F-4638-AF96-D5F7F86A1B07}" dt="2025-04-15T06:56:52.040" v="1503" actId="14100"/>
          <ac:picMkLst>
            <pc:docMk/>
            <pc:sldMk cId="3814323217" sldId="1540"/>
            <ac:picMk id="23" creationId="{1334ABEA-C5F0-915A-65DF-BFE7A055A5CC}"/>
          </ac:picMkLst>
        </pc:picChg>
        <pc:picChg chg="add mod">
          <ac:chgData name="Vrielink, Francis" userId="3d258d00-cfd8-41c5-9f04-1a5a39faef2f" providerId="ADAL" clId="{66F05D38-DA9F-4638-AF96-D5F7F86A1B07}" dt="2025-04-15T06:56:56.443" v="1504" actId="14100"/>
          <ac:picMkLst>
            <pc:docMk/>
            <pc:sldMk cId="3814323217" sldId="1540"/>
            <ac:picMk id="25" creationId="{F2FD1F50-E85D-1BF8-0254-F01206EC3EDD}"/>
          </ac:picMkLst>
        </pc:picChg>
      </pc:sldChg>
      <pc:sldChg chg="addSp delSp modSp add mod ord">
        <pc:chgData name="Vrielink, Francis" userId="3d258d00-cfd8-41c5-9f04-1a5a39faef2f" providerId="ADAL" clId="{66F05D38-DA9F-4638-AF96-D5F7F86A1B07}" dt="2025-04-15T07:15:04.493" v="1925" actId="115"/>
        <pc:sldMkLst>
          <pc:docMk/>
          <pc:sldMk cId="3809410688" sldId="1541"/>
        </pc:sldMkLst>
        <pc:spChg chg="mod">
          <ac:chgData name="Vrielink, Francis" userId="3d258d00-cfd8-41c5-9f04-1a5a39faef2f" providerId="ADAL" clId="{66F05D38-DA9F-4638-AF96-D5F7F86A1B07}" dt="2025-04-15T07:15:04.493" v="1925" actId="115"/>
          <ac:spMkLst>
            <pc:docMk/>
            <pc:sldMk cId="3809410688" sldId="1541"/>
            <ac:spMk id="10" creationId="{53A896E9-F098-44DA-A15A-0BB6C51751F4}"/>
          </ac:spMkLst>
        </pc:spChg>
        <pc:picChg chg="del">
          <ac:chgData name="Vrielink, Francis" userId="3d258d00-cfd8-41c5-9f04-1a5a39faef2f" providerId="ADAL" clId="{66F05D38-DA9F-4638-AF96-D5F7F86A1B07}" dt="2025-04-15T07:14:15.520" v="1870" actId="478"/>
          <ac:picMkLst>
            <pc:docMk/>
            <pc:sldMk cId="3809410688" sldId="1541"/>
            <ac:picMk id="3" creationId="{BE5DEB8E-67C0-67E9-094E-BE8E00441676}"/>
          </ac:picMkLst>
        </pc:picChg>
        <pc:picChg chg="add mod">
          <ac:chgData name="Vrielink, Francis" userId="3d258d00-cfd8-41c5-9f04-1a5a39faef2f" providerId="ADAL" clId="{66F05D38-DA9F-4638-AF96-D5F7F86A1B07}" dt="2025-04-15T07:14:28.125" v="1877" actId="1076"/>
          <ac:picMkLst>
            <pc:docMk/>
            <pc:sldMk cId="3809410688" sldId="1541"/>
            <ac:picMk id="4" creationId="{DD2A1286-675B-6704-473E-CBC58A22B91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15-4-2025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15-4-2025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walgen van: </a:t>
            </a:r>
            <a:r>
              <a:rPr lang="nl-NL" sz="1800" kern="100">
                <a:effectLst/>
                <a:latin typeface="Aptos" panose="020B0004020202020204" pitchFamily="34" charset="0"/>
                <a:ea typeface="Aptos" panose="020B0004020202020204" pitchFamily="34" charset="0"/>
                <a:cs typeface="Times New Roman" panose="02020603050405020304" pitchFamily="18" charset="0"/>
              </a:rPr>
              <a:t>heel vervelend of vies vinden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strikt genomen: </a:t>
            </a:r>
            <a:r>
              <a:rPr lang="nl-NL" sz="1800" kern="100">
                <a:effectLst/>
                <a:latin typeface="Aptos" panose="020B0004020202020204" pitchFamily="34" charset="0"/>
                <a:ea typeface="Aptos" panose="020B0004020202020204" pitchFamily="34" charset="0"/>
                <a:cs typeface="Times New Roman" panose="02020603050405020304" pitchFamily="18" charset="0"/>
              </a:rPr>
              <a:t>als je heel precies kijkt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als sneeuw voor de zon verdwijnen: </a:t>
            </a:r>
            <a:r>
              <a:rPr lang="nl-NL" sz="1800" kern="100">
                <a:effectLst/>
                <a:latin typeface="Aptos" panose="020B0004020202020204" pitchFamily="34" charset="0"/>
                <a:ea typeface="Aptos" panose="020B0004020202020204" pitchFamily="34" charset="0"/>
                <a:cs typeface="Times New Roman" panose="02020603050405020304" pitchFamily="18" charset="0"/>
              </a:rPr>
              <a:t>snel helemaal weg zijn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vervolgen: </a:t>
            </a:r>
            <a:r>
              <a:rPr lang="nl-NL" sz="1800" kern="100">
                <a:effectLst/>
                <a:latin typeface="Aptos" panose="020B0004020202020204" pitchFamily="34" charset="0"/>
                <a:ea typeface="Aptos" panose="020B0004020202020204" pitchFamily="34" charset="0"/>
                <a:cs typeface="Times New Roman" panose="02020603050405020304" pitchFamily="18" charset="0"/>
              </a:rPr>
              <a:t>voortzetten, doorgaan met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stelregel: </a:t>
            </a:r>
            <a:r>
              <a:rPr lang="nl-NL" sz="1800" kern="100">
                <a:effectLst/>
                <a:latin typeface="Aptos" panose="020B0004020202020204" pitchFamily="34" charset="0"/>
                <a:ea typeface="Aptos" panose="020B0004020202020204" pitchFamily="34" charset="0"/>
                <a:cs typeface="Times New Roman" panose="02020603050405020304" pitchFamily="18" charset="0"/>
              </a:rPr>
              <a:t>de afspraak die leidend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heus: </a:t>
            </a:r>
            <a:r>
              <a:rPr lang="nl-NL" sz="1800" kern="100">
                <a:effectLst/>
                <a:latin typeface="Aptos" panose="020B0004020202020204" pitchFamily="34" charset="0"/>
                <a:ea typeface="Aptos" panose="020B0004020202020204" pitchFamily="34" charset="0"/>
                <a:cs typeface="Times New Roman" panose="02020603050405020304" pitchFamily="18" charset="0"/>
              </a:rPr>
              <a:t>echt, werkelijk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bij uitstek: </a:t>
            </a:r>
            <a:r>
              <a:rPr lang="nl-NL" sz="1800" kern="100">
                <a:effectLst/>
                <a:latin typeface="Aptos" panose="020B0004020202020204" pitchFamily="34" charset="0"/>
                <a:ea typeface="Aptos" panose="020B0004020202020204" pitchFamily="34" charset="0"/>
                <a:cs typeface="Times New Roman" panose="02020603050405020304" pitchFamily="18" charset="0"/>
              </a:rPr>
              <a:t>in het bijzonder, meer dan wie of wat ook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betrokken zijn bij: </a:t>
            </a:r>
            <a:r>
              <a:rPr lang="nl-NL" sz="1800" kern="100">
                <a:effectLst/>
                <a:latin typeface="Aptos" panose="020B0004020202020204" pitchFamily="34" charset="0"/>
                <a:ea typeface="Aptos" panose="020B0004020202020204" pitchFamily="34" charset="0"/>
                <a:cs typeface="Times New Roman" panose="02020603050405020304" pitchFamily="18" charset="0"/>
              </a:rPr>
              <a:t>meewerken aan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fascinerend: </a:t>
            </a:r>
            <a:r>
              <a:rPr lang="nl-NL" sz="1800" kern="100">
                <a:effectLst/>
                <a:latin typeface="Aptos" panose="020B0004020202020204" pitchFamily="34" charset="0"/>
                <a:ea typeface="Aptos" panose="020B0004020202020204" pitchFamily="34" charset="0"/>
                <a:cs typeface="Times New Roman" panose="02020603050405020304" pitchFamily="18" charset="0"/>
              </a:rPr>
              <a:t>interessant, boeiend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binnen de perken: </a:t>
            </a:r>
            <a:r>
              <a:rPr lang="nl-NL" sz="1800" kern="100">
                <a:effectLst/>
                <a:latin typeface="Aptos" panose="020B0004020202020204" pitchFamily="34" charset="0"/>
                <a:ea typeface="Aptos" panose="020B0004020202020204" pitchFamily="34" charset="0"/>
                <a:cs typeface="Times New Roman" panose="02020603050405020304" pitchFamily="18" charset="0"/>
              </a:rPr>
              <a:t>klein, beperkt (zodat het niet te veel overlast of schade veroorzaakt)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15-4-2025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15-4-2025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15-4-2025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15-4-2025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9.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lvl="0" indent="0">
              <a:buNone/>
            </a:pPr>
            <a:r>
              <a:rPr lang="nl-NL" sz="1800"/>
              <a:t>Maandagochtend 9 uur. Sam zit bij Biologie en doet zijn tas open om zijn etui te pakken en zucht diep. Daar ligt het. Een boterhamzakje. Hij was ‘m vrijdag vergeten uit zijn tas te halen. Langzaam doet hij het zakje open. Oh </a:t>
            </a:r>
            <a:r>
              <a:rPr lang="nl-NL" sz="1800" err="1"/>
              <a:t>brrrrr</a:t>
            </a:r>
            <a:r>
              <a:rPr lang="nl-NL" sz="1800"/>
              <a:t>… In het zakje zit een boterham met pindakaas... of nou ja, </a:t>
            </a:r>
            <a:r>
              <a:rPr lang="nl-NL" sz="1800" b="1" u="sng"/>
              <a:t>strikt</a:t>
            </a:r>
            <a:r>
              <a:rPr lang="nl-NL" sz="1800" b="1" i="1"/>
              <a:t> </a:t>
            </a:r>
            <a:r>
              <a:rPr lang="nl-NL" sz="1800" b="1" u="sng"/>
              <a:t>genomen</a:t>
            </a:r>
            <a:r>
              <a:rPr lang="nl-NL" sz="1800"/>
              <a:t>, </a:t>
            </a:r>
            <a:r>
              <a:rPr lang="nl-NL" sz="1800" b="1" i="1"/>
              <a:t>als je heel precies kijkt</a:t>
            </a:r>
            <a:r>
              <a:rPr lang="nl-NL" sz="1800" i="1"/>
              <a:t> </a:t>
            </a:r>
            <a:r>
              <a:rPr lang="nl-NL" sz="1800"/>
              <a:t>wás het pindakaas. Nu is het een groen, harig monsterbroodje. “Ik </a:t>
            </a:r>
            <a:r>
              <a:rPr lang="nl-NL" sz="1800" b="1" u="sng"/>
              <a:t>walg van</a:t>
            </a:r>
            <a:r>
              <a:rPr lang="nl-NL" sz="1800"/>
              <a:t> schimmel,” mompelt Sam. Ik vind het </a:t>
            </a:r>
            <a:r>
              <a:rPr lang="nl-NL" sz="1800" b="1" i="1"/>
              <a:t>heel vervelend of vies</a:t>
            </a:r>
            <a:r>
              <a:rPr lang="nl-NL" sz="1800"/>
              <a:t>.</a:t>
            </a:r>
            <a:r>
              <a:rPr lang="nl-NL" sz="1800" b="1" i="1"/>
              <a:t> </a:t>
            </a:r>
            <a:r>
              <a:rPr lang="nl-NL" sz="1800"/>
              <a:t>Hij doet het zakje zo snel mogelijk weer dicht. Maar de stinkende lucht is er al uit ontsnapt. Sam kijkt paniekerig om zich heen. “Wat moet ik doen?” fluistert hij. “Weggooien!” zegt Lisa. “Of in een museum zetten,” zegt Jesse. “Want dat broodje is </a:t>
            </a:r>
            <a:r>
              <a:rPr lang="nl-NL" sz="1800" b="1" u="sng"/>
              <a:t>bij uitstek</a:t>
            </a:r>
            <a:r>
              <a:rPr lang="nl-NL" sz="1800"/>
              <a:t>, </a:t>
            </a:r>
            <a:r>
              <a:rPr lang="nl-NL" sz="1800" b="1" i="1"/>
              <a:t>in het bijzonder, meer dan wie of wat ook</a:t>
            </a:r>
            <a:br>
              <a:rPr lang="nl-NL" sz="1800" b="1" i="1"/>
            </a:br>
            <a:r>
              <a:rPr lang="nl-NL" sz="1800"/>
              <a:t>een kunstwerk.” Meneer van Vliet komt eraan. Sam kijkt naar zijn boek op tafel. Hij wil de les gewoon </a:t>
            </a:r>
            <a:r>
              <a:rPr lang="nl-NL" sz="1800" b="1" u="sng"/>
              <a:t>vervolgen</a:t>
            </a:r>
            <a:r>
              <a:rPr lang="nl-NL" sz="1800"/>
              <a:t>, alsof er niks aan de hand is. Hij wil de les </a:t>
            </a:r>
            <a:r>
              <a:rPr lang="nl-NL" sz="1800" b="1" i="1"/>
              <a:t>voortzetten, hij wil doorgaan met </a:t>
            </a:r>
            <a:r>
              <a:rPr lang="nl-NL" sz="1800"/>
              <a:t>de les. Maar meneer van Vliet stopt bij zijn tafel. Snuffelt…. Trekt een wenkbrauw op… “Is hier een hamster overleden?” Iedereen lacht. Behalve Sam. “Het was mijn broodje,” mompelt hij. “Van vrijdag. Denk ik.” Meneer van Vliet pakt het zakje voorzichtig op, alsof het een </a:t>
            </a:r>
            <a:r>
              <a:rPr lang="nl-NL" sz="1800" b="1" u="sng"/>
              <a:t>fascinerend</a:t>
            </a:r>
            <a:r>
              <a:rPr lang="nl-NL" sz="1800"/>
              <a:t> (</a:t>
            </a:r>
            <a:r>
              <a:rPr lang="nl-NL" sz="1800" b="1" i="1"/>
              <a:t>interessant, boeiend</a:t>
            </a:r>
            <a:r>
              <a:rPr lang="nl-NL" sz="1800"/>
              <a:t>) onderzoek is voor natuur &amp; techniek. “Volgens </a:t>
            </a:r>
            <a:r>
              <a:rPr lang="nl-NL" sz="1800" b="1" u="sng"/>
              <a:t>de stelregel</a:t>
            </a:r>
            <a:r>
              <a:rPr lang="nl-NL" sz="1800"/>
              <a:t> ‘beschimmelde boterhammen kun je niet meer eten’ mag deze naar de prullenbak.” De stelregel is </a:t>
            </a:r>
            <a:r>
              <a:rPr lang="nl-NL" sz="1800" b="1" i="1"/>
              <a:t>de afspraak die leidend is</a:t>
            </a:r>
            <a:r>
              <a:rPr lang="nl-NL" sz="1800"/>
              <a:t>. Sam gooit het zakje weg, en belooft: “Ik ruim mijn tas voortaan elke vrijdag leeg. </a:t>
            </a:r>
            <a:r>
              <a:rPr lang="nl-NL" sz="1800" b="1" u="sng"/>
              <a:t>Heus!</a:t>
            </a:r>
            <a:r>
              <a:rPr lang="nl-NL" sz="1800"/>
              <a:t>” </a:t>
            </a:r>
            <a:r>
              <a:rPr lang="nl-NL" sz="1800" b="1" i="1"/>
              <a:t>Echt, werkelijk</a:t>
            </a:r>
            <a:r>
              <a:rPr lang="nl-NL" sz="1800"/>
              <a:t>.</a:t>
            </a:r>
            <a:r>
              <a:rPr lang="nl-NL" sz="1800" b="1" i="1"/>
              <a:t>  </a:t>
            </a:r>
            <a:r>
              <a:rPr lang="nl-NL" sz="1800"/>
              <a:t>Meneer van Vliet knikt. “Goed idee. Dan blijft schimmellucht tenminste </a:t>
            </a:r>
            <a:r>
              <a:rPr lang="nl-NL" sz="1800" b="1" u="sng"/>
              <a:t>binnen de perken</a:t>
            </a:r>
            <a:r>
              <a:rPr lang="nl-NL" sz="1800"/>
              <a:t>.” Dan blijft de schimmellucht </a:t>
            </a:r>
            <a:r>
              <a:rPr lang="nl-NL" sz="1800" b="1" i="1"/>
              <a:t>klein, beperkt</a:t>
            </a:r>
            <a:r>
              <a:rPr lang="nl-NL" sz="1800"/>
              <a:t> </a:t>
            </a:r>
            <a:r>
              <a:rPr lang="nl-NL" sz="1800" b="1" i="1"/>
              <a:t>(zodat het niet teveel overlast of schade veroorzaakt)</a:t>
            </a:r>
            <a:r>
              <a:rPr lang="nl-NL" sz="1800"/>
              <a:t>.  Meneer van Vliet zet een raam open. Hij is zo ook </a:t>
            </a:r>
            <a:r>
              <a:rPr lang="nl-NL" sz="1800" b="1" u="sng"/>
              <a:t>betrokken bij</a:t>
            </a:r>
            <a:r>
              <a:rPr lang="nl-NL" sz="1800" b="1"/>
              <a:t> </a:t>
            </a:r>
            <a:r>
              <a:rPr lang="nl-NL" sz="1800"/>
              <a:t>de oplossing van het probleem. Hij </a:t>
            </a:r>
            <a:r>
              <a:rPr lang="nl-NL" sz="1800" b="1" i="1"/>
              <a:t>werkt mee aan de oplossing</a:t>
            </a:r>
            <a:r>
              <a:rPr lang="nl-NL" sz="1800"/>
              <a:t>. En zo is de schimmellucht </a:t>
            </a:r>
            <a:r>
              <a:rPr lang="nl-NL" sz="1800" b="1" u="sng"/>
              <a:t>als sneeuw voor de zon verdwenen</a:t>
            </a:r>
            <a:r>
              <a:rPr lang="nl-NL" sz="1800"/>
              <a:t>,</a:t>
            </a:r>
            <a:r>
              <a:rPr lang="nl-NL" sz="1800" b="1" i="1"/>
              <a:t> snel helemaal weg. </a:t>
            </a:r>
            <a:r>
              <a:rPr lang="nl-NL" sz="1800"/>
              <a:t>Vinden jullie ook wel eens een beschimmeld oud broodje onderin je tas?</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binnen de perken</a:t>
            </a:r>
          </a:p>
        </p:txBody>
      </p:sp>
      <p:pic>
        <p:nvPicPr>
          <p:cNvPr id="3" name="Afbeelding 2" descr="Afbeelding met rots, voedsel&#10;&#10;Automatisch gegenereerde beschrijving">
            <a:extLst>
              <a:ext uri="{FF2B5EF4-FFF2-40B4-BE49-F238E27FC236}">
                <a16:creationId xmlns:a16="http://schemas.microsoft.com/office/drawing/2014/main" id="{4E6CC6E3-2957-73AA-2264-14F674AA5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616" y="2852574"/>
            <a:ext cx="4143854" cy="3630016"/>
          </a:xfrm>
          <a:prstGeom prst="rect">
            <a:avLst/>
          </a:prstGeom>
        </p:spPr>
      </p:pic>
      <p:pic>
        <p:nvPicPr>
          <p:cNvPr id="8" name="Afbeelding 7">
            <a:extLst>
              <a:ext uri="{FF2B5EF4-FFF2-40B4-BE49-F238E27FC236}">
                <a16:creationId xmlns:a16="http://schemas.microsoft.com/office/drawing/2014/main" id="{365BD044-DD1E-86D0-0B8D-CBE248B3AB7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87749" y="2497661"/>
            <a:ext cx="902912" cy="1358911"/>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betrokken zijn bij</a:t>
            </a:r>
          </a:p>
        </p:txBody>
      </p:sp>
      <p:pic>
        <p:nvPicPr>
          <p:cNvPr id="7" name="Afbeelding 6" descr="Afbeelding met persoon, kleding, overdekt, meubels&#10;&#10;Door AI gegenereerde inhoud is mogelijk onjuist.">
            <a:extLst>
              <a:ext uri="{FF2B5EF4-FFF2-40B4-BE49-F238E27FC236}">
                <a16:creationId xmlns:a16="http://schemas.microsoft.com/office/drawing/2014/main" id="{FE5410F7-4A48-F73A-A2A7-61D4D581B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557" y="1226143"/>
            <a:ext cx="5492885" cy="5492885"/>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als sneeuw voor de zon verdwijnen</a:t>
            </a:r>
          </a:p>
        </p:txBody>
      </p:sp>
      <p:pic>
        <p:nvPicPr>
          <p:cNvPr id="3" name="Afbeelding 2" descr="Afbeelding met raam, overdekt, houten, gebouw&#10;&#10;Automatisch gegenereerde beschrijving">
            <a:extLst>
              <a:ext uri="{FF2B5EF4-FFF2-40B4-BE49-F238E27FC236}">
                <a16:creationId xmlns:a16="http://schemas.microsoft.com/office/drawing/2014/main" id="{F6550614-A4DF-1D02-8FB6-7FD02FEBB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366" y="2334138"/>
            <a:ext cx="6318913" cy="4221034"/>
          </a:xfrm>
          <a:prstGeom prst="rect">
            <a:avLst/>
          </a:prstGeom>
        </p:spPr>
      </p:pic>
      <p:pic>
        <p:nvPicPr>
          <p:cNvPr id="5" name="Afbeelding 4" descr="Afbeelding met rots, voedsel&#10;&#10;Automatisch gegenereerde beschrijving">
            <a:extLst>
              <a:ext uri="{FF2B5EF4-FFF2-40B4-BE49-F238E27FC236}">
                <a16:creationId xmlns:a16="http://schemas.microsoft.com/office/drawing/2014/main" id="{27400D97-2321-749D-6C2A-402861EA0C2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8381" y="4653860"/>
            <a:ext cx="2423619" cy="2123090"/>
          </a:xfrm>
          <a:prstGeom prst="rect">
            <a:avLst/>
          </a:prstGeom>
        </p:spPr>
      </p:pic>
      <p:pic>
        <p:nvPicPr>
          <p:cNvPr id="2" name="Afbeelding 1">
            <a:extLst>
              <a:ext uri="{FF2B5EF4-FFF2-40B4-BE49-F238E27FC236}">
                <a16:creationId xmlns:a16="http://schemas.microsoft.com/office/drawing/2014/main" id="{2F8E4FD5-E615-7E69-A4BF-2CEEB27EED7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50061" y="2948517"/>
            <a:ext cx="1454271" cy="2188723"/>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walgen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blij zijn met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ben</a:t>
            </a:r>
            <a:r>
              <a:rPr lang="nl-NL" sz="2400" i="1">
                <a:solidFill>
                  <a:srgbClr val="387038"/>
                </a:solidFill>
                <a:latin typeface="Century Gothic" panose="020B0502020202020204" pitchFamily="34" charset="0"/>
                <a:ea typeface="Calibri"/>
                <a:cs typeface="Times New Roman"/>
              </a:rPr>
              <a:t> wel </a:t>
            </a:r>
            <a:r>
              <a:rPr lang="nl-NL" sz="2400" i="1" u="sng">
                <a:solidFill>
                  <a:srgbClr val="387038"/>
                </a:solidFill>
                <a:latin typeface="Century Gothic" panose="020B0502020202020204" pitchFamily="34" charset="0"/>
                <a:ea typeface="Calibri"/>
                <a:cs typeface="Times New Roman"/>
              </a:rPr>
              <a:t>gecharmeerd van</a:t>
            </a:r>
            <a:r>
              <a:rPr lang="nl-NL" sz="2400" i="1">
                <a:solidFill>
                  <a:srgbClr val="387038"/>
                </a:solidFill>
                <a:latin typeface="Century Gothic" panose="020B0502020202020204" pitchFamily="34" charset="0"/>
                <a:ea typeface="Calibri"/>
                <a:cs typeface="Times New Roman"/>
              </a:rPr>
              <a:t> zijn kunstwerken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heel vervelend of vies vinden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Sam</a:t>
            </a:r>
            <a:r>
              <a:rPr lang="nl-NL" sz="2400" i="1">
                <a:solidFill>
                  <a:srgbClr val="387038"/>
                </a:solidFill>
                <a:effectLst/>
                <a:latin typeface="Century Gothic" panose="020B0502020202020204" pitchFamily="34" charset="0"/>
                <a:ea typeface="Calibri"/>
                <a:cs typeface="Times New Roman"/>
              </a:rPr>
              <a:t> </a:t>
            </a:r>
            <a:r>
              <a:rPr lang="nl-NL" sz="2400" i="1" u="sng">
                <a:solidFill>
                  <a:srgbClr val="387038"/>
                </a:solidFill>
                <a:effectLst/>
                <a:latin typeface="Century Gothic" panose="020B0502020202020204" pitchFamily="34" charset="0"/>
                <a:ea typeface="Calibri"/>
                <a:cs typeface="Times New Roman"/>
              </a:rPr>
              <a:t>walgt van</a:t>
            </a:r>
            <a:r>
              <a:rPr lang="nl-NL" sz="2400" i="1">
                <a:solidFill>
                  <a:srgbClr val="387038"/>
                </a:solidFill>
                <a:effectLst/>
                <a:latin typeface="Century Gothic" panose="020B0502020202020204" pitchFamily="34" charset="0"/>
                <a:ea typeface="Calibri"/>
                <a:cs typeface="Times New Roman"/>
              </a:rPr>
              <a:t> de geur en smaak van schimmel.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3B0B8B27-B1BD-C7DA-9AE2-8D95BDDE3E93}"/>
              </a:ext>
            </a:extLst>
          </p:cNvPr>
          <p:cNvSpPr txBox="1">
            <a:spLocks noChangeArrowheads="1"/>
          </p:cNvSpPr>
          <p:nvPr/>
        </p:nvSpPr>
        <p:spPr bwMode="auto">
          <a:xfrm>
            <a:off x="164233" y="301091"/>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gecharmeerd zijn van</a:t>
            </a:r>
            <a:endParaRPr lang="nl-NL" sz="4800">
              <a:effectLst/>
              <a:latin typeface="Century Gothic" panose="020B0502020202020204" pitchFamily="34" charset="0"/>
              <a:ea typeface="Calibri"/>
              <a:cs typeface="Times New Roman"/>
            </a:endParaRPr>
          </a:p>
        </p:txBody>
      </p:sp>
      <p:pic>
        <p:nvPicPr>
          <p:cNvPr id="9" name="Afbeelding 8" descr="Afbeelding met Menselijk gezicht, persoon, muur, glimlach&#10;&#10;Automatisch gegenereerde beschrijving">
            <a:extLst>
              <a:ext uri="{FF2B5EF4-FFF2-40B4-BE49-F238E27FC236}">
                <a16:creationId xmlns:a16="http://schemas.microsoft.com/office/drawing/2014/main" id="{3693CFB8-2973-097D-421E-8C74528B96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2635113"/>
            <a:ext cx="3600400" cy="2401466"/>
          </a:xfrm>
          <a:prstGeom prst="rect">
            <a:avLst/>
          </a:prstGeom>
        </p:spPr>
      </p:pic>
      <p:pic>
        <p:nvPicPr>
          <p:cNvPr id="21" name="Afbeelding 20" descr="Afbeelding met kleding, persoon, Menselijk gezicht, jongen&#10;&#10;Automatisch gegenereerde beschrijving">
            <a:extLst>
              <a:ext uri="{FF2B5EF4-FFF2-40B4-BE49-F238E27FC236}">
                <a16:creationId xmlns:a16="http://schemas.microsoft.com/office/drawing/2014/main" id="{69B3E8DA-C20B-241F-9D2A-9FE84A62A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601" y="2630877"/>
            <a:ext cx="3602094" cy="2406199"/>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566896" y="254916"/>
            <a:ext cx="441287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a</a:t>
            </a:r>
            <a:r>
              <a:rPr lang="nl-NL" sz="4800" b="1" dirty="0">
                <a:solidFill>
                  <a:srgbClr val="387038"/>
                </a:solidFill>
                <a:effectLst/>
                <a:latin typeface="Century Gothic" panose="020B0502020202020204" pitchFamily="34" charset="0"/>
                <a:ea typeface="Calibri"/>
                <a:cs typeface="Times New Roman"/>
              </a:rPr>
              <a:t>fzijdig blijven van</a:t>
            </a:r>
            <a:endParaRPr lang="nl-NL" sz="48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meewerken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is betrokken bij</a:t>
            </a:r>
            <a:r>
              <a:rPr lang="nl-NL" sz="2400" i="1">
                <a:solidFill>
                  <a:srgbClr val="387038"/>
                </a:solidFill>
                <a:latin typeface="Century Gothic" panose="020B0502020202020204" pitchFamily="34" charset="0"/>
                <a:ea typeface="Calibri"/>
                <a:cs typeface="Times New Roman"/>
              </a:rPr>
              <a:t> het oplossen van het probleem.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niet bij betrokken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Zij </a:t>
            </a:r>
            <a:r>
              <a:rPr lang="nl-NL" sz="2400" i="1" u="sng">
                <a:solidFill>
                  <a:srgbClr val="387038"/>
                </a:solidFill>
                <a:effectLst/>
                <a:latin typeface="Century Gothic" panose="020B0502020202020204" pitchFamily="34" charset="0"/>
                <a:ea typeface="Calibri"/>
                <a:cs typeface="Times New Roman"/>
              </a:rPr>
              <a:t>blijft afzijdig van</a:t>
            </a:r>
            <a:r>
              <a:rPr lang="nl-NL" sz="2400" i="1">
                <a:solidFill>
                  <a:srgbClr val="387038"/>
                </a:solidFill>
                <a:effectLst/>
                <a:latin typeface="Century Gothic" panose="020B0502020202020204" pitchFamily="34" charset="0"/>
                <a:ea typeface="Calibri"/>
                <a:cs typeface="Times New Roman"/>
              </a:rPr>
              <a:t> de andere kinderen in de klas.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3B0B8B27-B1BD-C7DA-9AE2-8D95BDDE3E93}"/>
              </a:ext>
            </a:extLst>
          </p:cNvPr>
          <p:cNvSpPr txBox="1">
            <a:spLocks noChangeArrowheads="1"/>
          </p:cNvSpPr>
          <p:nvPr/>
        </p:nvSpPr>
        <p:spPr bwMode="auto">
          <a:xfrm>
            <a:off x="164233" y="301091"/>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700" b="1" dirty="0">
                <a:solidFill>
                  <a:srgbClr val="387038"/>
                </a:solidFill>
                <a:latin typeface="Century Gothic" panose="020B0502020202020204" pitchFamily="34" charset="0"/>
                <a:ea typeface="Calibri"/>
                <a:cs typeface="Times New Roman"/>
              </a:rPr>
              <a:t>betrokken zijn bij</a:t>
            </a:r>
            <a:endParaRPr lang="nl-NL" sz="4700" dirty="0">
              <a:effectLst/>
              <a:latin typeface="Century Gothic" panose="020B0502020202020204" pitchFamily="34" charset="0"/>
              <a:ea typeface="Calibri"/>
              <a:cs typeface="Times New Roman"/>
            </a:endParaRPr>
          </a:p>
        </p:txBody>
      </p:sp>
      <p:pic>
        <p:nvPicPr>
          <p:cNvPr id="19" name="Afbeelding 18" descr="Afbeelding met kleding, persoon, overdekt, meubels&#10;&#10;Automatisch gegenereerde beschrijving">
            <a:extLst>
              <a:ext uri="{FF2B5EF4-FFF2-40B4-BE49-F238E27FC236}">
                <a16:creationId xmlns:a16="http://schemas.microsoft.com/office/drawing/2014/main" id="{5BEE4B42-457A-6EDE-947E-D3C29A2C4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976" y="2510274"/>
            <a:ext cx="3685008" cy="2188895"/>
          </a:xfrm>
          <a:prstGeom prst="rect">
            <a:avLst/>
          </a:prstGeom>
        </p:spPr>
      </p:pic>
      <p:pic>
        <p:nvPicPr>
          <p:cNvPr id="8" name="Afbeelding 7" descr="Afbeelding met persoon, kleding, overdekt, meubels&#10;&#10;Door AI gegenereerde inhoud is mogelijk onjuist.">
            <a:extLst>
              <a:ext uri="{FF2B5EF4-FFF2-40B4-BE49-F238E27FC236}">
                <a16:creationId xmlns:a16="http://schemas.microsoft.com/office/drawing/2014/main" id="{CE6BE690-8211-3407-375D-2A08BC376088}"/>
              </a:ext>
            </a:extLst>
          </p:cNvPr>
          <p:cNvPicPr>
            <a:picLocks noChangeAspect="1"/>
          </p:cNvPicPr>
          <p:nvPr/>
        </p:nvPicPr>
        <p:blipFill>
          <a:blip r:embed="rId4">
            <a:extLst>
              <a:ext uri="{28A0092B-C50C-407E-A947-70E740481C1C}">
                <a14:useLocalDpi xmlns:a14="http://schemas.microsoft.com/office/drawing/2010/main" val="0"/>
              </a:ext>
            </a:extLst>
          </a:blip>
          <a:srcRect b="11371"/>
          <a:stretch/>
        </p:blipFill>
        <p:spPr>
          <a:xfrm>
            <a:off x="589551" y="2077016"/>
            <a:ext cx="3447434" cy="3055412"/>
          </a:xfrm>
          <a:prstGeom prst="rect">
            <a:avLst/>
          </a:prstGeom>
        </p:spPr>
      </p:pic>
    </p:spTree>
    <p:extLst>
      <p:ext uri="{BB962C8B-B14F-4D97-AF65-F5344CB8AC3E}">
        <p14:creationId xmlns:p14="http://schemas.microsoft.com/office/powerpoint/2010/main" val="317678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527189" y="477790"/>
            <a:ext cx="441287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alledaags</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het bijzonder, meer dan wie of wat ook</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boterham is </a:t>
            </a:r>
            <a:r>
              <a:rPr lang="nl-NL" sz="2400" i="1" u="sng">
                <a:solidFill>
                  <a:srgbClr val="387038"/>
                </a:solidFill>
                <a:latin typeface="Century Gothic" panose="020B0502020202020204" pitchFamily="34" charset="0"/>
                <a:ea typeface="Calibri"/>
                <a:cs typeface="Times New Roman"/>
              </a:rPr>
              <a:t>bij uitstek</a:t>
            </a:r>
            <a:r>
              <a:rPr lang="nl-NL" sz="2400" i="1">
                <a:solidFill>
                  <a:srgbClr val="387038"/>
                </a:solidFill>
                <a:latin typeface="Century Gothic" panose="020B0502020202020204" pitchFamily="34" charset="0"/>
                <a:ea typeface="Calibri"/>
                <a:cs typeface="Times New Roman"/>
              </a:rPr>
              <a:t> een kunstwerk.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niet opvallend is, niet bijzonder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Dit is een </a:t>
            </a:r>
            <a:r>
              <a:rPr lang="nl-NL" sz="2400" i="1" u="sng">
                <a:solidFill>
                  <a:srgbClr val="387038"/>
                </a:solidFill>
                <a:effectLst/>
                <a:latin typeface="Century Gothic" panose="020B0502020202020204" pitchFamily="34" charset="0"/>
                <a:ea typeface="Calibri"/>
                <a:cs typeface="Times New Roman"/>
              </a:rPr>
              <a:t>alledaagse</a:t>
            </a:r>
            <a:r>
              <a:rPr lang="nl-NL" sz="2400" i="1">
                <a:solidFill>
                  <a:srgbClr val="387038"/>
                </a:solidFill>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kaastostie</a:t>
            </a:r>
            <a:r>
              <a:rPr lang="nl-NL" sz="2400" i="1">
                <a:solidFill>
                  <a:srgbClr val="387038"/>
                </a:solidFill>
                <a:effectLst/>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3B0B8B27-B1BD-C7DA-9AE2-8D95BDDE3E93}"/>
              </a:ext>
            </a:extLst>
          </p:cNvPr>
          <p:cNvSpPr txBox="1">
            <a:spLocks noChangeArrowheads="1"/>
          </p:cNvSpPr>
          <p:nvPr/>
        </p:nvSpPr>
        <p:spPr bwMode="auto">
          <a:xfrm>
            <a:off x="92520" y="477545"/>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bij uitstek</a:t>
            </a:r>
            <a:endParaRPr lang="nl-NL" sz="4800">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83CB1828-12AE-8FA8-E846-EF690BFDE483}"/>
              </a:ext>
            </a:extLst>
          </p:cNvPr>
          <p:cNvPicPr>
            <a:picLocks noChangeAspect="1"/>
          </p:cNvPicPr>
          <p:nvPr/>
        </p:nvPicPr>
        <p:blipFill>
          <a:blip r:embed="rId3"/>
          <a:stretch>
            <a:fillRect/>
          </a:stretch>
        </p:blipFill>
        <p:spPr>
          <a:xfrm>
            <a:off x="477983" y="2904092"/>
            <a:ext cx="3708578" cy="2475882"/>
          </a:xfrm>
          <a:prstGeom prst="rect">
            <a:avLst/>
          </a:prstGeom>
        </p:spPr>
      </p:pic>
      <p:pic>
        <p:nvPicPr>
          <p:cNvPr id="19" name="Afbeelding 18" descr="Afbeelding met voedsel, Fastfood, brood, bakwaren&#10;&#10;Automatisch gegenereerde beschrijving">
            <a:extLst>
              <a:ext uri="{FF2B5EF4-FFF2-40B4-BE49-F238E27FC236}">
                <a16:creationId xmlns:a16="http://schemas.microsoft.com/office/drawing/2014/main" id="{BF809264-B823-B104-6146-C21F3B3E3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749" y="2904092"/>
            <a:ext cx="2776244" cy="1832321"/>
          </a:xfrm>
          <a:prstGeom prst="rect">
            <a:avLst/>
          </a:prstGeom>
        </p:spPr>
      </p:pic>
    </p:spTree>
    <p:extLst>
      <p:ext uri="{BB962C8B-B14F-4D97-AF65-F5344CB8AC3E}">
        <p14:creationId xmlns:p14="http://schemas.microsoft.com/office/powerpoint/2010/main" val="424414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566896" y="254916"/>
            <a:ext cx="441287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uit de hand lopen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klein, beperkt (zodat het niet te veel overlast of schade veroorzaakt)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stank blijft gelukkig </a:t>
            </a:r>
            <a:r>
              <a:rPr lang="nl-NL" sz="2400" i="1" u="sng">
                <a:solidFill>
                  <a:srgbClr val="387038"/>
                </a:solidFill>
                <a:latin typeface="Century Gothic" panose="020B0502020202020204" pitchFamily="34" charset="0"/>
                <a:ea typeface="Calibri"/>
                <a:cs typeface="Times New Roman"/>
              </a:rPr>
              <a:t>binnen de perken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meer kunnen beheersen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Het gamen </a:t>
            </a:r>
            <a:r>
              <a:rPr lang="nl-NL" sz="2400" i="1" u="sng" dirty="0">
                <a:solidFill>
                  <a:srgbClr val="387038"/>
                </a:solidFill>
                <a:effectLst/>
                <a:latin typeface="Century Gothic" panose="020B0502020202020204" pitchFamily="34" charset="0"/>
                <a:ea typeface="Calibri"/>
                <a:cs typeface="Times New Roman"/>
              </a:rPr>
              <a:t>loopt uit de hand</a:t>
            </a:r>
            <a:r>
              <a:rPr lang="nl-NL" sz="2400" i="1" dirty="0">
                <a:solidFill>
                  <a:srgbClr val="387038"/>
                </a:solidFill>
                <a:effectLst/>
                <a:latin typeface="Century Gothic" panose="020B0502020202020204" pitchFamily="34" charset="0"/>
                <a:ea typeface="Calibri"/>
                <a:cs typeface="Times New Roman"/>
              </a:rPr>
              <a:t>: hij heeft de hele nacht doorgespeeld.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3B0B8B27-B1BD-C7DA-9AE2-8D95BDDE3E93}"/>
              </a:ext>
            </a:extLst>
          </p:cNvPr>
          <p:cNvSpPr txBox="1">
            <a:spLocks noChangeArrowheads="1"/>
          </p:cNvSpPr>
          <p:nvPr/>
        </p:nvSpPr>
        <p:spPr bwMode="auto">
          <a:xfrm>
            <a:off x="164233" y="301091"/>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binnen de perken</a:t>
            </a:r>
            <a:endParaRPr lang="nl-NL" sz="4800">
              <a:effectLst/>
              <a:latin typeface="Century Gothic" panose="020B0502020202020204" pitchFamily="34" charset="0"/>
              <a:ea typeface="Calibri"/>
              <a:cs typeface="Times New Roman"/>
            </a:endParaRPr>
          </a:p>
        </p:txBody>
      </p:sp>
      <p:pic>
        <p:nvPicPr>
          <p:cNvPr id="8" name="Afbeelding 7" descr="Afbeelding met rots, voedsel&#10;&#10;Automatisch gegenereerde beschrijving">
            <a:extLst>
              <a:ext uri="{FF2B5EF4-FFF2-40B4-BE49-F238E27FC236}">
                <a16:creationId xmlns:a16="http://schemas.microsoft.com/office/drawing/2014/main" id="{6AB5E035-61A3-BD82-B4B1-577DDFC55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073" y="3294410"/>
            <a:ext cx="2669643" cy="2338607"/>
          </a:xfrm>
          <a:prstGeom prst="rect">
            <a:avLst/>
          </a:prstGeom>
        </p:spPr>
      </p:pic>
      <p:pic>
        <p:nvPicPr>
          <p:cNvPr id="18" name="Afbeelding 17">
            <a:extLst>
              <a:ext uri="{FF2B5EF4-FFF2-40B4-BE49-F238E27FC236}">
                <a16:creationId xmlns:a16="http://schemas.microsoft.com/office/drawing/2014/main" id="{03DB167E-23CE-CF51-C706-A9104BBD77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67002" y="3254657"/>
            <a:ext cx="725735" cy="1092254"/>
          </a:xfrm>
          <a:prstGeom prst="rect">
            <a:avLst/>
          </a:prstGeom>
        </p:spPr>
      </p:pic>
      <p:pic>
        <p:nvPicPr>
          <p:cNvPr id="20" name="Afbeelding 19" descr="Afbeelding met persoon, schermopname, overdekt&#10;&#10;Automatisch gegenereerde beschrijving">
            <a:extLst>
              <a:ext uri="{FF2B5EF4-FFF2-40B4-BE49-F238E27FC236}">
                <a16:creationId xmlns:a16="http://schemas.microsoft.com/office/drawing/2014/main" id="{5CDB2BA4-4401-E57F-4B36-8291BB6F8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734" y="2514423"/>
            <a:ext cx="3576404" cy="2381885"/>
          </a:xfrm>
          <a:prstGeom prst="rect">
            <a:avLst/>
          </a:prstGeom>
        </p:spPr>
      </p:pic>
    </p:spTree>
    <p:extLst>
      <p:ext uri="{BB962C8B-B14F-4D97-AF65-F5344CB8AC3E}">
        <p14:creationId xmlns:p14="http://schemas.microsoft.com/office/powerpoint/2010/main" val="320955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fascinerend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saai</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interessant, boeiend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vieze zakje lijkt wel een </a:t>
            </a:r>
            <a:r>
              <a:rPr lang="nl-NL" sz="2400" i="1" u="sng">
                <a:solidFill>
                  <a:srgbClr val="387038"/>
                </a:solidFill>
                <a:latin typeface="Century Gothic" panose="020B0502020202020204" pitchFamily="34" charset="0"/>
                <a:ea typeface="Calibri"/>
                <a:cs typeface="Times New Roman"/>
              </a:rPr>
              <a:t>fascinerend</a:t>
            </a:r>
            <a:r>
              <a:rPr lang="nl-NL" sz="2400" i="1">
                <a:solidFill>
                  <a:srgbClr val="387038"/>
                </a:solidFill>
                <a:latin typeface="Century Gothic" panose="020B0502020202020204" pitchFamily="34" charset="0"/>
                <a:ea typeface="Calibri"/>
                <a:cs typeface="Times New Roman"/>
              </a:rPr>
              <a:t> onderzoek voor natuur en techniek.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gewoon, niet bijzonder</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vindt deze les </a:t>
            </a:r>
            <a:r>
              <a:rPr lang="nl-NL" sz="2400" i="1" u="sng">
                <a:solidFill>
                  <a:srgbClr val="387038"/>
                </a:solidFill>
                <a:latin typeface="Century Gothic" panose="020B0502020202020204" pitchFamily="34" charset="0"/>
                <a:ea typeface="Calibri"/>
                <a:cs typeface="Times New Roman"/>
              </a:rPr>
              <a:t>saai</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overdekt, computer, persoon, computer&#10;&#10;Door AI gegenereerde inhoud is mogelijk onjuist.">
            <a:extLst>
              <a:ext uri="{FF2B5EF4-FFF2-40B4-BE49-F238E27FC236}">
                <a16:creationId xmlns:a16="http://schemas.microsoft.com/office/drawing/2014/main" id="{EF5F88A2-D53B-ECA5-58E1-2F3E90B31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708" y="2456608"/>
            <a:ext cx="3479365" cy="2247670"/>
          </a:xfrm>
          <a:prstGeom prst="rect">
            <a:avLst/>
          </a:prstGeom>
        </p:spPr>
      </p:pic>
      <p:pic>
        <p:nvPicPr>
          <p:cNvPr id="18" name="Afbeelding 17" descr="Afbeelding met persoon, kleding, Menselijk gezicht, meubels&#10;&#10;Door AI gegenereerde inhoud is mogelijk onjuist.">
            <a:extLst>
              <a:ext uri="{FF2B5EF4-FFF2-40B4-BE49-F238E27FC236}">
                <a16:creationId xmlns:a16="http://schemas.microsoft.com/office/drawing/2014/main" id="{7B3FDA12-850C-BA21-CD67-058516E938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782" y="2079783"/>
            <a:ext cx="2999454" cy="2999454"/>
          </a:xfrm>
          <a:prstGeom prst="rect">
            <a:avLst/>
          </a:prstGeom>
        </p:spPr>
      </p:pic>
    </p:spTree>
    <p:extLst>
      <p:ext uri="{BB962C8B-B14F-4D97-AF65-F5344CB8AC3E}">
        <p14:creationId xmlns:p14="http://schemas.microsoft.com/office/powerpoint/2010/main" val="231294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vervolgen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kappen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voortzetten, doorgaan met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legt de vieze boterham aan de kant en wil de les </a:t>
            </a:r>
            <a:r>
              <a:rPr lang="nl-NL" sz="2400" i="1" u="sng">
                <a:solidFill>
                  <a:srgbClr val="387038"/>
                </a:solidFill>
                <a:latin typeface="Century Gothic" panose="020B0502020202020204" pitchFamily="34" charset="0"/>
                <a:ea typeface="Calibri"/>
                <a:cs typeface="Times New Roman"/>
              </a:rPr>
              <a:t>vervolgen</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stoppen, ergens mee ophouden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heeft besloten om te </a:t>
            </a:r>
            <a:r>
              <a:rPr lang="nl-NL" sz="2400" i="1" u="sng">
                <a:solidFill>
                  <a:srgbClr val="387038"/>
                </a:solidFill>
                <a:latin typeface="Century Gothic" panose="020B0502020202020204" pitchFamily="34" charset="0"/>
                <a:ea typeface="Calibri"/>
                <a:cs typeface="Times New Roman"/>
              </a:rPr>
              <a:t>kappen</a:t>
            </a:r>
            <a:r>
              <a:rPr lang="nl-NL" sz="2400" i="1">
                <a:solidFill>
                  <a:srgbClr val="387038"/>
                </a:solidFill>
                <a:latin typeface="Century Gothic" panose="020B0502020202020204" pitchFamily="34" charset="0"/>
                <a:ea typeface="Calibri"/>
                <a:cs typeface="Times New Roman"/>
              </a:rPr>
              <a:t> met roken.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oek, persoon, overdekt, Menselijk gezicht&#10;&#10;Automatisch gegenereerde beschrijving">
            <a:extLst>
              <a:ext uri="{FF2B5EF4-FFF2-40B4-BE49-F238E27FC236}">
                <a16:creationId xmlns:a16="http://schemas.microsoft.com/office/drawing/2014/main" id="{8AF15329-CE42-B9BE-6747-2BD2F80D1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12" y="2510779"/>
            <a:ext cx="3717465" cy="2483267"/>
          </a:xfrm>
          <a:prstGeom prst="rect">
            <a:avLst/>
          </a:prstGeom>
        </p:spPr>
      </p:pic>
      <p:pic>
        <p:nvPicPr>
          <p:cNvPr id="19" name="Afbeelding 18" descr="Afbeelding met tekening, Menselijk gezicht, clipart, schets&#10;&#10;Door AI gegenereerde inhoud is mogelijk onjuist.">
            <a:extLst>
              <a:ext uri="{FF2B5EF4-FFF2-40B4-BE49-F238E27FC236}">
                <a16:creationId xmlns:a16="http://schemas.microsoft.com/office/drawing/2014/main" id="{6E9E41D7-6AAE-83BC-6FCE-B41280D666C4}"/>
              </a:ext>
            </a:extLst>
          </p:cNvPr>
          <p:cNvPicPr>
            <a:picLocks noChangeAspect="1"/>
          </p:cNvPicPr>
          <p:nvPr/>
        </p:nvPicPr>
        <p:blipFill>
          <a:blip r:embed="rId4">
            <a:clrChange>
              <a:clrFrom>
                <a:srgbClr val="F6F1EB"/>
              </a:clrFrom>
              <a:clrTo>
                <a:srgbClr val="F6F1EB">
                  <a:alpha val="0"/>
                </a:srgbClr>
              </a:clrTo>
            </a:clrChange>
            <a:extLst>
              <a:ext uri="{28A0092B-C50C-407E-A947-70E740481C1C}">
                <a14:useLocalDpi xmlns:a14="http://schemas.microsoft.com/office/drawing/2010/main" val="0"/>
              </a:ext>
            </a:extLst>
          </a:blip>
          <a:srcRect l="20509" r="19619"/>
          <a:stretch/>
        </p:blipFill>
        <p:spPr>
          <a:xfrm>
            <a:off x="5126477" y="2357433"/>
            <a:ext cx="2227634" cy="2480432"/>
          </a:xfrm>
          <a:prstGeom prst="rect">
            <a:avLst/>
          </a:prstGeom>
        </p:spPr>
      </p:pic>
      <p:pic>
        <p:nvPicPr>
          <p:cNvPr id="21" name="Afbeelding 20" descr="Afbeelding met Sigaret, Tabaksproducten&#10;&#10;Door AI gegenereerde inhoud is mogelijk onjuist.">
            <a:extLst>
              <a:ext uri="{FF2B5EF4-FFF2-40B4-BE49-F238E27FC236}">
                <a16:creationId xmlns:a16="http://schemas.microsoft.com/office/drawing/2014/main" id="{8E5763AE-F4A7-7838-3EEE-16B8C6B99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325" y="3988340"/>
            <a:ext cx="1308189" cy="873870"/>
          </a:xfrm>
          <a:prstGeom prst="rect">
            <a:avLst/>
          </a:prstGeom>
        </p:spPr>
      </p:pic>
    </p:spTree>
    <p:extLst>
      <p:ext uri="{BB962C8B-B14F-4D97-AF65-F5344CB8AC3E}">
        <p14:creationId xmlns:p14="http://schemas.microsoft.com/office/powerpoint/2010/main" val="171132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16 – 15 april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7" y="386052"/>
            <a:ext cx="451881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stelregel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2615435"/>
            <a:ext cx="2834191" cy="11015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6937" y="2629850"/>
            <a:ext cx="289069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geen beschimmeld brood eten</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615434"/>
            <a:ext cx="2611399" cy="11015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22850" y="2645516"/>
            <a:ext cx="257380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respect hebben voor elkaar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603417"/>
            <a:ext cx="2611399" cy="11015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78370" y="264427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a:latin typeface="Century Gothic" panose="020B0502020202020204" pitchFamily="34" charset="0"/>
                <a:ea typeface="Calibri"/>
                <a:cs typeface="Times New Roman"/>
              </a:rPr>
              <a:t>nooit afval op straat gooien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68345" y="33083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afspraak die leidend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container, vasthouden, voedsel&#10;&#10;Automatisch gegenereerde beschrijving">
            <a:extLst>
              <a:ext uri="{FF2B5EF4-FFF2-40B4-BE49-F238E27FC236}">
                <a16:creationId xmlns:a16="http://schemas.microsoft.com/office/drawing/2014/main" id="{BD0AC6B7-2588-7077-E0E7-D9A032807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01" y="3809267"/>
            <a:ext cx="2810894" cy="2380135"/>
          </a:xfrm>
          <a:prstGeom prst="rect">
            <a:avLst/>
          </a:prstGeom>
        </p:spPr>
      </p:pic>
      <p:pic>
        <p:nvPicPr>
          <p:cNvPr id="23" name="Afbeelding 22" descr="Afbeelding met kleding, persoon, tafel, Zaalspellen en zaalsporten&#10;&#10;Automatisch gegenereerde beschrijving">
            <a:extLst>
              <a:ext uri="{FF2B5EF4-FFF2-40B4-BE49-F238E27FC236}">
                <a16:creationId xmlns:a16="http://schemas.microsoft.com/office/drawing/2014/main" id="{1334ABEA-C5F0-915A-65DF-BFE7A055A5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9444" y="3809267"/>
            <a:ext cx="2614100" cy="2380135"/>
          </a:xfrm>
          <a:prstGeom prst="rect">
            <a:avLst/>
          </a:prstGeom>
        </p:spPr>
      </p:pic>
      <p:pic>
        <p:nvPicPr>
          <p:cNvPr id="25" name="Afbeelding 24" descr="Afbeelding met Container, container, bak, persoon&#10;&#10;Automatisch gegenereerde beschrijving">
            <a:extLst>
              <a:ext uri="{FF2B5EF4-FFF2-40B4-BE49-F238E27FC236}">
                <a16:creationId xmlns:a16="http://schemas.microsoft.com/office/drawing/2014/main" id="{F2FD1F50-E85D-1BF8-0254-F01206EC3E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5673" y="3846556"/>
            <a:ext cx="2609643" cy="2198652"/>
          </a:xfrm>
          <a:prstGeom prst="rect">
            <a:avLst/>
          </a:prstGeom>
        </p:spPr>
      </p:pic>
    </p:spTree>
    <p:extLst>
      <p:ext uri="{BB962C8B-B14F-4D97-AF65-F5344CB8AC3E}">
        <p14:creationId xmlns:p14="http://schemas.microsoft.com/office/powerpoint/2010/main" val="381432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704137" y="59758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704137" y="608497"/>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geur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2574" y="499050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1201" y="499315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vlek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a:stCxn id="18" idx="2"/>
          </p:cNvCxnSpPr>
          <p:nvPr/>
        </p:nvCxnSpPr>
        <p:spPr>
          <a:xfrm>
            <a:off x="2053510" y="1281659"/>
            <a:ext cx="1063690" cy="123769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635749" y="2305309"/>
            <a:ext cx="6229406" cy="11236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48831" y="2403445"/>
            <a:ext cx="67553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latin typeface="Century Gothic" panose="020B0502020202020204" pitchFamily="34" charset="0"/>
                <a:ea typeface="Calibri"/>
                <a:cs typeface="Times New Roman"/>
              </a:rPr>
              <a:t>als sneeuw voor de zon verdwijnen</a:t>
            </a:r>
            <a:endParaRPr lang="nl-NL" sz="48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924723" y="3437531"/>
            <a:ext cx="4484346"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038753" y="3424087"/>
            <a:ext cx="509169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snel helemaal weg zijn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253104" y="4000073"/>
            <a:ext cx="616556" cy="99043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8" name="Afbeelding 27" descr="Afbeelding met wasdroger, persoon, keukenapparaat, kleding&#10;&#10;Automatisch gegenereerde beschrijving">
            <a:extLst>
              <a:ext uri="{FF2B5EF4-FFF2-40B4-BE49-F238E27FC236}">
                <a16:creationId xmlns:a16="http://schemas.microsoft.com/office/drawing/2014/main" id="{097100EE-E6CE-9396-E0CC-CDCCD8710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109" y="4333734"/>
            <a:ext cx="2896547" cy="1934893"/>
          </a:xfrm>
          <a:prstGeom prst="rect">
            <a:avLst/>
          </a:prstGeom>
        </p:spPr>
      </p:pic>
      <p:pic>
        <p:nvPicPr>
          <p:cNvPr id="22" name="Afbeelding 21" descr="Afbeelding met raam, overdekt, houten, gebouw&#10;&#10;Automatisch gegenereerde beschrijving">
            <a:extLst>
              <a:ext uri="{FF2B5EF4-FFF2-40B4-BE49-F238E27FC236}">
                <a16:creationId xmlns:a16="http://schemas.microsoft.com/office/drawing/2014/main" id="{DF2171CA-3448-D101-0FAE-565E8520C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831" y="356188"/>
            <a:ext cx="2822709" cy="1885569"/>
          </a:xfrm>
          <a:prstGeom prst="rect">
            <a:avLst/>
          </a:prstGeom>
        </p:spPr>
      </p:pic>
      <p:pic>
        <p:nvPicPr>
          <p:cNvPr id="23" name="Afbeelding 22" descr="Afbeelding met rots, voedsel&#10;&#10;Automatisch gegenereerde beschrijving">
            <a:extLst>
              <a:ext uri="{FF2B5EF4-FFF2-40B4-BE49-F238E27FC236}">
                <a16:creationId xmlns:a16="http://schemas.microsoft.com/office/drawing/2014/main" id="{B2F8999F-100C-87FC-2C0D-6B3DF721413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26" y="1036136"/>
            <a:ext cx="1411635" cy="1236592"/>
          </a:xfrm>
          <a:prstGeom prst="rect">
            <a:avLst/>
          </a:prstGeom>
        </p:spPr>
      </p:pic>
      <p:pic>
        <p:nvPicPr>
          <p:cNvPr id="24" name="Afbeelding 23">
            <a:extLst>
              <a:ext uri="{FF2B5EF4-FFF2-40B4-BE49-F238E27FC236}">
                <a16:creationId xmlns:a16="http://schemas.microsoft.com/office/drawing/2014/main" id="{B5C5834F-3608-CAF6-0B13-C9E12D66926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25049" y="363872"/>
            <a:ext cx="775595" cy="1167295"/>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heus</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echt, werkelijk</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Ik ruim mijn tas elke vrijdag leeg. </a:t>
            </a:r>
            <a:r>
              <a:rPr lang="nl-NL" sz="2800" i="1" u="sng">
                <a:solidFill>
                  <a:srgbClr val="387038"/>
                </a:solidFill>
                <a:latin typeface="Century Gothic" panose="020B0502020202020204" pitchFamily="34" charset="0"/>
                <a:cs typeface="Times New Roman"/>
              </a:rPr>
              <a:t>Heus</a:t>
            </a:r>
            <a:r>
              <a:rPr lang="nl-NL" sz="2800" i="1">
                <a:solidFill>
                  <a:srgbClr val="387038"/>
                </a:solidFill>
                <a:latin typeface="Century Gothic" panose="020B0502020202020204" pitchFamily="34" charset="0"/>
                <a:cs typeface="Times New Roman"/>
              </a:rPr>
              <a:t>!</a:t>
            </a:r>
            <a:endParaRPr lang="nl-NL" sz="2800" i="1">
              <a:solidFill>
                <a:srgbClr val="00B050"/>
              </a:solidFill>
              <a:latin typeface="Century Gothic" panose="020B0502020202020204" pitchFamily="34" charset="0"/>
            </a:endParaRPr>
          </a:p>
        </p:txBody>
      </p:sp>
      <p:pic>
        <p:nvPicPr>
          <p:cNvPr id="3" name="Afbeelding 2" descr="Afbeelding met persoon, overdekt, muur, kleding&#10;&#10;Door AI gegenereerde inhoud is mogelijk onjuist.">
            <a:extLst>
              <a:ext uri="{FF2B5EF4-FFF2-40B4-BE49-F238E27FC236}">
                <a16:creationId xmlns:a16="http://schemas.microsoft.com/office/drawing/2014/main" id="{8AC9D8FB-5D92-F81F-3656-D7D60B8E0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796" y="1887879"/>
            <a:ext cx="3681206" cy="3681206"/>
          </a:xfrm>
          <a:prstGeom prst="rect">
            <a:avLst/>
          </a:prstGeom>
        </p:spPr>
      </p:pic>
    </p:spTree>
    <p:extLst>
      <p:ext uri="{BB962C8B-B14F-4D97-AF65-F5344CB8AC3E}">
        <p14:creationId xmlns:p14="http://schemas.microsoft.com/office/powerpoint/2010/main" val="380941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strikt genomen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als je heel precies kijkt</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u="sng">
                <a:solidFill>
                  <a:srgbClr val="387038"/>
                </a:solidFill>
                <a:latin typeface="Century Gothic" panose="020B0502020202020204" pitchFamily="34" charset="0"/>
                <a:cs typeface="Times New Roman"/>
              </a:rPr>
              <a:t>Strikt genomen</a:t>
            </a:r>
            <a:r>
              <a:rPr lang="nl-NL" sz="2800" i="1">
                <a:solidFill>
                  <a:srgbClr val="387038"/>
                </a:solidFill>
                <a:latin typeface="Century Gothic" panose="020B0502020202020204" pitchFamily="34" charset="0"/>
                <a:cs typeface="Times New Roman"/>
              </a:rPr>
              <a:t> wás het een broodje pindakaas.</a:t>
            </a:r>
            <a:endParaRPr lang="nl-NL" sz="2800" i="1">
              <a:solidFill>
                <a:srgbClr val="00B050"/>
              </a:solidFill>
              <a:latin typeface="Century Gothic" panose="020B0502020202020204" pitchFamily="34" charset="0"/>
            </a:endParaRPr>
          </a:p>
        </p:txBody>
      </p:sp>
      <p:pic>
        <p:nvPicPr>
          <p:cNvPr id="3" name="Afbeelding 2" descr="Afbeelding met persoon, voedsel, bord, overdekt&#10;&#10;Automatisch gegenereerde beschrijving">
            <a:extLst>
              <a:ext uri="{FF2B5EF4-FFF2-40B4-BE49-F238E27FC236}">
                <a16:creationId xmlns:a16="http://schemas.microsoft.com/office/drawing/2014/main" id="{BE5DEB8E-67C0-67E9-094E-BE8E00441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452" y="1888435"/>
            <a:ext cx="3369365" cy="3369365"/>
          </a:xfrm>
          <a:prstGeom prst="rect">
            <a:avLst/>
          </a:prstGeom>
        </p:spPr>
      </p:pic>
    </p:spTree>
    <p:extLst>
      <p:ext uri="{BB962C8B-B14F-4D97-AF65-F5344CB8AC3E}">
        <p14:creationId xmlns:p14="http://schemas.microsoft.com/office/powerpoint/2010/main" val="1738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strikt genomen</a:t>
            </a:r>
          </a:p>
        </p:txBody>
      </p:sp>
      <p:pic>
        <p:nvPicPr>
          <p:cNvPr id="3" name="Afbeelding 2" descr="Afbeelding met persoon, voedsel, bord, overdekt&#10;&#10;Automatisch gegenereerde beschrijving">
            <a:extLst>
              <a:ext uri="{FF2B5EF4-FFF2-40B4-BE49-F238E27FC236}">
                <a16:creationId xmlns:a16="http://schemas.microsoft.com/office/drawing/2014/main" id="{DCADAADE-8CC6-E447-482B-DD5EA25D6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956" y="1226143"/>
            <a:ext cx="5476461" cy="547646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walgen van</a:t>
            </a:r>
          </a:p>
        </p:txBody>
      </p:sp>
      <p:pic>
        <p:nvPicPr>
          <p:cNvPr id="4" name="Afbeelding 3" descr="Afbeelding met kleding, persoon, Menselijk gezicht, jongen&#10;&#10;Automatisch gegenereerde beschrijving">
            <a:extLst>
              <a:ext uri="{FF2B5EF4-FFF2-40B4-BE49-F238E27FC236}">
                <a16:creationId xmlns:a16="http://schemas.microsoft.com/office/drawing/2014/main" id="{64FD13D1-BCC9-90D1-B255-66E9D10D9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59" y="1539756"/>
            <a:ext cx="7232376" cy="483122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bij uitstek</a:t>
            </a:r>
          </a:p>
        </p:txBody>
      </p:sp>
      <p:pic>
        <p:nvPicPr>
          <p:cNvPr id="3" name="Afbeelding 2" descr="Afbeelding met overdekt, Transparant materiaal, muur, spiegel&#10;&#10;Automatisch gegenereerde beschrijving">
            <a:extLst>
              <a:ext uri="{FF2B5EF4-FFF2-40B4-BE49-F238E27FC236}">
                <a16:creationId xmlns:a16="http://schemas.microsoft.com/office/drawing/2014/main" id="{B7E36F1F-5743-EF46-D484-E6A28FFB4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60" y="1550505"/>
            <a:ext cx="7150699" cy="4776667"/>
          </a:xfrm>
          <a:prstGeom prst="rect">
            <a:avLst/>
          </a:prstGeom>
        </p:spPr>
      </p:pic>
      <p:pic>
        <p:nvPicPr>
          <p:cNvPr id="5" name="Afbeelding 4" descr="Afbeelding met rots, voedsel&#10;&#10;Automatisch gegenereerde beschrijving">
            <a:extLst>
              <a:ext uri="{FF2B5EF4-FFF2-40B4-BE49-F238E27FC236}">
                <a16:creationId xmlns:a16="http://schemas.microsoft.com/office/drawing/2014/main" id="{471A2512-81F9-5188-C64E-95D84033573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92189">
            <a:off x="3337959" y="3478696"/>
            <a:ext cx="2270448" cy="1988913"/>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vervolgen</a:t>
            </a:r>
          </a:p>
        </p:txBody>
      </p:sp>
      <p:pic>
        <p:nvPicPr>
          <p:cNvPr id="5" name="Afbeelding 4" descr="Afbeelding met boek, persoon, overdekt, Menselijk gezicht&#10;&#10;Automatisch gegenereerde beschrijving">
            <a:extLst>
              <a:ext uri="{FF2B5EF4-FFF2-40B4-BE49-F238E27FC236}">
                <a16:creationId xmlns:a16="http://schemas.microsoft.com/office/drawing/2014/main" id="{FE34FD5F-10B3-0D07-8CEA-A5F0D7389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49" y="1349893"/>
            <a:ext cx="7814180" cy="5219873"/>
          </a:xfrm>
          <a:prstGeom prst="rect">
            <a:avLst/>
          </a:prstGeom>
        </p:spPr>
      </p:pic>
      <p:pic>
        <p:nvPicPr>
          <p:cNvPr id="12" name="Afbeelding 11" descr="Afbeelding met rots, voedsel&#10;&#10;Automatisch gegenereerde beschrijving">
            <a:extLst>
              <a:ext uri="{FF2B5EF4-FFF2-40B4-BE49-F238E27FC236}">
                <a16:creationId xmlns:a16="http://schemas.microsoft.com/office/drawing/2014/main" id="{35B391EB-3361-91AD-8E45-1DD3CAD2A60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2816">
            <a:off x="6920730" y="4869502"/>
            <a:ext cx="2415184" cy="211570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fascinerend</a:t>
            </a:r>
          </a:p>
        </p:txBody>
      </p:sp>
      <p:pic>
        <p:nvPicPr>
          <p:cNvPr id="2" name="Afbeelding 1" descr="Afbeelding met persoon, kleding, Menselijk gezicht, meubels&#10;&#10;Door AI gegenereerde inhoud is mogelijk onjuist.">
            <a:extLst>
              <a:ext uri="{FF2B5EF4-FFF2-40B4-BE49-F238E27FC236}">
                <a16:creationId xmlns:a16="http://schemas.microsoft.com/office/drawing/2014/main" id="{1714FD48-ACFB-19A2-0A31-94A304E3E1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194" y="1321024"/>
            <a:ext cx="5345099" cy="5345099"/>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stelregel</a:t>
            </a:r>
          </a:p>
        </p:txBody>
      </p:sp>
      <p:pic>
        <p:nvPicPr>
          <p:cNvPr id="8" name="Afbeelding 7" descr="Afbeelding met persoon, container, vasthouden, voedsel&#10;&#10;Automatisch gegenereerde beschrijving">
            <a:extLst>
              <a:ext uri="{FF2B5EF4-FFF2-40B4-BE49-F238E27FC236}">
                <a16:creationId xmlns:a16="http://schemas.microsoft.com/office/drawing/2014/main" id="{839D15AB-A904-C98C-CD6A-FC1E702F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095" y="1699591"/>
            <a:ext cx="4731026" cy="473102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0"/>
            <a:ext cx="9180512" cy="1200329"/>
          </a:xfrm>
          <a:prstGeom prst="rect">
            <a:avLst/>
          </a:prstGeom>
          <a:noFill/>
        </p:spPr>
        <p:txBody>
          <a:bodyPr wrap="square" rtlCol="0">
            <a:spAutoFit/>
          </a:bodyPr>
          <a:lstStyle/>
          <a:p>
            <a:r>
              <a:rPr lang="nl-NL" sz="7200" b="1" u="sng">
                <a:latin typeface="Century Gothic" panose="020B0502020202020204" pitchFamily="34" charset="0"/>
              </a:rPr>
              <a:t>heus</a:t>
            </a:r>
          </a:p>
        </p:txBody>
      </p:sp>
      <p:pic>
        <p:nvPicPr>
          <p:cNvPr id="4" name="Afbeelding 3" descr="Afbeelding met persoon, overdekt, muur, kleding&#10;&#10;Door AI gegenereerde inhoud is mogelijk onjuist.">
            <a:extLst>
              <a:ext uri="{FF2B5EF4-FFF2-40B4-BE49-F238E27FC236}">
                <a16:creationId xmlns:a16="http://schemas.microsoft.com/office/drawing/2014/main" id="{4790C8D4-BD46-1CA1-4898-6EE5A9D4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716" y="1274323"/>
            <a:ext cx="5364804" cy="5364804"/>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Diavoorstelling (4:3)</PresentationFormat>
  <Paragraphs>270</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Aptos</vt: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2025-04-15T09:02:33Z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