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1437" r:id="rId5"/>
    <p:sldId id="548" r:id="rId6"/>
    <p:sldId id="1540" r:id="rId7"/>
    <p:sldId id="1539" r:id="rId8"/>
    <p:sldId id="1476" r:id="rId9"/>
    <p:sldId id="1475" r:id="rId10"/>
    <p:sldId id="1460" r:id="rId11"/>
    <p:sldId id="1479" r:id="rId12"/>
    <p:sldId id="1483" r:id="rId13"/>
    <p:sldId id="1481" r:id="rId14"/>
    <p:sldId id="1482" r:id="rId15"/>
    <p:sldId id="1478" r:id="rId16"/>
    <p:sldId id="1477" r:id="rId17"/>
    <p:sldId id="1480" r:id="rId18"/>
    <p:sldId id="934" r:id="rId19"/>
    <p:sldId id="1536" r:id="rId20"/>
    <p:sldId id="1511" r:id="rId21"/>
    <p:sldId id="1531" r:id="rId22"/>
    <p:sldId id="1532" r:id="rId23"/>
    <p:sldId id="1533" r:id="rId24"/>
    <p:sldId id="1541" r:id="rId25"/>
    <p:sldId id="1535" r:id="rId26"/>
    <p:sldId id="1537" r:id="rId27"/>
    <p:sldId id="1542" r:id="rId28"/>
    <p:sldId id="1526" r:id="rId2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40"/>
            <p14:sldId id="1539"/>
            <p14:sldId id="1476"/>
            <p14:sldId id="1475"/>
            <p14:sldId id="1460"/>
            <p14:sldId id="1479"/>
            <p14:sldId id="1483"/>
            <p14:sldId id="1481"/>
            <p14:sldId id="1482"/>
            <p14:sldId id="1478"/>
            <p14:sldId id="1477"/>
            <p14:sldId id="1480"/>
            <p14:sldId id="934"/>
            <p14:sldId id="1536"/>
            <p14:sldId id="1511"/>
            <p14:sldId id="1531"/>
            <p14:sldId id="1532"/>
            <p14:sldId id="1533"/>
            <p14:sldId id="1541"/>
            <p14:sldId id="1535"/>
            <p14:sldId id="1537"/>
            <p14:sldId id="1542"/>
            <p14:sldId id="15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3DC04-1D80-4C2F-A2AE-2E5B5DA949C6}" v="925" dt="2025-04-08T09:00:11.598"/>
    <p1510:client id="{88F704A6-D073-48D5-BB46-FF504E9EF90E}" v="389" dt="2025-04-08T08:37:42.734"/>
    <p1510:client id="{8E8BF6CB-28E5-40A4-8193-DD38F938D518}" v="1919" dt="2025-04-08T08:55:07.8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2258A16A-124C-430C-8BE3-69A0B5589514}"/>
    <pc:docChg chg="modSld">
      <pc:chgData name="Vrielink, Francis" userId="3d258d00-cfd8-41c5-9f04-1a5a39faef2f" providerId="ADAL" clId="{2258A16A-124C-430C-8BE3-69A0B5589514}" dt="2025-04-08T08:48:30.879" v="96" actId="20577"/>
      <pc:docMkLst>
        <pc:docMk/>
      </pc:docMkLst>
      <pc:sldChg chg="modSp mod">
        <pc:chgData name="Vrielink, Francis" userId="3d258d00-cfd8-41c5-9f04-1a5a39faef2f" providerId="ADAL" clId="{2258A16A-124C-430C-8BE3-69A0B5589514}" dt="2025-04-08T08:48:30.879" v="96" actId="20577"/>
        <pc:sldMkLst>
          <pc:docMk/>
          <pc:sldMk cId="2189114603" sldId="1437"/>
        </pc:sldMkLst>
        <pc:spChg chg="mod">
          <ac:chgData name="Vrielink, Francis" userId="3d258d00-cfd8-41c5-9f04-1a5a39faef2f" providerId="ADAL" clId="{2258A16A-124C-430C-8BE3-69A0B5589514}" dt="2025-04-08T08:48:30.879" v="96" actId="20577"/>
          <ac:spMkLst>
            <pc:docMk/>
            <pc:sldMk cId="2189114603" sldId="1437"/>
            <ac:spMk id="3" creationId="{00000000-0000-0000-0000-000000000000}"/>
          </ac:spMkLst>
        </pc:spChg>
      </pc:sldChg>
      <pc:sldChg chg="modSp mod">
        <pc:chgData name="Vrielink, Francis" userId="3d258d00-cfd8-41c5-9f04-1a5a39faef2f" providerId="ADAL" clId="{2258A16A-124C-430C-8BE3-69A0B5589514}" dt="2025-04-08T08:47:43.080" v="82" actId="20577"/>
        <pc:sldMkLst>
          <pc:docMk/>
          <pc:sldMk cId="672067479" sldId="1536"/>
        </pc:sldMkLst>
        <pc:spChg chg="mod">
          <ac:chgData name="Vrielink, Francis" userId="3d258d00-cfd8-41c5-9f04-1a5a39faef2f" providerId="ADAL" clId="{2258A16A-124C-430C-8BE3-69A0B5589514}" dt="2025-04-08T08:47:43.080" v="82" actId="20577"/>
          <ac:spMkLst>
            <pc:docMk/>
            <pc:sldMk cId="672067479" sldId="1536"/>
            <ac:spMk id="35" creationId="{37104C51-0232-62ED-4C6F-1447D06633EE}"/>
          </ac:spMkLst>
        </pc:spChg>
      </pc:sldChg>
    </pc:docChg>
  </pc:docChgLst>
  <pc:docChgLst>
    <pc:chgData name="Harmsel ter, Marjan" userId="5bf7b4e5-383a-4bf6-a1ba-3724f9cc09cb" providerId="ADAL" clId="{88F704A6-D073-48D5-BB46-FF504E9EF90E}"/>
    <pc:docChg chg="undo custSel addSld delSld modSld modSection">
      <pc:chgData name="Harmsel ter, Marjan" userId="5bf7b4e5-383a-4bf6-a1ba-3724f9cc09cb" providerId="ADAL" clId="{88F704A6-D073-48D5-BB46-FF504E9EF90E}" dt="2025-04-08T08:37:28.158" v="1140" actId="1076"/>
      <pc:docMkLst>
        <pc:docMk/>
      </pc:docMkLst>
      <pc:sldChg chg="delSp modSp mod">
        <pc:chgData name="Harmsel ter, Marjan" userId="5bf7b4e5-383a-4bf6-a1ba-3724f9cc09cb" providerId="ADAL" clId="{88F704A6-D073-48D5-BB46-FF504E9EF90E}" dt="2025-04-08T08:32:31.797" v="1104" actId="478"/>
        <pc:sldMkLst>
          <pc:docMk/>
          <pc:sldMk cId="1671649065" sldId="934"/>
        </pc:sldMkLst>
        <pc:spChg chg="del mod">
          <ac:chgData name="Harmsel ter, Marjan" userId="5bf7b4e5-383a-4bf6-a1ba-3724f9cc09cb" providerId="ADAL" clId="{88F704A6-D073-48D5-BB46-FF504E9EF90E}" dt="2025-04-08T08:32:31.797" v="1104" actId="478"/>
          <ac:spMkLst>
            <pc:docMk/>
            <pc:sldMk cId="1671649065" sldId="934"/>
            <ac:spMk id="3" creationId="{A68A4662-6342-A533-0FC5-FF515531E1FA}"/>
          </ac:spMkLst>
        </pc:spChg>
      </pc:sldChg>
      <pc:sldChg chg="modSp mod">
        <pc:chgData name="Harmsel ter, Marjan" userId="5bf7b4e5-383a-4bf6-a1ba-3724f9cc09cb" providerId="ADAL" clId="{88F704A6-D073-48D5-BB46-FF504E9EF90E}" dt="2025-04-08T06:37:37.658" v="7" actId="20577"/>
        <pc:sldMkLst>
          <pc:docMk/>
          <pc:sldMk cId="2189114603" sldId="1437"/>
        </pc:sldMkLst>
        <pc:spChg chg="mod">
          <ac:chgData name="Harmsel ter, Marjan" userId="5bf7b4e5-383a-4bf6-a1ba-3724f9cc09cb" providerId="ADAL" clId="{88F704A6-D073-48D5-BB46-FF504E9EF90E}" dt="2025-04-08T06:37:37.658" v="7" actId="20577"/>
          <ac:spMkLst>
            <pc:docMk/>
            <pc:sldMk cId="2189114603" sldId="1437"/>
            <ac:spMk id="3" creationId="{00000000-0000-0000-0000-000000000000}"/>
          </ac:spMkLst>
        </pc:spChg>
      </pc:sldChg>
      <pc:sldChg chg="addSp modSp mod">
        <pc:chgData name="Harmsel ter, Marjan" userId="5bf7b4e5-383a-4bf6-a1ba-3724f9cc09cb" providerId="ADAL" clId="{88F704A6-D073-48D5-BB46-FF504E9EF90E}" dt="2025-04-08T06:46:38.041" v="28" actId="1076"/>
        <pc:sldMkLst>
          <pc:docMk/>
          <pc:sldMk cId="3852907103" sldId="1460"/>
        </pc:sldMkLst>
        <pc:picChg chg="add mod modCrop">
          <ac:chgData name="Harmsel ter, Marjan" userId="5bf7b4e5-383a-4bf6-a1ba-3724f9cc09cb" providerId="ADAL" clId="{88F704A6-D073-48D5-BB46-FF504E9EF90E}" dt="2025-04-08T06:46:38.041" v="28" actId="1076"/>
          <ac:picMkLst>
            <pc:docMk/>
            <pc:sldMk cId="3852907103" sldId="1460"/>
            <ac:picMk id="3" creationId="{2D331613-2E85-47CD-5057-8F89499463D4}"/>
          </ac:picMkLst>
        </pc:picChg>
      </pc:sldChg>
      <pc:sldChg chg="addSp delSp modSp mod">
        <pc:chgData name="Harmsel ter, Marjan" userId="5bf7b4e5-383a-4bf6-a1ba-3724f9cc09cb" providerId="ADAL" clId="{88F704A6-D073-48D5-BB46-FF504E9EF90E}" dt="2025-04-08T06:44:09.572" v="20" actId="1076"/>
        <pc:sldMkLst>
          <pc:docMk/>
          <pc:sldMk cId="4207872812" sldId="1475"/>
        </pc:sldMkLst>
        <pc:picChg chg="del">
          <ac:chgData name="Harmsel ter, Marjan" userId="5bf7b4e5-383a-4bf6-a1ba-3724f9cc09cb" providerId="ADAL" clId="{88F704A6-D073-48D5-BB46-FF504E9EF90E}" dt="2025-04-08T06:44:03.442" v="15" actId="478"/>
          <ac:picMkLst>
            <pc:docMk/>
            <pc:sldMk cId="4207872812" sldId="1475"/>
            <ac:picMk id="2" creationId="{340672EF-824C-A5BB-3A8E-BE50E78E7427}"/>
          </ac:picMkLst>
        </pc:picChg>
        <pc:picChg chg="add mod">
          <ac:chgData name="Harmsel ter, Marjan" userId="5bf7b4e5-383a-4bf6-a1ba-3724f9cc09cb" providerId="ADAL" clId="{88F704A6-D073-48D5-BB46-FF504E9EF90E}" dt="2025-04-08T06:44:09.572" v="20" actId="1076"/>
          <ac:picMkLst>
            <pc:docMk/>
            <pc:sldMk cId="4207872812" sldId="1475"/>
            <ac:picMk id="4" creationId="{CFEB5C29-0F94-4A79-57C0-A8E6F66E7916}"/>
          </ac:picMkLst>
        </pc:picChg>
      </pc:sldChg>
      <pc:sldChg chg="addSp modSp mod">
        <pc:chgData name="Harmsel ter, Marjan" userId="5bf7b4e5-383a-4bf6-a1ba-3724f9cc09cb" providerId="ADAL" clId="{88F704A6-D073-48D5-BB46-FF504E9EF90E}" dt="2025-04-08T06:42:07.316" v="14" actId="166"/>
        <pc:sldMkLst>
          <pc:docMk/>
          <pc:sldMk cId="2452007587" sldId="1476"/>
        </pc:sldMkLst>
        <pc:picChg chg="add mod">
          <ac:chgData name="Harmsel ter, Marjan" userId="5bf7b4e5-383a-4bf6-a1ba-3724f9cc09cb" providerId="ADAL" clId="{88F704A6-D073-48D5-BB46-FF504E9EF90E}" dt="2025-04-08T06:42:04.592" v="13" actId="1076"/>
          <ac:picMkLst>
            <pc:docMk/>
            <pc:sldMk cId="2452007587" sldId="1476"/>
            <ac:picMk id="3" creationId="{39043649-8194-ECE4-981D-45CE7D7A6A36}"/>
          </ac:picMkLst>
        </pc:picChg>
        <pc:picChg chg="ord">
          <ac:chgData name="Harmsel ter, Marjan" userId="5bf7b4e5-383a-4bf6-a1ba-3724f9cc09cb" providerId="ADAL" clId="{88F704A6-D073-48D5-BB46-FF504E9EF90E}" dt="2025-04-08T06:42:07.316" v="14" actId="166"/>
          <ac:picMkLst>
            <pc:docMk/>
            <pc:sldMk cId="2452007587" sldId="1476"/>
            <ac:picMk id="7" creationId="{1EA1A6DE-F9CF-B5D7-07EA-80A0D092E475}"/>
          </ac:picMkLst>
        </pc:picChg>
      </pc:sldChg>
      <pc:sldChg chg="addSp delSp modSp mod">
        <pc:chgData name="Harmsel ter, Marjan" userId="5bf7b4e5-383a-4bf6-a1ba-3724f9cc09cb" providerId="ADAL" clId="{88F704A6-D073-48D5-BB46-FF504E9EF90E}" dt="2025-04-08T07:12:18.820" v="106" actId="1076"/>
        <pc:sldMkLst>
          <pc:docMk/>
          <pc:sldMk cId="2709048002" sldId="1477"/>
        </pc:sldMkLst>
        <pc:picChg chg="del">
          <ac:chgData name="Harmsel ter, Marjan" userId="5bf7b4e5-383a-4bf6-a1ba-3724f9cc09cb" providerId="ADAL" clId="{88F704A6-D073-48D5-BB46-FF504E9EF90E}" dt="2025-04-08T07:12:13.860" v="105" actId="478"/>
          <ac:picMkLst>
            <pc:docMk/>
            <pc:sldMk cId="2709048002" sldId="1477"/>
            <ac:picMk id="2" creationId="{26A3ABF3-BC90-E51A-84EA-EE42E46EDB0C}"/>
          </ac:picMkLst>
        </pc:picChg>
        <pc:picChg chg="add mod">
          <ac:chgData name="Harmsel ter, Marjan" userId="5bf7b4e5-383a-4bf6-a1ba-3724f9cc09cb" providerId="ADAL" clId="{88F704A6-D073-48D5-BB46-FF504E9EF90E}" dt="2025-04-08T07:12:18.820" v="106" actId="1076"/>
          <ac:picMkLst>
            <pc:docMk/>
            <pc:sldMk cId="2709048002" sldId="1477"/>
            <ac:picMk id="3" creationId="{6402F6F1-67C3-C90C-19C6-D3DBADF5948A}"/>
          </ac:picMkLst>
        </pc:picChg>
      </pc:sldChg>
      <pc:sldChg chg="addSp delSp modSp mod">
        <pc:chgData name="Harmsel ter, Marjan" userId="5bf7b4e5-383a-4bf6-a1ba-3724f9cc09cb" providerId="ADAL" clId="{88F704A6-D073-48D5-BB46-FF504E9EF90E}" dt="2025-04-08T08:36:05.483" v="1111" actId="1076"/>
        <pc:sldMkLst>
          <pc:docMk/>
          <pc:sldMk cId="4074911733" sldId="1478"/>
        </pc:sldMkLst>
        <pc:picChg chg="add del mod">
          <ac:chgData name="Harmsel ter, Marjan" userId="5bf7b4e5-383a-4bf6-a1ba-3724f9cc09cb" providerId="ADAL" clId="{88F704A6-D073-48D5-BB46-FF504E9EF90E}" dt="2025-04-08T07:12:10.772" v="102" actId="21"/>
          <ac:picMkLst>
            <pc:docMk/>
            <pc:sldMk cId="4074911733" sldId="1478"/>
            <ac:picMk id="3" creationId="{6402F6F1-67C3-C90C-19C6-D3DBADF5948A}"/>
          </ac:picMkLst>
        </pc:picChg>
        <pc:picChg chg="add del mod">
          <ac:chgData name="Harmsel ter, Marjan" userId="5bf7b4e5-383a-4bf6-a1ba-3724f9cc09cb" providerId="ADAL" clId="{88F704A6-D073-48D5-BB46-FF504E9EF90E}" dt="2025-04-08T08:35:58.282" v="1106" actId="478"/>
          <ac:picMkLst>
            <pc:docMk/>
            <pc:sldMk cId="4074911733" sldId="1478"/>
            <ac:picMk id="5" creationId="{16BEF1B7-E8B2-4BB9-27CF-D60600BA3D02}"/>
          </ac:picMkLst>
        </pc:picChg>
        <pc:picChg chg="add mod">
          <ac:chgData name="Harmsel ter, Marjan" userId="5bf7b4e5-383a-4bf6-a1ba-3724f9cc09cb" providerId="ADAL" clId="{88F704A6-D073-48D5-BB46-FF504E9EF90E}" dt="2025-04-08T08:36:05.483" v="1111" actId="1076"/>
          <ac:picMkLst>
            <pc:docMk/>
            <pc:sldMk cId="4074911733" sldId="1478"/>
            <ac:picMk id="8" creationId="{C5225E78-DF96-4C49-4622-388A0C3C30F8}"/>
          </ac:picMkLst>
        </pc:picChg>
      </pc:sldChg>
      <pc:sldChg chg="addSp modSp mod">
        <pc:chgData name="Harmsel ter, Marjan" userId="5bf7b4e5-383a-4bf6-a1ba-3724f9cc09cb" providerId="ADAL" clId="{88F704A6-D073-48D5-BB46-FF504E9EF90E}" dt="2025-04-08T06:48:26.766" v="35" actId="1076"/>
        <pc:sldMkLst>
          <pc:docMk/>
          <pc:sldMk cId="4210467006" sldId="1479"/>
        </pc:sldMkLst>
        <pc:picChg chg="add mod">
          <ac:chgData name="Harmsel ter, Marjan" userId="5bf7b4e5-383a-4bf6-a1ba-3724f9cc09cb" providerId="ADAL" clId="{88F704A6-D073-48D5-BB46-FF504E9EF90E}" dt="2025-04-08T06:48:26.766" v="35" actId="1076"/>
          <ac:picMkLst>
            <pc:docMk/>
            <pc:sldMk cId="4210467006" sldId="1479"/>
            <ac:picMk id="3" creationId="{C7CF1AC4-6CFA-FB9A-88EA-A4BB94921086}"/>
          </ac:picMkLst>
        </pc:picChg>
        <pc:picChg chg="mod modCrop">
          <ac:chgData name="Harmsel ter, Marjan" userId="5bf7b4e5-383a-4bf6-a1ba-3724f9cc09cb" providerId="ADAL" clId="{88F704A6-D073-48D5-BB46-FF504E9EF90E}" dt="2025-04-08T06:48:24.199" v="34" actId="1076"/>
          <ac:picMkLst>
            <pc:docMk/>
            <pc:sldMk cId="4210467006" sldId="1479"/>
            <ac:picMk id="15" creationId="{F508D9CB-7BC5-950A-3D1B-D6FDE2A70256}"/>
          </ac:picMkLst>
        </pc:picChg>
      </pc:sldChg>
      <pc:sldChg chg="addSp modSp mod">
        <pc:chgData name="Harmsel ter, Marjan" userId="5bf7b4e5-383a-4bf6-a1ba-3724f9cc09cb" providerId="ADAL" clId="{88F704A6-D073-48D5-BB46-FF504E9EF90E}" dt="2025-04-08T07:15:05.404" v="114" actId="1076"/>
        <pc:sldMkLst>
          <pc:docMk/>
          <pc:sldMk cId="1487044012" sldId="1480"/>
        </pc:sldMkLst>
        <pc:picChg chg="add mod">
          <ac:chgData name="Harmsel ter, Marjan" userId="5bf7b4e5-383a-4bf6-a1ba-3724f9cc09cb" providerId="ADAL" clId="{88F704A6-D073-48D5-BB46-FF504E9EF90E}" dt="2025-04-08T07:15:05.404" v="114" actId="1076"/>
          <ac:picMkLst>
            <pc:docMk/>
            <pc:sldMk cId="1487044012" sldId="1480"/>
            <ac:picMk id="3" creationId="{C748ED1F-9C52-536E-CCAA-AF571F3612D4}"/>
          </ac:picMkLst>
        </pc:picChg>
      </pc:sldChg>
      <pc:sldChg chg="addSp delSp modSp mod">
        <pc:chgData name="Harmsel ter, Marjan" userId="5bf7b4e5-383a-4bf6-a1ba-3724f9cc09cb" providerId="ADAL" clId="{88F704A6-D073-48D5-BB46-FF504E9EF90E}" dt="2025-04-08T07:03:59.131" v="89" actId="1076"/>
        <pc:sldMkLst>
          <pc:docMk/>
          <pc:sldMk cId="3779434736" sldId="1481"/>
        </pc:sldMkLst>
        <pc:spChg chg="add mod ord">
          <ac:chgData name="Harmsel ter, Marjan" userId="5bf7b4e5-383a-4bf6-a1ba-3724f9cc09cb" providerId="ADAL" clId="{88F704A6-D073-48D5-BB46-FF504E9EF90E}" dt="2025-04-08T07:03:59.131" v="89" actId="1076"/>
          <ac:spMkLst>
            <pc:docMk/>
            <pc:sldMk cId="3779434736" sldId="1481"/>
            <ac:spMk id="5" creationId="{18383430-9510-BB6F-8655-AA77E02B1518}"/>
          </ac:spMkLst>
        </pc:spChg>
        <pc:picChg chg="del">
          <ac:chgData name="Harmsel ter, Marjan" userId="5bf7b4e5-383a-4bf6-a1ba-3724f9cc09cb" providerId="ADAL" clId="{88F704A6-D073-48D5-BB46-FF504E9EF90E}" dt="2025-04-08T07:01:39.329" v="58" actId="478"/>
          <ac:picMkLst>
            <pc:docMk/>
            <pc:sldMk cId="3779434736" sldId="1481"/>
            <ac:picMk id="2" creationId="{9AEC9856-0A52-9CE0-63C2-F2E26E2A4348}"/>
          </ac:picMkLst>
        </pc:picChg>
        <pc:picChg chg="add del mod">
          <ac:chgData name="Harmsel ter, Marjan" userId="5bf7b4e5-383a-4bf6-a1ba-3724f9cc09cb" providerId="ADAL" clId="{88F704A6-D073-48D5-BB46-FF504E9EF90E}" dt="2025-04-08T07:03:37.612" v="80" actId="478"/>
          <ac:picMkLst>
            <pc:docMk/>
            <pc:sldMk cId="3779434736" sldId="1481"/>
            <ac:picMk id="4" creationId="{E99A20A1-D1E1-C069-E4EB-4D124A5F53E2}"/>
          </ac:picMkLst>
        </pc:picChg>
        <pc:picChg chg="add mod">
          <ac:chgData name="Harmsel ter, Marjan" userId="5bf7b4e5-383a-4bf6-a1ba-3724f9cc09cb" providerId="ADAL" clId="{88F704A6-D073-48D5-BB46-FF504E9EF90E}" dt="2025-04-08T07:03:56.611" v="88" actId="1076"/>
          <ac:picMkLst>
            <pc:docMk/>
            <pc:sldMk cId="3779434736" sldId="1481"/>
            <ac:picMk id="8" creationId="{4E28C713-E5D6-D5D9-A900-6B2B77C25C8B}"/>
          </ac:picMkLst>
        </pc:picChg>
      </pc:sldChg>
      <pc:sldChg chg="addSp delSp modSp mod">
        <pc:chgData name="Harmsel ter, Marjan" userId="5bf7b4e5-383a-4bf6-a1ba-3724f9cc09cb" providerId="ADAL" clId="{88F704A6-D073-48D5-BB46-FF504E9EF90E}" dt="2025-04-08T07:08:31.824" v="98" actId="1076"/>
        <pc:sldMkLst>
          <pc:docMk/>
          <pc:sldMk cId="1201727269" sldId="1482"/>
        </pc:sldMkLst>
        <pc:picChg chg="del">
          <ac:chgData name="Harmsel ter, Marjan" userId="5bf7b4e5-383a-4bf6-a1ba-3724f9cc09cb" providerId="ADAL" clId="{88F704A6-D073-48D5-BB46-FF504E9EF90E}" dt="2025-04-08T07:07:51.711" v="90" actId="478"/>
          <ac:picMkLst>
            <pc:docMk/>
            <pc:sldMk cId="1201727269" sldId="1482"/>
            <ac:picMk id="2" creationId="{EABCF7E0-78F9-C68E-EA54-51AEE96DA812}"/>
          </ac:picMkLst>
        </pc:picChg>
        <pc:picChg chg="add mod">
          <ac:chgData name="Harmsel ter, Marjan" userId="5bf7b4e5-383a-4bf6-a1ba-3724f9cc09cb" providerId="ADAL" clId="{88F704A6-D073-48D5-BB46-FF504E9EF90E}" dt="2025-04-08T07:08:31.824" v="98" actId="1076"/>
          <ac:picMkLst>
            <pc:docMk/>
            <pc:sldMk cId="1201727269" sldId="1482"/>
            <ac:picMk id="4" creationId="{4458B164-EEDD-2040-374C-AF239F5A22E9}"/>
          </ac:picMkLst>
        </pc:picChg>
        <pc:picChg chg="add mod">
          <ac:chgData name="Harmsel ter, Marjan" userId="5bf7b4e5-383a-4bf6-a1ba-3724f9cc09cb" providerId="ADAL" clId="{88F704A6-D073-48D5-BB46-FF504E9EF90E}" dt="2025-04-08T07:08:31.824" v="98" actId="1076"/>
          <ac:picMkLst>
            <pc:docMk/>
            <pc:sldMk cId="1201727269" sldId="1482"/>
            <ac:picMk id="7" creationId="{EDAF8D17-868F-49C5-7BE5-CD6B4804E104}"/>
          </ac:picMkLst>
        </pc:picChg>
      </pc:sldChg>
      <pc:sldChg chg="addSp delSp modSp mod">
        <pc:chgData name="Harmsel ter, Marjan" userId="5bf7b4e5-383a-4bf6-a1ba-3724f9cc09cb" providerId="ADAL" clId="{88F704A6-D073-48D5-BB46-FF504E9EF90E}" dt="2025-04-08T06:58:51.806" v="57" actId="1076"/>
        <pc:sldMkLst>
          <pc:docMk/>
          <pc:sldMk cId="2904738428" sldId="1483"/>
        </pc:sldMkLst>
        <pc:picChg chg="del">
          <ac:chgData name="Harmsel ter, Marjan" userId="5bf7b4e5-383a-4bf6-a1ba-3724f9cc09cb" providerId="ADAL" clId="{88F704A6-D073-48D5-BB46-FF504E9EF90E}" dt="2025-04-08T06:55:10.164" v="36" actId="478"/>
          <ac:picMkLst>
            <pc:docMk/>
            <pc:sldMk cId="2904738428" sldId="1483"/>
            <ac:picMk id="2" creationId="{EA4A19C1-C5A3-3E6B-AFAC-EBCBB03755E1}"/>
          </ac:picMkLst>
        </pc:picChg>
        <pc:picChg chg="add del mod">
          <ac:chgData name="Harmsel ter, Marjan" userId="5bf7b4e5-383a-4bf6-a1ba-3724f9cc09cb" providerId="ADAL" clId="{88F704A6-D073-48D5-BB46-FF504E9EF90E}" dt="2025-04-08T06:58:51.806" v="57" actId="1076"/>
          <ac:picMkLst>
            <pc:docMk/>
            <pc:sldMk cId="2904738428" sldId="1483"/>
            <ac:picMk id="4" creationId="{80C31F68-9C1A-F23E-DDB7-2ACDA2D080B2}"/>
          </ac:picMkLst>
        </pc:picChg>
        <pc:picChg chg="add del mod">
          <ac:chgData name="Harmsel ter, Marjan" userId="5bf7b4e5-383a-4bf6-a1ba-3724f9cc09cb" providerId="ADAL" clId="{88F704A6-D073-48D5-BB46-FF504E9EF90E}" dt="2025-04-08T06:58:49.287" v="56" actId="478"/>
          <ac:picMkLst>
            <pc:docMk/>
            <pc:sldMk cId="2904738428" sldId="1483"/>
            <ac:picMk id="7" creationId="{DDD20C7B-9C60-8C30-3A26-0087BB80373B}"/>
          </ac:picMkLst>
        </pc:picChg>
        <pc:picChg chg="add del mod">
          <ac:chgData name="Harmsel ter, Marjan" userId="5bf7b4e5-383a-4bf6-a1ba-3724f9cc09cb" providerId="ADAL" clId="{88F704A6-D073-48D5-BB46-FF504E9EF90E}" dt="2025-04-08T06:58:48.821" v="55" actId="478"/>
          <ac:picMkLst>
            <pc:docMk/>
            <pc:sldMk cId="2904738428" sldId="1483"/>
            <ac:picMk id="9" creationId="{328335A0-AD67-1017-CF4E-4D7967D48FE0}"/>
          </ac:picMkLst>
        </pc:picChg>
        <pc:picChg chg="mod">
          <ac:chgData name="Harmsel ter, Marjan" userId="5bf7b4e5-383a-4bf6-a1ba-3724f9cc09cb" providerId="ADAL" clId="{88F704A6-D073-48D5-BB46-FF504E9EF90E}" dt="2025-04-08T06:55:19.344" v="41" actId="1076"/>
          <ac:picMkLst>
            <pc:docMk/>
            <pc:sldMk cId="2904738428" sldId="1483"/>
            <ac:picMk id="11" creationId="{91B85315-4F4B-9F28-4C2A-0C123B923AAD}"/>
          </ac:picMkLst>
        </pc:picChg>
      </pc:sldChg>
      <pc:sldChg chg="addSp delSp modSp mod">
        <pc:chgData name="Harmsel ter, Marjan" userId="5bf7b4e5-383a-4bf6-a1ba-3724f9cc09cb" providerId="ADAL" clId="{88F704A6-D073-48D5-BB46-FF504E9EF90E}" dt="2025-04-08T07:20:01.772" v="327" actId="20577"/>
        <pc:sldMkLst>
          <pc:docMk/>
          <pc:sldMk cId="2967928418" sldId="1511"/>
        </pc:sldMkLst>
        <pc:spChg chg="mod">
          <ac:chgData name="Harmsel ter, Marjan" userId="5bf7b4e5-383a-4bf6-a1ba-3724f9cc09cb" providerId="ADAL" clId="{88F704A6-D073-48D5-BB46-FF504E9EF90E}" dt="2025-04-08T07:20:01.772" v="327" actId="20577"/>
          <ac:spMkLst>
            <pc:docMk/>
            <pc:sldMk cId="2967928418" sldId="1511"/>
            <ac:spMk id="35" creationId="{37104C51-0232-62ED-4C6F-1447D06633EE}"/>
          </ac:spMkLst>
        </pc:spChg>
        <pc:picChg chg="del">
          <ac:chgData name="Harmsel ter, Marjan" userId="5bf7b4e5-383a-4bf6-a1ba-3724f9cc09cb" providerId="ADAL" clId="{88F704A6-D073-48D5-BB46-FF504E9EF90E}" dt="2025-04-08T07:19:24.699" v="233" actId="478"/>
          <ac:picMkLst>
            <pc:docMk/>
            <pc:sldMk cId="2967928418" sldId="1511"/>
            <ac:picMk id="8" creationId="{C5609F83-A31C-F26B-781F-327B91F1AB89}"/>
          </ac:picMkLst>
        </pc:picChg>
        <pc:picChg chg="add mod">
          <ac:chgData name="Harmsel ter, Marjan" userId="5bf7b4e5-383a-4bf6-a1ba-3724f9cc09cb" providerId="ADAL" clId="{88F704A6-D073-48D5-BB46-FF504E9EF90E}" dt="2025-04-08T07:19:31.709" v="237" actId="14100"/>
          <ac:picMkLst>
            <pc:docMk/>
            <pc:sldMk cId="2967928418" sldId="1511"/>
            <ac:picMk id="9" creationId="{9E554CFB-B9CC-18C2-69F2-777035C07C69}"/>
          </ac:picMkLst>
        </pc:picChg>
      </pc:sldChg>
      <pc:sldChg chg="del">
        <pc:chgData name="Harmsel ter, Marjan" userId="5bf7b4e5-383a-4bf6-a1ba-3724f9cc09cb" providerId="ADAL" clId="{88F704A6-D073-48D5-BB46-FF504E9EF90E}" dt="2025-04-08T08:32:40.112" v="1105" actId="47"/>
        <pc:sldMkLst>
          <pc:docMk/>
          <pc:sldMk cId="1594331871" sldId="1512"/>
        </pc:sldMkLst>
      </pc:sldChg>
      <pc:sldChg chg="del">
        <pc:chgData name="Harmsel ter, Marjan" userId="5bf7b4e5-383a-4bf6-a1ba-3724f9cc09cb" providerId="ADAL" clId="{88F704A6-D073-48D5-BB46-FF504E9EF90E}" dt="2025-04-08T08:32:40.112" v="1105" actId="47"/>
        <pc:sldMkLst>
          <pc:docMk/>
          <pc:sldMk cId="3112181829" sldId="1515"/>
        </pc:sldMkLst>
      </pc:sldChg>
      <pc:sldChg chg="del">
        <pc:chgData name="Harmsel ter, Marjan" userId="5bf7b4e5-383a-4bf6-a1ba-3724f9cc09cb" providerId="ADAL" clId="{88F704A6-D073-48D5-BB46-FF504E9EF90E}" dt="2025-04-08T08:32:40.112" v="1105" actId="47"/>
        <pc:sldMkLst>
          <pc:docMk/>
          <pc:sldMk cId="2946319108" sldId="1516"/>
        </pc:sldMkLst>
      </pc:sldChg>
      <pc:sldChg chg="del">
        <pc:chgData name="Harmsel ter, Marjan" userId="5bf7b4e5-383a-4bf6-a1ba-3724f9cc09cb" providerId="ADAL" clId="{88F704A6-D073-48D5-BB46-FF504E9EF90E}" dt="2025-04-08T08:32:40.112" v="1105" actId="47"/>
        <pc:sldMkLst>
          <pc:docMk/>
          <pc:sldMk cId="1628480429" sldId="1517"/>
        </pc:sldMkLst>
      </pc:sldChg>
      <pc:sldChg chg="del">
        <pc:chgData name="Harmsel ter, Marjan" userId="5bf7b4e5-383a-4bf6-a1ba-3724f9cc09cb" providerId="ADAL" clId="{88F704A6-D073-48D5-BB46-FF504E9EF90E}" dt="2025-04-08T08:32:40.112" v="1105" actId="47"/>
        <pc:sldMkLst>
          <pc:docMk/>
          <pc:sldMk cId="933367485" sldId="1518"/>
        </pc:sldMkLst>
      </pc:sldChg>
      <pc:sldChg chg="del">
        <pc:chgData name="Harmsel ter, Marjan" userId="5bf7b4e5-383a-4bf6-a1ba-3724f9cc09cb" providerId="ADAL" clId="{88F704A6-D073-48D5-BB46-FF504E9EF90E}" dt="2025-04-08T08:32:40.112" v="1105" actId="47"/>
        <pc:sldMkLst>
          <pc:docMk/>
          <pc:sldMk cId="1738896802" sldId="1519"/>
        </pc:sldMkLst>
      </pc:sldChg>
      <pc:sldChg chg="del">
        <pc:chgData name="Harmsel ter, Marjan" userId="5bf7b4e5-383a-4bf6-a1ba-3724f9cc09cb" providerId="ADAL" clId="{88F704A6-D073-48D5-BB46-FF504E9EF90E}" dt="2025-04-08T08:32:40.112" v="1105" actId="47"/>
        <pc:sldMkLst>
          <pc:docMk/>
          <pc:sldMk cId="1530054038" sldId="1520"/>
        </pc:sldMkLst>
      </pc:sldChg>
      <pc:sldChg chg="del">
        <pc:chgData name="Harmsel ter, Marjan" userId="5bf7b4e5-383a-4bf6-a1ba-3724f9cc09cb" providerId="ADAL" clId="{88F704A6-D073-48D5-BB46-FF504E9EF90E}" dt="2025-04-08T08:32:40.112" v="1105" actId="47"/>
        <pc:sldMkLst>
          <pc:docMk/>
          <pc:sldMk cId="1059877010" sldId="1521"/>
        </pc:sldMkLst>
      </pc:sldChg>
      <pc:sldChg chg="addSp delSp modSp mod">
        <pc:chgData name="Harmsel ter, Marjan" userId="5bf7b4e5-383a-4bf6-a1ba-3724f9cc09cb" providerId="ADAL" clId="{88F704A6-D073-48D5-BB46-FF504E9EF90E}" dt="2025-04-08T08:08:50.778" v="702" actId="1076"/>
        <pc:sldMkLst>
          <pc:docMk/>
          <pc:sldMk cId="151276956" sldId="1526"/>
        </pc:sldMkLst>
        <pc:spChg chg="mod">
          <ac:chgData name="Harmsel ter, Marjan" userId="5bf7b4e5-383a-4bf6-a1ba-3724f9cc09cb" providerId="ADAL" clId="{88F704A6-D073-48D5-BB46-FF504E9EF90E}" dt="2025-04-08T08:08:31" v="693" actId="1076"/>
          <ac:spMkLst>
            <pc:docMk/>
            <pc:sldMk cId="151276956" sldId="1526"/>
            <ac:spMk id="12" creationId="{E2476A93-B8D4-4E44-87FD-AFF601B2337C}"/>
          </ac:spMkLst>
        </pc:spChg>
        <pc:spChg chg="mod">
          <ac:chgData name="Harmsel ter, Marjan" userId="5bf7b4e5-383a-4bf6-a1ba-3724f9cc09cb" providerId="ADAL" clId="{88F704A6-D073-48D5-BB46-FF504E9EF90E}" dt="2025-04-08T07:59:55.090" v="633" actId="1076"/>
          <ac:spMkLst>
            <pc:docMk/>
            <pc:sldMk cId="151276956" sldId="1526"/>
            <ac:spMk id="13" creationId="{4985FF45-EE56-11C3-E0CC-6BBB359031C0}"/>
          </ac:spMkLst>
        </pc:spChg>
        <pc:spChg chg="mod">
          <ac:chgData name="Harmsel ter, Marjan" userId="5bf7b4e5-383a-4bf6-a1ba-3724f9cc09cb" providerId="ADAL" clId="{88F704A6-D073-48D5-BB46-FF504E9EF90E}" dt="2025-04-08T08:05:21.465" v="677" actId="1076"/>
          <ac:spMkLst>
            <pc:docMk/>
            <pc:sldMk cId="151276956" sldId="1526"/>
            <ac:spMk id="14" creationId="{B7594A3B-3117-84CE-C300-FB96E5ED269D}"/>
          </ac:spMkLst>
        </pc:spChg>
        <pc:spChg chg="mod">
          <ac:chgData name="Harmsel ter, Marjan" userId="5bf7b4e5-383a-4bf6-a1ba-3724f9cc09cb" providerId="ADAL" clId="{88F704A6-D073-48D5-BB46-FF504E9EF90E}" dt="2025-04-08T08:05:21.465" v="677" actId="1076"/>
          <ac:spMkLst>
            <pc:docMk/>
            <pc:sldMk cId="151276956" sldId="1526"/>
            <ac:spMk id="15" creationId="{6EA1F8B7-D4BC-D8B0-E6FD-F33ECB45A1DD}"/>
          </ac:spMkLst>
        </pc:spChg>
        <pc:spChg chg="mod">
          <ac:chgData name="Harmsel ter, Marjan" userId="5bf7b4e5-383a-4bf6-a1ba-3724f9cc09cb" providerId="ADAL" clId="{88F704A6-D073-48D5-BB46-FF504E9EF90E}" dt="2025-04-08T08:00:00.141" v="635" actId="14100"/>
          <ac:spMkLst>
            <pc:docMk/>
            <pc:sldMk cId="151276956" sldId="1526"/>
            <ac:spMk id="18" creationId="{85D7DD60-F4AA-AD34-A265-146B167D02FE}"/>
          </ac:spMkLst>
        </pc:spChg>
        <pc:spChg chg="mod">
          <ac:chgData name="Harmsel ter, Marjan" userId="5bf7b4e5-383a-4bf6-a1ba-3724f9cc09cb" providerId="ADAL" clId="{88F704A6-D073-48D5-BB46-FF504E9EF90E}" dt="2025-04-08T08:08:31" v="693" actId="1076"/>
          <ac:spMkLst>
            <pc:docMk/>
            <pc:sldMk cId="151276956" sldId="1526"/>
            <ac:spMk id="19" creationId="{40542B69-6D97-5F24-63E3-ABE36EA69A27}"/>
          </ac:spMkLst>
        </pc:spChg>
        <pc:picChg chg="add mod">
          <ac:chgData name="Harmsel ter, Marjan" userId="5bf7b4e5-383a-4bf6-a1ba-3724f9cc09cb" providerId="ADAL" clId="{88F704A6-D073-48D5-BB46-FF504E9EF90E}" dt="2025-04-08T07:59:39.075" v="621" actId="1076"/>
          <ac:picMkLst>
            <pc:docMk/>
            <pc:sldMk cId="151276956" sldId="1526"/>
            <ac:picMk id="16" creationId="{829D3EFB-FA04-9F04-BA2B-B26DDA9B2EF1}"/>
          </ac:picMkLst>
        </pc:picChg>
        <pc:picChg chg="del mod">
          <ac:chgData name="Harmsel ter, Marjan" userId="5bf7b4e5-383a-4bf6-a1ba-3724f9cc09cb" providerId="ADAL" clId="{88F704A6-D073-48D5-BB46-FF504E9EF90E}" dt="2025-04-08T08:00:52.783" v="643" actId="478"/>
          <ac:picMkLst>
            <pc:docMk/>
            <pc:sldMk cId="151276956" sldId="1526"/>
            <ac:picMk id="23" creationId="{4F4EB49B-48E0-BC30-D939-2599F6008A87}"/>
          </ac:picMkLst>
        </pc:picChg>
        <pc:picChg chg="add mod modCrop">
          <ac:chgData name="Harmsel ter, Marjan" userId="5bf7b4e5-383a-4bf6-a1ba-3724f9cc09cb" providerId="ADAL" clId="{88F704A6-D073-48D5-BB46-FF504E9EF90E}" dt="2025-04-08T08:00:57.606" v="646" actId="1076"/>
          <ac:picMkLst>
            <pc:docMk/>
            <pc:sldMk cId="151276956" sldId="1526"/>
            <ac:picMk id="24" creationId="{3A060C3B-4DB5-4123-7123-0150645BFCA0}"/>
          </ac:picMkLst>
        </pc:picChg>
        <pc:picChg chg="add mod">
          <ac:chgData name="Harmsel ter, Marjan" userId="5bf7b4e5-383a-4bf6-a1ba-3724f9cc09cb" providerId="ADAL" clId="{88F704A6-D073-48D5-BB46-FF504E9EF90E}" dt="2025-04-08T08:05:25.776" v="680" actId="1076"/>
          <ac:picMkLst>
            <pc:docMk/>
            <pc:sldMk cId="151276956" sldId="1526"/>
            <ac:picMk id="26" creationId="{8BB660D1-7184-0D1E-D635-A53CD7A8F9FC}"/>
          </ac:picMkLst>
        </pc:picChg>
        <pc:picChg chg="add mod modCrop">
          <ac:chgData name="Harmsel ter, Marjan" userId="5bf7b4e5-383a-4bf6-a1ba-3724f9cc09cb" providerId="ADAL" clId="{88F704A6-D073-48D5-BB46-FF504E9EF90E}" dt="2025-04-08T08:06:05.681" v="690" actId="1076"/>
          <ac:picMkLst>
            <pc:docMk/>
            <pc:sldMk cId="151276956" sldId="1526"/>
            <ac:picMk id="31" creationId="{F8B8A2C7-2866-701C-1B68-0832076EE623}"/>
          </ac:picMkLst>
        </pc:picChg>
        <pc:picChg chg="add mod">
          <ac:chgData name="Harmsel ter, Marjan" userId="5bf7b4e5-383a-4bf6-a1ba-3724f9cc09cb" providerId="ADAL" clId="{88F704A6-D073-48D5-BB46-FF504E9EF90E}" dt="2025-04-08T08:08:50.778" v="702" actId="1076"/>
          <ac:picMkLst>
            <pc:docMk/>
            <pc:sldMk cId="151276956" sldId="1526"/>
            <ac:picMk id="33" creationId="{845B9601-EDF5-89A0-53D2-676D94AD35BF}"/>
          </ac:picMkLst>
        </pc:picChg>
        <pc:cxnChg chg="mod">
          <ac:chgData name="Harmsel ter, Marjan" userId="5bf7b4e5-383a-4bf6-a1ba-3724f9cc09cb" providerId="ADAL" clId="{88F704A6-D073-48D5-BB46-FF504E9EF90E}" dt="2025-04-08T08:08:34.786" v="695" actId="14100"/>
          <ac:cxnSpMkLst>
            <pc:docMk/>
            <pc:sldMk cId="151276956" sldId="1526"/>
            <ac:cxnSpMk id="21" creationId="{B84B33EF-2A54-99B2-FEF8-27486B72F624}"/>
          </ac:cxnSpMkLst>
        </pc:cxnChg>
        <pc:cxnChg chg="mod">
          <ac:chgData name="Harmsel ter, Marjan" userId="5bf7b4e5-383a-4bf6-a1ba-3724f9cc09cb" providerId="ADAL" clId="{88F704A6-D073-48D5-BB46-FF504E9EF90E}" dt="2025-04-08T08:00:02.678" v="636" actId="14100"/>
          <ac:cxnSpMkLst>
            <pc:docMk/>
            <pc:sldMk cId="151276956" sldId="1526"/>
            <ac:cxnSpMk id="27" creationId="{EC90AE0F-5DD8-2D25-C999-5E0CC65E11C5}"/>
          </ac:cxnSpMkLst>
        </pc:cxnChg>
        <pc:cxnChg chg="mod">
          <ac:chgData name="Harmsel ter, Marjan" userId="5bf7b4e5-383a-4bf6-a1ba-3724f9cc09cb" providerId="ADAL" clId="{88F704A6-D073-48D5-BB46-FF504E9EF90E}" dt="2025-04-08T08:05:21.465" v="677" actId="1076"/>
          <ac:cxnSpMkLst>
            <pc:docMk/>
            <pc:sldMk cId="151276956" sldId="1526"/>
            <ac:cxnSpMk id="29" creationId="{10445519-6BAB-CA4B-0B0C-EF80D4D34E4C}"/>
          </ac:cxnSpMkLst>
        </pc:cxnChg>
      </pc:sldChg>
      <pc:sldChg chg="del">
        <pc:chgData name="Harmsel ter, Marjan" userId="5bf7b4e5-383a-4bf6-a1ba-3724f9cc09cb" providerId="ADAL" clId="{88F704A6-D073-48D5-BB46-FF504E9EF90E}" dt="2025-04-08T08:32:40.112" v="1105" actId="47"/>
        <pc:sldMkLst>
          <pc:docMk/>
          <pc:sldMk cId="2371299458" sldId="1529"/>
        </pc:sldMkLst>
      </pc:sldChg>
      <pc:sldChg chg="addSp delSp modSp mod">
        <pc:chgData name="Harmsel ter, Marjan" userId="5bf7b4e5-383a-4bf6-a1ba-3724f9cc09cb" providerId="ADAL" clId="{88F704A6-D073-48D5-BB46-FF504E9EF90E}" dt="2025-04-08T07:27:24.878" v="471" actId="1076"/>
        <pc:sldMkLst>
          <pc:docMk/>
          <pc:sldMk cId="2466791532" sldId="1531"/>
        </pc:sldMkLst>
        <pc:spChg chg="mod">
          <ac:chgData name="Harmsel ter, Marjan" userId="5bf7b4e5-383a-4bf6-a1ba-3724f9cc09cb" providerId="ADAL" clId="{88F704A6-D073-48D5-BB46-FF504E9EF90E}" dt="2025-04-08T07:24:56.008" v="404" actId="20577"/>
          <ac:spMkLst>
            <pc:docMk/>
            <pc:sldMk cId="2466791532" sldId="1531"/>
            <ac:spMk id="34" creationId="{152372B3-00F5-781C-183E-6F2DDF35091D}"/>
          </ac:spMkLst>
        </pc:spChg>
        <pc:spChg chg="mod">
          <ac:chgData name="Harmsel ter, Marjan" userId="5bf7b4e5-383a-4bf6-a1ba-3724f9cc09cb" providerId="ADAL" clId="{88F704A6-D073-48D5-BB46-FF504E9EF90E}" dt="2025-04-08T07:21:27.329" v="395" actId="404"/>
          <ac:spMkLst>
            <pc:docMk/>
            <pc:sldMk cId="2466791532" sldId="1531"/>
            <ac:spMk id="35" creationId="{37104C51-0232-62ED-4C6F-1447D06633EE}"/>
          </ac:spMkLst>
        </pc:spChg>
        <pc:spChg chg="mod">
          <ac:chgData name="Harmsel ter, Marjan" userId="5bf7b4e5-383a-4bf6-a1ba-3724f9cc09cb" providerId="ADAL" clId="{88F704A6-D073-48D5-BB46-FF504E9EF90E}" dt="2025-04-08T07:27:17.127" v="470" actId="115"/>
          <ac:spMkLst>
            <pc:docMk/>
            <pc:sldMk cId="2466791532" sldId="1531"/>
            <ac:spMk id="36" creationId="{D8EF981A-9BA7-0EB1-9B70-F7FBF2F7DF1C}"/>
          </ac:spMkLst>
        </pc:spChg>
        <pc:picChg chg="del">
          <ac:chgData name="Harmsel ter, Marjan" userId="5bf7b4e5-383a-4bf6-a1ba-3724f9cc09cb" providerId="ADAL" clId="{88F704A6-D073-48D5-BB46-FF504E9EF90E}" dt="2025-04-08T07:20:57.675" v="328" actId="478"/>
          <ac:picMkLst>
            <pc:docMk/>
            <pc:sldMk cId="2466791532" sldId="1531"/>
            <ac:picMk id="2" creationId="{E7A8F95A-AB53-9DFF-0C14-404539E2037E}"/>
          </ac:picMkLst>
        </pc:picChg>
        <pc:picChg chg="del">
          <ac:chgData name="Harmsel ter, Marjan" userId="5bf7b4e5-383a-4bf6-a1ba-3724f9cc09cb" providerId="ADAL" clId="{88F704A6-D073-48D5-BB46-FF504E9EF90E}" dt="2025-04-08T07:25:16.734" v="409" actId="478"/>
          <ac:picMkLst>
            <pc:docMk/>
            <pc:sldMk cId="2466791532" sldId="1531"/>
            <ac:picMk id="8" creationId="{4CD8E906-2861-14E7-4994-21C4FB4EBDCA}"/>
          </ac:picMkLst>
        </pc:picChg>
        <pc:picChg chg="add mod">
          <ac:chgData name="Harmsel ter, Marjan" userId="5bf7b4e5-383a-4bf6-a1ba-3724f9cc09cb" providerId="ADAL" clId="{88F704A6-D073-48D5-BB46-FF504E9EF90E}" dt="2025-04-08T07:21:04.988" v="332" actId="1076"/>
          <ac:picMkLst>
            <pc:docMk/>
            <pc:sldMk cId="2466791532" sldId="1531"/>
            <ac:picMk id="18" creationId="{AC56354F-A5B3-77AB-C021-A0563B8095A4}"/>
          </ac:picMkLst>
        </pc:picChg>
        <pc:picChg chg="add mod">
          <ac:chgData name="Harmsel ter, Marjan" userId="5bf7b4e5-383a-4bf6-a1ba-3724f9cc09cb" providerId="ADAL" clId="{88F704A6-D073-48D5-BB46-FF504E9EF90E}" dt="2025-04-08T07:27:24.878" v="471" actId="1076"/>
          <ac:picMkLst>
            <pc:docMk/>
            <pc:sldMk cId="2466791532" sldId="1531"/>
            <ac:picMk id="20" creationId="{A3CDE614-7A1F-2150-CCE2-250B24725435}"/>
          </ac:picMkLst>
        </pc:picChg>
      </pc:sldChg>
      <pc:sldChg chg="addSp delSp modSp mod">
        <pc:chgData name="Harmsel ter, Marjan" userId="5bf7b4e5-383a-4bf6-a1ba-3724f9cc09cb" providerId="ADAL" clId="{88F704A6-D073-48D5-BB46-FF504E9EF90E}" dt="2025-04-08T07:30:21.549" v="503" actId="20577"/>
        <pc:sldMkLst>
          <pc:docMk/>
          <pc:sldMk cId="4151727561" sldId="1532"/>
        </pc:sldMkLst>
        <pc:spChg chg="mod">
          <ac:chgData name="Harmsel ter, Marjan" userId="5bf7b4e5-383a-4bf6-a1ba-3724f9cc09cb" providerId="ADAL" clId="{88F704A6-D073-48D5-BB46-FF504E9EF90E}" dt="2025-04-08T07:29:46.046" v="497" actId="115"/>
          <ac:spMkLst>
            <pc:docMk/>
            <pc:sldMk cId="4151727561" sldId="1532"/>
            <ac:spMk id="35" creationId="{37104C51-0232-62ED-4C6F-1447D06633EE}"/>
          </ac:spMkLst>
        </pc:spChg>
        <pc:spChg chg="mod">
          <ac:chgData name="Harmsel ter, Marjan" userId="5bf7b4e5-383a-4bf6-a1ba-3724f9cc09cb" providerId="ADAL" clId="{88F704A6-D073-48D5-BB46-FF504E9EF90E}" dt="2025-04-08T07:30:21.549" v="503" actId="20577"/>
          <ac:spMkLst>
            <pc:docMk/>
            <pc:sldMk cId="4151727561" sldId="1532"/>
            <ac:spMk id="36" creationId="{D8EF981A-9BA7-0EB1-9B70-F7FBF2F7DF1C}"/>
          </ac:spMkLst>
        </pc:spChg>
        <pc:picChg chg="del">
          <ac:chgData name="Harmsel ter, Marjan" userId="5bf7b4e5-383a-4bf6-a1ba-3724f9cc09cb" providerId="ADAL" clId="{88F704A6-D073-48D5-BB46-FF504E9EF90E}" dt="2025-04-08T07:27:47.662" v="472" actId="478"/>
          <ac:picMkLst>
            <pc:docMk/>
            <pc:sldMk cId="4151727561" sldId="1532"/>
            <ac:picMk id="2" creationId="{5799F69C-7FA8-D7C8-7190-35728256887F}"/>
          </ac:picMkLst>
        </pc:picChg>
        <pc:picChg chg="mod">
          <ac:chgData name="Harmsel ter, Marjan" userId="5bf7b4e5-383a-4bf6-a1ba-3724f9cc09cb" providerId="ADAL" clId="{88F704A6-D073-48D5-BB46-FF504E9EF90E}" dt="2025-04-08T07:30:06.638" v="499" actId="1076"/>
          <ac:picMkLst>
            <pc:docMk/>
            <pc:sldMk cId="4151727561" sldId="1532"/>
            <ac:picMk id="8" creationId="{A92FEC8B-7B2B-4EB7-A617-E2F0BC75A03B}"/>
          </ac:picMkLst>
        </pc:picChg>
        <pc:picChg chg="add mod">
          <ac:chgData name="Harmsel ter, Marjan" userId="5bf7b4e5-383a-4bf6-a1ba-3724f9cc09cb" providerId="ADAL" clId="{88F704A6-D073-48D5-BB46-FF504E9EF90E}" dt="2025-04-08T07:28:31.294" v="477" actId="14100"/>
          <ac:picMkLst>
            <pc:docMk/>
            <pc:sldMk cId="4151727561" sldId="1532"/>
            <ac:picMk id="18" creationId="{D3435AD5-04F0-4E88-6D75-13CFBEB8C808}"/>
          </ac:picMkLst>
        </pc:picChg>
      </pc:sldChg>
      <pc:sldChg chg="addSp modSp mod">
        <pc:chgData name="Harmsel ter, Marjan" userId="5bf7b4e5-383a-4bf6-a1ba-3724f9cc09cb" providerId="ADAL" clId="{88F704A6-D073-48D5-BB46-FF504E9EF90E}" dt="2025-04-08T07:43:54.686" v="542" actId="1076"/>
        <pc:sldMkLst>
          <pc:docMk/>
          <pc:sldMk cId="2642716685" sldId="1533"/>
        </pc:sldMkLst>
        <pc:spChg chg="mod">
          <ac:chgData name="Harmsel ter, Marjan" userId="5bf7b4e5-383a-4bf6-a1ba-3724f9cc09cb" providerId="ADAL" clId="{88F704A6-D073-48D5-BB46-FF504E9EF90E}" dt="2025-04-08T07:32:02.976" v="519" actId="1076"/>
          <ac:spMkLst>
            <pc:docMk/>
            <pc:sldMk cId="2642716685" sldId="1533"/>
            <ac:spMk id="33" creationId="{AC757F5E-B016-F947-4518-7C6B9CC7EE04}"/>
          </ac:spMkLst>
        </pc:spChg>
        <pc:spChg chg="mod">
          <ac:chgData name="Harmsel ter, Marjan" userId="5bf7b4e5-383a-4bf6-a1ba-3724f9cc09cb" providerId="ADAL" clId="{88F704A6-D073-48D5-BB46-FF504E9EF90E}" dt="2025-04-08T07:32:06.717" v="520" actId="1076"/>
          <ac:spMkLst>
            <pc:docMk/>
            <pc:sldMk cId="2642716685" sldId="1533"/>
            <ac:spMk id="34" creationId="{152372B3-00F5-781C-183E-6F2DDF35091D}"/>
          </ac:spMkLst>
        </pc:spChg>
        <pc:spChg chg="mod">
          <ac:chgData name="Harmsel ter, Marjan" userId="5bf7b4e5-383a-4bf6-a1ba-3724f9cc09cb" providerId="ADAL" clId="{88F704A6-D073-48D5-BB46-FF504E9EF90E}" dt="2025-04-08T07:31:23.628" v="510" actId="948"/>
          <ac:spMkLst>
            <pc:docMk/>
            <pc:sldMk cId="2642716685" sldId="1533"/>
            <ac:spMk id="35" creationId="{37104C51-0232-62ED-4C6F-1447D06633EE}"/>
          </ac:spMkLst>
        </pc:spChg>
        <pc:spChg chg="mod">
          <ac:chgData name="Harmsel ter, Marjan" userId="5bf7b4e5-383a-4bf6-a1ba-3724f9cc09cb" providerId="ADAL" clId="{88F704A6-D073-48D5-BB46-FF504E9EF90E}" dt="2025-04-08T07:42:17.215" v="538" actId="20577"/>
          <ac:spMkLst>
            <pc:docMk/>
            <pc:sldMk cId="2642716685" sldId="1533"/>
            <ac:spMk id="36" creationId="{D8EF981A-9BA7-0EB1-9B70-F7FBF2F7DF1C}"/>
          </ac:spMkLst>
        </pc:spChg>
        <pc:picChg chg="add mod">
          <ac:chgData name="Harmsel ter, Marjan" userId="5bf7b4e5-383a-4bf6-a1ba-3724f9cc09cb" providerId="ADAL" clId="{88F704A6-D073-48D5-BB46-FF504E9EF90E}" dt="2025-04-08T07:31:30.957" v="514" actId="1076"/>
          <ac:picMkLst>
            <pc:docMk/>
            <pc:sldMk cId="2642716685" sldId="1533"/>
            <ac:picMk id="2" creationId="{2FB01DE0-31C8-683D-59EC-DE785F7066B0}"/>
          </ac:picMkLst>
        </pc:picChg>
        <pc:picChg chg="add mod">
          <ac:chgData name="Harmsel ter, Marjan" userId="5bf7b4e5-383a-4bf6-a1ba-3724f9cc09cb" providerId="ADAL" clId="{88F704A6-D073-48D5-BB46-FF504E9EF90E}" dt="2025-04-08T07:43:54.686" v="542" actId="1076"/>
          <ac:picMkLst>
            <pc:docMk/>
            <pc:sldMk cId="2642716685" sldId="1533"/>
            <ac:picMk id="9" creationId="{81A0E0E5-C3B3-0F3F-1CE7-D2611758EE2D}"/>
          </ac:picMkLst>
        </pc:picChg>
      </pc:sldChg>
      <pc:sldChg chg="del">
        <pc:chgData name="Harmsel ter, Marjan" userId="5bf7b4e5-383a-4bf6-a1ba-3724f9cc09cb" providerId="ADAL" clId="{88F704A6-D073-48D5-BB46-FF504E9EF90E}" dt="2025-04-08T08:32:40.112" v="1105" actId="47"/>
        <pc:sldMkLst>
          <pc:docMk/>
          <pc:sldMk cId="617102706" sldId="1534"/>
        </pc:sldMkLst>
      </pc:sldChg>
      <pc:sldChg chg="addSp modSp mod">
        <pc:chgData name="Harmsel ter, Marjan" userId="5bf7b4e5-383a-4bf6-a1ba-3724f9cc09cb" providerId="ADAL" clId="{88F704A6-D073-48D5-BB46-FF504E9EF90E}" dt="2025-04-08T07:53:38.557" v="561" actId="1076"/>
        <pc:sldMkLst>
          <pc:docMk/>
          <pc:sldMk cId="4218840047" sldId="1535"/>
        </pc:sldMkLst>
        <pc:picChg chg="add mod">
          <ac:chgData name="Harmsel ter, Marjan" userId="5bf7b4e5-383a-4bf6-a1ba-3724f9cc09cb" providerId="ADAL" clId="{88F704A6-D073-48D5-BB46-FF504E9EF90E}" dt="2025-04-08T07:44:20.363" v="548" actId="1076"/>
          <ac:picMkLst>
            <pc:docMk/>
            <pc:sldMk cId="4218840047" sldId="1535"/>
            <ac:picMk id="13" creationId="{DE72FA24-9500-B975-11C1-5337ED029354}"/>
          </ac:picMkLst>
        </pc:picChg>
        <pc:picChg chg="add mod">
          <ac:chgData name="Harmsel ter, Marjan" userId="5bf7b4e5-383a-4bf6-a1ba-3724f9cc09cb" providerId="ADAL" clId="{88F704A6-D073-48D5-BB46-FF504E9EF90E}" dt="2025-04-08T07:52:20.288" v="552" actId="1076"/>
          <ac:picMkLst>
            <pc:docMk/>
            <pc:sldMk cId="4218840047" sldId="1535"/>
            <ac:picMk id="22" creationId="{ABACB113-5D4D-944C-5C1B-AC1DE5781D88}"/>
          </ac:picMkLst>
        </pc:picChg>
        <pc:picChg chg="add mod modCrop">
          <ac:chgData name="Harmsel ter, Marjan" userId="5bf7b4e5-383a-4bf6-a1ba-3724f9cc09cb" providerId="ADAL" clId="{88F704A6-D073-48D5-BB46-FF504E9EF90E}" dt="2025-04-08T07:53:38.557" v="561" actId="1076"/>
          <ac:picMkLst>
            <pc:docMk/>
            <pc:sldMk cId="4218840047" sldId="1535"/>
            <ac:picMk id="24" creationId="{CFD3AB0D-D4DC-B22D-9C29-B593C56EB8C9}"/>
          </ac:picMkLst>
        </pc:picChg>
      </pc:sldChg>
      <pc:sldChg chg="addSp delSp modSp mod">
        <pc:chgData name="Harmsel ter, Marjan" userId="5bf7b4e5-383a-4bf6-a1ba-3724f9cc09cb" providerId="ADAL" clId="{88F704A6-D073-48D5-BB46-FF504E9EF90E}" dt="2025-04-08T07:18:38.325" v="232" actId="1076"/>
        <pc:sldMkLst>
          <pc:docMk/>
          <pc:sldMk cId="672067479" sldId="1536"/>
        </pc:sldMkLst>
        <pc:spChg chg="del">
          <ac:chgData name="Harmsel ter, Marjan" userId="5bf7b4e5-383a-4bf6-a1ba-3724f9cc09cb" providerId="ADAL" clId="{88F704A6-D073-48D5-BB46-FF504E9EF90E}" dt="2025-04-08T07:18:00.590" v="176" actId="478"/>
          <ac:spMkLst>
            <pc:docMk/>
            <pc:sldMk cId="672067479" sldId="1536"/>
            <ac:spMk id="18" creationId="{764491C2-32C5-0C67-1695-329F123D90A9}"/>
          </ac:spMkLst>
        </pc:spChg>
        <pc:spChg chg="mod">
          <ac:chgData name="Harmsel ter, Marjan" userId="5bf7b4e5-383a-4bf6-a1ba-3724f9cc09cb" providerId="ADAL" clId="{88F704A6-D073-48D5-BB46-FF504E9EF90E}" dt="2025-04-08T07:16:30.438" v="175" actId="20577"/>
          <ac:spMkLst>
            <pc:docMk/>
            <pc:sldMk cId="672067479" sldId="1536"/>
            <ac:spMk id="35" creationId="{37104C51-0232-62ED-4C6F-1447D06633EE}"/>
          </ac:spMkLst>
        </pc:spChg>
        <pc:spChg chg="mod">
          <ac:chgData name="Harmsel ter, Marjan" userId="5bf7b4e5-383a-4bf6-a1ba-3724f9cc09cb" providerId="ADAL" clId="{88F704A6-D073-48D5-BB46-FF504E9EF90E}" dt="2025-04-08T07:18:29.652" v="229" actId="20577"/>
          <ac:spMkLst>
            <pc:docMk/>
            <pc:sldMk cId="672067479" sldId="1536"/>
            <ac:spMk id="36" creationId="{D8EF981A-9BA7-0EB1-9B70-F7FBF2F7DF1C}"/>
          </ac:spMkLst>
        </pc:spChg>
        <pc:picChg chg="del">
          <ac:chgData name="Harmsel ter, Marjan" userId="5bf7b4e5-383a-4bf6-a1ba-3724f9cc09cb" providerId="ADAL" clId="{88F704A6-D073-48D5-BB46-FF504E9EF90E}" dt="2025-04-08T07:15:14.202" v="115" actId="478"/>
          <ac:picMkLst>
            <pc:docMk/>
            <pc:sldMk cId="672067479" sldId="1536"/>
            <ac:picMk id="2" creationId="{232AD112-C757-A7BD-3535-7A74EF793B56}"/>
          </ac:picMkLst>
        </pc:picChg>
        <pc:picChg chg="del">
          <ac:chgData name="Harmsel ter, Marjan" userId="5bf7b4e5-383a-4bf6-a1ba-3724f9cc09cb" providerId="ADAL" clId="{88F704A6-D073-48D5-BB46-FF504E9EF90E}" dt="2025-04-08T07:18:03.483" v="180" actId="478"/>
          <ac:picMkLst>
            <pc:docMk/>
            <pc:sldMk cId="672067479" sldId="1536"/>
            <ac:picMk id="8" creationId="{C5008114-5E53-4569-0714-75335741D1F8}"/>
          </ac:picMkLst>
        </pc:picChg>
        <pc:picChg chg="del">
          <ac:chgData name="Harmsel ter, Marjan" userId="5bf7b4e5-383a-4bf6-a1ba-3724f9cc09cb" providerId="ADAL" clId="{88F704A6-D073-48D5-BB46-FF504E9EF90E}" dt="2025-04-08T07:18:03.107" v="179" actId="478"/>
          <ac:picMkLst>
            <pc:docMk/>
            <pc:sldMk cId="672067479" sldId="1536"/>
            <ac:picMk id="9" creationId="{F63995C3-7973-9E68-9D19-AB9B45706DDF}"/>
          </ac:picMkLst>
        </pc:picChg>
        <pc:picChg chg="add mod">
          <ac:chgData name="Harmsel ter, Marjan" userId="5bf7b4e5-383a-4bf6-a1ba-3724f9cc09cb" providerId="ADAL" clId="{88F704A6-D073-48D5-BB46-FF504E9EF90E}" dt="2025-04-08T07:16:02.888" v="121" actId="1076"/>
          <ac:picMkLst>
            <pc:docMk/>
            <pc:sldMk cId="672067479" sldId="1536"/>
            <ac:picMk id="19" creationId="{54E37D96-C6DA-6208-ADD9-56A0DE9F6DE8}"/>
          </ac:picMkLst>
        </pc:picChg>
        <pc:picChg chg="add mod">
          <ac:chgData name="Harmsel ter, Marjan" userId="5bf7b4e5-383a-4bf6-a1ba-3724f9cc09cb" providerId="ADAL" clId="{88F704A6-D073-48D5-BB46-FF504E9EF90E}" dt="2025-04-08T07:18:38.325" v="232" actId="1076"/>
          <ac:picMkLst>
            <pc:docMk/>
            <pc:sldMk cId="672067479" sldId="1536"/>
            <ac:picMk id="21" creationId="{5CC46704-F4AE-3336-8F75-1944DFC104B6}"/>
          </ac:picMkLst>
        </pc:picChg>
      </pc:sldChg>
      <pc:sldChg chg="addSp delSp modSp mod">
        <pc:chgData name="Harmsel ter, Marjan" userId="5bf7b4e5-383a-4bf6-a1ba-3724f9cc09cb" providerId="ADAL" clId="{88F704A6-D073-48D5-BB46-FF504E9EF90E}" dt="2025-04-08T07:58:33.875" v="617" actId="1076"/>
        <pc:sldMkLst>
          <pc:docMk/>
          <pc:sldMk cId="478863048" sldId="1537"/>
        </pc:sldMkLst>
        <pc:spChg chg="mod">
          <ac:chgData name="Harmsel ter, Marjan" userId="5bf7b4e5-383a-4bf6-a1ba-3724f9cc09cb" providerId="ADAL" clId="{88F704A6-D073-48D5-BB46-FF504E9EF90E}" dt="2025-04-08T07:58:15.697" v="615" actId="948"/>
          <ac:spMkLst>
            <pc:docMk/>
            <pc:sldMk cId="478863048" sldId="1537"/>
            <ac:spMk id="12" creationId="{E2476A93-B8D4-4E44-87FD-AFF601B2337C}"/>
          </ac:spMkLst>
        </pc:spChg>
        <pc:spChg chg="mod">
          <ac:chgData name="Harmsel ter, Marjan" userId="5bf7b4e5-383a-4bf6-a1ba-3724f9cc09cb" providerId="ADAL" clId="{88F704A6-D073-48D5-BB46-FF504E9EF90E}" dt="2025-04-08T07:55:38.734" v="607" actId="1076"/>
          <ac:spMkLst>
            <pc:docMk/>
            <pc:sldMk cId="478863048" sldId="1537"/>
            <ac:spMk id="13" creationId="{4985FF45-EE56-11C3-E0CC-6BBB359031C0}"/>
          </ac:spMkLst>
        </pc:spChg>
        <pc:spChg chg="mod">
          <ac:chgData name="Harmsel ter, Marjan" userId="5bf7b4e5-383a-4bf6-a1ba-3724f9cc09cb" providerId="ADAL" clId="{88F704A6-D073-48D5-BB46-FF504E9EF90E}" dt="2025-04-08T07:55:20.087" v="604" actId="14100"/>
          <ac:spMkLst>
            <pc:docMk/>
            <pc:sldMk cId="478863048" sldId="1537"/>
            <ac:spMk id="14" creationId="{B7594A3B-3117-84CE-C300-FB96E5ED269D}"/>
          </ac:spMkLst>
        </pc:spChg>
        <pc:spChg chg="mod">
          <ac:chgData name="Harmsel ter, Marjan" userId="5bf7b4e5-383a-4bf6-a1ba-3724f9cc09cb" providerId="ADAL" clId="{88F704A6-D073-48D5-BB46-FF504E9EF90E}" dt="2025-04-08T07:55:14.075" v="603" actId="1076"/>
          <ac:spMkLst>
            <pc:docMk/>
            <pc:sldMk cId="478863048" sldId="1537"/>
            <ac:spMk id="15" creationId="{6EA1F8B7-D4BC-D8B0-E6FD-F33ECB45A1DD}"/>
          </ac:spMkLst>
        </pc:spChg>
        <pc:spChg chg="mod">
          <ac:chgData name="Harmsel ter, Marjan" userId="5bf7b4e5-383a-4bf6-a1ba-3724f9cc09cb" providerId="ADAL" clId="{88F704A6-D073-48D5-BB46-FF504E9EF90E}" dt="2025-04-08T07:55:38.734" v="607" actId="1076"/>
          <ac:spMkLst>
            <pc:docMk/>
            <pc:sldMk cId="478863048" sldId="1537"/>
            <ac:spMk id="18" creationId="{85D7DD60-F4AA-AD34-A265-146B167D02FE}"/>
          </ac:spMkLst>
        </pc:spChg>
        <pc:picChg chg="mod">
          <ac:chgData name="Harmsel ter, Marjan" userId="5bf7b4e5-383a-4bf6-a1ba-3724f9cc09cb" providerId="ADAL" clId="{88F704A6-D073-48D5-BB46-FF504E9EF90E}" dt="2025-04-08T07:58:33.875" v="617" actId="1076"/>
          <ac:picMkLst>
            <pc:docMk/>
            <pc:sldMk cId="478863048" sldId="1537"/>
            <ac:picMk id="4" creationId="{FB4F2BE9-75AA-4279-9437-4F2D98B428AB}"/>
          </ac:picMkLst>
        </pc:picChg>
        <pc:picChg chg="mod">
          <ac:chgData name="Harmsel ter, Marjan" userId="5bf7b4e5-383a-4bf6-a1ba-3724f9cc09cb" providerId="ADAL" clId="{88F704A6-D073-48D5-BB46-FF504E9EF90E}" dt="2025-04-08T07:57:50.342" v="612" actId="1076"/>
          <ac:picMkLst>
            <pc:docMk/>
            <pc:sldMk cId="478863048" sldId="1537"/>
            <ac:picMk id="21" creationId="{ECA7F27B-94A7-D612-27B5-8C324F86FD90}"/>
          </ac:picMkLst>
        </pc:picChg>
        <pc:picChg chg="del">
          <ac:chgData name="Harmsel ter, Marjan" userId="5bf7b4e5-383a-4bf6-a1ba-3724f9cc09cb" providerId="ADAL" clId="{88F704A6-D073-48D5-BB46-FF504E9EF90E}" dt="2025-04-08T07:54:25.269" v="563" actId="478"/>
          <ac:picMkLst>
            <pc:docMk/>
            <pc:sldMk cId="478863048" sldId="1537"/>
            <ac:picMk id="22" creationId="{896EAE5C-2F2F-2F17-A6B2-062D44F1E771}"/>
          </ac:picMkLst>
        </pc:picChg>
        <pc:picChg chg="del">
          <ac:chgData name="Harmsel ter, Marjan" userId="5bf7b4e5-383a-4bf6-a1ba-3724f9cc09cb" providerId="ADAL" clId="{88F704A6-D073-48D5-BB46-FF504E9EF90E}" dt="2025-04-08T07:53:56.072" v="562" actId="478"/>
          <ac:picMkLst>
            <pc:docMk/>
            <pc:sldMk cId="478863048" sldId="1537"/>
            <ac:picMk id="23" creationId="{FBAFA4A7-524D-D6A1-C751-443CB8980DB5}"/>
          </ac:picMkLst>
        </pc:picChg>
        <pc:picChg chg="add mod">
          <ac:chgData name="Harmsel ter, Marjan" userId="5bf7b4e5-383a-4bf6-a1ba-3724f9cc09cb" providerId="ADAL" clId="{88F704A6-D073-48D5-BB46-FF504E9EF90E}" dt="2025-04-08T07:58:26.825" v="616" actId="1076"/>
          <ac:picMkLst>
            <pc:docMk/>
            <pc:sldMk cId="478863048" sldId="1537"/>
            <ac:picMk id="24" creationId="{4794426B-D3D3-831D-B637-EC34620A09EE}"/>
          </ac:picMkLst>
        </pc:picChg>
      </pc:sldChg>
      <pc:sldChg chg="del">
        <pc:chgData name="Harmsel ter, Marjan" userId="5bf7b4e5-383a-4bf6-a1ba-3724f9cc09cb" providerId="ADAL" clId="{88F704A6-D073-48D5-BB46-FF504E9EF90E}" dt="2025-04-08T06:39:41.477" v="8" actId="47"/>
        <pc:sldMkLst>
          <pc:docMk/>
          <pc:sldMk cId="659663751" sldId="1538"/>
        </pc:sldMkLst>
      </pc:sldChg>
      <pc:sldChg chg="addSp modSp add mod">
        <pc:chgData name="Harmsel ter, Marjan" userId="5bf7b4e5-383a-4bf6-a1ba-3724f9cc09cb" providerId="ADAL" clId="{88F704A6-D073-48D5-BB46-FF504E9EF90E}" dt="2025-04-08T08:16:52.371" v="895" actId="948"/>
        <pc:sldMkLst>
          <pc:docMk/>
          <pc:sldMk cId="2623992003" sldId="1541"/>
        </pc:sldMkLst>
        <pc:spChg chg="mod">
          <ac:chgData name="Harmsel ter, Marjan" userId="5bf7b4e5-383a-4bf6-a1ba-3724f9cc09cb" providerId="ADAL" clId="{88F704A6-D073-48D5-BB46-FF504E9EF90E}" dt="2025-04-08T08:09:50.126" v="737" actId="1076"/>
          <ac:spMkLst>
            <pc:docMk/>
            <pc:sldMk cId="2623992003" sldId="1541"/>
            <ac:spMk id="33" creationId="{AC757F5E-B016-F947-4518-7C6B9CC7EE04}"/>
          </ac:spMkLst>
        </pc:spChg>
        <pc:spChg chg="mod">
          <ac:chgData name="Harmsel ter, Marjan" userId="5bf7b4e5-383a-4bf6-a1ba-3724f9cc09cb" providerId="ADAL" clId="{88F704A6-D073-48D5-BB46-FF504E9EF90E}" dt="2025-04-08T08:11:27.121" v="767" actId="1076"/>
          <ac:spMkLst>
            <pc:docMk/>
            <pc:sldMk cId="2623992003" sldId="1541"/>
            <ac:spMk id="34" creationId="{152372B3-00F5-781C-183E-6F2DDF35091D}"/>
          </ac:spMkLst>
        </pc:spChg>
        <pc:spChg chg="mod">
          <ac:chgData name="Harmsel ter, Marjan" userId="5bf7b4e5-383a-4bf6-a1ba-3724f9cc09cb" providerId="ADAL" clId="{88F704A6-D073-48D5-BB46-FF504E9EF90E}" dt="2025-04-08T08:16:52.371" v="895" actId="948"/>
          <ac:spMkLst>
            <pc:docMk/>
            <pc:sldMk cId="2623992003" sldId="1541"/>
            <ac:spMk id="35" creationId="{37104C51-0232-62ED-4C6F-1447D06633EE}"/>
          </ac:spMkLst>
        </pc:spChg>
        <pc:spChg chg="mod">
          <ac:chgData name="Harmsel ter, Marjan" userId="5bf7b4e5-383a-4bf6-a1ba-3724f9cc09cb" providerId="ADAL" clId="{88F704A6-D073-48D5-BB46-FF504E9EF90E}" dt="2025-04-08T08:16:35.646" v="892" actId="404"/>
          <ac:spMkLst>
            <pc:docMk/>
            <pc:sldMk cId="2623992003" sldId="1541"/>
            <ac:spMk id="36" creationId="{D8EF981A-9BA7-0EB1-9B70-F7FBF2F7DF1C}"/>
          </ac:spMkLst>
        </pc:spChg>
        <pc:picChg chg="add mod">
          <ac:chgData name="Harmsel ter, Marjan" userId="5bf7b4e5-383a-4bf6-a1ba-3724f9cc09cb" providerId="ADAL" clId="{88F704A6-D073-48D5-BB46-FF504E9EF90E}" dt="2025-04-08T08:13:21.204" v="833" actId="1076"/>
          <ac:picMkLst>
            <pc:docMk/>
            <pc:sldMk cId="2623992003" sldId="1541"/>
            <ac:picMk id="2" creationId="{6731B2E4-6485-5A63-DF0B-481B13A73337}"/>
          </ac:picMkLst>
        </pc:picChg>
        <pc:picChg chg="add mod modCrop">
          <ac:chgData name="Harmsel ter, Marjan" userId="5bf7b4e5-383a-4bf6-a1ba-3724f9cc09cb" providerId="ADAL" clId="{88F704A6-D073-48D5-BB46-FF504E9EF90E}" dt="2025-04-08T08:16:15.489" v="840" actId="1076"/>
          <ac:picMkLst>
            <pc:docMk/>
            <pc:sldMk cId="2623992003" sldId="1541"/>
            <ac:picMk id="9" creationId="{1729F05A-CFE9-3F68-7766-5BAC38AC8B60}"/>
          </ac:picMkLst>
        </pc:picChg>
      </pc:sldChg>
      <pc:sldChg chg="addSp delSp modSp add mod">
        <pc:chgData name="Harmsel ter, Marjan" userId="5bf7b4e5-383a-4bf6-a1ba-3724f9cc09cb" providerId="ADAL" clId="{88F704A6-D073-48D5-BB46-FF504E9EF90E}" dt="2025-04-08T08:37:28.158" v="1140" actId="1076"/>
        <pc:sldMkLst>
          <pc:docMk/>
          <pc:sldMk cId="330215892" sldId="1542"/>
        </pc:sldMkLst>
        <pc:spChg chg="mod">
          <ac:chgData name="Harmsel ter, Marjan" userId="5bf7b4e5-383a-4bf6-a1ba-3724f9cc09cb" providerId="ADAL" clId="{88F704A6-D073-48D5-BB46-FF504E9EF90E}" dt="2025-04-08T08:36:31.119" v="1133" actId="20577"/>
          <ac:spMkLst>
            <pc:docMk/>
            <pc:sldMk cId="330215892" sldId="1542"/>
            <ac:spMk id="4" creationId="{D36CDCC8-D80A-3CA3-9903-EC310613197D}"/>
          </ac:spMkLst>
        </pc:spChg>
        <pc:spChg chg="mod">
          <ac:chgData name="Harmsel ter, Marjan" userId="5bf7b4e5-383a-4bf6-a1ba-3724f9cc09cb" providerId="ADAL" clId="{88F704A6-D073-48D5-BB46-FF504E9EF90E}" dt="2025-04-08T08:28:17.648" v="939" actId="20577"/>
          <ac:spMkLst>
            <pc:docMk/>
            <pc:sldMk cId="330215892" sldId="1542"/>
            <ac:spMk id="12" creationId="{E2476A93-B8D4-4E44-87FD-AFF601B2337C}"/>
          </ac:spMkLst>
        </pc:spChg>
        <pc:spChg chg="mod">
          <ac:chgData name="Harmsel ter, Marjan" userId="5bf7b4e5-383a-4bf6-a1ba-3724f9cc09cb" providerId="ADAL" clId="{88F704A6-D073-48D5-BB46-FF504E9EF90E}" dt="2025-04-08T08:17:41.552" v="907" actId="6549"/>
          <ac:spMkLst>
            <pc:docMk/>
            <pc:sldMk cId="330215892" sldId="1542"/>
            <ac:spMk id="13" creationId="{4985FF45-EE56-11C3-E0CC-6BBB359031C0}"/>
          </ac:spMkLst>
        </pc:spChg>
        <pc:spChg chg="mod">
          <ac:chgData name="Harmsel ter, Marjan" userId="5bf7b4e5-383a-4bf6-a1ba-3724f9cc09cb" providerId="ADAL" clId="{88F704A6-D073-48D5-BB46-FF504E9EF90E}" dt="2025-04-08T08:17:58.412" v="921" actId="14100"/>
          <ac:spMkLst>
            <pc:docMk/>
            <pc:sldMk cId="330215892" sldId="1542"/>
            <ac:spMk id="14" creationId="{B7594A3B-3117-84CE-C300-FB96E5ED269D}"/>
          </ac:spMkLst>
        </pc:spChg>
        <pc:spChg chg="mod">
          <ac:chgData name="Harmsel ter, Marjan" userId="5bf7b4e5-383a-4bf6-a1ba-3724f9cc09cb" providerId="ADAL" clId="{88F704A6-D073-48D5-BB46-FF504E9EF90E}" dt="2025-04-08T08:18:01.121" v="922" actId="1076"/>
          <ac:spMkLst>
            <pc:docMk/>
            <pc:sldMk cId="330215892" sldId="1542"/>
            <ac:spMk id="15" creationId="{6EA1F8B7-D4BC-D8B0-E6FD-F33ECB45A1DD}"/>
          </ac:spMkLst>
        </pc:spChg>
        <pc:spChg chg="mod">
          <ac:chgData name="Harmsel ter, Marjan" userId="5bf7b4e5-383a-4bf6-a1ba-3724f9cc09cb" providerId="ADAL" clId="{88F704A6-D073-48D5-BB46-FF504E9EF90E}" dt="2025-04-08T08:28:09.646" v="929" actId="14100"/>
          <ac:spMkLst>
            <pc:docMk/>
            <pc:sldMk cId="330215892" sldId="1542"/>
            <ac:spMk id="16" creationId="{F53F294D-65CC-23A5-E4A1-B2132FCF814C}"/>
          </ac:spMkLst>
        </pc:spChg>
        <pc:spChg chg="mod">
          <ac:chgData name="Harmsel ter, Marjan" userId="5bf7b4e5-383a-4bf6-a1ba-3724f9cc09cb" providerId="ADAL" clId="{88F704A6-D073-48D5-BB46-FF504E9EF90E}" dt="2025-04-08T08:28:13.154" v="930" actId="1076"/>
          <ac:spMkLst>
            <pc:docMk/>
            <pc:sldMk cId="330215892" sldId="1542"/>
            <ac:spMk id="17" creationId="{AB86235B-CBC0-F9DB-29F4-F23367831B1B}"/>
          </ac:spMkLst>
        </pc:spChg>
        <pc:picChg chg="add del mod">
          <ac:chgData name="Harmsel ter, Marjan" userId="5bf7b4e5-383a-4bf6-a1ba-3724f9cc09cb" providerId="ADAL" clId="{88F704A6-D073-48D5-BB46-FF504E9EF90E}" dt="2025-04-08T08:36:11.060" v="1112" actId="478"/>
          <ac:picMkLst>
            <pc:docMk/>
            <pc:sldMk cId="330215892" sldId="1542"/>
            <ac:picMk id="9" creationId="{53DC6E18-1A7D-D564-D689-7BDF2020BCE4}"/>
          </ac:picMkLst>
        </pc:picChg>
        <pc:picChg chg="add mod">
          <ac:chgData name="Harmsel ter, Marjan" userId="5bf7b4e5-383a-4bf6-a1ba-3724f9cc09cb" providerId="ADAL" clId="{88F704A6-D073-48D5-BB46-FF504E9EF90E}" dt="2025-04-08T08:29:00.566" v="948" actId="1076"/>
          <ac:picMkLst>
            <pc:docMk/>
            <pc:sldMk cId="330215892" sldId="1542"/>
            <ac:picMk id="10" creationId="{C272DEF5-B783-EB76-C269-E8358ECF9899}"/>
          </ac:picMkLst>
        </pc:picChg>
        <pc:picChg chg="add del mod">
          <ac:chgData name="Harmsel ter, Marjan" userId="5bf7b4e5-383a-4bf6-a1ba-3724f9cc09cb" providerId="ADAL" clId="{88F704A6-D073-48D5-BB46-FF504E9EF90E}" dt="2025-04-08T08:36:18.108" v="1117" actId="478"/>
          <ac:picMkLst>
            <pc:docMk/>
            <pc:sldMk cId="330215892" sldId="1542"/>
            <ac:picMk id="24" creationId="{83659B64-B55F-6D61-AD5B-5C1DD79C2461}"/>
          </ac:picMkLst>
        </pc:picChg>
        <pc:picChg chg="add mod">
          <ac:chgData name="Harmsel ter, Marjan" userId="5bf7b4e5-383a-4bf6-a1ba-3724f9cc09cb" providerId="ADAL" clId="{88F704A6-D073-48D5-BB46-FF504E9EF90E}" dt="2025-04-08T08:36:16.929" v="1116" actId="14100"/>
          <ac:picMkLst>
            <pc:docMk/>
            <pc:sldMk cId="330215892" sldId="1542"/>
            <ac:picMk id="26" creationId="{34698E6D-69D8-A518-FADB-736449AE2EBA}"/>
          </ac:picMkLst>
        </pc:picChg>
        <pc:picChg chg="add mod">
          <ac:chgData name="Harmsel ter, Marjan" userId="5bf7b4e5-383a-4bf6-a1ba-3724f9cc09cb" providerId="ADAL" clId="{88F704A6-D073-48D5-BB46-FF504E9EF90E}" dt="2025-04-08T08:37:28.158" v="1140" actId="1076"/>
          <ac:picMkLst>
            <pc:docMk/>
            <pc:sldMk cId="330215892" sldId="1542"/>
            <ac:picMk id="29" creationId="{2A835700-2731-BA29-DFA4-10F74A0121FA}"/>
          </ac:picMkLst>
        </pc:picChg>
      </pc:sldChg>
    </pc:docChg>
  </pc:docChgLst>
  <pc:docChgLst>
    <pc:chgData name="Routledge, Mandy" userId="bacdedf5-8e30-494b-ad8b-f27fa30c4f8d" providerId="ADAL" clId="{5243DC04-1D80-4C2F-A2AE-2E5B5DA949C6}"/>
    <pc:docChg chg="custSel addSld delSld modSld sldOrd modSection">
      <pc:chgData name="Routledge, Mandy" userId="bacdedf5-8e30-494b-ad8b-f27fa30c4f8d" providerId="ADAL" clId="{5243DC04-1D80-4C2F-A2AE-2E5B5DA949C6}" dt="2025-04-08T08:59:14.668" v="1176" actId="1037"/>
      <pc:docMkLst>
        <pc:docMk/>
      </pc:docMkLst>
      <pc:sldChg chg="addSp modSp mod">
        <pc:chgData name="Routledge, Mandy" userId="bacdedf5-8e30-494b-ad8b-f27fa30c4f8d" providerId="ADAL" clId="{5243DC04-1D80-4C2F-A2AE-2E5B5DA949C6}" dt="2025-04-07T19:37:11.497" v="807" actId="1076"/>
        <pc:sldMkLst>
          <pc:docMk/>
          <pc:sldMk cId="1671649065" sldId="934"/>
        </pc:sldMkLst>
        <pc:spChg chg="add mod">
          <ac:chgData name="Routledge, Mandy" userId="bacdedf5-8e30-494b-ad8b-f27fa30c4f8d" providerId="ADAL" clId="{5243DC04-1D80-4C2F-A2AE-2E5B5DA949C6}" dt="2025-04-07T19:37:11.497" v="807" actId="1076"/>
          <ac:spMkLst>
            <pc:docMk/>
            <pc:sldMk cId="1671649065" sldId="934"/>
            <ac:spMk id="3" creationId="{A68A4662-6342-A533-0FC5-FF515531E1FA}"/>
          </ac:spMkLst>
        </pc:spChg>
      </pc:sldChg>
      <pc:sldChg chg="modSp mod modNotes modNotesTx">
        <pc:chgData name="Routledge, Mandy" userId="bacdedf5-8e30-494b-ad8b-f27fa30c4f8d" providerId="ADAL" clId="{5243DC04-1D80-4C2F-A2AE-2E5B5DA949C6}" dt="2025-04-07T19:46:45.387" v="1135" actId="255"/>
        <pc:sldMkLst>
          <pc:docMk/>
          <pc:sldMk cId="2189114603" sldId="1437"/>
        </pc:sldMkLst>
        <pc:spChg chg="mod">
          <ac:chgData name="Routledge, Mandy" userId="bacdedf5-8e30-494b-ad8b-f27fa30c4f8d" providerId="ADAL" clId="{5243DC04-1D80-4C2F-A2AE-2E5B5DA949C6}" dt="2025-04-07T19:46:45.387" v="1135" actId="255"/>
          <ac:spMkLst>
            <pc:docMk/>
            <pc:sldMk cId="2189114603" sldId="1437"/>
            <ac:spMk id="3" creationId="{00000000-0000-0000-0000-000000000000}"/>
          </ac:spMkLst>
        </pc:spChg>
      </pc:sldChg>
      <pc:sldChg chg="modSp mod">
        <pc:chgData name="Routledge, Mandy" userId="bacdedf5-8e30-494b-ad8b-f27fa30c4f8d" providerId="ADAL" clId="{5243DC04-1D80-4C2F-A2AE-2E5B5DA949C6}" dt="2025-04-07T17:35:54.579" v="10"/>
        <pc:sldMkLst>
          <pc:docMk/>
          <pc:sldMk cId="3852907103" sldId="1460"/>
        </pc:sldMkLst>
        <pc:spChg chg="mod">
          <ac:chgData name="Routledge, Mandy" userId="bacdedf5-8e30-494b-ad8b-f27fa30c4f8d" providerId="ADAL" clId="{5243DC04-1D80-4C2F-A2AE-2E5B5DA949C6}" dt="2025-04-07T17:35:54.579" v="10"/>
          <ac:spMkLst>
            <pc:docMk/>
            <pc:sldMk cId="3852907103" sldId="1460"/>
            <ac:spMk id="6" creationId="{00000000-0000-0000-0000-000000000000}"/>
          </ac:spMkLst>
        </pc:spChg>
      </pc:sldChg>
      <pc:sldChg chg="addSp modSp mod ord">
        <pc:chgData name="Routledge, Mandy" userId="bacdedf5-8e30-494b-ad8b-f27fa30c4f8d" providerId="ADAL" clId="{5243DC04-1D80-4C2F-A2AE-2E5B5DA949C6}" dt="2025-04-07T19:26:49.824" v="662"/>
        <pc:sldMkLst>
          <pc:docMk/>
          <pc:sldMk cId="4207872812" sldId="1475"/>
        </pc:sldMkLst>
        <pc:spChg chg="mod">
          <ac:chgData name="Routledge, Mandy" userId="bacdedf5-8e30-494b-ad8b-f27fa30c4f8d" providerId="ADAL" clId="{5243DC04-1D80-4C2F-A2AE-2E5B5DA949C6}" dt="2025-04-07T17:36:06.312" v="12" actId="20577"/>
          <ac:spMkLst>
            <pc:docMk/>
            <pc:sldMk cId="4207872812" sldId="1475"/>
            <ac:spMk id="6" creationId="{00000000-0000-0000-0000-000000000000}"/>
          </ac:spMkLst>
        </pc:spChg>
        <pc:picChg chg="add mod">
          <ac:chgData name="Routledge, Mandy" userId="bacdedf5-8e30-494b-ad8b-f27fa30c4f8d" providerId="ADAL" clId="{5243DC04-1D80-4C2F-A2AE-2E5B5DA949C6}" dt="2025-04-07T19:17:59.680" v="554"/>
          <ac:picMkLst>
            <pc:docMk/>
            <pc:sldMk cId="4207872812" sldId="1475"/>
            <ac:picMk id="2" creationId="{340672EF-824C-A5BB-3A8E-BE50E78E7427}"/>
          </ac:picMkLst>
        </pc:picChg>
      </pc:sldChg>
      <pc:sldChg chg="addSp modSp mod ord">
        <pc:chgData name="Routledge, Mandy" userId="bacdedf5-8e30-494b-ad8b-f27fa30c4f8d" providerId="ADAL" clId="{5243DC04-1D80-4C2F-A2AE-2E5B5DA949C6}" dt="2025-04-07T19:26:40.943" v="660"/>
        <pc:sldMkLst>
          <pc:docMk/>
          <pc:sldMk cId="2452007587" sldId="1476"/>
        </pc:sldMkLst>
        <pc:spChg chg="mod">
          <ac:chgData name="Routledge, Mandy" userId="bacdedf5-8e30-494b-ad8b-f27fa30c4f8d" providerId="ADAL" clId="{5243DC04-1D80-4C2F-A2AE-2E5B5DA949C6}" dt="2025-04-07T17:36:21.318" v="23" actId="20577"/>
          <ac:spMkLst>
            <pc:docMk/>
            <pc:sldMk cId="2452007587" sldId="1476"/>
            <ac:spMk id="6" creationId="{00000000-0000-0000-0000-000000000000}"/>
          </ac:spMkLst>
        </pc:spChg>
        <pc:picChg chg="add mod">
          <ac:chgData name="Routledge, Mandy" userId="bacdedf5-8e30-494b-ad8b-f27fa30c4f8d" providerId="ADAL" clId="{5243DC04-1D80-4C2F-A2AE-2E5B5DA949C6}" dt="2025-04-07T19:16:18.237" v="549"/>
          <ac:picMkLst>
            <pc:docMk/>
            <pc:sldMk cId="2452007587" sldId="1476"/>
            <ac:picMk id="2" creationId="{204F3294-9B15-C8DE-732A-86432D2B0918}"/>
          </ac:picMkLst>
        </pc:picChg>
      </pc:sldChg>
      <pc:sldChg chg="addSp modSp mod">
        <pc:chgData name="Routledge, Mandy" userId="bacdedf5-8e30-494b-ad8b-f27fa30c4f8d" providerId="ADAL" clId="{5243DC04-1D80-4C2F-A2AE-2E5B5DA949C6}" dt="2025-04-07T19:35:49.943" v="777" actId="1076"/>
        <pc:sldMkLst>
          <pc:docMk/>
          <pc:sldMk cId="2709048002" sldId="1477"/>
        </pc:sldMkLst>
        <pc:spChg chg="mod">
          <ac:chgData name="Routledge, Mandy" userId="bacdedf5-8e30-494b-ad8b-f27fa30c4f8d" providerId="ADAL" clId="{5243DC04-1D80-4C2F-A2AE-2E5B5DA949C6}" dt="2025-04-07T17:36:34.026" v="33" actId="20577"/>
          <ac:spMkLst>
            <pc:docMk/>
            <pc:sldMk cId="2709048002" sldId="1477"/>
            <ac:spMk id="6" creationId="{00000000-0000-0000-0000-000000000000}"/>
          </ac:spMkLst>
        </pc:spChg>
        <pc:picChg chg="add mod">
          <ac:chgData name="Routledge, Mandy" userId="bacdedf5-8e30-494b-ad8b-f27fa30c4f8d" providerId="ADAL" clId="{5243DC04-1D80-4C2F-A2AE-2E5B5DA949C6}" dt="2025-04-07T19:35:49.943" v="777" actId="1076"/>
          <ac:picMkLst>
            <pc:docMk/>
            <pc:sldMk cId="2709048002" sldId="1477"/>
            <ac:picMk id="2" creationId="{26A3ABF3-BC90-E51A-84EA-EE42E46EDB0C}"/>
          </ac:picMkLst>
        </pc:picChg>
      </pc:sldChg>
      <pc:sldChg chg="modSp mod ord">
        <pc:chgData name="Routledge, Mandy" userId="bacdedf5-8e30-494b-ad8b-f27fa30c4f8d" providerId="ADAL" clId="{5243DC04-1D80-4C2F-A2AE-2E5B5DA949C6}" dt="2025-04-07T19:38:00.208" v="817"/>
        <pc:sldMkLst>
          <pc:docMk/>
          <pc:sldMk cId="4074911733" sldId="1478"/>
        </pc:sldMkLst>
        <pc:spChg chg="mod">
          <ac:chgData name="Routledge, Mandy" userId="bacdedf5-8e30-494b-ad8b-f27fa30c4f8d" providerId="ADAL" clId="{5243DC04-1D80-4C2F-A2AE-2E5B5DA949C6}" dt="2025-04-07T17:36:37.660" v="40" actId="20577"/>
          <ac:spMkLst>
            <pc:docMk/>
            <pc:sldMk cId="4074911733" sldId="1478"/>
            <ac:spMk id="6" creationId="{00000000-0000-0000-0000-000000000000}"/>
          </ac:spMkLst>
        </pc:spChg>
      </pc:sldChg>
      <pc:sldChg chg="modSp mod ord">
        <pc:chgData name="Routledge, Mandy" userId="bacdedf5-8e30-494b-ad8b-f27fa30c4f8d" providerId="ADAL" clId="{5243DC04-1D80-4C2F-A2AE-2E5B5DA949C6}" dt="2025-04-07T19:37:29.064" v="809"/>
        <pc:sldMkLst>
          <pc:docMk/>
          <pc:sldMk cId="4210467006" sldId="1479"/>
        </pc:sldMkLst>
        <pc:spChg chg="mod">
          <ac:chgData name="Routledge, Mandy" userId="bacdedf5-8e30-494b-ad8b-f27fa30c4f8d" providerId="ADAL" clId="{5243DC04-1D80-4C2F-A2AE-2E5B5DA949C6}" dt="2025-04-07T17:36:40.340" v="41"/>
          <ac:spMkLst>
            <pc:docMk/>
            <pc:sldMk cId="4210467006" sldId="1479"/>
            <ac:spMk id="6" creationId="{00000000-0000-0000-0000-000000000000}"/>
          </ac:spMkLst>
        </pc:spChg>
      </pc:sldChg>
      <pc:sldChg chg="modSp mod">
        <pc:chgData name="Routledge, Mandy" userId="bacdedf5-8e30-494b-ad8b-f27fa30c4f8d" providerId="ADAL" clId="{5243DC04-1D80-4C2F-A2AE-2E5B5DA949C6}" dt="2025-04-07T17:36:50.512" v="42"/>
        <pc:sldMkLst>
          <pc:docMk/>
          <pc:sldMk cId="1487044012" sldId="1480"/>
        </pc:sldMkLst>
        <pc:spChg chg="mod">
          <ac:chgData name="Routledge, Mandy" userId="bacdedf5-8e30-494b-ad8b-f27fa30c4f8d" providerId="ADAL" clId="{5243DC04-1D80-4C2F-A2AE-2E5B5DA949C6}" dt="2025-04-07T17:36:50.512" v="42"/>
          <ac:spMkLst>
            <pc:docMk/>
            <pc:sldMk cId="1487044012" sldId="1480"/>
            <ac:spMk id="6" creationId="{00000000-0000-0000-0000-000000000000}"/>
          </ac:spMkLst>
        </pc:spChg>
      </pc:sldChg>
      <pc:sldChg chg="addSp modSp mod ord">
        <pc:chgData name="Routledge, Mandy" userId="bacdedf5-8e30-494b-ad8b-f27fa30c4f8d" providerId="ADAL" clId="{5243DC04-1D80-4C2F-A2AE-2E5B5DA949C6}" dt="2025-04-07T19:37:45.744" v="813"/>
        <pc:sldMkLst>
          <pc:docMk/>
          <pc:sldMk cId="3779434736" sldId="1481"/>
        </pc:sldMkLst>
        <pc:spChg chg="mod">
          <ac:chgData name="Routledge, Mandy" userId="bacdedf5-8e30-494b-ad8b-f27fa30c4f8d" providerId="ADAL" clId="{5243DC04-1D80-4C2F-A2AE-2E5B5DA949C6}" dt="2025-04-07T17:37:01.607" v="54" actId="20577"/>
          <ac:spMkLst>
            <pc:docMk/>
            <pc:sldMk cId="3779434736" sldId="1481"/>
            <ac:spMk id="6" creationId="{00000000-0000-0000-0000-000000000000}"/>
          </ac:spMkLst>
        </pc:spChg>
        <pc:picChg chg="add mod">
          <ac:chgData name="Routledge, Mandy" userId="bacdedf5-8e30-494b-ad8b-f27fa30c4f8d" providerId="ADAL" clId="{5243DC04-1D80-4C2F-A2AE-2E5B5DA949C6}" dt="2025-04-07T18:52:18.886" v="189" actId="14100"/>
          <ac:picMkLst>
            <pc:docMk/>
            <pc:sldMk cId="3779434736" sldId="1481"/>
            <ac:picMk id="2" creationId="{9AEC9856-0A52-9CE0-63C2-F2E26E2A4348}"/>
          </ac:picMkLst>
        </pc:picChg>
      </pc:sldChg>
      <pc:sldChg chg="addSp modSp mod ord">
        <pc:chgData name="Routledge, Mandy" userId="bacdedf5-8e30-494b-ad8b-f27fa30c4f8d" providerId="ADAL" clId="{5243DC04-1D80-4C2F-A2AE-2E5B5DA949C6}" dt="2025-04-07T19:37:50.821" v="815"/>
        <pc:sldMkLst>
          <pc:docMk/>
          <pc:sldMk cId="1201727269" sldId="1482"/>
        </pc:sldMkLst>
        <pc:spChg chg="mod">
          <ac:chgData name="Routledge, Mandy" userId="bacdedf5-8e30-494b-ad8b-f27fa30c4f8d" providerId="ADAL" clId="{5243DC04-1D80-4C2F-A2AE-2E5B5DA949C6}" dt="2025-04-07T17:37:08.426" v="63" actId="20577"/>
          <ac:spMkLst>
            <pc:docMk/>
            <pc:sldMk cId="1201727269" sldId="1482"/>
            <ac:spMk id="6" creationId="{00000000-0000-0000-0000-000000000000}"/>
          </ac:spMkLst>
        </pc:spChg>
        <pc:picChg chg="add mod">
          <ac:chgData name="Routledge, Mandy" userId="bacdedf5-8e30-494b-ad8b-f27fa30c4f8d" providerId="ADAL" clId="{5243DC04-1D80-4C2F-A2AE-2E5B5DA949C6}" dt="2025-04-07T18:51:12.126" v="182"/>
          <ac:picMkLst>
            <pc:docMk/>
            <pc:sldMk cId="1201727269" sldId="1482"/>
            <ac:picMk id="2" creationId="{EABCF7E0-78F9-C68E-EA54-51AEE96DA812}"/>
          </ac:picMkLst>
        </pc:picChg>
      </pc:sldChg>
      <pc:sldChg chg="addSp modSp mod ord">
        <pc:chgData name="Routledge, Mandy" userId="bacdedf5-8e30-494b-ad8b-f27fa30c4f8d" providerId="ADAL" clId="{5243DC04-1D80-4C2F-A2AE-2E5B5DA949C6}" dt="2025-04-07T19:37:34.488" v="811"/>
        <pc:sldMkLst>
          <pc:docMk/>
          <pc:sldMk cId="2904738428" sldId="1483"/>
        </pc:sldMkLst>
        <pc:spChg chg="mod">
          <ac:chgData name="Routledge, Mandy" userId="bacdedf5-8e30-494b-ad8b-f27fa30c4f8d" providerId="ADAL" clId="{5243DC04-1D80-4C2F-A2AE-2E5B5DA949C6}" dt="2025-04-07T17:37:14.190" v="68" actId="20577"/>
          <ac:spMkLst>
            <pc:docMk/>
            <pc:sldMk cId="2904738428" sldId="1483"/>
            <ac:spMk id="6" creationId="{00000000-0000-0000-0000-000000000000}"/>
          </ac:spMkLst>
        </pc:spChg>
        <pc:picChg chg="add mod">
          <ac:chgData name="Routledge, Mandy" userId="bacdedf5-8e30-494b-ad8b-f27fa30c4f8d" providerId="ADAL" clId="{5243DC04-1D80-4C2F-A2AE-2E5B5DA949C6}" dt="2025-04-07T18:48:31.314" v="69"/>
          <ac:picMkLst>
            <pc:docMk/>
            <pc:sldMk cId="2904738428" sldId="1483"/>
            <ac:picMk id="2" creationId="{EA4A19C1-C5A3-3E6B-AFAC-EBCBB03755E1}"/>
          </ac:picMkLst>
        </pc:picChg>
      </pc:sldChg>
      <pc:sldChg chg="add del">
        <pc:chgData name="Routledge, Mandy" userId="bacdedf5-8e30-494b-ad8b-f27fa30c4f8d" providerId="ADAL" clId="{5243DC04-1D80-4C2F-A2AE-2E5B5DA949C6}" dt="2025-04-07T19:36:01.733" v="778" actId="47"/>
        <pc:sldMkLst>
          <pc:docMk/>
          <pc:sldMk cId="1107355162" sldId="1497"/>
        </pc:sldMkLst>
      </pc:sldChg>
      <pc:sldChg chg="add del">
        <pc:chgData name="Routledge, Mandy" userId="bacdedf5-8e30-494b-ad8b-f27fa30c4f8d" providerId="ADAL" clId="{5243DC04-1D80-4C2F-A2AE-2E5B5DA949C6}" dt="2025-04-07T19:16:44.418" v="553" actId="47"/>
        <pc:sldMkLst>
          <pc:docMk/>
          <pc:sldMk cId="1998515939" sldId="1497"/>
        </pc:sldMkLst>
      </pc:sldChg>
      <pc:sldChg chg="add del">
        <pc:chgData name="Routledge, Mandy" userId="bacdedf5-8e30-494b-ad8b-f27fa30c4f8d" providerId="ADAL" clId="{5243DC04-1D80-4C2F-A2AE-2E5B5DA949C6}" dt="2025-04-07T18:51:35.094" v="187" actId="47"/>
        <pc:sldMkLst>
          <pc:docMk/>
          <pc:sldMk cId="3072366289" sldId="1497"/>
        </pc:sldMkLst>
      </pc:sldChg>
      <pc:sldChg chg="add del">
        <pc:chgData name="Routledge, Mandy" userId="bacdedf5-8e30-494b-ad8b-f27fa30c4f8d" providerId="ADAL" clId="{5243DC04-1D80-4C2F-A2AE-2E5B5DA949C6}" dt="2025-04-07T18:53:20.773" v="263" actId="47"/>
        <pc:sldMkLst>
          <pc:docMk/>
          <pc:sldMk cId="1000056405" sldId="1509"/>
        </pc:sldMkLst>
      </pc:sldChg>
      <pc:sldChg chg="addSp modSp mod">
        <pc:chgData name="Routledge, Mandy" userId="bacdedf5-8e30-494b-ad8b-f27fa30c4f8d" providerId="ADAL" clId="{5243DC04-1D80-4C2F-A2AE-2E5B5DA949C6}" dt="2025-04-07T18:49:22.350" v="119"/>
        <pc:sldMkLst>
          <pc:docMk/>
          <pc:sldMk cId="2967928418" sldId="1511"/>
        </pc:sldMkLst>
        <pc:spChg chg="mod">
          <ac:chgData name="Routledge, Mandy" userId="bacdedf5-8e30-494b-ad8b-f27fa30c4f8d" providerId="ADAL" clId="{5243DC04-1D80-4C2F-A2AE-2E5B5DA949C6}" dt="2025-04-07T18:48:48.517" v="77" actId="20577"/>
          <ac:spMkLst>
            <pc:docMk/>
            <pc:sldMk cId="2967928418" sldId="1511"/>
            <ac:spMk id="33" creationId="{AC757F5E-B016-F947-4518-7C6B9CC7EE04}"/>
          </ac:spMkLst>
        </pc:spChg>
        <pc:spChg chg="mod">
          <ac:chgData name="Routledge, Mandy" userId="bacdedf5-8e30-494b-ad8b-f27fa30c4f8d" providerId="ADAL" clId="{5243DC04-1D80-4C2F-A2AE-2E5B5DA949C6}" dt="2025-04-07T18:48:52.217" v="89" actId="20577"/>
          <ac:spMkLst>
            <pc:docMk/>
            <pc:sldMk cId="2967928418" sldId="1511"/>
            <ac:spMk id="34" creationId="{152372B3-00F5-781C-183E-6F2DDF35091D}"/>
          </ac:spMkLst>
        </pc:spChg>
        <pc:spChg chg="mod">
          <ac:chgData name="Routledge, Mandy" userId="bacdedf5-8e30-494b-ad8b-f27fa30c4f8d" providerId="ADAL" clId="{5243DC04-1D80-4C2F-A2AE-2E5B5DA949C6}" dt="2025-04-07T18:49:09.695" v="116"/>
          <ac:spMkLst>
            <pc:docMk/>
            <pc:sldMk cId="2967928418" sldId="1511"/>
            <ac:spMk id="35" creationId="{37104C51-0232-62ED-4C6F-1447D06633EE}"/>
          </ac:spMkLst>
        </pc:spChg>
        <pc:spChg chg="mod">
          <ac:chgData name="Routledge, Mandy" userId="bacdedf5-8e30-494b-ad8b-f27fa30c4f8d" providerId="ADAL" clId="{5243DC04-1D80-4C2F-A2AE-2E5B5DA949C6}" dt="2025-04-07T18:49:16.102" v="117"/>
          <ac:spMkLst>
            <pc:docMk/>
            <pc:sldMk cId="2967928418" sldId="1511"/>
            <ac:spMk id="36" creationId="{D8EF981A-9BA7-0EB1-9B70-F7FBF2F7DF1C}"/>
          </ac:spMkLst>
        </pc:spChg>
        <pc:picChg chg="add mod">
          <ac:chgData name="Routledge, Mandy" userId="bacdedf5-8e30-494b-ad8b-f27fa30c4f8d" providerId="ADAL" clId="{5243DC04-1D80-4C2F-A2AE-2E5B5DA949C6}" dt="2025-04-07T18:49:19.324" v="118"/>
          <ac:picMkLst>
            <pc:docMk/>
            <pc:sldMk cId="2967928418" sldId="1511"/>
            <ac:picMk id="2" creationId="{BF3E7A9A-B242-5674-5079-F3C26C30558B}"/>
          </ac:picMkLst>
        </pc:picChg>
        <pc:picChg chg="add mod">
          <ac:chgData name="Routledge, Mandy" userId="bacdedf5-8e30-494b-ad8b-f27fa30c4f8d" providerId="ADAL" clId="{5243DC04-1D80-4C2F-A2AE-2E5B5DA949C6}" dt="2025-04-07T18:49:22.350" v="119"/>
          <ac:picMkLst>
            <pc:docMk/>
            <pc:sldMk cId="2967928418" sldId="1511"/>
            <ac:picMk id="8" creationId="{C5609F83-A31C-F26B-781F-327B91F1AB89}"/>
          </ac:picMkLst>
        </pc:picChg>
      </pc:sldChg>
      <pc:sldChg chg="add del">
        <pc:chgData name="Routledge, Mandy" userId="bacdedf5-8e30-494b-ad8b-f27fa30c4f8d" providerId="ADAL" clId="{5243DC04-1D80-4C2F-A2AE-2E5B5DA949C6}" dt="2025-04-07T19:21:44.510" v="658" actId="47"/>
        <pc:sldMkLst>
          <pc:docMk/>
          <pc:sldMk cId="2010325721" sldId="1523"/>
        </pc:sldMkLst>
      </pc:sldChg>
      <pc:sldChg chg="addSp delSp modSp add mod">
        <pc:chgData name="Routledge, Mandy" userId="bacdedf5-8e30-494b-ad8b-f27fa30c4f8d" providerId="ADAL" clId="{5243DC04-1D80-4C2F-A2AE-2E5B5DA949C6}" dt="2025-04-07T19:36:43.922" v="779" actId="1076"/>
        <pc:sldMkLst>
          <pc:docMk/>
          <pc:sldMk cId="151276956" sldId="1526"/>
        </pc:sldMkLst>
        <pc:spChg chg="mod">
          <ac:chgData name="Routledge, Mandy" userId="bacdedf5-8e30-494b-ad8b-f27fa30c4f8d" providerId="ADAL" clId="{5243DC04-1D80-4C2F-A2AE-2E5B5DA949C6}" dt="2025-04-07T19:33:21.119" v="758" actId="14100"/>
          <ac:spMkLst>
            <pc:docMk/>
            <pc:sldMk cId="151276956" sldId="1526"/>
            <ac:spMk id="4" creationId="{D753C383-62C8-E733-4553-E085527A1FCA}"/>
          </ac:spMkLst>
        </pc:spChg>
        <pc:spChg chg="mod">
          <ac:chgData name="Routledge, Mandy" userId="bacdedf5-8e30-494b-ad8b-f27fa30c4f8d" providerId="ADAL" clId="{5243DC04-1D80-4C2F-A2AE-2E5B5DA949C6}" dt="2025-04-07T19:33:18.343" v="757" actId="14100"/>
          <ac:spMkLst>
            <pc:docMk/>
            <pc:sldMk cId="151276956" sldId="1526"/>
            <ac:spMk id="9" creationId="{B5FA4264-9F79-B20D-0826-CEC58E7B74B7}"/>
          </ac:spMkLst>
        </pc:spChg>
        <pc:spChg chg="mod">
          <ac:chgData name="Routledge, Mandy" userId="bacdedf5-8e30-494b-ad8b-f27fa30c4f8d" providerId="ADAL" clId="{5243DC04-1D80-4C2F-A2AE-2E5B5DA949C6}" dt="2025-04-07T19:33:37.580" v="761" actId="14100"/>
          <ac:spMkLst>
            <pc:docMk/>
            <pc:sldMk cId="151276956" sldId="1526"/>
            <ac:spMk id="10" creationId="{B37FADB8-F5A5-F448-15A7-6A630939BCDC}"/>
          </ac:spMkLst>
        </pc:spChg>
        <pc:spChg chg="mod">
          <ac:chgData name="Routledge, Mandy" userId="bacdedf5-8e30-494b-ad8b-f27fa30c4f8d" providerId="ADAL" clId="{5243DC04-1D80-4C2F-A2AE-2E5B5DA949C6}" dt="2025-04-07T19:36:43.922" v="779" actId="1076"/>
          <ac:spMkLst>
            <pc:docMk/>
            <pc:sldMk cId="151276956" sldId="1526"/>
            <ac:spMk id="11" creationId="{2D5226DB-4490-ECD5-880A-CDAB0447C263}"/>
          </ac:spMkLst>
        </pc:spChg>
        <pc:spChg chg="mod">
          <ac:chgData name="Routledge, Mandy" userId="bacdedf5-8e30-494b-ad8b-f27fa30c4f8d" providerId="ADAL" clId="{5243DC04-1D80-4C2F-A2AE-2E5B5DA949C6}" dt="2025-04-07T19:33:56.695" v="770" actId="20577"/>
          <ac:spMkLst>
            <pc:docMk/>
            <pc:sldMk cId="151276956" sldId="1526"/>
            <ac:spMk id="12" creationId="{E2476A93-B8D4-4E44-87FD-AFF601B2337C}"/>
          </ac:spMkLst>
        </pc:spChg>
        <pc:spChg chg="mod">
          <ac:chgData name="Routledge, Mandy" userId="bacdedf5-8e30-494b-ad8b-f27fa30c4f8d" providerId="ADAL" clId="{5243DC04-1D80-4C2F-A2AE-2E5B5DA949C6}" dt="2025-04-07T19:33:58.600" v="774" actId="5793"/>
          <ac:spMkLst>
            <pc:docMk/>
            <pc:sldMk cId="151276956" sldId="1526"/>
            <ac:spMk id="13" creationId="{4985FF45-EE56-11C3-E0CC-6BBB359031C0}"/>
          </ac:spMkLst>
        </pc:spChg>
        <pc:spChg chg="mod">
          <ac:chgData name="Routledge, Mandy" userId="bacdedf5-8e30-494b-ad8b-f27fa30c4f8d" providerId="ADAL" clId="{5243DC04-1D80-4C2F-A2AE-2E5B5DA949C6}" dt="2025-04-07T19:33:55.337" v="768" actId="5793"/>
          <ac:spMkLst>
            <pc:docMk/>
            <pc:sldMk cId="151276956" sldId="1526"/>
            <ac:spMk id="15" creationId="{6EA1F8B7-D4BC-D8B0-E6FD-F33ECB45A1DD}"/>
          </ac:spMkLst>
        </pc:spChg>
        <pc:picChg chg="del">
          <ac:chgData name="Routledge, Mandy" userId="bacdedf5-8e30-494b-ad8b-f27fa30c4f8d" providerId="ADAL" clId="{5243DC04-1D80-4C2F-A2AE-2E5B5DA949C6}" dt="2025-04-07T19:33:47.734" v="762" actId="478"/>
          <ac:picMkLst>
            <pc:docMk/>
            <pc:sldMk cId="151276956" sldId="1526"/>
            <ac:picMk id="16" creationId="{3E25B306-1537-F802-836B-0B4945BD3C58}"/>
          </ac:picMkLst>
        </pc:picChg>
        <pc:picChg chg="del">
          <ac:chgData name="Routledge, Mandy" userId="bacdedf5-8e30-494b-ad8b-f27fa30c4f8d" providerId="ADAL" clId="{5243DC04-1D80-4C2F-A2AE-2E5B5DA949C6}" dt="2025-04-07T19:33:50.170" v="764" actId="478"/>
          <ac:picMkLst>
            <pc:docMk/>
            <pc:sldMk cId="151276956" sldId="1526"/>
            <ac:picMk id="22" creationId="{9DF0D493-A972-FF1B-5B7B-318CCDBA6E0D}"/>
          </ac:picMkLst>
        </pc:picChg>
        <pc:picChg chg="add mod">
          <ac:chgData name="Routledge, Mandy" userId="bacdedf5-8e30-494b-ad8b-f27fa30c4f8d" providerId="ADAL" clId="{5243DC04-1D80-4C2F-A2AE-2E5B5DA949C6}" dt="2025-04-07T19:35:44.220" v="775"/>
          <ac:picMkLst>
            <pc:docMk/>
            <pc:sldMk cId="151276956" sldId="1526"/>
            <ac:picMk id="23" creationId="{4F4EB49B-48E0-BC30-D939-2599F6008A87}"/>
          </ac:picMkLst>
        </pc:picChg>
        <pc:picChg chg="del">
          <ac:chgData name="Routledge, Mandy" userId="bacdedf5-8e30-494b-ad8b-f27fa30c4f8d" providerId="ADAL" clId="{5243DC04-1D80-4C2F-A2AE-2E5B5DA949C6}" dt="2025-04-07T19:33:49.451" v="763" actId="478"/>
          <ac:picMkLst>
            <pc:docMk/>
            <pc:sldMk cId="151276956" sldId="1526"/>
            <ac:picMk id="28" creationId="{E388D2D8-31E6-86DE-ECBC-359D314684B1}"/>
          </ac:picMkLst>
        </pc:picChg>
        <pc:cxnChg chg="mod">
          <ac:chgData name="Routledge, Mandy" userId="bacdedf5-8e30-494b-ad8b-f27fa30c4f8d" providerId="ADAL" clId="{5243DC04-1D80-4C2F-A2AE-2E5B5DA949C6}" dt="2025-04-07T19:33:37.580" v="761" actId="14100"/>
          <ac:cxnSpMkLst>
            <pc:docMk/>
            <pc:sldMk cId="151276956" sldId="1526"/>
            <ac:cxnSpMk id="29" creationId="{10445519-6BAB-CA4B-0B0C-EF80D4D34E4C}"/>
          </ac:cxnSpMkLst>
        </pc:cxnChg>
      </pc:sldChg>
      <pc:sldChg chg="add del">
        <pc:chgData name="Routledge, Mandy" userId="bacdedf5-8e30-494b-ad8b-f27fa30c4f8d" providerId="ADAL" clId="{5243DC04-1D80-4C2F-A2AE-2E5B5DA949C6}" dt="2025-04-07T18:49:23.821" v="120" actId="47"/>
        <pc:sldMkLst>
          <pc:docMk/>
          <pc:sldMk cId="2304975667" sldId="1528"/>
        </pc:sldMkLst>
      </pc:sldChg>
      <pc:sldChg chg="modSp add del mod modNotes">
        <pc:chgData name="Routledge, Mandy" userId="bacdedf5-8e30-494b-ad8b-f27fa30c4f8d" providerId="ADAL" clId="{5243DC04-1D80-4C2F-A2AE-2E5B5DA949C6}" dt="2025-04-07T19:46:48.785" v="1136" actId="47"/>
        <pc:sldMkLst>
          <pc:docMk/>
          <pc:sldMk cId="2120340390" sldId="1530"/>
        </pc:sldMkLst>
        <pc:spChg chg="mod">
          <ac:chgData name="Routledge, Mandy" userId="bacdedf5-8e30-494b-ad8b-f27fa30c4f8d" providerId="ADAL" clId="{5243DC04-1D80-4C2F-A2AE-2E5B5DA949C6}" dt="2025-04-07T19:45:58.466" v="1114" actId="21"/>
          <ac:spMkLst>
            <pc:docMk/>
            <pc:sldMk cId="2120340390" sldId="1530"/>
            <ac:spMk id="3" creationId="{00000000-0000-0000-0000-000000000000}"/>
          </ac:spMkLst>
        </pc:spChg>
      </pc:sldChg>
      <pc:sldChg chg="addSp modSp add mod">
        <pc:chgData name="Routledge, Mandy" userId="bacdedf5-8e30-494b-ad8b-f27fa30c4f8d" providerId="ADAL" clId="{5243DC04-1D80-4C2F-A2AE-2E5B5DA949C6}" dt="2025-04-07T18:51:33.147" v="186"/>
        <pc:sldMkLst>
          <pc:docMk/>
          <pc:sldMk cId="2466791532" sldId="1531"/>
        </pc:sldMkLst>
        <pc:spChg chg="mod">
          <ac:chgData name="Routledge, Mandy" userId="bacdedf5-8e30-494b-ad8b-f27fa30c4f8d" providerId="ADAL" clId="{5243DC04-1D80-4C2F-A2AE-2E5B5DA949C6}" dt="2025-04-07T18:50:52.421" v="130" actId="20577"/>
          <ac:spMkLst>
            <pc:docMk/>
            <pc:sldMk cId="2466791532" sldId="1531"/>
            <ac:spMk id="33" creationId="{AC757F5E-B016-F947-4518-7C6B9CC7EE04}"/>
          </ac:spMkLst>
        </pc:spChg>
        <pc:spChg chg="mod">
          <ac:chgData name="Routledge, Mandy" userId="bacdedf5-8e30-494b-ad8b-f27fa30c4f8d" providerId="ADAL" clId="{5243DC04-1D80-4C2F-A2AE-2E5B5DA949C6}" dt="2025-04-07T18:50:55.040" v="139" actId="20577"/>
          <ac:spMkLst>
            <pc:docMk/>
            <pc:sldMk cId="2466791532" sldId="1531"/>
            <ac:spMk id="34" creationId="{152372B3-00F5-781C-183E-6F2DDF35091D}"/>
          </ac:spMkLst>
        </pc:spChg>
        <pc:spChg chg="mod">
          <ac:chgData name="Routledge, Mandy" userId="bacdedf5-8e30-494b-ad8b-f27fa30c4f8d" providerId="ADAL" clId="{5243DC04-1D80-4C2F-A2AE-2E5B5DA949C6}" dt="2025-04-07T18:51:33.147" v="186"/>
          <ac:spMkLst>
            <pc:docMk/>
            <pc:sldMk cId="2466791532" sldId="1531"/>
            <ac:spMk id="35" creationId="{37104C51-0232-62ED-4C6F-1447D06633EE}"/>
          </ac:spMkLst>
        </pc:spChg>
        <pc:spChg chg="mod">
          <ac:chgData name="Routledge, Mandy" userId="bacdedf5-8e30-494b-ad8b-f27fa30c4f8d" providerId="ADAL" clId="{5243DC04-1D80-4C2F-A2AE-2E5B5DA949C6}" dt="2025-04-07T18:51:26.611" v="185"/>
          <ac:spMkLst>
            <pc:docMk/>
            <pc:sldMk cId="2466791532" sldId="1531"/>
            <ac:spMk id="36" creationId="{D8EF981A-9BA7-0EB1-9B70-F7FBF2F7DF1C}"/>
          </ac:spMkLst>
        </pc:spChg>
        <pc:picChg chg="add mod">
          <ac:chgData name="Routledge, Mandy" userId="bacdedf5-8e30-494b-ad8b-f27fa30c4f8d" providerId="ADAL" clId="{5243DC04-1D80-4C2F-A2AE-2E5B5DA949C6}" dt="2025-04-07T18:51:16.784" v="183"/>
          <ac:picMkLst>
            <pc:docMk/>
            <pc:sldMk cId="2466791532" sldId="1531"/>
            <ac:picMk id="2" creationId="{E7A8F95A-AB53-9DFF-0C14-404539E2037E}"/>
          </ac:picMkLst>
        </pc:picChg>
        <pc:picChg chg="add mod">
          <ac:chgData name="Routledge, Mandy" userId="bacdedf5-8e30-494b-ad8b-f27fa30c4f8d" providerId="ADAL" clId="{5243DC04-1D80-4C2F-A2AE-2E5B5DA949C6}" dt="2025-04-07T18:51:19.710" v="184"/>
          <ac:picMkLst>
            <pc:docMk/>
            <pc:sldMk cId="2466791532" sldId="1531"/>
            <ac:picMk id="8" creationId="{4CD8E906-2861-14E7-4994-21C4FB4EBDCA}"/>
          </ac:picMkLst>
        </pc:picChg>
      </pc:sldChg>
      <pc:sldChg chg="addSp modSp add mod">
        <pc:chgData name="Routledge, Mandy" userId="bacdedf5-8e30-494b-ad8b-f27fa30c4f8d" providerId="ADAL" clId="{5243DC04-1D80-4C2F-A2AE-2E5B5DA949C6}" dt="2025-04-07T18:53:18.752" v="262"/>
        <pc:sldMkLst>
          <pc:docMk/>
          <pc:sldMk cId="4151727561" sldId="1532"/>
        </pc:sldMkLst>
        <pc:spChg chg="mod">
          <ac:chgData name="Routledge, Mandy" userId="bacdedf5-8e30-494b-ad8b-f27fa30c4f8d" providerId="ADAL" clId="{5243DC04-1D80-4C2F-A2AE-2E5B5DA949C6}" dt="2025-04-07T18:52:41.444" v="211" actId="20577"/>
          <ac:spMkLst>
            <pc:docMk/>
            <pc:sldMk cId="4151727561" sldId="1532"/>
            <ac:spMk id="33" creationId="{AC757F5E-B016-F947-4518-7C6B9CC7EE04}"/>
          </ac:spMkLst>
        </pc:spChg>
        <pc:spChg chg="mod">
          <ac:chgData name="Routledge, Mandy" userId="bacdedf5-8e30-494b-ad8b-f27fa30c4f8d" providerId="ADAL" clId="{5243DC04-1D80-4C2F-A2AE-2E5B5DA949C6}" dt="2025-04-07T18:52:48.020" v="229" actId="20577"/>
          <ac:spMkLst>
            <pc:docMk/>
            <pc:sldMk cId="4151727561" sldId="1532"/>
            <ac:spMk id="34" creationId="{152372B3-00F5-781C-183E-6F2DDF35091D}"/>
          </ac:spMkLst>
        </pc:spChg>
        <pc:spChg chg="mod">
          <ac:chgData name="Routledge, Mandy" userId="bacdedf5-8e30-494b-ad8b-f27fa30c4f8d" providerId="ADAL" clId="{5243DC04-1D80-4C2F-A2AE-2E5B5DA949C6}" dt="2025-04-07T18:53:02.525" v="259"/>
          <ac:spMkLst>
            <pc:docMk/>
            <pc:sldMk cId="4151727561" sldId="1532"/>
            <ac:spMk id="35" creationId="{37104C51-0232-62ED-4C6F-1447D06633EE}"/>
          </ac:spMkLst>
        </pc:spChg>
        <pc:spChg chg="mod">
          <ac:chgData name="Routledge, Mandy" userId="bacdedf5-8e30-494b-ad8b-f27fa30c4f8d" providerId="ADAL" clId="{5243DC04-1D80-4C2F-A2AE-2E5B5DA949C6}" dt="2025-04-07T18:53:11.582" v="260"/>
          <ac:spMkLst>
            <pc:docMk/>
            <pc:sldMk cId="4151727561" sldId="1532"/>
            <ac:spMk id="36" creationId="{D8EF981A-9BA7-0EB1-9B70-F7FBF2F7DF1C}"/>
          </ac:spMkLst>
        </pc:spChg>
        <pc:picChg chg="add mod">
          <ac:chgData name="Routledge, Mandy" userId="bacdedf5-8e30-494b-ad8b-f27fa30c4f8d" providerId="ADAL" clId="{5243DC04-1D80-4C2F-A2AE-2E5B5DA949C6}" dt="2025-04-07T18:53:15.368" v="261"/>
          <ac:picMkLst>
            <pc:docMk/>
            <pc:sldMk cId="4151727561" sldId="1532"/>
            <ac:picMk id="2" creationId="{5799F69C-7FA8-D7C8-7190-35728256887F}"/>
          </ac:picMkLst>
        </pc:picChg>
        <pc:picChg chg="add mod">
          <ac:chgData name="Routledge, Mandy" userId="bacdedf5-8e30-494b-ad8b-f27fa30c4f8d" providerId="ADAL" clId="{5243DC04-1D80-4C2F-A2AE-2E5B5DA949C6}" dt="2025-04-07T18:53:18.752" v="262"/>
          <ac:picMkLst>
            <pc:docMk/>
            <pc:sldMk cId="4151727561" sldId="1532"/>
            <ac:picMk id="8" creationId="{A92FEC8B-7B2B-4EB7-A617-E2F0BC75A03B}"/>
          </ac:picMkLst>
        </pc:picChg>
      </pc:sldChg>
      <pc:sldChg chg="modSp add mod ord">
        <pc:chgData name="Routledge, Mandy" userId="bacdedf5-8e30-494b-ad8b-f27fa30c4f8d" providerId="ADAL" clId="{5243DC04-1D80-4C2F-A2AE-2E5B5DA949C6}" dt="2025-04-07T19:13:09.587" v="471" actId="6549"/>
        <pc:sldMkLst>
          <pc:docMk/>
          <pc:sldMk cId="2642716685" sldId="1533"/>
        </pc:sldMkLst>
        <pc:spChg chg="mod">
          <ac:chgData name="Routledge, Mandy" userId="bacdedf5-8e30-494b-ad8b-f27fa30c4f8d" providerId="ADAL" clId="{5243DC04-1D80-4C2F-A2AE-2E5B5DA949C6}" dt="2025-04-07T19:08:20.690" v="405" actId="1076"/>
          <ac:spMkLst>
            <pc:docMk/>
            <pc:sldMk cId="2642716685" sldId="1533"/>
            <ac:spMk id="33" creationId="{AC757F5E-B016-F947-4518-7C6B9CC7EE04}"/>
          </ac:spMkLst>
        </pc:spChg>
        <pc:spChg chg="mod">
          <ac:chgData name="Routledge, Mandy" userId="bacdedf5-8e30-494b-ad8b-f27fa30c4f8d" providerId="ADAL" clId="{5243DC04-1D80-4C2F-A2AE-2E5B5DA949C6}" dt="2025-04-07T19:12:32.335" v="463" actId="1076"/>
          <ac:spMkLst>
            <pc:docMk/>
            <pc:sldMk cId="2642716685" sldId="1533"/>
            <ac:spMk id="34" creationId="{152372B3-00F5-781C-183E-6F2DDF35091D}"/>
          </ac:spMkLst>
        </pc:spChg>
        <pc:spChg chg="mod">
          <ac:chgData name="Routledge, Mandy" userId="bacdedf5-8e30-494b-ad8b-f27fa30c4f8d" providerId="ADAL" clId="{5243DC04-1D80-4C2F-A2AE-2E5B5DA949C6}" dt="2025-04-07T19:09:17.578" v="420" actId="6549"/>
          <ac:spMkLst>
            <pc:docMk/>
            <pc:sldMk cId="2642716685" sldId="1533"/>
            <ac:spMk id="35" creationId="{37104C51-0232-62ED-4C6F-1447D06633EE}"/>
          </ac:spMkLst>
        </pc:spChg>
        <pc:spChg chg="mod">
          <ac:chgData name="Routledge, Mandy" userId="bacdedf5-8e30-494b-ad8b-f27fa30c4f8d" providerId="ADAL" clId="{5243DC04-1D80-4C2F-A2AE-2E5B5DA949C6}" dt="2025-04-07T19:13:09.587" v="471" actId="6549"/>
          <ac:spMkLst>
            <pc:docMk/>
            <pc:sldMk cId="2642716685" sldId="1533"/>
            <ac:spMk id="36" creationId="{D8EF981A-9BA7-0EB1-9B70-F7FBF2F7DF1C}"/>
          </ac:spMkLst>
        </pc:spChg>
        <pc:cxnChg chg="mod">
          <ac:chgData name="Routledge, Mandy" userId="bacdedf5-8e30-494b-ad8b-f27fa30c4f8d" providerId="ADAL" clId="{5243DC04-1D80-4C2F-A2AE-2E5B5DA949C6}" dt="2025-04-07T19:08:48.853" v="411" actId="14100"/>
          <ac:cxnSpMkLst>
            <pc:docMk/>
            <pc:sldMk cId="2642716685" sldId="1533"/>
            <ac:cxnSpMk id="11" creationId="{43E1EF99-1825-D9B6-CE28-54505AE2D0DE}"/>
          </ac:cxnSpMkLst>
        </pc:cxnChg>
        <pc:cxnChg chg="mod">
          <ac:chgData name="Routledge, Mandy" userId="bacdedf5-8e30-494b-ad8b-f27fa30c4f8d" providerId="ADAL" clId="{5243DC04-1D80-4C2F-A2AE-2E5B5DA949C6}" dt="2025-04-07T19:12:26.308" v="462" actId="14100"/>
          <ac:cxnSpMkLst>
            <pc:docMk/>
            <pc:sldMk cId="2642716685" sldId="1533"/>
            <ac:cxnSpMk id="12" creationId="{644A4299-3A63-6813-A679-FB8DB7D5FD7A}"/>
          </ac:cxnSpMkLst>
        </pc:cxnChg>
        <pc:cxnChg chg="mod">
          <ac:chgData name="Routledge, Mandy" userId="bacdedf5-8e30-494b-ad8b-f27fa30c4f8d" providerId="ADAL" clId="{5243DC04-1D80-4C2F-A2AE-2E5B5DA949C6}" dt="2025-04-07T19:08:36.165" v="408" actId="14100"/>
          <ac:cxnSpMkLst>
            <pc:docMk/>
            <pc:sldMk cId="2642716685" sldId="1533"/>
            <ac:cxnSpMk id="13" creationId="{79D0A0B5-43EC-915C-1E3A-AA9CA21994B4}"/>
          </ac:cxnSpMkLst>
        </pc:cxnChg>
        <pc:cxnChg chg="mod">
          <ac:chgData name="Routledge, Mandy" userId="bacdedf5-8e30-494b-ad8b-f27fa30c4f8d" providerId="ADAL" clId="{5243DC04-1D80-4C2F-A2AE-2E5B5DA949C6}" dt="2025-04-07T19:12:17.382" v="459" actId="14100"/>
          <ac:cxnSpMkLst>
            <pc:docMk/>
            <pc:sldMk cId="2642716685" sldId="1533"/>
            <ac:cxnSpMk id="14" creationId="{D4DC5350-E385-459A-7DF3-9A72313F2A3E}"/>
          </ac:cxnSpMkLst>
        </pc:cxnChg>
      </pc:sldChg>
      <pc:sldChg chg="add">
        <pc:chgData name="Routledge, Mandy" userId="bacdedf5-8e30-494b-ad8b-f27fa30c4f8d" providerId="ADAL" clId="{5243DC04-1D80-4C2F-A2AE-2E5B5DA949C6}" dt="2025-04-07T18:52:34.398" v="192"/>
        <pc:sldMkLst>
          <pc:docMk/>
          <pc:sldMk cId="617102706" sldId="1534"/>
        </pc:sldMkLst>
      </pc:sldChg>
      <pc:sldChg chg="addSp delSp modSp add mod">
        <pc:chgData name="Routledge, Mandy" userId="bacdedf5-8e30-494b-ad8b-f27fa30c4f8d" providerId="ADAL" clId="{5243DC04-1D80-4C2F-A2AE-2E5B5DA949C6}" dt="2025-04-08T08:59:14.668" v="1176" actId="1037"/>
        <pc:sldMkLst>
          <pc:docMk/>
          <pc:sldMk cId="4218840047" sldId="1535"/>
        </pc:sldMkLst>
        <pc:spChg chg="add mod">
          <ac:chgData name="Routledge, Mandy" userId="bacdedf5-8e30-494b-ad8b-f27fa30c4f8d" providerId="ADAL" clId="{5243DC04-1D80-4C2F-A2AE-2E5B5DA949C6}" dt="2025-04-07T19:06:00.211" v="364" actId="1076"/>
          <ac:spMkLst>
            <pc:docMk/>
            <pc:sldMk cId="4218840047" sldId="1535"/>
            <ac:spMk id="4" creationId="{40918092-73F7-738C-E312-E378874DD8E5}"/>
          </ac:spMkLst>
        </pc:spChg>
        <pc:spChg chg="mod">
          <ac:chgData name="Routledge, Mandy" userId="bacdedf5-8e30-494b-ad8b-f27fa30c4f8d" providerId="ADAL" clId="{5243DC04-1D80-4C2F-A2AE-2E5B5DA949C6}" dt="2025-04-07T19:03:48.743" v="283" actId="1076"/>
          <ac:spMkLst>
            <pc:docMk/>
            <pc:sldMk cId="4218840047" sldId="1535"/>
            <ac:spMk id="10" creationId="{EC0CC1D0-FE60-F840-73E9-0CE7E683D1F2}"/>
          </ac:spMkLst>
        </pc:spChg>
        <pc:spChg chg="mod">
          <ac:chgData name="Routledge, Mandy" userId="bacdedf5-8e30-494b-ad8b-f27fa30c4f8d" providerId="ADAL" clId="{5243DC04-1D80-4C2F-A2AE-2E5B5DA949C6}" dt="2025-04-07T19:03:45.749" v="282" actId="1076"/>
          <ac:spMkLst>
            <pc:docMk/>
            <pc:sldMk cId="4218840047" sldId="1535"/>
            <ac:spMk id="11" creationId="{CD78B488-E032-3F3E-C334-FB96F8D71FB2}"/>
          </ac:spMkLst>
        </pc:spChg>
        <pc:spChg chg="mod">
          <ac:chgData name="Routledge, Mandy" userId="bacdedf5-8e30-494b-ad8b-f27fa30c4f8d" providerId="ADAL" clId="{5243DC04-1D80-4C2F-A2AE-2E5B5DA949C6}" dt="2025-04-08T08:59:02.071" v="1168" actId="1076"/>
          <ac:spMkLst>
            <pc:docMk/>
            <pc:sldMk cId="4218840047" sldId="1535"/>
            <ac:spMk id="12" creationId="{E2476A93-B8D4-4E44-87FD-AFF601B2337C}"/>
          </ac:spMkLst>
        </pc:spChg>
        <pc:spChg chg="del">
          <ac:chgData name="Routledge, Mandy" userId="bacdedf5-8e30-494b-ad8b-f27fa30c4f8d" providerId="ADAL" clId="{5243DC04-1D80-4C2F-A2AE-2E5B5DA949C6}" dt="2025-04-07T19:04:25.234" v="306" actId="478"/>
          <ac:spMkLst>
            <pc:docMk/>
            <pc:sldMk cId="4218840047" sldId="1535"/>
            <ac:spMk id="13" creationId="{4985FF45-EE56-11C3-E0CC-6BBB359031C0}"/>
          </ac:spMkLst>
        </pc:spChg>
        <pc:spChg chg="mod">
          <ac:chgData name="Routledge, Mandy" userId="bacdedf5-8e30-494b-ad8b-f27fa30c4f8d" providerId="ADAL" clId="{5243DC04-1D80-4C2F-A2AE-2E5B5DA949C6}" dt="2025-04-07T19:05:56.494" v="363" actId="14100"/>
          <ac:spMkLst>
            <pc:docMk/>
            <pc:sldMk cId="4218840047" sldId="1535"/>
            <ac:spMk id="14" creationId="{B7594A3B-3117-84CE-C300-FB96E5ED269D}"/>
          </ac:spMkLst>
        </pc:spChg>
        <pc:spChg chg="del mod">
          <ac:chgData name="Routledge, Mandy" userId="bacdedf5-8e30-494b-ad8b-f27fa30c4f8d" providerId="ADAL" clId="{5243DC04-1D80-4C2F-A2AE-2E5B5DA949C6}" dt="2025-04-07T19:05:05.043" v="329" actId="478"/>
          <ac:spMkLst>
            <pc:docMk/>
            <pc:sldMk cId="4218840047" sldId="1535"/>
            <ac:spMk id="15" creationId="{6EA1F8B7-D4BC-D8B0-E6FD-F33ECB45A1DD}"/>
          </ac:spMkLst>
        </pc:spChg>
        <pc:spChg chg="mod">
          <ac:chgData name="Routledge, Mandy" userId="bacdedf5-8e30-494b-ad8b-f27fa30c4f8d" providerId="ADAL" clId="{5243DC04-1D80-4C2F-A2AE-2E5B5DA949C6}" dt="2025-04-07T19:04:02.391" v="286" actId="14100"/>
          <ac:spMkLst>
            <pc:docMk/>
            <pc:sldMk cId="4218840047" sldId="1535"/>
            <ac:spMk id="16" creationId="{F53F294D-65CC-23A5-E4A1-B2132FCF814C}"/>
          </ac:spMkLst>
        </pc:spChg>
        <pc:spChg chg="mod">
          <ac:chgData name="Routledge, Mandy" userId="bacdedf5-8e30-494b-ad8b-f27fa30c4f8d" providerId="ADAL" clId="{5243DC04-1D80-4C2F-A2AE-2E5B5DA949C6}" dt="2025-04-07T19:04:08.956" v="287" actId="1076"/>
          <ac:spMkLst>
            <pc:docMk/>
            <pc:sldMk cId="4218840047" sldId="1535"/>
            <ac:spMk id="17" creationId="{AB86235B-CBC0-F9DB-29F4-F23367831B1B}"/>
          </ac:spMkLst>
        </pc:spChg>
        <pc:spChg chg="mod">
          <ac:chgData name="Routledge, Mandy" userId="bacdedf5-8e30-494b-ad8b-f27fa30c4f8d" providerId="ADAL" clId="{5243DC04-1D80-4C2F-A2AE-2E5B5DA949C6}" dt="2025-04-08T08:59:14.668" v="1176" actId="1037"/>
          <ac:spMkLst>
            <pc:docMk/>
            <pc:sldMk cId="4218840047" sldId="1535"/>
            <ac:spMk id="18" creationId="{85D7DD60-F4AA-AD34-A265-146B167D02FE}"/>
          </ac:spMkLst>
        </pc:spChg>
        <pc:spChg chg="mod">
          <ac:chgData name="Routledge, Mandy" userId="bacdedf5-8e30-494b-ad8b-f27fa30c4f8d" providerId="ADAL" clId="{5243DC04-1D80-4C2F-A2AE-2E5B5DA949C6}" dt="2025-04-08T08:59:05.680" v="1169" actId="1076"/>
          <ac:spMkLst>
            <pc:docMk/>
            <pc:sldMk cId="4218840047" sldId="1535"/>
            <ac:spMk id="19" creationId="{40542B69-6D97-5F24-63E3-ABE36EA69A27}"/>
          </ac:spMkLst>
        </pc:spChg>
        <pc:spChg chg="add mod">
          <ac:chgData name="Routledge, Mandy" userId="bacdedf5-8e30-494b-ad8b-f27fa30c4f8d" providerId="ADAL" clId="{5243DC04-1D80-4C2F-A2AE-2E5B5DA949C6}" dt="2025-04-08T08:59:08.449" v="1170" actId="1076"/>
          <ac:spMkLst>
            <pc:docMk/>
            <pc:sldMk cId="4218840047" sldId="1535"/>
            <ac:spMk id="21" creationId="{4FCE4C18-EDED-E874-A45D-103FA07B0985}"/>
          </ac:spMkLst>
        </pc:spChg>
        <pc:picChg chg="mod">
          <ac:chgData name="Routledge, Mandy" userId="bacdedf5-8e30-494b-ad8b-f27fa30c4f8d" providerId="ADAL" clId="{5243DC04-1D80-4C2F-A2AE-2E5B5DA949C6}" dt="2025-04-08T08:58:37.817" v="1163" actId="1037"/>
          <ac:picMkLst>
            <pc:docMk/>
            <pc:sldMk cId="4218840047" sldId="1535"/>
            <ac:picMk id="13" creationId="{DE72FA24-9500-B975-11C1-5337ED029354}"/>
          </ac:picMkLst>
        </pc:picChg>
        <pc:picChg chg="mod">
          <ac:chgData name="Routledge, Mandy" userId="bacdedf5-8e30-494b-ad8b-f27fa30c4f8d" providerId="ADAL" clId="{5243DC04-1D80-4C2F-A2AE-2E5B5DA949C6}" dt="2025-04-08T08:58:35.107" v="1161" actId="1037"/>
          <ac:picMkLst>
            <pc:docMk/>
            <pc:sldMk cId="4218840047" sldId="1535"/>
            <ac:picMk id="22" creationId="{ABACB113-5D4D-944C-5C1B-AC1DE5781D88}"/>
          </ac:picMkLst>
        </pc:picChg>
        <pc:picChg chg="mod">
          <ac:chgData name="Routledge, Mandy" userId="bacdedf5-8e30-494b-ad8b-f27fa30c4f8d" providerId="ADAL" clId="{5243DC04-1D80-4C2F-A2AE-2E5B5DA949C6}" dt="2025-04-08T08:58:40.802" v="1167" actId="1036"/>
          <ac:picMkLst>
            <pc:docMk/>
            <pc:sldMk cId="4218840047" sldId="1535"/>
            <ac:picMk id="24" creationId="{CFD3AB0D-D4DC-B22D-9C29-B593C56EB8C9}"/>
          </ac:picMkLst>
        </pc:picChg>
      </pc:sldChg>
      <pc:sldChg chg="addSp modSp add mod ord">
        <pc:chgData name="Routledge, Mandy" userId="bacdedf5-8e30-494b-ad8b-f27fa30c4f8d" providerId="ADAL" clId="{5243DC04-1D80-4C2F-A2AE-2E5B5DA949C6}" dt="2025-04-07T19:16:36.916" v="552" actId="6549"/>
        <pc:sldMkLst>
          <pc:docMk/>
          <pc:sldMk cId="672067479" sldId="1536"/>
        </pc:sldMkLst>
        <pc:spChg chg="add mod">
          <ac:chgData name="Routledge, Mandy" userId="bacdedf5-8e30-494b-ad8b-f27fa30c4f8d" providerId="ADAL" clId="{5243DC04-1D80-4C2F-A2AE-2E5B5DA949C6}" dt="2025-04-07T19:16:07.892" v="547" actId="1076"/>
          <ac:spMkLst>
            <pc:docMk/>
            <pc:sldMk cId="672067479" sldId="1536"/>
            <ac:spMk id="18" creationId="{764491C2-32C5-0C67-1695-329F123D90A9}"/>
          </ac:spMkLst>
        </pc:spChg>
        <pc:spChg chg="mod">
          <ac:chgData name="Routledge, Mandy" userId="bacdedf5-8e30-494b-ad8b-f27fa30c4f8d" providerId="ADAL" clId="{5243DC04-1D80-4C2F-A2AE-2E5B5DA949C6}" dt="2025-04-07T19:14:54.303" v="490" actId="1038"/>
          <ac:spMkLst>
            <pc:docMk/>
            <pc:sldMk cId="672067479" sldId="1536"/>
            <ac:spMk id="33" creationId="{AC757F5E-B016-F947-4518-7C6B9CC7EE04}"/>
          </ac:spMkLst>
        </pc:spChg>
        <pc:spChg chg="mod">
          <ac:chgData name="Routledge, Mandy" userId="bacdedf5-8e30-494b-ad8b-f27fa30c4f8d" providerId="ADAL" clId="{5243DC04-1D80-4C2F-A2AE-2E5B5DA949C6}" dt="2025-04-07T19:15:12.995" v="509" actId="1035"/>
          <ac:spMkLst>
            <pc:docMk/>
            <pc:sldMk cId="672067479" sldId="1536"/>
            <ac:spMk id="34" creationId="{152372B3-00F5-781C-183E-6F2DDF35091D}"/>
          </ac:spMkLst>
        </pc:spChg>
        <pc:spChg chg="mod">
          <ac:chgData name="Routledge, Mandy" userId="bacdedf5-8e30-494b-ad8b-f27fa30c4f8d" providerId="ADAL" clId="{5243DC04-1D80-4C2F-A2AE-2E5B5DA949C6}" dt="2025-04-07T19:16:27.174" v="550"/>
          <ac:spMkLst>
            <pc:docMk/>
            <pc:sldMk cId="672067479" sldId="1536"/>
            <ac:spMk id="35" creationId="{37104C51-0232-62ED-4C6F-1447D06633EE}"/>
          </ac:spMkLst>
        </pc:spChg>
        <pc:spChg chg="mod">
          <ac:chgData name="Routledge, Mandy" userId="bacdedf5-8e30-494b-ad8b-f27fa30c4f8d" providerId="ADAL" clId="{5243DC04-1D80-4C2F-A2AE-2E5B5DA949C6}" dt="2025-04-07T19:16:36.916" v="552" actId="6549"/>
          <ac:spMkLst>
            <pc:docMk/>
            <pc:sldMk cId="672067479" sldId="1536"/>
            <ac:spMk id="36" creationId="{D8EF981A-9BA7-0EB1-9B70-F7FBF2F7DF1C}"/>
          </ac:spMkLst>
        </pc:spChg>
        <pc:picChg chg="add mod">
          <ac:chgData name="Routledge, Mandy" userId="bacdedf5-8e30-494b-ad8b-f27fa30c4f8d" providerId="ADAL" clId="{5243DC04-1D80-4C2F-A2AE-2E5B5DA949C6}" dt="2025-04-07T19:15:45.115" v="541" actId="14100"/>
          <ac:picMkLst>
            <pc:docMk/>
            <pc:sldMk cId="672067479" sldId="1536"/>
            <ac:picMk id="2" creationId="{232AD112-C757-A7BD-3535-7A74EF793B56}"/>
          </ac:picMkLst>
        </pc:picChg>
        <pc:picChg chg="add mod">
          <ac:chgData name="Routledge, Mandy" userId="bacdedf5-8e30-494b-ad8b-f27fa30c4f8d" providerId="ADAL" clId="{5243DC04-1D80-4C2F-A2AE-2E5B5DA949C6}" dt="2025-04-07T19:15:49.002" v="542"/>
          <ac:picMkLst>
            <pc:docMk/>
            <pc:sldMk cId="672067479" sldId="1536"/>
            <ac:picMk id="8" creationId="{C5008114-5E53-4569-0714-75335741D1F8}"/>
          </ac:picMkLst>
        </pc:picChg>
        <pc:picChg chg="add mod ord">
          <ac:chgData name="Routledge, Mandy" userId="bacdedf5-8e30-494b-ad8b-f27fa30c4f8d" providerId="ADAL" clId="{5243DC04-1D80-4C2F-A2AE-2E5B5DA949C6}" dt="2025-04-07T19:16:10.012" v="548" actId="1076"/>
          <ac:picMkLst>
            <pc:docMk/>
            <pc:sldMk cId="672067479" sldId="1536"/>
            <ac:picMk id="9" creationId="{F63995C3-7973-9E68-9D19-AB9B45706DDF}"/>
          </ac:picMkLst>
        </pc:picChg>
      </pc:sldChg>
      <pc:sldChg chg="addSp modSp add mod">
        <pc:chgData name="Routledge, Mandy" userId="bacdedf5-8e30-494b-ad8b-f27fa30c4f8d" providerId="ADAL" clId="{5243DC04-1D80-4C2F-A2AE-2E5B5DA949C6}" dt="2025-04-07T19:21:35.992" v="657" actId="1076"/>
        <pc:sldMkLst>
          <pc:docMk/>
          <pc:sldMk cId="478863048" sldId="1537"/>
        </pc:sldMkLst>
        <pc:spChg chg="mod">
          <ac:chgData name="Routledge, Mandy" userId="bacdedf5-8e30-494b-ad8b-f27fa30c4f8d" providerId="ADAL" clId="{5243DC04-1D80-4C2F-A2AE-2E5B5DA949C6}" dt="2025-04-07T19:18:28.408" v="571" actId="20577"/>
          <ac:spMkLst>
            <pc:docMk/>
            <pc:sldMk cId="478863048" sldId="1537"/>
            <ac:spMk id="11" creationId="{CD78B488-E032-3F3E-C334-FB96F8D71FB2}"/>
          </ac:spMkLst>
        </pc:spChg>
        <pc:spChg chg="mod">
          <ac:chgData name="Routledge, Mandy" userId="bacdedf5-8e30-494b-ad8b-f27fa30c4f8d" providerId="ADAL" clId="{5243DC04-1D80-4C2F-A2AE-2E5B5DA949C6}" dt="2025-04-07T19:20:37.073" v="615" actId="1076"/>
          <ac:spMkLst>
            <pc:docMk/>
            <pc:sldMk cId="478863048" sldId="1537"/>
            <ac:spMk id="12" creationId="{E2476A93-B8D4-4E44-87FD-AFF601B2337C}"/>
          </ac:spMkLst>
        </pc:spChg>
        <pc:spChg chg="mod">
          <ac:chgData name="Routledge, Mandy" userId="bacdedf5-8e30-494b-ad8b-f27fa30c4f8d" providerId="ADAL" clId="{5243DC04-1D80-4C2F-A2AE-2E5B5DA949C6}" dt="2025-04-07T19:21:35.992" v="657" actId="1076"/>
          <ac:spMkLst>
            <pc:docMk/>
            <pc:sldMk cId="478863048" sldId="1537"/>
            <ac:spMk id="13" creationId="{4985FF45-EE56-11C3-E0CC-6BBB359031C0}"/>
          </ac:spMkLst>
        </pc:spChg>
        <pc:spChg chg="mod">
          <ac:chgData name="Routledge, Mandy" userId="bacdedf5-8e30-494b-ad8b-f27fa30c4f8d" providerId="ADAL" clId="{5243DC04-1D80-4C2F-A2AE-2E5B5DA949C6}" dt="2025-04-07T19:21:23.165" v="653" actId="14100"/>
          <ac:spMkLst>
            <pc:docMk/>
            <pc:sldMk cId="478863048" sldId="1537"/>
            <ac:spMk id="14" creationId="{B7594A3B-3117-84CE-C300-FB96E5ED269D}"/>
          </ac:spMkLst>
        </pc:spChg>
        <pc:spChg chg="mod">
          <ac:chgData name="Routledge, Mandy" userId="bacdedf5-8e30-494b-ad8b-f27fa30c4f8d" providerId="ADAL" clId="{5243DC04-1D80-4C2F-A2AE-2E5B5DA949C6}" dt="2025-04-07T19:21:20.021" v="652" actId="1076"/>
          <ac:spMkLst>
            <pc:docMk/>
            <pc:sldMk cId="478863048" sldId="1537"/>
            <ac:spMk id="15" creationId="{6EA1F8B7-D4BC-D8B0-E6FD-F33ECB45A1DD}"/>
          </ac:spMkLst>
        </pc:spChg>
        <pc:spChg chg="mod">
          <ac:chgData name="Routledge, Mandy" userId="bacdedf5-8e30-494b-ad8b-f27fa30c4f8d" providerId="ADAL" clId="{5243DC04-1D80-4C2F-A2AE-2E5B5DA949C6}" dt="2025-04-07T19:19:00.761" v="574" actId="14100"/>
          <ac:spMkLst>
            <pc:docMk/>
            <pc:sldMk cId="478863048" sldId="1537"/>
            <ac:spMk id="16" creationId="{F53F294D-65CC-23A5-E4A1-B2132FCF814C}"/>
          </ac:spMkLst>
        </pc:spChg>
        <pc:spChg chg="mod">
          <ac:chgData name="Routledge, Mandy" userId="bacdedf5-8e30-494b-ad8b-f27fa30c4f8d" providerId="ADAL" clId="{5243DC04-1D80-4C2F-A2AE-2E5B5DA949C6}" dt="2025-04-07T19:19:03.434" v="575" actId="1036"/>
          <ac:spMkLst>
            <pc:docMk/>
            <pc:sldMk cId="478863048" sldId="1537"/>
            <ac:spMk id="17" creationId="{AB86235B-CBC0-F9DB-29F4-F23367831B1B}"/>
          </ac:spMkLst>
        </pc:spChg>
        <pc:spChg chg="mod">
          <ac:chgData name="Routledge, Mandy" userId="bacdedf5-8e30-494b-ad8b-f27fa30c4f8d" providerId="ADAL" clId="{5243DC04-1D80-4C2F-A2AE-2E5B5DA949C6}" dt="2025-04-07T19:21:33.253" v="656" actId="14100"/>
          <ac:spMkLst>
            <pc:docMk/>
            <pc:sldMk cId="478863048" sldId="1537"/>
            <ac:spMk id="18" creationId="{85D7DD60-F4AA-AD34-A265-146B167D02FE}"/>
          </ac:spMkLst>
        </pc:spChg>
        <pc:spChg chg="mod">
          <ac:chgData name="Routledge, Mandy" userId="bacdedf5-8e30-494b-ad8b-f27fa30c4f8d" providerId="ADAL" clId="{5243DC04-1D80-4C2F-A2AE-2E5B5DA949C6}" dt="2025-04-07T19:20:41.788" v="616" actId="1076"/>
          <ac:spMkLst>
            <pc:docMk/>
            <pc:sldMk cId="478863048" sldId="1537"/>
            <ac:spMk id="19" creationId="{40542B69-6D97-5F24-63E3-ABE36EA69A27}"/>
          </ac:spMkLst>
        </pc:spChg>
        <pc:picChg chg="add mod">
          <ac:chgData name="Routledge, Mandy" userId="bacdedf5-8e30-494b-ad8b-f27fa30c4f8d" providerId="ADAL" clId="{5243DC04-1D80-4C2F-A2AE-2E5B5DA949C6}" dt="2025-04-07T19:20:06.832" v="607" actId="1076"/>
          <ac:picMkLst>
            <pc:docMk/>
            <pc:sldMk cId="478863048" sldId="1537"/>
            <ac:picMk id="4" creationId="{FB4F2BE9-75AA-4279-9437-4F2D98B428AB}"/>
          </ac:picMkLst>
        </pc:picChg>
        <pc:picChg chg="add mod">
          <ac:chgData name="Routledge, Mandy" userId="bacdedf5-8e30-494b-ad8b-f27fa30c4f8d" providerId="ADAL" clId="{5243DC04-1D80-4C2F-A2AE-2E5B5DA949C6}" dt="2025-04-07T19:19:46.543" v="601" actId="14100"/>
          <ac:picMkLst>
            <pc:docMk/>
            <pc:sldMk cId="478863048" sldId="1537"/>
            <ac:picMk id="21" creationId="{ECA7F27B-94A7-D612-27B5-8C324F86FD90}"/>
          </ac:picMkLst>
        </pc:picChg>
        <pc:picChg chg="add mod">
          <ac:chgData name="Routledge, Mandy" userId="bacdedf5-8e30-494b-ad8b-f27fa30c4f8d" providerId="ADAL" clId="{5243DC04-1D80-4C2F-A2AE-2E5B5DA949C6}" dt="2025-04-07T19:19:43.520" v="599" actId="1076"/>
          <ac:picMkLst>
            <pc:docMk/>
            <pc:sldMk cId="478863048" sldId="1537"/>
            <ac:picMk id="22" creationId="{896EAE5C-2F2F-2F17-A6B2-062D44F1E771}"/>
          </ac:picMkLst>
        </pc:picChg>
        <pc:picChg chg="add mod">
          <ac:chgData name="Routledge, Mandy" userId="bacdedf5-8e30-494b-ad8b-f27fa30c4f8d" providerId="ADAL" clId="{5243DC04-1D80-4C2F-A2AE-2E5B5DA949C6}" dt="2025-04-07T19:20:01.186" v="604" actId="14100"/>
          <ac:picMkLst>
            <pc:docMk/>
            <pc:sldMk cId="478863048" sldId="1537"/>
            <ac:picMk id="23" creationId="{FBAFA4A7-524D-D6A1-C751-443CB8980DB5}"/>
          </ac:picMkLst>
        </pc:picChg>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pChg chg="mod">
          <ac:chgData name="Routledge, Mandy" userId="bacdedf5-8e30-494b-ad8b-f27fa30c4f8d" providerId="ADAL" clId="{4648A7EF-6761-4933-9B90-1BB9545C4FC1}" dt="2025-03-18T10:33:23.188" v="13" actId="20577"/>
          <ac:spMkLst>
            <pc:docMk/>
            <pc:sldMk cId="323006580" sldId="548"/>
            <ac:spMk id="3" creationId="{00000000-0000-0000-0000-000000000000}"/>
          </ac:spMkLst>
        </pc:spChg>
        <pc:spChg chg="mod">
          <ac:chgData name="Routledge, Mandy" userId="bacdedf5-8e30-494b-ad8b-f27fa30c4f8d" providerId="ADAL" clId="{4648A7EF-6761-4933-9B90-1BB9545C4FC1}" dt="2025-03-18T10:33:12.960" v="1"/>
          <ac:spMkLst>
            <pc:docMk/>
            <pc:sldMk cId="323006580" sldId="548"/>
            <ac:spMk id="4" creationId="{00000000-0000-0000-0000-000000000000}"/>
          </ac:spMkLst>
        </pc:spChg>
      </pc:sldChg>
    </pc:docChg>
  </pc:docChgLst>
  <pc:docChgLst>
    <pc:chgData name="Das, Gerarda" userId="dec061bf-56a5-47a0-b9f3-f749fe418ae6" providerId="ADAL" clId="{8E8BF6CB-28E5-40A4-8193-DD38F938D518}"/>
    <pc:docChg chg="undo custSel addSld delSld modSld sldOrd modSection">
      <pc:chgData name="Das, Gerarda" userId="dec061bf-56a5-47a0-b9f3-f749fe418ae6" providerId="ADAL" clId="{8E8BF6CB-28E5-40A4-8193-DD38F938D518}" dt="2025-04-08T08:55:07.848" v="1922" actId="14100"/>
      <pc:docMkLst>
        <pc:docMk/>
      </pc:docMkLst>
      <pc:sldChg chg="modSp mod">
        <pc:chgData name="Das, Gerarda" userId="dec061bf-56a5-47a0-b9f3-f749fe418ae6" providerId="ADAL" clId="{8E8BF6CB-28E5-40A4-8193-DD38F938D518}" dt="2025-04-08T08:49:44.066" v="1910" actId="115"/>
        <pc:sldMkLst>
          <pc:docMk/>
          <pc:sldMk cId="2189114603" sldId="1437"/>
        </pc:sldMkLst>
        <pc:spChg chg="mod">
          <ac:chgData name="Das, Gerarda" userId="dec061bf-56a5-47a0-b9f3-f749fe418ae6" providerId="ADAL" clId="{8E8BF6CB-28E5-40A4-8193-DD38F938D518}" dt="2025-04-08T08:49:44.066" v="1910" actId="115"/>
          <ac:spMkLst>
            <pc:docMk/>
            <pc:sldMk cId="2189114603" sldId="1437"/>
            <ac:spMk id="3" creationId="{00000000-0000-0000-0000-000000000000}"/>
          </ac:spMkLst>
        </pc:spChg>
      </pc:sldChg>
      <pc:sldChg chg="addSp modSp mod">
        <pc:chgData name="Das, Gerarda" userId="dec061bf-56a5-47a0-b9f3-f749fe418ae6" providerId="ADAL" clId="{8E8BF6CB-28E5-40A4-8193-DD38F938D518}" dt="2025-04-07T19:45:36.842" v="1897" actId="1076"/>
        <pc:sldMkLst>
          <pc:docMk/>
          <pc:sldMk cId="3852907103" sldId="1460"/>
        </pc:sldMkLst>
        <pc:picChg chg="add mod">
          <ac:chgData name="Das, Gerarda" userId="dec061bf-56a5-47a0-b9f3-f749fe418ae6" providerId="ADAL" clId="{8E8BF6CB-28E5-40A4-8193-DD38F938D518}" dt="2025-04-07T19:45:36.842" v="1897" actId="1076"/>
          <ac:picMkLst>
            <pc:docMk/>
            <pc:sldMk cId="3852907103" sldId="1460"/>
            <ac:picMk id="5" creationId="{15898A29-4095-08A9-03D5-2139FFFF6523}"/>
          </ac:picMkLst>
        </pc:picChg>
      </pc:sldChg>
      <pc:sldChg chg="addSp delSp modSp mod">
        <pc:chgData name="Das, Gerarda" userId="dec061bf-56a5-47a0-b9f3-f749fe418ae6" providerId="ADAL" clId="{8E8BF6CB-28E5-40A4-8193-DD38F938D518}" dt="2025-04-07T19:44:59.380" v="1889" actId="478"/>
        <pc:sldMkLst>
          <pc:docMk/>
          <pc:sldMk cId="2452007587" sldId="1476"/>
        </pc:sldMkLst>
        <pc:picChg chg="del">
          <ac:chgData name="Das, Gerarda" userId="dec061bf-56a5-47a0-b9f3-f749fe418ae6" providerId="ADAL" clId="{8E8BF6CB-28E5-40A4-8193-DD38F938D518}" dt="2025-04-07T19:44:59.380" v="1889" actId="478"/>
          <ac:picMkLst>
            <pc:docMk/>
            <pc:sldMk cId="2452007587" sldId="1476"/>
            <ac:picMk id="2" creationId="{204F3294-9B15-C8DE-732A-86432D2B0918}"/>
          </ac:picMkLst>
        </pc:picChg>
        <pc:picChg chg="add mod">
          <ac:chgData name="Das, Gerarda" userId="dec061bf-56a5-47a0-b9f3-f749fe418ae6" providerId="ADAL" clId="{8E8BF6CB-28E5-40A4-8193-DD38F938D518}" dt="2025-04-07T19:44:56.256" v="1888"/>
          <ac:picMkLst>
            <pc:docMk/>
            <pc:sldMk cId="2452007587" sldId="1476"/>
            <ac:picMk id="7" creationId="{1EA1A6DE-F9CF-B5D7-07EA-80A0D092E475}"/>
          </ac:picMkLst>
        </pc:picChg>
      </pc:sldChg>
      <pc:sldChg chg="addSp modSp mod">
        <pc:chgData name="Das, Gerarda" userId="dec061bf-56a5-47a0-b9f3-f749fe418ae6" providerId="ADAL" clId="{8E8BF6CB-28E5-40A4-8193-DD38F938D518}" dt="2025-04-07T19:45:58.431" v="1901" actId="1076"/>
        <pc:sldMkLst>
          <pc:docMk/>
          <pc:sldMk cId="4210467006" sldId="1479"/>
        </pc:sldMkLst>
        <pc:picChg chg="add mod">
          <ac:chgData name="Das, Gerarda" userId="dec061bf-56a5-47a0-b9f3-f749fe418ae6" providerId="ADAL" clId="{8E8BF6CB-28E5-40A4-8193-DD38F938D518}" dt="2025-04-07T19:45:58.431" v="1901" actId="1076"/>
          <ac:picMkLst>
            <pc:docMk/>
            <pc:sldMk cId="4210467006" sldId="1479"/>
            <ac:picMk id="15" creationId="{F508D9CB-7BC5-950A-3D1B-D6FDE2A70256}"/>
          </ac:picMkLst>
        </pc:picChg>
      </pc:sldChg>
      <pc:sldChg chg="addSp modSp mod">
        <pc:chgData name="Das, Gerarda" userId="dec061bf-56a5-47a0-b9f3-f749fe418ae6" providerId="ADAL" clId="{8E8BF6CB-28E5-40A4-8193-DD38F938D518}" dt="2025-04-07T19:46:19.690" v="1905" actId="1076"/>
        <pc:sldMkLst>
          <pc:docMk/>
          <pc:sldMk cId="2904738428" sldId="1483"/>
        </pc:sldMkLst>
        <pc:picChg chg="mod">
          <ac:chgData name="Das, Gerarda" userId="dec061bf-56a5-47a0-b9f3-f749fe418ae6" providerId="ADAL" clId="{8E8BF6CB-28E5-40A4-8193-DD38F938D518}" dt="2025-04-07T19:46:16.711" v="1903" actId="14100"/>
          <ac:picMkLst>
            <pc:docMk/>
            <pc:sldMk cId="2904738428" sldId="1483"/>
            <ac:picMk id="2" creationId="{EA4A19C1-C5A3-3E6B-AFAC-EBCBB03755E1}"/>
          </ac:picMkLst>
        </pc:picChg>
        <pc:picChg chg="add mod">
          <ac:chgData name="Das, Gerarda" userId="dec061bf-56a5-47a0-b9f3-f749fe418ae6" providerId="ADAL" clId="{8E8BF6CB-28E5-40A4-8193-DD38F938D518}" dt="2025-04-07T19:46:19.690" v="1905" actId="1076"/>
          <ac:picMkLst>
            <pc:docMk/>
            <pc:sldMk cId="2904738428" sldId="1483"/>
            <ac:picMk id="11" creationId="{91B85315-4F4B-9F28-4C2A-0C123B923AAD}"/>
          </ac:picMkLst>
        </pc:picChg>
      </pc:sldChg>
      <pc:sldChg chg="modSp mod">
        <pc:chgData name="Das, Gerarda" userId="dec061bf-56a5-47a0-b9f3-f749fe418ae6" providerId="ADAL" clId="{8E8BF6CB-28E5-40A4-8193-DD38F938D518}" dt="2025-04-08T08:54:53.978" v="1911" actId="14100"/>
        <pc:sldMkLst>
          <pc:docMk/>
          <pc:sldMk cId="4218840047" sldId="1535"/>
        </pc:sldMkLst>
        <pc:spChg chg="mod">
          <ac:chgData name="Das, Gerarda" userId="dec061bf-56a5-47a0-b9f3-f749fe418ae6" providerId="ADAL" clId="{8E8BF6CB-28E5-40A4-8193-DD38F938D518}" dt="2025-04-08T08:54:53.978" v="1911" actId="14100"/>
          <ac:spMkLst>
            <pc:docMk/>
            <pc:sldMk cId="4218840047" sldId="1535"/>
            <ac:spMk id="10" creationId="{EC0CC1D0-FE60-F840-73E9-0CE7E683D1F2}"/>
          </ac:spMkLst>
        </pc:spChg>
      </pc:sldChg>
      <pc:sldChg chg="modSp mod">
        <pc:chgData name="Das, Gerarda" userId="dec061bf-56a5-47a0-b9f3-f749fe418ae6" providerId="ADAL" clId="{8E8BF6CB-28E5-40A4-8193-DD38F938D518}" dt="2025-04-08T08:55:07.848" v="1922" actId="14100"/>
        <pc:sldMkLst>
          <pc:docMk/>
          <pc:sldMk cId="478863048" sldId="1537"/>
        </pc:sldMkLst>
        <pc:spChg chg="mod">
          <ac:chgData name="Das, Gerarda" userId="dec061bf-56a5-47a0-b9f3-f749fe418ae6" providerId="ADAL" clId="{8E8BF6CB-28E5-40A4-8193-DD38F938D518}" dt="2025-04-08T08:55:07.848" v="1922" actId="14100"/>
          <ac:spMkLst>
            <pc:docMk/>
            <pc:sldMk cId="478863048" sldId="1537"/>
            <ac:spMk id="10" creationId="{EC0CC1D0-FE60-F840-73E9-0CE7E683D1F2}"/>
          </ac:spMkLst>
        </pc:spChg>
        <pc:spChg chg="mod">
          <ac:chgData name="Das, Gerarda" userId="dec061bf-56a5-47a0-b9f3-f749fe418ae6" providerId="ADAL" clId="{8E8BF6CB-28E5-40A4-8193-DD38F938D518}" dt="2025-04-08T08:55:02.287" v="1921" actId="1037"/>
          <ac:spMkLst>
            <pc:docMk/>
            <pc:sldMk cId="478863048" sldId="1537"/>
            <ac:spMk id="11" creationId="{CD78B488-E032-3F3E-C334-FB96F8D71FB2}"/>
          </ac:spMkLst>
        </pc:spChg>
      </pc:sldChg>
      <pc:sldChg chg="addSp delSp modSp new mod ord">
        <pc:chgData name="Das, Gerarda" userId="dec061bf-56a5-47a0-b9f3-f749fe418ae6" providerId="ADAL" clId="{8E8BF6CB-28E5-40A4-8193-DD38F938D518}" dt="2025-04-07T19:46:05.934" v="1902" actId="21"/>
        <pc:sldMkLst>
          <pc:docMk/>
          <pc:sldMk cId="659663751" sldId="1538"/>
        </pc:sldMkLst>
        <pc:picChg chg="add del">
          <ac:chgData name="Das, Gerarda" userId="dec061bf-56a5-47a0-b9f3-f749fe418ae6" providerId="ADAL" clId="{8E8BF6CB-28E5-40A4-8193-DD38F938D518}" dt="2025-04-07T19:39:07.177" v="1822" actId="478"/>
          <ac:picMkLst>
            <pc:docMk/>
            <pc:sldMk cId="659663751" sldId="1538"/>
            <ac:picMk id="3" creationId="{EDBFD9C6-B161-05CD-3C12-AB01A9A6C329}"/>
          </ac:picMkLst>
        </pc:picChg>
        <pc:picChg chg="add del mod modCrop">
          <ac:chgData name="Das, Gerarda" userId="dec061bf-56a5-47a0-b9f3-f749fe418ae6" providerId="ADAL" clId="{8E8BF6CB-28E5-40A4-8193-DD38F938D518}" dt="2025-04-07T19:45:30.494" v="1895" actId="21"/>
          <ac:picMkLst>
            <pc:docMk/>
            <pc:sldMk cId="659663751" sldId="1538"/>
            <ac:picMk id="5" creationId="{15898A29-4095-08A9-03D5-2139FFFF6523}"/>
          </ac:picMkLst>
        </pc:picChg>
        <pc:picChg chg="add del mod">
          <ac:chgData name="Das, Gerarda" userId="dec061bf-56a5-47a0-b9f3-f749fe418ae6" providerId="ADAL" clId="{8E8BF6CB-28E5-40A4-8193-DD38F938D518}" dt="2025-04-07T19:44:52.587" v="1887" actId="21"/>
          <ac:picMkLst>
            <pc:docMk/>
            <pc:sldMk cId="659663751" sldId="1538"/>
            <ac:picMk id="7" creationId="{1EA1A6DE-F9CF-B5D7-07EA-80A0D092E475}"/>
          </ac:picMkLst>
        </pc:picChg>
        <pc:picChg chg="add del mod">
          <ac:chgData name="Das, Gerarda" userId="dec061bf-56a5-47a0-b9f3-f749fe418ae6" providerId="ADAL" clId="{8E8BF6CB-28E5-40A4-8193-DD38F938D518}" dt="2025-04-07T19:44:38.997" v="1883" actId="21"/>
          <ac:picMkLst>
            <pc:docMk/>
            <pc:sldMk cId="659663751" sldId="1538"/>
            <ac:picMk id="9" creationId="{3DEF1255-D3FA-1871-E44E-CA0D2DAE7599}"/>
          </ac:picMkLst>
        </pc:picChg>
        <pc:picChg chg="add del mod modCrop">
          <ac:chgData name="Das, Gerarda" userId="dec061bf-56a5-47a0-b9f3-f749fe418ae6" providerId="ADAL" clId="{8E8BF6CB-28E5-40A4-8193-DD38F938D518}" dt="2025-04-07T19:46:05.934" v="1902" actId="21"/>
          <ac:picMkLst>
            <pc:docMk/>
            <pc:sldMk cId="659663751" sldId="1538"/>
            <ac:picMk id="11" creationId="{91B85315-4F4B-9F28-4C2A-0C123B923AAD}"/>
          </ac:picMkLst>
        </pc:picChg>
        <pc:picChg chg="add del mod modCrop">
          <ac:chgData name="Das, Gerarda" userId="dec061bf-56a5-47a0-b9f3-f749fe418ae6" providerId="ADAL" clId="{8E8BF6CB-28E5-40A4-8193-DD38F938D518}" dt="2025-04-07T19:45:10.049" v="1891" actId="21"/>
          <ac:picMkLst>
            <pc:docMk/>
            <pc:sldMk cId="659663751" sldId="1538"/>
            <ac:picMk id="13" creationId="{20964879-3C8F-A09E-C2E0-0879622F8F0C}"/>
          </ac:picMkLst>
        </pc:picChg>
        <pc:picChg chg="add del mod modCrop">
          <ac:chgData name="Das, Gerarda" userId="dec061bf-56a5-47a0-b9f3-f749fe418ae6" providerId="ADAL" clId="{8E8BF6CB-28E5-40A4-8193-DD38F938D518}" dt="2025-04-07T19:45:48.374" v="1898" actId="21"/>
          <ac:picMkLst>
            <pc:docMk/>
            <pc:sldMk cId="659663751" sldId="1538"/>
            <ac:picMk id="15" creationId="{F508D9CB-7BC5-950A-3D1B-D6FDE2A70256}"/>
          </ac:picMkLst>
        </pc:picChg>
      </pc:sldChg>
      <pc:sldChg chg="new del">
        <pc:chgData name="Das, Gerarda" userId="dec061bf-56a5-47a0-b9f3-f749fe418ae6" providerId="ADAL" clId="{8E8BF6CB-28E5-40A4-8193-DD38F938D518}" dt="2025-04-07T19:27:25.934" v="1419" actId="680"/>
        <pc:sldMkLst>
          <pc:docMk/>
          <pc:sldMk cId="1404916132" sldId="1538"/>
        </pc:sldMkLst>
      </pc:sldChg>
      <pc:sldChg chg="addSp modSp new del mod">
        <pc:chgData name="Das, Gerarda" userId="dec061bf-56a5-47a0-b9f3-f749fe418ae6" providerId="ADAL" clId="{8E8BF6CB-28E5-40A4-8193-DD38F938D518}" dt="2025-04-07T19:33:11.669" v="1815" actId="47"/>
        <pc:sldMkLst>
          <pc:docMk/>
          <pc:sldMk cId="3630856254" sldId="1538"/>
        </pc:sldMkLst>
        <pc:spChg chg="add mod">
          <ac:chgData name="Das, Gerarda" userId="dec061bf-56a5-47a0-b9f3-f749fe418ae6" providerId="ADAL" clId="{8E8BF6CB-28E5-40A4-8193-DD38F938D518}" dt="2025-04-07T19:32:17.973" v="1806" actId="20577"/>
          <ac:spMkLst>
            <pc:docMk/>
            <pc:sldMk cId="3630856254" sldId="1538"/>
            <ac:spMk id="3" creationId="{9F82346C-ABBB-2B28-57DF-DD077DE1EFEF}"/>
          </ac:spMkLst>
        </pc:spChg>
      </pc:sldChg>
      <pc:sldChg chg="addSp modSp new mod">
        <pc:chgData name="Das, Gerarda" userId="dec061bf-56a5-47a0-b9f3-f749fe418ae6" providerId="ADAL" clId="{8E8BF6CB-28E5-40A4-8193-DD38F938D518}" dt="2025-04-07T19:44:48.524" v="1886" actId="1076"/>
        <pc:sldMkLst>
          <pc:docMk/>
          <pc:sldMk cId="4136960053" sldId="1539"/>
        </pc:sldMkLst>
        <pc:picChg chg="add mod">
          <ac:chgData name="Das, Gerarda" userId="dec061bf-56a5-47a0-b9f3-f749fe418ae6" providerId="ADAL" clId="{8E8BF6CB-28E5-40A4-8193-DD38F938D518}" dt="2025-04-07T19:44:48.524" v="1886" actId="1076"/>
          <ac:picMkLst>
            <pc:docMk/>
            <pc:sldMk cId="4136960053" sldId="1539"/>
            <ac:picMk id="9" creationId="{3DEF1255-D3FA-1871-E44E-CA0D2DAE7599}"/>
          </ac:picMkLst>
        </pc:picChg>
      </pc:sldChg>
      <pc:sldChg chg="addSp modSp new mod">
        <pc:chgData name="Das, Gerarda" userId="dec061bf-56a5-47a0-b9f3-f749fe418ae6" providerId="ADAL" clId="{8E8BF6CB-28E5-40A4-8193-DD38F938D518}" dt="2025-04-07T19:45:16.151" v="1894" actId="1076"/>
        <pc:sldMkLst>
          <pc:docMk/>
          <pc:sldMk cId="1871905916" sldId="1540"/>
        </pc:sldMkLst>
        <pc:picChg chg="add mod">
          <ac:chgData name="Das, Gerarda" userId="dec061bf-56a5-47a0-b9f3-f749fe418ae6" providerId="ADAL" clId="{8E8BF6CB-28E5-40A4-8193-DD38F938D518}" dt="2025-04-07T19:45:16.151" v="1894" actId="1076"/>
          <ac:picMkLst>
            <pc:docMk/>
            <pc:sldMk cId="1871905916" sldId="1540"/>
            <ac:picMk id="13" creationId="{20964879-3C8F-A09E-C2E0-0879622F8F0C}"/>
          </ac:picMkLst>
        </pc:pic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8-4-2025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8-4-2025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niet vooruit te branden zijn: </a:t>
            </a:r>
            <a:r>
              <a:rPr lang="nl-NL" sz="1800" kern="100">
                <a:effectLst/>
                <a:latin typeface="Aptos" panose="020B0004020202020204" pitchFamily="34" charset="0"/>
                <a:ea typeface="Aptos" panose="020B0004020202020204" pitchFamily="34" charset="0"/>
                <a:cs typeface="Times New Roman" panose="02020603050405020304" pitchFamily="18" charset="0"/>
              </a:rPr>
              <a:t>erg traag zijn, lui zijn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uitdaging: </a:t>
            </a:r>
            <a:r>
              <a:rPr lang="nl-NL" sz="1800" kern="100">
                <a:effectLst/>
                <a:latin typeface="Aptos" panose="020B0004020202020204" pitchFamily="34" charset="0"/>
                <a:ea typeface="Aptos" panose="020B0004020202020204" pitchFamily="34" charset="0"/>
                <a:cs typeface="Times New Roman" panose="02020603050405020304" pitchFamily="18" charset="0"/>
              </a:rPr>
              <a:t>de taak die moeilijk is om uit te voeren (maar waarvan je hoopt dat het je zal lukken)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comfortabel: </a:t>
            </a:r>
            <a:r>
              <a:rPr lang="nl-NL" sz="1800" kern="100">
                <a:effectLst/>
                <a:latin typeface="Aptos" panose="020B0004020202020204" pitchFamily="34" charset="0"/>
                <a:ea typeface="Aptos" panose="020B0004020202020204" pitchFamily="34" charset="0"/>
                <a:cs typeface="Times New Roman" panose="02020603050405020304" pitchFamily="18" charset="0"/>
              </a:rPr>
              <a:t>prettig en gemakkelijk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overdragen: </a:t>
            </a:r>
            <a:r>
              <a:rPr lang="nl-NL" sz="1800" kern="100">
                <a:effectLst/>
                <a:latin typeface="Aptos" panose="020B0004020202020204" pitchFamily="34" charset="0"/>
                <a:ea typeface="Aptos" panose="020B0004020202020204" pitchFamily="34" charset="0"/>
                <a:cs typeface="Times New Roman" panose="02020603050405020304" pitchFamily="18" charset="0"/>
              </a:rPr>
              <a:t>aan iemand doorgeven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oplopen: </a:t>
            </a:r>
            <a:r>
              <a:rPr lang="nl-NL" sz="1800" kern="100">
                <a:effectLst/>
                <a:latin typeface="Aptos" panose="020B0004020202020204" pitchFamily="34" charset="0"/>
                <a:ea typeface="Aptos" panose="020B0004020202020204" pitchFamily="34" charset="0"/>
                <a:cs typeface="Times New Roman" panose="02020603050405020304" pitchFamily="18" charset="0"/>
              </a:rPr>
              <a:t>krijgen zonder dat je het weet of wilt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voorkomen is beter dan genezen: </a:t>
            </a:r>
            <a:r>
              <a:rPr lang="nl-NL" sz="1800" kern="100">
                <a:effectLst/>
                <a:latin typeface="Aptos" panose="020B0004020202020204" pitchFamily="34" charset="0"/>
                <a:ea typeface="Aptos" panose="020B0004020202020204" pitchFamily="34" charset="0"/>
                <a:cs typeface="Times New Roman" panose="02020603050405020304" pitchFamily="18" charset="0"/>
              </a:rPr>
              <a:t>het is beter om iets niet te laten gebeuren dan te wachten tot het misgaat en de schade achteraf te moeten herstellen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preventie: </a:t>
            </a:r>
            <a:r>
              <a:rPr lang="nl-NL" sz="1800" kern="100">
                <a:effectLst/>
                <a:latin typeface="Aptos" panose="020B0004020202020204" pitchFamily="34" charset="0"/>
                <a:ea typeface="Aptos" panose="020B0004020202020204" pitchFamily="34" charset="0"/>
                <a:cs typeface="Times New Roman" panose="02020603050405020304" pitchFamily="18" charset="0"/>
              </a:rPr>
              <a:t>de voorzorg, de maatregelen die ervoor moeten zorgen dat er geen vervelende dingen gebeuren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bij voorkeur: </a:t>
            </a:r>
            <a:r>
              <a:rPr lang="nl-NL" sz="1800" kern="100">
                <a:effectLst/>
                <a:latin typeface="Aptos" panose="020B0004020202020204" pitchFamily="34" charset="0"/>
                <a:ea typeface="Aptos" panose="020B0004020202020204" pitchFamily="34" charset="0"/>
                <a:cs typeface="Times New Roman" panose="02020603050405020304" pitchFamily="18" charset="0"/>
              </a:rPr>
              <a:t>het liefst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vermijden: </a:t>
            </a:r>
            <a:r>
              <a:rPr lang="nl-NL" sz="1800" kern="100">
                <a:effectLst/>
                <a:latin typeface="Aptos" panose="020B0004020202020204" pitchFamily="34" charset="0"/>
                <a:ea typeface="Aptos" panose="020B0004020202020204" pitchFamily="34" charset="0"/>
                <a:cs typeface="Times New Roman" panose="02020603050405020304" pitchFamily="18" charset="0"/>
              </a:rPr>
              <a:t>ontwijken, uit de weg gaan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weren: </a:t>
            </a:r>
            <a:r>
              <a:rPr lang="nl-NL" sz="1800" kern="100">
                <a:effectLst/>
                <a:latin typeface="Aptos" panose="020B0004020202020204" pitchFamily="34" charset="0"/>
                <a:ea typeface="Aptos" panose="020B0004020202020204" pitchFamily="34" charset="0"/>
                <a:cs typeface="Times New Roman" panose="02020603050405020304" pitchFamily="18" charset="0"/>
              </a:rPr>
              <a:t>tegenhouden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428171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buNone/>
            </a:pPr>
            <a:r>
              <a:rPr lang="nl-NL" sz="1570"/>
              <a:t>Hé, heb jij die 1 aprilgrappen ook gezien? Albert Heijn </a:t>
            </a:r>
            <a:r>
              <a:rPr lang="nl-NL" sz="1570" u="sng">
                <a:solidFill>
                  <a:srgbClr val="00B050"/>
                </a:solidFill>
              </a:rPr>
              <a:t>(extra klik)</a:t>
            </a:r>
            <a:r>
              <a:rPr lang="nl-NL" sz="1570">
                <a:solidFill>
                  <a:srgbClr val="00B050"/>
                </a:solidFill>
              </a:rPr>
              <a:t> </a:t>
            </a:r>
            <a:r>
              <a:rPr lang="nl-NL" sz="1570"/>
              <a:t>had vorige week een parfum met croissantgeur te koop! En Gardena </a:t>
            </a:r>
            <a:r>
              <a:rPr lang="nl-NL" sz="1570" u="sng">
                <a:solidFill>
                  <a:srgbClr val="00B050"/>
                </a:solidFill>
              </a:rPr>
              <a:t>(extra klik)</a:t>
            </a:r>
            <a:r>
              <a:rPr lang="nl-NL" sz="1570"/>
              <a:t> had een grasmaaier voor kunstgras. Hema verkocht sokken met een touwtje ertussen, zodat je er nooit meer één zou kwijtraken. Ja, dat zou wel </a:t>
            </a:r>
            <a:r>
              <a:rPr lang="nl-NL" sz="1570" b="1" u="sng"/>
              <a:t>comfortabel</a:t>
            </a:r>
            <a:r>
              <a:rPr lang="nl-NL" sz="1570"/>
              <a:t> zijn... ! Dat zou </a:t>
            </a:r>
            <a:r>
              <a:rPr lang="nl-NL" sz="1570" b="1" i="1"/>
              <a:t>prettig en gemakkelijk</a:t>
            </a:r>
            <a:r>
              <a:rPr lang="nl-NL" sz="1570"/>
              <a:t> zijn. Ik vond het </a:t>
            </a:r>
            <a:r>
              <a:rPr lang="nl-NL" sz="1570" b="1" u="sng"/>
              <a:t>een hele uitdaging</a:t>
            </a:r>
            <a:r>
              <a:rPr lang="nl-NL" sz="1570"/>
              <a:t> om niet in al die grappen te trappen. </a:t>
            </a:r>
            <a:r>
              <a:rPr lang="nl-NL" sz="1570">
                <a:cs typeface="Arial" panose="020B0604020202020204" pitchFamily="34" charset="0"/>
              </a:rPr>
              <a:t>D</a:t>
            </a:r>
            <a:r>
              <a:rPr lang="nl-NL" sz="1570">
                <a:effectLst/>
                <a:ea typeface="Times New Roman" panose="02020603050405020304" pitchFamily="18" charset="0"/>
                <a:cs typeface="Arial" panose="020B0604020202020204" pitchFamily="34" charset="0"/>
              </a:rPr>
              <a:t>e uitdaging is </a:t>
            </a:r>
            <a:r>
              <a:rPr lang="nl-NL" sz="1570" b="1" i="1">
                <a:effectLst/>
                <a:ea typeface="Times New Roman" panose="02020603050405020304" pitchFamily="18" charset="0"/>
                <a:cs typeface="Arial" panose="020B0604020202020204" pitchFamily="34" charset="0"/>
              </a:rPr>
              <a:t>de taak die moeilijk is om uit te voeren (maar waarvan je hoopt dat het je zal lukken)</a:t>
            </a:r>
            <a:r>
              <a:rPr lang="nl-NL" sz="1570">
                <a:effectLst/>
                <a:ea typeface="Times New Roman" panose="02020603050405020304" pitchFamily="18" charset="0"/>
                <a:cs typeface="Arial" panose="020B0604020202020204" pitchFamily="34" charset="0"/>
              </a:rPr>
              <a:t>.</a:t>
            </a:r>
          </a:p>
          <a:p>
            <a:pPr marL="0" indent="0">
              <a:buNone/>
            </a:pPr>
            <a:r>
              <a:rPr lang="nl-NL" sz="1570"/>
              <a:t>Want bij Lidl zeiden ze dat ze een zelfrijdend winkelmandje hadden. Echt handig als je </a:t>
            </a:r>
            <a:r>
              <a:rPr lang="nl-NL" sz="1570" b="1" u="sng"/>
              <a:t>niet vooruit te branden bent</a:t>
            </a:r>
            <a:r>
              <a:rPr lang="nl-NL" sz="1570"/>
              <a:t>. Als je </a:t>
            </a:r>
            <a:r>
              <a:rPr lang="nl-NL" sz="1570" b="1" i="1"/>
              <a:t>erg traag of lui bent</a:t>
            </a:r>
            <a:r>
              <a:rPr lang="nl-NL" sz="1570"/>
              <a:t>. Dan hoef je dat mandje niet ook nog mee te trekken. Maar dat was helaas ook een grap.</a:t>
            </a:r>
          </a:p>
          <a:p>
            <a:pPr marL="0" indent="0">
              <a:buNone/>
            </a:pPr>
            <a:r>
              <a:rPr lang="nl-NL" sz="1570"/>
              <a:t>En dan die 1 aprilgrap van het autostoeltje voor kleine kinderen, voor óp het dak van je auto. Echt, dat was doodeng! </a:t>
            </a:r>
            <a:r>
              <a:rPr lang="nl-NL" sz="1570" b="1" u="sng"/>
              <a:t>Voorkomen is beter dan genezen</a:t>
            </a:r>
            <a:r>
              <a:rPr lang="nl-NL" sz="1570"/>
              <a:t>, zeggen ze altijd. </a:t>
            </a:r>
            <a:r>
              <a:rPr lang="nl-NL" sz="1570" b="1" i="1"/>
              <a:t>H</a:t>
            </a:r>
            <a:r>
              <a:rPr lang="nl-NL" sz="1570" b="1" i="1">
                <a:effectLst/>
                <a:ea typeface="Times New Roman" panose="02020603050405020304" pitchFamily="18" charset="0"/>
                <a:cs typeface="Arial" panose="020B0604020202020204" pitchFamily="34" charset="0"/>
              </a:rPr>
              <a:t>et is beter om iets niet te laten gebeuren dan te wachten tot het misgaat en de schade achteraf te moeten herstellen</a:t>
            </a:r>
            <a:r>
              <a:rPr lang="nl-NL" sz="1570">
                <a:effectLst/>
                <a:ea typeface="Times New Roman" panose="02020603050405020304" pitchFamily="18" charset="0"/>
                <a:cs typeface="Arial" panose="020B0604020202020204" pitchFamily="34" charset="0"/>
              </a:rPr>
              <a:t>. </a:t>
            </a:r>
            <a:r>
              <a:rPr lang="nl-NL" sz="1570"/>
              <a:t>Dus nee, dat móest een 1 april grap zijn. Wat dacht je van de benzinepomp? Daar kon je tanken met een lekker geurtje. Je kon kiezen tussen kokosgeur, koffiegeur of grasgeur. Zo </a:t>
            </a:r>
            <a:r>
              <a:rPr lang="nl-NL" sz="1570" b="1" u="sng"/>
              <a:t>weren</a:t>
            </a:r>
            <a:r>
              <a:rPr lang="nl-NL" sz="1570"/>
              <a:t> of </a:t>
            </a:r>
            <a:r>
              <a:rPr lang="nl-NL" sz="1570" b="1" i="1"/>
              <a:t>houden ze</a:t>
            </a:r>
            <a:r>
              <a:rPr lang="nl-NL" sz="1570"/>
              <a:t> de benzinegeuren </a:t>
            </a:r>
            <a:r>
              <a:rPr lang="nl-NL" sz="1570" b="1" i="1"/>
              <a:t>tegen</a:t>
            </a:r>
            <a:r>
              <a:rPr lang="nl-NL" sz="1570"/>
              <a:t>. Maar dit was natuurlijk ook een grap!</a:t>
            </a:r>
          </a:p>
          <a:p>
            <a:pPr marL="0" indent="0">
              <a:buNone/>
            </a:pPr>
            <a:r>
              <a:rPr lang="nl-NL" sz="1570"/>
              <a:t>De meeste 1 aprilgrappen werden al een paar dagen vóór 1 april gemaakt, </a:t>
            </a:r>
            <a:r>
              <a:rPr lang="nl-NL" sz="1570" b="1" u="sng"/>
              <a:t>bij</a:t>
            </a:r>
            <a:r>
              <a:rPr lang="nl-NL" sz="1570" u="sng"/>
              <a:t> </a:t>
            </a:r>
            <a:r>
              <a:rPr lang="nl-NL" sz="1570" b="1" u="sng"/>
              <a:t>voorkeur</a:t>
            </a:r>
            <a:r>
              <a:rPr lang="nl-NL" sz="1570"/>
              <a:t> of </a:t>
            </a:r>
            <a:r>
              <a:rPr lang="nl-NL" sz="1570" b="1" i="1"/>
              <a:t>het liefst</a:t>
            </a:r>
            <a:r>
              <a:rPr lang="nl-NL" sz="1570"/>
              <a:t> twee dagen van tevoren. Dan zeiden ze dat het product over twee dagen te koop was (op 1 april dus). Omdat het dán nog geen 1 april is, hoopten ze te </a:t>
            </a:r>
            <a:r>
              <a:rPr lang="nl-NL" sz="1570" b="1" u="sng"/>
              <a:t>vermijden</a:t>
            </a:r>
            <a:r>
              <a:rPr lang="nl-NL" sz="1570"/>
              <a:t> dat je de grap doorhebt. Ze hoopten het te </a:t>
            </a:r>
            <a:r>
              <a:rPr lang="nl-NL" sz="1570" b="1" i="1"/>
              <a:t>ontwijken, uit de weg te gaan</a:t>
            </a:r>
            <a:r>
              <a:rPr lang="nl-NL" sz="1570"/>
              <a:t>.</a:t>
            </a:r>
            <a:br>
              <a:rPr lang="nl-NL" sz="1570"/>
            </a:br>
            <a:r>
              <a:rPr lang="nl-NL" sz="1570"/>
              <a:t>Het is best lastig om een goede 1 aprilgrap te bedenken. Een juf had een 1 aprilgrap bedacht om haar leerlingen netter te laten werken. Ze had een speciale zaklamp. Als je je toets inleverde en er zat een pennenvlek of een kras op je papier, dan keek de juf met die zaklamp op je werk. Die zaklamp vertelde dan of het een virusvlek was! Omdat er veel juffen en meesters ziek zijn en er soms geen invaljuf of -meester is, wilde ze geen virus </a:t>
            </a:r>
            <a:r>
              <a:rPr lang="nl-NL" sz="1570" b="1" u="sng"/>
              <a:t>oplopen</a:t>
            </a:r>
            <a:r>
              <a:rPr lang="nl-NL" sz="1570"/>
              <a:t>. Ze </a:t>
            </a:r>
            <a:r>
              <a:rPr lang="nl-NL" sz="1570" b="1" i="1"/>
              <a:t>wilde dat niet krijgen</a:t>
            </a:r>
            <a:r>
              <a:rPr lang="nl-NL" sz="1570"/>
              <a:t>. Dus als er een vlek op je papier zat, zei de zaklamp dat het waarschijnlijk een virusvlek was die kon worden </a:t>
            </a:r>
            <a:r>
              <a:rPr lang="nl-NL" sz="1570" b="1" u="sng"/>
              <a:t>overgedragen</a:t>
            </a:r>
            <a:r>
              <a:rPr lang="nl-NL" sz="1570"/>
              <a:t> (</a:t>
            </a:r>
            <a:r>
              <a:rPr lang="nl-NL" sz="1570" b="1" i="1"/>
              <a:t>aan iemand doorgegeven</a:t>
            </a:r>
            <a:r>
              <a:rPr lang="nl-NL" sz="1570"/>
              <a:t>) en moest je alles opnieuw opschrijven! Wat een </a:t>
            </a:r>
            <a:r>
              <a:rPr lang="nl-NL" sz="1570" b="1" u="sng"/>
              <a:t>preventie</a:t>
            </a:r>
            <a:r>
              <a:rPr lang="nl-NL" sz="1570"/>
              <a:t>! De preventie betekent </a:t>
            </a:r>
            <a:r>
              <a:rPr lang="nl-NL" sz="1570" b="1" i="1"/>
              <a:t>de voorzorg, de maatregelen die ervoor moeten zorgen dat er geen vervelende dingen gebeuren</a:t>
            </a:r>
            <a:r>
              <a:rPr lang="nl-NL" sz="1570"/>
              <a:t>. Maar helaas, haar leerlingen trapten niet in de grap. Welke grap vond jij leuk?  </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bij voorkeur</a:t>
            </a:r>
          </a:p>
        </p:txBody>
      </p:sp>
      <p:pic>
        <p:nvPicPr>
          <p:cNvPr id="8" name="Afbeelding 7">
            <a:extLst>
              <a:ext uri="{FF2B5EF4-FFF2-40B4-BE49-F238E27FC236}">
                <a16:creationId xmlns:a16="http://schemas.microsoft.com/office/drawing/2014/main" id="{4E28C713-E5D6-D5D9-A900-6B2B77C2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051" y="2033034"/>
            <a:ext cx="8325386" cy="4107033"/>
          </a:xfrm>
          <a:prstGeom prst="rect">
            <a:avLst/>
          </a:prstGeom>
        </p:spPr>
      </p:pic>
      <p:sp>
        <p:nvSpPr>
          <p:cNvPr id="5" name="Ovaal 4">
            <a:extLst>
              <a:ext uri="{FF2B5EF4-FFF2-40B4-BE49-F238E27FC236}">
                <a16:creationId xmlns:a16="http://schemas.microsoft.com/office/drawing/2014/main" id="{18383430-9510-BB6F-8655-AA77E02B1518}"/>
              </a:ext>
            </a:extLst>
          </p:cNvPr>
          <p:cNvSpPr/>
          <p:nvPr/>
        </p:nvSpPr>
        <p:spPr>
          <a:xfrm>
            <a:off x="3490332" y="5096107"/>
            <a:ext cx="512956" cy="512955"/>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vermijden</a:t>
            </a:r>
          </a:p>
        </p:txBody>
      </p:sp>
      <p:pic>
        <p:nvPicPr>
          <p:cNvPr id="4" name="Afbeelding 3">
            <a:extLst>
              <a:ext uri="{FF2B5EF4-FFF2-40B4-BE49-F238E27FC236}">
                <a16:creationId xmlns:a16="http://schemas.microsoft.com/office/drawing/2014/main" id="{4458B164-EEDD-2040-374C-AF239F5A2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7512"/>
            <a:ext cx="4965528" cy="2795593"/>
          </a:xfrm>
          <a:prstGeom prst="rect">
            <a:avLst/>
          </a:prstGeom>
        </p:spPr>
      </p:pic>
      <p:pic>
        <p:nvPicPr>
          <p:cNvPr id="7" name="Afbeelding 6">
            <a:extLst>
              <a:ext uri="{FF2B5EF4-FFF2-40B4-BE49-F238E27FC236}">
                <a16:creationId xmlns:a16="http://schemas.microsoft.com/office/drawing/2014/main" id="{EDAF8D17-868F-49C5-7BE5-CD6B4804E1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5528" y="2397512"/>
            <a:ext cx="4191294" cy="2795593"/>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oplopen</a:t>
            </a:r>
          </a:p>
        </p:txBody>
      </p:sp>
      <p:pic>
        <p:nvPicPr>
          <p:cNvPr id="8" name="Afbeelding 7">
            <a:extLst>
              <a:ext uri="{FF2B5EF4-FFF2-40B4-BE49-F238E27FC236}">
                <a16:creationId xmlns:a16="http://schemas.microsoft.com/office/drawing/2014/main" id="{C5225E78-DF96-4C49-4622-388A0C3C30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764" y="1656585"/>
            <a:ext cx="7980472" cy="449300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overdragen</a:t>
            </a:r>
          </a:p>
        </p:txBody>
      </p:sp>
      <p:pic>
        <p:nvPicPr>
          <p:cNvPr id="3" name="Afbeelding 2">
            <a:extLst>
              <a:ext uri="{FF2B5EF4-FFF2-40B4-BE49-F238E27FC236}">
                <a16:creationId xmlns:a16="http://schemas.microsoft.com/office/drawing/2014/main" id="{6402F6F1-67C3-C90C-19C6-D3DBADF594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632" y="1782800"/>
            <a:ext cx="7538224" cy="424025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preventie</a:t>
            </a:r>
          </a:p>
        </p:txBody>
      </p:sp>
      <p:pic>
        <p:nvPicPr>
          <p:cNvPr id="3" name="Afbeelding 2">
            <a:extLst>
              <a:ext uri="{FF2B5EF4-FFF2-40B4-BE49-F238E27FC236}">
                <a16:creationId xmlns:a16="http://schemas.microsoft.com/office/drawing/2014/main" id="{C748ED1F-9C52-536E-CCAA-AF571F361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741" y="2023095"/>
            <a:ext cx="7928517" cy="4032117"/>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0824" y="257519"/>
            <a:ext cx="42891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comfortabel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1886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err="1">
                <a:solidFill>
                  <a:srgbClr val="387038"/>
                </a:solidFill>
                <a:latin typeface="Century Gothic" panose="020B0502020202020204" pitchFamily="34" charset="0"/>
                <a:ea typeface="Calibri"/>
                <a:cs typeface="Times New Roman"/>
              </a:rPr>
              <a:t>o</a:t>
            </a:r>
            <a:r>
              <a:rPr lang="nl-NL" sz="5400" b="1" err="1">
                <a:solidFill>
                  <a:srgbClr val="387038"/>
                </a:solidFill>
                <a:effectLst/>
                <a:latin typeface="Century Gothic" panose="020B0502020202020204" pitchFamily="34" charset="0"/>
                <a:ea typeface="Calibri"/>
                <a:cs typeface="Times New Roman"/>
              </a:rPr>
              <a:t>n-comfortabel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prettig en gemakkelijk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zou wel </a:t>
            </a:r>
            <a:r>
              <a:rPr lang="nl-NL" sz="2400" i="1" u="sng">
                <a:solidFill>
                  <a:srgbClr val="387038"/>
                </a:solidFill>
                <a:latin typeface="Century Gothic" panose="020B0502020202020204" pitchFamily="34" charset="0"/>
                <a:ea typeface="Calibri"/>
                <a:cs typeface="Times New Roman"/>
              </a:rPr>
              <a:t>comfortabel</a:t>
            </a:r>
            <a:r>
              <a:rPr lang="nl-NL" sz="2400" i="1">
                <a:solidFill>
                  <a:srgbClr val="387038"/>
                </a:solidFill>
                <a:latin typeface="Century Gothic" panose="020B0502020202020204" pitchFamily="34" charset="0"/>
                <a:ea typeface="Calibri"/>
                <a:cs typeface="Times New Roman"/>
              </a:rPr>
              <a:t> zijn als je nooit meer één sok kwijtraakt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prettig, ongemakkelijk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gat in mijn sok vind ik zo </a:t>
            </a:r>
            <a:r>
              <a:rPr lang="nl-NL" sz="2400" i="1" u="sng">
                <a:solidFill>
                  <a:srgbClr val="387038"/>
                </a:solidFill>
                <a:latin typeface="Century Gothic" panose="020B0502020202020204" pitchFamily="34" charset="0"/>
                <a:ea typeface="Calibri"/>
                <a:cs typeface="Times New Roman"/>
              </a:rPr>
              <a:t>oncomfortabel</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54E37D96-C6DA-6208-ADD9-56A0DE9F6D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362" y="2690635"/>
            <a:ext cx="3711522" cy="2085875"/>
          </a:xfrm>
          <a:prstGeom prst="rect">
            <a:avLst/>
          </a:prstGeom>
        </p:spPr>
      </p:pic>
      <p:pic>
        <p:nvPicPr>
          <p:cNvPr id="21" name="Afbeelding 20">
            <a:extLst>
              <a:ext uri="{FF2B5EF4-FFF2-40B4-BE49-F238E27FC236}">
                <a16:creationId xmlns:a16="http://schemas.microsoft.com/office/drawing/2014/main" id="{5CC46704-F4AE-3336-8F75-1944DFC104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4440" y="2690635"/>
            <a:ext cx="3457423" cy="2306101"/>
          </a:xfrm>
          <a:prstGeom prst="rect">
            <a:avLst/>
          </a:prstGeom>
        </p:spPr>
      </p:pic>
    </p:spTree>
    <p:extLst>
      <p:ext uri="{BB962C8B-B14F-4D97-AF65-F5344CB8AC3E}">
        <p14:creationId xmlns:p14="http://schemas.microsoft.com/office/powerpoint/2010/main" val="67206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tegenhouden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Door een geurtje aan de benzine te geven, </a:t>
            </a:r>
            <a:r>
              <a:rPr lang="nl-NL" sz="2400" i="1" u="sng">
                <a:solidFill>
                  <a:srgbClr val="387038"/>
                </a:solidFill>
                <a:latin typeface="Century Gothic" panose="020B0502020202020204" pitchFamily="34" charset="0"/>
                <a:ea typeface="Calibri"/>
                <a:cs typeface="Times New Roman"/>
              </a:rPr>
              <a:t>weren</a:t>
            </a:r>
            <a:r>
              <a:rPr lang="nl-NL" sz="2400" i="1">
                <a:solidFill>
                  <a:srgbClr val="387038"/>
                </a:solidFill>
                <a:latin typeface="Century Gothic" panose="020B0502020202020204" pitchFamily="34" charset="0"/>
                <a:ea typeface="Calibri"/>
                <a:cs typeface="Times New Roman"/>
              </a:rPr>
              <a:t> ze de vieze geur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ermee instemmen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Op deze plek wordt fotograferen </a:t>
            </a:r>
            <a:r>
              <a:rPr lang="nl-NL" sz="2400" i="1" u="sng">
                <a:solidFill>
                  <a:srgbClr val="387038"/>
                </a:solidFill>
                <a:latin typeface="Century Gothic" panose="020B0502020202020204" pitchFamily="34" charset="0"/>
                <a:ea typeface="Calibri"/>
                <a:cs typeface="Times New Roman"/>
              </a:rPr>
              <a:t>toegelaten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F3E7A9A-B242-5674-5079-F3C26C305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8104" y="2350954"/>
            <a:ext cx="2378515" cy="2464566"/>
          </a:xfrm>
          <a:prstGeom prst="rect">
            <a:avLst/>
          </a:prstGeom>
        </p:spPr>
      </p:pic>
      <p:pic>
        <p:nvPicPr>
          <p:cNvPr id="9" name="Afbeelding 8">
            <a:extLst>
              <a:ext uri="{FF2B5EF4-FFF2-40B4-BE49-F238E27FC236}">
                <a16:creationId xmlns:a16="http://schemas.microsoft.com/office/drawing/2014/main" id="{9E554CFB-B9CC-18C2-69F2-777035C07C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34" y="2350953"/>
            <a:ext cx="3616824" cy="241242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vermijden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uitlokken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ontwijken, uit de weg gaan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0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proberen te </a:t>
            </a:r>
            <a:r>
              <a:rPr lang="nl-NL" sz="2400" i="1" u="sng">
                <a:solidFill>
                  <a:srgbClr val="387038"/>
                </a:solidFill>
                <a:latin typeface="Century Gothic" panose="020B0502020202020204" pitchFamily="34" charset="0"/>
                <a:ea typeface="Calibri"/>
                <a:cs typeface="Times New Roman"/>
              </a:rPr>
              <a:t>vermijden</a:t>
            </a:r>
            <a:r>
              <a:rPr lang="nl-NL" sz="2400" i="1">
                <a:solidFill>
                  <a:srgbClr val="387038"/>
                </a:solidFill>
                <a:latin typeface="Century Gothic" panose="020B0502020202020204" pitchFamily="34" charset="0"/>
                <a:ea typeface="Calibri"/>
                <a:cs typeface="Times New Roman"/>
              </a:rPr>
              <a:t> dat wij doorhebben dat het een 1 aprilgrap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door je gedrag voor zorgen dat het gebeurt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Ze proberen met de grappen plezier </a:t>
            </a:r>
            <a:r>
              <a:rPr lang="nl-NL" sz="2400" i="1" u="sng">
                <a:solidFill>
                  <a:srgbClr val="387038"/>
                </a:solidFill>
                <a:effectLst/>
                <a:latin typeface="Century Gothic" panose="020B0502020202020204" pitchFamily="34" charset="0"/>
                <a:ea typeface="Calibri"/>
                <a:cs typeface="Times New Roman"/>
              </a:rPr>
              <a:t>uit te lokken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AC56354F-A5B3-77AB-C021-A0563B8095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657" y="2978137"/>
            <a:ext cx="3980509" cy="1273212"/>
          </a:xfrm>
          <a:prstGeom prst="rect">
            <a:avLst/>
          </a:prstGeom>
        </p:spPr>
      </p:pic>
      <p:pic>
        <p:nvPicPr>
          <p:cNvPr id="20" name="Afbeelding 19">
            <a:extLst>
              <a:ext uri="{FF2B5EF4-FFF2-40B4-BE49-F238E27FC236}">
                <a16:creationId xmlns:a16="http://schemas.microsoft.com/office/drawing/2014/main" id="{A3CDE614-7A1F-2150-CCE2-250B247254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8176" y="2861976"/>
            <a:ext cx="3369951" cy="2247757"/>
          </a:xfrm>
          <a:prstGeom prst="rect">
            <a:avLst/>
          </a:prstGeom>
        </p:spPr>
      </p:pic>
    </p:spTree>
    <p:extLst>
      <p:ext uri="{BB962C8B-B14F-4D97-AF65-F5344CB8AC3E}">
        <p14:creationId xmlns:p14="http://schemas.microsoft.com/office/powerpoint/2010/main" val="24667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bij voorkeur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neutraal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liefst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De meeste 1 aprilgrappen werden </a:t>
            </a:r>
            <a:r>
              <a:rPr lang="nl-NL" sz="2400" i="1" u="sng">
                <a:solidFill>
                  <a:srgbClr val="387038"/>
                </a:solidFill>
                <a:latin typeface="Century Gothic" panose="020B0502020202020204" pitchFamily="34" charset="0"/>
                <a:ea typeface="Calibri"/>
                <a:cs typeface="Times New Roman"/>
              </a:rPr>
              <a:t>bij voorkeur</a:t>
            </a:r>
            <a:r>
              <a:rPr lang="nl-NL" sz="2400" i="1">
                <a:solidFill>
                  <a:srgbClr val="387038"/>
                </a:solidFill>
                <a:latin typeface="Century Gothic" panose="020B0502020202020204" pitchFamily="34" charset="0"/>
                <a:ea typeface="Calibri"/>
                <a:cs typeface="Times New Roman"/>
              </a:rPr>
              <a:t> twee dagen van tevoren gemaakt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uitgesproken voorkeur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vriendin staat er </a:t>
            </a:r>
            <a:r>
              <a:rPr lang="nl-NL" sz="2400" i="1" u="sng">
                <a:solidFill>
                  <a:srgbClr val="387038"/>
                </a:solidFill>
                <a:latin typeface="Century Gothic" panose="020B0502020202020204" pitchFamily="34" charset="0"/>
                <a:ea typeface="Calibri"/>
                <a:cs typeface="Times New Roman"/>
              </a:rPr>
              <a:t>neutraal</a:t>
            </a:r>
            <a:r>
              <a:rPr lang="nl-NL" sz="2400" i="1">
                <a:solidFill>
                  <a:srgbClr val="387038"/>
                </a:solidFill>
                <a:latin typeface="Century Gothic" panose="020B0502020202020204" pitchFamily="34" charset="0"/>
                <a:ea typeface="Calibri"/>
                <a:cs typeface="Times New Roman"/>
              </a:rPr>
              <a:t> in. Het maakt haar niet uit.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persoon&#10;&#10;Automatisch gegenereerde beschrijving">
            <a:extLst>
              <a:ext uri="{FF2B5EF4-FFF2-40B4-BE49-F238E27FC236}">
                <a16:creationId xmlns:a16="http://schemas.microsoft.com/office/drawing/2014/main" id="{A92FEC8B-7B2B-4EB7-A617-E2F0BC75A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734" y="2559471"/>
            <a:ext cx="3531059" cy="2358748"/>
          </a:xfrm>
          <a:prstGeom prst="rect">
            <a:avLst/>
          </a:prstGeom>
        </p:spPr>
      </p:pic>
      <p:pic>
        <p:nvPicPr>
          <p:cNvPr id="18" name="Afbeelding 17">
            <a:extLst>
              <a:ext uri="{FF2B5EF4-FFF2-40B4-BE49-F238E27FC236}">
                <a16:creationId xmlns:a16="http://schemas.microsoft.com/office/drawing/2014/main" id="{D3435AD5-04F0-4E88-6D75-13CFBEB8C8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024" y="2636913"/>
            <a:ext cx="3821671" cy="1910836"/>
          </a:xfrm>
          <a:prstGeom prst="rect">
            <a:avLst/>
          </a:prstGeom>
        </p:spPr>
      </p:pic>
    </p:spTree>
    <p:extLst>
      <p:ext uri="{BB962C8B-B14F-4D97-AF65-F5344CB8AC3E}">
        <p14:creationId xmlns:p14="http://schemas.microsoft.com/office/powerpoint/2010/main" val="415172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15 – 8 april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309231" y="1741473"/>
            <a:ext cx="4123185" cy="1097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70268" y="1752452"/>
            <a:ext cx="416450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38226" y="1816055"/>
            <a:ext cx="4185327" cy="1097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827032"/>
            <a:ext cx="419076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300654" y="236462"/>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500" b="1">
                <a:solidFill>
                  <a:srgbClr val="387038"/>
                </a:solidFill>
                <a:latin typeface="Century Gothic" panose="020B0502020202020204" pitchFamily="34" charset="0"/>
                <a:ea typeface="Calibri"/>
                <a:cs typeface="Times New Roman"/>
              </a:rPr>
              <a:t>voorkomen is beter dan genezen</a:t>
            </a:r>
            <a:endParaRPr lang="nl-NL" sz="45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96289"/>
            <a:ext cx="4801152" cy="85593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500" b="1">
                <a:solidFill>
                  <a:srgbClr val="387038"/>
                </a:solidFill>
                <a:latin typeface="Century Gothic" panose="020B0502020202020204" pitchFamily="34" charset="0"/>
                <a:ea typeface="Calibri"/>
                <a:cs typeface="Times New Roman"/>
              </a:rPr>
              <a:t>g</a:t>
            </a:r>
            <a:r>
              <a:rPr lang="nl-NL" sz="4500" b="1">
                <a:solidFill>
                  <a:srgbClr val="387038"/>
                </a:solidFill>
                <a:effectLst/>
                <a:latin typeface="Century Gothic" panose="020B0502020202020204" pitchFamily="34" charset="0"/>
                <a:ea typeface="Calibri"/>
                <a:cs typeface="Times New Roman"/>
              </a:rPr>
              <a:t>edane zaken nemen geen keer</a:t>
            </a:r>
            <a:endParaRPr lang="nl-NL" sz="45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827034"/>
            <a:ext cx="4185327" cy="459404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0"/>
              </a:spcAft>
            </a:pPr>
            <a:r>
              <a:rPr lang="nl-NL" sz="2800">
                <a:latin typeface="Century Gothic" panose="020B0502020202020204" pitchFamily="34" charset="0"/>
                <a:ea typeface="Calibri"/>
                <a:cs typeface="Times New Roman"/>
              </a:rPr>
              <a:t>= het is beter om iets niet te laten gebeuren dan te wachten tot het misgaat en de schade achteraf te moeten herstellen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827034"/>
            <a:ext cx="4145769" cy="4554292"/>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0"/>
              </a:spcAft>
            </a:pPr>
            <a:r>
              <a:rPr lang="nl-NL" sz="2800">
                <a:effectLst/>
                <a:latin typeface="Century Gothic" panose="020B0502020202020204" pitchFamily="34" charset="0"/>
                <a:ea typeface="Calibri"/>
                <a:cs typeface="Times New Roman"/>
              </a:rPr>
              <a:t>= als iets gebeurd is, valt er niets meer aan te doen en is het niet ongedaan te maken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FB01DE0-31C8-683D-59EC-DE785F7066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848" y="4007723"/>
            <a:ext cx="3492005" cy="2107313"/>
          </a:xfrm>
          <a:prstGeom prst="rect">
            <a:avLst/>
          </a:prstGeom>
        </p:spPr>
      </p:pic>
      <p:pic>
        <p:nvPicPr>
          <p:cNvPr id="9" name="Afbeelding 8">
            <a:extLst>
              <a:ext uri="{FF2B5EF4-FFF2-40B4-BE49-F238E27FC236}">
                <a16:creationId xmlns:a16="http://schemas.microsoft.com/office/drawing/2014/main" id="{81A0E0E5-C3B3-0F3F-1CE7-D2611758E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9172" y="3666956"/>
            <a:ext cx="3625575" cy="2418259"/>
          </a:xfrm>
          <a:prstGeom prst="rect">
            <a:avLst/>
          </a:prstGeom>
        </p:spPr>
      </p:pic>
    </p:spTree>
    <p:extLst>
      <p:ext uri="{BB962C8B-B14F-4D97-AF65-F5344CB8AC3E}">
        <p14:creationId xmlns:p14="http://schemas.microsoft.com/office/powerpoint/2010/main" val="2642716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63886" y="283272"/>
            <a:ext cx="434316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niet vooruit te branden zijn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73731" y="256115"/>
            <a:ext cx="454520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effectLst/>
                <a:latin typeface="Century Gothic" panose="020B0502020202020204" pitchFamily="34" charset="0"/>
                <a:ea typeface="Calibri"/>
                <a:cs typeface="Times New Roman"/>
              </a:rPr>
              <a:t>barsten van de energie</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erg traag zijn, lui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spcAft>
                <a:spcPts val="0"/>
              </a:spcAft>
            </a:pPr>
            <a:r>
              <a:rPr lang="nl-NL" sz="2400" i="1">
                <a:solidFill>
                  <a:srgbClr val="387038"/>
                </a:solidFill>
                <a:latin typeface="Century Gothic" panose="020B0502020202020204" pitchFamily="34" charset="0"/>
                <a:ea typeface="Calibri"/>
                <a:cs typeface="Times New Roman"/>
              </a:rPr>
              <a:t>Hij is </a:t>
            </a:r>
            <a:r>
              <a:rPr lang="nl-NL" sz="2400" i="1" u="sng">
                <a:solidFill>
                  <a:srgbClr val="387038"/>
                </a:solidFill>
                <a:latin typeface="Century Gothic" panose="020B0502020202020204" pitchFamily="34" charset="0"/>
                <a:ea typeface="Calibri"/>
                <a:cs typeface="Times New Roman"/>
              </a:rPr>
              <a:t>niet vooruit te branden</a:t>
            </a:r>
            <a:r>
              <a:rPr lang="nl-NL" sz="2400" i="1">
                <a:solidFill>
                  <a:srgbClr val="387038"/>
                </a:solidFill>
                <a:latin typeface="Century Gothic" panose="020B0502020202020204" pitchFamily="34" charset="0"/>
                <a:ea typeface="Calibri"/>
                <a:cs typeface="Times New Roman"/>
              </a:rPr>
              <a:t> en houdt de hele rij op</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a:t>
            </a:r>
            <a:r>
              <a:rPr lang="nl-NL" sz="2800">
                <a:effectLst/>
                <a:latin typeface="Century Gothic" panose="020B0502020202020204" pitchFamily="34" charset="0"/>
                <a:ea typeface="Calibri"/>
                <a:cs typeface="Times New Roman"/>
              </a:rPr>
              <a:t>eel veel energie hebben en niet kunnen stilzitten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heeft zin in de dag en </a:t>
            </a:r>
            <a:r>
              <a:rPr lang="nl-NL" sz="2400" i="1" u="sng">
                <a:solidFill>
                  <a:srgbClr val="387038"/>
                </a:solidFill>
                <a:latin typeface="Century Gothic" panose="020B0502020202020204" pitchFamily="34" charset="0"/>
                <a:ea typeface="Calibri"/>
                <a:cs typeface="Times New Roman"/>
              </a:rPr>
              <a:t>barst van de energie</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6731B2E4-6485-5A63-DF0B-481B13A733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9828" y="2983806"/>
            <a:ext cx="3859846" cy="1990155"/>
          </a:xfrm>
          <a:prstGeom prst="rect">
            <a:avLst/>
          </a:prstGeom>
        </p:spPr>
      </p:pic>
      <p:pic>
        <p:nvPicPr>
          <p:cNvPr id="9" name="Afbeelding 8">
            <a:extLst>
              <a:ext uri="{FF2B5EF4-FFF2-40B4-BE49-F238E27FC236}">
                <a16:creationId xmlns:a16="http://schemas.microsoft.com/office/drawing/2014/main" id="{1729F05A-CFE9-3F68-7766-5BAC38AC8B60}"/>
              </a:ext>
            </a:extLst>
          </p:cNvPr>
          <p:cNvPicPr>
            <a:picLocks noChangeAspect="1"/>
          </p:cNvPicPr>
          <p:nvPr/>
        </p:nvPicPr>
        <p:blipFill>
          <a:blip r:embed="rId5" cstate="screen">
            <a:extLst>
              <a:ext uri="{28A0092B-C50C-407E-A947-70E740481C1C}">
                <a14:useLocalDpi xmlns:a14="http://schemas.microsoft.com/office/drawing/2010/main"/>
              </a:ext>
            </a:extLst>
          </a:blip>
          <a:srcRect t="4908" b="10068"/>
          <a:stretch/>
        </p:blipFill>
        <p:spPr>
          <a:xfrm>
            <a:off x="5364079" y="2773346"/>
            <a:ext cx="2304274" cy="2591492"/>
          </a:xfrm>
          <a:prstGeom prst="rect">
            <a:avLst/>
          </a:prstGeom>
        </p:spPr>
      </p:pic>
    </p:spTree>
    <p:extLst>
      <p:ext uri="{BB962C8B-B14F-4D97-AF65-F5344CB8AC3E}">
        <p14:creationId xmlns:p14="http://schemas.microsoft.com/office/powerpoint/2010/main" val="262399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665800" y="378487"/>
            <a:ext cx="472186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665800" y="30914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preventie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45502" y="3032956"/>
            <a:ext cx="2611399" cy="10365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14062" y="3171017"/>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brand-preventie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38532" y="3032956"/>
            <a:ext cx="2611399" cy="10365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893247" y="2801752"/>
            <a:ext cx="2999233" cy="12557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424905" y="386051"/>
            <a:ext cx="3442906" cy="200775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442572" y="470038"/>
            <a:ext cx="3601453" cy="1012208"/>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voorzorg, de maatregelen die ervoor moeten zorgen dat er geen vervelende dingen gebeuren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40918092-73F7-738C-E312-E378874DD8E5}"/>
              </a:ext>
            </a:extLst>
          </p:cNvPr>
          <p:cNvSpPr txBox="1">
            <a:spLocks noChangeArrowheads="1"/>
          </p:cNvSpPr>
          <p:nvPr/>
        </p:nvSpPr>
        <p:spPr bwMode="auto">
          <a:xfrm>
            <a:off x="5890251" y="2852537"/>
            <a:ext cx="299923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verkeers-veiligheid preventie</a:t>
            </a:r>
            <a:endParaRPr lang="nl-NL" sz="36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4FCE4C18-EDED-E874-A45D-103FA07B0985}"/>
              </a:ext>
            </a:extLst>
          </p:cNvPr>
          <p:cNvSpPr txBox="1">
            <a:spLocks noChangeArrowheads="1"/>
          </p:cNvSpPr>
          <p:nvPr/>
        </p:nvSpPr>
        <p:spPr bwMode="auto">
          <a:xfrm>
            <a:off x="3108446" y="3151687"/>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ziekte-preventie</a:t>
            </a:r>
            <a:endParaRPr lang="nl-NL" sz="3600">
              <a:effectLst/>
              <a:latin typeface="Century Gothic" panose="020B0502020202020204" pitchFamily="34" charset="0"/>
              <a:ea typeface="Calibri"/>
              <a:cs typeface="Times New Roman"/>
            </a:endParaRPr>
          </a:p>
        </p:txBody>
      </p:sp>
      <p:pic>
        <p:nvPicPr>
          <p:cNvPr id="13" name="Afbeelding 12">
            <a:extLst>
              <a:ext uri="{FF2B5EF4-FFF2-40B4-BE49-F238E27FC236}">
                <a16:creationId xmlns:a16="http://schemas.microsoft.com/office/drawing/2014/main" id="{DE72FA24-9500-B975-11C1-5337ED0293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0142" y="4402371"/>
            <a:ext cx="2680885" cy="1363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2" name="Afbeelding 21">
            <a:extLst>
              <a:ext uri="{FF2B5EF4-FFF2-40B4-BE49-F238E27FC236}">
                <a16:creationId xmlns:a16="http://schemas.microsoft.com/office/drawing/2014/main" id="{ABACB113-5D4D-944C-5C1B-AC1DE5781D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885" y="4235695"/>
            <a:ext cx="2461318" cy="16441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Afbeelding 23">
            <a:extLst>
              <a:ext uri="{FF2B5EF4-FFF2-40B4-BE49-F238E27FC236}">
                <a16:creationId xmlns:a16="http://schemas.microsoft.com/office/drawing/2014/main" id="{CFD3AB0D-D4DC-B22D-9C29-B593C56EB8C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355736" y="4391691"/>
            <a:ext cx="2306919" cy="14146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1884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38416" y="386052"/>
            <a:ext cx="456511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8040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uitdaging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276183" y="2855534"/>
            <a:ext cx="267885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22406" y="2878650"/>
            <a:ext cx="274644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5000"/>
              </a:lnSpc>
              <a:spcAft>
                <a:spcPts val="800"/>
              </a:spcAft>
            </a:pPr>
            <a:r>
              <a:rPr lang="nl-NL" sz="3400">
                <a:latin typeface="Century Gothic" panose="020B0502020202020204" pitchFamily="34" charset="0"/>
                <a:ea typeface="Calibri"/>
                <a:cs typeface="Times New Roman"/>
              </a:rPr>
              <a:t>het koordlopen</a:t>
            </a:r>
            <a:endParaRPr lang="nl-NL" sz="34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73361" y="2866632"/>
            <a:ext cx="3082905" cy="98376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19155" y="2923251"/>
            <a:ext cx="338437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a:latin typeface="Century Gothic" panose="020B0502020202020204" pitchFamily="34" charset="0"/>
                <a:ea typeface="Calibri"/>
                <a:cs typeface="Times New Roman"/>
              </a:rPr>
              <a:t>een boterham over de snuit van je hond schuiven</a:t>
            </a:r>
            <a:endParaRPr lang="nl-NL" sz="28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372200" y="2866632"/>
            <a:ext cx="2520280" cy="99577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49546" y="2899996"/>
            <a:ext cx="296028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a:latin typeface="Century Gothic" panose="020B0502020202020204" pitchFamily="34" charset="0"/>
                <a:ea typeface="Calibri"/>
                <a:cs typeface="Times New Roman"/>
              </a:rPr>
              <a:t>niet in 1 aprilgrappen trappen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510972" cy="22716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4838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taak die moeilijk is om uit te voeren (maar waarvan je hoopt dat het je zal lukken)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lucht, buiten, person&#10;&#10;Automatisch gegenereerde beschrijving">
            <a:extLst>
              <a:ext uri="{FF2B5EF4-FFF2-40B4-BE49-F238E27FC236}">
                <a16:creationId xmlns:a16="http://schemas.microsoft.com/office/drawing/2014/main" id="{FB4F2BE9-75AA-4279-9437-4F2D98B428A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5469" y="4004417"/>
            <a:ext cx="2181564" cy="2181564"/>
          </a:xfrm>
          <a:prstGeom prst="rect">
            <a:avLst/>
          </a:prstGeom>
        </p:spPr>
      </p:pic>
      <p:pic>
        <p:nvPicPr>
          <p:cNvPr id="21" name="Picture 2" descr="Geen fotobeschrijving beschikbaar.">
            <a:extLst>
              <a:ext uri="{FF2B5EF4-FFF2-40B4-BE49-F238E27FC236}">
                <a16:creationId xmlns:a16="http://schemas.microsoft.com/office/drawing/2014/main" id="{ECA7F27B-94A7-D612-27B5-8C324F86FD9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32037" y="4016534"/>
            <a:ext cx="2079926" cy="2157330"/>
          </a:xfrm>
          <a:prstGeom prst="rect">
            <a:avLst/>
          </a:prstGeom>
          <a:noFill/>
          <a:extLst>
            <a:ext uri="{909E8E84-426E-40DD-AFC4-6F175D3DCCD1}">
              <a14:hiddenFill xmlns:a14="http://schemas.microsoft.com/office/drawing/2010/main">
                <a:solidFill>
                  <a:srgbClr val="FFFFFF"/>
                </a:solidFill>
              </a14:hiddenFill>
            </a:ext>
          </a:extLst>
        </p:spPr>
      </p:pic>
      <p:pic>
        <p:nvPicPr>
          <p:cNvPr id="24" name="Afbeelding 23">
            <a:extLst>
              <a:ext uri="{FF2B5EF4-FFF2-40B4-BE49-F238E27FC236}">
                <a16:creationId xmlns:a16="http://schemas.microsoft.com/office/drawing/2014/main" id="{4794426B-D3D3-831D-B637-EC34620A09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9214" y="4028188"/>
            <a:ext cx="2451833" cy="1708928"/>
          </a:xfrm>
          <a:prstGeom prst="rect">
            <a:avLst/>
          </a:prstGeom>
        </p:spPr>
      </p:pic>
    </p:spTree>
    <p:extLst>
      <p:ext uri="{BB962C8B-B14F-4D97-AF65-F5344CB8AC3E}">
        <p14:creationId xmlns:p14="http://schemas.microsoft.com/office/powerpoint/2010/main" val="47886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vermijden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oplopen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26150" y="3543816"/>
            <a:ext cx="274030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82615" y="3543816"/>
            <a:ext cx="284586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overwinnen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25733" y="5003010"/>
            <a:ext cx="2613771" cy="98515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25384" y="5035302"/>
            <a:ext cx="2654158" cy="35568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krijgen zonder dat je het weet of wilt</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801395" cy="121008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Ook al probeerden ze het op school te </a:t>
            </a:r>
            <a:r>
              <a:rPr lang="nl-NL" sz="2400" i="1" u="sng">
                <a:solidFill>
                  <a:srgbClr val="387038"/>
                </a:solidFill>
                <a:latin typeface="Century Gothic" panose="020B0502020202020204" pitchFamily="34" charset="0"/>
                <a:ea typeface="Calibri"/>
                <a:cs typeface="Times New Roman"/>
              </a:rPr>
              <a:t>vermijden</a:t>
            </a:r>
            <a:r>
              <a:rPr lang="nl-NL" sz="2400" i="1">
                <a:solidFill>
                  <a:srgbClr val="387038"/>
                </a:solidFill>
                <a:latin typeface="Century Gothic" panose="020B0502020202020204" pitchFamily="34" charset="0"/>
                <a:ea typeface="Calibri"/>
                <a:cs typeface="Times New Roman"/>
              </a:rPr>
              <a:t>, de juf </a:t>
            </a:r>
            <a:r>
              <a:rPr lang="nl-NL" sz="2400" i="1" u="sng">
                <a:solidFill>
                  <a:srgbClr val="387038"/>
                </a:solidFill>
                <a:latin typeface="Century Gothic" panose="020B0502020202020204" pitchFamily="34" charset="0"/>
                <a:ea typeface="Calibri"/>
                <a:cs typeface="Times New Roman"/>
              </a:rPr>
              <a:t>liep</a:t>
            </a:r>
            <a:r>
              <a:rPr lang="nl-NL" sz="2400" i="1">
                <a:solidFill>
                  <a:srgbClr val="387038"/>
                </a:solidFill>
                <a:latin typeface="Century Gothic" panose="020B0502020202020204" pitchFamily="34" charset="0"/>
                <a:ea typeface="Calibri"/>
                <a:cs typeface="Times New Roman"/>
              </a:rPr>
              <a:t> het virus toch </a:t>
            </a:r>
            <a:r>
              <a:rPr lang="nl-NL" sz="2400" i="1" u="sng">
                <a:solidFill>
                  <a:srgbClr val="387038"/>
                </a:solidFill>
                <a:latin typeface="Century Gothic" panose="020B0502020202020204" pitchFamily="34" charset="0"/>
                <a:ea typeface="Calibri"/>
                <a:cs typeface="Times New Roman"/>
              </a:rPr>
              <a:t>op</a:t>
            </a:r>
            <a:r>
              <a:rPr lang="nl-NL" sz="2400" i="1">
                <a:solidFill>
                  <a:srgbClr val="387038"/>
                </a:solidFill>
                <a:latin typeface="Century Gothic" panose="020B0502020202020204" pitchFamily="34" charset="0"/>
                <a:ea typeface="Calibri"/>
                <a:cs typeface="Times New Roman"/>
              </a:rPr>
              <a:t>. Maar gelukkig </a:t>
            </a:r>
            <a:r>
              <a:rPr lang="nl-NL" sz="2400" i="1" u="sng">
                <a:solidFill>
                  <a:srgbClr val="387038"/>
                </a:solidFill>
                <a:latin typeface="Century Gothic" panose="020B0502020202020204" pitchFamily="34" charset="0"/>
                <a:ea typeface="Calibri"/>
                <a:cs typeface="Times New Roman"/>
              </a:rPr>
              <a:t>overwon</a:t>
            </a:r>
            <a:r>
              <a:rPr lang="nl-NL" sz="2400" i="1">
                <a:solidFill>
                  <a:srgbClr val="387038"/>
                </a:solidFill>
                <a:latin typeface="Century Gothic" panose="020B0502020202020204" pitchFamily="34" charset="0"/>
                <a:ea typeface="Calibri"/>
                <a:cs typeface="Times New Roman"/>
              </a:rPr>
              <a:t> ze het virus na een week.</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C272DEF5-B783-EB76-C269-E8358ECF9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075" y="3275557"/>
            <a:ext cx="2379439" cy="1210085"/>
          </a:xfrm>
          <a:prstGeom prst="rect">
            <a:avLst/>
          </a:prstGeom>
        </p:spPr>
      </p:pic>
      <p:pic>
        <p:nvPicPr>
          <p:cNvPr id="26" name="Afbeelding 25">
            <a:extLst>
              <a:ext uri="{FF2B5EF4-FFF2-40B4-BE49-F238E27FC236}">
                <a16:creationId xmlns:a16="http://schemas.microsoft.com/office/drawing/2014/main" id="{34698E6D-69D8-A518-FADB-736449AE2E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5630" y="2559524"/>
            <a:ext cx="2537409" cy="1428561"/>
          </a:xfrm>
          <a:prstGeom prst="rect">
            <a:avLst/>
          </a:prstGeom>
        </p:spPr>
      </p:pic>
      <p:pic>
        <p:nvPicPr>
          <p:cNvPr id="29" name="Afbeelding 28">
            <a:extLst>
              <a:ext uri="{FF2B5EF4-FFF2-40B4-BE49-F238E27FC236}">
                <a16:creationId xmlns:a16="http://schemas.microsoft.com/office/drawing/2014/main" id="{2A835700-2731-BA29-DFA4-10F74A0121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6844" y="1757443"/>
            <a:ext cx="2537409" cy="1692452"/>
          </a:xfrm>
          <a:prstGeom prst="rect">
            <a:avLst/>
          </a:prstGeom>
        </p:spPr>
      </p:pic>
    </p:spTree>
    <p:extLst>
      <p:ext uri="{BB962C8B-B14F-4D97-AF65-F5344CB8AC3E}">
        <p14:creationId xmlns:p14="http://schemas.microsoft.com/office/powerpoint/2010/main" val="33021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337864" y="5494854"/>
            <a:ext cx="3007779" cy="6750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90502" y="5494854"/>
            <a:ext cx="362633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bacterie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979147" y="453969"/>
            <a:ext cx="22307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651696" y="471023"/>
            <a:ext cx="292356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virus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18486" y="412436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1201" y="4127232"/>
            <a:ext cx="238920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genen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3802370" y="2577270"/>
            <a:ext cx="2302612" cy="292482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203848" y="1138045"/>
            <a:ext cx="2071537" cy="137186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339171" y="2509914"/>
            <a:ext cx="540002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403648" y="2456518"/>
            <a:ext cx="540002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overdragen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4972972" cy="5264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72840" y="3490026"/>
            <a:ext cx="5085393" cy="400033"/>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aan iemand doorgeven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3"/>
            <a:endCxn id="10" idx="2"/>
          </p:cNvCxnSpPr>
          <p:nvPr/>
        </p:nvCxnSpPr>
        <p:spPr>
          <a:xfrm flipV="1">
            <a:off x="3129885" y="3919056"/>
            <a:ext cx="1551760" cy="54734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829D3EFB-FA04-9F04-BA2B-B26DDA9B2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686" y="453074"/>
            <a:ext cx="3080729" cy="1732910"/>
          </a:xfrm>
          <a:prstGeom prst="rect">
            <a:avLst/>
          </a:prstGeom>
        </p:spPr>
      </p:pic>
      <p:pic>
        <p:nvPicPr>
          <p:cNvPr id="24" name="Afbeelding 23">
            <a:extLst>
              <a:ext uri="{FF2B5EF4-FFF2-40B4-BE49-F238E27FC236}">
                <a16:creationId xmlns:a16="http://schemas.microsoft.com/office/drawing/2014/main" id="{3A060C3B-4DB5-4123-7123-0150645BFC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39106" y="542108"/>
            <a:ext cx="1638253" cy="1686346"/>
          </a:xfrm>
          <a:prstGeom prst="rect">
            <a:avLst/>
          </a:prstGeom>
        </p:spPr>
      </p:pic>
      <p:pic>
        <p:nvPicPr>
          <p:cNvPr id="26" name="Afbeelding 25">
            <a:extLst>
              <a:ext uri="{FF2B5EF4-FFF2-40B4-BE49-F238E27FC236}">
                <a16:creationId xmlns:a16="http://schemas.microsoft.com/office/drawing/2014/main" id="{8BB660D1-7184-0D1E-D635-A53CD7A8F9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792" y="4908258"/>
            <a:ext cx="2401684" cy="1349746"/>
          </a:xfrm>
          <a:prstGeom prst="rect">
            <a:avLst/>
          </a:prstGeom>
        </p:spPr>
      </p:pic>
      <p:pic>
        <p:nvPicPr>
          <p:cNvPr id="31" name="Afbeelding 30">
            <a:extLst>
              <a:ext uri="{FF2B5EF4-FFF2-40B4-BE49-F238E27FC236}">
                <a16:creationId xmlns:a16="http://schemas.microsoft.com/office/drawing/2014/main" id="{F8B8A2C7-2866-701C-1B68-0832076EE62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312669" y="4442067"/>
            <a:ext cx="1186192" cy="1179581"/>
          </a:xfrm>
          <a:prstGeom prst="rect">
            <a:avLst/>
          </a:prstGeom>
        </p:spPr>
      </p:pic>
      <p:pic>
        <p:nvPicPr>
          <p:cNvPr id="33" name="Afbeelding 32">
            <a:extLst>
              <a:ext uri="{FF2B5EF4-FFF2-40B4-BE49-F238E27FC236}">
                <a16:creationId xmlns:a16="http://schemas.microsoft.com/office/drawing/2014/main" id="{845B9601-EDF5-89A0-53D2-676D94AD35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92075" y="4014626"/>
            <a:ext cx="1884873" cy="1413655"/>
          </a:xfrm>
          <a:prstGeom prst="rect">
            <a:avLst/>
          </a:prstGeom>
        </p:spPr>
      </p:pic>
    </p:spTree>
    <p:extLst>
      <p:ext uri="{BB962C8B-B14F-4D97-AF65-F5344CB8AC3E}">
        <p14:creationId xmlns:p14="http://schemas.microsoft.com/office/powerpoint/2010/main" val="15127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20964879-3C8F-A09E-C2E0-0879622F8F0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95736" y="137983"/>
            <a:ext cx="5080869" cy="6582034"/>
          </a:xfrm>
          <a:prstGeom prst="rect">
            <a:avLst/>
          </a:prstGeom>
        </p:spPr>
      </p:pic>
    </p:spTree>
    <p:extLst>
      <p:ext uri="{BB962C8B-B14F-4D97-AF65-F5344CB8AC3E}">
        <p14:creationId xmlns:p14="http://schemas.microsoft.com/office/powerpoint/2010/main" val="187190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st, schermopname, gras, buitenshuis&#10;&#10;Door AI gegenereerde inhoud is mogelijk onjuist.">
            <a:extLst>
              <a:ext uri="{FF2B5EF4-FFF2-40B4-BE49-F238E27FC236}">
                <a16:creationId xmlns:a16="http://schemas.microsoft.com/office/drawing/2014/main" id="{3DEF1255-D3FA-1871-E44E-CA0D2DAE7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55698"/>
            <a:ext cx="3747931" cy="6546604"/>
          </a:xfrm>
          <a:prstGeom prst="rect">
            <a:avLst/>
          </a:prstGeom>
        </p:spPr>
      </p:pic>
    </p:spTree>
    <p:extLst>
      <p:ext uri="{BB962C8B-B14F-4D97-AF65-F5344CB8AC3E}">
        <p14:creationId xmlns:p14="http://schemas.microsoft.com/office/powerpoint/2010/main" val="413696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comfortabel</a:t>
            </a:r>
          </a:p>
        </p:txBody>
      </p:sp>
      <p:pic>
        <p:nvPicPr>
          <p:cNvPr id="3" name="Afbeelding 2">
            <a:extLst>
              <a:ext uri="{FF2B5EF4-FFF2-40B4-BE49-F238E27FC236}">
                <a16:creationId xmlns:a16="http://schemas.microsoft.com/office/drawing/2014/main" id="{39043649-8194-ECE4-981D-45CE7D7A6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888" y="2029647"/>
            <a:ext cx="7480224" cy="4203885"/>
          </a:xfrm>
          <a:prstGeom prst="rect">
            <a:avLst/>
          </a:prstGeom>
        </p:spPr>
      </p:pic>
      <p:pic>
        <p:nvPicPr>
          <p:cNvPr id="7" name="Afbeelding 6" descr="Afbeelding met tekst, kleding, schermopname, sok&#10;&#10;Door AI gegenereerde inhoud is mogelijk onjuist.">
            <a:extLst>
              <a:ext uri="{FF2B5EF4-FFF2-40B4-BE49-F238E27FC236}">
                <a16:creationId xmlns:a16="http://schemas.microsoft.com/office/drawing/2014/main" id="{1EA1A6DE-F9CF-B5D7-07EA-80A0D092E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404" y="192483"/>
            <a:ext cx="1971675" cy="342900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uitdaging</a:t>
            </a:r>
          </a:p>
        </p:txBody>
      </p:sp>
      <p:pic>
        <p:nvPicPr>
          <p:cNvPr id="4" name="Afbeelding 3">
            <a:extLst>
              <a:ext uri="{FF2B5EF4-FFF2-40B4-BE49-F238E27FC236}">
                <a16:creationId xmlns:a16="http://schemas.microsoft.com/office/drawing/2014/main" id="{CFEB5C29-0F94-4A79-57C0-A8E6F66E79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191" y="1519276"/>
            <a:ext cx="7067617" cy="492612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niet vooruit te branden zijn</a:t>
            </a:r>
          </a:p>
        </p:txBody>
      </p:sp>
      <p:pic>
        <p:nvPicPr>
          <p:cNvPr id="5" name="Afbeelding 4">
            <a:extLst>
              <a:ext uri="{FF2B5EF4-FFF2-40B4-BE49-F238E27FC236}">
                <a16:creationId xmlns:a16="http://schemas.microsoft.com/office/drawing/2014/main" id="{15898A29-4095-08A9-03D5-2139FFFF652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48264" y="260648"/>
            <a:ext cx="1800200" cy="2376264"/>
          </a:xfrm>
          <a:prstGeom prst="rect">
            <a:avLst/>
          </a:prstGeom>
        </p:spPr>
      </p:pic>
      <p:pic>
        <p:nvPicPr>
          <p:cNvPr id="3" name="Afbeelding 2">
            <a:extLst>
              <a:ext uri="{FF2B5EF4-FFF2-40B4-BE49-F238E27FC236}">
                <a16:creationId xmlns:a16="http://schemas.microsoft.com/office/drawing/2014/main" id="{2D331613-2E85-47CD-5057-8F89499463D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47854" y="2871746"/>
            <a:ext cx="7014117" cy="361651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voorkomen is beter dan genezen</a:t>
            </a:r>
          </a:p>
        </p:txBody>
      </p:sp>
      <p:pic>
        <p:nvPicPr>
          <p:cNvPr id="15" name="Afbeelding 14">
            <a:extLst>
              <a:ext uri="{FF2B5EF4-FFF2-40B4-BE49-F238E27FC236}">
                <a16:creationId xmlns:a16="http://schemas.microsoft.com/office/drawing/2014/main" id="{F508D9CB-7BC5-950A-3D1B-D6FDE2A70256}"/>
              </a:ext>
            </a:extLst>
          </p:cNvPr>
          <p:cNvPicPr>
            <a:picLocks noChangeAspect="1"/>
          </p:cNvPicPr>
          <p:nvPr/>
        </p:nvPicPr>
        <p:blipFill>
          <a:blip r:embed="rId3" cstate="print">
            <a:extLst>
              <a:ext uri="{28A0092B-C50C-407E-A947-70E740481C1C}">
                <a14:useLocalDpi xmlns:a14="http://schemas.microsoft.com/office/drawing/2010/main"/>
              </a:ext>
            </a:extLst>
          </a:blip>
          <a:srcRect l="15391" t="12200" r="46853" b="5734"/>
          <a:stretch/>
        </p:blipFill>
        <p:spPr>
          <a:xfrm>
            <a:off x="6300439" y="1558152"/>
            <a:ext cx="2732050" cy="3340251"/>
          </a:xfrm>
          <a:prstGeom prst="rect">
            <a:avLst/>
          </a:prstGeom>
        </p:spPr>
      </p:pic>
      <p:pic>
        <p:nvPicPr>
          <p:cNvPr id="3" name="Afbeelding 2">
            <a:extLst>
              <a:ext uri="{FF2B5EF4-FFF2-40B4-BE49-F238E27FC236}">
                <a16:creationId xmlns:a16="http://schemas.microsoft.com/office/drawing/2014/main" id="{C7CF1AC4-6CFA-FB9A-88EA-A4BB949210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107" y="2964452"/>
            <a:ext cx="5508104" cy="332396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weren</a:t>
            </a:r>
          </a:p>
        </p:txBody>
      </p:sp>
      <p:pic>
        <p:nvPicPr>
          <p:cNvPr id="11" name="Afbeelding 10" descr="Afbeelding met tekst, schermopname, Website, ontwerp&#10;&#10;Door AI gegenereerde inhoud is mogelijk onjuist.">
            <a:extLst>
              <a:ext uri="{FF2B5EF4-FFF2-40B4-BE49-F238E27FC236}">
                <a16:creationId xmlns:a16="http://schemas.microsoft.com/office/drawing/2014/main" id="{91B85315-4F4B-9F28-4C2A-0C123B923A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49373" y="322668"/>
            <a:ext cx="2007093" cy="4098529"/>
          </a:xfrm>
          <a:prstGeom prst="rect">
            <a:avLst/>
          </a:prstGeom>
        </p:spPr>
      </p:pic>
      <p:pic>
        <p:nvPicPr>
          <p:cNvPr id="4" name="Afbeelding 3">
            <a:extLst>
              <a:ext uri="{FF2B5EF4-FFF2-40B4-BE49-F238E27FC236}">
                <a16:creationId xmlns:a16="http://schemas.microsoft.com/office/drawing/2014/main" id="{80C31F68-9C1A-F23E-DDB7-2ACDA2D080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534" y="2328716"/>
            <a:ext cx="6274305" cy="4184961"/>
          </a:xfrm>
          <a:prstGeom prst="rect">
            <a:avLst/>
          </a:prstGeom>
        </p:spPr>
      </p:pic>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13</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2025-04-08T09:00:13Z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