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9" r:id="rId7"/>
    <p:sldId id="1534" r:id="rId8"/>
    <p:sldId id="1460" r:id="rId9"/>
    <p:sldId id="1475" r:id="rId10"/>
    <p:sldId id="1535" r:id="rId11"/>
    <p:sldId id="1476" r:id="rId12"/>
    <p:sldId id="1480" r:id="rId13"/>
    <p:sldId id="1478" r:id="rId14"/>
    <p:sldId id="1533" r:id="rId15"/>
    <p:sldId id="1481" r:id="rId16"/>
    <p:sldId id="934" r:id="rId17"/>
    <p:sldId id="1536" r:id="rId18"/>
    <p:sldId id="1537" r:id="rId19"/>
    <p:sldId id="1544" r:id="rId20"/>
    <p:sldId id="1531" r:id="rId21"/>
    <p:sldId id="1532" r:id="rId22"/>
    <p:sldId id="1538" r:id="rId23"/>
    <p:sldId id="1512" r:id="rId24"/>
    <p:sldId id="1515" r:id="rId25"/>
    <p:sldId id="1539" r:id="rId26"/>
    <p:sldId id="1540"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534"/>
            <p14:sldId id="1460"/>
            <p14:sldId id="1475"/>
            <p14:sldId id="1535"/>
            <p14:sldId id="1476"/>
            <p14:sldId id="1480"/>
            <p14:sldId id="1478"/>
            <p14:sldId id="1533"/>
            <p14:sldId id="1481"/>
            <p14:sldId id="934"/>
            <p14:sldId id="1536"/>
            <p14:sldId id="1537"/>
            <p14:sldId id="1544"/>
            <p14:sldId id="1531"/>
            <p14:sldId id="1532"/>
            <p14:sldId id="1538"/>
            <p14:sldId id="1512"/>
            <p14:sldId id="1515"/>
            <p14:sldId id="1539"/>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65C0D-7AD0-4AB7-9D3A-1CF7EBEF3C51}" v="1960" dt="2025-04-01T09:27:14.341"/>
    <p1510:client id="{1D101C8B-C2F4-496E-841B-7FA2F1AA8349}" v="635" dt="2025-04-01T09:41:23.747"/>
    <p1510:client id="{2068C657-C650-4CAE-9F7E-342AC7037209}" v="1338" dt="2025-04-01T10:02:39.885"/>
    <p1510:client id="{63133B47-08BB-4514-8FC9-459939C26F34}" v="589" dt="2025-04-01T09:18:46.399"/>
    <p1510:client id="{8D64B346-7862-4B05-B472-38176C46F610}" v="3" dt="2025-04-01T07:49:35.637"/>
    <p1510:client id="{A0CE0D6C-B3E6-4767-8776-010B516F48CE}" v="114" dt="2025-04-01T09:29:45.557"/>
    <p1510:client id="{E66C870B-1B39-487D-9FCA-FC119C1C27F1}" v="6" dt="2025-04-01T08:30:05.6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AE9E1C90-374C-472C-9F0A-0FCA465BB048}"/>
    <pc:docChg chg="modSld">
      <pc:chgData name="Vrielink, Francis" userId="3d258d00-cfd8-41c5-9f04-1a5a39faef2f" providerId="ADAL" clId="{AE9E1C90-374C-472C-9F0A-0FCA465BB048}" dt="2025-03-03T12:17:05.027" v="9" actId="20577"/>
      <pc:docMkLst>
        <pc:docMk/>
      </pc:docMkLst>
      <pc:sldChg chg="modSp mod">
        <pc:chgData name="Vrielink, Francis" userId="3d258d00-cfd8-41c5-9f04-1a5a39faef2f" providerId="ADAL" clId="{AE9E1C90-374C-472C-9F0A-0FCA465BB048}" dt="2025-03-03T12:17:05.027" v="9" actId="20577"/>
        <pc:sldMkLst>
          <pc:docMk/>
          <pc:sldMk cId="323006580" sldId="548"/>
        </pc:sldMkLst>
        <pc:spChg chg="mod">
          <ac:chgData name="Vrielink, Francis" userId="3d258d00-cfd8-41c5-9f04-1a5a39faef2f" providerId="ADAL" clId="{AE9E1C90-374C-472C-9F0A-0FCA465BB048}" dt="2025-03-03T12:17:05.027" v="9" actId="20577"/>
          <ac:spMkLst>
            <pc:docMk/>
            <pc:sldMk cId="323006580" sldId="548"/>
            <ac:spMk id="3" creationId="{00000000-0000-0000-0000-000000000000}"/>
          </ac:spMkLst>
        </pc:spChg>
      </pc:sldChg>
    </pc:docChg>
  </pc:docChgLst>
  <pc:docChgLst>
    <pc:chgData name="Routledge, Mandy" userId="bacdedf5-8e30-494b-ad8b-f27fa30c4f8d" providerId="ADAL" clId="{1D101C8B-C2F4-496E-841B-7FA2F1AA8349}"/>
    <pc:docChg chg="undo custSel addSld delSld modSld sldOrd modSection">
      <pc:chgData name="Routledge, Mandy" userId="bacdedf5-8e30-494b-ad8b-f27fa30c4f8d" providerId="ADAL" clId="{1D101C8B-C2F4-496E-841B-7FA2F1AA8349}" dt="2025-04-01T09:41:23.747" v="919" actId="14100"/>
      <pc:docMkLst>
        <pc:docMk/>
      </pc:docMkLst>
      <pc:sldChg chg="addSp delSp modSp add mod">
        <pc:chgData name="Routledge, Mandy" userId="bacdedf5-8e30-494b-ad8b-f27fa30c4f8d" providerId="ADAL" clId="{1D101C8B-C2F4-496E-841B-7FA2F1AA8349}" dt="2025-03-31T19:31:42.518" v="497" actId="20577"/>
        <pc:sldMkLst>
          <pc:docMk/>
          <pc:sldMk cId="155461494" sldId="263"/>
        </pc:sldMkLst>
        <pc:spChg chg="add del mod">
          <ac:chgData name="Routledge, Mandy" userId="bacdedf5-8e30-494b-ad8b-f27fa30c4f8d" providerId="ADAL" clId="{1D101C8B-C2F4-496E-841B-7FA2F1AA8349}" dt="2025-03-31T19:30:45.725" v="440"/>
          <ac:spMkLst>
            <pc:docMk/>
            <pc:sldMk cId="155461494" sldId="263"/>
            <ac:spMk id="2" creationId="{2F67BAE9-EC2C-8E55-8F2B-A26CD5D4190B}"/>
          </ac:spMkLst>
        </pc:spChg>
        <pc:spChg chg="add del mod">
          <ac:chgData name="Routledge, Mandy" userId="bacdedf5-8e30-494b-ad8b-f27fa30c4f8d" providerId="ADAL" clId="{1D101C8B-C2F4-496E-841B-7FA2F1AA8349}" dt="2025-03-31T19:30:45.726" v="442"/>
          <ac:spMkLst>
            <pc:docMk/>
            <pc:sldMk cId="155461494" sldId="263"/>
            <ac:spMk id="4" creationId="{87C9E6FA-D184-D35F-99E9-47B24103596A}"/>
          </ac:spMkLst>
        </pc:spChg>
        <pc:spChg chg="add mod">
          <ac:chgData name="Routledge, Mandy" userId="bacdedf5-8e30-494b-ad8b-f27fa30c4f8d" providerId="ADAL" clId="{1D101C8B-C2F4-496E-841B-7FA2F1AA8349}" dt="2025-03-31T19:31:42.518" v="497" actId="20577"/>
          <ac:spMkLst>
            <pc:docMk/>
            <pc:sldMk cId="155461494" sldId="263"/>
            <ac:spMk id="6" creationId="{9F032A1D-BDEF-0045-89C9-2D4A5A8EEC6F}"/>
          </ac:spMkLst>
        </pc:spChg>
        <pc:picChg chg="mod">
          <ac:chgData name="Routledge, Mandy" userId="bacdedf5-8e30-494b-ad8b-f27fa30c4f8d" providerId="ADAL" clId="{1D101C8B-C2F4-496E-841B-7FA2F1AA8349}" dt="2025-03-31T19:29:15.983" v="409" actId="1076"/>
          <ac:picMkLst>
            <pc:docMk/>
            <pc:sldMk cId="155461494" sldId="263"/>
            <ac:picMk id="7" creationId="{00000000-0000-0000-0000-000000000000}"/>
          </ac:picMkLst>
        </pc:picChg>
      </pc:sldChg>
      <pc:sldChg chg="addSp modSp add mod">
        <pc:chgData name="Routledge, Mandy" userId="bacdedf5-8e30-494b-ad8b-f27fa30c4f8d" providerId="ADAL" clId="{1D101C8B-C2F4-496E-841B-7FA2F1AA8349}" dt="2025-03-31T19:31:51.567" v="499" actId="1076"/>
        <pc:sldMkLst>
          <pc:docMk/>
          <pc:sldMk cId="4195661481" sldId="265"/>
        </pc:sldMkLst>
        <pc:spChg chg="add mod">
          <ac:chgData name="Routledge, Mandy" userId="bacdedf5-8e30-494b-ad8b-f27fa30c4f8d" providerId="ADAL" clId="{1D101C8B-C2F4-496E-841B-7FA2F1AA8349}" dt="2025-03-31T19:31:51.567" v="499" actId="1076"/>
          <ac:spMkLst>
            <pc:docMk/>
            <pc:sldMk cId="4195661481" sldId="265"/>
            <ac:spMk id="2" creationId="{4C366FDF-F552-9C53-E68A-EE3BB3050E02}"/>
          </ac:spMkLst>
        </pc:spChg>
      </pc:sldChg>
      <pc:sldChg chg="add del">
        <pc:chgData name="Routledge, Mandy" userId="bacdedf5-8e30-494b-ad8b-f27fa30c4f8d" providerId="ADAL" clId="{1D101C8B-C2F4-496E-841B-7FA2F1AA8349}" dt="2025-03-31T18:13:27.222" v="94" actId="47"/>
        <pc:sldMkLst>
          <pc:docMk/>
          <pc:sldMk cId="560398338" sldId="397"/>
        </pc:sldMkLst>
      </pc:sldChg>
      <pc:sldChg chg="modSp mod">
        <pc:chgData name="Routledge, Mandy" userId="bacdedf5-8e30-494b-ad8b-f27fa30c4f8d" providerId="ADAL" clId="{1D101C8B-C2F4-496E-841B-7FA2F1AA8349}" dt="2025-03-18T10:34:06.218" v="1"/>
        <pc:sldMkLst>
          <pc:docMk/>
          <pc:sldMk cId="323006580" sldId="548"/>
        </pc:sldMkLst>
        <pc:spChg chg="mod">
          <ac:chgData name="Routledge, Mandy" userId="bacdedf5-8e30-494b-ad8b-f27fa30c4f8d" providerId="ADAL" clId="{1D101C8B-C2F4-496E-841B-7FA2F1AA8349}" dt="2025-03-18T10:34:06.218" v="1"/>
          <ac:spMkLst>
            <pc:docMk/>
            <pc:sldMk cId="323006580" sldId="548"/>
            <ac:spMk id="4" creationId="{00000000-0000-0000-0000-000000000000}"/>
          </ac:spMkLst>
        </pc:spChg>
      </pc:sldChg>
      <pc:sldChg chg="addSp delSp modSp mod">
        <pc:chgData name="Routledge, Mandy" userId="bacdedf5-8e30-494b-ad8b-f27fa30c4f8d" providerId="ADAL" clId="{1D101C8B-C2F4-496E-841B-7FA2F1AA8349}" dt="2025-04-01T09:14:13.718" v="897" actId="478"/>
        <pc:sldMkLst>
          <pc:docMk/>
          <pc:sldMk cId="1671649065" sldId="934"/>
        </pc:sldMkLst>
        <pc:spChg chg="add del mod">
          <ac:chgData name="Routledge, Mandy" userId="bacdedf5-8e30-494b-ad8b-f27fa30c4f8d" providerId="ADAL" clId="{1D101C8B-C2F4-496E-841B-7FA2F1AA8349}" dt="2025-04-01T09:14:13.718" v="897" actId="478"/>
          <ac:spMkLst>
            <pc:docMk/>
            <pc:sldMk cId="1671649065" sldId="934"/>
            <ac:spMk id="5" creationId="{684397EF-4F44-23CC-6CBA-B862100DDC5D}"/>
          </ac:spMkLst>
        </pc:spChg>
        <pc:spChg chg="add del mod">
          <ac:chgData name="Routledge, Mandy" userId="bacdedf5-8e30-494b-ad8b-f27fa30c4f8d" providerId="ADAL" clId="{1D101C8B-C2F4-496E-841B-7FA2F1AA8349}" dt="2025-04-01T09:14:11.694" v="895" actId="478"/>
          <ac:spMkLst>
            <pc:docMk/>
            <pc:sldMk cId="1671649065" sldId="934"/>
            <ac:spMk id="6" creationId="{0676B287-C703-2F9A-ED1D-20D60184A62E}"/>
          </ac:spMkLst>
        </pc:spChg>
        <pc:picChg chg="add del mod">
          <ac:chgData name="Routledge, Mandy" userId="bacdedf5-8e30-494b-ad8b-f27fa30c4f8d" providerId="ADAL" clId="{1D101C8B-C2F4-496E-841B-7FA2F1AA8349}" dt="2025-04-01T09:14:12.566" v="896" actId="478"/>
          <ac:picMkLst>
            <pc:docMk/>
            <pc:sldMk cId="1671649065" sldId="934"/>
            <ac:picMk id="4" creationId="{ADEF87D8-9380-F5F6-06B9-83C5B6295AC4}"/>
          </ac:picMkLst>
        </pc:picChg>
      </pc:sldChg>
      <pc:sldChg chg="modSp mod">
        <pc:chgData name="Routledge, Mandy" userId="bacdedf5-8e30-494b-ad8b-f27fa30c4f8d" providerId="ADAL" clId="{1D101C8B-C2F4-496E-841B-7FA2F1AA8349}" dt="2025-04-01T09:38:31.890" v="912" actId="20577"/>
        <pc:sldMkLst>
          <pc:docMk/>
          <pc:sldMk cId="2189114603" sldId="1437"/>
        </pc:sldMkLst>
        <pc:spChg chg="mod">
          <ac:chgData name="Routledge, Mandy" userId="bacdedf5-8e30-494b-ad8b-f27fa30c4f8d" providerId="ADAL" clId="{1D101C8B-C2F4-496E-841B-7FA2F1AA8349}" dt="2025-04-01T09:38:31.890" v="912" actId="20577"/>
          <ac:spMkLst>
            <pc:docMk/>
            <pc:sldMk cId="2189114603" sldId="1437"/>
            <ac:spMk id="3" creationId="{00000000-0000-0000-0000-000000000000}"/>
          </ac:spMkLst>
        </pc:spChg>
      </pc:sldChg>
      <pc:sldChg chg="modSp mod">
        <pc:chgData name="Routledge, Mandy" userId="bacdedf5-8e30-494b-ad8b-f27fa30c4f8d" providerId="ADAL" clId="{1D101C8B-C2F4-496E-841B-7FA2F1AA8349}" dt="2025-03-31T19:22:14.109" v="269" actId="20577"/>
        <pc:sldMkLst>
          <pc:docMk/>
          <pc:sldMk cId="3852907103" sldId="1460"/>
        </pc:sldMkLst>
        <pc:spChg chg="mod">
          <ac:chgData name="Routledge, Mandy" userId="bacdedf5-8e30-494b-ad8b-f27fa30c4f8d" providerId="ADAL" clId="{1D101C8B-C2F4-496E-841B-7FA2F1AA8349}" dt="2025-03-31T19:22:14.109" v="269" actId="20577"/>
          <ac:spMkLst>
            <pc:docMk/>
            <pc:sldMk cId="3852907103" sldId="1460"/>
            <ac:spMk id="6" creationId="{00000000-0000-0000-0000-000000000000}"/>
          </ac:spMkLst>
        </pc:spChg>
      </pc:sldChg>
      <pc:sldChg chg="addSp delSp modSp mod">
        <pc:chgData name="Routledge, Mandy" userId="bacdedf5-8e30-494b-ad8b-f27fa30c4f8d" providerId="ADAL" clId="{1D101C8B-C2F4-496E-841B-7FA2F1AA8349}" dt="2025-03-31T19:22:25.145" v="289" actId="478"/>
        <pc:sldMkLst>
          <pc:docMk/>
          <pc:sldMk cId="4207872812" sldId="1475"/>
        </pc:sldMkLst>
        <pc:spChg chg="mod">
          <ac:chgData name="Routledge, Mandy" userId="bacdedf5-8e30-494b-ad8b-f27fa30c4f8d" providerId="ADAL" clId="{1D101C8B-C2F4-496E-841B-7FA2F1AA8349}" dt="2025-03-31T19:22:23.851" v="288" actId="20577"/>
          <ac:spMkLst>
            <pc:docMk/>
            <pc:sldMk cId="4207872812" sldId="1475"/>
            <ac:spMk id="6" creationId="{00000000-0000-0000-0000-000000000000}"/>
          </ac:spMkLst>
        </pc:spChg>
        <pc:picChg chg="add del mod">
          <ac:chgData name="Routledge, Mandy" userId="bacdedf5-8e30-494b-ad8b-f27fa30c4f8d" providerId="ADAL" clId="{1D101C8B-C2F4-496E-841B-7FA2F1AA8349}" dt="2025-03-31T19:22:25.145" v="289" actId="478"/>
          <ac:picMkLst>
            <pc:docMk/>
            <pc:sldMk cId="4207872812" sldId="1475"/>
            <ac:picMk id="2" creationId="{63707527-9D5B-69BF-7A03-058428CE21A7}"/>
          </ac:picMkLst>
        </pc:picChg>
      </pc:sldChg>
      <pc:sldChg chg="modSp mod ord">
        <pc:chgData name="Routledge, Mandy" userId="bacdedf5-8e30-494b-ad8b-f27fa30c4f8d" providerId="ADAL" clId="{1D101C8B-C2F4-496E-841B-7FA2F1AA8349}" dt="2025-03-31T19:22:47.298" v="314" actId="20577"/>
        <pc:sldMkLst>
          <pc:docMk/>
          <pc:sldMk cId="2452007587" sldId="1476"/>
        </pc:sldMkLst>
        <pc:spChg chg="mod">
          <ac:chgData name="Routledge, Mandy" userId="bacdedf5-8e30-494b-ad8b-f27fa30c4f8d" providerId="ADAL" clId="{1D101C8B-C2F4-496E-841B-7FA2F1AA8349}" dt="2025-03-31T19:22:47.298" v="314" actId="20577"/>
          <ac:spMkLst>
            <pc:docMk/>
            <pc:sldMk cId="2452007587" sldId="1476"/>
            <ac:spMk id="6" creationId="{00000000-0000-0000-0000-000000000000}"/>
          </ac:spMkLst>
        </pc:spChg>
      </pc:sldChg>
      <pc:sldChg chg="modSp del mod">
        <pc:chgData name="Routledge, Mandy" userId="bacdedf5-8e30-494b-ad8b-f27fa30c4f8d" providerId="ADAL" clId="{1D101C8B-C2F4-496E-841B-7FA2F1AA8349}" dt="2025-03-31T19:28:10.146" v="402" actId="47"/>
        <pc:sldMkLst>
          <pc:docMk/>
          <pc:sldMk cId="2709048002" sldId="1477"/>
        </pc:sldMkLst>
        <pc:spChg chg="mod">
          <ac:chgData name="Routledge, Mandy" userId="bacdedf5-8e30-494b-ad8b-f27fa30c4f8d" providerId="ADAL" clId="{1D101C8B-C2F4-496E-841B-7FA2F1AA8349}" dt="2025-03-31T19:22:39.667" v="301" actId="20577"/>
          <ac:spMkLst>
            <pc:docMk/>
            <pc:sldMk cId="2709048002" sldId="1477"/>
            <ac:spMk id="6" creationId="{00000000-0000-0000-0000-000000000000}"/>
          </ac:spMkLst>
        </pc:spChg>
      </pc:sldChg>
      <pc:sldChg chg="modSp mod">
        <pc:chgData name="Routledge, Mandy" userId="bacdedf5-8e30-494b-ad8b-f27fa30c4f8d" providerId="ADAL" clId="{1D101C8B-C2F4-496E-841B-7FA2F1AA8349}" dt="2025-03-31T19:22:57.846" v="339" actId="20577"/>
        <pc:sldMkLst>
          <pc:docMk/>
          <pc:sldMk cId="4074911733" sldId="1478"/>
        </pc:sldMkLst>
        <pc:spChg chg="mod">
          <ac:chgData name="Routledge, Mandy" userId="bacdedf5-8e30-494b-ad8b-f27fa30c4f8d" providerId="ADAL" clId="{1D101C8B-C2F4-496E-841B-7FA2F1AA8349}" dt="2025-03-31T19:22:57.846" v="339" actId="20577"/>
          <ac:spMkLst>
            <pc:docMk/>
            <pc:sldMk cId="4074911733" sldId="1478"/>
            <ac:spMk id="6" creationId="{00000000-0000-0000-0000-000000000000}"/>
          </ac:spMkLst>
        </pc:spChg>
      </pc:sldChg>
      <pc:sldChg chg="addSp modSp mod">
        <pc:chgData name="Routledge, Mandy" userId="bacdedf5-8e30-494b-ad8b-f27fa30c4f8d" providerId="ADAL" clId="{1D101C8B-C2F4-496E-841B-7FA2F1AA8349}" dt="2025-03-31T19:36:42.258" v="602"/>
        <pc:sldMkLst>
          <pc:docMk/>
          <pc:sldMk cId="4210467006" sldId="1479"/>
        </pc:sldMkLst>
        <pc:spChg chg="mod">
          <ac:chgData name="Routledge, Mandy" userId="bacdedf5-8e30-494b-ad8b-f27fa30c4f8d" providerId="ADAL" clId="{1D101C8B-C2F4-496E-841B-7FA2F1AA8349}" dt="2025-03-31T19:23:04.631" v="352" actId="20577"/>
          <ac:spMkLst>
            <pc:docMk/>
            <pc:sldMk cId="4210467006" sldId="1479"/>
            <ac:spMk id="6" creationId="{00000000-0000-0000-0000-000000000000}"/>
          </ac:spMkLst>
        </pc:spChg>
        <pc:picChg chg="add mod">
          <ac:chgData name="Routledge, Mandy" userId="bacdedf5-8e30-494b-ad8b-f27fa30c4f8d" providerId="ADAL" clId="{1D101C8B-C2F4-496E-841B-7FA2F1AA8349}" dt="2025-03-31T19:36:42.258" v="602"/>
          <ac:picMkLst>
            <pc:docMk/>
            <pc:sldMk cId="4210467006" sldId="1479"/>
            <ac:picMk id="2" creationId="{F5657C35-7BA4-23F4-79AD-B0D80B564F86}"/>
          </ac:picMkLst>
        </pc:picChg>
      </pc:sldChg>
      <pc:sldChg chg="modSp mod">
        <pc:chgData name="Routledge, Mandy" userId="bacdedf5-8e30-494b-ad8b-f27fa30c4f8d" providerId="ADAL" clId="{1D101C8B-C2F4-496E-841B-7FA2F1AA8349}" dt="2025-03-31T19:23:08.442" v="360" actId="20577"/>
        <pc:sldMkLst>
          <pc:docMk/>
          <pc:sldMk cId="1487044012" sldId="1480"/>
        </pc:sldMkLst>
        <pc:spChg chg="mod">
          <ac:chgData name="Routledge, Mandy" userId="bacdedf5-8e30-494b-ad8b-f27fa30c4f8d" providerId="ADAL" clId="{1D101C8B-C2F4-496E-841B-7FA2F1AA8349}" dt="2025-03-31T19:23:08.442" v="360" actId="20577"/>
          <ac:spMkLst>
            <pc:docMk/>
            <pc:sldMk cId="1487044012" sldId="1480"/>
            <ac:spMk id="6" creationId="{00000000-0000-0000-0000-000000000000}"/>
          </ac:spMkLst>
        </pc:spChg>
      </pc:sldChg>
      <pc:sldChg chg="modSp mod">
        <pc:chgData name="Routledge, Mandy" userId="bacdedf5-8e30-494b-ad8b-f27fa30c4f8d" providerId="ADAL" clId="{1D101C8B-C2F4-496E-841B-7FA2F1AA8349}" dt="2025-03-31T19:23:13.555" v="370" actId="20577"/>
        <pc:sldMkLst>
          <pc:docMk/>
          <pc:sldMk cId="3779434736" sldId="1481"/>
        </pc:sldMkLst>
        <pc:spChg chg="mod">
          <ac:chgData name="Routledge, Mandy" userId="bacdedf5-8e30-494b-ad8b-f27fa30c4f8d" providerId="ADAL" clId="{1D101C8B-C2F4-496E-841B-7FA2F1AA8349}" dt="2025-03-31T19:23:13.555" v="370" actId="20577"/>
          <ac:spMkLst>
            <pc:docMk/>
            <pc:sldMk cId="3779434736" sldId="1481"/>
            <ac:spMk id="6" creationId="{00000000-0000-0000-0000-000000000000}"/>
          </ac:spMkLst>
        </pc:spChg>
      </pc:sldChg>
      <pc:sldChg chg="delSp modSp del mod">
        <pc:chgData name="Routledge, Mandy" userId="bacdedf5-8e30-494b-ad8b-f27fa30c4f8d" providerId="ADAL" clId="{1D101C8B-C2F4-496E-841B-7FA2F1AA8349}" dt="2025-03-31T19:30:57.181" v="447" actId="47"/>
        <pc:sldMkLst>
          <pc:docMk/>
          <pc:sldMk cId="1201727269" sldId="1482"/>
        </pc:sldMkLst>
        <pc:spChg chg="del mod">
          <ac:chgData name="Routledge, Mandy" userId="bacdedf5-8e30-494b-ad8b-f27fa30c4f8d" providerId="ADAL" clId="{1D101C8B-C2F4-496E-841B-7FA2F1AA8349}" dt="2025-03-31T19:30:51.197" v="444" actId="21"/>
          <ac:spMkLst>
            <pc:docMk/>
            <pc:sldMk cId="1201727269" sldId="1482"/>
            <ac:spMk id="6" creationId="{00000000-0000-0000-0000-000000000000}"/>
          </ac:spMkLst>
        </pc:spChg>
      </pc:sldChg>
      <pc:sldChg chg="modSp del mod">
        <pc:chgData name="Routledge, Mandy" userId="bacdedf5-8e30-494b-ad8b-f27fa30c4f8d" providerId="ADAL" clId="{1D101C8B-C2F4-496E-841B-7FA2F1AA8349}" dt="2025-03-31T19:33:45.707" v="529" actId="47"/>
        <pc:sldMkLst>
          <pc:docMk/>
          <pc:sldMk cId="2904738428" sldId="1483"/>
        </pc:sldMkLst>
        <pc:spChg chg="mod">
          <ac:chgData name="Routledge, Mandy" userId="bacdedf5-8e30-494b-ad8b-f27fa30c4f8d" providerId="ADAL" clId="{1D101C8B-C2F4-496E-841B-7FA2F1AA8349}" dt="2025-03-31T19:23:24.578" v="392" actId="20577"/>
          <ac:spMkLst>
            <pc:docMk/>
            <pc:sldMk cId="2904738428" sldId="1483"/>
            <ac:spMk id="6" creationId="{00000000-0000-0000-0000-000000000000}"/>
          </ac:spMkLst>
        </pc:spChg>
      </pc:sldChg>
      <pc:sldChg chg="addSp modSp add">
        <pc:chgData name="Routledge, Mandy" userId="bacdedf5-8e30-494b-ad8b-f27fa30c4f8d" providerId="ADAL" clId="{1D101C8B-C2F4-496E-841B-7FA2F1AA8349}" dt="2025-03-31T19:37:07.801" v="604"/>
        <pc:sldMkLst>
          <pc:docMk/>
          <pc:sldMk cId="3552080841" sldId="1488"/>
        </pc:sldMkLst>
        <pc:spChg chg="add mod">
          <ac:chgData name="Routledge, Mandy" userId="bacdedf5-8e30-494b-ad8b-f27fa30c4f8d" providerId="ADAL" clId="{1D101C8B-C2F4-496E-841B-7FA2F1AA8349}" dt="2025-03-31T19:37:07.801" v="604"/>
          <ac:spMkLst>
            <pc:docMk/>
            <pc:sldMk cId="3552080841" sldId="1488"/>
            <ac:spMk id="2" creationId="{8B47F94D-E4E5-A63B-8C27-D47F3AD7C5B1}"/>
          </ac:spMkLst>
        </pc:spChg>
      </pc:sldChg>
      <pc:sldChg chg="addSp modSp add">
        <pc:chgData name="Routledge, Mandy" userId="bacdedf5-8e30-494b-ad8b-f27fa30c4f8d" providerId="ADAL" clId="{1D101C8B-C2F4-496E-841B-7FA2F1AA8349}" dt="2025-03-31T19:34:01.914" v="531"/>
        <pc:sldMkLst>
          <pc:docMk/>
          <pc:sldMk cId="1949155389" sldId="1497"/>
        </pc:sldMkLst>
        <pc:spChg chg="add mod">
          <ac:chgData name="Routledge, Mandy" userId="bacdedf5-8e30-494b-ad8b-f27fa30c4f8d" providerId="ADAL" clId="{1D101C8B-C2F4-496E-841B-7FA2F1AA8349}" dt="2025-03-31T19:34:01.914" v="531"/>
          <ac:spMkLst>
            <pc:docMk/>
            <pc:sldMk cId="1949155389" sldId="1497"/>
            <ac:spMk id="2" creationId="{E6E89702-B5A8-6794-3082-B1AFF2EEE165}"/>
          </ac:spMkLst>
        </pc:spChg>
      </pc:sldChg>
      <pc:sldChg chg="addSp modSp add del mod">
        <pc:chgData name="Routledge, Mandy" userId="bacdedf5-8e30-494b-ad8b-f27fa30c4f8d" providerId="ADAL" clId="{1D101C8B-C2F4-496E-841B-7FA2F1AA8349}" dt="2025-03-31T19:26:09.958" v="395" actId="47"/>
        <pc:sldMkLst>
          <pc:docMk/>
          <pc:sldMk cId="2967928418" sldId="1511"/>
        </pc:sldMkLst>
        <pc:spChg chg="mod">
          <ac:chgData name="Routledge, Mandy" userId="bacdedf5-8e30-494b-ad8b-f27fa30c4f8d" providerId="ADAL" clId="{1D101C8B-C2F4-496E-841B-7FA2F1AA8349}" dt="2025-03-31T18:12:39.356" v="67" actId="20577"/>
          <ac:spMkLst>
            <pc:docMk/>
            <pc:sldMk cId="2967928418" sldId="1511"/>
            <ac:spMk id="33" creationId="{AC757F5E-B016-F947-4518-7C6B9CC7EE04}"/>
          </ac:spMkLst>
        </pc:spChg>
        <pc:spChg chg="mod">
          <ac:chgData name="Routledge, Mandy" userId="bacdedf5-8e30-494b-ad8b-f27fa30c4f8d" providerId="ADAL" clId="{1D101C8B-C2F4-496E-841B-7FA2F1AA8349}" dt="2025-03-31T18:12:41.847" v="73" actId="20577"/>
          <ac:spMkLst>
            <pc:docMk/>
            <pc:sldMk cId="2967928418" sldId="1511"/>
            <ac:spMk id="34" creationId="{152372B3-00F5-781C-183E-6F2DDF35091D}"/>
          </ac:spMkLst>
        </pc:spChg>
        <pc:spChg chg="mod">
          <ac:chgData name="Routledge, Mandy" userId="bacdedf5-8e30-494b-ad8b-f27fa30c4f8d" providerId="ADAL" clId="{1D101C8B-C2F4-496E-841B-7FA2F1AA8349}" dt="2025-03-31T18:13:18.075" v="93" actId="6549"/>
          <ac:spMkLst>
            <pc:docMk/>
            <pc:sldMk cId="2967928418" sldId="1511"/>
            <ac:spMk id="35" creationId="{37104C51-0232-62ED-4C6F-1447D06633EE}"/>
          </ac:spMkLst>
        </pc:spChg>
        <pc:spChg chg="mod">
          <ac:chgData name="Routledge, Mandy" userId="bacdedf5-8e30-494b-ad8b-f27fa30c4f8d" providerId="ADAL" clId="{1D101C8B-C2F4-496E-841B-7FA2F1AA8349}" dt="2025-03-31T18:12:55.794" v="88"/>
          <ac:spMkLst>
            <pc:docMk/>
            <pc:sldMk cId="2967928418" sldId="1511"/>
            <ac:spMk id="36" creationId="{D8EF981A-9BA7-0EB1-9B70-F7FBF2F7DF1C}"/>
          </ac:spMkLst>
        </pc:spChg>
        <pc:picChg chg="add mod">
          <ac:chgData name="Routledge, Mandy" userId="bacdedf5-8e30-494b-ad8b-f27fa30c4f8d" providerId="ADAL" clId="{1D101C8B-C2F4-496E-841B-7FA2F1AA8349}" dt="2025-03-31T18:12:49.545" v="87"/>
          <ac:picMkLst>
            <pc:docMk/>
            <pc:sldMk cId="2967928418" sldId="1511"/>
            <ac:picMk id="2" creationId="{A64B7BCC-139E-7798-0D66-C5CDE25DDA67}"/>
          </ac:picMkLst>
        </pc:picChg>
        <pc:picChg chg="add mod">
          <ac:chgData name="Routledge, Mandy" userId="bacdedf5-8e30-494b-ad8b-f27fa30c4f8d" providerId="ADAL" clId="{1D101C8B-C2F4-496E-841B-7FA2F1AA8349}" dt="2025-03-31T18:13:07.219" v="91" actId="1076"/>
          <ac:picMkLst>
            <pc:docMk/>
            <pc:sldMk cId="2967928418" sldId="1511"/>
            <ac:picMk id="8" creationId="{D48A8BD3-92D3-0CC0-8783-D32DD3335D24}"/>
          </ac:picMkLst>
        </pc:picChg>
      </pc:sldChg>
      <pc:sldChg chg="addSp delSp modSp mod">
        <pc:chgData name="Routledge, Mandy" userId="bacdedf5-8e30-494b-ad8b-f27fa30c4f8d" providerId="ADAL" clId="{1D101C8B-C2F4-496E-841B-7FA2F1AA8349}" dt="2025-04-01T09:20:37.735" v="908" actId="962"/>
        <pc:sldMkLst>
          <pc:docMk/>
          <pc:sldMk cId="3112181829" sldId="1515"/>
        </pc:sldMkLst>
        <pc:picChg chg="add del mod">
          <ac:chgData name="Routledge, Mandy" userId="bacdedf5-8e30-494b-ad8b-f27fa30c4f8d" providerId="ADAL" clId="{1D101C8B-C2F4-496E-841B-7FA2F1AA8349}" dt="2025-04-01T09:20:33.576" v="904" actId="478"/>
          <ac:picMkLst>
            <pc:docMk/>
            <pc:sldMk cId="3112181829" sldId="1515"/>
            <ac:picMk id="26" creationId="{39EED044-2DE0-9307-0ADD-E6297F670DA7}"/>
          </ac:picMkLst>
        </pc:picChg>
        <pc:picChg chg="add mod">
          <ac:chgData name="Routledge, Mandy" userId="bacdedf5-8e30-494b-ad8b-f27fa30c4f8d" providerId="ADAL" clId="{1D101C8B-C2F4-496E-841B-7FA2F1AA8349}" dt="2025-04-01T09:20:37.735" v="908" actId="962"/>
          <ac:picMkLst>
            <pc:docMk/>
            <pc:sldMk cId="3112181829" sldId="1515"/>
            <ac:picMk id="34" creationId="{212FDAA9-66B8-490E-7A80-7E278754854C}"/>
          </ac:picMkLst>
        </pc:picChg>
      </pc:sldChg>
      <pc:sldChg chg="addSp modSp add del mod">
        <pc:chgData name="Routledge, Mandy" userId="bacdedf5-8e30-494b-ad8b-f27fa30c4f8d" providerId="ADAL" clId="{1D101C8B-C2F4-496E-841B-7FA2F1AA8349}" dt="2025-03-31T19:26:17.057" v="396" actId="47"/>
        <pc:sldMkLst>
          <pc:docMk/>
          <pc:sldMk cId="1490761316" sldId="1526"/>
        </pc:sldMkLst>
        <pc:spChg chg="add mod">
          <ac:chgData name="Routledge, Mandy" userId="bacdedf5-8e30-494b-ad8b-f27fa30c4f8d" providerId="ADAL" clId="{1D101C8B-C2F4-496E-841B-7FA2F1AA8349}" dt="2025-03-31T18:16:01.372" v="262" actId="13926"/>
          <ac:spMkLst>
            <pc:docMk/>
            <pc:sldMk cId="1490761316" sldId="1526"/>
            <ac:spMk id="8" creationId="{39F5915A-8D7F-5499-E045-234DFAED990C}"/>
          </ac:spMkLst>
        </pc:spChg>
      </pc:sldChg>
      <pc:sldChg chg="modSp add mod">
        <pc:chgData name="Routledge, Mandy" userId="bacdedf5-8e30-494b-ad8b-f27fa30c4f8d" providerId="ADAL" clId="{1D101C8B-C2F4-496E-841B-7FA2F1AA8349}" dt="2025-03-31T19:22:09.384" v="263" actId="20577"/>
        <pc:sldMkLst>
          <pc:docMk/>
          <pc:sldMk cId="4052689418" sldId="1530"/>
        </pc:sldMkLst>
        <pc:spChg chg="mod">
          <ac:chgData name="Routledge, Mandy" userId="bacdedf5-8e30-494b-ad8b-f27fa30c4f8d" providerId="ADAL" clId="{1D101C8B-C2F4-496E-841B-7FA2F1AA8349}" dt="2025-03-31T19:22:09.384" v="263" actId="20577"/>
          <ac:spMkLst>
            <pc:docMk/>
            <pc:sldMk cId="4052689418" sldId="1530"/>
            <ac:spMk id="3" creationId="{00000000-0000-0000-0000-000000000000}"/>
          </ac:spMkLst>
        </pc:spChg>
      </pc:sldChg>
      <pc:sldChg chg="add">
        <pc:chgData name="Routledge, Mandy" userId="bacdedf5-8e30-494b-ad8b-f27fa30c4f8d" providerId="ADAL" clId="{1D101C8B-C2F4-496E-841B-7FA2F1AA8349}" dt="2025-03-31T18:12:33.684" v="56"/>
        <pc:sldMkLst>
          <pc:docMk/>
          <pc:sldMk cId="899650789" sldId="1531"/>
        </pc:sldMkLst>
      </pc:sldChg>
      <pc:sldChg chg="modSp add mod">
        <pc:chgData name="Routledge, Mandy" userId="bacdedf5-8e30-494b-ad8b-f27fa30c4f8d" providerId="ADAL" clId="{1D101C8B-C2F4-496E-841B-7FA2F1AA8349}" dt="2025-04-01T09:41:23.747" v="919" actId="14100"/>
        <pc:sldMkLst>
          <pc:docMk/>
          <pc:sldMk cId="3097679392" sldId="1532"/>
        </pc:sldMkLst>
        <pc:spChg chg="mod">
          <ac:chgData name="Routledge, Mandy" userId="bacdedf5-8e30-494b-ad8b-f27fa30c4f8d" providerId="ADAL" clId="{1D101C8B-C2F4-496E-841B-7FA2F1AA8349}" dt="2025-04-01T09:41:23.747" v="919" actId="14100"/>
          <ac:spMkLst>
            <pc:docMk/>
            <pc:sldMk cId="3097679392" sldId="1532"/>
            <ac:spMk id="34" creationId="{152372B3-00F5-781C-183E-6F2DDF35091D}"/>
          </ac:spMkLst>
        </pc:spChg>
        <pc:spChg chg="mod">
          <ac:chgData name="Routledge, Mandy" userId="bacdedf5-8e30-494b-ad8b-f27fa30c4f8d" providerId="ADAL" clId="{1D101C8B-C2F4-496E-841B-7FA2F1AA8349}" dt="2025-04-01T09:14:45.232" v="898" actId="115"/>
          <ac:spMkLst>
            <pc:docMk/>
            <pc:sldMk cId="3097679392" sldId="1532"/>
            <ac:spMk id="35" creationId="{37104C51-0232-62ED-4C6F-1447D06633EE}"/>
          </ac:spMkLst>
        </pc:spChg>
      </pc:sldChg>
      <pc:sldChg chg="add">
        <pc:chgData name="Routledge, Mandy" userId="bacdedf5-8e30-494b-ad8b-f27fa30c4f8d" providerId="ADAL" clId="{1D101C8B-C2F4-496E-841B-7FA2F1AA8349}" dt="2025-03-31T19:28:07.195" v="401"/>
        <pc:sldMkLst>
          <pc:docMk/>
          <pc:sldMk cId="1532416803" sldId="1533"/>
        </pc:sldMkLst>
      </pc:sldChg>
      <pc:sldChg chg="addSp delSp modSp add mod">
        <pc:chgData name="Routledge, Mandy" userId="bacdedf5-8e30-494b-ad8b-f27fa30c4f8d" providerId="ADAL" clId="{1D101C8B-C2F4-496E-841B-7FA2F1AA8349}" dt="2025-03-31T19:30:55.517" v="446"/>
        <pc:sldMkLst>
          <pc:docMk/>
          <pc:sldMk cId="1297885908" sldId="1534"/>
        </pc:sldMkLst>
        <pc:spChg chg="add mod">
          <ac:chgData name="Routledge, Mandy" userId="bacdedf5-8e30-494b-ad8b-f27fa30c4f8d" providerId="ADAL" clId="{1D101C8B-C2F4-496E-841B-7FA2F1AA8349}" dt="2025-03-31T19:30:55.517" v="446"/>
          <ac:spMkLst>
            <pc:docMk/>
            <pc:sldMk cId="1297885908" sldId="1534"/>
            <ac:spMk id="3" creationId="{00000000-0000-0000-0000-000000000000}"/>
          </ac:spMkLst>
        </pc:spChg>
        <pc:spChg chg="del">
          <ac:chgData name="Routledge, Mandy" userId="bacdedf5-8e30-494b-ad8b-f27fa30c4f8d" providerId="ADAL" clId="{1D101C8B-C2F4-496E-841B-7FA2F1AA8349}" dt="2025-03-31T19:30:54.724" v="445" actId="478"/>
          <ac:spMkLst>
            <pc:docMk/>
            <pc:sldMk cId="1297885908" sldId="1534"/>
            <ac:spMk id="6" creationId="{00000000-0000-0000-0000-000000000000}"/>
          </ac:spMkLst>
        </pc:spChg>
      </pc:sldChg>
      <pc:sldChg chg="addSp modSp add mod">
        <pc:chgData name="Routledge, Mandy" userId="bacdedf5-8e30-494b-ad8b-f27fa30c4f8d" providerId="ADAL" clId="{1D101C8B-C2F4-496E-841B-7FA2F1AA8349}" dt="2025-03-31T19:34:34.130" v="601" actId="20577"/>
        <pc:sldMkLst>
          <pc:docMk/>
          <pc:sldMk cId="1974502763" sldId="1535"/>
        </pc:sldMkLst>
        <pc:spChg chg="add mod">
          <ac:chgData name="Routledge, Mandy" userId="bacdedf5-8e30-494b-ad8b-f27fa30c4f8d" providerId="ADAL" clId="{1D101C8B-C2F4-496E-841B-7FA2F1AA8349}" dt="2025-03-31T19:34:34.130" v="601" actId="20577"/>
          <ac:spMkLst>
            <pc:docMk/>
            <pc:sldMk cId="1974502763" sldId="1535"/>
            <ac:spMk id="2" creationId="{2AC56702-5C47-8A8C-93CE-1F1E0CD6BD79}"/>
          </ac:spMkLst>
        </pc:spChg>
      </pc:sldChg>
      <pc:sldChg chg="addSp delSp modSp add mod">
        <pc:chgData name="Routledge, Mandy" userId="bacdedf5-8e30-494b-ad8b-f27fa30c4f8d" providerId="ADAL" clId="{1D101C8B-C2F4-496E-841B-7FA2F1AA8349}" dt="2025-04-01T09:11:40.416" v="894" actId="14100"/>
        <pc:sldMkLst>
          <pc:docMk/>
          <pc:sldMk cId="1968791006" sldId="1542"/>
        </pc:sldMkLst>
        <pc:spChg chg="mod">
          <ac:chgData name="Routledge, Mandy" userId="bacdedf5-8e30-494b-ad8b-f27fa30c4f8d" providerId="ADAL" clId="{1D101C8B-C2F4-496E-841B-7FA2F1AA8349}" dt="2025-04-01T08:55:57.867" v="751" actId="20577"/>
          <ac:spMkLst>
            <pc:docMk/>
            <pc:sldMk cId="1968791006" sldId="1542"/>
            <ac:spMk id="11" creationId="{CD78B488-E032-3F3E-C334-FB96F8D71FB2}"/>
          </ac:spMkLst>
        </pc:spChg>
        <pc:spChg chg="add del mod">
          <ac:chgData name="Routledge, Mandy" userId="bacdedf5-8e30-494b-ad8b-f27fa30c4f8d" providerId="ADAL" clId="{1D101C8B-C2F4-496E-841B-7FA2F1AA8349}" dt="2025-04-01T09:06:49.298" v="852" actId="21"/>
          <ac:spMkLst>
            <pc:docMk/>
            <pc:sldMk cId="1968791006" sldId="1542"/>
            <ac:spMk id="12" creationId="{E2476A93-B8D4-4E44-87FD-AFF601B2337C}"/>
          </ac:spMkLst>
        </pc:spChg>
        <pc:spChg chg="mod">
          <ac:chgData name="Routledge, Mandy" userId="bacdedf5-8e30-494b-ad8b-f27fa30c4f8d" providerId="ADAL" clId="{1D101C8B-C2F4-496E-841B-7FA2F1AA8349}" dt="2025-04-01T08:59:31.868" v="824" actId="1076"/>
          <ac:spMkLst>
            <pc:docMk/>
            <pc:sldMk cId="1968791006" sldId="1542"/>
            <ac:spMk id="13" creationId="{4985FF45-EE56-11C3-E0CC-6BBB359031C0}"/>
          </ac:spMkLst>
        </pc:spChg>
        <pc:spChg chg="mod">
          <ac:chgData name="Routledge, Mandy" userId="bacdedf5-8e30-494b-ad8b-f27fa30c4f8d" providerId="ADAL" clId="{1D101C8B-C2F4-496E-841B-7FA2F1AA8349}" dt="2025-04-01T09:11:40.416" v="894" actId="14100"/>
          <ac:spMkLst>
            <pc:docMk/>
            <pc:sldMk cId="1968791006" sldId="1542"/>
            <ac:spMk id="14" creationId="{B7594A3B-3117-84CE-C300-FB96E5ED269D}"/>
          </ac:spMkLst>
        </pc:spChg>
        <pc:spChg chg="del">
          <ac:chgData name="Routledge, Mandy" userId="bacdedf5-8e30-494b-ad8b-f27fa30c4f8d" providerId="ADAL" clId="{1D101C8B-C2F4-496E-841B-7FA2F1AA8349}" dt="2025-04-01T09:06:43.071" v="849" actId="478"/>
          <ac:spMkLst>
            <pc:docMk/>
            <pc:sldMk cId="1968791006" sldId="1542"/>
            <ac:spMk id="15" creationId="{6EA1F8B7-D4BC-D8B0-E6FD-F33ECB45A1DD}"/>
          </ac:spMkLst>
        </pc:spChg>
        <pc:spChg chg="mod">
          <ac:chgData name="Routledge, Mandy" userId="bacdedf5-8e30-494b-ad8b-f27fa30c4f8d" providerId="ADAL" clId="{1D101C8B-C2F4-496E-841B-7FA2F1AA8349}" dt="2025-04-01T08:56:08.261" v="753" actId="14100"/>
          <ac:spMkLst>
            <pc:docMk/>
            <pc:sldMk cId="1968791006" sldId="1542"/>
            <ac:spMk id="16" creationId="{F53F294D-65CC-23A5-E4A1-B2132FCF814C}"/>
          </ac:spMkLst>
        </pc:spChg>
        <pc:spChg chg="mod">
          <ac:chgData name="Routledge, Mandy" userId="bacdedf5-8e30-494b-ad8b-f27fa30c4f8d" providerId="ADAL" clId="{1D101C8B-C2F4-496E-841B-7FA2F1AA8349}" dt="2025-04-01T08:56:05.532" v="752"/>
          <ac:spMkLst>
            <pc:docMk/>
            <pc:sldMk cId="1968791006" sldId="1542"/>
            <ac:spMk id="17" creationId="{AB86235B-CBC0-F9DB-29F4-F23367831B1B}"/>
          </ac:spMkLst>
        </pc:spChg>
        <pc:spChg chg="mod">
          <ac:chgData name="Routledge, Mandy" userId="bacdedf5-8e30-494b-ad8b-f27fa30c4f8d" providerId="ADAL" clId="{1D101C8B-C2F4-496E-841B-7FA2F1AA8349}" dt="2025-04-01T08:59:28.659" v="823" actId="14100"/>
          <ac:spMkLst>
            <pc:docMk/>
            <pc:sldMk cId="1968791006" sldId="1542"/>
            <ac:spMk id="18" creationId="{85D7DD60-F4AA-AD34-A265-146B167D02FE}"/>
          </ac:spMkLst>
        </pc:spChg>
        <pc:spChg chg="mod">
          <ac:chgData name="Routledge, Mandy" userId="bacdedf5-8e30-494b-ad8b-f27fa30c4f8d" providerId="ADAL" clId="{1D101C8B-C2F4-496E-841B-7FA2F1AA8349}" dt="2025-04-01T08:57:47.278" v="797" actId="14100"/>
          <ac:spMkLst>
            <pc:docMk/>
            <pc:sldMk cId="1968791006" sldId="1542"/>
            <ac:spMk id="19" creationId="{40542B69-6D97-5F24-63E3-ABE36EA69A27}"/>
          </ac:spMkLst>
        </pc:spChg>
        <pc:spChg chg="add mod">
          <ac:chgData name="Routledge, Mandy" userId="bacdedf5-8e30-494b-ad8b-f27fa30c4f8d" providerId="ADAL" clId="{1D101C8B-C2F4-496E-841B-7FA2F1AA8349}" dt="2025-04-01T09:11:32.321" v="892" actId="1076"/>
          <ac:spMkLst>
            <pc:docMk/>
            <pc:sldMk cId="1968791006" sldId="1542"/>
            <ac:spMk id="23" creationId="{D2B32FB8-0FF8-6076-9307-FC9219B46E3D}"/>
          </ac:spMkLst>
        </pc:spChg>
        <pc:picChg chg="add mod">
          <ac:chgData name="Routledge, Mandy" userId="bacdedf5-8e30-494b-ad8b-f27fa30c4f8d" providerId="ADAL" clId="{1D101C8B-C2F4-496E-841B-7FA2F1AA8349}" dt="2025-04-01T08:56:46.013" v="756" actId="1076"/>
          <ac:picMkLst>
            <pc:docMk/>
            <pc:sldMk cId="1968791006" sldId="1542"/>
            <ac:picMk id="4" creationId="{B036353F-E6E0-27A6-2945-92377ED21CEC}"/>
          </ac:picMkLst>
        </pc:picChg>
        <pc:picChg chg="add mod">
          <ac:chgData name="Routledge, Mandy" userId="bacdedf5-8e30-494b-ad8b-f27fa30c4f8d" providerId="ADAL" clId="{1D101C8B-C2F4-496E-841B-7FA2F1AA8349}" dt="2025-04-01T09:04:52.136" v="829" actId="14100"/>
          <ac:picMkLst>
            <pc:docMk/>
            <pc:sldMk cId="1968791006" sldId="1542"/>
            <ac:picMk id="22" creationId="{7DAD8BDC-96F7-923F-CB37-2354A09961CD}"/>
          </ac:picMkLst>
        </pc:pic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Duijf, Antoinette" userId="S::an.duijf@kentalis.nl::80426808-569e-4360-acb0-e5a6dc4b8ad2" providerId="AD" clId="Web-{E66C870B-1B39-487D-9FCA-FC119C1C27F1}"/>
    <pc:docChg chg="modSld">
      <pc:chgData name="Duijf, Antoinette" userId="S::an.duijf@kentalis.nl::80426808-569e-4360-acb0-e5a6dc4b8ad2" providerId="AD" clId="Web-{E66C870B-1B39-487D-9FCA-FC119C1C27F1}" dt="2025-04-01T08:30:05.691" v="5" actId="1076"/>
      <pc:docMkLst>
        <pc:docMk/>
      </pc:docMkLst>
      <pc:sldChg chg="addSp modSp">
        <pc:chgData name="Duijf, Antoinette" userId="S::an.duijf@kentalis.nl::80426808-569e-4360-acb0-e5a6dc4b8ad2" providerId="AD" clId="Web-{E66C870B-1B39-487D-9FCA-FC119C1C27F1}" dt="2025-04-01T08:30:05.691" v="5" actId="1076"/>
        <pc:sldMkLst>
          <pc:docMk/>
          <pc:sldMk cId="3493866244" sldId="1537"/>
        </pc:sldMkLst>
        <pc:picChg chg="add mod">
          <ac:chgData name="Duijf, Antoinette" userId="S::an.duijf@kentalis.nl::80426808-569e-4360-acb0-e5a6dc4b8ad2" providerId="AD" clId="Web-{E66C870B-1B39-487D-9FCA-FC119C1C27F1}" dt="2025-04-01T08:30:05.691" v="5" actId="1076"/>
          <ac:picMkLst>
            <pc:docMk/>
            <pc:sldMk cId="3493866244" sldId="1537"/>
            <ac:picMk id="2" creationId="{F994B3DA-FDA1-7CDD-950E-067810A3D961}"/>
          </ac:picMkLst>
        </pc:picChg>
      </pc:sldChg>
    </pc:docChg>
  </pc:docChgLst>
  <pc:docChgLst>
    <pc:chgData name="Routledge, Mandy" userId="bacdedf5-8e30-494b-ad8b-f27fa30c4f8d" providerId="ADAL" clId="{9BB96FBF-8CBB-4471-BAD6-22658207AE9D}"/>
    <pc:docChg chg="modSld">
      <pc:chgData name="Routledge, Mandy" userId="bacdedf5-8e30-494b-ad8b-f27fa30c4f8d" providerId="ADAL" clId="{9BB96FBF-8CBB-4471-BAD6-22658207AE9D}" dt="2024-12-17T09:37:30.805" v="0"/>
      <pc:docMkLst>
        <pc:docMk/>
      </pc:docMkLst>
      <pc:sldChg chg="modSp mod">
        <pc:chgData name="Routledge, Mandy" userId="bacdedf5-8e30-494b-ad8b-f27fa30c4f8d" providerId="ADAL" clId="{9BB96FBF-8CBB-4471-BAD6-22658207AE9D}" dt="2024-12-17T09:37:30.805" v="0"/>
        <pc:sldMkLst>
          <pc:docMk/>
          <pc:sldMk cId="323006580" sldId="548"/>
        </pc:sldMkLst>
        <pc:spChg chg="mod">
          <ac:chgData name="Routledge, Mandy" userId="bacdedf5-8e30-494b-ad8b-f27fa30c4f8d" providerId="ADAL" clId="{9BB96FBF-8CBB-4471-BAD6-22658207AE9D}" dt="2024-12-17T09:37:30.805" v="0"/>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Das, Gerarda" userId="dec061bf-56a5-47a0-b9f3-f749fe418ae6" providerId="ADAL" clId="{02465C0D-7AD0-4AB7-9D3A-1CF7EBEF3C51}"/>
    <pc:docChg chg="custSel delSld modSld sldOrd modSection">
      <pc:chgData name="Das, Gerarda" userId="dec061bf-56a5-47a0-b9f3-f749fe418ae6" providerId="ADAL" clId="{02465C0D-7AD0-4AB7-9D3A-1CF7EBEF3C51}" dt="2025-04-01T09:27:14.341" v="1962" actId="1076"/>
      <pc:docMkLst>
        <pc:docMk/>
      </pc:docMkLst>
      <pc:sldChg chg="modSp mod">
        <pc:chgData name="Das, Gerarda" userId="dec061bf-56a5-47a0-b9f3-f749fe418ae6" providerId="ADAL" clId="{02465C0D-7AD0-4AB7-9D3A-1CF7EBEF3C51}" dt="2025-03-31T19:49:49.501" v="1583" actId="20577"/>
        <pc:sldMkLst>
          <pc:docMk/>
          <pc:sldMk cId="2189114603" sldId="1437"/>
        </pc:sldMkLst>
        <pc:spChg chg="mod">
          <ac:chgData name="Das, Gerarda" userId="dec061bf-56a5-47a0-b9f3-f749fe418ae6" providerId="ADAL" clId="{02465C0D-7AD0-4AB7-9D3A-1CF7EBEF3C51}" dt="2025-03-31T19:49:49.501" v="1583" actId="20577"/>
          <ac:spMkLst>
            <pc:docMk/>
            <pc:sldMk cId="2189114603" sldId="1437"/>
            <ac:spMk id="3" creationId="{00000000-0000-0000-0000-000000000000}"/>
          </ac:spMkLst>
        </pc:spChg>
      </pc:sldChg>
      <pc:sldChg chg="addSp modSp mod">
        <pc:chgData name="Das, Gerarda" userId="dec061bf-56a5-47a0-b9f3-f749fe418ae6" providerId="ADAL" clId="{02465C0D-7AD0-4AB7-9D3A-1CF7EBEF3C51}" dt="2025-04-01T08:59:48.578" v="1622" actId="1076"/>
        <pc:sldMkLst>
          <pc:docMk/>
          <pc:sldMk cId="4074911733" sldId="1478"/>
        </pc:sldMkLst>
        <pc:picChg chg="add mod">
          <ac:chgData name="Das, Gerarda" userId="dec061bf-56a5-47a0-b9f3-f749fe418ae6" providerId="ADAL" clId="{02465C0D-7AD0-4AB7-9D3A-1CF7EBEF3C51}" dt="2025-04-01T08:59:46.176" v="1621" actId="14100"/>
          <ac:picMkLst>
            <pc:docMk/>
            <pc:sldMk cId="4074911733" sldId="1478"/>
            <ac:picMk id="3" creationId="{8E84E4EE-F84E-7D91-D6BA-556B9AC55564}"/>
          </ac:picMkLst>
        </pc:picChg>
        <pc:picChg chg="add mod">
          <ac:chgData name="Das, Gerarda" userId="dec061bf-56a5-47a0-b9f3-f749fe418ae6" providerId="ADAL" clId="{02465C0D-7AD0-4AB7-9D3A-1CF7EBEF3C51}" dt="2025-04-01T08:59:36.773" v="1617" actId="1076"/>
          <ac:picMkLst>
            <pc:docMk/>
            <pc:sldMk cId="4074911733" sldId="1478"/>
            <ac:picMk id="1026" creationId="{582B62AA-D616-ABB2-6CD0-4F3B30FE7F8A}"/>
          </ac:picMkLst>
        </pc:picChg>
        <pc:picChg chg="add mod">
          <ac:chgData name="Das, Gerarda" userId="dec061bf-56a5-47a0-b9f3-f749fe418ae6" providerId="ADAL" clId="{02465C0D-7AD0-4AB7-9D3A-1CF7EBEF3C51}" dt="2025-04-01T08:59:48.578" v="1622" actId="1076"/>
          <ac:picMkLst>
            <pc:docMk/>
            <pc:sldMk cId="4074911733" sldId="1478"/>
            <ac:picMk id="1028" creationId="{64404168-3260-C7CB-3166-086EF90C2B2A}"/>
          </ac:picMkLst>
        </pc:picChg>
      </pc:sldChg>
      <pc:sldChg chg="modSp mod">
        <pc:chgData name="Das, Gerarda" userId="dec061bf-56a5-47a0-b9f3-f749fe418ae6" providerId="ADAL" clId="{02465C0D-7AD0-4AB7-9D3A-1CF7EBEF3C51}" dt="2025-04-01T09:25:16.445" v="1930" actId="14100"/>
        <pc:sldMkLst>
          <pc:docMk/>
          <pc:sldMk cId="1594331871" sldId="1512"/>
        </pc:sldMkLst>
        <pc:spChg chg="mod">
          <ac:chgData name="Das, Gerarda" userId="dec061bf-56a5-47a0-b9f3-f749fe418ae6" providerId="ADAL" clId="{02465C0D-7AD0-4AB7-9D3A-1CF7EBEF3C51}" dt="2025-04-01T09:25:16.445" v="1930" actId="14100"/>
          <ac:spMkLst>
            <pc:docMk/>
            <pc:sldMk cId="1594331871" sldId="1512"/>
            <ac:spMk id="10" creationId="{EC0CC1D0-FE60-F840-73E9-0CE7E683D1F2}"/>
          </ac:spMkLst>
        </pc:spChg>
      </pc:sldChg>
      <pc:sldChg chg="addSp delSp modSp mod ord">
        <pc:chgData name="Das, Gerarda" userId="dec061bf-56a5-47a0-b9f3-f749fe418ae6" providerId="ADAL" clId="{02465C0D-7AD0-4AB7-9D3A-1CF7EBEF3C51}" dt="2025-04-01T09:21:02.823" v="1883" actId="1076"/>
        <pc:sldMkLst>
          <pc:docMk/>
          <pc:sldMk cId="3112181829" sldId="1515"/>
        </pc:sldMkLst>
        <pc:spChg chg="mod">
          <ac:chgData name="Das, Gerarda" userId="dec061bf-56a5-47a0-b9f3-f749fe418ae6" providerId="ADAL" clId="{02465C0D-7AD0-4AB7-9D3A-1CF7EBEF3C51}" dt="2025-04-01T09:16:09.312" v="1875" actId="115"/>
          <ac:spMkLst>
            <pc:docMk/>
            <pc:sldMk cId="3112181829" sldId="1515"/>
            <ac:spMk id="4" creationId="{D36CDCC8-D80A-3CA3-9903-EC310613197D}"/>
          </ac:spMkLst>
        </pc:spChg>
        <pc:spChg chg="add mod">
          <ac:chgData name="Das, Gerarda" userId="dec061bf-56a5-47a0-b9f3-f749fe418ae6" providerId="ADAL" clId="{02465C0D-7AD0-4AB7-9D3A-1CF7EBEF3C51}" dt="2025-04-01T09:09:35.662" v="1630"/>
          <ac:spMkLst>
            <pc:docMk/>
            <pc:sldMk cId="3112181829" sldId="1515"/>
            <ac:spMk id="10" creationId="{2E4FE3E4-3A37-F67F-E629-B3DF19336BC0}"/>
          </ac:spMkLst>
        </pc:spChg>
        <pc:spChg chg="add mod">
          <ac:chgData name="Das, Gerarda" userId="dec061bf-56a5-47a0-b9f3-f749fe418ae6" providerId="ADAL" clId="{02465C0D-7AD0-4AB7-9D3A-1CF7EBEF3C51}" dt="2025-04-01T09:09:35.662" v="1630"/>
          <ac:spMkLst>
            <pc:docMk/>
            <pc:sldMk cId="3112181829" sldId="1515"/>
            <ac:spMk id="11" creationId="{EE4E6768-D249-FFEE-108B-CEF127630B09}"/>
          </ac:spMkLst>
        </pc:spChg>
        <pc:spChg chg="mod">
          <ac:chgData name="Das, Gerarda" userId="dec061bf-56a5-47a0-b9f3-f749fe418ae6" providerId="ADAL" clId="{02465C0D-7AD0-4AB7-9D3A-1CF7EBEF3C51}" dt="2025-04-01T09:12:08.374" v="1757" actId="20577"/>
          <ac:spMkLst>
            <pc:docMk/>
            <pc:sldMk cId="3112181829" sldId="1515"/>
            <ac:spMk id="12" creationId="{E2476A93-B8D4-4E44-87FD-AFF601B2337C}"/>
          </ac:spMkLst>
        </pc:spChg>
        <pc:spChg chg="mod">
          <ac:chgData name="Das, Gerarda" userId="dec061bf-56a5-47a0-b9f3-f749fe418ae6" providerId="ADAL" clId="{02465C0D-7AD0-4AB7-9D3A-1CF7EBEF3C51}" dt="2025-04-01T09:12:17.988" v="1770" actId="20577"/>
          <ac:spMkLst>
            <pc:docMk/>
            <pc:sldMk cId="3112181829" sldId="1515"/>
            <ac:spMk id="13" creationId="{4985FF45-EE56-11C3-E0CC-6BBB359031C0}"/>
          </ac:spMkLst>
        </pc:spChg>
        <pc:spChg chg="mod">
          <ac:chgData name="Das, Gerarda" userId="dec061bf-56a5-47a0-b9f3-f749fe418ae6" providerId="ADAL" clId="{02465C0D-7AD0-4AB7-9D3A-1CF7EBEF3C51}" dt="2025-04-01T09:10:30.444" v="1729" actId="1035"/>
          <ac:spMkLst>
            <pc:docMk/>
            <pc:sldMk cId="3112181829" sldId="1515"/>
            <ac:spMk id="14" creationId="{B7594A3B-3117-84CE-C300-FB96E5ED269D}"/>
          </ac:spMkLst>
        </pc:spChg>
        <pc:spChg chg="mod">
          <ac:chgData name="Das, Gerarda" userId="dec061bf-56a5-47a0-b9f3-f749fe418ae6" providerId="ADAL" clId="{02465C0D-7AD0-4AB7-9D3A-1CF7EBEF3C51}" dt="2025-04-01T09:12:27.717" v="1782" actId="20577"/>
          <ac:spMkLst>
            <pc:docMk/>
            <pc:sldMk cId="3112181829" sldId="1515"/>
            <ac:spMk id="15" creationId="{6EA1F8B7-D4BC-D8B0-E6FD-F33ECB45A1DD}"/>
          </ac:spMkLst>
        </pc:spChg>
        <pc:spChg chg="mod">
          <ac:chgData name="Das, Gerarda" userId="dec061bf-56a5-47a0-b9f3-f749fe418ae6" providerId="ADAL" clId="{02465C0D-7AD0-4AB7-9D3A-1CF7EBEF3C51}" dt="2025-04-01T09:13:02.680" v="1815" actId="14100"/>
          <ac:spMkLst>
            <pc:docMk/>
            <pc:sldMk cId="3112181829" sldId="1515"/>
            <ac:spMk id="16" creationId="{F53F294D-65CC-23A5-E4A1-B2132FCF814C}"/>
          </ac:spMkLst>
        </pc:spChg>
        <pc:spChg chg="mod">
          <ac:chgData name="Das, Gerarda" userId="dec061bf-56a5-47a0-b9f3-f749fe418ae6" providerId="ADAL" clId="{02465C0D-7AD0-4AB7-9D3A-1CF7EBEF3C51}" dt="2025-04-01T09:12:52.596" v="1812" actId="1076"/>
          <ac:spMkLst>
            <pc:docMk/>
            <pc:sldMk cId="3112181829" sldId="1515"/>
            <ac:spMk id="17" creationId="{AB86235B-CBC0-F9DB-29F4-F23367831B1B}"/>
          </ac:spMkLst>
        </pc:spChg>
        <pc:spChg chg="mod">
          <ac:chgData name="Das, Gerarda" userId="dec061bf-56a5-47a0-b9f3-f749fe418ae6" providerId="ADAL" clId="{02465C0D-7AD0-4AB7-9D3A-1CF7EBEF3C51}" dt="2025-04-01T09:10:19.847" v="1710" actId="1035"/>
          <ac:spMkLst>
            <pc:docMk/>
            <pc:sldMk cId="3112181829" sldId="1515"/>
            <ac:spMk id="18" creationId="{85D7DD60-F4AA-AD34-A265-146B167D02FE}"/>
          </ac:spMkLst>
        </pc:spChg>
        <pc:spChg chg="mod">
          <ac:chgData name="Das, Gerarda" userId="dec061bf-56a5-47a0-b9f3-f749fe418ae6" providerId="ADAL" clId="{02465C0D-7AD0-4AB7-9D3A-1CF7EBEF3C51}" dt="2025-04-01T09:10:01.601" v="1676" actId="1036"/>
          <ac:spMkLst>
            <pc:docMk/>
            <pc:sldMk cId="3112181829" sldId="1515"/>
            <ac:spMk id="19" creationId="{40542B69-6D97-5F24-63E3-ABE36EA69A27}"/>
          </ac:spMkLst>
        </pc:spChg>
        <pc:spChg chg="add mod">
          <ac:chgData name="Das, Gerarda" userId="dec061bf-56a5-47a0-b9f3-f749fe418ae6" providerId="ADAL" clId="{02465C0D-7AD0-4AB7-9D3A-1CF7EBEF3C51}" dt="2025-04-01T09:11:57.735" v="1750" actId="14100"/>
          <ac:spMkLst>
            <pc:docMk/>
            <pc:sldMk cId="3112181829" sldId="1515"/>
            <ac:spMk id="24" creationId="{03BCB53B-FAC9-5F4C-27C1-67E46986C41E}"/>
          </ac:spMkLst>
        </pc:spChg>
        <pc:spChg chg="add mod ord">
          <ac:chgData name="Das, Gerarda" userId="dec061bf-56a5-47a0-b9f3-f749fe418ae6" providerId="ADAL" clId="{02465C0D-7AD0-4AB7-9D3A-1CF7EBEF3C51}" dt="2025-04-01T09:11:55.414" v="1749" actId="14100"/>
          <ac:spMkLst>
            <pc:docMk/>
            <pc:sldMk cId="3112181829" sldId="1515"/>
            <ac:spMk id="28" creationId="{C960F77D-39B1-61B0-2028-8CC77808AAE7}"/>
          </ac:spMkLst>
        </pc:spChg>
        <pc:picChg chg="add del mod ord">
          <ac:chgData name="Das, Gerarda" userId="dec061bf-56a5-47a0-b9f3-f749fe418ae6" providerId="ADAL" clId="{02465C0D-7AD0-4AB7-9D3A-1CF7EBEF3C51}" dt="2025-04-01T09:11:33.352" v="1743" actId="478"/>
          <ac:picMkLst>
            <pc:docMk/>
            <pc:sldMk cId="3112181829" sldId="1515"/>
            <ac:picMk id="9" creationId="{F74D955F-E2EB-B19C-DC28-2F841F4B0883}"/>
          </ac:picMkLst>
        </pc:picChg>
        <pc:picChg chg="add mod">
          <ac:chgData name="Das, Gerarda" userId="dec061bf-56a5-47a0-b9f3-f749fe418ae6" providerId="ADAL" clId="{02465C0D-7AD0-4AB7-9D3A-1CF7EBEF3C51}" dt="2025-04-01T09:13:53.468" v="1820" actId="1076"/>
          <ac:picMkLst>
            <pc:docMk/>
            <pc:sldMk cId="3112181829" sldId="1515"/>
            <ac:picMk id="29" creationId="{53422ABF-3963-1A69-F229-7A8DD68DBA4E}"/>
          </ac:picMkLst>
        </pc:picChg>
        <pc:picChg chg="add mod">
          <ac:chgData name="Das, Gerarda" userId="dec061bf-56a5-47a0-b9f3-f749fe418ae6" providerId="ADAL" clId="{02465C0D-7AD0-4AB7-9D3A-1CF7EBEF3C51}" dt="2025-04-01T09:14:51.573" v="1825" actId="14100"/>
          <ac:picMkLst>
            <pc:docMk/>
            <pc:sldMk cId="3112181829" sldId="1515"/>
            <ac:picMk id="32" creationId="{69B013B8-2AA4-ED22-6839-E55FA36B9111}"/>
          </ac:picMkLst>
        </pc:picChg>
        <pc:picChg chg="add del mod modCrop">
          <ac:chgData name="Das, Gerarda" userId="dec061bf-56a5-47a0-b9f3-f749fe418ae6" providerId="ADAL" clId="{02465C0D-7AD0-4AB7-9D3A-1CF7EBEF3C51}" dt="2025-04-01T09:15:49.430" v="1872" actId="478"/>
          <ac:picMkLst>
            <pc:docMk/>
            <pc:sldMk cId="3112181829" sldId="1515"/>
            <ac:picMk id="33" creationId="{D34362F5-7B44-FEA9-D829-3BF11B99212E}"/>
          </ac:picMkLst>
        </pc:picChg>
        <pc:picChg chg="mod">
          <ac:chgData name="Das, Gerarda" userId="dec061bf-56a5-47a0-b9f3-f749fe418ae6" providerId="ADAL" clId="{02465C0D-7AD0-4AB7-9D3A-1CF7EBEF3C51}" dt="2025-04-01T09:21:02.823" v="1883" actId="1076"/>
          <ac:picMkLst>
            <pc:docMk/>
            <pc:sldMk cId="3112181829" sldId="1515"/>
            <ac:picMk id="34" creationId="{212FDAA9-66B8-490E-7A80-7E278754854C}"/>
          </ac:picMkLst>
        </pc:picChg>
        <pc:picChg chg="add del mod">
          <ac:chgData name="Das, Gerarda" userId="dec061bf-56a5-47a0-b9f3-f749fe418ae6" providerId="ADAL" clId="{02465C0D-7AD0-4AB7-9D3A-1CF7EBEF3C51}" dt="2025-04-01T09:20:50.566" v="1880" actId="478"/>
          <ac:picMkLst>
            <pc:docMk/>
            <pc:sldMk cId="3112181829" sldId="1515"/>
            <ac:picMk id="35" creationId="{7E5A14AD-90CB-C3F0-C8ED-4BC34F28A795}"/>
          </ac:picMkLst>
        </pc:picChg>
        <pc:cxnChg chg="mod">
          <ac:chgData name="Das, Gerarda" userId="dec061bf-56a5-47a0-b9f3-f749fe418ae6" providerId="ADAL" clId="{02465C0D-7AD0-4AB7-9D3A-1CF7EBEF3C51}" dt="2025-04-01T09:10:01.601" v="1676" actId="1036"/>
          <ac:cxnSpMkLst>
            <pc:docMk/>
            <pc:sldMk cId="3112181829" sldId="1515"/>
            <ac:cxnSpMk id="21" creationId="{B84B33EF-2A54-99B2-FEF8-27486B72F624}"/>
          </ac:cxnSpMkLst>
        </pc:cxnChg>
        <pc:cxnChg chg="mod">
          <ac:chgData name="Das, Gerarda" userId="dec061bf-56a5-47a0-b9f3-f749fe418ae6" providerId="ADAL" clId="{02465C0D-7AD0-4AB7-9D3A-1CF7EBEF3C51}" dt="2025-04-01T09:10:19.847" v="1710" actId="1035"/>
          <ac:cxnSpMkLst>
            <pc:docMk/>
            <pc:sldMk cId="3112181829" sldId="1515"/>
            <ac:cxnSpMk id="22" creationId="{91DFD20E-A562-DE85-17F1-8C5D45CF6B9C}"/>
          </ac:cxnSpMkLst>
        </pc:cxnChg>
        <pc:cxnChg chg="mod">
          <ac:chgData name="Das, Gerarda" userId="dec061bf-56a5-47a0-b9f3-f749fe418ae6" providerId="ADAL" clId="{02465C0D-7AD0-4AB7-9D3A-1CF7EBEF3C51}" dt="2025-04-01T09:10:30.444" v="1729" actId="1035"/>
          <ac:cxnSpMkLst>
            <pc:docMk/>
            <pc:sldMk cId="3112181829" sldId="1515"/>
            <ac:cxnSpMk id="23" creationId="{450FAC25-93FA-21DB-FB43-C33AEEC4D823}"/>
          </ac:cxnSpMkLst>
        </pc:cxnChg>
        <pc:cxnChg chg="mod">
          <ac:chgData name="Das, Gerarda" userId="dec061bf-56a5-47a0-b9f3-f749fe418ae6" providerId="ADAL" clId="{02465C0D-7AD0-4AB7-9D3A-1CF7EBEF3C51}" dt="2025-04-01T09:10:45.975" v="1731" actId="14100"/>
          <ac:cxnSpMkLst>
            <pc:docMk/>
            <pc:sldMk cId="3112181829" sldId="1515"/>
            <ac:cxnSpMk id="27" creationId="{EC90AE0F-5DD8-2D25-C999-5E0CC65E11C5}"/>
          </ac:cxnSpMkLst>
        </pc:cxnChg>
        <pc:cxnChg chg="mod">
          <ac:chgData name="Das, Gerarda" userId="dec061bf-56a5-47a0-b9f3-f749fe418ae6" providerId="ADAL" clId="{02465C0D-7AD0-4AB7-9D3A-1CF7EBEF3C51}" dt="2025-04-01T09:10:41.099" v="1730" actId="14100"/>
          <ac:cxnSpMkLst>
            <pc:docMk/>
            <pc:sldMk cId="3112181829" sldId="1515"/>
            <ac:cxnSpMk id="31" creationId="{42EA45F8-30F7-A026-CB94-761B35BAF874}"/>
          </ac:cxnSpMkLst>
        </pc:cxnChg>
      </pc:sldChg>
      <pc:sldChg chg="modSp mod">
        <pc:chgData name="Das, Gerarda" userId="dec061bf-56a5-47a0-b9f3-f749fe418ae6" providerId="ADAL" clId="{02465C0D-7AD0-4AB7-9D3A-1CF7EBEF3C51}" dt="2025-04-01T09:23:57.941" v="1929" actId="404"/>
        <pc:sldMkLst>
          <pc:docMk/>
          <pc:sldMk cId="3097679392" sldId="1532"/>
        </pc:sldMkLst>
        <pc:spChg chg="mod">
          <ac:chgData name="Das, Gerarda" userId="dec061bf-56a5-47a0-b9f3-f749fe418ae6" providerId="ADAL" clId="{02465C0D-7AD0-4AB7-9D3A-1CF7EBEF3C51}" dt="2025-04-01T09:23:03.771" v="1912" actId="1076"/>
          <ac:spMkLst>
            <pc:docMk/>
            <pc:sldMk cId="3097679392" sldId="1532"/>
            <ac:spMk id="33" creationId="{AC757F5E-B016-F947-4518-7C6B9CC7EE04}"/>
          </ac:spMkLst>
        </pc:spChg>
        <pc:spChg chg="mod">
          <ac:chgData name="Das, Gerarda" userId="dec061bf-56a5-47a0-b9f3-f749fe418ae6" providerId="ADAL" clId="{02465C0D-7AD0-4AB7-9D3A-1CF7EBEF3C51}" dt="2025-04-01T09:23:55.005" v="1926" actId="404"/>
          <ac:spMkLst>
            <pc:docMk/>
            <pc:sldMk cId="3097679392" sldId="1532"/>
            <ac:spMk id="35" creationId="{37104C51-0232-62ED-4C6F-1447D06633EE}"/>
          </ac:spMkLst>
        </pc:spChg>
        <pc:spChg chg="mod">
          <ac:chgData name="Das, Gerarda" userId="dec061bf-56a5-47a0-b9f3-f749fe418ae6" providerId="ADAL" clId="{02465C0D-7AD0-4AB7-9D3A-1CF7EBEF3C51}" dt="2025-04-01T09:23:57.941" v="1929" actId="404"/>
          <ac:spMkLst>
            <pc:docMk/>
            <pc:sldMk cId="3097679392" sldId="1532"/>
            <ac:spMk id="36" creationId="{D8EF981A-9BA7-0EB1-9B70-F7FBF2F7DF1C}"/>
          </ac:spMkLst>
        </pc:spChg>
        <pc:cxnChg chg="mod">
          <ac:chgData name="Das, Gerarda" userId="dec061bf-56a5-47a0-b9f3-f749fe418ae6" providerId="ADAL" clId="{02465C0D-7AD0-4AB7-9D3A-1CF7EBEF3C51}" dt="2025-04-01T09:23:38.427" v="1921" actId="1036"/>
          <ac:cxnSpMkLst>
            <pc:docMk/>
            <pc:sldMk cId="3097679392" sldId="1532"/>
            <ac:cxnSpMk id="11" creationId="{43E1EF99-1825-D9B6-CE28-54505AE2D0DE}"/>
          </ac:cxnSpMkLst>
        </pc:cxnChg>
        <pc:cxnChg chg="mod">
          <ac:chgData name="Das, Gerarda" userId="dec061bf-56a5-47a0-b9f3-f749fe418ae6" providerId="ADAL" clId="{02465C0D-7AD0-4AB7-9D3A-1CF7EBEF3C51}" dt="2025-04-01T09:23:38.427" v="1921" actId="1036"/>
          <ac:cxnSpMkLst>
            <pc:docMk/>
            <pc:sldMk cId="3097679392" sldId="1532"/>
            <ac:cxnSpMk id="12" creationId="{644A4299-3A63-6813-A679-FB8DB7D5FD7A}"/>
          </ac:cxnSpMkLst>
        </pc:cxnChg>
        <pc:cxnChg chg="mod">
          <ac:chgData name="Das, Gerarda" userId="dec061bf-56a5-47a0-b9f3-f749fe418ae6" providerId="ADAL" clId="{02465C0D-7AD0-4AB7-9D3A-1CF7EBEF3C51}" dt="2025-04-01T09:23:38.427" v="1921" actId="1036"/>
          <ac:cxnSpMkLst>
            <pc:docMk/>
            <pc:sldMk cId="3097679392" sldId="1532"/>
            <ac:cxnSpMk id="13" creationId="{79D0A0B5-43EC-915C-1E3A-AA9CA21994B4}"/>
          </ac:cxnSpMkLst>
        </pc:cxnChg>
        <pc:cxnChg chg="mod">
          <ac:chgData name="Das, Gerarda" userId="dec061bf-56a5-47a0-b9f3-f749fe418ae6" providerId="ADAL" clId="{02465C0D-7AD0-4AB7-9D3A-1CF7EBEF3C51}" dt="2025-04-01T09:23:38.427" v="1921" actId="1036"/>
          <ac:cxnSpMkLst>
            <pc:docMk/>
            <pc:sldMk cId="3097679392" sldId="1532"/>
            <ac:cxnSpMk id="14" creationId="{D4DC5350-E385-459A-7DF3-9A72313F2A3E}"/>
          </ac:cxnSpMkLst>
        </pc:cxnChg>
      </pc:sldChg>
      <pc:sldChg chg="modSp mod">
        <pc:chgData name="Das, Gerarda" userId="dec061bf-56a5-47a0-b9f3-f749fe418ae6" providerId="ADAL" clId="{02465C0D-7AD0-4AB7-9D3A-1CF7EBEF3C51}" dt="2025-04-01T08:47:55.456" v="1613" actId="1038"/>
        <pc:sldMkLst>
          <pc:docMk/>
          <pc:sldMk cId="1532416803" sldId="1533"/>
        </pc:sldMkLst>
        <pc:spChg chg="mod">
          <ac:chgData name="Das, Gerarda" userId="dec061bf-56a5-47a0-b9f3-f749fe418ae6" providerId="ADAL" clId="{02465C0D-7AD0-4AB7-9D3A-1CF7EBEF3C51}" dt="2025-04-01T08:47:55.456" v="1613" actId="1038"/>
          <ac:spMkLst>
            <pc:docMk/>
            <pc:sldMk cId="1532416803" sldId="1533"/>
            <ac:spMk id="5" creationId="{EE76BEAF-40F5-38C9-D2FF-21159F17D9BB}"/>
          </ac:spMkLst>
        </pc:spChg>
      </pc:sldChg>
      <pc:sldChg chg="addSp modSp mod">
        <pc:chgData name="Das, Gerarda" userId="dec061bf-56a5-47a0-b9f3-f749fe418ae6" providerId="ADAL" clId="{02465C0D-7AD0-4AB7-9D3A-1CF7EBEF3C51}" dt="2025-04-01T09:22:24.246" v="1891" actId="208"/>
        <pc:sldMkLst>
          <pc:docMk/>
          <pc:sldMk cId="1378273279" sldId="1538"/>
        </pc:sldMkLst>
        <pc:spChg chg="mod">
          <ac:chgData name="Das, Gerarda" userId="dec061bf-56a5-47a0-b9f3-f749fe418ae6" providerId="ADAL" clId="{02465C0D-7AD0-4AB7-9D3A-1CF7EBEF3C51}" dt="2025-04-01T09:22:11.842" v="1888" actId="14100"/>
          <ac:spMkLst>
            <pc:docMk/>
            <pc:sldMk cId="1378273279" sldId="1538"/>
            <ac:spMk id="10" creationId="{EC0CC1D0-FE60-F840-73E9-0CE7E683D1F2}"/>
          </ac:spMkLst>
        </pc:spChg>
        <pc:spChg chg="add mod">
          <ac:chgData name="Das, Gerarda" userId="dec061bf-56a5-47a0-b9f3-f749fe418ae6" providerId="ADAL" clId="{02465C0D-7AD0-4AB7-9D3A-1CF7EBEF3C51}" dt="2025-04-01T09:22:24.246" v="1891" actId="208"/>
          <ac:spMkLst>
            <pc:docMk/>
            <pc:sldMk cId="1378273279" sldId="1538"/>
            <ac:spMk id="13" creationId="{7C1FAF13-0873-66C4-ECA8-78F2400C8DEC}"/>
          </ac:spMkLst>
        </pc:spChg>
      </pc:sldChg>
      <pc:sldChg chg="modSp mod">
        <pc:chgData name="Das, Gerarda" userId="dec061bf-56a5-47a0-b9f3-f749fe418ae6" providerId="ADAL" clId="{02465C0D-7AD0-4AB7-9D3A-1CF7EBEF3C51}" dt="2025-04-01T09:25:51.164" v="1941" actId="20577"/>
        <pc:sldMkLst>
          <pc:docMk/>
          <pc:sldMk cId="2655261525" sldId="1539"/>
        </pc:sldMkLst>
        <pc:spChg chg="mod">
          <ac:chgData name="Das, Gerarda" userId="dec061bf-56a5-47a0-b9f3-f749fe418ae6" providerId="ADAL" clId="{02465C0D-7AD0-4AB7-9D3A-1CF7EBEF3C51}" dt="2025-04-01T09:25:43.198" v="1937" actId="1076"/>
          <ac:spMkLst>
            <pc:docMk/>
            <pc:sldMk cId="2655261525" sldId="1539"/>
            <ac:spMk id="12" creationId="{E2476A93-B8D4-4E44-87FD-AFF601B2337C}"/>
          </ac:spMkLst>
        </pc:spChg>
        <pc:spChg chg="mod">
          <ac:chgData name="Das, Gerarda" userId="dec061bf-56a5-47a0-b9f3-f749fe418ae6" providerId="ADAL" clId="{02465C0D-7AD0-4AB7-9D3A-1CF7EBEF3C51}" dt="2025-04-01T09:25:49.512" v="1940" actId="1076"/>
          <ac:spMkLst>
            <pc:docMk/>
            <pc:sldMk cId="2655261525" sldId="1539"/>
            <ac:spMk id="13" creationId="{4985FF45-EE56-11C3-E0CC-6BBB359031C0}"/>
          </ac:spMkLst>
        </pc:spChg>
        <pc:spChg chg="mod">
          <ac:chgData name="Das, Gerarda" userId="dec061bf-56a5-47a0-b9f3-f749fe418ae6" providerId="ADAL" clId="{02465C0D-7AD0-4AB7-9D3A-1CF7EBEF3C51}" dt="2025-04-01T09:25:51.164" v="1941" actId="20577"/>
          <ac:spMkLst>
            <pc:docMk/>
            <pc:sldMk cId="2655261525" sldId="1539"/>
            <ac:spMk id="15" creationId="{6EA1F8B7-D4BC-D8B0-E6FD-F33ECB45A1DD}"/>
          </ac:spMkLst>
        </pc:spChg>
        <pc:cxnChg chg="mod ord">
          <ac:chgData name="Das, Gerarda" userId="dec061bf-56a5-47a0-b9f3-f749fe418ae6" providerId="ADAL" clId="{02465C0D-7AD0-4AB7-9D3A-1CF7EBEF3C51}" dt="2025-04-01T09:25:30.071" v="1933" actId="167"/>
          <ac:cxnSpMkLst>
            <pc:docMk/>
            <pc:sldMk cId="2655261525" sldId="1539"/>
            <ac:cxnSpMk id="21" creationId="{B84B33EF-2A54-99B2-FEF8-27486B72F624}"/>
          </ac:cxnSpMkLst>
        </pc:cxnChg>
        <pc:cxnChg chg="mod">
          <ac:chgData name="Das, Gerarda" userId="dec061bf-56a5-47a0-b9f3-f749fe418ae6" providerId="ADAL" clId="{02465C0D-7AD0-4AB7-9D3A-1CF7EBEF3C51}" dt="2025-04-01T09:25:49.512" v="1940" actId="1076"/>
          <ac:cxnSpMkLst>
            <pc:docMk/>
            <pc:sldMk cId="2655261525" sldId="1539"/>
            <ac:cxnSpMk id="27" creationId="{EC90AE0F-5DD8-2D25-C999-5E0CC65E11C5}"/>
          </ac:cxnSpMkLst>
        </pc:cxnChg>
      </pc:sldChg>
      <pc:sldChg chg="modSp mod">
        <pc:chgData name="Das, Gerarda" userId="dec061bf-56a5-47a0-b9f3-f749fe418ae6" providerId="ADAL" clId="{02465C0D-7AD0-4AB7-9D3A-1CF7EBEF3C51}" dt="2025-04-01T09:27:14.341" v="1962" actId="1076"/>
        <pc:sldMkLst>
          <pc:docMk/>
          <pc:sldMk cId="4150392639" sldId="1540"/>
        </pc:sldMkLst>
        <pc:spChg chg="mod">
          <ac:chgData name="Das, Gerarda" userId="dec061bf-56a5-47a0-b9f3-f749fe418ae6" providerId="ADAL" clId="{02465C0D-7AD0-4AB7-9D3A-1CF7EBEF3C51}" dt="2025-04-01T09:26:31.802" v="1953" actId="14100"/>
          <ac:spMkLst>
            <pc:docMk/>
            <pc:sldMk cId="4150392639" sldId="1540"/>
            <ac:spMk id="10" creationId="{B37FADB8-F5A5-F448-15A7-6A630939BCDC}"/>
          </ac:spMkLst>
        </pc:spChg>
        <pc:spChg chg="mod">
          <ac:chgData name="Das, Gerarda" userId="dec061bf-56a5-47a0-b9f3-f749fe418ae6" providerId="ADAL" clId="{02465C0D-7AD0-4AB7-9D3A-1CF7EBEF3C51}" dt="2025-04-01T09:26:24.370" v="1950" actId="1076"/>
          <ac:spMkLst>
            <pc:docMk/>
            <pc:sldMk cId="4150392639" sldId="1540"/>
            <ac:spMk id="11" creationId="{2D5226DB-4490-ECD5-880A-CDAB0447C263}"/>
          </ac:spMkLst>
        </pc:spChg>
        <pc:spChg chg="mod">
          <ac:chgData name="Das, Gerarda" userId="dec061bf-56a5-47a0-b9f3-f749fe418ae6" providerId="ADAL" clId="{02465C0D-7AD0-4AB7-9D3A-1CF7EBEF3C51}" dt="2025-04-01T09:27:11.338" v="1961" actId="1076"/>
          <ac:spMkLst>
            <pc:docMk/>
            <pc:sldMk cId="4150392639" sldId="1540"/>
            <ac:spMk id="13" creationId="{4985FF45-EE56-11C3-E0CC-6BBB359031C0}"/>
          </ac:spMkLst>
        </pc:spChg>
        <pc:spChg chg="mod">
          <ac:chgData name="Das, Gerarda" userId="dec061bf-56a5-47a0-b9f3-f749fe418ae6" providerId="ADAL" clId="{02465C0D-7AD0-4AB7-9D3A-1CF7EBEF3C51}" dt="2025-04-01T09:27:07.852" v="1960" actId="14100"/>
          <ac:spMkLst>
            <pc:docMk/>
            <pc:sldMk cId="4150392639" sldId="1540"/>
            <ac:spMk id="18" creationId="{85D7DD60-F4AA-AD34-A265-146B167D02FE}"/>
          </ac:spMkLst>
        </pc:spChg>
        <pc:picChg chg="mod">
          <ac:chgData name="Das, Gerarda" userId="dec061bf-56a5-47a0-b9f3-f749fe418ae6" providerId="ADAL" clId="{02465C0D-7AD0-4AB7-9D3A-1CF7EBEF3C51}" dt="2025-04-01T09:27:14.341" v="1962" actId="1076"/>
          <ac:picMkLst>
            <pc:docMk/>
            <pc:sldMk cId="4150392639" sldId="1540"/>
            <ac:picMk id="28" creationId="{B103230A-8A91-1DAA-E4A5-5F23452023C6}"/>
          </ac:picMkLst>
        </pc:picChg>
        <pc:cxnChg chg="mod">
          <ac:chgData name="Das, Gerarda" userId="dec061bf-56a5-47a0-b9f3-f749fe418ae6" providerId="ADAL" clId="{02465C0D-7AD0-4AB7-9D3A-1CF7EBEF3C51}" dt="2025-04-01T09:26:39.385" v="1956" actId="14100"/>
          <ac:cxnSpMkLst>
            <pc:docMk/>
            <pc:sldMk cId="4150392639" sldId="1540"/>
            <ac:cxnSpMk id="21" creationId="{B84B33EF-2A54-99B2-FEF8-27486B72F624}"/>
          </ac:cxnSpMkLst>
        </pc:cxnChg>
        <pc:cxnChg chg="mod">
          <ac:chgData name="Das, Gerarda" userId="dec061bf-56a5-47a0-b9f3-f749fe418ae6" providerId="ADAL" clId="{02465C0D-7AD0-4AB7-9D3A-1CF7EBEF3C51}" dt="2025-04-01T09:27:07.852" v="1960" actId="14100"/>
          <ac:cxnSpMkLst>
            <pc:docMk/>
            <pc:sldMk cId="4150392639" sldId="1540"/>
            <ac:cxnSpMk id="27" creationId="{EC90AE0F-5DD8-2D25-C999-5E0CC65E11C5}"/>
          </ac:cxnSpMkLst>
        </pc:cxnChg>
        <pc:cxnChg chg="mod ord">
          <ac:chgData name="Das, Gerarda" userId="dec061bf-56a5-47a0-b9f3-f749fe418ae6" providerId="ADAL" clId="{02465C0D-7AD0-4AB7-9D3A-1CF7EBEF3C51}" dt="2025-04-01T09:26:37.250" v="1955" actId="167"/>
          <ac:cxnSpMkLst>
            <pc:docMk/>
            <pc:sldMk cId="4150392639" sldId="1540"/>
            <ac:cxnSpMk id="29" creationId="{10445519-6BAB-CA4B-0B0C-EF80D4D34E4C}"/>
          </ac:cxnSpMkLst>
        </pc:cxnChg>
        <pc:cxnChg chg="mod">
          <ac:chgData name="Das, Gerarda" userId="dec061bf-56a5-47a0-b9f3-f749fe418ae6" providerId="ADAL" clId="{02465C0D-7AD0-4AB7-9D3A-1CF7EBEF3C51}" dt="2025-04-01T09:21:43.583" v="1886" actId="1076"/>
          <ac:cxnSpMkLst>
            <pc:docMk/>
            <pc:sldMk cId="4150392639" sldId="1540"/>
            <ac:cxnSpMk id="35" creationId="{FBE1AFA5-C070-45CF-E112-9892979D4199}"/>
          </ac:cxnSpMkLst>
        </pc:cxnChg>
      </pc:sldChg>
      <pc:sldChg chg="del">
        <pc:chgData name="Das, Gerarda" userId="dec061bf-56a5-47a0-b9f3-f749fe418ae6" providerId="ADAL" clId="{02465C0D-7AD0-4AB7-9D3A-1CF7EBEF3C51}" dt="2025-04-01T09:21:54.555" v="1887" actId="47"/>
        <pc:sldMkLst>
          <pc:docMk/>
          <pc:sldMk cId="1968791006" sldId="1542"/>
        </pc:sldMkLst>
      </pc:sldChg>
    </pc:docChg>
  </pc:docChgLst>
  <pc:docChgLst>
    <pc:chgData name="Duijf, Antoinette" userId="80426808-569e-4360-acb0-e5a6dc4b8ad2" providerId="ADAL" clId="{A0CE0D6C-B3E6-4767-8776-010B516F48CE}"/>
    <pc:docChg chg="undo custSel addSld delSld modSld sldOrd modSection">
      <pc:chgData name="Duijf, Antoinette" userId="80426808-569e-4360-acb0-e5a6dc4b8ad2" providerId="ADAL" clId="{A0CE0D6C-B3E6-4767-8776-010B516F48CE}" dt="2025-04-01T09:29:45.558" v="112" actId="20577"/>
      <pc:docMkLst>
        <pc:docMk/>
      </pc:docMkLst>
      <pc:sldChg chg="delSp modSp mod">
        <pc:chgData name="Duijf, Antoinette" userId="80426808-569e-4360-acb0-e5a6dc4b8ad2" providerId="ADAL" clId="{A0CE0D6C-B3E6-4767-8776-010B516F48CE}" dt="2025-04-01T09:29:45.558" v="112" actId="20577"/>
        <pc:sldMkLst>
          <pc:docMk/>
          <pc:sldMk cId="3112181829" sldId="1515"/>
        </pc:sldMkLst>
        <pc:spChg chg="mod">
          <ac:chgData name="Duijf, Antoinette" userId="80426808-569e-4360-acb0-e5a6dc4b8ad2" providerId="ADAL" clId="{A0CE0D6C-B3E6-4767-8776-010B516F48CE}" dt="2025-04-01T09:29:45.558" v="112" actId="20577"/>
          <ac:spMkLst>
            <pc:docMk/>
            <pc:sldMk cId="3112181829" sldId="1515"/>
            <ac:spMk id="15" creationId="{6EA1F8B7-D4BC-D8B0-E6FD-F33ECB45A1DD}"/>
          </ac:spMkLst>
        </pc:spChg>
        <pc:spChg chg="del">
          <ac:chgData name="Duijf, Antoinette" userId="80426808-569e-4360-acb0-e5a6dc4b8ad2" providerId="ADAL" clId="{A0CE0D6C-B3E6-4767-8776-010B516F48CE}" dt="2025-04-01T09:29:40.652" v="101" actId="478"/>
          <ac:spMkLst>
            <pc:docMk/>
            <pc:sldMk cId="3112181829" sldId="1515"/>
            <ac:spMk id="16" creationId="{F53F294D-65CC-23A5-E4A1-B2132FCF814C}"/>
          </ac:spMkLst>
        </pc:spChg>
        <pc:spChg chg="del">
          <ac:chgData name="Duijf, Antoinette" userId="80426808-569e-4360-acb0-e5a6dc4b8ad2" providerId="ADAL" clId="{A0CE0D6C-B3E6-4767-8776-010B516F48CE}" dt="2025-04-01T09:29:42.244" v="102" actId="478"/>
          <ac:spMkLst>
            <pc:docMk/>
            <pc:sldMk cId="3112181829" sldId="1515"/>
            <ac:spMk id="17" creationId="{AB86235B-CBC0-F9DB-29F4-F23367831B1B}"/>
          </ac:spMkLst>
        </pc:spChg>
      </pc:sldChg>
      <pc:sldChg chg="modSp add del mod ord">
        <pc:chgData name="Duijf, Antoinette" userId="80426808-569e-4360-acb0-e5a6dc4b8ad2" providerId="ADAL" clId="{A0CE0D6C-B3E6-4767-8776-010B516F48CE}" dt="2025-04-01T08:57:10.728" v="94" actId="47"/>
        <pc:sldMkLst>
          <pc:docMk/>
          <pc:sldMk cId="3441068134" sldId="1541"/>
        </pc:sldMkLst>
        <pc:spChg chg="mod">
          <ac:chgData name="Duijf, Antoinette" userId="80426808-569e-4360-acb0-e5a6dc4b8ad2" providerId="ADAL" clId="{A0CE0D6C-B3E6-4767-8776-010B516F48CE}" dt="2025-04-01T08:44:17.832" v="14" actId="20577"/>
          <ac:spMkLst>
            <pc:docMk/>
            <pc:sldMk cId="3441068134" sldId="1541"/>
            <ac:spMk id="11" creationId="{CD78B488-E032-3F3E-C334-FB96F8D71FB2}"/>
          </ac:spMkLst>
        </pc:spChg>
        <pc:spChg chg="mod">
          <ac:chgData name="Duijf, Antoinette" userId="80426808-569e-4360-acb0-e5a6dc4b8ad2" providerId="ADAL" clId="{A0CE0D6C-B3E6-4767-8776-010B516F48CE}" dt="2025-04-01T08:48:01.370" v="73" actId="1036"/>
          <ac:spMkLst>
            <pc:docMk/>
            <pc:sldMk cId="3441068134" sldId="1541"/>
            <ac:spMk id="12" creationId="{E2476A93-B8D4-4E44-87FD-AFF601B2337C}"/>
          </ac:spMkLst>
        </pc:spChg>
        <pc:spChg chg="mod">
          <ac:chgData name="Duijf, Antoinette" userId="80426808-569e-4360-acb0-e5a6dc4b8ad2" providerId="ADAL" clId="{A0CE0D6C-B3E6-4767-8776-010B516F48CE}" dt="2025-04-01T08:49:39.544" v="93" actId="14100"/>
          <ac:spMkLst>
            <pc:docMk/>
            <pc:sldMk cId="3441068134" sldId="1541"/>
            <ac:spMk id="17" creationId="{AB86235B-CBC0-F9DB-29F4-F23367831B1B}"/>
          </ac:spMkLst>
        </pc:spChg>
        <pc:spChg chg="mod">
          <ac:chgData name="Duijf, Antoinette" userId="80426808-569e-4360-acb0-e5a6dc4b8ad2" providerId="ADAL" clId="{A0CE0D6C-B3E6-4767-8776-010B516F48CE}" dt="2025-04-01T08:46:50.455" v="58" actId="14100"/>
          <ac:spMkLst>
            <pc:docMk/>
            <pc:sldMk cId="3441068134" sldId="1541"/>
            <ac:spMk id="19" creationId="{40542B69-6D97-5F24-63E3-ABE36EA69A27}"/>
          </ac:spMkLst>
        </pc:spChg>
        <pc:spChg chg="mod">
          <ac:chgData name="Duijf, Antoinette" userId="80426808-569e-4360-acb0-e5a6dc4b8ad2" providerId="ADAL" clId="{A0CE0D6C-B3E6-4767-8776-010B516F48CE}" dt="2025-04-01T08:44:56.771" v="40" actId="20577"/>
          <ac:spMkLst>
            <pc:docMk/>
            <pc:sldMk cId="3441068134" sldId="1541"/>
            <ac:spMk id="21" creationId="{C50CDBE8-64FC-5BD3-7D19-00DF7A1891B0}"/>
          </ac:spMkLst>
        </pc:spChg>
        <pc:spChg chg="mod">
          <ac:chgData name="Duijf, Antoinette" userId="80426808-569e-4360-acb0-e5a6dc4b8ad2" providerId="ADAL" clId="{A0CE0D6C-B3E6-4767-8776-010B516F48CE}" dt="2025-04-01T08:45:25.099" v="54" actId="20577"/>
          <ac:spMkLst>
            <pc:docMk/>
            <pc:sldMk cId="3441068134" sldId="1541"/>
            <ac:spMk id="23" creationId="{7DC2405F-3317-9931-1E1F-895C65A88E5B}"/>
          </ac:spMkLst>
        </pc:spChg>
        <pc:spChg chg="mod">
          <ac:chgData name="Duijf, Antoinette" userId="80426808-569e-4360-acb0-e5a6dc4b8ad2" providerId="ADAL" clId="{A0CE0D6C-B3E6-4767-8776-010B516F48CE}" dt="2025-04-01T08:48:35.480" v="89" actId="20577"/>
          <ac:spMkLst>
            <pc:docMk/>
            <pc:sldMk cId="3441068134" sldId="1541"/>
            <ac:spMk id="24" creationId="{E2C8965F-409F-2BF2-FBE3-91D17E299A76}"/>
          </ac:spMkLst>
        </pc:spChg>
        <pc:spChg chg="mod">
          <ac:chgData name="Duijf, Antoinette" userId="80426808-569e-4360-acb0-e5a6dc4b8ad2" providerId="ADAL" clId="{A0CE0D6C-B3E6-4767-8776-010B516F48CE}" dt="2025-04-01T08:48:07.975" v="74" actId="14100"/>
          <ac:spMkLst>
            <pc:docMk/>
            <pc:sldMk cId="3441068134" sldId="1541"/>
            <ac:spMk id="36" creationId="{C5CD2D1D-E20F-04C0-3100-127FF248C64E}"/>
          </ac:spMkLst>
        </pc:spChg>
        <pc:spChg chg="mod">
          <ac:chgData name="Duijf, Antoinette" userId="80426808-569e-4360-acb0-e5a6dc4b8ad2" providerId="ADAL" clId="{A0CE0D6C-B3E6-4767-8776-010B516F48CE}" dt="2025-04-01T08:48:11.007" v="75" actId="14100"/>
          <ac:spMkLst>
            <pc:docMk/>
            <pc:sldMk cId="3441068134" sldId="1541"/>
            <ac:spMk id="38" creationId="{641A98C7-4F4B-EDAD-EDEF-D3A402B37AE7}"/>
          </ac:spMkLst>
        </pc:spChg>
        <pc:spChg chg="mod">
          <ac:chgData name="Duijf, Antoinette" userId="80426808-569e-4360-acb0-e5a6dc4b8ad2" providerId="ADAL" clId="{A0CE0D6C-B3E6-4767-8776-010B516F48CE}" dt="2025-04-01T08:48:13.661" v="76" actId="14100"/>
          <ac:spMkLst>
            <pc:docMk/>
            <pc:sldMk cId="3441068134" sldId="1541"/>
            <ac:spMk id="40" creationId="{F0142EF2-B883-06C8-7649-D4FA47E41D95}"/>
          </ac:spMkLst>
        </pc:spChg>
      </pc:sldChg>
      <pc:sldChg chg="addSp modSp mod">
        <pc:chgData name="Duijf, Antoinette" userId="80426808-569e-4360-acb0-e5a6dc4b8ad2" providerId="ADAL" clId="{A0CE0D6C-B3E6-4767-8776-010B516F48CE}" dt="2025-04-01T09:24:22.736" v="100" actId="1076"/>
        <pc:sldMkLst>
          <pc:docMk/>
          <pc:sldMk cId="831225058" sldId="1544"/>
        </pc:sldMkLst>
        <pc:picChg chg="add mod">
          <ac:chgData name="Duijf, Antoinette" userId="80426808-569e-4360-acb0-e5a6dc4b8ad2" providerId="ADAL" clId="{A0CE0D6C-B3E6-4767-8776-010B516F48CE}" dt="2025-04-01T09:24:22.736" v="100" actId="1076"/>
          <ac:picMkLst>
            <pc:docMk/>
            <pc:sldMk cId="831225058" sldId="1544"/>
            <ac:picMk id="19" creationId="{3555C135-4388-C853-551E-21396FEC0F01}"/>
          </ac:picMkLst>
        </pc:picChg>
      </pc:sldChg>
    </pc:docChg>
  </pc:docChgLst>
  <pc:docChgLst>
    <pc:chgData name="Vrielink, Francis" userId="3d258d00-cfd8-41c5-9f04-1a5a39faef2f" providerId="ADAL" clId="{63133B47-08BB-4514-8FC9-459939C26F34}"/>
    <pc:docChg chg="custSel addSld modSld sldOrd modSection">
      <pc:chgData name="Vrielink, Francis" userId="3d258d00-cfd8-41c5-9f04-1a5a39faef2f" providerId="ADAL" clId="{63133B47-08BB-4514-8FC9-459939C26F34}" dt="2025-04-01T09:18:46.399" v="597" actId="14100"/>
      <pc:docMkLst>
        <pc:docMk/>
      </pc:docMkLst>
      <pc:sldChg chg="modSp mod">
        <pc:chgData name="Vrielink, Francis" userId="3d258d00-cfd8-41c5-9f04-1a5a39faef2f" providerId="ADAL" clId="{63133B47-08BB-4514-8FC9-459939C26F34}" dt="2025-03-31T20:19:39.226" v="2" actId="115"/>
        <pc:sldMkLst>
          <pc:docMk/>
          <pc:sldMk cId="2189114603" sldId="1437"/>
        </pc:sldMkLst>
        <pc:spChg chg="mod">
          <ac:chgData name="Vrielink, Francis" userId="3d258d00-cfd8-41c5-9f04-1a5a39faef2f" providerId="ADAL" clId="{63133B47-08BB-4514-8FC9-459939C26F34}" dt="2025-03-31T20:19:39.226" v="2" actId="115"/>
          <ac:spMkLst>
            <pc:docMk/>
            <pc:sldMk cId="2189114603" sldId="1437"/>
            <ac:spMk id="3" creationId="{00000000-0000-0000-0000-000000000000}"/>
          </ac:spMkLst>
        </pc:spChg>
      </pc:sldChg>
      <pc:sldChg chg="addSp delSp modSp mod ord">
        <pc:chgData name="Vrielink, Francis" userId="3d258d00-cfd8-41c5-9f04-1a5a39faef2f" providerId="ADAL" clId="{63133B47-08BB-4514-8FC9-459939C26F34}" dt="2025-04-01T09:18:46.399" v="597" actId="14100"/>
        <pc:sldMkLst>
          <pc:docMk/>
          <pc:sldMk cId="1594331871" sldId="1512"/>
        </pc:sldMkLst>
        <pc:spChg chg="mod">
          <ac:chgData name="Vrielink, Francis" userId="3d258d00-cfd8-41c5-9f04-1a5a39faef2f" providerId="ADAL" clId="{63133B47-08BB-4514-8FC9-459939C26F34}" dt="2025-04-01T09:03:20.308" v="469" actId="20577"/>
          <ac:spMkLst>
            <pc:docMk/>
            <pc:sldMk cId="1594331871" sldId="1512"/>
            <ac:spMk id="11" creationId="{CD78B488-E032-3F3E-C334-FB96F8D71FB2}"/>
          </ac:spMkLst>
        </pc:spChg>
        <pc:spChg chg="mod">
          <ac:chgData name="Vrielink, Francis" userId="3d258d00-cfd8-41c5-9f04-1a5a39faef2f" providerId="ADAL" clId="{63133B47-08BB-4514-8FC9-459939C26F34}" dt="2025-04-01T09:03:53.997" v="539" actId="20577"/>
          <ac:spMkLst>
            <pc:docMk/>
            <pc:sldMk cId="1594331871" sldId="1512"/>
            <ac:spMk id="12" creationId="{E2476A93-B8D4-4E44-87FD-AFF601B2337C}"/>
          </ac:spMkLst>
        </pc:spChg>
        <pc:spChg chg="mod">
          <ac:chgData name="Vrielink, Francis" userId="3d258d00-cfd8-41c5-9f04-1a5a39faef2f" providerId="ADAL" clId="{63133B47-08BB-4514-8FC9-459939C26F34}" dt="2025-04-01T09:04:29.938" v="557" actId="1076"/>
          <ac:spMkLst>
            <pc:docMk/>
            <pc:sldMk cId="1594331871" sldId="1512"/>
            <ac:spMk id="13" creationId="{4985FF45-EE56-11C3-E0CC-6BBB359031C0}"/>
          </ac:spMkLst>
        </pc:spChg>
        <pc:spChg chg="mod">
          <ac:chgData name="Vrielink, Francis" userId="3d258d00-cfd8-41c5-9f04-1a5a39faef2f" providerId="ADAL" clId="{63133B47-08BB-4514-8FC9-459939C26F34}" dt="2025-04-01T09:10:43.464" v="578" actId="14100"/>
          <ac:spMkLst>
            <pc:docMk/>
            <pc:sldMk cId="1594331871" sldId="1512"/>
            <ac:spMk id="14" creationId="{B7594A3B-3117-84CE-C300-FB96E5ED269D}"/>
          </ac:spMkLst>
        </pc:spChg>
        <pc:spChg chg="mod">
          <ac:chgData name="Vrielink, Francis" userId="3d258d00-cfd8-41c5-9f04-1a5a39faef2f" providerId="ADAL" clId="{63133B47-08BB-4514-8FC9-459939C26F34}" dt="2025-04-01T09:10:47.504" v="581" actId="20577"/>
          <ac:spMkLst>
            <pc:docMk/>
            <pc:sldMk cId="1594331871" sldId="1512"/>
            <ac:spMk id="15" creationId="{6EA1F8B7-D4BC-D8B0-E6FD-F33ECB45A1DD}"/>
          </ac:spMkLst>
        </pc:spChg>
        <pc:spChg chg="mod">
          <ac:chgData name="Vrielink, Francis" userId="3d258d00-cfd8-41c5-9f04-1a5a39faef2f" providerId="ADAL" clId="{63133B47-08BB-4514-8FC9-459939C26F34}" dt="2025-04-01T09:03:44.069" v="529" actId="14100"/>
          <ac:spMkLst>
            <pc:docMk/>
            <pc:sldMk cId="1594331871" sldId="1512"/>
            <ac:spMk id="16" creationId="{F53F294D-65CC-23A5-E4A1-B2132FCF814C}"/>
          </ac:spMkLst>
        </pc:spChg>
        <pc:spChg chg="mod">
          <ac:chgData name="Vrielink, Francis" userId="3d258d00-cfd8-41c5-9f04-1a5a39faef2f" providerId="ADAL" clId="{63133B47-08BB-4514-8FC9-459939C26F34}" dt="2025-04-01T09:03:35.182" v="528" actId="20577"/>
          <ac:spMkLst>
            <pc:docMk/>
            <pc:sldMk cId="1594331871" sldId="1512"/>
            <ac:spMk id="17" creationId="{AB86235B-CBC0-F9DB-29F4-F23367831B1B}"/>
          </ac:spMkLst>
        </pc:spChg>
        <pc:picChg chg="add mod">
          <ac:chgData name="Vrielink, Francis" userId="3d258d00-cfd8-41c5-9f04-1a5a39faef2f" providerId="ADAL" clId="{63133B47-08BB-4514-8FC9-459939C26F34}" dt="2025-04-01T09:04:51.077" v="561" actId="1076"/>
          <ac:picMkLst>
            <pc:docMk/>
            <pc:sldMk cId="1594331871" sldId="1512"/>
            <ac:picMk id="4" creationId="{A46ABDCC-B816-C6A1-9128-19C0A887DC16}"/>
          </ac:picMkLst>
        </pc:picChg>
        <pc:picChg chg="add mod">
          <ac:chgData name="Vrielink, Francis" userId="3d258d00-cfd8-41c5-9f04-1a5a39faef2f" providerId="ADAL" clId="{63133B47-08BB-4514-8FC9-459939C26F34}" dt="2025-04-01T09:06:54.193" v="567" actId="1076"/>
          <ac:picMkLst>
            <pc:docMk/>
            <pc:sldMk cId="1594331871" sldId="1512"/>
            <ac:picMk id="22" creationId="{D81C63F7-09EC-F6D9-4B78-680D492959CF}"/>
          </ac:picMkLst>
        </pc:picChg>
        <pc:picChg chg="add del mod">
          <ac:chgData name="Vrielink, Francis" userId="3d258d00-cfd8-41c5-9f04-1a5a39faef2f" providerId="ADAL" clId="{63133B47-08BB-4514-8FC9-459939C26F34}" dt="2025-04-01T09:18:32.428" v="590" actId="478"/>
          <ac:picMkLst>
            <pc:docMk/>
            <pc:sldMk cId="1594331871" sldId="1512"/>
            <ac:picMk id="24" creationId="{A125140D-ECFF-DF43-6B68-AF4483FCAF9E}"/>
          </ac:picMkLst>
        </pc:picChg>
        <pc:picChg chg="add mod">
          <ac:chgData name="Vrielink, Francis" userId="3d258d00-cfd8-41c5-9f04-1a5a39faef2f" providerId="ADAL" clId="{63133B47-08BB-4514-8FC9-459939C26F34}" dt="2025-04-01T09:18:46.399" v="597" actId="14100"/>
          <ac:picMkLst>
            <pc:docMk/>
            <pc:sldMk cId="1594331871" sldId="1512"/>
            <ac:picMk id="26" creationId="{303AF531-6EF3-4183-2B7E-3E72936940F0}"/>
          </ac:picMkLst>
        </pc:picChg>
      </pc:sldChg>
      <pc:sldChg chg="ord">
        <pc:chgData name="Vrielink, Francis" userId="3d258d00-cfd8-41c5-9f04-1a5a39faef2f" providerId="ADAL" clId="{63133B47-08BB-4514-8FC9-459939C26F34}" dt="2025-04-01T09:00:30.410" v="446"/>
        <pc:sldMkLst>
          <pc:docMk/>
          <pc:sldMk cId="2946319108" sldId="1516"/>
        </pc:sldMkLst>
      </pc:sldChg>
      <pc:sldChg chg="addSp delSp modSp mod ord">
        <pc:chgData name="Vrielink, Francis" userId="3d258d00-cfd8-41c5-9f04-1a5a39faef2f" providerId="ADAL" clId="{63133B47-08BB-4514-8FC9-459939C26F34}" dt="2025-04-01T08:53:56.158" v="437"/>
        <pc:sldMkLst>
          <pc:docMk/>
          <pc:sldMk cId="899650789" sldId="1531"/>
        </pc:sldMkLst>
        <pc:spChg chg="mod">
          <ac:chgData name="Vrielink, Francis" userId="3d258d00-cfd8-41c5-9f04-1a5a39faef2f" providerId="ADAL" clId="{63133B47-08BB-4514-8FC9-459939C26F34}" dt="2025-04-01T08:38:29.515" v="14" actId="20577"/>
          <ac:spMkLst>
            <pc:docMk/>
            <pc:sldMk cId="899650789" sldId="1531"/>
            <ac:spMk id="33" creationId="{AC757F5E-B016-F947-4518-7C6B9CC7EE04}"/>
          </ac:spMkLst>
        </pc:spChg>
        <pc:spChg chg="mod">
          <ac:chgData name="Vrielink, Francis" userId="3d258d00-cfd8-41c5-9f04-1a5a39faef2f" providerId="ADAL" clId="{63133B47-08BB-4514-8FC9-459939C26F34}" dt="2025-04-01T08:41:58.307" v="114" actId="20577"/>
          <ac:spMkLst>
            <pc:docMk/>
            <pc:sldMk cId="899650789" sldId="1531"/>
            <ac:spMk id="34" creationId="{152372B3-00F5-781C-183E-6F2DDF35091D}"/>
          </ac:spMkLst>
        </pc:spChg>
        <pc:spChg chg="mod">
          <ac:chgData name="Vrielink, Francis" userId="3d258d00-cfd8-41c5-9f04-1a5a39faef2f" providerId="ADAL" clId="{63133B47-08BB-4514-8FC9-459939C26F34}" dt="2025-04-01T08:47:22.158" v="287" actId="115"/>
          <ac:spMkLst>
            <pc:docMk/>
            <pc:sldMk cId="899650789" sldId="1531"/>
            <ac:spMk id="35" creationId="{37104C51-0232-62ED-4C6F-1447D06633EE}"/>
          </ac:spMkLst>
        </pc:spChg>
        <pc:spChg chg="mod">
          <ac:chgData name="Vrielink, Francis" userId="3d258d00-cfd8-41c5-9f04-1a5a39faef2f" providerId="ADAL" clId="{63133B47-08BB-4514-8FC9-459939C26F34}" dt="2025-04-01T08:49:32.813" v="379" actId="115"/>
          <ac:spMkLst>
            <pc:docMk/>
            <pc:sldMk cId="899650789" sldId="1531"/>
            <ac:spMk id="36" creationId="{D8EF981A-9BA7-0EB1-9B70-F7FBF2F7DF1C}"/>
          </ac:spMkLst>
        </pc:spChg>
        <pc:picChg chg="add del">
          <ac:chgData name="Vrielink, Francis" userId="3d258d00-cfd8-41c5-9f04-1a5a39faef2f" providerId="ADAL" clId="{63133B47-08BB-4514-8FC9-459939C26F34}" dt="2025-04-01T08:44:55.807" v="166" actId="478"/>
          <ac:picMkLst>
            <pc:docMk/>
            <pc:sldMk cId="899650789" sldId="1531"/>
            <ac:picMk id="2" creationId="{A1AF30D4-5DB0-153F-41C1-136DA732749A}"/>
          </ac:picMkLst>
        </pc:picChg>
        <pc:picChg chg="add mod">
          <ac:chgData name="Vrielink, Francis" userId="3d258d00-cfd8-41c5-9f04-1a5a39faef2f" providerId="ADAL" clId="{63133B47-08BB-4514-8FC9-459939C26F34}" dt="2025-04-01T08:45:46.534" v="177" actId="1076"/>
          <ac:picMkLst>
            <pc:docMk/>
            <pc:sldMk cId="899650789" sldId="1531"/>
            <ac:picMk id="8" creationId="{07218175-5594-D4A9-BD9C-18EA5509239A}"/>
          </ac:picMkLst>
        </pc:picChg>
        <pc:picChg chg="add mod">
          <ac:chgData name="Vrielink, Francis" userId="3d258d00-cfd8-41c5-9f04-1a5a39faef2f" providerId="ADAL" clId="{63133B47-08BB-4514-8FC9-459939C26F34}" dt="2025-04-01T08:48:44.468" v="294" actId="14100"/>
          <ac:picMkLst>
            <pc:docMk/>
            <pc:sldMk cId="899650789" sldId="1531"/>
            <ac:picMk id="18" creationId="{5397F4EA-0892-8AAD-1B6C-1812478827F1}"/>
          </ac:picMkLst>
        </pc:picChg>
      </pc:sldChg>
      <pc:sldChg chg="addSp modSp mod ord">
        <pc:chgData name="Vrielink, Francis" userId="3d258d00-cfd8-41c5-9f04-1a5a39faef2f" providerId="ADAL" clId="{63133B47-08BB-4514-8FC9-459939C26F34}" dt="2025-04-01T08:57:19.684" v="444" actId="20577"/>
        <pc:sldMkLst>
          <pc:docMk/>
          <pc:sldMk cId="3097679392" sldId="1532"/>
        </pc:sldMkLst>
        <pc:spChg chg="mod">
          <ac:chgData name="Vrielink, Francis" userId="3d258d00-cfd8-41c5-9f04-1a5a39faef2f" providerId="ADAL" clId="{63133B47-08BB-4514-8FC9-459939C26F34}" dt="2025-04-01T08:40:19.118" v="77" actId="1076"/>
          <ac:spMkLst>
            <pc:docMk/>
            <pc:sldMk cId="3097679392" sldId="1532"/>
            <ac:spMk id="33" creationId="{AC757F5E-B016-F947-4518-7C6B9CC7EE04}"/>
          </ac:spMkLst>
        </pc:spChg>
        <pc:spChg chg="mod">
          <ac:chgData name="Vrielink, Francis" userId="3d258d00-cfd8-41c5-9f04-1a5a39faef2f" providerId="ADAL" clId="{63133B47-08BB-4514-8FC9-459939C26F34}" dt="2025-04-01T08:42:57.121" v="136" actId="20577"/>
          <ac:spMkLst>
            <pc:docMk/>
            <pc:sldMk cId="3097679392" sldId="1532"/>
            <ac:spMk id="34" creationId="{152372B3-00F5-781C-183E-6F2DDF35091D}"/>
          </ac:spMkLst>
        </pc:spChg>
        <pc:spChg chg="mod">
          <ac:chgData name="Vrielink, Francis" userId="3d258d00-cfd8-41c5-9f04-1a5a39faef2f" providerId="ADAL" clId="{63133B47-08BB-4514-8FC9-459939C26F34}" dt="2025-04-01T08:57:19.684" v="444" actId="20577"/>
          <ac:spMkLst>
            <pc:docMk/>
            <pc:sldMk cId="3097679392" sldId="1532"/>
            <ac:spMk id="35" creationId="{37104C51-0232-62ED-4C6F-1447D06633EE}"/>
          </ac:spMkLst>
        </pc:spChg>
        <pc:spChg chg="mod">
          <ac:chgData name="Vrielink, Francis" userId="3d258d00-cfd8-41c5-9f04-1a5a39faef2f" providerId="ADAL" clId="{63133B47-08BB-4514-8FC9-459939C26F34}" dt="2025-04-01T08:53:01.217" v="435" actId="115"/>
          <ac:spMkLst>
            <pc:docMk/>
            <pc:sldMk cId="3097679392" sldId="1532"/>
            <ac:spMk id="36" creationId="{D8EF981A-9BA7-0EB1-9B70-F7FBF2F7DF1C}"/>
          </ac:spMkLst>
        </pc:spChg>
        <pc:picChg chg="add mod">
          <ac:chgData name="Vrielink, Francis" userId="3d258d00-cfd8-41c5-9f04-1a5a39faef2f" providerId="ADAL" clId="{63133B47-08BB-4514-8FC9-459939C26F34}" dt="2025-04-01T08:46:38.901" v="224" actId="1076"/>
          <ac:picMkLst>
            <pc:docMk/>
            <pc:sldMk cId="3097679392" sldId="1532"/>
            <ac:picMk id="2" creationId="{B45032A1-5CC5-74FD-9509-94059EE182FC}"/>
          </ac:picMkLst>
        </pc:picChg>
        <pc:picChg chg="add mod">
          <ac:chgData name="Vrielink, Francis" userId="3d258d00-cfd8-41c5-9f04-1a5a39faef2f" providerId="ADAL" clId="{63133B47-08BB-4514-8FC9-459939C26F34}" dt="2025-04-01T08:57:08.549" v="443" actId="1076"/>
          <ac:picMkLst>
            <pc:docMk/>
            <pc:sldMk cId="3097679392" sldId="1532"/>
            <ac:picMk id="9" creationId="{826F3CA1-C773-164A-660E-7A98A60597F5}"/>
          </ac:picMkLst>
        </pc:picChg>
      </pc:sldChg>
      <pc:sldChg chg="modSp mod">
        <pc:chgData name="Vrielink, Francis" userId="3d258d00-cfd8-41c5-9f04-1a5a39faef2f" providerId="ADAL" clId="{63133B47-08BB-4514-8FC9-459939C26F34}" dt="2025-04-01T08:35:39.088" v="6" actId="20577"/>
        <pc:sldMkLst>
          <pc:docMk/>
          <pc:sldMk cId="3493866244" sldId="1537"/>
        </pc:sldMkLst>
        <pc:spChg chg="mod">
          <ac:chgData name="Vrielink, Francis" userId="3d258d00-cfd8-41c5-9f04-1a5a39faef2f" providerId="ADAL" clId="{63133B47-08BB-4514-8FC9-459939C26F34}" dt="2025-04-01T08:35:39.088" v="6" actId="20577"/>
          <ac:spMkLst>
            <pc:docMk/>
            <pc:sldMk cId="3493866244" sldId="1537"/>
            <ac:spMk id="36" creationId="{D8EF981A-9BA7-0EB1-9B70-F7FBF2F7DF1C}"/>
          </ac:spMkLst>
        </pc:spChg>
      </pc:sldChg>
      <pc:sldChg chg="add">
        <pc:chgData name="Vrielink, Francis" userId="3d258d00-cfd8-41c5-9f04-1a5a39faef2f" providerId="ADAL" clId="{63133B47-08BB-4514-8FC9-459939C26F34}" dt="2025-04-01T09:03:02.739" v="449" actId="2890"/>
        <pc:sldMkLst>
          <pc:docMk/>
          <pc:sldMk cId="803077665" sldId="1543"/>
        </pc:sldMkLst>
      </pc:sldChg>
    </pc:docChg>
  </pc:docChgLst>
  <pc:docChgLst>
    <pc:chgData name="Duijf, Antoinette" userId="S::an.duijf@kentalis.nl::80426808-569e-4360-acb0-e5a6dc4b8ad2" providerId="AD" clId="Web-{8D64B346-7862-4B05-B472-38176C46F610}"/>
    <pc:docChg chg="modSld">
      <pc:chgData name="Duijf, Antoinette" userId="S::an.duijf@kentalis.nl::80426808-569e-4360-acb0-e5a6dc4b8ad2" providerId="AD" clId="Web-{8D64B346-7862-4B05-B472-38176C46F610}" dt="2025-04-01T07:49:35.637" v="2" actId="1076"/>
      <pc:docMkLst>
        <pc:docMk/>
      </pc:docMkLst>
      <pc:sldChg chg="addSp modSp">
        <pc:chgData name="Duijf, Antoinette" userId="S::an.duijf@kentalis.nl::80426808-569e-4360-acb0-e5a6dc4b8ad2" providerId="AD" clId="Web-{8D64B346-7862-4B05-B472-38176C46F610}" dt="2025-04-01T07:49:35.637" v="2" actId="1076"/>
        <pc:sldMkLst>
          <pc:docMk/>
          <pc:sldMk cId="1487044012" sldId="1480"/>
        </pc:sldMkLst>
        <pc:picChg chg="add mod">
          <ac:chgData name="Duijf, Antoinette" userId="S::an.duijf@kentalis.nl::80426808-569e-4360-acb0-e5a6dc4b8ad2" providerId="AD" clId="Web-{8D64B346-7862-4B05-B472-38176C46F610}" dt="2025-04-01T07:49:35.637" v="2" actId="1076"/>
          <ac:picMkLst>
            <pc:docMk/>
            <pc:sldMk cId="1487044012" sldId="1480"/>
            <ac:picMk id="2" creationId="{8A0AECC6-E928-A4BD-0351-5B460FC4A9E1}"/>
          </ac:picMkLst>
        </pc:picChg>
      </pc:sldChg>
    </pc:docChg>
  </pc:docChgLst>
  <pc:docChgLst>
    <pc:chgData name="Harmsel ter, Marjan" userId="5bf7b4e5-383a-4bf6-a1ba-3724f9cc09cb" providerId="ADAL" clId="{2068C657-C650-4CAE-9F7E-342AC7037209}"/>
    <pc:docChg chg="undo custSel addSld delSld modSld sldOrd modSection">
      <pc:chgData name="Harmsel ter, Marjan" userId="5bf7b4e5-383a-4bf6-a1ba-3724f9cc09cb" providerId="ADAL" clId="{2068C657-C650-4CAE-9F7E-342AC7037209}" dt="2025-04-01T10:02:29.023" v="1423" actId="1076"/>
      <pc:docMkLst>
        <pc:docMk/>
      </pc:docMkLst>
      <pc:sldChg chg="del">
        <pc:chgData name="Harmsel ter, Marjan" userId="5bf7b4e5-383a-4bf6-a1ba-3724f9cc09cb" providerId="ADAL" clId="{2068C657-C650-4CAE-9F7E-342AC7037209}" dt="2025-04-01T08:27:08.149" v="837" actId="47"/>
        <pc:sldMkLst>
          <pc:docMk/>
          <pc:sldMk cId="155461494" sldId="263"/>
        </pc:sldMkLst>
      </pc:sldChg>
      <pc:sldChg chg="del">
        <pc:chgData name="Harmsel ter, Marjan" userId="5bf7b4e5-383a-4bf6-a1ba-3724f9cc09cb" providerId="ADAL" clId="{2068C657-C650-4CAE-9F7E-342AC7037209}" dt="2025-04-01T08:42:10.508" v="1073" actId="47"/>
        <pc:sldMkLst>
          <pc:docMk/>
          <pc:sldMk cId="4195661481" sldId="265"/>
        </pc:sldMkLst>
      </pc:sldChg>
      <pc:sldChg chg="modSp mod modNotesTx">
        <pc:chgData name="Harmsel ter, Marjan" userId="5bf7b4e5-383a-4bf6-a1ba-3724f9cc09cb" providerId="ADAL" clId="{2068C657-C650-4CAE-9F7E-342AC7037209}" dt="2025-04-01T09:32:52.633" v="1415" actId="113"/>
        <pc:sldMkLst>
          <pc:docMk/>
          <pc:sldMk cId="2189114603" sldId="1437"/>
        </pc:sldMkLst>
        <pc:spChg chg="mod">
          <ac:chgData name="Harmsel ter, Marjan" userId="5bf7b4e5-383a-4bf6-a1ba-3724f9cc09cb" providerId="ADAL" clId="{2068C657-C650-4CAE-9F7E-342AC7037209}" dt="2025-04-01T09:32:52.633" v="1415" actId="113"/>
          <ac:spMkLst>
            <pc:docMk/>
            <pc:sldMk cId="2189114603" sldId="1437"/>
            <ac:spMk id="3" creationId="{00000000-0000-0000-0000-000000000000}"/>
          </ac:spMkLst>
        </pc:spChg>
      </pc:sldChg>
      <pc:sldChg chg="addSp modSp mod">
        <pc:chgData name="Harmsel ter, Marjan" userId="5bf7b4e5-383a-4bf6-a1ba-3724f9cc09cb" providerId="ADAL" clId="{2068C657-C650-4CAE-9F7E-342AC7037209}" dt="2025-04-01T07:33:28.208" v="430" actId="1076"/>
        <pc:sldMkLst>
          <pc:docMk/>
          <pc:sldMk cId="3852907103" sldId="1460"/>
        </pc:sldMkLst>
        <pc:picChg chg="add mod">
          <ac:chgData name="Harmsel ter, Marjan" userId="5bf7b4e5-383a-4bf6-a1ba-3724f9cc09cb" providerId="ADAL" clId="{2068C657-C650-4CAE-9F7E-342AC7037209}" dt="2025-04-01T07:33:28.208" v="430" actId="1076"/>
          <ac:picMkLst>
            <pc:docMk/>
            <pc:sldMk cId="3852907103" sldId="1460"/>
            <ac:picMk id="3" creationId="{73FC1B5F-AD92-9095-EC57-3FD559246D05}"/>
          </ac:picMkLst>
        </pc:picChg>
      </pc:sldChg>
      <pc:sldChg chg="addSp modSp mod">
        <pc:chgData name="Harmsel ter, Marjan" userId="5bf7b4e5-383a-4bf6-a1ba-3724f9cc09cb" providerId="ADAL" clId="{2068C657-C650-4CAE-9F7E-342AC7037209}" dt="2025-04-01T07:36:12.058" v="442" actId="14100"/>
        <pc:sldMkLst>
          <pc:docMk/>
          <pc:sldMk cId="4207872812" sldId="1475"/>
        </pc:sldMkLst>
        <pc:picChg chg="add mod">
          <ac:chgData name="Harmsel ter, Marjan" userId="5bf7b4e5-383a-4bf6-a1ba-3724f9cc09cb" providerId="ADAL" clId="{2068C657-C650-4CAE-9F7E-342AC7037209}" dt="2025-04-01T07:35:33.273" v="437" actId="1076"/>
          <ac:picMkLst>
            <pc:docMk/>
            <pc:sldMk cId="4207872812" sldId="1475"/>
            <ac:picMk id="3" creationId="{0BF2A2A4-EF0F-E8B5-1C0C-41E1832B2773}"/>
          </ac:picMkLst>
        </pc:picChg>
        <pc:cxnChg chg="add mod">
          <ac:chgData name="Harmsel ter, Marjan" userId="5bf7b4e5-383a-4bf6-a1ba-3724f9cc09cb" providerId="ADAL" clId="{2068C657-C650-4CAE-9F7E-342AC7037209}" dt="2025-04-01T07:36:12.058" v="442" actId="14100"/>
          <ac:cxnSpMkLst>
            <pc:docMk/>
            <pc:sldMk cId="4207872812" sldId="1475"/>
            <ac:cxnSpMk id="5" creationId="{8F0DBC77-0AE2-BBB5-9174-30F85F36BDFE}"/>
          </ac:cxnSpMkLst>
        </pc:cxnChg>
      </pc:sldChg>
      <pc:sldChg chg="addSp modSp mod ord">
        <pc:chgData name="Harmsel ter, Marjan" userId="5bf7b4e5-383a-4bf6-a1ba-3724f9cc09cb" providerId="ADAL" clId="{2068C657-C650-4CAE-9F7E-342AC7037209}" dt="2025-04-01T07:45:47.351" v="454" actId="1076"/>
        <pc:sldMkLst>
          <pc:docMk/>
          <pc:sldMk cId="2452007587" sldId="1476"/>
        </pc:sldMkLst>
        <pc:picChg chg="add mod">
          <ac:chgData name="Harmsel ter, Marjan" userId="5bf7b4e5-383a-4bf6-a1ba-3724f9cc09cb" providerId="ADAL" clId="{2068C657-C650-4CAE-9F7E-342AC7037209}" dt="2025-04-01T07:45:47.351" v="454" actId="1076"/>
          <ac:picMkLst>
            <pc:docMk/>
            <pc:sldMk cId="2452007587" sldId="1476"/>
            <ac:picMk id="3" creationId="{927302E8-02A4-42F7-E2EE-67A3C3FBA601}"/>
          </ac:picMkLst>
        </pc:picChg>
      </pc:sldChg>
      <pc:sldChg chg="delSp modSp mod ord">
        <pc:chgData name="Harmsel ter, Marjan" userId="5bf7b4e5-383a-4bf6-a1ba-3724f9cc09cb" providerId="ADAL" clId="{2068C657-C650-4CAE-9F7E-342AC7037209}" dt="2025-04-01T09:17:48.585" v="1271" actId="1076"/>
        <pc:sldMkLst>
          <pc:docMk/>
          <pc:sldMk cId="4074911733" sldId="1478"/>
        </pc:sldMkLst>
        <pc:picChg chg="del">
          <ac:chgData name="Harmsel ter, Marjan" userId="5bf7b4e5-383a-4bf6-a1ba-3724f9cc09cb" providerId="ADAL" clId="{2068C657-C650-4CAE-9F7E-342AC7037209}" dt="2025-04-01T09:17:42.860" v="1268" actId="478"/>
          <ac:picMkLst>
            <pc:docMk/>
            <pc:sldMk cId="4074911733" sldId="1478"/>
            <ac:picMk id="3" creationId="{8E84E4EE-F84E-7D91-D6BA-556B9AC55564}"/>
          </ac:picMkLst>
        </pc:picChg>
        <pc:picChg chg="mod">
          <ac:chgData name="Harmsel ter, Marjan" userId="5bf7b4e5-383a-4bf6-a1ba-3724f9cc09cb" providerId="ADAL" clId="{2068C657-C650-4CAE-9F7E-342AC7037209}" dt="2025-04-01T09:17:48.585" v="1271" actId="1076"/>
          <ac:picMkLst>
            <pc:docMk/>
            <pc:sldMk cId="4074911733" sldId="1478"/>
            <ac:picMk id="1026" creationId="{582B62AA-D616-ABB2-6CD0-4F3B30FE7F8A}"/>
          </ac:picMkLst>
        </pc:picChg>
        <pc:picChg chg="del mod">
          <ac:chgData name="Harmsel ter, Marjan" userId="5bf7b4e5-383a-4bf6-a1ba-3724f9cc09cb" providerId="ADAL" clId="{2068C657-C650-4CAE-9F7E-342AC7037209}" dt="2025-04-01T09:17:42.299" v="1267" actId="478"/>
          <ac:picMkLst>
            <pc:docMk/>
            <pc:sldMk cId="4074911733" sldId="1478"/>
            <ac:picMk id="1028" creationId="{64404168-3260-C7CB-3166-086EF90C2B2A}"/>
          </ac:picMkLst>
        </pc:picChg>
      </pc:sldChg>
      <pc:sldChg chg="addSp delSp modSp mod ord">
        <pc:chgData name="Harmsel ter, Marjan" userId="5bf7b4e5-383a-4bf6-a1ba-3724f9cc09cb" providerId="ADAL" clId="{2068C657-C650-4CAE-9F7E-342AC7037209}" dt="2025-04-01T07:24:32.785" v="420" actId="1076"/>
        <pc:sldMkLst>
          <pc:docMk/>
          <pc:sldMk cId="4210467006" sldId="1479"/>
        </pc:sldMkLst>
        <pc:picChg chg="del">
          <ac:chgData name="Harmsel ter, Marjan" userId="5bf7b4e5-383a-4bf6-a1ba-3724f9cc09cb" providerId="ADAL" clId="{2068C657-C650-4CAE-9F7E-342AC7037209}" dt="2025-04-01T07:10:45.137" v="397" actId="478"/>
          <ac:picMkLst>
            <pc:docMk/>
            <pc:sldMk cId="4210467006" sldId="1479"/>
            <ac:picMk id="2" creationId="{F5657C35-7BA4-23F4-79AD-B0D80B564F86}"/>
          </ac:picMkLst>
        </pc:picChg>
        <pc:picChg chg="add del mod">
          <ac:chgData name="Harmsel ter, Marjan" userId="5bf7b4e5-383a-4bf6-a1ba-3724f9cc09cb" providerId="ADAL" clId="{2068C657-C650-4CAE-9F7E-342AC7037209}" dt="2025-04-01T07:18:50.780" v="403" actId="478"/>
          <ac:picMkLst>
            <pc:docMk/>
            <pc:sldMk cId="4210467006" sldId="1479"/>
            <ac:picMk id="4" creationId="{5621A478-4B9D-A7A3-7784-4358C1E69231}"/>
          </ac:picMkLst>
        </pc:picChg>
        <pc:picChg chg="add mod modCrop">
          <ac:chgData name="Harmsel ter, Marjan" userId="5bf7b4e5-383a-4bf6-a1ba-3724f9cc09cb" providerId="ADAL" clId="{2068C657-C650-4CAE-9F7E-342AC7037209}" dt="2025-04-01T07:24:24.026" v="417" actId="732"/>
          <ac:picMkLst>
            <pc:docMk/>
            <pc:sldMk cId="4210467006" sldId="1479"/>
            <ac:picMk id="7" creationId="{6E7633B4-87C2-7386-2613-FF0FAE3F567E}"/>
          </ac:picMkLst>
        </pc:picChg>
        <pc:picChg chg="add mod">
          <ac:chgData name="Harmsel ter, Marjan" userId="5bf7b4e5-383a-4bf6-a1ba-3724f9cc09cb" providerId="ADAL" clId="{2068C657-C650-4CAE-9F7E-342AC7037209}" dt="2025-04-01T07:24:32.785" v="420" actId="1076"/>
          <ac:picMkLst>
            <pc:docMk/>
            <pc:sldMk cId="4210467006" sldId="1479"/>
            <ac:picMk id="9" creationId="{58982E11-9C68-ED68-6399-23B400055279}"/>
          </ac:picMkLst>
        </pc:picChg>
      </pc:sldChg>
      <pc:sldChg chg="modSp mod ord">
        <pc:chgData name="Harmsel ter, Marjan" userId="5bf7b4e5-383a-4bf6-a1ba-3724f9cc09cb" providerId="ADAL" clId="{2068C657-C650-4CAE-9F7E-342AC7037209}" dt="2025-04-01T07:50:11.392" v="455" actId="1076"/>
        <pc:sldMkLst>
          <pc:docMk/>
          <pc:sldMk cId="1487044012" sldId="1480"/>
        </pc:sldMkLst>
        <pc:picChg chg="mod">
          <ac:chgData name="Harmsel ter, Marjan" userId="5bf7b4e5-383a-4bf6-a1ba-3724f9cc09cb" providerId="ADAL" clId="{2068C657-C650-4CAE-9F7E-342AC7037209}" dt="2025-04-01T07:50:11.392" v="455" actId="1076"/>
          <ac:picMkLst>
            <pc:docMk/>
            <pc:sldMk cId="1487044012" sldId="1480"/>
            <ac:picMk id="2" creationId="{8A0AECC6-E928-A4BD-0351-5B460FC4A9E1}"/>
          </ac:picMkLst>
        </pc:picChg>
      </pc:sldChg>
      <pc:sldChg chg="addSp modSp mod">
        <pc:chgData name="Harmsel ter, Marjan" userId="5bf7b4e5-383a-4bf6-a1ba-3724f9cc09cb" providerId="ADAL" clId="{2068C657-C650-4CAE-9F7E-342AC7037209}" dt="2025-04-01T08:00:11.631" v="518" actId="1076"/>
        <pc:sldMkLst>
          <pc:docMk/>
          <pc:sldMk cId="3779434736" sldId="1481"/>
        </pc:sldMkLst>
        <pc:picChg chg="add mod">
          <ac:chgData name="Harmsel ter, Marjan" userId="5bf7b4e5-383a-4bf6-a1ba-3724f9cc09cb" providerId="ADAL" clId="{2068C657-C650-4CAE-9F7E-342AC7037209}" dt="2025-04-01T08:00:11.631" v="518" actId="1076"/>
          <ac:picMkLst>
            <pc:docMk/>
            <pc:sldMk cId="3779434736" sldId="1481"/>
            <ac:picMk id="3" creationId="{7F390351-B2C6-1BA1-C847-53258616DFD2}"/>
          </ac:picMkLst>
        </pc:picChg>
      </pc:sldChg>
      <pc:sldChg chg="del">
        <pc:chgData name="Harmsel ter, Marjan" userId="5bf7b4e5-383a-4bf6-a1ba-3724f9cc09cb" providerId="ADAL" clId="{2068C657-C650-4CAE-9F7E-342AC7037209}" dt="2025-04-01T08:17:20.804" v="663" actId="47"/>
        <pc:sldMkLst>
          <pc:docMk/>
          <pc:sldMk cId="3552080841" sldId="1488"/>
        </pc:sldMkLst>
      </pc:sldChg>
      <pc:sldChg chg="addSp delSp modSp del mod">
        <pc:chgData name="Harmsel ter, Marjan" userId="5bf7b4e5-383a-4bf6-a1ba-3724f9cc09cb" providerId="ADAL" clId="{2068C657-C650-4CAE-9F7E-342AC7037209}" dt="2025-04-01T08:32:47.806" v="918" actId="47"/>
        <pc:sldMkLst>
          <pc:docMk/>
          <pc:sldMk cId="1949155389" sldId="1497"/>
        </pc:sldMkLst>
        <pc:spChg chg="mod">
          <ac:chgData name="Harmsel ter, Marjan" userId="5bf7b4e5-383a-4bf6-a1ba-3724f9cc09cb" providerId="ADAL" clId="{2068C657-C650-4CAE-9F7E-342AC7037209}" dt="2025-04-01T08:27:39.513" v="849" actId="1076"/>
          <ac:spMkLst>
            <pc:docMk/>
            <pc:sldMk cId="1949155389" sldId="1497"/>
            <ac:spMk id="14" creationId="{00000000-0000-0000-0000-000000000000}"/>
          </ac:spMkLst>
        </pc:spChg>
        <pc:picChg chg="add del">
          <ac:chgData name="Harmsel ter, Marjan" userId="5bf7b4e5-383a-4bf6-a1ba-3724f9cc09cb" providerId="ADAL" clId="{2068C657-C650-4CAE-9F7E-342AC7037209}" dt="2025-04-01T08:30:40.448" v="913" actId="478"/>
          <ac:picMkLst>
            <pc:docMk/>
            <pc:sldMk cId="1949155389" sldId="1497"/>
            <ac:picMk id="11" creationId="{1D0EAB13-CB8B-FEA3-4AB6-584A6E39A5A9}"/>
          </ac:picMkLst>
        </pc:picChg>
        <pc:picChg chg="del">
          <ac:chgData name="Harmsel ter, Marjan" userId="5bf7b4e5-383a-4bf6-a1ba-3724f9cc09cb" providerId="ADAL" clId="{2068C657-C650-4CAE-9F7E-342AC7037209}" dt="2025-04-01T08:30:35.471" v="911" actId="478"/>
          <ac:picMkLst>
            <pc:docMk/>
            <pc:sldMk cId="1949155389" sldId="1497"/>
            <ac:picMk id="16" creationId="{E52992B2-6AA5-4BE5-8BD0-16553D54AF8B}"/>
          </ac:picMkLst>
        </pc:picChg>
      </pc:sldChg>
      <pc:sldChg chg="modSp mod ord">
        <pc:chgData name="Harmsel ter, Marjan" userId="5bf7b4e5-383a-4bf6-a1ba-3724f9cc09cb" providerId="ADAL" clId="{2068C657-C650-4CAE-9F7E-342AC7037209}" dt="2025-04-01T09:30:23.698" v="1398" actId="14100"/>
        <pc:sldMkLst>
          <pc:docMk/>
          <pc:sldMk cId="1594331871" sldId="1512"/>
        </pc:sldMkLst>
        <pc:spChg chg="mod">
          <ac:chgData name="Harmsel ter, Marjan" userId="5bf7b4e5-383a-4bf6-a1ba-3724f9cc09cb" providerId="ADAL" clId="{2068C657-C650-4CAE-9F7E-342AC7037209}" dt="2025-04-01T09:30:12.361" v="1395" actId="14100"/>
          <ac:spMkLst>
            <pc:docMk/>
            <pc:sldMk cId="1594331871" sldId="1512"/>
            <ac:spMk id="10" creationId="{EC0CC1D0-FE60-F840-73E9-0CE7E683D1F2}"/>
          </ac:spMkLst>
        </pc:spChg>
        <pc:spChg chg="mod">
          <ac:chgData name="Harmsel ter, Marjan" userId="5bf7b4e5-383a-4bf6-a1ba-3724f9cc09cb" providerId="ADAL" clId="{2068C657-C650-4CAE-9F7E-342AC7037209}" dt="2025-04-01T09:30:23.698" v="1398" actId="14100"/>
          <ac:spMkLst>
            <pc:docMk/>
            <pc:sldMk cId="1594331871" sldId="1512"/>
            <ac:spMk id="16" creationId="{F53F294D-65CC-23A5-E4A1-B2132FCF814C}"/>
          </ac:spMkLst>
        </pc:spChg>
        <pc:spChg chg="mod">
          <ac:chgData name="Harmsel ter, Marjan" userId="5bf7b4e5-383a-4bf6-a1ba-3724f9cc09cb" providerId="ADAL" clId="{2068C657-C650-4CAE-9F7E-342AC7037209}" dt="2025-04-01T09:30:21.665" v="1397" actId="1076"/>
          <ac:spMkLst>
            <pc:docMk/>
            <pc:sldMk cId="1594331871" sldId="1512"/>
            <ac:spMk id="17" creationId="{AB86235B-CBC0-F9DB-29F4-F23367831B1B}"/>
          </ac:spMkLst>
        </pc:spChg>
      </pc:sldChg>
      <pc:sldChg chg="modSp mod">
        <pc:chgData name="Harmsel ter, Marjan" userId="5bf7b4e5-383a-4bf6-a1ba-3724f9cc09cb" providerId="ADAL" clId="{2068C657-C650-4CAE-9F7E-342AC7037209}" dt="2025-04-01T10:02:29.023" v="1423" actId="1076"/>
        <pc:sldMkLst>
          <pc:docMk/>
          <pc:sldMk cId="3112181829" sldId="1515"/>
        </pc:sldMkLst>
        <pc:spChg chg="mod">
          <ac:chgData name="Harmsel ter, Marjan" userId="5bf7b4e5-383a-4bf6-a1ba-3724f9cc09cb" providerId="ADAL" clId="{2068C657-C650-4CAE-9F7E-342AC7037209}" dt="2025-04-01T09:26:00.344" v="1387" actId="1076"/>
          <ac:spMkLst>
            <pc:docMk/>
            <pc:sldMk cId="3112181829" sldId="1515"/>
            <ac:spMk id="17" creationId="{AB86235B-CBC0-F9DB-29F4-F23367831B1B}"/>
          </ac:spMkLst>
        </pc:spChg>
        <pc:picChg chg="mod">
          <ac:chgData name="Harmsel ter, Marjan" userId="5bf7b4e5-383a-4bf6-a1ba-3724f9cc09cb" providerId="ADAL" clId="{2068C657-C650-4CAE-9F7E-342AC7037209}" dt="2025-04-01T10:02:22.160" v="1419" actId="1076"/>
          <ac:picMkLst>
            <pc:docMk/>
            <pc:sldMk cId="3112181829" sldId="1515"/>
            <ac:picMk id="29" creationId="{53422ABF-3963-1A69-F229-7A8DD68DBA4E}"/>
          </ac:picMkLst>
        </pc:picChg>
        <pc:picChg chg="mod">
          <ac:chgData name="Harmsel ter, Marjan" userId="5bf7b4e5-383a-4bf6-a1ba-3724f9cc09cb" providerId="ADAL" clId="{2068C657-C650-4CAE-9F7E-342AC7037209}" dt="2025-04-01T10:02:25.855" v="1421" actId="1076"/>
          <ac:picMkLst>
            <pc:docMk/>
            <pc:sldMk cId="3112181829" sldId="1515"/>
            <ac:picMk id="32" creationId="{69B013B8-2AA4-ED22-6839-E55FA36B9111}"/>
          </ac:picMkLst>
        </pc:picChg>
        <pc:picChg chg="mod">
          <ac:chgData name="Harmsel ter, Marjan" userId="5bf7b4e5-383a-4bf6-a1ba-3724f9cc09cb" providerId="ADAL" clId="{2068C657-C650-4CAE-9F7E-342AC7037209}" dt="2025-04-01T10:02:29.023" v="1423" actId="1076"/>
          <ac:picMkLst>
            <pc:docMk/>
            <pc:sldMk cId="3112181829" sldId="1515"/>
            <ac:picMk id="34" creationId="{212FDAA9-66B8-490E-7A80-7E278754854C}"/>
          </ac:picMkLst>
        </pc:picChg>
      </pc:sldChg>
      <pc:sldChg chg="del">
        <pc:chgData name="Harmsel ter, Marjan" userId="5bf7b4e5-383a-4bf6-a1ba-3724f9cc09cb" providerId="ADAL" clId="{2068C657-C650-4CAE-9F7E-342AC7037209}" dt="2025-04-01T09:28:11.615" v="1391" actId="47"/>
        <pc:sldMkLst>
          <pc:docMk/>
          <pc:sldMk cId="2946319108" sldId="1516"/>
        </pc:sldMkLst>
      </pc:sldChg>
      <pc:sldChg chg="del">
        <pc:chgData name="Harmsel ter, Marjan" userId="5bf7b4e5-383a-4bf6-a1ba-3724f9cc09cb" providerId="ADAL" clId="{2068C657-C650-4CAE-9F7E-342AC7037209}" dt="2025-04-01T09:28:11.615" v="1391" actId="47"/>
        <pc:sldMkLst>
          <pc:docMk/>
          <pc:sldMk cId="1628480429" sldId="1517"/>
        </pc:sldMkLst>
      </pc:sldChg>
      <pc:sldChg chg="del">
        <pc:chgData name="Harmsel ter, Marjan" userId="5bf7b4e5-383a-4bf6-a1ba-3724f9cc09cb" providerId="ADAL" clId="{2068C657-C650-4CAE-9F7E-342AC7037209}" dt="2025-04-01T09:28:11.615" v="1391" actId="47"/>
        <pc:sldMkLst>
          <pc:docMk/>
          <pc:sldMk cId="933367485" sldId="1518"/>
        </pc:sldMkLst>
      </pc:sldChg>
      <pc:sldChg chg="del">
        <pc:chgData name="Harmsel ter, Marjan" userId="5bf7b4e5-383a-4bf6-a1ba-3724f9cc09cb" providerId="ADAL" clId="{2068C657-C650-4CAE-9F7E-342AC7037209}" dt="2025-04-01T09:28:11.615" v="1391" actId="47"/>
        <pc:sldMkLst>
          <pc:docMk/>
          <pc:sldMk cId="1738896802" sldId="1519"/>
        </pc:sldMkLst>
      </pc:sldChg>
      <pc:sldChg chg="del">
        <pc:chgData name="Harmsel ter, Marjan" userId="5bf7b4e5-383a-4bf6-a1ba-3724f9cc09cb" providerId="ADAL" clId="{2068C657-C650-4CAE-9F7E-342AC7037209}" dt="2025-04-01T09:28:11.615" v="1391" actId="47"/>
        <pc:sldMkLst>
          <pc:docMk/>
          <pc:sldMk cId="1530054038" sldId="1520"/>
        </pc:sldMkLst>
      </pc:sldChg>
      <pc:sldChg chg="del">
        <pc:chgData name="Harmsel ter, Marjan" userId="5bf7b4e5-383a-4bf6-a1ba-3724f9cc09cb" providerId="ADAL" clId="{2068C657-C650-4CAE-9F7E-342AC7037209}" dt="2025-04-01T09:28:11.615" v="1391" actId="47"/>
        <pc:sldMkLst>
          <pc:docMk/>
          <pc:sldMk cId="1059877010" sldId="1521"/>
        </pc:sldMkLst>
      </pc:sldChg>
      <pc:sldChg chg="del">
        <pc:chgData name="Harmsel ter, Marjan" userId="5bf7b4e5-383a-4bf6-a1ba-3724f9cc09cb" providerId="ADAL" clId="{2068C657-C650-4CAE-9F7E-342AC7037209}" dt="2025-04-01T09:28:11.615" v="1391" actId="47"/>
        <pc:sldMkLst>
          <pc:docMk/>
          <pc:sldMk cId="2371299458" sldId="1529"/>
        </pc:sldMkLst>
      </pc:sldChg>
      <pc:sldChg chg="del">
        <pc:chgData name="Harmsel ter, Marjan" userId="5bf7b4e5-383a-4bf6-a1ba-3724f9cc09cb" providerId="ADAL" clId="{2068C657-C650-4CAE-9F7E-342AC7037209}" dt="2025-04-01T07:07:34.135" v="370" actId="47"/>
        <pc:sldMkLst>
          <pc:docMk/>
          <pc:sldMk cId="4052689418" sldId="1530"/>
        </pc:sldMkLst>
      </pc:sldChg>
      <pc:sldChg chg="modSp mod">
        <pc:chgData name="Harmsel ter, Marjan" userId="5bf7b4e5-383a-4bf6-a1ba-3724f9cc09cb" providerId="ADAL" clId="{2068C657-C650-4CAE-9F7E-342AC7037209}" dt="2025-04-01T09:24:24.569" v="1382" actId="1076"/>
        <pc:sldMkLst>
          <pc:docMk/>
          <pc:sldMk cId="3097679392" sldId="1532"/>
        </pc:sldMkLst>
        <pc:picChg chg="mod">
          <ac:chgData name="Harmsel ter, Marjan" userId="5bf7b4e5-383a-4bf6-a1ba-3724f9cc09cb" providerId="ADAL" clId="{2068C657-C650-4CAE-9F7E-342AC7037209}" dt="2025-04-01T09:24:16.024" v="1379" actId="1076"/>
          <ac:picMkLst>
            <pc:docMk/>
            <pc:sldMk cId="3097679392" sldId="1532"/>
            <ac:picMk id="2" creationId="{B45032A1-5CC5-74FD-9509-94059EE182FC}"/>
          </ac:picMkLst>
        </pc:picChg>
        <pc:picChg chg="mod">
          <ac:chgData name="Harmsel ter, Marjan" userId="5bf7b4e5-383a-4bf6-a1ba-3724f9cc09cb" providerId="ADAL" clId="{2068C657-C650-4CAE-9F7E-342AC7037209}" dt="2025-04-01T09:24:24.569" v="1382" actId="1076"/>
          <ac:picMkLst>
            <pc:docMk/>
            <pc:sldMk cId="3097679392" sldId="1532"/>
            <ac:picMk id="9" creationId="{826F3CA1-C773-164A-660E-7A98A60597F5}"/>
          </ac:picMkLst>
        </pc:picChg>
      </pc:sldChg>
      <pc:sldChg chg="addSp delSp modSp mod">
        <pc:chgData name="Harmsel ter, Marjan" userId="5bf7b4e5-383a-4bf6-a1ba-3724f9cc09cb" providerId="ADAL" clId="{2068C657-C650-4CAE-9F7E-342AC7037209}" dt="2025-04-01T07:56:08.805" v="513" actId="20577"/>
        <pc:sldMkLst>
          <pc:docMk/>
          <pc:sldMk cId="1532416803" sldId="1533"/>
        </pc:sldMkLst>
        <pc:spChg chg="mod ord">
          <ac:chgData name="Harmsel ter, Marjan" userId="5bf7b4e5-383a-4bf6-a1ba-3724f9cc09cb" providerId="ADAL" clId="{2068C657-C650-4CAE-9F7E-342AC7037209}" dt="2025-04-01T07:56:08.805" v="513" actId="20577"/>
          <ac:spMkLst>
            <pc:docMk/>
            <pc:sldMk cId="1532416803" sldId="1533"/>
            <ac:spMk id="5" creationId="{EE76BEAF-40F5-38C9-D2FF-21159F17D9BB}"/>
          </ac:spMkLst>
        </pc:spChg>
        <pc:picChg chg="add mod">
          <ac:chgData name="Harmsel ter, Marjan" userId="5bf7b4e5-383a-4bf6-a1ba-3724f9cc09cb" providerId="ADAL" clId="{2068C657-C650-4CAE-9F7E-342AC7037209}" dt="2025-04-01T07:55:02.143" v="462" actId="1076"/>
          <ac:picMkLst>
            <pc:docMk/>
            <pc:sldMk cId="1532416803" sldId="1533"/>
            <ac:picMk id="3" creationId="{645CA8F4-0D5B-A8C8-EC39-59490E422C84}"/>
          </ac:picMkLst>
        </pc:picChg>
        <pc:picChg chg="del">
          <ac:chgData name="Harmsel ter, Marjan" userId="5bf7b4e5-383a-4bf6-a1ba-3724f9cc09cb" providerId="ADAL" clId="{2068C657-C650-4CAE-9F7E-342AC7037209}" dt="2025-04-01T07:54:52.655" v="456" actId="478"/>
          <ac:picMkLst>
            <pc:docMk/>
            <pc:sldMk cId="1532416803" sldId="1533"/>
            <ac:picMk id="4" creationId="{9D9B74A6-D8B9-7F34-E6A2-821F8FE219C3}"/>
          </ac:picMkLst>
        </pc:picChg>
      </pc:sldChg>
      <pc:sldChg chg="addSp delSp modSp mod ord">
        <pc:chgData name="Harmsel ter, Marjan" userId="5bf7b4e5-383a-4bf6-a1ba-3724f9cc09cb" providerId="ADAL" clId="{2068C657-C650-4CAE-9F7E-342AC7037209}" dt="2025-04-01T07:29:11.642" v="426" actId="1076"/>
        <pc:sldMkLst>
          <pc:docMk/>
          <pc:sldMk cId="1297885908" sldId="1534"/>
        </pc:sldMkLst>
        <pc:picChg chg="del">
          <ac:chgData name="Harmsel ter, Marjan" userId="5bf7b4e5-383a-4bf6-a1ba-3724f9cc09cb" providerId="ADAL" clId="{2068C657-C650-4CAE-9F7E-342AC7037209}" dt="2025-04-01T07:29:05.889" v="421" actId="478"/>
          <ac:picMkLst>
            <pc:docMk/>
            <pc:sldMk cId="1297885908" sldId="1534"/>
            <ac:picMk id="2" creationId="{5837EB40-E38A-4653-92A0-2DE281780EA7}"/>
          </ac:picMkLst>
        </pc:picChg>
        <pc:picChg chg="add mod">
          <ac:chgData name="Harmsel ter, Marjan" userId="5bf7b4e5-383a-4bf6-a1ba-3724f9cc09cb" providerId="ADAL" clId="{2068C657-C650-4CAE-9F7E-342AC7037209}" dt="2025-04-01T07:29:11.642" v="426" actId="1076"/>
          <ac:picMkLst>
            <pc:docMk/>
            <pc:sldMk cId="1297885908" sldId="1534"/>
            <ac:picMk id="5" creationId="{905CD8B7-D2FE-87F2-5B92-8095E262E7C2}"/>
          </ac:picMkLst>
        </pc:picChg>
      </pc:sldChg>
      <pc:sldChg chg="addSp delSp modSp mod ord">
        <pc:chgData name="Harmsel ter, Marjan" userId="5bf7b4e5-383a-4bf6-a1ba-3724f9cc09cb" providerId="ADAL" clId="{2068C657-C650-4CAE-9F7E-342AC7037209}" dt="2025-04-01T07:41:29.769" v="449" actId="1076"/>
        <pc:sldMkLst>
          <pc:docMk/>
          <pc:sldMk cId="1974502763" sldId="1535"/>
        </pc:sldMkLst>
        <pc:spChg chg="del">
          <ac:chgData name="Harmsel ter, Marjan" userId="5bf7b4e5-383a-4bf6-a1ba-3724f9cc09cb" providerId="ADAL" clId="{2068C657-C650-4CAE-9F7E-342AC7037209}" dt="2025-04-01T07:37:05.946" v="444" actId="478"/>
          <ac:spMkLst>
            <pc:docMk/>
            <pc:sldMk cId="1974502763" sldId="1535"/>
            <ac:spMk id="2" creationId="{2AC56702-5C47-8A8C-93CE-1F1E0CD6BD79}"/>
          </ac:spMkLst>
        </pc:spChg>
        <pc:picChg chg="del">
          <ac:chgData name="Harmsel ter, Marjan" userId="5bf7b4e5-383a-4bf6-a1ba-3724f9cc09cb" providerId="ADAL" clId="{2068C657-C650-4CAE-9F7E-342AC7037209}" dt="2025-04-01T07:37:04.562" v="443" actId="478"/>
          <ac:picMkLst>
            <pc:docMk/>
            <pc:sldMk cId="1974502763" sldId="1535"/>
            <ac:picMk id="3" creationId="{2555FD73-3CD7-49D8-A90C-DBBFB31C45B5}"/>
          </ac:picMkLst>
        </pc:picChg>
        <pc:picChg chg="add mod">
          <ac:chgData name="Harmsel ter, Marjan" userId="5bf7b4e5-383a-4bf6-a1ba-3724f9cc09cb" providerId="ADAL" clId="{2068C657-C650-4CAE-9F7E-342AC7037209}" dt="2025-04-01T07:41:29.769" v="449" actId="1076"/>
          <ac:picMkLst>
            <pc:docMk/>
            <pc:sldMk cId="1974502763" sldId="1535"/>
            <ac:picMk id="5" creationId="{34150B70-92A5-8DD2-C5BC-E7B9AD13677D}"/>
          </ac:picMkLst>
        </pc:picChg>
      </pc:sldChg>
      <pc:sldChg chg="addSp modSp add mod">
        <pc:chgData name="Harmsel ter, Marjan" userId="5bf7b4e5-383a-4bf6-a1ba-3724f9cc09cb" providerId="ADAL" clId="{2068C657-C650-4CAE-9F7E-342AC7037209}" dt="2025-04-01T08:18:42.711" v="672" actId="403"/>
        <pc:sldMkLst>
          <pc:docMk/>
          <pc:sldMk cId="1858003921" sldId="1536"/>
        </pc:sldMkLst>
        <pc:spChg chg="mod">
          <ac:chgData name="Harmsel ter, Marjan" userId="5bf7b4e5-383a-4bf6-a1ba-3724f9cc09cb" providerId="ADAL" clId="{2068C657-C650-4CAE-9F7E-342AC7037209}" dt="2025-04-01T08:07:49.298" v="529" actId="20577"/>
          <ac:spMkLst>
            <pc:docMk/>
            <pc:sldMk cId="1858003921" sldId="1536"/>
            <ac:spMk id="33" creationId="{AC757F5E-B016-F947-4518-7C6B9CC7EE04}"/>
          </ac:spMkLst>
        </pc:spChg>
        <pc:spChg chg="mod">
          <ac:chgData name="Harmsel ter, Marjan" userId="5bf7b4e5-383a-4bf6-a1ba-3724f9cc09cb" providerId="ADAL" clId="{2068C657-C650-4CAE-9F7E-342AC7037209}" dt="2025-04-01T08:18:42.711" v="672" actId="403"/>
          <ac:spMkLst>
            <pc:docMk/>
            <pc:sldMk cId="1858003921" sldId="1536"/>
            <ac:spMk id="34" creationId="{152372B3-00F5-781C-183E-6F2DDF35091D}"/>
          </ac:spMkLst>
        </pc:spChg>
        <pc:spChg chg="mod">
          <ac:chgData name="Harmsel ter, Marjan" userId="5bf7b4e5-383a-4bf6-a1ba-3724f9cc09cb" providerId="ADAL" clId="{2068C657-C650-4CAE-9F7E-342AC7037209}" dt="2025-04-01T08:16:33.303" v="661" actId="403"/>
          <ac:spMkLst>
            <pc:docMk/>
            <pc:sldMk cId="1858003921" sldId="1536"/>
            <ac:spMk id="35" creationId="{37104C51-0232-62ED-4C6F-1447D06633EE}"/>
          </ac:spMkLst>
        </pc:spChg>
        <pc:spChg chg="mod">
          <ac:chgData name="Harmsel ter, Marjan" userId="5bf7b4e5-383a-4bf6-a1ba-3724f9cc09cb" providerId="ADAL" clId="{2068C657-C650-4CAE-9F7E-342AC7037209}" dt="2025-04-01T08:16:38.636" v="662" actId="115"/>
          <ac:spMkLst>
            <pc:docMk/>
            <pc:sldMk cId="1858003921" sldId="1536"/>
            <ac:spMk id="36" creationId="{D8EF981A-9BA7-0EB1-9B70-F7FBF2F7DF1C}"/>
          </ac:spMkLst>
        </pc:spChg>
        <pc:picChg chg="add mod">
          <ac:chgData name="Harmsel ter, Marjan" userId="5bf7b4e5-383a-4bf6-a1ba-3724f9cc09cb" providerId="ADAL" clId="{2068C657-C650-4CAE-9F7E-342AC7037209}" dt="2025-04-01T08:11:22.453" v="561" actId="1076"/>
          <ac:picMkLst>
            <pc:docMk/>
            <pc:sldMk cId="1858003921" sldId="1536"/>
            <ac:picMk id="8" creationId="{9505805A-A9B4-57D7-C748-C6B79C046610}"/>
          </ac:picMkLst>
        </pc:picChg>
        <pc:picChg chg="add mod">
          <ac:chgData name="Harmsel ter, Marjan" userId="5bf7b4e5-383a-4bf6-a1ba-3724f9cc09cb" providerId="ADAL" clId="{2068C657-C650-4CAE-9F7E-342AC7037209}" dt="2025-04-01T08:16:18.358" v="627" actId="1076"/>
          <ac:picMkLst>
            <pc:docMk/>
            <pc:sldMk cId="1858003921" sldId="1536"/>
            <ac:picMk id="18" creationId="{B2880139-9F4D-D1DE-EA96-EFA6355C99F5}"/>
          </ac:picMkLst>
        </pc:picChg>
      </pc:sldChg>
      <pc:sldChg chg="addSp modSp add mod">
        <pc:chgData name="Harmsel ter, Marjan" userId="5bf7b4e5-383a-4bf6-a1ba-3724f9cc09cb" providerId="ADAL" clId="{2068C657-C650-4CAE-9F7E-342AC7037209}" dt="2025-04-01T08:24:57.103" v="836" actId="948"/>
        <pc:sldMkLst>
          <pc:docMk/>
          <pc:sldMk cId="3493866244" sldId="1537"/>
        </pc:sldMkLst>
        <pc:spChg chg="mod">
          <ac:chgData name="Harmsel ter, Marjan" userId="5bf7b4e5-383a-4bf6-a1ba-3724f9cc09cb" providerId="ADAL" clId="{2068C657-C650-4CAE-9F7E-342AC7037209}" dt="2025-04-01T08:19:33.927" v="682" actId="20577"/>
          <ac:spMkLst>
            <pc:docMk/>
            <pc:sldMk cId="3493866244" sldId="1537"/>
            <ac:spMk id="33" creationId="{AC757F5E-B016-F947-4518-7C6B9CC7EE04}"/>
          </ac:spMkLst>
        </pc:spChg>
        <pc:spChg chg="mod">
          <ac:chgData name="Harmsel ter, Marjan" userId="5bf7b4e5-383a-4bf6-a1ba-3724f9cc09cb" providerId="ADAL" clId="{2068C657-C650-4CAE-9F7E-342AC7037209}" dt="2025-04-01T08:20:56.743" v="695" actId="20577"/>
          <ac:spMkLst>
            <pc:docMk/>
            <pc:sldMk cId="3493866244" sldId="1537"/>
            <ac:spMk id="34" creationId="{152372B3-00F5-781C-183E-6F2DDF35091D}"/>
          </ac:spMkLst>
        </pc:spChg>
        <pc:spChg chg="mod">
          <ac:chgData name="Harmsel ter, Marjan" userId="5bf7b4e5-383a-4bf6-a1ba-3724f9cc09cb" providerId="ADAL" clId="{2068C657-C650-4CAE-9F7E-342AC7037209}" dt="2025-04-01T08:22:42.529" v="706" actId="403"/>
          <ac:spMkLst>
            <pc:docMk/>
            <pc:sldMk cId="3493866244" sldId="1537"/>
            <ac:spMk id="35" creationId="{37104C51-0232-62ED-4C6F-1447D06633EE}"/>
          </ac:spMkLst>
        </pc:spChg>
        <pc:spChg chg="mod">
          <ac:chgData name="Harmsel ter, Marjan" userId="5bf7b4e5-383a-4bf6-a1ba-3724f9cc09cb" providerId="ADAL" clId="{2068C657-C650-4CAE-9F7E-342AC7037209}" dt="2025-04-01T08:24:57.103" v="836" actId="948"/>
          <ac:spMkLst>
            <pc:docMk/>
            <pc:sldMk cId="3493866244" sldId="1537"/>
            <ac:spMk id="36" creationId="{D8EF981A-9BA7-0EB1-9B70-F7FBF2F7DF1C}"/>
          </ac:spMkLst>
        </pc:spChg>
        <pc:picChg chg="add mod">
          <ac:chgData name="Harmsel ter, Marjan" userId="5bf7b4e5-383a-4bf6-a1ba-3724f9cc09cb" providerId="ADAL" clId="{2068C657-C650-4CAE-9F7E-342AC7037209}" dt="2025-04-01T08:22:04.637" v="701" actId="1076"/>
          <ac:picMkLst>
            <pc:docMk/>
            <pc:sldMk cId="3493866244" sldId="1537"/>
            <ac:picMk id="8" creationId="{77C0CE67-B4F1-EEFA-7CCC-BC9989AACC41}"/>
          </ac:picMkLst>
        </pc:picChg>
      </pc:sldChg>
      <pc:sldChg chg="addSp delSp modSp add mod">
        <pc:chgData name="Harmsel ter, Marjan" userId="5bf7b4e5-383a-4bf6-a1ba-3724f9cc09cb" providerId="ADAL" clId="{2068C657-C650-4CAE-9F7E-342AC7037209}" dt="2025-04-01T09:29:19.985" v="1392" actId="1076"/>
        <pc:sldMkLst>
          <pc:docMk/>
          <pc:sldMk cId="1378273279" sldId="1538"/>
        </pc:sldMkLst>
        <pc:spChg chg="mod">
          <ac:chgData name="Harmsel ter, Marjan" userId="5bf7b4e5-383a-4bf6-a1ba-3724f9cc09cb" providerId="ADAL" clId="{2068C657-C650-4CAE-9F7E-342AC7037209}" dt="2025-04-01T08:27:53.548" v="852" actId="14100"/>
          <ac:spMkLst>
            <pc:docMk/>
            <pc:sldMk cId="1378273279" sldId="1538"/>
            <ac:spMk id="10" creationId="{EC0CC1D0-FE60-F840-73E9-0CE7E683D1F2}"/>
          </ac:spMkLst>
        </pc:spChg>
        <pc:spChg chg="mod">
          <ac:chgData name="Harmsel ter, Marjan" userId="5bf7b4e5-383a-4bf6-a1ba-3724f9cc09cb" providerId="ADAL" clId="{2068C657-C650-4CAE-9F7E-342AC7037209}" dt="2025-04-01T08:27:58.172" v="853" actId="1076"/>
          <ac:spMkLst>
            <pc:docMk/>
            <pc:sldMk cId="1378273279" sldId="1538"/>
            <ac:spMk id="11" creationId="{CD78B488-E032-3F3E-C334-FB96F8D71FB2}"/>
          </ac:spMkLst>
        </pc:spChg>
        <pc:spChg chg="mod">
          <ac:chgData name="Harmsel ter, Marjan" userId="5bf7b4e5-383a-4bf6-a1ba-3724f9cc09cb" providerId="ADAL" clId="{2068C657-C650-4CAE-9F7E-342AC7037209}" dt="2025-04-01T08:29:22.270" v="906" actId="1076"/>
          <ac:spMkLst>
            <pc:docMk/>
            <pc:sldMk cId="1378273279" sldId="1538"/>
            <ac:spMk id="12" creationId="{E2476A93-B8D4-4E44-87FD-AFF601B2337C}"/>
          </ac:spMkLst>
        </pc:spChg>
        <pc:spChg chg="del">
          <ac:chgData name="Harmsel ter, Marjan" userId="5bf7b4e5-383a-4bf6-a1ba-3724f9cc09cb" providerId="ADAL" clId="{2068C657-C650-4CAE-9F7E-342AC7037209}" dt="2025-04-01T08:28:08.707" v="871" actId="478"/>
          <ac:spMkLst>
            <pc:docMk/>
            <pc:sldMk cId="1378273279" sldId="1538"/>
            <ac:spMk id="13" creationId="{4985FF45-EE56-11C3-E0CC-6BBB359031C0}"/>
          </ac:spMkLst>
        </pc:spChg>
        <pc:spChg chg="mod">
          <ac:chgData name="Harmsel ter, Marjan" userId="5bf7b4e5-383a-4bf6-a1ba-3724f9cc09cb" providerId="ADAL" clId="{2068C657-C650-4CAE-9F7E-342AC7037209}" dt="2025-04-01T08:29:22.270" v="906" actId="1076"/>
          <ac:spMkLst>
            <pc:docMk/>
            <pc:sldMk cId="1378273279" sldId="1538"/>
            <ac:spMk id="14" creationId="{B7594A3B-3117-84CE-C300-FB96E5ED269D}"/>
          </ac:spMkLst>
        </pc:spChg>
        <pc:spChg chg="mod">
          <ac:chgData name="Harmsel ter, Marjan" userId="5bf7b4e5-383a-4bf6-a1ba-3724f9cc09cb" providerId="ADAL" clId="{2068C657-C650-4CAE-9F7E-342AC7037209}" dt="2025-04-01T08:29:22.270" v="906" actId="1076"/>
          <ac:spMkLst>
            <pc:docMk/>
            <pc:sldMk cId="1378273279" sldId="1538"/>
            <ac:spMk id="15" creationId="{6EA1F8B7-D4BC-D8B0-E6FD-F33ECB45A1DD}"/>
          </ac:spMkLst>
        </pc:spChg>
        <pc:spChg chg="mod">
          <ac:chgData name="Harmsel ter, Marjan" userId="5bf7b4e5-383a-4bf6-a1ba-3724f9cc09cb" providerId="ADAL" clId="{2068C657-C650-4CAE-9F7E-342AC7037209}" dt="2025-04-01T08:27:50.012" v="851" actId="14100"/>
          <ac:spMkLst>
            <pc:docMk/>
            <pc:sldMk cId="1378273279" sldId="1538"/>
            <ac:spMk id="16" creationId="{F53F294D-65CC-23A5-E4A1-B2132FCF814C}"/>
          </ac:spMkLst>
        </pc:spChg>
        <pc:spChg chg="mod">
          <ac:chgData name="Harmsel ter, Marjan" userId="5bf7b4e5-383a-4bf6-a1ba-3724f9cc09cb" providerId="ADAL" clId="{2068C657-C650-4CAE-9F7E-342AC7037209}" dt="2025-04-01T09:29:19.985" v="1392" actId="1076"/>
          <ac:spMkLst>
            <pc:docMk/>
            <pc:sldMk cId="1378273279" sldId="1538"/>
            <ac:spMk id="17" creationId="{AB86235B-CBC0-F9DB-29F4-F23367831B1B}"/>
          </ac:spMkLst>
        </pc:spChg>
        <pc:spChg chg="del">
          <ac:chgData name="Harmsel ter, Marjan" userId="5bf7b4e5-383a-4bf6-a1ba-3724f9cc09cb" providerId="ADAL" clId="{2068C657-C650-4CAE-9F7E-342AC7037209}" dt="2025-04-01T08:28:09.366" v="872" actId="478"/>
          <ac:spMkLst>
            <pc:docMk/>
            <pc:sldMk cId="1378273279" sldId="1538"/>
            <ac:spMk id="18" creationId="{85D7DD60-F4AA-AD34-A265-146B167D02FE}"/>
          </ac:spMkLst>
        </pc:spChg>
        <pc:spChg chg="mod">
          <ac:chgData name="Harmsel ter, Marjan" userId="5bf7b4e5-383a-4bf6-a1ba-3724f9cc09cb" providerId="ADAL" clId="{2068C657-C650-4CAE-9F7E-342AC7037209}" dt="2025-04-01T08:29:22.270" v="906" actId="1076"/>
          <ac:spMkLst>
            <pc:docMk/>
            <pc:sldMk cId="1378273279" sldId="1538"/>
            <ac:spMk id="19" creationId="{40542B69-6D97-5F24-63E3-ABE36EA69A27}"/>
          </ac:spMkLst>
        </pc:spChg>
        <pc:picChg chg="add mod">
          <ac:chgData name="Harmsel ter, Marjan" userId="5bf7b4e5-383a-4bf6-a1ba-3724f9cc09cb" providerId="ADAL" clId="{2068C657-C650-4CAE-9F7E-342AC7037209}" dt="2025-04-01T08:29:28.309" v="910" actId="1076"/>
          <ac:picMkLst>
            <pc:docMk/>
            <pc:sldMk cId="1378273279" sldId="1538"/>
            <ac:picMk id="4" creationId="{F368472C-3C6A-9992-722D-6BBB6B1D5FDB}"/>
          </ac:picMkLst>
        </pc:picChg>
        <pc:picChg chg="add mod">
          <ac:chgData name="Harmsel ter, Marjan" userId="5bf7b4e5-383a-4bf6-a1ba-3724f9cc09cb" providerId="ADAL" clId="{2068C657-C650-4CAE-9F7E-342AC7037209}" dt="2025-04-01T08:30:51.653" v="917" actId="1076"/>
          <ac:picMkLst>
            <pc:docMk/>
            <pc:sldMk cId="1378273279" sldId="1538"/>
            <ac:picMk id="22" creationId="{CDFC22FD-AA43-EE1F-CA9C-C79171E07A7F}"/>
          </ac:picMkLst>
        </pc:picChg>
      </pc:sldChg>
      <pc:sldChg chg="addSp delSp modSp add mod">
        <pc:chgData name="Harmsel ter, Marjan" userId="5bf7b4e5-383a-4bf6-a1ba-3724f9cc09cb" providerId="ADAL" clId="{2068C657-C650-4CAE-9F7E-342AC7037209}" dt="2025-04-01T09:27:50.538" v="1390" actId="20577"/>
        <pc:sldMkLst>
          <pc:docMk/>
          <pc:sldMk cId="2655261525" sldId="1539"/>
        </pc:sldMkLst>
        <pc:spChg chg="mod">
          <ac:chgData name="Harmsel ter, Marjan" userId="5bf7b4e5-383a-4bf6-a1ba-3724f9cc09cb" providerId="ADAL" clId="{2068C657-C650-4CAE-9F7E-342AC7037209}" dt="2025-04-01T08:33:35.316" v="932" actId="14100"/>
          <ac:spMkLst>
            <pc:docMk/>
            <pc:sldMk cId="2655261525" sldId="1539"/>
            <ac:spMk id="4" creationId="{D753C383-62C8-E733-4553-E085527A1FCA}"/>
          </ac:spMkLst>
        </pc:spChg>
        <pc:spChg chg="mod">
          <ac:chgData name="Harmsel ter, Marjan" userId="5bf7b4e5-383a-4bf6-a1ba-3724f9cc09cb" providerId="ADAL" clId="{2068C657-C650-4CAE-9F7E-342AC7037209}" dt="2025-04-01T08:33:37.756" v="933" actId="1076"/>
          <ac:spMkLst>
            <pc:docMk/>
            <pc:sldMk cId="2655261525" sldId="1539"/>
            <ac:spMk id="9" creationId="{B5FA4264-9F79-B20D-0826-CEC58E7B74B7}"/>
          </ac:spMkLst>
        </pc:spChg>
        <pc:spChg chg="mod">
          <ac:chgData name="Harmsel ter, Marjan" userId="5bf7b4e5-383a-4bf6-a1ba-3724f9cc09cb" providerId="ADAL" clId="{2068C657-C650-4CAE-9F7E-342AC7037209}" dt="2025-04-01T08:34:33.075" v="937" actId="14100"/>
          <ac:spMkLst>
            <pc:docMk/>
            <pc:sldMk cId="2655261525" sldId="1539"/>
            <ac:spMk id="10" creationId="{B37FADB8-F5A5-F448-15A7-6A630939BCDC}"/>
          </ac:spMkLst>
        </pc:spChg>
        <pc:spChg chg="mod">
          <ac:chgData name="Harmsel ter, Marjan" userId="5bf7b4e5-383a-4bf6-a1ba-3724f9cc09cb" providerId="ADAL" clId="{2068C657-C650-4CAE-9F7E-342AC7037209}" dt="2025-04-01T08:34:35.260" v="938" actId="1076"/>
          <ac:spMkLst>
            <pc:docMk/>
            <pc:sldMk cId="2655261525" sldId="1539"/>
            <ac:spMk id="11" creationId="{2D5226DB-4490-ECD5-880A-CDAB0447C263}"/>
          </ac:spMkLst>
        </pc:spChg>
        <pc:spChg chg="mod">
          <ac:chgData name="Harmsel ter, Marjan" userId="5bf7b4e5-383a-4bf6-a1ba-3724f9cc09cb" providerId="ADAL" clId="{2068C657-C650-4CAE-9F7E-342AC7037209}" dt="2025-04-01T09:27:50.538" v="1390" actId="20577"/>
          <ac:spMkLst>
            <pc:docMk/>
            <pc:sldMk cId="2655261525" sldId="1539"/>
            <ac:spMk id="12" creationId="{E2476A93-B8D4-4E44-87FD-AFF601B2337C}"/>
          </ac:spMkLst>
        </pc:spChg>
        <pc:spChg chg="mod">
          <ac:chgData name="Harmsel ter, Marjan" userId="5bf7b4e5-383a-4bf6-a1ba-3724f9cc09cb" providerId="ADAL" clId="{2068C657-C650-4CAE-9F7E-342AC7037209}" dt="2025-04-01T09:27:49.311" v="1389" actId="20577"/>
          <ac:spMkLst>
            <pc:docMk/>
            <pc:sldMk cId="2655261525" sldId="1539"/>
            <ac:spMk id="13" creationId="{4985FF45-EE56-11C3-E0CC-6BBB359031C0}"/>
          </ac:spMkLst>
        </pc:spChg>
        <pc:spChg chg="mod">
          <ac:chgData name="Harmsel ter, Marjan" userId="5bf7b4e5-383a-4bf6-a1ba-3724f9cc09cb" providerId="ADAL" clId="{2068C657-C650-4CAE-9F7E-342AC7037209}" dt="2025-04-01T08:40:06.932" v="1042" actId="14100"/>
          <ac:spMkLst>
            <pc:docMk/>
            <pc:sldMk cId="2655261525" sldId="1539"/>
            <ac:spMk id="14" creationId="{B7594A3B-3117-84CE-C300-FB96E5ED269D}"/>
          </ac:spMkLst>
        </pc:spChg>
        <pc:spChg chg="mod">
          <ac:chgData name="Harmsel ter, Marjan" userId="5bf7b4e5-383a-4bf6-a1ba-3724f9cc09cb" providerId="ADAL" clId="{2068C657-C650-4CAE-9F7E-342AC7037209}" dt="2025-04-01T09:27:48.105" v="1388" actId="20577"/>
          <ac:spMkLst>
            <pc:docMk/>
            <pc:sldMk cId="2655261525" sldId="1539"/>
            <ac:spMk id="15" creationId="{6EA1F8B7-D4BC-D8B0-E6FD-F33ECB45A1DD}"/>
          </ac:spMkLst>
        </pc:spChg>
        <pc:spChg chg="mod">
          <ac:chgData name="Harmsel ter, Marjan" userId="5bf7b4e5-383a-4bf6-a1ba-3724f9cc09cb" providerId="ADAL" clId="{2068C657-C650-4CAE-9F7E-342AC7037209}" dt="2025-04-01T08:38:51.407" v="1007" actId="14100"/>
          <ac:spMkLst>
            <pc:docMk/>
            <pc:sldMk cId="2655261525" sldId="1539"/>
            <ac:spMk id="18" creationId="{85D7DD60-F4AA-AD34-A265-146B167D02FE}"/>
          </ac:spMkLst>
        </pc:spChg>
        <pc:spChg chg="mod">
          <ac:chgData name="Harmsel ter, Marjan" userId="5bf7b4e5-383a-4bf6-a1ba-3724f9cc09cb" providerId="ADAL" clId="{2068C657-C650-4CAE-9F7E-342AC7037209}" dt="2025-04-01T08:41:44.646" v="1065" actId="1076"/>
          <ac:spMkLst>
            <pc:docMk/>
            <pc:sldMk cId="2655261525" sldId="1539"/>
            <ac:spMk id="19" creationId="{40542B69-6D97-5F24-63E3-ABE36EA69A27}"/>
          </ac:spMkLst>
        </pc:spChg>
        <pc:spChg chg="add mod">
          <ac:chgData name="Harmsel ter, Marjan" userId="5bf7b4e5-383a-4bf6-a1ba-3724f9cc09cb" providerId="ADAL" clId="{2068C657-C650-4CAE-9F7E-342AC7037209}" dt="2025-04-01T08:40:49.295" v="1050" actId="14100"/>
          <ac:spMkLst>
            <pc:docMk/>
            <pc:sldMk cId="2655261525" sldId="1539"/>
            <ac:spMk id="24" creationId="{4725BEE2-D6CE-0FB2-EA26-2DE8367F22C2}"/>
          </ac:spMkLst>
        </pc:spChg>
        <pc:spChg chg="add mod">
          <ac:chgData name="Harmsel ter, Marjan" userId="5bf7b4e5-383a-4bf6-a1ba-3724f9cc09cb" providerId="ADAL" clId="{2068C657-C650-4CAE-9F7E-342AC7037209}" dt="2025-04-01T08:41:04.067" v="1056" actId="1076"/>
          <ac:spMkLst>
            <pc:docMk/>
            <pc:sldMk cId="2655261525" sldId="1539"/>
            <ac:spMk id="25" creationId="{EAFB38E3-DE39-3559-7135-E50ABC8C7D35}"/>
          </ac:spMkLst>
        </pc:spChg>
        <pc:spChg chg="add del mod">
          <ac:chgData name="Harmsel ter, Marjan" userId="5bf7b4e5-383a-4bf6-a1ba-3724f9cc09cb" providerId="ADAL" clId="{2068C657-C650-4CAE-9F7E-342AC7037209}" dt="2025-04-01T08:41:59.721" v="1070" actId="478"/>
          <ac:spMkLst>
            <pc:docMk/>
            <pc:sldMk cId="2655261525" sldId="1539"/>
            <ac:spMk id="26" creationId="{65917269-04CB-40E6-A21D-4DD955ED1C69}"/>
          </ac:spMkLst>
        </pc:spChg>
        <pc:spChg chg="add mod">
          <ac:chgData name="Harmsel ter, Marjan" userId="5bf7b4e5-383a-4bf6-a1ba-3724f9cc09cb" providerId="ADAL" clId="{2068C657-C650-4CAE-9F7E-342AC7037209}" dt="2025-04-01T08:42:06.595" v="1072" actId="1076"/>
          <ac:spMkLst>
            <pc:docMk/>
            <pc:sldMk cId="2655261525" sldId="1539"/>
            <ac:spMk id="30" creationId="{7200A378-54F6-6E32-4DA4-AC0FC88F1CE8}"/>
          </ac:spMkLst>
        </pc:spChg>
        <pc:picChg chg="add mod">
          <ac:chgData name="Harmsel ter, Marjan" userId="5bf7b4e5-383a-4bf6-a1ba-3724f9cc09cb" providerId="ADAL" clId="{2068C657-C650-4CAE-9F7E-342AC7037209}" dt="2025-04-01T08:41:30.020" v="1063" actId="1076"/>
          <ac:picMkLst>
            <pc:docMk/>
            <pc:sldMk cId="2655261525" sldId="1539"/>
            <ac:picMk id="17" creationId="{240D4CEF-079F-FF27-5BBA-765A6EA92687}"/>
          </ac:picMkLst>
        </pc:picChg>
        <pc:cxnChg chg="mod">
          <ac:chgData name="Harmsel ter, Marjan" userId="5bf7b4e5-383a-4bf6-a1ba-3724f9cc09cb" providerId="ADAL" clId="{2068C657-C650-4CAE-9F7E-342AC7037209}" dt="2025-04-01T08:41:47.029" v="1066" actId="14100"/>
          <ac:cxnSpMkLst>
            <pc:docMk/>
            <pc:sldMk cId="2655261525" sldId="1539"/>
            <ac:cxnSpMk id="21" creationId="{B84B33EF-2A54-99B2-FEF8-27486B72F624}"/>
          </ac:cxnSpMkLst>
        </pc:cxnChg>
        <pc:cxnChg chg="mod">
          <ac:chgData name="Harmsel ter, Marjan" userId="5bf7b4e5-383a-4bf6-a1ba-3724f9cc09cb" providerId="ADAL" clId="{2068C657-C650-4CAE-9F7E-342AC7037209}" dt="2025-04-01T08:38:56.110" v="1008" actId="14100"/>
          <ac:cxnSpMkLst>
            <pc:docMk/>
            <pc:sldMk cId="2655261525" sldId="1539"/>
            <ac:cxnSpMk id="27" creationId="{EC90AE0F-5DD8-2D25-C999-5E0CC65E11C5}"/>
          </ac:cxnSpMkLst>
        </pc:cxnChg>
        <pc:cxnChg chg="mod">
          <ac:chgData name="Harmsel ter, Marjan" userId="5bf7b4e5-383a-4bf6-a1ba-3724f9cc09cb" providerId="ADAL" clId="{2068C657-C650-4CAE-9F7E-342AC7037209}" dt="2025-04-01T08:40:27.533" v="1045" actId="14100"/>
          <ac:cxnSpMkLst>
            <pc:docMk/>
            <pc:sldMk cId="2655261525" sldId="1539"/>
            <ac:cxnSpMk id="29" creationId="{10445519-6BAB-CA4B-0B0C-EF80D4D34E4C}"/>
          </ac:cxnSpMkLst>
        </pc:cxnChg>
      </pc:sldChg>
      <pc:sldChg chg="addSp delSp modSp add mod">
        <pc:chgData name="Harmsel ter, Marjan" userId="5bf7b4e5-383a-4bf6-a1ba-3724f9cc09cb" providerId="ADAL" clId="{2068C657-C650-4CAE-9F7E-342AC7037209}" dt="2025-04-01T09:10:02.115" v="1193" actId="14100"/>
        <pc:sldMkLst>
          <pc:docMk/>
          <pc:sldMk cId="4150392639" sldId="1540"/>
        </pc:sldMkLst>
        <pc:spChg chg="mod">
          <ac:chgData name="Harmsel ter, Marjan" userId="5bf7b4e5-383a-4bf6-a1ba-3724f9cc09cb" providerId="ADAL" clId="{2068C657-C650-4CAE-9F7E-342AC7037209}" dt="2025-04-01T08:42:55.315" v="1090" actId="14100"/>
          <ac:spMkLst>
            <pc:docMk/>
            <pc:sldMk cId="4150392639" sldId="1540"/>
            <ac:spMk id="4" creationId="{D753C383-62C8-E733-4553-E085527A1FCA}"/>
          </ac:spMkLst>
        </pc:spChg>
        <pc:spChg chg="mod">
          <ac:chgData name="Harmsel ter, Marjan" userId="5bf7b4e5-383a-4bf6-a1ba-3724f9cc09cb" providerId="ADAL" clId="{2068C657-C650-4CAE-9F7E-342AC7037209}" dt="2025-04-01T08:42:57.340" v="1091" actId="1076"/>
          <ac:spMkLst>
            <pc:docMk/>
            <pc:sldMk cId="4150392639" sldId="1540"/>
            <ac:spMk id="9" creationId="{B5FA4264-9F79-B20D-0826-CEC58E7B74B7}"/>
          </ac:spMkLst>
        </pc:spChg>
        <pc:spChg chg="mod">
          <ac:chgData name="Harmsel ter, Marjan" userId="5bf7b4e5-383a-4bf6-a1ba-3724f9cc09cb" providerId="ADAL" clId="{2068C657-C650-4CAE-9F7E-342AC7037209}" dt="2025-04-01T08:48:51.235" v="1128" actId="14100"/>
          <ac:spMkLst>
            <pc:docMk/>
            <pc:sldMk cId="4150392639" sldId="1540"/>
            <ac:spMk id="10" creationId="{B37FADB8-F5A5-F448-15A7-6A630939BCDC}"/>
          </ac:spMkLst>
        </pc:spChg>
        <pc:spChg chg="mod">
          <ac:chgData name="Harmsel ter, Marjan" userId="5bf7b4e5-383a-4bf6-a1ba-3724f9cc09cb" providerId="ADAL" clId="{2068C657-C650-4CAE-9F7E-342AC7037209}" dt="2025-04-01T08:46:20.836" v="1098" actId="1076"/>
          <ac:spMkLst>
            <pc:docMk/>
            <pc:sldMk cId="4150392639" sldId="1540"/>
            <ac:spMk id="11" creationId="{2D5226DB-4490-ECD5-880A-CDAB0447C263}"/>
          </ac:spMkLst>
        </pc:spChg>
        <pc:spChg chg="mod">
          <ac:chgData name="Harmsel ter, Marjan" userId="5bf7b4e5-383a-4bf6-a1ba-3724f9cc09cb" providerId="ADAL" clId="{2068C657-C650-4CAE-9F7E-342AC7037209}" dt="2025-04-01T09:09:38.317" v="1189" actId="1076"/>
          <ac:spMkLst>
            <pc:docMk/>
            <pc:sldMk cId="4150392639" sldId="1540"/>
            <ac:spMk id="12" creationId="{E2476A93-B8D4-4E44-87FD-AFF601B2337C}"/>
          </ac:spMkLst>
        </pc:spChg>
        <pc:spChg chg="mod">
          <ac:chgData name="Harmsel ter, Marjan" userId="5bf7b4e5-383a-4bf6-a1ba-3724f9cc09cb" providerId="ADAL" clId="{2068C657-C650-4CAE-9F7E-342AC7037209}" dt="2025-04-01T08:49:16.667" v="1134" actId="1076"/>
          <ac:spMkLst>
            <pc:docMk/>
            <pc:sldMk cId="4150392639" sldId="1540"/>
            <ac:spMk id="13" creationId="{4985FF45-EE56-11C3-E0CC-6BBB359031C0}"/>
          </ac:spMkLst>
        </pc:spChg>
        <pc:spChg chg="mod">
          <ac:chgData name="Harmsel ter, Marjan" userId="5bf7b4e5-383a-4bf6-a1ba-3724f9cc09cb" providerId="ADAL" clId="{2068C657-C650-4CAE-9F7E-342AC7037209}" dt="2025-04-01T09:03:59.418" v="1155" actId="14100"/>
          <ac:spMkLst>
            <pc:docMk/>
            <pc:sldMk cId="4150392639" sldId="1540"/>
            <ac:spMk id="14" creationId="{B7594A3B-3117-84CE-C300-FB96E5ED269D}"/>
          </ac:spMkLst>
        </pc:spChg>
        <pc:spChg chg="mod">
          <ac:chgData name="Harmsel ter, Marjan" userId="5bf7b4e5-383a-4bf6-a1ba-3724f9cc09cb" providerId="ADAL" clId="{2068C657-C650-4CAE-9F7E-342AC7037209}" dt="2025-04-01T09:03:54.146" v="1154" actId="14100"/>
          <ac:spMkLst>
            <pc:docMk/>
            <pc:sldMk cId="4150392639" sldId="1540"/>
            <ac:spMk id="15" creationId="{6EA1F8B7-D4BC-D8B0-E6FD-F33ECB45A1DD}"/>
          </ac:spMkLst>
        </pc:spChg>
        <pc:spChg chg="mod">
          <ac:chgData name="Harmsel ter, Marjan" userId="5bf7b4e5-383a-4bf6-a1ba-3724f9cc09cb" providerId="ADAL" clId="{2068C657-C650-4CAE-9F7E-342AC7037209}" dt="2025-04-01T08:49:10.115" v="1132" actId="14100"/>
          <ac:spMkLst>
            <pc:docMk/>
            <pc:sldMk cId="4150392639" sldId="1540"/>
            <ac:spMk id="18" creationId="{85D7DD60-F4AA-AD34-A265-146B167D02FE}"/>
          </ac:spMkLst>
        </pc:spChg>
        <pc:spChg chg="mod">
          <ac:chgData name="Harmsel ter, Marjan" userId="5bf7b4e5-383a-4bf6-a1ba-3724f9cc09cb" providerId="ADAL" clId="{2068C657-C650-4CAE-9F7E-342AC7037209}" dt="2025-04-01T09:09:38.317" v="1189" actId="1076"/>
          <ac:spMkLst>
            <pc:docMk/>
            <pc:sldMk cId="4150392639" sldId="1540"/>
            <ac:spMk id="19" creationId="{40542B69-6D97-5F24-63E3-ABE36EA69A27}"/>
          </ac:spMkLst>
        </pc:spChg>
        <pc:picChg chg="add mod">
          <ac:chgData name="Harmsel ter, Marjan" userId="5bf7b4e5-383a-4bf6-a1ba-3724f9cc09cb" providerId="ADAL" clId="{2068C657-C650-4CAE-9F7E-342AC7037209}" dt="2025-04-01T08:49:43.940" v="1138" actId="1076"/>
          <ac:picMkLst>
            <pc:docMk/>
            <pc:sldMk cId="4150392639" sldId="1540"/>
            <ac:picMk id="28" creationId="{B103230A-8A91-1DAA-E4A5-5F23452023C6}"/>
          </ac:picMkLst>
        </pc:picChg>
        <pc:picChg chg="add mod">
          <ac:chgData name="Harmsel ter, Marjan" userId="5bf7b4e5-383a-4bf6-a1ba-3724f9cc09cb" providerId="ADAL" clId="{2068C657-C650-4CAE-9F7E-342AC7037209}" dt="2025-04-01T09:03:48.747" v="1141" actId="1076"/>
          <ac:picMkLst>
            <pc:docMk/>
            <pc:sldMk cId="4150392639" sldId="1540"/>
            <ac:picMk id="31" creationId="{02071197-7E3E-07A7-216E-79FE6011B1FD}"/>
          </ac:picMkLst>
        </pc:picChg>
        <pc:picChg chg="add mod modCrop">
          <ac:chgData name="Harmsel ter, Marjan" userId="5bf7b4e5-383a-4bf6-a1ba-3724f9cc09cb" providerId="ADAL" clId="{2068C657-C650-4CAE-9F7E-342AC7037209}" dt="2025-04-01T09:10:02.115" v="1193" actId="14100"/>
          <ac:picMkLst>
            <pc:docMk/>
            <pc:sldMk cId="4150392639" sldId="1540"/>
            <ac:picMk id="41" creationId="{037BE702-1AD4-D3C1-773E-08026440B3F2}"/>
          </ac:picMkLst>
        </pc:picChg>
        <pc:cxnChg chg="mod">
          <ac:chgData name="Harmsel ter, Marjan" userId="5bf7b4e5-383a-4bf6-a1ba-3724f9cc09cb" providerId="ADAL" clId="{2068C657-C650-4CAE-9F7E-342AC7037209}" dt="2025-04-01T09:09:40.913" v="1190" actId="14100"/>
          <ac:cxnSpMkLst>
            <pc:docMk/>
            <pc:sldMk cId="4150392639" sldId="1540"/>
            <ac:cxnSpMk id="21" creationId="{B84B33EF-2A54-99B2-FEF8-27486B72F624}"/>
          </ac:cxnSpMkLst>
        </pc:cxnChg>
        <pc:cxnChg chg="mod">
          <ac:chgData name="Harmsel ter, Marjan" userId="5bf7b4e5-383a-4bf6-a1ba-3724f9cc09cb" providerId="ADAL" clId="{2068C657-C650-4CAE-9F7E-342AC7037209}" dt="2025-04-01T08:49:13.523" v="1133" actId="14100"/>
          <ac:cxnSpMkLst>
            <pc:docMk/>
            <pc:sldMk cId="4150392639" sldId="1540"/>
            <ac:cxnSpMk id="27" creationId="{EC90AE0F-5DD8-2D25-C999-5E0CC65E11C5}"/>
          </ac:cxnSpMkLst>
        </pc:cxnChg>
        <pc:cxnChg chg="mod">
          <ac:chgData name="Harmsel ter, Marjan" userId="5bf7b4e5-383a-4bf6-a1ba-3724f9cc09cb" providerId="ADAL" clId="{2068C657-C650-4CAE-9F7E-342AC7037209}" dt="2025-04-01T08:48:58.699" v="1130" actId="14100"/>
          <ac:cxnSpMkLst>
            <pc:docMk/>
            <pc:sldMk cId="4150392639" sldId="1540"/>
            <ac:cxnSpMk id="29" creationId="{10445519-6BAB-CA4B-0B0C-EF80D4D34E4C}"/>
          </ac:cxnSpMkLst>
        </pc:cxnChg>
        <pc:cxnChg chg="add mod">
          <ac:chgData name="Harmsel ter, Marjan" userId="5bf7b4e5-383a-4bf6-a1ba-3724f9cc09cb" providerId="ADAL" clId="{2068C657-C650-4CAE-9F7E-342AC7037209}" dt="2025-04-01T09:04:58.347" v="1163" actId="14100"/>
          <ac:cxnSpMkLst>
            <pc:docMk/>
            <pc:sldMk cId="4150392639" sldId="1540"/>
            <ac:cxnSpMk id="35" creationId="{FBE1AFA5-C070-45CF-E112-9892979D4199}"/>
          </ac:cxnSpMkLst>
        </pc:cxnChg>
        <pc:cxnChg chg="add del mod">
          <ac:chgData name="Harmsel ter, Marjan" userId="5bf7b4e5-383a-4bf6-a1ba-3724f9cc09cb" providerId="ADAL" clId="{2068C657-C650-4CAE-9F7E-342AC7037209}" dt="2025-04-01T09:07:28.244" v="1179" actId="478"/>
          <ac:cxnSpMkLst>
            <pc:docMk/>
            <pc:sldMk cId="4150392639" sldId="1540"/>
            <ac:cxnSpMk id="37" creationId="{6F34B89C-964D-E64F-D5A6-8A1DC20DA576}"/>
          </ac:cxnSpMkLst>
        </pc:cxnChg>
      </pc:sldChg>
      <pc:sldChg chg="del">
        <pc:chgData name="Harmsel ter, Marjan" userId="5bf7b4e5-383a-4bf6-a1ba-3724f9cc09cb" providerId="ADAL" clId="{2068C657-C650-4CAE-9F7E-342AC7037209}" dt="2025-04-01T09:28:11.615" v="1391" actId="47"/>
        <pc:sldMkLst>
          <pc:docMk/>
          <pc:sldMk cId="803077665" sldId="1543"/>
        </pc:sldMkLst>
      </pc:sldChg>
      <pc:sldChg chg="addSp delSp modSp add mod">
        <pc:chgData name="Harmsel ter, Marjan" userId="5bf7b4e5-383a-4bf6-a1ba-3724f9cc09cb" providerId="ADAL" clId="{2068C657-C650-4CAE-9F7E-342AC7037209}" dt="2025-04-01T09:25:03.657" v="1384" actId="1076"/>
        <pc:sldMkLst>
          <pc:docMk/>
          <pc:sldMk cId="831225058" sldId="1544"/>
        </pc:sldMkLst>
        <pc:spChg chg="mod">
          <ac:chgData name="Harmsel ter, Marjan" userId="5bf7b4e5-383a-4bf6-a1ba-3724f9cc09cb" providerId="ADAL" clId="{2068C657-C650-4CAE-9F7E-342AC7037209}" dt="2025-04-01T09:13:37.769" v="1231" actId="1076"/>
          <ac:spMkLst>
            <pc:docMk/>
            <pc:sldMk cId="831225058" sldId="1544"/>
            <ac:spMk id="33" creationId="{AC757F5E-B016-F947-4518-7C6B9CC7EE04}"/>
          </ac:spMkLst>
        </pc:spChg>
        <pc:spChg chg="mod">
          <ac:chgData name="Harmsel ter, Marjan" userId="5bf7b4e5-383a-4bf6-a1ba-3724f9cc09cb" providerId="ADAL" clId="{2068C657-C650-4CAE-9F7E-342AC7037209}" dt="2025-04-01T09:13:26.433" v="1228" actId="1076"/>
          <ac:spMkLst>
            <pc:docMk/>
            <pc:sldMk cId="831225058" sldId="1544"/>
            <ac:spMk id="34" creationId="{152372B3-00F5-781C-183E-6F2DDF35091D}"/>
          </ac:spMkLst>
        </pc:spChg>
        <pc:spChg chg="mod">
          <ac:chgData name="Harmsel ter, Marjan" userId="5bf7b4e5-383a-4bf6-a1ba-3724f9cc09cb" providerId="ADAL" clId="{2068C657-C650-4CAE-9F7E-342AC7037209}" dt="2025-04-01T09:24:49.741" v="1383" actId="115"/>
          <ac:spMkLst>
            <pc:docMk/>
            <pc:sldMk cId="831225058" sldId="1544"/>
            <ac:spMk id="35" creationId="{37104C51-0232-62ED-4C6F-1447D06633EE}"/>
          </ac:spMkLst>
        </pc:spChg>
        <pc:spChg chg="mod">
          <ac:chgData name="Harmsel ter, Marjan" userId="5bf7b4e5-383a-4bf6-a1ba-3724f9cc09cb" providerId="ADAL" clId="{2068C657-C650-4CAE-9F7E-342AC7037209}" dt="2025-04-01T09:18:38.380" v="1296" actId="403"/>
          <ac:spMkLst>
            <pc:docMk/>
            <pc:sldMk cId="831225058" sldId="1544"/>
            <ac:spMk id="36" creationId="{D8EF981A-9BA7-0EB1-9B70-F7FBF2F7DF1C}"/>
          </ac:spMkLst>
        </pc:spChg>
        <pc:picChg chg="del">
          <ac:chgData name="Harmsel ter, Marjan" userId="5bf7b4e5-383a-4bf6-a1ba-3724f9cc09cb" providerId="ADAL" clId="{2068C657-C650-4CAE-9F7E-342AC7037209}" dt="2025-04-01T09:13:41.478" v="1233" actId="478"/>
          <ac:picMkLst>
            <pc:docMk/>
            <pc:sldMk cId="831225058" sldId="1544"/>
            <ac:picMk id="2" creationId="{F994B3DA-FDA1-7CDD-950E-067810A3D961}"/>
          </ac:picMkLst>
        </pc:picChg>
        <pc:picChg chg="del">
          <ac:chgData name="Harmsel ter, Marjan" userId="5bf7b4e5-383a-4bf6-a1ba-3724f9cc09cb" providerId="ADAL" clId="{2068C657-C650-4CAE-9F7E-342AC7037209}" dt="2025-04-01T09:13:40.767" v="1232" actId="478"/>
          <ac:picMkLst>
            <pc:docMk/>
            <pc:sldMk cId="831225058" sldId="1544"/>
            <ac:picMk id="8" creationId="{77C0CE67-B4F1-EEFA-7CCC-BC9989AACC41}"/>
          </ac:picMkLst>
        </pc:picChg>
        <pc:picChg chg="add mod">
          <ac:chgData name="Harmsel ter, Marjan" userId="5bf7b4e5-383a-4bf6-a1ba-3724f9cc09cb" providerId="ADAL" clId="{2068C657-C650-4CAE-9F7E-342AC7037209}" dt="2025-04-01T09:22:49.266" v="1377" actId="1076"/>
          <ac:picMkLst>
            <pc:docMk/>
            <pc:sldMk cId="831225058" sldId="1544"/>
            <ac:picMk id="9" creationId="{92965F57-F81D-E597-D380-D1A35F91430A}"/>
          </ac:picMkLst>
        </pc:picChg>
        <pc:picChg chg="mod">
          <ac:chgData name="Harmsel ter, Marjan" userId="5bf7b4e5-383a-4bf6-a1ba-3724f9cc09cb" providerId="ADAL" clId="{2068C657-C650-4CAE-9F7E-342AC7037209}" dt="2025-04-01T09:25:03.657" v="1384" actId="1076"/>
          <ac:picMkLst>
            <pc:docMk/>
            <pc:sldMk cId="831225058" sldId="1544"/>
            <ac:picMk id="19" creationId="{3555C135-4388-C853-551E-21396FEC0F0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a:solidFill>
                  <a:srgbClr val="4F4F4F"/>
                </a:solidFill>
                <a:effectLst/>
                <a:latin typeface="Verdana" panose="020B0604030504040204" pitchFamily="34" charset="0"/>
              </a:rPr>
              <a:t>Woordenoverzicht</a:t>
            </a:r>
          </a:p>
          <a:p>
            <a:r>
              <a:rPr lang="nl-NL" b="1"/>
              <a:t>de omvang: </a:t>
            </a:r>
            <a:r>
              <a:rPr lang="nl-NL"/>
              <a:t>de grootte</a:t>
            </a:r>
          </a:p>
          <a:p>
            <a:r>
              <a:rPr lang="nl-NL" b="1"/>
              <a:t>het epicentrum: </a:t>
            </a:r>
            <a:r>
              <a:rPr lang="nl-NL"/>
              <a:t>het middelpunt (van een aardbeving)</a:t>
            </a:r>
          </a:p>
          <a:p>
            <a:r>
              <a:rPr lang="nl-NL" b="1"/>
              <a:t>afkondigen</a:t>
            </a:r>
            <a:r>
              <a:rPr lang="nl-NL"/>
              <a:t>: officieel bekendmaken</a:t>
            </a:r>
          </a:p>
          <a:p>
            <a:r>
              <a:rPr lang="nl-NL" b="1"/>
              <a:t>zich verenigen: </a:t>
            </a:r>
            <a:r>
              <a:rPr lang="nl-NL"/>
              <a:t>samengaan, iets samen doen</a:t>
            </a:r>
          </a:p>
          <a:p>
            <a:r>
              <a:rPr lang="nl-NL" b="1"/>
              <a:t>de oppositie: </a:t>
            </a:r>
            <a:r>
              <a:rPr lang="nl-NL"/>
              <a:t>de tegenpartij, het verzet</a:t>
            </a:r>
          </a:p>
          <a:p>
            <a:r>
              <a:rPr lang="nl-NL" b="1"/>
              <a:t>het gebrek: </a:t>
            </a:r>
            <a:r>
              <a:rPr lang="nl-NL"/>
              <a:t>het tekort, iets wat er niet of te weinig is</a:t>
            </a:r>
          </a:p>
          <a:p>
            <a:r>
              <a:rPr lang="nl-NL" b="1"/>
              <a:t>ontheemd: </a:t>
            </a:r>
            <a:r>
              <a:rPr lang="nl-NL"/>
              <a:t>verdreven van huis en omgeving</a:t>
            </a:r>
          </a:p>
          <a:p>
            <a:r>
              <a:rPr lang="nl-NL" b="1"/>
              <a:t>humanitair: </a:t>
            </a:r>
            <a:r>
              <a:rPr lang="nl-NL"/>
              <a:t>menselijk, wat te maken heeft met mensen en menselijkheid</a:t>
            </a:r>
          </a:p>
          <a:p>
            <a:r>
              <a:rPr lang="nl-NL" b="1"/>
              <a:t>aankondigen: </a:t>
            </a:r>
            <a:r>
              <a:rPr lang="nl-NL"/>
              <a:t>vertellen dat iets gaat gebeuren</a:t>
            </a:r>
          </a:p>
          <a:p>
            <a:r>
              <a:rPr lang="nl-NL" b="1"/>
              <a:t>teisteren: </a:t>
            </a:r>
            <a:r>
              <a:rPr lang="nl-NL"/>
              <a:t>veel last veroorzaken</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28744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7288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Gisteravond had ik zin in een avondje </a:t>
            </a:r>
            <a:r>
              <a:rPr lang="nl-NL" sz="2000" err="1">
                <a:ea typeface="Times New Roman" panose="02020603050405020304" pitchFamily="18" charset="0"/>
                <a:cs typeface="Arial" panose="020B0604020202020204" pitchFamily="34" charset="0"/>
              </a:rPr>
              <a:t>Netflixen</a:t>
            </a:r>
            <a:r>
              <a:rPr lang="nl-NL" sz="2000">
                <a:ea typeface="Times New Roman" panose="02020603050405020304" pitchFamily="18" charset="0"/>
                <a:cs typeface="Arial" panose="020B0604020202020204" pitchFamily="34" charset="0"/>
              </a:rPr>
              <a:t>. Effe iets leuks kijken voor ik ging slapen. Maar door </a:t>
            </a:r>
            <a:r>
              <a:rPr lang="nl-NL" sz="2000" b="1" u="sng">
                <a:ea typeface="Times New Roman" panose="02020603050405020304" pitchFamily="18" charset="0"/>
                <a:cs typeface="Arial" panose="020B0604020202020204" pitchFamily="34" charset="0"/>
              </a:rPr>
              <a:t>een gebrek</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een tekort</a:t>
            </a:r>
            <a:r>
              <a:rPr lang="nl-NL" sz="2000">
                <a:ea typeface="Times New Roman" panose="02020603050405020304" pitchFamily="18" charset="0"/>
                <a:cs typeface="Arial" panose="020B0604020202020204" pitchFamily="34" charset="0"/>
              </a:rPr>
              <a:t> aan leuke series op </a:t>
            </a:r>
            <a:r>
              <a:rPr lang="nl-NL" sz="2000" err="1">
                <a:ea typeface="Times New Roman" panose="02020603050405020304" pitchFamily="18" charset="0"/>
                <a:cs typeface="Arial" panose="020B0604020202020204" pitchFamily="34" charset="0"/>
              </a:rPr>
              <a:t>Netflix</a:t>
            </a:r>
            <a:r>
              <a:rPr lang="nl-NL" sz="2000">
                <a:ea typeface="Times New Roman" panose="02020603050405020304" pitchFamily="18" charset="0"/>
                <a:cs typeface="Arial" panose="020B0604020202020204" pitchFamily="34" charset="0"/>
              </a:rPr>
              <a:t>, heb ik een documentaire over een gigantische storm in Amerika gezien. Het begon met dat op het journaal de storm </a:t>
            </a:r>
            <a:r>
              <a:rPr lang="nl-NL" sz="2000" b="1" u="sng">
                <a:ea typeface="Times New Roman" panose="02020603050405020304" pitchFamily="18" charset="0"/>
                <a:cs typeface="Arial" panose="020B0604020202020204" pitchFamily="34" charset="0"/>
              </a:rPr>
              <a:t>aangekondigd</a:t>
            </a:r>
            <a:r>
              <a:rPr lang="nl-NL" sz="2000">
                <a:ea typeface="Times New Roman" panose="02020603050405020304" pitchFamily="18" charset="0"/>
                <a:cs typeface="Arial" panose="020B0604020202020204" pitchFamily="34" charset="0"/>
              </a:rPr>
              <a:t> werd. Er werd </a:t>
            </a:r>
            <a:r>
              <a:rPr lang="nl-NL" sz="2000" b="1" i="1">
                <a:ea typeface="Times New Roman" panose="02020603050405020304" pitchFamily="18" charset="0"/>
                <a:cs typeface="Arial" panose="020B0604020202020204" pitchFamily="34" charset="0"/>
              </a:rPr>
              <a:t>verteld dat er storm aankwam</a:t>
            </a:r>
            <a:r>
              <a:rPr lang="nl-NL" sz="2000">
                <a:ea typeface="Times New Roman" panose="02020603050405020304" pitchFamily="18" charset="0"/>
                <a:cs typeface="Arial" panose="020B0604020202020204" pitchFamily="34" charset="0"/>
              </a:rPr>
              <a:t>. “Zoek een veilige plek; de storm is van grote </a:t>
            </a:r>
            <a:r>
              <a:rPr lang="nl-NL" sz="2000" b="1" u="sng">
                <a:ea typeface="Times New Roman" panose="02020603050405020304" pitchFamily="18" charset="0"/>
                <a:cs typeface="Arial" panose="020B0604020202020204" pitchFamily="34" charset="0"/>
              </a:rPr>
              <a:t>omvang</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grootte</a:t>
            </a:r>
            <a:r>
              <a:rPr lang="nl-NL" sz="2000">
                <a:ea typeface="Times New Roman" panose="02020603050405020304" pitchFamily="18" charset="0"/>
                <a:cs typeface="Arial" panose="020B0604020202020204" pitchFamily="34" charset="0"/>
              </a:rPr>
              <a:t>!” </a:t>
            </a:r>
            <a:r>
              <a:rPr lang="nl-NL" sz="2000" b="1" u="sng">
                <a:ea typeface="Times New Roman" panose="02020603050405020304" pitchFamily="18" charset="0"/>
                <a:cs typeface="Arial" panose="020B0604020202020204" pitchFamily="34" charset="0"/>
              </a:rPr>
              <a:t>Het epicentrum</a:t>
            </a:r>
            <a:r>
              <a:rPr lang="nl-NL" sz="2000">
                <a:ea typeface="Times New Roman" panose="02020603050405020304" pitchFamily="18" charset="0"/>
                <a:cs typeface="Arial" panose="020B0604020202020204" pitchFamily="34" charset="0"/>
              </a:rPr>
              <a:t> -  </a:t>
            </a:r>
            <a:r>
              <a:rPr lang="nl-NL" sz="2000" b="1" i="1">
                <a:ea typeface="Times New Roman" panose="02020603050405020304" pitchFamily="18" charset="0"/>
                <a:cs typeface="Arial" panose="020B0604020202020204" pitchFamily="34" charset="0"/>
              </a:rPr>
              <a:t>het</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middelpunt</a:t>
            </a:r>
            <a:r>
              <a:rPr lang="nl-NL" sz="2000">
                <a:ea typeface="Times New Roman" panose="02020603050405020304" pitchFamily="18" charset="0"/>
                <a:cs typeface="Arial" panose="020B0604020202020204" pitchFamily="34" charset="0"/>
              </a:rPr>
              <a:t> - lag boven een dorpje aan de kust. De storm </a:t>
            </a:r>
            <a:r>
              <a:rPr lang="nl-NL" sz="2000" b="1" u="sng">
                <a:ea typeface="Times New Roman" panose="02020603050405020304" pitchFamily="18" charset="0"/>
                <a:cs typeface="Arial" panose="020B0604020202020204" pitchFamily="34" charset="0"/>
              </a:rPr>
              <a:t>teisterde</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veroorzaakte veel last</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bij</a:t>
            </a:r>
            <a:r>
              <a:rPr lang="nl-NL" sz="2000">
                <a:ea typeface="Times New Roman" panose="02020603050405020304" pitchFamily="18" charset="0"/>
                <a:cs typeface="Arial" panose="020B0604020202020204" pitchFamily="34" charset="0"/>
              </a:rPr>
              <a:t> huizen en straten. Mensen probeerden </a:t>
            </a:r>
            <a:r>
              <a:rPr lang="nl-NL" sz="2000" b="1" u="sng">
                <a:ea typeface="Times New Roman" panose="02020603050405020304" pitchFamily="18" charset="0"/>
                <a:cs typeface="Arial" panose="020B0604020202020204" pitchFamily="34" charset="0"/>
              </a:rPr>
              <a:t>zich te verenigen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kwamen samen</a:t>
            </a:r>
            <a:r>
              <a:rPr lang="nl-NL" sz="2000">
                <a:ea typeface="Times New Roman" panose="02020603050405020304" pitchFamily="18" charset="0"/>
                <a:cs typeface="Arial" panose="020B0604020202020204" pitchFamily="34" charset="0"/>
              </a:rPr>
              <a:t> om elkaar te helpen een veilige plek te vinden. Veel gezinnen raakten </a:t>
            </a:r>
            <a:r>
              <a:rPr lang="nl-NL" sz="2000" b="1" u="sng">
                <a:ea typeface="Times New Roman" panose="02020603050405020304" pitchFamily="18" charset="0"/>
                <a:cs typeface="Arial" panose="020B0604020202020204" pitchFamily="34" charset="0"/>
              </a:rPr>
              <a:t>ontheemd</a:t>
            </a:r>
            <a:r>
              <a:rPr lang="nl-NL" sz="2000">
                <a:ea typeface="Times New Roman" panose="02020603050405020304" pitchFamily="18" charset="0"/>
                <a:cs typeface="Arial" panose="020B0604020202020204" pitchFamily="34" charset="0"/>
              </a:rPr>
              <a:t>, ze </a:t>
            </a:r>
            <a:r>
              <a:rPr lang="nl-NL" sz="2000" b="1" i="1">
                <a:ea typeface="Times New Roman" panose="02020603050405020304" pitchFamily="18" charset="0"/>
                <a:cs typeface="Arial" panose="020B0604020202020204" pitchFamily="34" charset="0"/>
              </a:rPr>
              <a:t>werden verdreven van huis en omgeving</a:t>
            </a:r>
            <a:r>
              <a:rPr lang="nl-NL" sz="2000">
                <a:ea typeface="Times New Roman" panose="02020603050405020304" pitchFamily="18" charset="0"/>
                <a:cs typeface="Arial" panose="020B0604020202020204" pitchFamily="34" charset="0"/>
              </a:rPr>
              <a:t>, en moesten naar de noodopvang. Maar niet iedereen luisterde naar het advies. Een groep mensen vormde </a:t>
            </a:r>
            <a:r>
              <a:rPr lang="nl-NL" sz="2000" b="1" u="sng">
                <a:ea typeface="Times New Roman" panose="02020603050405020304" pitchFamily="18" charset="0"/>
                <a:cs typeface="Arial" panose="020B0604020202020204" pitchFamily="34" charset="0"/>
              </a:rPr>
              <a:t>de oppositie</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de tegenpartij</a:t>
            </a:r>
            <a:r>
              <a:rPr lang="nl-NL" sz="2000">
                <a:ea typeface="Times New Roman" panose="02020603050405020304" pitchFamily="18" charset="0"/>
                <a:cs typeface="Arial" panose="020B0604020202020204" pitchFamily="34" charset="0"/>
              </a:rPr>
              <a:t>, en weigerde te vluchten. Er ontstond een grote chaos. En er overleden ook veel mensen. Er werden vier dagen van rouw </a:t>
            </a:r>
            <a:r>
              <a:rPr lang="nl-NL" sz="2000" b="1" u="sng">
                <a:ea typeface="Times New Roman" panose="02020603050405020304" pitchFamily="18" charset="0"/>
                <a:cs typeface="Arial" panose="020B0604020202020204" pitchFamily="34" charset="0"/>
              </a:rPr>
              <a:t>afgekondigd</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officieel bekendgemaakt</a:t>
            </a:r>
            <a:r>
              <a:rPr lang="nl-NL" sz="2000">
                <a:ea typeface="Times New Roman" panose="02020603050405020304" pitchFamily="18" charset="0"/>
                <a:cs typeface="Arial" panose="020B0604020202020204" pitchFamily="34" charset="0"/>
              </a:rPr>
              <a:t>.  Ondertussen zorgde het Rode Kruis voor </a:t>
            </a:r>
            <a:r>
              <a:rPr lang="nl-NL" sz="2000" b="1" u="sng">
                <a:ea typeface="Times New Roman" panose="02020603050405020304" pitchFamily="18" charset="0"/>
                <a:cs typeface="Arial" panose="020B0604020202020204" pitchFamily="34" charset="0"/>
              </a:rPr>
              <a:t>humanitaire</a:t>
            </a:r>
            <a:r>
              <a:rPr lang="nl-NL" sz="2000">
                <a:ea typeface="Times New Roman" panose="02020603050405020304" pitchFamily="18" charset="0"/>
                <a:cs typeface="Arial" panose="020B0604020202020204" pitchFamily="34" charset="0"/>
              </a:rPr>
              <a:t> of </a:t>
            </a:r>
            <a:r>
              <a:rPr lang="nl-NL" sz="2000" b="1" i="1">
                <a:ea typeface="Times New Roman" panose="02020603050405020304" pitchFamily="18" charset="0"/>
                <a:cs typeface="Arial" panose="020B0604020202020204" pitchFamily="34" charset="0"/>
              </a:rPr>
              <a:t>menselijke</a:t>
            </a:r>
            <a:r>
              <a:rPr lang="nl-NL" sz="2000">
                <a:ea typeface="Times New Roman" panose="02020603050405020304" pitchFamily="18" charset="0"/>
                <a:cs typeface="Arial" panose="020B0604020202020204" pitchFamily="34" charset="0"/>
              </a:rPr>
              <a:t> hulp aan alle slachtoffers.</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Mijn avondje lekker </a:t>
            </a:r>
            <a:r>
              <a:rPr lang="nl-NL" sz="2000" err="1">
                <a:ea typeface="Times New Roman" panose="02020603050405020304" pitchFamily="18" charset="0"/>
                <a:cs typeface="Arial" panose="020B0604020202020204" pitchFamily="34" charset="0"/>
              </a:rPr>
              <a:t>chill</a:t>
            </a:r>
            <a:r>
              <a:rPr lang="nl-NL" sz="2000">
                <a:ea typeface="Times New Roman" panose="02020603050405020304" pitchFamily="18" charset="0"/>
                <a:cs typeface="Arial" panose="020B0604020202020204" pitchFamily="34" charset="0"/>
              </a:rPr>
              <a:t> Netflixen werd dus helemaal anders. </a:t>
            </a:r>
            <a:r>
              <a:rPr lang="nl-NL" sz="2000" err="1">
                <a:ea typeface="Times New Roman" panose="02020603050405020304" pitchFamily="18" charset="0"/>
                <a:cs typeface="Arial" panose="020B0604020202020204" pitchFamily="34" charset="0"/>
              </a:rPr>
              <a:t>Pfoeh</a:t>
            </a:r>
            <a:r>
              <a:rPr lang="nl-NL" sz="2000">
                <a:ea typeface="Times New Roman" panose="02020603050405020304" pitchFamily="18" charset="0"/>
                <a:cs typeface="Arial" panose="020B0604020202020204" pitchFamily="34" charset="0"/>
              </a:rPr>
              <a:t>, wat een indrukwekkende documentaire was dat!</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oppositie</a:t>
            </a:r>
          </a:p>
        </p:txBody>
      </p:sp>
      <p:pic>
        <p:nvPicPr>
          <p:cNvPr id="1026" name="Picture 2" descr="A group of people standing with their arms crossed in front of their house, refusing to leave, showing resistance and defiance against the approaching storm. One woman has her hair and clothing blown to the side by the strong winds, with dark clouds in the background, symbolizing opposition to the crisis.">
            <a:extLst>
              <a:ext uri="{FF2B5EF4-FFF2-40B4-BE49-F238E27FC236}">
                <a16:creationId xmlns:a16="http://schemas.microsoft.com/office/drawing/2014/main" id="{582B62AA-D616-ABB2-6CD0-4F3B30FE7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28" y="1226143"/>
            <a:ext cx="5401944" cy="540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afkondigen</a:t>
            </a:r>
          </a:p>
        </p:txBody>
      </p:sp>
      <p:pic>
        <p:nvPicPr>
          <p:cNvPr id="3" name="Afbeelding 2">
            <a:extLst>
              <a:ext uri="{FF2B5EF4-FFF2-40B4-BE49-F238E27FC236}">
                <a16:creationId xmlns:a16="http://schemas.microsoft.com/office/drawing/2014/main" id="{645CA8F4-0D5B-A8C8-EC39-59490E422C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3243" y="1923681"/>
            <a:ext cx="3997329" cy="4806998"/>
          </a:xfrm>
          <a:prstGeom prst="rect">
            <a:avLst/>
          </a:prstGeom>
        </p:spPr>
      </p:pic>
      <p:sp>
        <p:nvSpPr>
          <p:cNvPr id="5" name="Tekstballon: ovaal 4">
            <a:extLst>
              <a:ext uri="{FF2B5EF4-FFF2-40B4-BE49-F238E27FC236}">
                <a16:creationId xmlns:a16="http://schemas.microsoft.com/office/drawing/2014/main" id="{EE76BEAF-40F5-38C9-D2FF-21159F17D9BB}"/>
              </a:ext>
            </a:extLst>
          </p:cNvPr>
          <p:cNvSpPr/>
          <p:nvPr/>
        </p:nvSpPr>
        <p:spPr>
          <a:xfrm>
            <a:off x="4465733" y="1469985"/>
            <a:ext cx="4201610" cy="1668430"/>
          </a:xfrm>
          <a:prstGeom prst="wedgeEllipseCallout">
            <a:avLst>
              <a:gd name="adj1" fmla="val -61415"/>
              <a:gd name="adj2" fmla="val 514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800"/>
              <a:t>Ik kondig vier dagen van rouw af.</a:t>
            </a:r>
            <a:endParaRPr lang="nl-NL"/>
          </a:p>
        </p:txBody>
      </p:sp>
    </p:spTree>
    <p:extLst>
      <p:ext uri="{BB962C8B-B14F-4D97-AF65-F5344CB8AC3E}">
        <p14:creationId xmlns:p14="http://schemas.microsoft.com/office/powerpoint/2010/main" val="153241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humanitair</a:t>
            </a:r>
          </a:p>
        </p:txBody>
      </p:sp>
      <p:pic>
        <p:nvPicPr>
          <p:cNvPr id="3" name="Afbeelding 2">
            <a:extLst>
              <a:ext uri="{FF2B5EF4-FFF2-40B4-BE49-F238E27FC236}">
                <a16:creationId xmlns:a16="http://schemas.microsoft.com/office/drawing/2014/main" id="{7F390351-B2C6-1BA1-C847-53258616DF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21" y="1425191"/>
            <a:ext cx="7762758" cy="516223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gebrek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32692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de overvloed</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tekort, iets wat er niet of te weinig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was </a:t>
            </a:r>
            <a:r>
              <a:rPr lang="nl-NL" sz="2400" i="1" u="sng">
                <a:solidFill>
                  <a:srgbClr val="387038"/>
                </a:solidFill>
                <a:latin typeface="Century Gothic" panose="020B0502020202020204" pitchFamily="34" charset="0"/>
                <a:ea typeface="Calibri"/>
                <a:cs typeface="Times New Roman"/>
              </a:rPr>
              <a:t>een gebrek</a:t>
            </a:r>
            <a:r>
              <a:rPr lang="nl-NL" sz="2400" i="1">
                <a:solidFill>
                  <a:srgbClr val="387038"/>
                </a:solidFill>
                <a:latin typeface="Century Gothic" panose="020B0502020202020204" pitchFamily="34" charset="0"/>
                <a:ea typeface="Calibri"/>
                <a:cs typeface="Times New Roman"/>
              </a:rPr>
              <a:t> aan leuke series op Netflix</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zeer grote hoeveelheid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was </a:t>
            </a:r>
            <a:r>
              <a:rPr lang="nl-NL" sz="2400" i="1" u="sng">
                <a:solidFill>
                  <a:srgbClr val="387038"/>
                </a:solidFill>
                <a:latin typeface="Century Gothic" panose="020B0502020202020204" pitchFamily="34" charset="0"/>
                <a:ea typeface="Calibri"/>
                <a:cs typeface="Times New Roman"/>
              </a:rPr>
              <a:t>een overvloed</a:t>
            </a:r>
            <a:r>
              <a:rPr lang="nl-NL" sz="2400" i="1">
                <a:solidFill>
                  <a:srgbClr val="387038"/>
                </a:solidFill>
                <a:latin typeface="Century Gothic" panose="020B0502020202020204" pitchFamily="34" charset="0"/>
                <a:ea typeface="Calibri"/>
                <a:cs typeface="Times New Roman"/>
              </a:rPr>
              <a:t> aan eten.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505805A-A9B4-57D7-C748-C6B79C0466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2569766"/>
            <a:ext cx="3666173" cy="2341295"/>
          </a:xfrm>
          <a:prstGeom prst="rect">
            <a:avLst/>
          </a:prstGeom>
        </p:spPr>
      </p:pic>
      <p:pic>
        <p:nvPicPr>
          <p:cNvPr id="18" name="Afbeelding 17">
            <a:extLst>
              <a:ext uri="{FF2B5EF4-FFF2-40B4-BE49-F238E27FC236}">
                <a16:creationId xmlns:a16="http://schemas.microsoft.com/office/drawing/2014/main" id="{B2880139-9F4D-D1DE-EA96-EFA6355C99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464" y="2632389"/>
            <a:ext cx="3409551" cy="2274171"/>
          </a:xfrm>
          <a:prstGeom prst="rect">
            <a:avLst/>
          </a:prstGeom>
        </p:spPr>
      </p:pic>
    </p:spTree>
    <p:extLst>
      <p:ext uri="{BB962C8B-B14F-4D97-AF65-F5344CB8AC3E}">
        <p14:creationId xmlns:p14="http://schemas.microsoft.com/office/powerpoint/2010/main" val="185800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afkondigen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beëindigen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officieel bekendmaken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werden vier dagen van rouw </a:t>
            </a:r>
            <a:r>
              <a:rPr lang="nl-NL" sz="2400" i="1" u="sng">
                <a:solidFill>
                  <a:srgbClr val="387038"/>
                </a:solidFill>
                <a:latin typeface="Century Gothic" panose="020B0502020202020204" pitchFamily="34" charset="0"/>
                <a:ea typeface="Calibri"/>
                <a:cs typeface="Times New Roman"/>
              </a:rPr>
              <a:t>afgekondigd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2437" y="1412775"/>
            <a:ext cx="428863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een einde aan maken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vier dagen van rouw zijn </a:t>
            </a:r>
            <a:r>
              <a:rPr lang="nl-NL" sz="2400" i="1" u="sng">
                <a:solidFill>
                  <a:srgbClr val="387038"/>
                </a:solidFill>
                <a:latin typeface="Century Gothic" panose="020B0502020202020204" pitchFamily="34" charset="0"/>
                <a:ea typeface="Calibri"/>
                <a:cs typeface="Times New Roman"/>
              </a:rPr>
              <a:t>beëindigd</a:t>
            </a:r>
            <a:r>
              <a:rPr lang="nl-NL" sz="2400" i="1">
                <a:solidFill>
                  <a:srgbClr val="387038"/>
                </a:solidFill>
                <a:latin typeface="Century Gothic" panose="020B0502020202020204" pitchFamily="34" charset="0"/>
                <a:ea typeface="Calibri"/>
                <a:cs typeface="Times New Roman"/>
              </a:rPr>
              <a:t>. Het gewone leven begint weer.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77C0CE67-B4F1-EEFA-7CCC-BC9989AAC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492" y="2621308"/>
            <a:ext cx="3239093" cy="2457929"/>
          </a:xfrm>
          <a:prstGeom prst="rect">
            <a:avLst/>
          </a:prstGeom>
        </p:spPr>
      </p:pic>
      <p:pic>
        <p:nvPicPr>
          <p:cNvPr id="2" name="Picture 1">
            <a:extLst>
              <a:ext uri="{FF2B5EF4-FFF2-40B4-BE49-F238E27FC236}">
                <a16:creationId xmlns:a16="http://schemas.microsoft.com/office/drawing/2014/main" id="{F994B3DA-FDA1-7CDD-950E-067810A3D9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7943" y="2435552"/>
            <a:ext cx="2563739" cy="2531693"/>
          </a:xfrm>
          <a:prstGeom prst="rect">
            <a:avLst/>
          </a:prstGeom>
        </p:spPr>
      </p:pic>
    </p:spTree>
    <p:extLst>
      <p:ext uri="{BB962C8B-B14F-4D97-AF65-F5344CB8AC3E}">
        <p14:creationId xmlns:p14="http://schemas.microsoft.com/office/powerpoint/2010/main" val="34938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28032" y="236714"/>
            <a:ext cx="422650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de voorstanders</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2915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effectLst/>
                <a:latin typeface="Century Gothic" panose="020B0502020202020204" pitchFamily="34" charset="0"/>
                <a:ea typeface="Calibri"/>
                <a:cs typeface="Times New Roman"/>
              </a:rPr>
              <a:t>de oppositie</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mensen die ergens vóór zijn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voorstanders</a:t>
            </a:r>
            <a:r>
              <a:rPr lang="nl-NL" sz="2400" i="1">
                <a:solidFill>
                  <a:srgbClr val="387038"/>
                </a:solidFill>
                <a:latin typeface="Century Gothic" panose="020B0502020202020204" pitchFamily="34" charset="0"/>
                <a:ea typeface="Calibri"/>
                <a:cs typeface="Times New Roman"/>
              </a:rPr>
              <a:t> lieten zich helpen door de hulpverleners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2437" y="1412775"/>
            <a:ext cx="428863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tegenpartij, het verzet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groep mensen vormde </a:t>
            </a:r>
            <a:r>
              <a:rPr lang="nl-NL" sz="2400" i="1" u="sng">
                <a:solidFill>
                  <a:srgbClr val="387038"/>
                </a:solidFill>
                <a:latin typeface="Century Gothic" panose="020B0502020202020204" pitchFamily="34" charset="0"/>
                <a:ea typeface="Calibri"/>
                <a:cs typeface="Times New Roman"/>
              </a:rPr>
              <a:t>de oppositie</a:t>
            </a:r>
            <a:r>
              <a:rPr lang="nl-NL" sz="2400" i="1">
                <a:solidFill>
                  <a:srgbClr val="387038"/>
                </a:solidFill>
                <a:latin typeface="Century Gothic" panose="020B0502020202020204" pitchFamily="34" charset="0"/>
                <a:ea typeface="Calibri"/>
                <a:cs typeface="Times New Roman"/>
              </a:rPr>
              <a:t> en weigerde te vluchten.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A group of people standing with their arms crossed in front of their house, refusing to leave, showing resistance and defiance against the approaching storm. One woman has her hair and clothing blown to the side by the strong winds, with dark clouds in the background, symbolizing opposition to the crisis.">
            <a:extLst>
              <a:ext uri="{FF2B5EF4-FFF2-40B4-BE49-F238E27FC236}">
                <a16:creationId xmlns:a16="http://schemas.microsoft.com/office/drawing/2014/main" id="{92965F57-F81D-E597-D380-D1A35F9143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6675" y="2408122"/>
            <a:ext cx="2711130" cy="2711130"/>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descr="Afbeelding met kleding, buitenshuis, hemel, persoon&#10;&#10;Automatisch gegenereerde beschrijving">
            <a:extLst>
              <a:ext uri="{FF2B5EF4-FFF2-40B4-BE49-F238E27FC236}">
                <a16:creationId xmlns:a16="http://schemas.microsoft.com/office/drawing/2014/main" id="{3555C135-4388-C853-551E-21396FEC0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627" y="2458970"/>
            <a:ext cx="2627112" cy="2627112"/>
          </a:xfrm>
          <a:prstGeom prst="rect">
            <a:avLst/>
          </a:prstGeom>
        </p:spPr>
      </p:pic>
    </p:spTree>
    <p:extLst>
      <p:ext uri="{BB962C8B-B14F-4D97-AF65-F5344CB8AC3E}">
        <p14:creationId xmlns:p14="http://schemas.microsoft.com/office/powerpoint/2010/main" val="83122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ontheemd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beschermd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verdreven van huis en omgeving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Gezinnen raakten </a:t>
            </a:r>
            <a:r>
              <a:rPr lang="nl-NL" sz="2400" i="1" u="sng">
                <a:solidFill>
                  <a:srgbClr val="387038"/>
                </a:solidFill>
                <a:latin typeface="Century Gothic" panose="020B0502020202020204" pitchFamily="34" charset="0"/>
                <a:ea typeface="Calibri"/>
                <a:cs typeface="Times New Roman"/>
              </a:rPr>
              <a:t>ontheemd</a:t>
            </a:r>
            <a:r>
              <a:rPr lang="nl-NL" sz="2400" i="1">
                <a:solidFill>
                  <a:srgbClr val="387038"/>
                </a:solidFill>
                <a:latin typeface="Century Gothic" panose="020B0502020202020204" pitchFamily="34" charset="0"/>
                <a:ea typeface="Calibri"/>
                <a:cs typeface="Times New Roman"/>
              </a:rPr>
              <a:t> en moesten naar de noodopvang.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veilig thuis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gezin leeft </a:t>
            </a:r>
            <a:r>
              <a:rPr lang="nl-NL" sz="2400" i="1" u="sng">
                <a:solidFill>
                  <a:srgbClr val="387038"/>
                </a:solidFill>
                <a:latin typeface="Century Gothic" panose="020B0502020202020204" pitchFamily="34" charset="0"/>
                <a:ea typeface="Calibri"/>
                <a:cs typeface="Times New Roman"/>
              </a:rPr>
              <a:t>beschermd</a:t>
            </a:r>
            <a:r>
              <a:rPr lang="nl-NL" sz="2400" i="1">
                <a:solidFill>
                  <a:srgbClr val="387038"/>
                </a:solidFill>
                <a:latin typeface="Century Gothic" panose="020B0502020202020204" pitchFamily="34" charset="0"/>
                <a:ea typeface="Calibri"/>
                <a:cs typeface="Times New Roman"/>
              </a:rPr>
              <a:t> in een gezellig huis.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7218175-5594-D4A9-BD9C-18EA55092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953" y="2542548"/>
            <a:ext cx="2467679" cy="2464887"/>
          </a:xfrm>
          <a:prstGeom prst="rect">
            <a:avLst/>
          </a:prstGeom>
        </p:spPr>
      </p:pic>
      <p:pic>
        <p:nvPicPr>
          <p:cNvPr id="18" name="Afbeelding 17" descr="Afbeelding met persoon, overdekt, kleding, muur&#10;&#10;Automatisch gegenereerde beschrijving">
            <a:extLst>
              <a:ext uri="{FF2B5EF4-FFF2-40B4-BE49-F238E27FC236}">
                <a16:creationId xmlns:a16="http://schemas.microsoft.com/office/drawing/2014/main" id="{5397F4EA-0892-8AAD-1B6C-181247882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964" y="2542548"/>
            <a:ext cx="3439830" cy="2297807"/>
          </a:xfrm>
          <a:prstGeom prst="rect">
            <a:avLst/>
          </a:prstGeom>
        </p:spPr>
      </p:pic>
    </p:spTree>
    <p:extLst>
      <p:ext uri="{BB962C8B-B14F-4D97-AF65-F5344CB8AC3E}">
        <p14:creationId xmlns:p14="http://schemas.microsoft.com/office/powerpoint/2010/main" val="89965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1651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1651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8420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8852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9662" y="25899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verenigen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16760" y="292580"/>
            <a:ext cx="4199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uiteengaan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52047"/>
            <a:ext cx="4185327" cy="48690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samengaan, iets samen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Mensen </a:t>
            </a:r>
            <a:r>
              <a:rPr lang="nl-NL" sz="2400" i="1" u="sng">
                <a:solidFill>
                  <a:srgbClr val="387038"/>
                </a:solidFill>
                <a:latin typeface="Century Gothic" panose="020B0502020202020204" pitchFamily="34" charset="0"/>
                <a:ea typeface="Calibri"/>
                <a:cs typeface="Times New Roman"/>
              </a:rPr>
              <a:t>verenigen zich</a:t>
            </a:r>
            <a:r>
              <a:rPr lang="nl-NL" sz="2400" i="1">
                <a:solidFill>
                  <a:srgbClr val="387038"/>
                </a:solidFill>
                <a:latin typeface="Century Gothic" panose="020B0502020202020204" pitchFamily="34" charset="0"/>
                <a:ea typeface="Calibri"/>
                <a:cs typeface="Times New Roman"/>
              </a:rPr>
              <a:t> om elkaar te helpen.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52047"/>
            <a:ext cx="4145769" cy="48292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langer samen blijven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groep </a:t>
            </a:r>
            <a:r>
              <a:rPr lang="nl-NL" sz="2400" i="1" u="sng">
                <a:solidFill>
                  <a:srgbClr val="387038"/>
                </a:solidFill>
                <a:latin typeface="Century Gothic" panose="020B0502020202020204" pitchFamily="34" charset="0"/>
                <a:ea typeface="Calibri"/>
                <a:cs typeface="Times New Roman"/>
              </a:rPr>
              <a:t>gaat uiteen</a:t>
            </a:r>
            <a:r>
              <a:rPr lang="nl-NL" sz="2400" i="1">
                <a:solidFill>
                  <a:srgbClr val="387038"/>
                </a:solidFill>
                <a:latin typeface="Century Gothic" panose="020B0502020202020204" pitchFamily="34" charset="0"/>
                <a:ea typeface="Calibri"/>
                <a:cs typeface="Times New Roman"/>
              </a:rPr>
              <a:t>. Ieder gaat zijn eigen weg.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45032A1-5CC5-74FD-9509-94059EE18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767" y="2651037"/>
            <a:ext cx="2756095" cy="2756095"/>
          </a:xfrm>
          <a:prstGeom prst="rect">
            <a:avLst/>
          </a:prstGeom>
        </p:spPr>
      </p:pic>
      <p:pic>
        <p:nvPicPr>
          <p:cNvPr id="9" name="Afbeelding 8" descr="Afbeelding met kleding, persoon, hemel, Menselijk gezicht&#10;&#10;Automatisch gegenereerde beschrijving">
            <a:extLst>
              <a:ext uri="{FF2B5EF4-FFF2-40B4-BE49-F238E27FC236}">
                <a16:creationId xmlns:a16="http://schemas.microsoft.com/office/drawing/2014/main" id="{826F3CA1-C773-164A-660E-7A98A6059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8086" y="2629409"/>
            <a:ext cx="2777719" cy="2777719"/>
          </a:xfrm>
          <a:prstGeom prst="rect">
            <a:avLst/>
          </a:prstGeom>
        </p:spPr>
      </p:pic>
    </p:spTree>
    <p:extLst>
      <p:ext uri="{BB962C8B-B14F-4D97-AF65-F5344CB8AC3E}">
        <p14:creationId xmlns:p14="http://schemas.microsoft.com/office/powerpoint/2010/main" val="309767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895601" y="386052"/>
            <a:ext cx="342024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340960" y="33579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teisteren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78498"/>
            <a:ext cx="3484129" cy="10183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7288" y="2887254"/>
            <a:ext cx="374454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door natuurgeweld</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129877" y="2866480"/>
            <a:ext cx="3582601" cy="1018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118099" y="2937911"/>
            <a:ext cx="359437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door menselijk geweld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0617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12523" y="38782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veel last veroorzaken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F368472C-3C6A-9992-722D-6BBB6B1D5F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4677" y="3982454"/>
            <a:ext cx="2273523" cy="2273523"/>
          </a:xfrm>
          <a:prstGeom prst="rect">
            <a:avLst/>
          </a:prstGeom>
        </p:spPr>
      </p:pic>
      <p:pic>
        <p:nvPicPr>
          <p:cNvPr id="22" name="Afbeelding 21">
            <a:extLst>
              <a:ext uri="{FF2B5EF4-FFF2-40B4-BE49-F238E27FC236}">
                <a16:creationId xmlns:a16="http://schemas.microsoft.com/office/drawing/2014/main" id="{CDFC22FD-AA43-EE1F-CA9C-C79171E07A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5793" y="4014836"/>
            <a:ext cx="3210868" cy="2138438"/>
          </a:xfrm>
          <a:prstGeom prst="rect">
            <a:avLst/>
          </a:prstGeom>
        </p:spPr>
      </p:pic>
      <p:sp>
        <p:nvSpPr>
          <p:cNvPr id="13" name="Rechthoek 12">
            <a:extLst>
              <a:ext uri="{FF2B5EF4-FFF2-40B4-BE49-F238E27FC236}">
                <a16:creationId xmlns:a16="http://schemas.microsoft.com/office/drawing/2014/main" id="{7C1FAF13-0873-66C4-ECA8-78F2400C8DEC}"/>
              </a:ext>
            </a:extLst>
          </p:cNvPr>
          <p:cNvSpPr/>
          <p:nvPr/>
        </p:nvSpPr>
        <p:spPr>
          <a:xfrm>
            <a:off x="4494179" y="2538919"/>
            <a:ext cx="145915" cy="1042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827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14 – 1 april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36583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humanitair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hulp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8892" y="3041713"/>
            <a:ext cx="295232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gedrag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7667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76673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opvang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68629" y="386052"/>
            <a:ext cx="2599182" cy="21125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28931" y="41103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menselijk, wat te maken heeft met mensen en menselijkheid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A46ABDCC-B816-C6A1-9128-19C0A887D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492" y="3937200"/>
            <a:ext cx="2611400" cy="1736151"/>
          </a:xfrm>
          <a:prstGeom prst="rect">
            <a:avLst/>
          </a:prstGeom>
        </p:spPr>
      </p:pic>
      <p:pic>
        <p:nvPicPr>
          <p:cNvPr id="22" name="Afbeelding 21" descr="Afbeelding met persoon, vinger, nagel, hand&#10;&#10;Automatisch gegenereerde beschrijving">
            <a:extLst>
              <a:ext uri="{FF2B5EF4-FFF2-40B4-BE49-F238E27FC236}">
                <a16:creationId xmlns:a16="http://schemas.microsoft.com/office/drawing/2014/main" id="{D81C63F7-09EC-F6D9-4B78-680D492959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0610" y="3937199"/>
            <a:ext cx="2599028" cy="1736151"/>
          </a:xfrm>
          <a:prstGeom prst="rect">
            <a:avLst/>
          </a:prstGeom>
        </p:spPr>
      </p:pic>
      <p:pic>
        <p:nvPicPr>
          <p:cNvPr id="26" name="Afbeelding 25" descr="Afbeelding met kleding, persoon, overdekt, muur&#10;&#10;Automatisch gegenereerde beschrijving">
            <a:extLst>
              <a:ext uri="{FF2B5EF4-FFF2-40B4-BE49-F238E27FC236}">
                <a16:creationId xmlns:a16="http://schemas.microsoft.com/office/drawing/2014/main" id="{303AF531-6EF3-4183-2B7E-3E72936940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47548" y="3937198"/>
            <a:ext cx="2726633" cy="172081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4">
            <a:extLst>
              <a:ext uri="{FF2B5EF4-FFF2-40B4-BE49-F238E27FC236}">
                <a16:creationId xmlns:a16="http://schemas.microsoft.com/office/drawing/2014/main" id="{C960F77D-39B1-61B0-2028-8CC77808AAE7}"/>
              </a:ext>
            </a:extLst>
          </p:cNvPr>
          <p:cNvSpPr txBox="1"/>
          <p:nvPr/>
        </p:nvSpPr>
        <p:spPr>
          <a:xfrm>
            <a:off x="6476704" y="453965"/>
            <a:ext cx="2313544"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33455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34331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beperkt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40962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39854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groot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4564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24564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gigantisch</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138523"/>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20709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066929"/>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207090"/>
            <a:ext cx="0" cy="93143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066929"/>
            <a:ext cx="0" cy="114016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40065" y="1388652"/>
            <a:ext cx="521137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storm was van grote </a:t>
            </a:r>
            <a:r>
              <a:rPr lang="nl-NL" sz="2400" i="1" u="sng">
                <a:solidFill>
                  <a:srgbClr val="387038"/>
                </a:solidFill>
                <a:latin typeface="Century Gothic" panose="020B0502020202020204" pitchFamily="34" charset="0"/>
                <a:ea typeface="Calibri"/>
                <a:cs typeface="Times New Roman"/>
              </a:rPr>
              <a:t>omvang</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
        <p:nvSpPr>
          <p:cNvPr id="10" name="Text Box 14">
            <a:extLst>
              <a:ext uri="{FF2B5EF4-FFF2-40B4-BE49-F238E27FC236}">
                <a16:creationId xmlns:a16="http://schemas.microsoft.com/office/drawing/2014/main" id="{2E4FE3E4-3A37-F67F-E629-B3DF19336BC0}"/>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EE4E6768-D249-FFEE-108B-CEF127630B09}"/>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omvang</a:t>
            </a:r>
            <a:endParaRPr lang="nl-NL" sz="5400" b="1">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03BCB53B-FAC9-5F4C-27C1-67E46986C41E}"/>
              </a:ext>
            </a:extLst>
          </p:cNvPr>
          <p:cNvSpPr txBox="1">
            <a:spLocks noChangeArrowheads="1"/>
          </p:cNvSpPr>
          <p:nvPr/>
        </p:nvSpPr>
        <p:spPr bwMode="auto">
          <a:xfrm>
            <a:off x="6461875" y="507295"/>
            <a:ext cx="244490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grootte</a:t>
            </a:r>
            <a:endParaRPr lang="nl-NL" sz="1100">
              <a:effectLst/>
              <a:latin typeface="Century Gothic" panose="020B0502020202020204" pitchFamily="34" charset="0"/>
              <a:ea typeface="Calibri"/>
              <a:cs typeface="Times New Roman"/>
            </a:endParaRPr>
          </a:p>
        </p:txBody>
      </p:sp>
      <p:pic>
        <p:nvPicPr>
          <p:cNvPr id="29" name="Afbeelding 28">
            <a:extLst>
              <a:ext uri="{FF2B5EF4-FFF2-40B4-BE49-F238E27FC236}">
                <a16:creationId xmlns:a16="http://schemas.microsoft.com/office/drawing/2014/main" id="{53422ABF-3963-1A69-F229-7A8DD68DBA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6352" y="2609207"/>
            <a:ext cx="2592375" cy="1729114"/>
          </a:xfrm>
          <a:prstGeom prst="rect">
            <a:avLst/>
          </a:prstGeom>
        </p:spPr>
      </p:pic>
      <p:pic>
        <p:nvPicPr>
          <p:cNvPr id="32" name="Afbeelding 31" descr="Afbeelding met buitenshuis, hemel, wolk, grasland&#10;&#10;Door AI gegenereerde inhoud is mogelijk onjuist.">
            <a:extLst>
              <a:ext uri="{FF2B5EF4-FFF2-40B4-BE49-F238E27FC236}">
                <a16:creationId xmlns:a16="http://schemas.microsoft.com/office/drawing/2014/main" id="{69B013B8-2AA4-ED22-6839-E55FA36B91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437" y="3530261"/>
            <a:ext cx="2588495" cy="1729114"/>
          </a:xfrm>
          <a:prstGeom prst="rect">
            <a:avLst/>
          </a:prstGeom>
        </p:spPr>
      </p:pic>
      <p:pic>
        <p:nvPicPr>
          <p:cNvPr id="34" name="Afbeelding 33" descr="Afbeelding met water, Tropische cycloon, cycloon, vortex&#10;&#10;Door AI gegenereerde inhoud is mogelijk onjuist.">
            <a:extLst>
              <a:ext uri="{FF2B5EF4-FFF2-40B4-BE49-F238E27FC236}">
                <a16:creationId xmlns:a16="http://schemas.microsoft.com/office/drawing/2014/main" id="{212FDAA9-66B8-490E-7A80-7E27875485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8654" y="1457740"/>
            <a:ext cx="2155281" cy="1737157"/>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972235"/>
            <a:ext cx="614209" cy="53767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503596" y="1138395"/>
            <a:ext cx="4077830" cy="9589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18837" y="1162110"/>
            <a:ext cx="419988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“Er komt een grote storm aan”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890143" y="4729508"/>
            <a:ext cx="393032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786763" y="4769367"/>
            <a:ext cx="410571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“Ik ga verhuizen”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2574" y="5252184"/>
            <a:ext cx="3492226" cy="9892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93234" y="5294437"/>
            <a:ext cx="375090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“Ik heb een nieuwe baan”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a:endCxn id="13" idx="0"/>
          </p:cNvCxnSpPr>
          <p:nvPr/>
        </p:nvCxnSpPr>
        <p:spPr>
          <a:xfrm>
            <a:off x="6054370" y="3605728"/>
            <a:ext cx="785252" cy="11636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89835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95159" y="2459436"/>
            <a:ext cx="489835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aankondigen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195079"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43519" y="3407138"/>
            <a:ext cx="6210282" cy="3426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vertellen dat iets gaat gebeuren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0"/>
          </p:cNvCxnSpPr>
          <p:nvPr/>
        </p:nvCxnSpPr>
        <p:spPr>
          <a:xfrm flipV="1">
            <a:off x="2368687" y="3936711"/>
            <a:ext cx="1746113" cy="131547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240D4CEF-079F-FF27-5BBA-765A6EA92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33" y="417002"/>
            <a:ext cx="3436529" cy="1934766"/>
          </a:xfrm>
          <a:prstGeom prst="rect">
            <a:avLst/>
          </a:prstGeom>
        </p:spPr>
      </p:pic>
      <p:sp>
        <p:nvSpPr>
          <p:cNvPr id="24" name="Tekstballon: ovaal 23">
            <a:extLst>
              <a:ext uri="{FF2B5EF4-FFF2-40B4-BE49-F238E27FC236}">
                <a16:creationId xmlns:a16="http://schemas.microsoft.com/office/drawing/2014/main" id="{4725BEE2-D6CE-0FB2-EA26-2DE8367F22C2}"/>
              </a:ext>
            </a:extLst>
          </p:cNvPr>
          <p:cNvSpPr/>
          <p:nvPr/>
        </p:nvSpPr>
        <p:spPr>
          <a:xfrm>
            <a:off x="750341" y="4104778"/>
            <a:ext cx="1618346" cy="989260"/>
          </a:xfrm>
          <a:prstGeom prst="wedgeEllipseCallout">
            <a:avLst>
              <a:gd name="adj1" fmla="val 26184"/>
              <a:gd name="adj2" fmla="val 6024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ballon: ovaal 24">
            <a:extLst>
              <a:ext uri="{FF2B5EF4-FFF2-40B4-BE49-F238E27FC236}">
                <a16:creationId xmlns:a16="http://schemas.microsoft.com/office/drawing/2014/main" id="{EAFB38E3-DE39-3559-7135-E50ABC8C7D35}"/>
              </a:ext>
            </a:extLst>
          </p:cNvPr>
          <p:cNvSpPr/>
          <p:nvPr/>
        </p:nvSpPr>
        <p:spPr>
          <a:xfrm>
            <a:off x="7368718" y="4004525"/>
            <a:ext cx="1135825" cy="772970"/>
          </a:xfrm>
          <a:prstGeom prst="wedgeEllipseCallout">
            <a:avLst>
              <a:gd name="adj1" fmla="val -35663"/>
              <a:gd name="adj2" fmla="val 61492"/>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ballon: ovaal 29">
            <a:extLst>
              <a:ext uri="{FF2B5EF4-FFF2-40B4-BE49-F238E27FC236}">
                <a16:creationId xmlns:a16="http://schemas.microsoft.com/office/drawing/2014/main" id="{7200A378-54F6-6E32-4DA4-AC0FC88F1CE8}"/>
              </a:ext>
            </a:extLst>
          </p:cNvPr>
          <p:cNvSpPr/>
          <p:nvPr/>
        </p:nvSpPr>
        <p:spPr>
          <a:xfrm>
            <a:off x="7303588" y="400908"/>
            <a:ext cx="1135825" cy="772970"/>
          </a:xfrm>
          <a:prstGeom prst="wedgeEllipseCallout">
            <a:avLst>
              <a:gd name="adj1" fmla="val -35663"/>
              <a:gd name="adj2" fmla="val 61492"/>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526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1940011" y="3650620"/>
            <a:ext cx="1363496" cy="164123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49001" y="4664494"/>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30564" y="467325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trilling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955558" y="744701"/>
            <a:ext cx="3750912" cy="10035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031748" y="783105"/>
            <a:ext cx="375091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oog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(van de storm)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71815" y="5297971"/>
            <a:ext cx="28316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71817" y="5297972"/>
            <a:ext cx="283169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midden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6528391" y="3472242"/>
            <a:ext cx="818707" cy="119225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831014" y="1748239"/>
            <a:ext cx="372834" cy="76167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546929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38831" y="2479730"/>
            <a:ext cx="537576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epicentrum</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379766" y="3392822"/>
            <a:ext cx="7091881" cy="5699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379767" y="3415018"/>
            <a:ext cx="7440706" cy="63306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middelpunt (van een aardbeving)</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28" name="Afbeelding 27">
            <a:extLst>
              <a:ext uri="{FF2B5EF4-FFF2-40B4-BE49-F238E27FC236}">
                <a16:creationId xmlns:a16="http://schemas.microsoft.com/office/drawing/2014/main" id="{B103230A-8A91-1DAA-E4A5-5F23452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2660" y="363278"/>
            <a:ext cx="2639423" cy="1978566"/>
          </a:xfrm>
          <a:prstGeom prst="rect">
            <a:avLst/>
          </a:prstGeom>
        </p:spPr>
      </p:pic>
      <p:pic>
        <p:nvPicPr>
          <p:cNvPr id="31" name="Afbeelding 30">
            <a:extLst>
              <a:ext uri="{FF2B5EF4-FFF2-40B4-BE49-F238E27FC236}">
                <a16:creationId xmlns:a16="http://schemas.microsoft.com/office/drawing/2014/main" id="{02071197-7E3E-07A7-216E-79FE6011B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3361" y="4498931"/>
            <a:ext cx="2611398" cy="1725629"/>
          </a:xfrm>
          <a:prstGeom prst="rect">
            <a:avLst/>
          </a:prstGeom>
        </p:spPr>
      </p:pic>
      <p:cxnSp>
        <p:nvCxnSpPr>
          <p:cNvPr id="35" name="Rechte verbindingslijn met pijl 34">
            <a:extLst>
              <a:ext uri="{FF2B5EF4-FFF2-40B4-BE49-F238E27FC236}">
                <a16:creationId xmlns:a16="http://schemas.microsoft.com/office/drawing/2014/main" id="{FBE1AFA5-C070-45CF-E112-9892979D4199}"/>
              </a:ext>
            </a:extLst>
          </p:cNvPr>
          <p:cNvCxnSpPr>
            <a:cxnSpLocks/>
          </p:cNvCxnSpPr>
          <p:nvPr/>
        </p:nvCxnSpPr>
        <p:spPr>
          <a:xfrm>
            <a:off x="3177427" y="5555970"/>
            <a:ext cx="1681652" cy="201268"/>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41" name="Afbeelding 40">
            <a:extLst>
              <a:ext uri="{FF2B5EF4-FFF2-40B4-BE49-F238E27FC236}">
                <a16:creationId xmlns:a16="http://schemas.microsoft.com/office/drawing/2014/main" id="{037BE702-1AD4-D3C1-773E-08026440B3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8391" y="5365826"/>
            <a:ext cx="2127959" cy="881208"/>
          </a:xfrm>
          <a:prstGeom prst="rect">
            <a:avLst/>
          </a:prstGeom>
        </p:spPr>
      </p:pic>
    </p:spTree>
    <p:extLst>
      <p:ext uri="{BB962C8B-B14F-4D97-AF65-F5344CB8AC3E}">
        <p14:creationId xmlns:p14="http://schemas.microsoft.com/office/powerpoint/2010/main" val="415039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gebrek</a:t>
            </a:r>
          </a:p>
        </p:txBody>
      </p:sp>
      <p:pic>
        <p:nvPicPr>
          <p:cNvPr id="7" name="Afbeelding 6">
            <a:extLst>
              <a:ext uri="{FF2B5EF4-FFF2-40B4-BE49-F238E27FC236}">
                <a16:creationId xmlns:a16="http://schemas.microsoft.com/office/drawing/2014/main" id="{6E7633B4-87C2-7386-2613-FF0FAE3F567E}"/>
              </a:ext>
            </a:extLst>
          </p:cNvPr>
          <p:cNvPicPr>
            <a:picLocks noChangeAspect="1"/>
          </p:cNvPicPr>
          <p:nvPr/>
        </p:nvPicPr>
        <p:blipFill>
          <a:blip r:embed="rId3" cstate="email">
            <a:extLst>
              <a:ext uri="{28A0092B-C50C-407E-A947-70E740481C1C}">
                <a14:useLocalDpi xmlns:a14="http://schemas.microsoft.com/office/drawing/2010/main"/>
              </a:ext>
            </a:extLst>
          </a:blip>
          <a:srcRect t="3260" r="8634"/>
          <a:stretch/>
        </p:blipFill>
        <p:spPr>
          <a:xfrm>
            <a:off x="612264" y="2039493"/>
            <a:ext cx="6355695" cy="4488628"/>
          </a:xfrm>
          <a:prstGeom prst="rect">
            <a:avLst/>
          </a:prstGeom>
        </p:spPr>
      </p:pic>
      <p:pic>
        <p:nvPicPr>
          <p:cNvPr id="9" name="Afbeelding 8">
            <a:extLst>
              <a:ext uri="{FF2B5EF4-FFF2-40B4-BE49-F238E27FC236}">
                <a16:creationId xmlns:a16="http://schemas.microsoft.com/office/drawing/2014/main" id="{58982E11-9C68-ED68-6399-23B40005527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89565" y="1226143"/>
            <a:ext cx="2889411" cy="259761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aankondigen</a:t>
            </a:r>
          </a:p>
        </p:txBody>
      </p:sp>
      <p:pic>
        <p:nvPicPr>
          <p:cNvPr id="5" name="Afbeelding 4">
            <a:extLst>
              <a:ext uri="{FF2B5EF4-FFF2-40B4-BE49-F238E27FC236}">
                <a16:creationId xmlns:a16="http://schemas.microsoft.com/office/drawing/2014/main" id="{905CD8B7-D2FE-87F2-5B92-8095E262E7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892" y="1723191"/>
            <a:ext cx="8082215" cy="4550288"/>
          </a:xfrm>
          <a:prstGeom prst="rect">
            <a:avLst/>
          </a:prstGeom>
        </p:spPr>
      </p:pic>
    </p:spTree>
    <p:extLst>
      <p:ext uri="{BB962C8B-B14F-4D97-AF65-F5344CB8AC3E}">
        <p14:creationId xmlns:p14="http://schemas.microsoft.com/office/powerpoint/2010/main" val="129788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omvang</a:t>
            </a:r>
          </a:p>
        </p:txBody>
      </p:sp>
      <p:pic>
        <p:nvPicPr>
          <p:cNvPr id="3" name="Afbeelding 2">
            <a:extLst>
              <a:ext uri="{FF2B5EF4-FFF2-40B4-BE49-F238E27FC236}">
                <a16:creationId xmlns:a16="http://schemas.microsoft.com/office/drawing/2014/main" id="{73FC1B5F-AD92-9095-EC57-3FD559246D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301" y="1417067"/>
            <a:ext cx="7645397" cy="509948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epicentrum</a:t>
            </a:r>
          </a:p>
        </p:txBody>
      </p:sp>
      <p:pic>
        <p:nvPicPr>
          <p:cNvPr id="3" name="Afbeelding 2">
            <a:extLst>
              <a:ext uri="{FF2B5EF4-FFF2-40B4-BE49-F238E27FC236}">
                <a16:creationId xmlns:a16="http://schemas.microsoft.com/office/drawing/2014/main" id="{0BF2A2A4-EF0F-E8B5-1C0C-41E1832B2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451" y="1383170"/>
            <a:ext cx="6937097" cy="5202824"/>
          </a:xfrm>
          <a:prstGeom prst="rect">
            <a:avLst/>
          </a:prstGeom>
        </p:spPr>
      </p:pic>
      <p:cxnSp>
        <p:nvCxnSpPr>
          <p:cNvPr id="5" name="Rechte verbindingslijn met pijl 4">
            <a:extLst>
              <a:ext uri="{FF2B5EF4-FFF2-40B4-BE49-F238E27FC236}">
                <a16:creationId xmlns:a16="http://schemas.microsoft.com/office/drawing/2014/main" id="{8F0DBC77-0AE2-BBB5-9174-30F85F36BDFE}"/>
              </a:ext>
            </a:extLst>
          </p:cNvPr>
          <p:cNvCxnSpPr>
            <a:cxnSpLocks/>
          </p:cNvCxnSpPr>
          <p:nvPr/>
        </p:nvCxnSpPr>
        <p:spPr>
          <a:xfrm>
            <a:off x="3159889" y="2534856"/>
            <a:ext cx="2095017" cy="1030147"/>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teisteren</a:t>
            </a:r>
          </a:p>
        </p:txBody>
      </p:sp>
      <p:pic>
        <p:nvPicPr>
          <p:cNvPr id="5" name="Afbeelding 4">
            <a:extLst>
              <a:ext uri="{FF2B5EF4-FFF2-40B4-BE49-F238E27FC236}">
                <a16:creationId xmlns:a16="http://schemas.microsoft.com/office/drawing/2014/main" id="{34150B70-92A5-8DD2-C5BC-E7B9AD1367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2877" y="1359134"/>
            <a:ext cx="5258246" cy="5258246"/>
          </a:xfrm>
          <a:prstGeom prst="rect">
            <a:avLst/>
          </a:prstGeom>
        </p:spPr>
      </p:pic>
    </p:spTree>
    <p:extLst>
      <p:ext uri="{BB962C8B-B14F-4D97-AF65-F5344CB8AC3E}">
        <p14:creationId xmlns:p14="http://schemas.microsoft.com/office/powerpoint/2010/main" val="197450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verenigen</a:t>
            </a:r>
          </a:p>
        </p:txBody>
      </p:sp>
      <p:pic>
        <p:nvPicPr>
          <p:cNvPr id="3" name="Afbeelding 2">
            <a:extLst>
              <a:ext uri="{FF2B5EF4-FFF2-40B4-BE49-F238E27FC236}">
                <a16:creationId xmlns:a16="http://schemas.microsoft.com/office/drawing/2014/main" id="{927302E8-02A4-42F7-E2EE-67A3C3FBA6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9761" y="1335986"/>
            <a:ext cx="5264478" cy="526447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ontheemd</a:t>
            </a:r>
          </a:p>
        </p:txBody>
      </p:sp>
      <p:pic>
        <p:nvPicPr>
          <p:cNvPr id="2" name="Picture 1">
            <a:extLst>
              <a:ext uri="{FF2B5EF4-FFF2-40B4-BE49-F238E27FC236}">
                <a16:creationId xmlns:a16="http://schemas.microsoft.com/office/drawing/2014/main" id="{8A0AECC6-E928-A4BD-0351-5B460FC4A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1818" y="1226143"/>
            <a:ext cx="5383851" cy="5383851"/>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C24EDCF9-187F-444A-BEA7-CDC339BAF5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2025-04-01T10:02:58Z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