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60" r:id="rId7"/>
    <p:sldId id="1475" r:id="rId8"/>
    <p:sldId id="1476" r:id="rId9"/>
    <p:sldId id="1478" r:id="rId10"/>
    <p:sldId id="1479" r:id="rId11"/>
    <p:sldId id="1477" r:id="rId12"/>
    <p:sldId id="1519" r:id="rId13"/>
    <p:sldId id="934" r:id="rId14"/>
    <p:sldId id="1511" r:id="rId15"/>
    <p:sldId id="1530" r:id="rId16"/>
    <p:sldId id="1531" r:id="rId17"/>
    <p:sldId id="1534" r:id="rId18"/>
    <p:sldId id="1512" r:id="rId19"/>
    <p:sldId id="1515" r:id="rId20"/>
    <p:sldId id="1516"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8"/>
            <p14:sldId id="1479"/>
            <p14:sldId id="1477"/>
            <p14:sldId id="1519"/>
            <p14:sldId id="934"/>
            <p14:sldId id="1511"/>
            <p14:sldId id="1530"/>
            <p14:sldId id="1531"/>
            <p14:sldId id="1534"/>
            <p14:sldId id="1512"/>
            <p14:sldId id="1515"/>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C90D0-3BB5-42D1-ACA3-887B9C2C20EA}" v="74" dt="2025-04-14T19:41:11.97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570" autoAdjust="0"/>
  </p:normalViewPr>
  <p:slideViewPr>
    <p:cSldViewPr>
      <p:cViewPr varScale="1">
        <p:scale>
          <a:sx n="65" d="100"/>
          <a:sy n="65" d="100"/>
        </p:scale>
        <p:origin x="1632"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pChg chg="mod">
          <ac:chgData name="Routledge, Mandy" userId="bacdedf5-8e30-494b-ad8b-f27fa30c4f8d" providerId="ADAL" clId="{B846B582-2513-443E-AF56-632867DCB758}" dt="2025-03-18T10:48:34.414" v="0"/>
          <ac:spMkLst>
            <pc:docMk/>
            <pc:sldMk cId="323006580" sldId="548"/>
            <ac:spMk id="3" creationId="{00000000-0000-0000-0000-000000000000}"/>
          </ac:spMkLst>
        </pc:spChg>
        <pc:spChg chg="mod">
          <ac:chgData name="Routledge, Mandy" userId="bacdedf5-8e30-494b-ad8b-f27fa30c4f8d" providerId="ADAL" clId="{B846B582-2513-443E-AF56-632867DCB758}" dt="2025-03-18T10:48:42.262" v="12" actId="6549"/>
          <ac:spMkLst>
            <pc:docMk/>
            <pc:sldMk cId="323006580" sldId="548"/>
            <ac:spMk id="4" creationId="{00000000-0000-0000-0000-000000000000}"/>
          </ac:spMkLst>
        </pc:spChg>
      </pc:sldChg>
    </pc:docChg>
  </pc:docChgLst>
  <pc:docChgLst>
    <pc:chgData name="Vrielink, Francis" userId="3d258d00-cfd8-41c5-9f04-1a5a39faef2f" providerId="ADAL" clId="{672C90D0-3BB5-42D1-ACA3-887B9C2C20EA}"/>
    <pc:docChg chg="undo custSel addSld delSld modSld sldOrd modSection">
      <pc:chgData name="Vrielink, Francis" userId="3d258d00-cfd8-41c5-9f04-1a5a39faef2f" providerId="ADAL" clId="{672C90D0-3BB5-42D1-ACA3-887B9C2C20EA}" dt="2025-04-15T06:28:07.028" v="5091" actId="1076"/>
      <pc:docMkLst>
        <pc:docMk/>
      </pc:docMkLst>
      <pc:sldChg chg="modSp mod modNotesTx">
        <pc:chgData name="Vrielink, Francis" userId="3d258d00-cfd8-41c5-9f04-1a5a39faef2f" providerId="ADAL" clId="{672C90D0-3BB5-42D1-ACA3-887B9C2C20EA}" dt="2025-04-15T06:26:13.052" v="5078" actId="20577"/>
        <pc:sldMkLst>
          <pc:docMk/>
          <pc:sldMk cId="2189114603" sldId="1437"/>
        </pc:sldMkLst>
        <pc:spChg chg="mod">
          <ac:chgData name="Vrielink, Francis" userId="3d258d00-cfd8-41c5-9f04-1a5a39faef2f" providerId="ADAL" clId="{672C90D0-3BB5-42D1-ACA3-887B9C2C20EA}" dt="2025-04-15T06:26:13.052" v="5078" actId="20577"/>
          <ac:spMkLst>
            <pc:docMk/>
            <pc:sldMk cId="2189114603" sldId="1437"/>
            <ac:spMk id="3" creationId="{00000000-0000-0000-0000-000000000000}"/>
          </ac:spMkLst>
        </pc:spChg>
      </pc:sldChg>
      <pc:sldChg chg="addSp modSp mod">
        <pc:chgData name="Vrielink, Francis" userId="3d258d00-cfd8-41c5-9f04-1a5a39faef2f" providerId="ADAL" clId="{672C90D0-3BB5-42D1-ACA3-887B9C2C20EA}" dt="2025-04-14T18:22:54.876" v="3530" actId="1076"/>
        <pc:sldMkLst>
          <pc:docMk/>
          <pc:sldMk cId="3852907103" sldId="1460"/>
        </pc:sldMkLst>
        <pc:spChg chg="mod">
          <ac:chgData name="Vrielink, Francis" userId="3d258d00-cfd8-41c5-9f04-1a5a39faef2f" providerId="ADAL" clId="{672C90D0-3BB5-42D1-ACA3-887B9C2C20EA}" dt="2025-04-14T17:16:37.500" v="52" actId="20577"/>
          <ac:spMkLst>
            <pc:docMk/>
            <pc:sldMk cId="3852907103" sldId="1460"/>
            <ac:spMk id="6" creationId="{00000000-0000-0000-0000-000000000000}"/>
          </ac:spMkLst>
        </pc:spChg>
        <pc:picChg chg="add mod">
          <ac:chgData name="Vrielink, Francis" userId="3d258d00-cfd8-41c5-9f04-1a5a39faef2f" providerId="ADAL" clId="{672C90D0-3BB5-42D1-ACA3-887B9C2C20EA}" dt="2025-04-14T18:22:54.876" v="3530" actId="1076"/>
          <ac:picMkLst>
            <pc:docMk/>
            <pc:sldMk cId="3852907103" sldId="1460"/>
            <ac:picMk id="3" creationId="{2A787EED-DF4D-C850-8D96-DC012EF51577}"/>
          </ac:picMkLst>
        </pc:picChg>
      </pc:sldChg>
      <pc:sldChg chg="del">
        <pc:chgData name="Vrielink, Francis" userId="3d258d00-cfd8-41c5-9f04-1a5a39faef2f" providerId="ADAL" clId="{672C90D0-3BB5-42D1-ACA3-887B9C2C20EA}" dt="2025-04-14T17:40:28.116" v="619" actId="47"/>
        <pc:sldMkLst>
          <pc:docMk/>
          <pc:sldMk cId="3978205201" sldId="1474"/>
        </pc:sldMkLst>
      </pc:sldChg>
      <pc:sldChg chg="addSp modSp mod">
        <pc:chgData name="Vrielink, Francis" userId="3d258d00-cfd8-41c5-9f04-1a5a39faef2f" providerId="ADAL" clId="{672C90D0-3BB5-42D1-ACA3-887B9C2C20EA}" dt="2025-04-14T18:30:28.549" v="3603" actId="1076"/>
        <pc:sldMkLst>
          <pc:docMk/>
          <pc:sldMk cId="4207872812" sldId="1475"/>
        </pc:sldMkLst>
        <pc:spChg chg="mod">
          <ac:chgData name="Vrielink, Francis" userId="3d258d00-cfd8-41c5-9f04-1a5a39faef2f" providerId="ADAL" clId="{672C90D0-3BB5-42D1-ACA3-887B9C2C20EA}" dt="2025-04-14T17:16:43.053" v="63" actId="20577"/>
          <ac:spMkLst>
            <pc:docMk/>
            <pc:sldMk cId="4207872812" sldId="1475"/>
            <ac:spMk id="6" creationId="{00000000-0000-0000-0000-000000000000}"/>
          </ac:spMkLst>
        </pc:spChg>
        <pc:picChg chg="add mod">
          <ac:chgData name="Vrielink, Francis" userId="3d258d00-cfd8-41c5-9f04-1a5a39faef2f" providerId="ADAL" clId="{672C90D0-3BB5-42D1-ACA3-887B9C2C20EA}" dt="2025-04-14T18:30:01.458" v="3594" actId="1076"/>
          <ac:picMkLst>
            <pc:docMk/>
            <pc:sldMk cId="4207872812" sldId="1475"/>
            <ac:picMk id="3" creationId="{8BB7DB61-CC24-878D-CF36-9DC56C051846}"/>
          </ac:picMkLst>
        </pc:picChg>
        <pc:picChg chg="add mod">
          <ac:chgData name="Vrielink, Francis" userId="3d258d00-cfd8-41c5-9f04-1a5a39faef2f" providerId="ADAL" clId="{672C90D0-3BB5-42D1-ACA3-887B9C2C20EA}" dt="2025-04-14T18:30:28.549" v="3603" actId="1076"/>
          <ac:picMkLst>
            <pc:docMk/>
            <pc:sldMk cId="4207872812" sldId="1475"/>
            <ac:picMk id="5" creationId="{08B8486A-E132-6D50-1087-F70EB3DC2342}"/>
          </ac:picMkLst>
        </pc:picChg>
      </pc:sldChg>
      <pc:sldChg chg="addSp modSp mod">
        <pc:chgData name="Vrielink, Francis" userId="3d258d00-cfd8-41c5-9f04-1a5a39faef2f" providerId="ADAL" clId="{672C90D0-3BB5-42D1-ACA3-887B9C2C20EA}" dt="2025-04-14T18:32:48.374" v="3609" actId="1076"/>
        <pc:sldMkLst>
          <pc:docMk/>
          <pc:sldMk cId="2452007587" sldId="1476"/>
        </pc:sldMkLst>
        <pc:spChg chg="mod">
          <ac:chgData name="Vrielink, Francis" userId="3d258d00-cfd8-41c5-9f04-1a5a39faef2f" providerId="ADAL" clId="{672C90D0-3BB5-42D1-ACA3-887B9C2C20EA}" dt="2025-04-14T17:16:49.505" v="72" actId="20577"/>
          <ac:spMkLst>
            <pc:docMk/>
            <pc:sldMk cId="2452007587" sldId="1476"/>
            <ac:spMk id="6" creationId="{00000000-0000-0000-0000-000000000000}"/>
          </ac:spMkLst>
        </pc:spChg>
        <pc:picChg chg="add mod">
          <ac:chgData name="Vrielink, Francis" userId="3d258d00-cfd8-41c5-9f04-1a5a39faef2f" providerId="ADAL" clId="{672C90D0-3BB5-42D1-ACA3-887B9C2C20EA}" dt="2025-04-14T18:32:48.374" v="3609" actId="1076"/>
          <ac:picMkLst>
            <pc:docMk/>
            <pc:sldMk cId="2452007587" sldId="1476"/>
            <ac:picMk id="3" creationId="{62EE2E14-8A45-DAC6-C5DE-64537B4D8B74}"/>
          </ac:picMkLst>
        </pc:picChg>
      </pc:sldChg>
      <pc:sldChg chg="addSp delSp modSp mod ord">
        <pc:chgData name="Vrielink, Francis" userId="3d258d00-cfd8-41c5-9f04-1a5a39faef2f" providerId="ADAL" clId="{672C90D0-3BB5-42D1-ACA3-887B9C2C20EA}" dt="2025-04-14T19:33:17.761" v="4152" actId="1076"/>
        <pc:sldMkLst>
          <pc:docMk/>
          <pc:sldMk cId="2709048002" sldId="1477"/>
        </pc:sldMkLst>
        <pc:spChg chg="mod">
          <ac:chgData name="Vrielink, Francis" userId="3d258d00-cfd8-41c5-9f04-1a5a39faef2f" providerId="ADAL" clId="{672C90D0-3BB5-42D1-ACA3-887B9C2C20EA}" dt="2025-04-14T17:16:54.957" v="78" actId="20577"/>
          <ac:spMkLst>
            <pc:docMk/>
            <pc:sldMk cId="2709048002" sldId="1477"/>
            <ac:spMk id="6" creationId="{00000000-0000-0000-0000-000000000000}"/>
          </ac:spMkLst>
        </pc:spChg>
        <pc:spChg chg="add mod">
          <ac:chgData name="Vrielink, Francis" userId="3d258d00-cfd8-41c5-9f04-1a5a39faef2f" providerId="ADAL" clId="{672C90D0-3BB5-42D1-ACA3-887B9C2C20EA}" dt="2025-04-14T19:31:27.319" v="4054" actId="14100"/>
          <ac:spMkLst>
            <pc:docMk/>
            <pc:sldMk cId="2709048002" sldId="1477"/>
            <ac:spMk id="9" creationId="{DBCEDFFC-CD8E-6E6B-70AC-B99E3A21BC8D}"/>
          </ac:spMkLst>
        </pc:spChg>
        <pc:spChg chg="add mod">
          <ac:chgData name="Vrielink, Francis" userId="3d258d00-cfd8-41c5-9f04-1a5a39faef2f" providerId="ADAL" clId="{672C90D0-3BB5-42D1-ACA3-887B9C2C20EA}" dt="2025-04-14T19:33:13.777" v="4151" actId="20577"/>
          <ac:spMkLst>
            <pc:docMk/>
            <pc:sldMk cId="2709048002" sldId="1477"/>
            <ac:spMk id="10" creationId="{B00DA992-2991-B4EB-1E49-D9B9E2A45A09}"/>
          </ac:spMkLst>
        </pc:spChg>
        <pc:picChg chg="add del mod">
          <ac:chgData name="Vrielink, Francis" userId="3d258d00-cfd8-41c5-9f04-1a5a39faef2f" providerId="ADAL" clId="{672C90D0-3BB5-42D1-ACA3-887B9C2C20EA}" dt="2025-04-14T19:28:45.382" v="4031" actId="478"/>
          <ac:picMkLst>
            <pc:docMk/>
            <pc:sldMk cId="2709048002" sldId="1477"/>
            <ac:picMk id="3" creationId="{B546AF3C-6C8C-C277-6360-5E1F3E5135FD}"/>
          </ac:picMkLst>
        </pc:picChg>
        <pc:picChg chg="add del mod">
          <ac:chgData name="Vrielink, Francis" userId="3d258d00-cfd8-41c5-9f04-1a5a39faef2f" providerId="ADAL" clId="{672C90D0-3BB5-42D1-ACA3-887B9C2C20EA}" dt="2025-04-14T19:30:46.669" v="4040" actId="478"/>
          <ac:picMkLst>
            <pc:docMk/>
            <pc:sldMk cId="2709048002" sldId="1477"/>
            <ac:picMk id="5" creationId="{9B593C72-A412-7D19-3C20-8BB39CEAC6E7}"/>
          </ac:picMkLst>
        </pc:picChg>
        <pc:picChg chg="add mod">
          <ac:chgData name="Vrielink, Francis" userId="3d258d00-cfd8-41c5-9f04-1a5a39faef2f" providerId="ADAL" clId="{672C90D0-3BB5-42D1-ACA3-887B9C2C20EA}" dt="2025-04-14T19:31:14.507" v="4050" actId="14100"/>
          <ac:picMkLst>
            <pc:docMk/>
            <pc:sldMk cId="2709048002" sldId="1477"/>
            <ac:picMk id="8" creationId="{C0EDC438-B7D2-EE26-A736-EF1F2818824C}"/>
          </ac:picMkLst>
        </pc:picChg>
        <pc:picChg chg="add mod">
          <ac:chgData name="Vrielink, Francis" userId="3d258d00-cfd8-41c5-9f04-1a5a39faef2f" providerId="ADAL" clId="{672C90D0-3BB5-42D1-ACA3-887B9C2C20EA}" dt="2025-04-14T19:33:17.761" v="4152" actId="1076"/>
          <ac:picMkLst>
            <pc:docMk/>
            <pc:sldMk cId="2709048002" sldId="1477"/>
            <ac:picMk id="12" creationId="{F69192D2-A685-D196-596F-AFD4D9AFD5DD}"/>
          </ac:picMkLst>
        </pc:picChg>
      </pc:sldChg>
      <pc:sldChg chg="addSp modSp mod">
        <pc:chgData name="Vrielink, Francis" userId="3d258d00-cfd8-41c5-9f04-1a5a39faef2f" providerId="ADAL" clId="{672C90D0-3BB5-42D1-ACA3-887B9C2C20EA}" dt="2025-04-14T18:35:12.382" v="3615" actId="1076"/>
        <pc:sldMkLst>
          <pc:docMk/>
          <pc:sldMk cId="4074911733" sldId="1478"/>
        </pc:sldMkLst>
        <pc:spChg chg="mod">
          <ac:chgData name="Vrielink, Francis" userId="3d258d00-cfd8-41c5-9f04-1a5a39faef2f" providerId="ADAL" clId="{672C90D0-3BB5-42D1-ACA3-887B9C2C20EA}" dt="2025-04-14T17:17:05.119" v="89" actId="20577"/>
          <ac:spMkLst>
            <pc:docMk/>
            <pc:sldMk cId="4074911733" sldId="1478"/>
            <ac:spMk id="6" creationId="{00000000-0000-0000-0000-000000000000}"/>
          </ac:spMkLst>
        </pc:spChg>
        <pc:picChg chg="add mod">
          <ac:chgData name="Vrielink, Francis" userId="3d258d00-cfd8-41c5-9f04-1a5a39faef2f" providerId="ADAL" clId="{672C90D0-3BB5-42D1-ACA3-887B9C2C20EA}" dt="2025-04-14T18:35:12.382" v="3615" actId="1076"/>
          <ac:picMkLst>
            <pc:docMk/>
            <pc:sldMk cId="4074911733" sldId="1478"/>
            <ac:picMk id="3" creationId="{C40D0D24-1C3C-BAA4-355D-3DAFD359CF9E}"/>
          </ac:picMkLst>
        </pc:picChg>
      </pc:sldChg>
      <pc:sldChg chg="addSp modSp mod ord">
        <pc:chgData name="Vrielink, Francis" userId="3d258d00-cfd8-41c5-9f04-1a5a39faef2f" providerId="ADAL" clId="{672C90D0-3BB5-42D1-ACA3-887B9C2C20EA}" dt="2025-04-14T18:47:27.312" v="3754" actId="1076"/>
        <pc:sldMkLst>
          <pc:docMk/>
          <pc:sldMk cId="4210467006" sldId="1479"/>
        </pc:sldMkLst>
        <pc:spChg chg="mod">
          <ac:chgData name="Vrielink, Francis" userId="3d258d00-cfd8-41c5-9f04-1a5a39faef2f" providerId="ADAL" clId="{672C90D0-3BB5-42D1-ACA3-887B9C2C20EA}" dt="2025-04-14T17:17:16.915" v="103" actId="20577"/>
          <ac:spMkLst>
            <pc:docMk/>
            <pc:sldMk cId="4210467006" sldId="1479"/>
            <ac:spMk id="6" creationId="{00000000-0000-0000-0000-000000000000}"/>
          </ac:spMkLst>
        </pc:spChg>
        <pc:picChg chg="add mod">
          <ac:chgData name="Vrielink, Francis" userId="3d258d00-cfd8-41c5-9f04-1a5a39faef2f" providerId="ADAL" clId="{672C90D0-3BB5-42D1-ACA3-887B9C2C20EA}" dt="2025-04-14T18:47:27.312" v="3754" actId="1076"/>
          <ac:picMkLst>
            <pc:docMk/>
            <pc:sldMk cId="4210467006" sldId="1479"/>
            <ac:picMk id="3" creationId="{A837662E-C61B-D28E-CA1E-92F45F0747BC}"/>
          </ac:picMkLst>
        </pc:picChg>
      </pc:sldChg>
      <pc:sldChg chg="addSp delSp modSp mod">
        <pc:chgData name="Vrielink, Francis" userId="3d258d00-cfd8-41c5-9f04-1a5a39faef2f" providerId="ADAL" clId="{672C90D0-3BB5-42D1-ACA3-887B9C2C20EA}" dt="2025-04-15T06:27:03.438" v="5086" actId="20577"/>
        <pc:sldMkLst>
          <pc:docMk/>
          <pc:sldMk cId="2967928418" sldId="1511"/>
        </pc:sldMkLst>
        <pc:spChg chg="add mod">
          <ac:chgData name="Vrielink, Francis" userId="3d258d00-cfd8-41c5-9f04-1a5a39faef2f" providerId="ADAL" clId="{672C90D0-3BB5-42D1-ACA3-887B9C2C20EA}" dt="2025-04-14T19:37:15.777" v="4299" actId="208"/>
          <ac:spMkLst>
            <pc:docMk/>
            <pc:sldMk cId="2967928418" sldId="1511"/>
            <ac:spMk id="26" creationId="{9742CBEA-E802-DC56-9521-8836F99B466A}"/>
          </ac:spMkLst>
        </pc:spChg>
        <pc:spChg chg="mod">
          <ac:chgData name="Vrielink, Francis" userId="3d258d00-cfd8-41c5-9f04-1a5a39faef2f" providerId="ADAL" clId="{672C90D0-3BB5-42D1-ACA3-887B9C2C20EA}" dt="2025-04-14T17:22:19.872" v="139" actId="20577"/>
          <ac:spMkLst>
            <pc:docMk/>
            <pc:sldMk cId="2967928418" sldId="1511"/>
            <ac:spMk id="33" creationId="{AC757F5E-B016-F947-4518-7C6B9CC7EE04}"/>
          </ac:spMkLst>
        </pc:spChg>
        <pc:spChg chg="mod">
          <ac:chgData name="Vrielink, Francis" userId="3d258d00-cfd8-41c5-9f04-1a5a39faef2f" providerId="ADAL" clId="{672C90D0-3BB5-42D1-ACA3-887B9C2C20EA}" dt="2025-04-14T17:22:26.888" v="148" actId="20577"/>
          <ac:spMkLst>
            <pc:docMk/>
            <pc:sldMk cId="2967928418" sldId="1511"/>
            <ac:spMk id="34" creationId="{152372B3-00F5-781C-183E-6F2DDF35091D}"/>
          </ac:spMkLst>
        </pc:spChg>
        <pc:spChg chg="mod">
          <ac:chgData name="Vrielink, Francis" userId="3d258d00-cfd8-41c5-9f04-1a5a39faef2f" providerId="ADAL" clId="{672C90D0-3BB5-42D1-ACA3-887B9C2C20EA}" dt="2025-04-15T06:27:03.438" v="5086" actId="20577"/>
          <ac:spMkLst>
            <pc:docMk/>
            <pc:sldMk cId="2967928418" sldId="1511"/>
            <ac:spMk id="35" creationId="{37104C51-0232-62ED-4C6F-1447D06633EE}"/>
          </ac:spMkLst>
        </pc:spChg>
        <pc:spChg chg="mod">
          <ac:chgData name="Vrielink, Francis" userId="3d258d00-cfd8-41c5-9f04-1a5a39faef2f" providerId="ADAL" clId="{672C90D0-3BB5-42D1-ACA3-887B9C2C20EA}" dt="2025-04-14T19:36:04.478" v="4284" actId="115"/>
          <ac:spMkLst>
            <pc:docMk/>
            <pc:sldMk cId="2967928418" sldId="1511"/>
            <ac:spMk id="36" creationId="{D8EF981A-9BA7-0EB1-9B70-F7FBF2F7DF1C}"/>
          </ac:spMkLst>
        </pc:spChg>
        <pc:picChg chg="add mod">
          <ac:chgData name="Vrielink, Francis" userId="3d258d00-cfd8-41c5-9f04-1a5a39faef2f" providerId="ADAL" clId="{672C90D0-3BB5-42D1-ACA3-887B9C2C20EA}" dt="2025-04-14T18:35:58.290" v="3626" actId="1076"/>
          <ac:picMkLst>
            <pc:docMk/>
            <pc:sldMk cId="2967928418" sldId="1511"/>
            <ac:picMk id="8" creationId="{D1EE8283-618F-FAF7-7BB2-375281CE2962}"/>
          </ac:picMkLst>
        </pc:picChg>
        <pc:picChg chg="add del mod">
          <ac:chgData name="Vrielink, Francis" userId="3d258d00-cfd8-41c5-9f04-1a5a39faef2f" providerId="ADAL" clId="{672C90D0-3BB5-42D1-ACA3-887B9C2C20EA}" dt="2025-04-14T19:17:37.880" v="3971" actId="478"/>
          <ac:picMkLst>
            <pc:docMk/>
            <pc:sldMk cId="2967928418" sldId="1511"/>
            <ac:picMk id="18" creationId="{6F4C358D-2AC1-CDDE-6C9A-5D80ED8A5005}"/>
          </ac:picMkLst>
        </pc:picChg>
        <pc:picChg chg="add del mod">
          <ac:chgData name="Vrielink, Francis" userId="3d258d00-cfd8-41c5-9f04-1a5a39faef2f" providerId="ADAL" clId="{672C90D0-3BB5-42D1-ACA3-887B9C2C20EA}" dt="2025-04-14T19:36:49.327" v="4288" actId="478"/>
          <ac:picMkLst>
            <pc:docMk/>
            <pc:sldMk cId="2967928418" sldId="1511"/>
            <ac:picMk id="20" creationId="{6F5DC8F0-328B-8A38-7720-41B2760F5D8B}"/>
          </ac:picMkLst>
        </pc:picChg>
        <pc:picChg chg="add del mod">
          <ac:chgData name="Vrielink, Francis" userId="3d258d00-cfd8-41c5-9f04-1a5a39faef2f" providerId="ADAL" clId="{672C90D0-3BB5-42D1-ACA3-887B9C2C20EA}" dt="2025-04-14T19:35:50.105" v="4275" actId="478"/>
          <ac:picMkLst>
            <pc:docMk/>
            <pc:sldMk cId="2967928418" sldId="1511"/>
            <ac:picMk id="23" creationId="{3D49088F-04AA-7A56-E7D4-5C7281FABCC6}"/>
          </ac:picMkLst>
        </pc:picChg>
        <pc:picChg chg="add mod">
          <ac:chgData name="Vrielink, Francis" userId="3d258d00-cfd8-41c5-9f04-1a5a39faef2f" providerId="ADAL" clId="{672C90D0-3BB5-42D1-ACA3-887B9C2C20EA}" dt="2025-04-14T19:36:56.201" v="4293" actId="1076"/>
          <ac:picMkLst>
            <pc:docMk/>
            <pc:sldMk cId="2967928418" sldId="1511"/>
            <ac:picMk id="25" creationId="{7FCB7FBA-2C04-C7D6-F247-3A6FB831BD22}"/>
          </ac:picMkLst>
        </pc:picChg>
      </pc:sldChg>
      <pc:sldChg chg="addSp modSp mod">
        <pc:chgData name="Vrielink, Francis" userId="3d258d00-cfd8-41c5-9f04-1a5a39faef2f" providerId="ADAL" clId="{672C90D0-3BB5-42D1-ACA3-887B9C2C20EA}" dt="2025-04-14T18:27:02.135" v="3589" actId="14100"/>
        <pc:sldMkLst>
          <pc:docMk/>
          <pc:sldMk cId="1594331871" sldId="1512"/>
        </pc:sldMkLst>
        <pc:spChg chg="mod">
          <ac:chgData name="Vrielink, Francis" userId="3d258d00-cfd8-41c5-9f04-1a5a39faef2f" providerId="ADAL" clId="{672C90D0-3BB5-42D1-ACA3-887B9C2C20EA}" dt="2025-04-14T17:30:30.043" v="516" actId="1076"/>
          <ac:spMkLst>
            <pc:docMk/>
            <pc:sldMk cId="1594331871" sldId="1512"/>
            <ac:spMk id="10" creationId="{EC0CC1D0-FE60-F840-73E9-0CE7E683D1F2}"/>
          </ac:spMkLst>
        </pc:spChg>
        <pc:spChg chg="mod">
          <ac:chgData name="Vrielink, Francis" userId="3d258d00-cfd8-41c5-9f04-1a5a39faef2f" providerId="ADAL" clId="{672C90D0-3BB5-42D1-ACA3-887B9C2C20EA}" dt="2025-04-14T17:30:24.825" v="515" actId="1076"/>
          <ac:spMkLst>
            <pc:docMk/>
            <pc:sldMk cId="1594331871" sldId="1512"/>
            <ac:spMk id="11" creationId="{CD78B488-E032-3F3E-C334-FB96F8D71FB2}"/>
          </ac:spMkLst>
        </pc:spChg>
        <pc:spChg chg="mod">
          <ac:chgData name="Vrielink, Francis" userId="3d258d00-cfd8-41c5-9f04-1a5a39faef2f" providerId="ADAL" clId="{672C90D0-3BB5-42D1-ACA3-887B9C2C20EA}" dt="2025-04-14T17:31:07.086" v="535" actId="20577"/>
          <ac:spMkLst>
            <pc:docMk/>
            <pc:sldMk cId="1594331871" sldId="1512"/>
            <ac:spMk id="12" creationId="{E2476A93-B8D4-4E44-87FD-AFF601B2337C}"/>
          </ac:spMkLst>
        </pc:spChg>
        <pc:spChg chg="mod">
          <ac:chgData name="Vrielink, Francis" userId="3d258d00-cfd8-41c5-9f04-1a5a39faef2f" providerId="ADAL" clId="{672C90D0-3BB5-42D1-ACA3-887B9C2C20EA}" dt="2025-04-14T18:26:29.106" v="3581" actId="1076"/>
          <ac:spMkLst>
            <pc:docMk/>
            <pc:sldMk cId="1594331871" sldId="1512"/>
            <ac:spMk id="13" creationId="{4985FF45-EE56-11C3-E0CC-6BBB359031C0}"/>
          </ac:spMkLst>
        </pc:spChg>
        <pc:spChg chg="mod">
          <ac:chgData name="Vrielink, Francis" userId="3d258d00-cfd8-41c5-9f04-1a5a39faef2f" providerId="ADAL" clId="{672C90D0-3BB5-42D1-ACA3-887B9C2C20EA}" dt="2025-04-14T18:26:53.306" v="3587" actId="1076"/>
          <ac:spMkLst>
            <pc:docMk/>
            <pc:sldMk cId="1594331871" sldId="1512"/>
            <ac:spMk id="14" creationId="{B7594A3B-3117-84CE-C300-FB96E5ED269D}"/>
          </ac:spMkLst>
        </pc:spChg>
        <pc:spChg chg="mod">
          <ac:chgData name="Vrielink, Francis" userId="3d258d00-cfd8-41c5-9f04-1a5a39faef2f" providerId="ADAL" clId="{672C90D0-3BB5-42D1-ACA3-887B9C2C20EA}" dt="2025-04-14T18:26:50.213" v="3586" actId="1076"/>
          <ac:spMkLst>
            <pc:docMk/>
            <pc:sldMk cId="1594331871" sldId="1512"/>
            <ac:spMk id="15" creationId="{6EA1F8B7-D4BC-D8B0-E6FD-F33ECB45A1DD}"/>
          </ac:spMkLst>
        </pc:spChg>
        <pc:spChg chg="mod">
          <ac:chgData name="Vrielink, Francis" userId="3d258d00-cfd8-41c5-9f04-1a5a39faef2f" providerId="ADAL" clId="{672C90D0-3BB5-42D1-ACA3-887B9C2C20EA}" dt="2025-04-14T17:30:40.417" v="518" actId="14100"/>
          <ac:spMkLst>
            <pc:docMk/>
            <pc:sldMk cId="1594331871" sldId="1512"/>
            <ac:spMk id="16" creationId="{F53F294D-65CC-23A5-E4A1-B2132FCF814C}"/>
          </ac:spMkLst>
        </pc:spChg>
        <pc:spChg chg="mod">
          <ac:chgData name="Vrielink, Francis" userId="3d258d00-cfd8-41c5-9f04-1a5a39faef2f" providerId="ADAL" clId="{672C90D0-3BB5-42D1-ACA3-887B9C2C20EA}" dt="2025-04-14T17:30:47.682" v="519" actId="1076"/>
          <ac:spMkLst>
            <pc:docMk/>
            <pc:sldMk cId="1594331871" sldId="1512"/>
            <ac:spMk id="17" creationId="{AB86235B-CBC0-F9DB-29F4-F23367831B1B}"/>
          </ac:spMkLst>
        </pc:spChg>
        <pc:spChg chg="mod">
          <ac:chgData name="Vrielink, Francis" userId="3d258d00-cfd8-41c5-9f04-1a5a39faef2f" providerId="ADAL" clId="{672C90D0-3BB5-42D1-ACA3-887B9C2C20EA}" dt="2025-04-14T18:27:02.135" v="3589" actId="14100"/>
          <ac:spMkLst>
            <pc:docMk/>
            <pc:sldMk cId="1594331871" sldId="1512"/>
            <ac:spMk id="18" creationId="{85D7DD60-F4AA-AD34-A265-146B167D02FE}"/>
          </ac:spMkLst>
        </pc:spChg>
        <pc:spChg chg="mod">
          <ac:chgData name="Vrielink, Francis" userId="3d258d00-cfd8-41c5-9f04-1a5a39faef2f" providerId="ADAL" clId="{672C90D0-3BB5-42D1-ACA3-887B9C2C20EA}" dt="2025-04-14T17:28:50.496" v="483" actId="1076"/>
          <ac:spMkLst>
            <pc:docMk/>
            <pc:sldMk cId="1594331871" sldId="1512"/>
            <ac:spMk id="19" creationId="{40542B69-6D97-5F24-63E3-ABE36EA69A27}"/>
          </ac:spMkLst>
        </pc:spChg>
        <pc:grpChg chg="mod">
          <ac:chgData name="Vrielink, Francis" userId="3d258d00-cfd8-41c5-9f04-1a5a39faef2f" providerId="ADAL" clId="{672C90D0-3BB5-42D1-ACA3-887B9C2C20EA}" dt="2025-04-14T17:28:39.951" v="480" actId="1076"/>
          <ac:grpSpMkLst>
            <pc:docMk/>
            <pc:sldMk cId="1594331871" sldId="1512"/>
            <ac:grpSpMk id="20" creationId="{3DD05F28-AA89-0131-F5E3-45BE92293371}"/>
          </ac:grpSpMkLst>
        </pc:grpChg>
        <pc:picChg chg="mod">
          <ac:chgData name="Vrielink, Francis" userId="3d258d00-cfd8-41c5-9f04-1a5a39faef2f" providerId="ADAL" clId="{672C90D0-3BB5-42D1-ACA3-887B9C2C20EA}" dt="2025-04-14T17:30:55.556" v="520" actId="1076"/>
          <ac:picMkLst>
            <pc:docMk/>
            <pc:sldMk cId="1594331871" sldId="1512"/>
            <ac:picMk id="9" creationId="{E06C8F40-E030-859B-EFB0-2058A254FCD2}"/>
          </ac:picMkLst>
        </pc:picChg>
        <pc:picChg chg="add mod">
          <ac:chgData name="Vrielink, Francis" userId="3d258d00-cfd8-41c5-9f04-1a5a39faef2f" providerId="ADAL" clId="{672C90D0-3BB5-42D1-ACA3-887B9C2C20EA}" dt="2025-04-14T18:24:39.074" v="3550" actId="1076"/>
          <ac:picMkLst>
            <pc:docMk/>
            <pc:sldMk cId="1594331871" sldId="1512"/>
            <ac:picMk id="21" creationId="{CD6A9B68-2BD6-D0F3-97E8-4F46F8700EB4}"/>
          </ac:picMkLst>
        </pc:picChg>
        <pc:picChg chg="add mod">
          <ac:chgData name="Vrielink, Francis" userId="3d258d00-cfd8-41c5-9f04-1a5a39faef2f" providerId="ADAL" clId="{672C90D0-3BB5-42D1-ACA3-887B9C2C20EA}" dt="2025-04-14T18:25:40.586" v="3554" actId="1076"/>
          <ac:picMkLst>
            <pc:docMk/>
            <pc:sldMk cId="1594331871" sldId="1512"/>
            <ac:picMk id="23" creationId="{C88DD250-0025-78E8-5C3C-D31FEBAF6AE7}"/>
          </ac:picMkLst>
        </pc:picChg>
        <pc:picChg chg="add mod">
          <ac:chgData name="Vrielink, Francis" userId="3d258d00-cfd8-41c5-9f04-1a5a39faef2f" providerId="ADAL" clId="{672C90D0-3BB5-42D1-ACA3-887B9C2C20EA}" dt="2025-04-14T18:25:52.162" v="3558" actId="1076"/>
          <ac:picMkLst>
            <pc:docMk/>
            <pc:sldMk cId="1594331871" sldId="1512"/>
            <ac:picMk id="25" creationId="{3C2DCAAD-E1EC-484E-4301-4832AE45D270}"/>
          </ac:picMkLst>
        </pc:picChg>
      </pc:sldChg>
      <pc:sldChg chg="addSp delSp modSp mod">
        <pc:chgData name="Vrielink, Francis" userId="3d258d00-cfd8-41c5-9f04-1a5a39faef2f" providerId="ADAL" clId="{672C90D0-3BB5-42D1-ACA3-887B9C2C20EA}" dt="2025-04-14T19:43:40.356" v="4760" actId="115"/>
        <pc:sldMkLst>
          <pc:docMk/>
          <pc:sldMk cId="3112181829" sldId="1515"/>
        </pc:sldMkLst>
        <pc:spChg chg="mod">
          <ac:chgData name="Vrielink, Francis" userId="3d258d00-cfd8-41c5-9f04-1a5a39faef2f" providerId="ADAL" clId="{672C90D0-3BB5-42D1-ACA3-887B9C2C20EA}" dt="2025-04-14T19:43:40.356" v="4760" actId="115"/>
          <ac:spMkLst>
            <pc:docMk/>
            <pc:sldMk cId="3112181829" sldId="1515"/>
            <ac:spMk id="4" creationId="{D36CDCC8-D80A-3CA3-9903-EC310613197D}"/>
          </ac:spMkLst>
        </pc:spChg>
        <pc:spChg chg="add del mod">
          <ac:chgData name="Vrielink, Francis" userId="3d258d00-cfd8-41c5-9f04-1a5a39faef2f" providerId="ADAL" clId="{672C90D0-3BB5-42D1-ACA3-887B9C2C20EA}" dt="2025-04-14T18:57:32.930" v="3820"/>
          <ac:spMkLst>
            <pc:docMk/>
            <pc:sldMk cId="3112181829" sldId="1515"/>
            <ac:spMk id="11" creationId="{88795F34-557B-F538-02E1-5B844ABAB842}"/>
          </ac:spMkLst>
        </pc:spChg>
        <pc:spChg chg="mod">
          <ac:chgData name="Vrielink, Francis" userId="3d258d00-cfd8-41c5-9f04-1a5a39faef2f" providerId="ADAL" clId="{672C90D0-3BB5-42D1-ACA3-887B9C2C20EA}" dt="2025-04-14T17:40:06.884" v="616" actId="14100"/>
          <ac:spMkLst>
            <pc:docMk/>
            <pc:sldMk cId="3112181829" sldId="1515"/>
            <ac:spMk id="12" creationId="{E2476A93-B8D4-4E44-87FD-AFF601B2337C}"/>
          </ac:spMkLst>
        </pc:spChg>
        <pc:spChg chg="mod">
          <ac:chgData name="Vrielink, Francis" userId="3d258d00-cfd8-41c5-9f04-1a5a39faef2f" providerId="ADAL" clId="{672C90D0-3BB5-42D1-ACA3-887B9C2C20EA}" dt="2025-04-14T17:35:53.650" v="599" actId="1076"/>
          <ac:spMkLst>
            <pc:docMk/>
            <pc:sldMk cId="3112181829" sldId="1515"/>
            <ac:spMk id="13" creationId="{4985FF45-EE56-11C3-E0CC-6BBB359031C0}"/>
          </ac:spMkLst>
        </pc:spChg>
        <pc:spChg chg="mod">
          <ac:chgData name="Vrielink, Francis" userId="3d258d00-cfd8-41c5-9f04-1a5a39faef2f" providerId="ADAL" clId="{672C90D0-3BB5-42D1-ACA3-887B9C2C20EA}" dt="2025-04-14T17:34:14.457" v="575" actId="20577"/>
          <ac:spMkLst>
            <pc:docMk/>
            <pc:sldMk cId="3112181829" sldId="1515"/>
            <ac:spMk id="15" creationId="{6EA1F8B7-D4BC-D8B0-E6FD-F33ECB45A1DD}"/>
          </ac:spMkLst>
        </pc:spChg>
        <pc:spChg chg="mod">
          <ac:chgData name="Vrielink, Francis" userId="3d258d00-cfd8-41c5-9f04-1a5a39faef2f" providerId="ADAL" clId="{672C90D0-3BB5-42D1-ACA3-887B9C2C20EA}" dt="2025-04-14T17:35:02.734" v="582" actId="14100"/>
          <ac:spMkLst>
            <pc:docMk/>
            <pc:sldMk cId="3112181829" sldId="1515"/>
            <ac:spMk id="16" creationId="{F53F294D-65CC-23A5-E4A1-B2132FCF814C}"/>
          </ac:spMkLst>
        </pc:spChg>
        <pc:spChg chg="mod">
          <ac:chgData name="Vrielink, Francis" userId="3d258d00-cfd8-41c5-9f04-1a5a39faef2f" providerId="ADAL" clId="{672C90D0-3BB5-42D1-ACA3-887B9C2C20EA}" dt="2025-04-14T17:34:55.360" v="580" actId="14100"/>
          <ac:spMkLst>
            <pc:docMk/>
            <pc:sldMk cId="3112181829" sldId="1515"/>
            <ac:spMk id="17" creationId="{AB86235B-CBC0-F9DB-29F4-F23367831B1B}"/>
          </ac:spMkLst>
        </pc:spChg>
        <pc:spChg chg="mod">
          <ac:chgData name="Vrielink, Francis" userId="3d258d00-cfd8-41c5-9f04-1a5a39faef2f" providerId="ADAL" clId="{672C90D0-3BB5-42D1-ACA3-887B9C2C20EA}" dt="2025-04-14T17:35:43.495" v="587" actId="14100"/>
          <ac:spMkLst>
            <pc:docMk/>
            <pc:sldMk cId="3112181829" sldId="1515"/>
            <ac:spMk id="18" creationId="{85D7DD60-F4AA-AD34-A265-146B167D02FE}"/>
          </ac:spMkLst>
        </pc:spChg>
        <pc:spChg chg="mod">
          <ac:chgData name="Vrielink, Francis" userId="3d258d00-cfd8-41c5-9f04-1a5a39faef2f" providerId="ADAL" clId="{672C90D0-3BB5-42D1-ACA3-887B9C2C20EA}" dt="2025-04-14T17:40:14.758" v="617" actId="14100"/>
          <ac:spMkLst>
            <pc:docMk/>
            <pc:sldMk cId="3112181829" sldId="1515"/>
            <ac:spMk id="19" creationId="{40542B69-6D97-5F24-63E3-ABE36EA69A27}"/>
          </ac:spMkLst>
        </pc:spChg>
        <pc:spChg chg="add mod">
          <ac:chgData name="Vrielink, Francis" userId="3d258d00-cfd8-41c5-9f04-1a5a39faef2f" providerId="ADAL" clId="{672C90D0-3BB5-42D1-ACA3-887B9C2C20EA}" dt="2025-04-14T19:34:40.975" v="4178" actId="14100"/>
          <ac:spMkLst>
            <pc:docMk/>
            <pc:sldMk cId="3112181829" sldId="1515"/>
            <ac:spMk id="24" creationId="{AA9445E7-D3AE-7EAC-A16F-7515BDABECDA}"/>
          </ac:spMkLst>
        </pc:spChg>
        <pc:spChg chg="add del mod">
          <ac:chgData name="Vrielink, Francis" userId="3d258d00-cfd8-41c5-9f04-1a5a39faef2f" providerId="ADAL" clId="{672C90D0-3BB5-42D1-ACA3-887B9C2C20EA}" dt="2025-04-14T19:33:52.992" v="4156" actId="478"/>
          <ac:spMkLst>
            <pc:docMk/>
            <pc:sldMk cId="3112181829" sldId="1515"/>
            <ac:spMk id="33" creationId="{B1560516-6476-829B-74F2-67CAADBF2C00}"/>
          </ac:spMkLst>
        </pc:spChg>
        <pc:spChg chg="add del mod">
          <ac:chgData name="Vrielink, Francis" userId="3d258d00-cfd8-41c5-9f04-1a5a39faef2f" providerId="ADAL" clId="{672C90D0-3BB5-42D1-ACA3-887B9C2C20EA}" dt="2025-04-14T19:33:52.477" v="4155" actId="478"/>
          <ac:spMkLst>
            <pc:docMk/>
            <pc:sldMk cId="3112181829" sldId="1515"/>
            <ac:spMk id="34" creationId="{B855327D-6ECF-2AEC-7DDD-37BA064FBB68}"/>
          </ac:spMkLst>
        </pc:spChg>
        <pc:picChg chg="add mod">
          <ac:chgData name="Vrielink, Francis" userId="3d258d00-cfd8-41c5-9f04-1a5a39faef2f" providerId="ADAL" clId="{672C90D0-3BB5-42D1-ACA3-887B9C2C20EA}" dt="2025-04-14T18:57:03.167" v="3815" actId="14100"/>
          <ac:picMkLst>
            <pc:docMk/>
            <pc:sldMk cId="3112181829" sldId="1515"/>
            <ac:picMk id="10" creationId="{BA50CDC4-CF61-7B30-DBBC-8253D902858D}"/>
          </ac:picMkLst>
        </pc:picChg>
        <pc:picChg chg="add mod">
          <ac:chgData name="Vrielink, Francis" userId="3d258d00-cfd8-41c5-9f04-1a5a39faef2f" providerId="ADAL" clId="{672C90D0-3BB5-42D1-ACA3-887B9C2C20EA}" dt="2025-04-14T19:34:43.803" v="4179" actId="1076"/>
          <ac:picMkLst>
            <pc:docMk/>
            <pc:sldMk cId="3112181829" sldId="1515"/>
            <ac:picMk id="26" creationId="{15C4D853-C7AB-0F67-873F-3DCF9DBB5ED4}"/>
          </ac:picMkLst>
        </pc:picChg>
        <pc:picChg chg="add mod">
          <ac:chgData name="Vrielink, Francis" userId="3d258d00-cfd8-41c5-9f04-1a5a39faef2f" providerId="ADAL" clId="{672C90D0-3BB5-42D1-ACA3-887B9C2C20EA}" dt="2025-04-14T19:02:05.028" v="3897" actId="1076"/>
          <ac:picMkLst>
            <pc:docMk/>
            <pc:sldMk cId="3112181829" sldId="1515"/>
            <ac:picMk id="29" creationId="{B8B2BFFE-2317-4A55-66D5-83B93E35B4C5}"/>
          </ac:picMkLst>
        </pc:picChg>
        <pc:picChg chg="add del mod">
          <ac:chgData name="Vrielink, Francis" userId="3d258d00-cfd8-41c5-9f04-1a5a39faef2f" providerId="ADAL" clId="{672C90D0-3BB5-42D1-ACA3-887B9C2C20EA}" dt="2025-04-14T19:33:51.117" v="4153" actId="478"/>
          <ac:picMkLst>
            <pc:docMk/>
            <pc:sldMk cId="3112181829" sldId="1515"/>
            <ac:picMk id="32" creationId="{6ADA27B3-F37A-0B9A-5FE6-518768046754}"/>
          </ac:picMkLst>
        </pc:picChg>
        <pc:picChg chg="add del mod">
          <ac:chgData name="Vrielink, Francis" userId="3d258d00-cfd8-41c5-9f04-1a5a39faef2f" providerId="ADAL" clId="{672C90D0-3BB5-42D1-ACA3-887B9C2C20EA}" dt="2025-04-14T19:33:51.836" v="4154" actId="478"/>
          <ac:picMkLst>
            <pc:docMk/>
            <pc:sldMk cId="3112181829" sldId="1515"/>
            <ac:picMk id="35" creationId="{EE09D036-BC10-AD42-FB00-77B0B379DFAE}"/>
          </ac:picMkLst>
        </pc:picChg>
        <pc:picChg chg="add mod">
          <ac:chgData name="Vrielink, Francis" userId="3d258d00-cfd8-41c5-9f04-1a5a39faef2f" providerId="ADAL" clId="{672C90D0-3BB5-42D1-ACA3-887B9C2C20EA}" dt="2025-04-14T19:34:02.485" v="4161" actId="14100"/>
          <ac:picMkLst>
            <pc:docMk/>
            <pc:sldMk cId="3112181829" sldId="1515"/>
            <ac:picMk id="37" creationId="{350B0F0F-EC02-9AA5-71B0-5062133E3F03}"/>
          </ac:picMkLst>
        </pc:picChg>
        <pc:picChg chg="add mod">
          <ac:chgData name="Vrielink, Francis" userId="3d258d00-cfd8-41c5-9f04-1a5a39faef2f" providerId="ADAL" clId="{672C90D0-3BB5-42D1-ACA3-887B9C2C20EA}" dt="2025-04-14T19:34:14.703" v="4167" actId="1076"/>
          <ac:picMkLst>
            <pc:docMk/>
            <pc:sldMk cId="3112181829" sldId="1515"/>
            <ac:picMk id="39" creationId="{695CCF42-32F5-0AE1-0712-794B165B642C}"/>
          </ac:picMkLst>
        </pc:picChg>
      </pc:sldChg>
      <pc:sldChg chg="addSp modSp mod">
        <pc:chgData name="Vrielink, Francis" userId="3d258d00-cfd8-41c5-9f04-1a5a39faef2f" providerId="ADAL" clId="{672C90D0-3BB5-42D1-ACA3-887B9C2C20EA}" dt="2025-04-15T06:28:07.028" v="5091" actId="1076"/>
        <pc:sldMkLst>
          <pc:docMk/>
          <pc:sldMk cId="2946319108" sldId="1516"/>
        </pc:sldMkLst>
        <pc:spChg chg="mod">
          <ac:chgData name="Vrielink, Francis" userId="3d258d00-cfd8-41c5-9f04-1a5a39faef2f" providerId="ADAL" clId="{672C90D0-3BB5-42D1-ACA3-887B9C2C20EA}" dt="2025-04-14T19:44:29.398" v="4765" actId="14100"/>
          <ac:spMkLst>
            <pc:docMk/>
            <pc:sldMk cId="2946319108" sldId="1516"/>
            <ac:spMk id="4" creationId="{D753C383-62C8-E733-4553-E085527A1FCA}"/>
          </ac:spMkLst>
        </pc:spChg>
        <pc:spChg chg="mod">
          <ac:chgData name="Vrielink, Francis" userId="3d258d00-cfd8-41c5-9f04-1a5a39faef2f" providerId="ADAL" clId="{672C90D0-3BB5-42D1-ACA3-887B9C2C20EA}" dt="2025-04-14T19:44:26.523" v="4764" actId="14100"/>
          <ac:spMkLst>
            <pc:docMk/>
            <pc:sldMk cId="2946319108" sldId="1516"/>
            <ac:spMk id="9" creationId="{B5FA4264-9F79-B20D-0826-CEC58E7B74B7}"/>
          </ac:spMkLst>
        </pc:spChg>
        <pc:spChg chg="mod">
          <ac:chgData name="Vrielink, Francis" userId="3d258d00-cfd8-41c5-9f04-1a5a39faef2f" providerId="ADAL" clId="{672C90D0-3BB5-42D1-ACA3-887B9C2C20EA}" dt="2025-04-14T19:44:46.943" v="4769" actId="1076"/>
          <ac:spMkLst>
            <pc:docMk/>
            <pc:sldMk cId="2946319108" sldId="1516"/>
            <ac:spMk id="10" creationId="{B37FADB8-F5A5-F448-15A7-6A630939BCDC}"/>
          </ac:spMkLst>
        </pc:spChg>
        <pc:spChg chg="mod">
          <ac:chgData name="Vrielink, Francis" userId="3d258d00-cfd8-41c5-9f04-1a5a39faef2f" providerId="ADAL" clId="{672C90D0-3BB5-42D1-ACA3-887B9C2C20EA}" dt="2025-04-14T19:44:50.364" v="4770" actId="1076"/>
          <ac:spMkLst>
            <pc:docMk/>
            <pc:sldMk cId="2946319108" sldId="1516"/>
            <ac:spMk id="11" creationId="{2D5226DB-4490-ECD5-880A-CDAB0447C263}"/>
          </ac:spMkLst>
        </pc:spChg>
        <pc:spChg chg="mod">
          <ac:chgData name="Vrielink, Francis" userId="3d258d00-cfd8-41c5-9f04-1a5a39faef2f" providerId="ADAL" clId="{672C90D0-3BB5-42D1-ACA3-887B9C2C20EA}" dt="2025-04-14T18:21:21.855" v="3520" actId="14100"/>
          <ac:spMkLst>
            <pc:docMk/>
            <pc:sldMk cId="2946319108" sldId="1516"/>
            <ac:spMk id="12" creationId="{E2476A93-B8D4-4E44-87FD-AFF601B2337C}"/>
          </ac:spMkLst>
        </pc:spChg>
        <pc:spChg chg="mod">
          <ac:chgData name="Vrielink, Francis" userId="3d258d00-cfd8-41c5-9f04-1a5a39faef2f" providerId="ADAL" clId="{672C90D0-3BB5-42D1-ACA3-887B9C2C20EA}" dt="2025-04-14T18:20:26.812" v="3493" actId="14100"/>
          <ac:spMkLst>
            <pc:docMk/>
            <pc:sldMk cId="2946319108" sldId="1516"/>
            <ac:spMk id="13" creationId="{4985FF45-EE56-11C3-E0CC-6BBB359031C0}"/>
          </ac:spMkLst>
        </pc:spChg>
        <pc:spChg chg="mod">
          <ac:chgData name="Vrielink, Francis" userId="3d258d00-cfd8-41c5-9f04-1a5a39faef2f" providerId="ADAL" clId="{672C90D0-3BB5-42D1-ACA3-887B9C2C20EA}" dt="2025-04-14T19:46:25.501" v="4792" actId="1076"/>
          <ac:spMkLst>
            <pc:docMk/>
            <pc:sldMk cId="2946319108" sldId="1516"/>
            <ac:spMk id="14" creationId="{B7594A3B-3117-84CE-C300-FB96E5ED269D}"/>
          </ac:spMkLst>
        </pc:spChg>
        <pc:spChg chg="mod">
          <ac:chgData name="Vrielink, Francis" userId="3d258d00-cfd8-41c5-9f04-1a5a39faef2f" providerId="ADAL" clId="{672C90D0-3BB5-42D1-ACA3-887B9C2C20EA}" dt="2025-04-14T19:46:27.688" v="4793" actId="1076"/>
          <ac:spMkLst>
            <pc:docMk/>
            <pc:sldMk cId="2946319108" sldId="1516"/>
            <ac:spMk id="15" creationId="{6EA1F8B7-D4BC-D8B0-E6FD-F33ECB45A1DD}"/>
          </ac:spMkLst>
        </pc:spChg>
        <pc:spChg chg="mod">
          <ac:chgData name="Vrielink, Francis" userId="3d258d00-cfd8-41c5-9f04-1a5a39faef2f" providerId="ADAL" clId="{672C90D0-3BB5-42D1-ACA3-887B9C2C20EA}" dt="2025-04-14T18:20:21.188" v="3490" actId="14100"/>
          <ac:spMkLst>
            <pc:docMk/>
            <pc:sldMk cId="2946319108" sldId="1516"/>
            <ac:spMk id="18" creationId="{85D7DD60-F4AA-AD34-A265-146B167D02FE}"/>
          </ac:spMkLst>
        </pc:spChg>
        <pc:spChg chg="mod">
          <ac:chgData name="Vrielink, Francis" userId="3d258d00-cfd8-41c5-9f04-1a5a39faef2f" providerId="ADAL" clId="{672C90D0-3BB5-42D1-ACA3-887B9C2C20EA}" dt="2025-04-14T18:21:19.387" v="3518" actId="14100"/>
          <ac:spMkLst>
            <pc:docMk/>
            <pc:sldMk cId="2946319108" sldId="1516"/>
            <ac:spMk id="19" creationId="{40542B69-6D97-5F24-63E3-ABE36EA69A27}"/>
          </ac:spMkLst>
        </pc:spChg>
        <pc:grpChg chg="mod">
          <ac:chgData name="Vrielink, Francis" userId="3d258d00-cfd8-41c5-9f04-1a5a39faef2f" providerId="ADAL" clId="{672C90D0-3BB5-42D1-ACA3-887B9C2C20EA}" dt="2025-04-14T19:45:51.717" v="4786" actId="1076"/>
          <ac:grpSpMkLst>
            <pc:docMk/>
            <pc:sldMk cId="2946319108" sldId="1516"/>
            <ac:grpSpMk id="20" creationId="{3DD05F28-AA89-0131-F5E3-45BE92293371}"/>
          </ac:grpSpMkLst>
        </pc:grpChg>
        <pc:picChg chg="add mod">
          <ac:chgData name="Vrielink, Francis" userId="3d258d00-cfd8-41c5-9f04-1a5a39faef2f" providerId="ADAL" clId="{672C90D0-3BB5-42D1-ACA3-887B9C2C20EA}" dt="2025-04-15T06:27:58.211" v="5087" actId="1076"/>
          <ac:picMkLst>
            <pc:docMk/>
            <pc:sldMk cId="2946319108" sldId="1516"/>
            <ac:picMk id="26" creationId="{F14D35BD-4BAE-D7A8-1474-07ACAF73DD4C}"/>
          </ac:picMkLst>
        </pc:picChg>
        <pc:picChg chg="add mod">
          <ac:chgData name="Vrielink, Francis" userId="3d258d00-cfd8-41c5-9f04-1a5a39faef2f" providerId="ADAL" clId="{672C90D0-3BB5-42D1-ACA3-887B9C2C20EA}" dt="2025-04-15T06:28:00.469" v="5088" actId="1076"/>
          <ac:picMkLst>
            <pc:docMk/>
            <pc:sldMk cId="2946319108" sldId="1516"/>
            <ac:picMk id="30" creationId="{7B4F7645-0561-09C4-7B8A-DBBD056B6ECC}"/>
          </ac:picMkLst>
        </pc:picChg>
        <pc:picChg chg="add mod">
          <ac:chgData name="Vrielink, Francis" userId="3d258d00-cfd8-41c5-9f04-1a5a39faef2f" providerId="ADAL" clId="{672C90D0-3BB5-42D1-ACA3-887B9C2C20EA}" dt="2025-04-15T06:28:07.028" v="5091" actId="1076"/>
          <ac:picMkLst>
            <pc:docMk/>
            <pc:sldMk cId="2946319108" sldId="1516"/>
            <ac:picMk id="32" creationId="{90B07518-B422-477A-9929-64E8A52F411B}"/>
          </ac:picMkLst>
        </pc:picChg>
        <pc:picChg chg="add mod">
          <ac:chgData name="Vrielink, Francis" userId="3d258d00-cfd8-41c5-9f04-1a5a39faef2f" providerId="ADAL" clId="{672C90D0-3BB5-42D1-ACA3-887B9C2C20EA}" dt="2025-04-14T19:46:18.049" v="4789" actId="1076"/>
          <ac:picMkLst>
            <pc:docMk/>
            <pc:sldMk cId="2946319108" sldId="1516"/>
            <ac:picMk id="35" creationId="{43A25DF7-E679-D5A3-AB9F-63E19EDE3F10}"/>
          </ac:picMkLst>
        </pc:picChg>
        <pc:cxnChg chg="mod">
          <ac:chgData name="Vrielink, Francis" userId="3d258d00-cfd8-41c5-9f04-1a5a39faef2f" providerId="ADAL" clId="{672C90D0-3BB5-42D1-ACA3-887B9C2C20EA}" dt="2025-04-14T18:21:43.963" v="3524" actId="14100"/>
          <ac:cxnSpMkLst>
            <pc:docMk/>
            <pc:sldMk cId="2946319108" sldId="1516"/>
            <ac:cxnSpMk id="21" creationId="{B84B33EF-2A54-99B2-FEF8-27486B72F624}"/>
          </ac:cxnSpMkLst>
        </pc:cxnChg>
        <pc:cxnChg chg="mod">
          <ac:chgData name="Vrielink, Francis" userId="3d258d00-cfd8-41c5-9f04-1a5a39faef2f" providerId="ADAL" clId="{672C90D0-3BB5-42D1-ACA3-887B9C2C20EA}" dt="2025-04-14T19:44:31.148" v="4766" actId="1076"/>
          <ac:cxnSpMkLst>
            <pc:docMk/>
            <pc:sldMk cId="2946319108" sldId="1516"/>
            <ac:cxnSpMk id="27" creationId="{EC90AE0F-5DD8-2D25-C999-5E0CC65E11C5}"/>
          </ac:cxnSpMkLst>
        </pc:cxnChg>
        <pc:cxnChg chg="mod">
          <ac:chgData name="Vrielink, Francis" userId="3d258d00-cfd8-41c5-9f04-1a5a39faef2f" providerId="ADAL" clId="{672C90D0-3BB5-42D1-ACA3-887B9C2C20EA}" dt="2025-04-14T19:46:32.188" v="4795" actId="14100"/>
          <ac:cxnSpMkLst>
            <pc:docMk/>
            <pc:sldMk cId="2946319108" sldId="1516"/>
            <ac:cxnSpMk id="29" creationId="{10445519-6BAB-CA4B-0B0C-EF80D4D34E4C}"/>
          </ac:cxnSpMkLst>
        </pc:cxnChg>
      </pc:sldChg>
      <pc:sldChg chg="del">
        <pc:chgData name="Vrielink, Francis" userId="3d258d00-cfd8-41c5-9f04-1a5a39faef2f" providerId="ADAL" clId="{672C90D0-3BB5-42D1-ACA3-887B9C2C20EA}" dt="2025-04-14T17:17:45.380" v="123" actId="47"/>
        <pc:sldMkLst>
          <pc:docMk/>
          <pc:sldMk cId="1628480429" sldId="1517"/>
        </pc:sldMkLst>
      </pc:sldChg>
      <pc:sldChg chg="del">
        <pc:chgData name="Vrielink, Francis" userId="3d258d00-cfd8-41c5-9f04-1a5a39faef2f" providerId="ADAL" clId="{672C90D0-3BB5-42D1-ACA3-887B9C2C20EA}" dt="2025-04-14T17:17:49.130" v="124" actId="47"/>
        <pc:sldMkLst>
          <pc:docMk/>
          <pc:sldMk cId="933367485" sldId="1518"/>
        </pc:sldMkLst>
      </pc:sldChg>
      <pc:sldChg chg="addSp delSp modSp mod ord">
        <pc:chgData name="Vrielink, Francis" userId="3d258d00-cfd8-41c5-9f04-1a5a39faef2f" providerId="ADAL" clId="{672C90D0-3BB5-42D1-ACA3-887B9C2C20EA}" dt="2025-04-15T06:26:41.612" v="5079" actId="1076"/>
        <pc:sldMkLst>
          <pc:docMk/>
          <pc:sldMk cId="164643335" sldId="1519"/>
        </pc:sldMkLst>
        <pc:spChg chg="add mod">
          <ac:chgData name="Vrielink, Francis" userId="3d258d00-cfd8-41c5-9f04-1a5a39faef2f" providerId="ADAL" clId="{672C90D0-3BB5-42D1-ACA3-887B9C2C20EA}" dt="2025-04-15T06:26:41.612" v="5079" actId="1076"/>
          <ac:spMkLst>
            <pc:docMk/>
            <pc:sldMk cId="164643335" sldId="1519"/>
            <ac:spMk id="4" creationId="{CF54E165-CB15-F28C-560F-6B2173ED200F}"/>
          </ac:spMkLst>
        </pc:spChg>
        <pc:spChg chg="add del mod">
          <ac:chgData name="Vrielink, Francis" userId="3d258d00-cfd8-41c5-9f04-1a5a39faef2f" providerId="ADAL" clId="{672C90D0-3BB5-42D1-ACA3-887B9C2C20EA}" dt="2025-04-14T18:43:57.732" v="3735" actId="478"/>
          <ac:spMkLst>
            <pc:docMk/>
            <pc:sldMk cId="164643335" sldId="1519"/>
            <ac:spMk id="5" creationId="{E76809C8-4138-3136-5AA5-B90B9909518F}"/>
          </ac:spMkLst>
        </pc:spChg>
        <pc:spChg chg="mod">
          <ac:chgData name="Vrielink, Francis" userId="3d258d00-cfd8-41c5-9f04-1a5a39faef2f" providerId="ADAL" clId="{672C90D0-3BB5-42D1-ACA3-887B9C2C20EA}" dt="2025-04-14T17:17:24.523" v="117" actId="20577"/>
          <ac:spMkLst>
            <pc:docMk/>
            <pc:sldMk cId="164643335" sldId="1519"/>
            <ac:spMk id="6" creationId="{00000000-0000-0000-0000-000000000000}"/>
          </ac:spMkLst>
        </pc:spChg>
        <pc:spChg chg="add del">
          <ac:chgData name="Vrielink, Francis" userId="3d258d00-cfd8-41c5-9f04-1a5a39faef2f" providerId="ADAL" clId="{672C90D0-3BB5-42D1-ACA3-887B9C2C20EA}" dt="2025-04-14T18:44:06.106" v="3737" actId="11529"/>
          <ac:spMkLst>
            <pc:docMk/>
            <pc:sldMk cId="164643335" sldId="1519"/>
            <ac:spMk id="7" creationId="{3A6DE1AA-4797-7A8E-2A59-BF0CFC8ECE35}"/>
          </ac:spMkLst>
        </pc:spChg>
        <pc:spChg chg="add mod">
          <ac:chgData name="Vrielink, Francis" userId="3d258d00-cfd8-41c5-9f04-1a5a39faef2f" providerId="ADAL" clId="{672C90D0-3BB5-42D1-ACA3-887B9C2C20EA}" dt="2025-04-14T18:44:47.070" v="3748" actId="1076"/>
          <ac:spMkLst>
            <pc:docMk/>
            <pc:sldMk cId="164643335" sldId="1519"/>
            <ac:spMk id="8" creationId="{4DFD8158-DBFC-7B96-3B4E-EC2F069DB663}"/>
          </ac:spMkLst>
        </pc:spChg>
        <pc:picChg chg="add mod">
          <ac:chgData name="Vrielink, Francis" userId="3d258d00-cfd8-41c5-9f04-1a5a39faef2f" providerId="ADAL" clId="{672C90D0-3BB5-42D1-ACA3-887B9C2C20EA}" dt="2025-04-14T18:44:43.805" v="3747" actId="1076"/>
          <ac:picMkLst>
            <pc:docMk/>
            <pc:sldMk cId="164643335" sldId="1519"/>
            <ac:picMk id="3" creationId="{C584D25D-09BB-D1A3-949C-588337F16625}"/>
          </ac:picMkLst>
        </pc:picChg>
      </pc:sldChg>
      <pc:sldChg chg="del">
        <pc:chgData name="Vrielink, Francis" userId="3d258d00-cfd8-41c5-9f04-1a5a39faef2f" providerId="ADAL" clId="{672C90D0-3BB5-42D1-ACA3-887B9C2C20EA}" dt="2025-04-14T17:17:36.475" v="121" actId="47"/>
        <pc:sldMkLst>
          <pc:docMk/>
          <pc:sldMk cId="1530054038" sldId="1520"/>
        </pc:sldMkLst>
      </pc:sldChg>
      <pc:sldChg chg="del">
        <pc:chgData name="Vrielink, Francis" userId="3d258d00-cfd8-41c5-9f04-1a5a39faef2f" providerId="ADAL" clId="{672C90D0-3BB5-42D1-ACA3-887B9C2C20EA}" dt="2025-04-14T17:17:34.475" v="120" actId="47"/>
        <pc:sldMkLst>
          <pc:docMk/>
          <pc:sldMk cId="3006462251" sldId="1521"/>
        </pc:sldMkLst>
      </pc:sldChg>
      <pc:sldChg chg="del">
        <pc:chgData name="Vrielink, Francis" userId="3d258d00-cfd8-41c5-9f04-1a5a39faef2f" providerId="ADAL" clId="{672C90D0-3BB5-42D1-ACA3-887B9C2C20EA}" dt="2025-04-14T17:17:51.567" v="126" actId="47"/>
        <pc:sldMkLst>
          <pc:docMk/>
          <pc:sldMk cId="1059877010" sldId="1522"/>
        </pc:sldMkLst>
      </pc:sldChg>
      <pc:sldChg chg="del">
        <pc:chgData name="Vrielink, Francis" userId="3d258d00-cfd8-41c5-9f04-1a5a39faef2f" providerId="ADAL" clId="{672C90D0-3BB5-42D1-ACA3-887B9C2C20EA}" dt="2025-04-14T17:17:50.692" v="125" actId="47"/>
        <pc:sldMkLst>
          <pc:docMk/>
          <pc:sldMk cId="2371299458" sldId="1529"/>
        </pc:sldMkLst>
      </pc:sldChg>
      <pc:sldChg chg="addSp modSp add mod">
        <pc:chgData name="Vrielink, Francis" userId="3d258d00-cfd8-41c5-9f04-1a5a39faef2f" providerId="ADAL" clId="{672C90D0-3BB5-42D1-ACA3-887B9C2C20EA}" dt="2025-04-14T19:38:43.533" v="4467" actId="115"/>
        <pc:sldMkLst>
          <pc:docMk/>
          <pc:sldMk cId="2306824524" sldId="1530"/>
        </pc:sldMkLst>
        <pc:spChg chg="mod">
          <ac:chgData name="Vrielink, Francis" userId="3d258d00-cfd8-41c5-9f04-1a5a39faef2f" providerId="ADAL" clId="{672C90D0-3BB5-42D1-ACA3-887B9C2C20EA}" dt="2025-04-14T17:23:32.216" v="212" actId="20577"/>
          <ac:spMkLst>
            <pc:docMk/>
            <pc:sldMk cId="2306824524" sldId="1530"/>
            <ac:spMk id="33" creationId="{AC757F5E-B016-F947-4518-7C6B9CC7EE04}"/>
          </ac:spMkLst>
        </pc:spChg>
        <pc:spChg chg="mod">
          <ac:chgData name="Vrielink, Francis" userId="3d258d00-cfd8-41c5-9f04-1a5a39faef2f" providerId="ADAL" clId="{672C90D0-3BB5-42D1-ACA3-887B9C2C20EA}" dt="2025-04-14T17:23:37.004" v="221" actId="20577"/>
          <ac:spMkLst>
            <pc:docMk/>
            <pc:sldMk cId="2306824524" sldId="1530"/>
            <ac:spMk id="34" creationId="{152372B3-00F5-781C-183E-6F2DDF35091D}"/>
          </ac:spMkLst>
        </pc:spChg>
        <pc:spChg chg="mod">
          <ac:chgData name="Vrielink, Francis" userId="3d258d00-cfd8-41c5-9f04-1a5a39faef2f" providerId="ADAL" clId="{672C90D0-3BB5-42D1-ACA3-887B9C2C20EA}" dt="2025-04-14T19:37:49.007" v="4384" actId="115"/>
          <ac:spMkLst>
            <pc:docMk/>
            <pc:sldMk cId="2306824524" sldId="1530"/>
            <ac:spMk id="35" creationId="{37104C51-0232-62ED-4C6F-1447D06633EE}"/>
          </ac:spMkLst>
        </pc:spChg>
        <pc:spChg chg="mod">
          <ac:chgData name="Vrielink, Francis" userId="3d258d00-cfd8-41c5-9f04-1a5a39faef2f" providerId="ADAL" clId="{672C90D0-3BB5-42D1-ACA3-887B9C2C20EA}" dt="2025-04-14T19:38:43.533" v="4467" actId="115"/>
          <ac:spMkLst>
            <pc:docMk/>
            <pc:sldMk cId="2306824524" sldId="1530"/>
            <ac:spMk id="36" creationId="{D8EF981A-9BA7-0EB1-9B70-F7FBF2F7DF1C}"/>
          </ac:spMkLst>
        </pc:spChg>
        <pc:picChg chg="add mod">
          <ac:chgData name="Vrielink, Francis" userId="3d258d00-cfd8-41c5-9f04-1a5a39faef2f" providerId="ADAL" clId="{672C90D0-3BB5-42D1-ACA3-887B9C2C20EA}" dt="2025-04-14T18:36:13.695" v="3632" actId="1076"/>
          <ac:picMkLst>
            <pc:docMk/>
            <pc:sldMk cId="2306824524" sldId="1530"/>
            <ac:picMk id="8" creationId="{0A0908DB-7B8A-41FA-1BCA-1B5E31414B61}"/>
          </ac:picMkLst>
        </pc:picChg>
        <pc:picChg chg="add mod">
          <ac:chgData name="Vrielink, Francis" userId="3d258d00-cfd8-41c5-9f04-1a5a39faef2f" providerId="ADAL" clId="{672C90D0-3BB5-42D1-ACA3-887B9C2C20EA}" dt="2025-04-14T19:21:02.814" v="3990" actId="14100"/>
          <ac:picMkLst>
            <pc:docMk/>
            <pc:sldMk cId="2306824524" sldId="1530"/>
            <ac:picMk id="18" creationId="{FDD88BC2-BF50-6D11-3428-AE29A7CE25D5}"/>
          </ac:picMkLst>
        </pc:picChg>
      </pc:sldChg>
      <pc:sldChg chg="addSp delSp modSp add mod">
        <pc:chgData name="Vrielink, Francis" userId="3d258d00-cfd8-41c5-9f04-1a5a39faef2f" providerId="ADAL" clId="{672C90D0-3BB5-42D1-ACA3-887B9C2C20EA}" dt="2025-04-14T19:47:44.246" v="4851" actId="20577"/>
        <pc:sldMkLst>
          <pc:docMk/>
          <pc:sldMk cId="1863008470" sldId="1531"/>
        </pc:sldMkLst>
        <pc:spChg chg="mod">
          <ac:chgData name="Vrielink, Francis" userId="3d258d00-cfd8-41c5-9f04-1a5a39faef2f" providerId="ADAL" clId="{672C90D0-3BB5-42D1-ACA3-887B9C2C20EA}" dt="2025-04-14T17:24:57.722" v="319" actId="255"/>
          <ac:spMkLst>
            <pc:docMk/>
            <pc:sldMk cId="1863008470" sldId="1531"/>
            <ac:spMk id="33" creationId="{AC757F5E-B016-F947-4518-7C6B9CC7EE04}"/>
          </ac:spMkLst>
        </pc:spChg>
        <pc:spChg chg="mod">
          <ac:chgData name="Vrielink, Francis" userId="3d258d00-cfd8-41c5-9f04-1a5a39faef2f" providerId="ADAL" clId="{672C90D0-3BB5-42D1-ACA3-887B9C2C20EA}" dt="2025-04-14T17:24:50.848" v="318" actId="255"/>
          <ac:spMkLst>
            <pc:docMk/>
            <pc:sldMk cId="1863008470" sldId="1531"/>
            <ac:spMk id="34" creationId="{152372B3-00F5-781C-183E-6F2DDF35091D}"/>
          </ac:spMkLst>
        </pc:spChg>
        <pc:spChg chg="mod">
          <ac:chgData name="Vrielink, Francis" userId="3d258d00-cfd8-41c5-9f04-1a5a39faef2f" providerId="ADAL" clId="{672C90D0-3BB5-42D1-ACA3-887B9C2C20EA}" dt="2025-04-14T19:39:46.047" v="4522" actId="115"/>
          <ac:spMkLst>
            <pc:docMk/>
            <pc:sldMk cId="1863008470" sldId="1531"/>
            <ac:spMk id="35" creationId="{37104C51-0232-62ED-4C6F-1447D06633EE}"/>
          </ac:spMkLst>
        </pc:spChg>
        <pc:spChg chg="mod">
          <ac:chgData name="Vrielink, Francis" userId="3d258d00-cfd8-41c5-9f04-1a5a39faef2f" providerId="ADAL" clId="{672C90D0-3BB5-42D1-ACA3-887B9C2C20EA}" dt="2025-04-14T19:47:44.246" v="4851" actId="20577"/>
          <ac:spMkLst>
            <pc:docMk/>
            <pc:sldMk cId="1863008470" sldId="1531"/>
            <ac:spMk id="36" creationId="{D8EF981A-9BA7-0EB1-9B70-F7FBF2F7DF1C}"/>
          </ac:spMkLst>
        </pc:spChg>
        <pc:picChg chg="add mod">
          <ac:chgData name="Vrielink, Francis" userId="3d258d00-cfd8-41c5-9f04-1a5a39faef2f" providerId="ADAL" clId="{672C90D0-3BB5-42D1-ACA3-887B9C2C20EA}" dt="2025-04-14T18:35:26.718" v="3621" actId="1076"/>
          <ac:picMkLst>
            <pc:docMk/>
            <pc:sldMk cId="1863008470" sldId="1531"/>
            <ac:picMk id="8" creationId="{23F42F6C-868C-B96A-3014-7E9F3AEE3416}"/>
          </ac:picMkLst>
        </pc:picChg>
        <pc:picChg chg="add del mod">
          <ac:chgData name="Vrielink, Francis" userId="3d258d00-cfd8-41c5-9f04-1a5a39faef2f" providerId="ADAL" clId="{672C90D0-3BB5-42D1-ACA3-887B9C2C20EA}" dt="2025-04-14T19:23:34.285" v="4000" actId="478"/>
          <ac:picMkLst>
            <pc:docMk/>
            <pc:sldMk cId="1863008470" sldId="1531"/>
            <ac:picMk id="18" creationId="{C338825A-0682-207B-43A7-A269A4B581AB}"/>
          </ac:picMkLst>
        </pc:picChg>
        <pc:picChg chg="add mod">
          <ac:chgData name="Vrielink, Francis" userId="3d258d00-cfd8-41c5-9f04-1a5a39faef2f" providerId="ADAL" clId="{672C90D0-3BB5-42D1-ACA3-887B9C2C20EA}" dt="2025-04-14T19:23:45.699" v="4006" actId="1076"/>
          <ac:picMkLst>
            <pc:docMk/>
            <pc:sldMk cId="1863008470" sldId="1531"/>
            <ac:picMk id="20" creationId="{383C2711-FF70-9222-7658-17BDC765319A}"/>
          </ac:picMkLst>
        </pc:picChg>
        <pc:picChg chg="add mod">
          <ac:chgData name="Vrielink, Francis" userId="3d258d00-cfd8-41c5-9f04-1a5a39faef2f" providerId="ADAL" clId="{672C90D0-3BB5-42D1-ACA3-887B9C2C20EA}" dt="2025-04-14T19:41:35.998" v="4569" actId="1076"/>
          <ac:picMkLst>
            <pc:docMk/>
            <pc:sldMk cId="1863008470" sldId="1531"/>
            <ac:picMk id="23" creationId="{D72EF2C8-B19C-54BA-5422-8CC035D90A6E}"/>
          </ac:picMkLst>
        </pc:picChg>
      </pc:sldChg>
      <pc:sldChg chg="add del">
        <pc:chgData name="Vrielink, Francis" userId="3d258d00-cfd8-41c5-9f04-1a5a39faef2f" providerId="ADAL" clId="{672C90D0-3BB5-42D1-ACA3-887B9C2C20EA}" dt="2025-04-14T17:34:09.255" v="569" actId="47"/>
        <pc:sldMkLst>
          <pc:docMk/>
          <pc:sldMk cId="4189704302" sldId="1532"/>
        </pc:sldMkLst>
      </pc:sldChg>
      <pc:sldChg chg="add del">
        <pc:chgData name="Vrielink, Francis" userId="3d258d00-cfd8-41c5-9f04-1a5a39faef2f" providerId="ADAL" clId="{672C90D0-3BB5-42D1-ACA3-887B9C2C20EA}" dt="2025-04-14T17:40:26.929" v="618" actId="47"/>
        <pc:sldMkLst>
          <pc:docMk/>
          <pc:sldMk cId="2973045031" sldId="1533"/>
        </pc:sldMkLst>
      </pc:sldChg>
      <pc:sldChg chg="addSp modSp add mod">
        <pc:chgData name="Vrielink, Francis" userId="3d258d00-cfd8-41c5-9f04-1a5a39faef2f" providerId="ADAL" clId="{672C90D0-3BB5-42D1-ACA3-887B9C2C20EA}" dt="2025-04-14T19:42:58.677" v="4679" actId="115"/>
        <pc:sldMkLst>
          <pc:docMk/>
          <pc:sldMk cId="884272491" sldId="1534"/>
        </pc:sldMkLst>
        <pc:spChg chg="add mod">
          <ac:chgData name="Vrielink, Francis" userId="3d258d00-cfd8-41c5-9f04-1a5a39faef2f" providerId="ADAL" clId="{672C90D0-3BB5-42D1-ACA3-887B9C2C20EA}" dt="2025-04-14T19:25:29.828" v="4015" actId="207"/>
          <ac:spMkLst>
            <pc:docMk/>
            <pc:sldMk cId="884272491" sldId="1534"/>
            <ac:spMk id="19" creationId="{AB8C1ACA-2BA8-3B30-6205-A7C4721AA470}"/>
          </ac:spMkLst>
        </pc:spChg>
        <pc:spChg chg="add mod">
          <ac:chgData name="Vrielink, Francis" userId="3d258d00-cfd8-41c5-9f04-1a5a39faef2f" providerId="ADAL" clId="{672C90D0-3BB5-42D1-ACA3-887B9C2C20EA}" dt="2025-04-14T19:25:53.670" v="4025" actId="113"/>
          <ac:spMkLst>
            <pc:docMk/>
            <pc:sldMk cId="884272491" sldId="1534"/>
            <ac:spMk id="20" creationId="{F2710BC1-C44D-0306-2766-2A4BE61FECB2}"/>
          </ac:spMkLst>
        </pc:spChg>
        <pc:spChg chg="mod">
          <ac:chgData name="Vrielink, Francis" userId="3d258d00-cfd8-41c5-9f04-1a5a39faef2f" providerId="ADAL" clId="{672C90D0-3BB5-42D1-ACA3-887B9C2C20EA}" dt="2025-04-14T17:25:42.976" v="375" actId="14100"/>
          <ac:spMkLst>
            <pc:docMk/>
            <pc:sldMk cId="884272491" sldId="1534"/>
            <ac:spMk id="33" creationId="{AC757F5E-B016-F947-4518-7C6B9CC7EE04}"/>
          </ac:spMkLst>
        </pc:spChg>
        <pc:spChg chg="mod">
          <ac:chgData name="Vrielink, Francis" userId="3d258d00-cfd8-41c5-9f04-1a5a39faef2f" providerId="ADAL" clId="{672C90D0-3BB5-42D1-ACA3-887B9C2C20EA}" dt="2025-04-14T17:25:50.743" v="386" actId="20577"/>
          <ac:spMkLst>
            <pc:docMk/>
            <pc:sldMk cId="884272491" sldId="1534"/>
            <ac:spMk id="34" creationId="{152372B3-00F5-781C-183E-6F2DDF35091D}"/>
          </ac:spMkLst>
        </pc:spChg>
        <pc:spChg chg="mod">
          <ac:chgData name="Vrielink, Francis" userId="3d258d00-cfd8-41c5-9f04-1a5a39faef2f" providerId="ADAL" clId="{672C90D0-3BB5-42D1-ACA3-887B9C2C20EA}" dt="2025-04-14T19:42:15.310" v="4616" actId="115"/>
          <ac:spMkLst>
            <pc:docMk/>
            <pc:sldMk cId="884272491" sldId="1534"/>
            <ac:spMk id="35" creationId="{37104C51-0232-62ED-4C6F-1447D06633EE}"/>
          </ac:spMkLst>
        </pc:spChg>
        <pc:spChg chg="mod">
          <ac:chgData name="Vrielink, Francis" userId="3d258d00-cfd8-41c5-9f04-1a5a39faef2f" providerId="ADAL" clId="{672C90D0-3BB5-42D1-ACA3-887B9C2C20EA}" dt="2025-04-14T19:42:58.677" v="4679" actId="115"/>
          <ac:spMkLst>
            <pc:docMk/>
            <pc:sldMk cId="884272491" sldId="1534"/>
            <ac:spMk id="36" creationId="{D8EF981A-9BA7-0EB1-9B70-F7FBF2F7DF1C}"/>
          </ac:spMkLst>
        </pc:spChg>
        <pc:picChg chg="add mod">
          <ac:chgData name="Vrielink, Francis" userId="3d258d00-cfd8-41c5-9f04-1a5a39faef2f" providerId="ADAL" clId="{672C90D0-3BB5-42D1-ACA3-887B9C2C20EA}" dt="2025-04-14T18:43:23.845" v="3726" actId="1076"/>
          <ac:picMkLst>
            <pc:docMk/>
            <pc:sldMk cId="884272491" sldId="1534"/>
            <ac:picMk id="8" creationId="{69ED9A81-0E02-FC5D-8104-EB00C401C1CE}"/>
          </ac:picMkLst>
        </pc:picChg>
        <pc:picChg chg="add mod">
          <ac:chgData name="Vrielink, Francis" userId="3d258d00-cfd8-41c5-9f04-1a5a39faef2f" providerId="ADAL" clId="{672C90D0-3BB5-42D1-ACA3-887B9C2C20EA}" dt="2025-04-14T19:25:08.315" v="4011" actId="1076"/>
          <ac:picMkLst>
            <pc:docMk/>
            <pc:sldMk cId="884272491" sldId="1534"/>
            <ac:picMk id="18" creationId="{DD52320C-23B1-083C-9A12-6242D8079B06}"/>
          </ac:picMkLst>
        </pc:picChg>
      </pc:sldChg>
    </pc:docChg>
  </pc:docChgLst>
  <pc:docChgLst>
    <pc:chgData name="Routledge, Mandy" userId="bacdedf5-8e30-494b-ad8b-f27fa30c4f8d" providerId="ADAL" clId="{FD45F663-AD37-48B4-B63A-277C610FF9F4}"/>
    <pc:docChg chg="modSld">
      <pc:chgData name="Routledge, Mandy" userId="bacdedf5-8e30-494b-ad8b-f27fa30c4f8d" providerId="ADAL" clId="{FD45F663-AD37-48B4-B63A-277C610FF9F4}" dt="2025-04-14T19:58:02.160" v="43" actId="1076"/>
      <pc:docMkLst>
        <pc:docMk/>
      </pc:docMkLst>
      <pc:sldChg chg="modSp mod modNotesTx">
        <pc:chgData name="Routledge, Mandy" userId="bacdedf5-8e30-494b-ad8b-f27fa30c4f8d" providerId="ADAL" clId="{FD45F663-AD37-48B4-B63A-277C610FF9F4}" dt="2025-04-14T19:53:26.922" v="8" actId="113"/>
        <pc:sldMkLst>
          <pc:docMk/>
          <pc:sldMk cId="2189114603" sldId="1437"/>
        </pc:sldMkLst>
        <pc:spChg chg="mod">
          <ac:chgData name="Routledge, Mandy" userId="bacdedf5-8e30-494b-ad8b-f27fa30c4f8d" providerId="ADAL" clId="{FD45F663-AD37-48B4-B63A-277C610FF9F4}" dt="2025-04-14T19:53:11.103" v="0" actId="20577"/>
          <ac:spMkLst>
            <pc:docMk/>
            <pc:sldMk cId="2189114603" sldId="1437"/>
            <ac:spMk id="3" creationId="{00000000-0000-0000-0000-000000000000}"/>
          </ac:spMkLst>
        </pc:spChg>
      </pc:sldChg>
      <pc:sldChg chg="modSp mod">
        <pc:chgData name="Routledge, Mandy" userId="bacdedf5-8e30-494b-ad8b-f27fa30c4f8d" providerId="ADAL" clId="{FD45F663-AD37-48B4-B63A-277C610FF9F4}" dt="2025-04-14T19:55:40.978" v="17" actId="1076"/>
        <pc:sldMkLst>
          <pc:docMk/>
          <pc:sldMk cId="1594331871" sldId="1512"/>
        </pc:sldMkLst>
        <pc:spChg chg="mod">
          <ac:chgData name="Routledge, Mandy" userId="bacdedf5-8e30-494b-ad8b-f27fa30c4f8d" providerId="ADAL" clId="{FD45F663-AD37-48B4-B63A-277C610FF9F4}" dt="2025-04-14T19:55:26.094" v="13" actId="14100"/>
          <ac:spMkLst>
            <pc:docMk/>
            <pc:sldMk cId="1594331871" sldId="1512"/>
            <ac:spMk id="16" creationId="{F53F294D-65CC-23A5-E4A1-B2132FCF814C}"/>
          </ac:spMkLst>
        </pc:spChg>
        <pc:spChg chg="mod">
          <ac:chgData name="Routledge, Mandy" userId="bacdedf5-8e30-494b-ad8b-f27fa30c4f8d" providerId="ADAL" clId="{FD45F663-AD37-48B4-B63A-277C610FF9F4}" dt="2025-04-14T19:55:19.325" v="11" actId="948"/>
          <ac:spMkLst>
            <pc:docMk/>
            <pc:sldMk cId="1594331871" sldId="1512"/>
            <ac:spMk id="17" creationId="{AB86235B-CBC0-F9DB-29F4-F23367831B1B}"/>
          </ac:spMkLst>
        </pc:spChg>
        <pc:picChg chg="mod">
          <ac:chgData name="Routledge, Mandy" userId="bacdedf5-8e30-494b-ad8b-f27fa30c4f8d" providerId="ADAL" clId="{FD45F663-AD37-48B4-B63A-277C610FF9F4}" dt="2025-04-14T19:55:34.928" v="15" actId="1076"/>
          <ac:picMkLst>
            <pc:docMk/>
            <pc:sldMk cId="1594331871" sldId="1512"/>
            <ac:picMk id="21" creationId="{CD6A9B68-2BD6-D0F3-97E8-4F46F8700EB4}"/>
          </ac:picMkLst>
        </pc:picChg>
        <pc:picChg chg="mod">
          <ac:chgData name="Routledge, Mandy" userId="bacdedf5-8e30-494b-ad8b-f27fa30c4f8d" providerId="ADAL" clId="{FD45F663-AD37-48B4-B63A-277C610FF9F4}" dt="2025-04-14T19:55:40.978" v="17" actId="1076"/>
          <ac:picMkLst>
            <pc:docMk/>
            <pc:sldMk cId="1594331871" sldId="1512"/>
            <ac:picMk id="23" creationId="{C88DD250-0025-78E8-5C3C-D31FEBAF6AE7}"/>
          </ac:picMkLst>
        </pc:picChg>
        <pc:picChg chg="mod">
          <ac:chgData name="Routledge, Mandy" userId="bacdedf5-8e30-494b-ad8b-f27fa30c4f8d" providerId="ADAL" clId="{FD45F663-AD37-48B4-B63A-277C610FF9F4}" dt="2025-04-14T19:55:38.301" v="16" actId="1076"/>
          <ac:picMkLst>
            <pc:docMk/>
            <pc:sldMk cId="1594331871" sldId="1512"/>
            <ac:picMk id="25" creationId="{3C2DCAAD-E1EC-484E-4301-4832AE45D270}"/>
          </ac:picMkLst>
        </pc:picChg>
      </pc:sldChg>
      <pc:sldChg chg="modSp mod">
        <pc:chgData name="Routledge, Mandy" userId="bacdedf5-8e30-494b-ad8b-f27fa30c4f8d" providerId="ADAL" clId="{FD45F663-AD37-48B4-B63A-277C610FF9F4}" dt="2025-04-14T19:56:14.923" v="20" actId="1076"/>
        <pc:sldMkLst>
          <pc:docMk/>
          <pc:sldMk cId="3112181829" sldId="1515"/>
        </pc:sldMkLst>
        <pc:spChg chg="mod">
          <ac:chgData name="Routledge, Mandy" userId="bacdedf5-8e30-494b-ad8b-f27fa30c4f8d" providerId="ADAL" clId="{FD45F663-AD37-48B4-B63A-277C610FF9F4}" dt="2025-04-14T19:55:47.605" v="18" actId="20577"/>
          <ac:spMkLst>
            <pc:docMk/>
            <pc:sldMk cId="3112181829" sldId="1515"/>
            <ac:spMk id="4" creationId="{D36CDCC8-D80A-3CA3-9903-EC310613197D}"/>
          </ac:spMkLst>
        </pc:spChg>
        <pc:spChg chg="mod">
          <ac:chgData name="Routledge, Mandy" userId="bacdedf5-8e30-494b-ad8b-f27fa30c4f8d" providerId="ADAL" clId="{FD45F663-AD37-48B4-B63A-277C610FF9F4}" dt="2025-04-14T19:56:10.153" v="19" actId="14100"/>
          <ac:spMkLst>
            <pc:docMk/>
            <pc:sldMk cId="3112181829" sldId="1515"/>
            <ac:spMk id="16" creationId="{F53F294D-65CC-23A5-E4A1-B2132FCF814C}"/>
          </ac:spMkLst>
        </pc:spChg>
        <pc:spChg chg="mod">
          <ac:chgData name="Routledge, Mandy" userId="bacdedf5-8e30-494b-ad8b-f27fa30c4f8d" providerId="ADAL" clId="{FD45F663-AD37-48B4-B63A-277C610FF9F4}" dt="2025-04-14T19:56:14.923" v="20" actId="1076"/>
          <ac:spMkLst>
            <pc:docMk/>
            <pc:sldMk cId="3112181829" sldId="1515"/>
            <ac:spMk id="17" creationId="{AB86235B-CBC0-F9DB-29F4-F23367831B1B}"/>
          </ac:spMkLst>
        </pc:spChg>
      </pc:sldChg>
      <pc:sldChg chg="modSp mod">
        <pc:chgData name="Routledge, Mandy" userId="bacdedf5-8e30-494b-ad8b-f27fa30c4f8d" providerId="ADAL" clId="{FD45F663-AD37-48B4-B63A-277C610FF9F4}" dt="2025-04-14T19:58:02.160" v="43" actId="1076"/>
        <pc:sldMkLst>
          <pc:docMk/>
          <pc:sldMk cId="2946319108" sldId="1516"/>
        </pc:sldMkLst>
        <pc:spChg chg="mod">
          <ac:chgData name="Routledge, Mandy" userId="bacdedf5-8e30-494b-ad8b-f27fa30c4f8d" providerId="ADAL" clId="{FD45F663-AD37-48B4-B63A-277C610FF9F4}" dt="2025-04-14T19:56:26.594" v="22" actId="1076"/>
          <ac:spMkLst>
            <pc:docMk/>
            <pc:sldMk cId="2946319108" sldId="1516"/>
            <ac:spMk id="9" creationId="{B5FA4264-9F79-B20D-0826-CEC58E7B74B7}"/>
          </ac:spMkLst>
        </pc:spChg>
        <pc:spChg chg="mod">
          <ac:chgData name="Routledge, Mandy" userId="bacdedf5-8e30-494b-ad8b-f27fa30c4f8d" providerId="ADAL" clId="{FD45F663-AD37-48B4-B63A-277C610FF9F4}" dt="2025-04-14T19:56:41.817" v="26" actId="14100"/>
          <ac:spMkLst>
            <pc:docMk/>
            <pc:sldMk cId="2946319108" sldId="1516"/>
            <ac:spMk id="10" creationId="{B37FADB8-F5A5-F448-15A7-6A630939BCDC}"/>
          </ac:spMkLst>
        </pc:spChg>
        <pc:spChg chg="mod">
          <ac:chgData name="Routledge, Mandy" userId="bacdedf5-8e30-494b-ad8b-f27fa30c4f8d" providerId="ADAL" clId="{FD45F663-AD37-48B4-B63A-277C610FF9F4}" dt="2025-04-14T19:56:36.357" v="24" actId="14100"/>
          <ac:spMkLst>
            <pc:docMk/>
            <pc:sldMk cId="2946319108" sldId="1516"/>
            <ac:spMk id="11" creationId="{2D5226DB-4490-ECD5-880A-CDAB0447C263}"/>
          </ac:spMkLst>
        </pc:spChg>
        <pc:spChg chg="mod">
          <ac:chgData name="Routledge, Mandy" userId="bacdedf5-8e30-494b-ad8b-f27fa30c4f8d" providerId="ADAL" clId="{FD45F663-AD37-48B4-B63A-277C610FF9F4}" dt="2025-04-14T19:57:41.627" v="38" actId="1076"/>
          <ac:spMkLst>
            <pc:docMk/>
            <pc:sldMk cId="2946319108" sldId="1516"/>
            <ac:spMk id="12" creationId="{E2476A93-B8D4-4E44-87FD-AFF601B2337C}"/>
          </ac:spMkLst>
        </pc:spChg>
        <pc:spChg chg="mod">
          <ac:chgData name="Routledge, Mandy" userId="bacdedf5-8e30-494b-ad8b-f27fa30c4f8d" providerId="ADAL" clId="{FD45F663-AD37-48B4-B63A-277C610FF9F4}" dt="2025-04-14T19:57:46.534" v="39" actId="14100"/>
          <ac:spMkLst>
            <pc:docMk/>
            <pc:sldMk cId="2946319108" sldId="1516"/>
            <ac:spMk id="19" creationId="{40542B69-6D97-5F24-63E3-ABE36EA69A27}"/>
          </ac:spMkLst>
        </pc:spChg>
        <pc:picChg chg="mod">
          <ac:chgData name="Routledge, Mandy" userId="bacdedf5-8e30-494b-ad8b-f27fa30c4f8d" providerId="ADAL" clId="{FD45F663-AD37-48B4-B63A-277C610FF9F4}" dt="2025-04-14T19:57:32.730" v="35" actId="1076"/>
          <ac:picMkLst>
            <pc:docMk/>
            <pc:sldMk cId="2946319108" sldId="1516"/>
            <ac:picMk id="26" creationId="{F14D35BD-4BAE-D7A8-1474-07ACAF73DD4C}"/>
          </ac:picMkLst>
        </pc:picChg>
        <pc:picChg chg="mod">
          <ac:chgData name="Routledge, Mandy" userId="bacdedf5-8e30-494b-ad8b-f27fa30c4f8d" providerId="ADAL" clId="{FD45F663-AD37-48B4-B63A-277C610FF9F4}" dt="2025-04-14T19:58:02.160" v="43" actId="1076"/>
          <ac:picMkLst>
            <pc:docMk/>
            <pc:sldMk cId="2946319108" sldId="1516"/>
            <ac:picMk id="30" creationId="{7B4F7645-0561-09C4-7B8A-DBBD056B6ECC}"/>
          </ac:picMkLst>
        </pc:picChg>
        <pc:picChg chg="mod">
          <ac:chgData name="Routledge, Mandy" userId="bacdedf5-8e30-494b-ad8b-f27fa30c4f8d" providerId="ADAL" clId="{FD45F663-AD37-48B4-B63A-277C610FF9F4}" dt="2025-04-14T19:57:37.041" v="37" actId="1076"/>
          <ac:picMkLst>
            <pc:docMk/>
            <pc:sldMk cId="2946319108" sldId="1516"/>
            <ac:picMk id="32" creationId="{90B07518-B422-477A-9929-64E8A52F411B}"/>
          </ac:picMkLst>
        </pc:picChg>
        <pc:picChg chg="mod">
          <ac:chgData name="Routledge, Mandy" userId="bacdedf5-8e30-494b-ad8b-f27fa30c4f8d" providerId="ADAL" clId="{FD45F663-AD37-48B4-B63A-277C610FF9F4}" dt="2025-04-14T19:57:59.389" v="42" actId="1076"/>
          <ac:picMkLst>
            <pc:docMk/>
            <pc:sldMk cId="2946319108" sldId="1516"/>
            <ac:picMk id="35" creationId="{43A25DF7-E679-D5A3-AB9F-63E19EDE3F10}"/>
          </ac:picMkLst>
        </pc:picChg>
        <pc:cxnChg chg="mod">
          <ac:chgData name="Routledge, Mandy" userId="bacdedf5-8e30-494b-ad8b-f27fa30c4f8d" providerId="ADAL" clId="{FD45F663-AD37-48B4-B63A-277C610FF9F4}" dt="2025-04-14T19:57:50.572" v="40" actId="14100"/>
          <ac:cxnSpMkLst>
            <pc:docMk/>
            <pc:sldMk cId="2946319108" sldId="1516"/>
            <ac:cxnSpMk id="21" creationId="{B84B33EF-2A54-99B2-FEF8-27486B72F624}"/>
          </ac:cxnSpMkLst>
        </pc:cxnChg>
        <pc:cxnChg chg="mod">
          <ac:chgData name="Routledge, Mandy" userId="bacdedf5-8e30-494b-ad8b-f27fa30c4f8d" providerId="ADAL" clId="{FD45F663-AD37-48B4-B63A-277C610FF9F4}" dt="2025-04-14T19:57:57.049" v="41" actId="14100"/>
          <ac:cxnSpMkLst>
            <pc:docMk/>
            <pc:sldMk cId="2946319108" sldId="1516"/>
            <ac:cxnSpMk id="29" creationId="{10445519-6BAB-CA4B-0B0C-EF80D4D34E4C}"/>
          </ac:cxnSpMkLst>
        </pc:cxnChg>
      </pc:sldChg>
      <pc:sldChg chg="modSp mod">
        <pc:chgData name="Routledge, Mandy" userId="bacdedf5-8e30-494b-ad8b-f27fa30c4f8d" providerId="ADAL" clId="{FD45F663-AD37-48B4-B63A-277C610FF9F4}" dt="2025-04-14T19:54:59.155" v="10" actId="20577"/>
        <pc:sldMkLst>
          <pc:docMk/>
          <pc:sldMk cId="1863008470" sldId="1531"/>
        </pc:sldMkLst>
        <pc:spChg chg="mod">
          <ac:chgData name="Routledge, Mandy" userId="bacdedf5-8e30-494b-ad8b-f27fa30c4f8d" providerId="ADAL" clId="{FD45F663-AD37-48B4-B63A-277C610FF9F4}" dt="2025-04-14T19:54:59.155" v="10" actId="20577"/>
          <ac:spMkLst>
            <pc:docMk/>
            <pc:sldMk cId="1863008470" sldId="1531"/>
            <ac:spMk id="36" creationId="{D8EF981A-9BA7-0EB1-9B70-F7FBF2F7DF1C}"/>
          </ac:spMkLst>
        </pc:spChg>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pChg chg="mod">
          <ac:chgData name="Routledge, Mandy" userId="bacdedf5-8e30-494b-ad8b-f27fa30c4f8d" providerId="ADAL" clId="{86114C85-B593-4BE9-AAD3-9163D72047C0}" dt="2025-03-18T10:32:58.570" v="10" actId="20577"/>
          <ac:spMkLst>
            <pc:docMk/>
            <pc:sldMk cId="323006580" sldId="548"/>
            <ac:spMk id="3" creationId="{00000000-0000-0000-0000-000000000000}"/>
          </ac:spMkLst>
        </pc:spChg>
        <pc:spChg chg="mod">
          <ac:chgData name="Routledge, Mandy" userId="bacdedf5-8e30-494b-ad8b-f27fa30c4f8d" providerId="ADAL" clId="{86114C85-B593-4BE9-AAD3-9163D72047C0}" dt="2025-03-18T10:32:47.649" v="1"/>
          <ac:spMkLst>
            <pc:docMk/>
            <pc:sldMk cId="323006580" sldId="548"/>
            <ac:spMk id="4" creationId="{00000000-0000-0000-0000-000000000000}"/>
          </ac:spMkLst>
        </pc:sp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Das, Gerarda" userId="dec061bf-56a5-47a0-b9f3-f749fe418ae6" providerId="ADAL" clId="{B44CC03E-C378-4D5A-88FD-8CAD58ABB0C4}"/>
    <pc:docChg chg="modSld">
      <pc:chgData name="Das, Gerarda" userId="dec061bf-56a5-47a0-b9f3-f749fe418ae6" providerId="ADAL" clId="{B44CC03E-C378-4D5A-88FD-8CAD58ABB0C4}" dt="2025-04-15T08:56:00.450" v="27" actId="167"/>
      <pc:docMkLst>
        <pc:docMk/>
      </pc:docMkLst>
      <pc:sldChg chg="modSp mod">
        <pc:chgData name="Das, Gerarda" userId="dec061bf-56a5-47a0-b9f3-f749fe418ae6" providerId="ADAL" clId="{B44CC03E-C378-4D5A-88FD-8CAD58ABB0C4}" dt="2025-04-15T08:55:17.686" v="22" actId="1076"/>
        <pc:sldMkLst>
          <pc:docMk/>
          <pc:sldMk cId="1594331871" sldId="1512"/>
        </pc:sldMkLst>
        <pc:spChg chg="mod">
          <ac:chgData name="Das, Gerarda" userId="dec061bf-56a5-47a0-b9f3-f749fe418ae6" providerId="ADAL" clId="{B44CC03E-C378-4D5A-88FD-8CAD58ABB0C4}" dt="2025-04-15T08:55:17.686" v="22" actId="1076"/>
          <ac:spMkLst>
            <pc:docMk/>
            <pc:sldMk cId="1594331871" sldId="1512"/>
            <ac:spMk id="17" creationId="{AB86235B-CBC0-F9DB-29F4-F23367831B1B}"/>
          </ac:spMkLst>
        </pc:spChg>
      </pc:sldChg>
      <pc:sldChg chg="modSp mod">
        <pc:chgData name="Das, Gerarda" userId="dec061bf-56a5-47a0-b9f3-f749fe418ae6" providerId="ADAL" clId="{B44CC03E-C378-4D5A-88FD-8CAD58ABB0C4}" dt="2025-04-15T08:56:00.450" v="27" actId="167"/>
        <pc:sldMkLst>
          <pc:docMk/>
          <pc:sldMk cId="2946319108" sldId="1516"/>
        </pc:sldMkLst>
        <pc:spChg chg="mod">
          <ac:chgData name="Das, Gerarda" userId="dec061bf-56a5-47a0-b9f3-f749fe418ae6" providerId="ADAL" clId="{B44CC03E-C378-4D5A-88FD-8CAD58ABB0C4}" dt="2025-04-15T08:55:36.566" v="24" actId="1035"/>
          <ac:spMkLst>
            <pc:docMk/>
            <pc:sldMk cId="2946319108" sldId="1516"/>
            <ac:spMk id="10" creationId="{B37FADB8-F5A5-F448-15A7-6A630939BCDC}"/>
          </ac:spMkLst>
        </pc:spChg>
        <pc:spChg chg="mod">
          <ac:chgData name="Das, Gerarda" userId="dec061bf-56a5-47a0-b9f3-f749fe418ae6" providerId="ADAL" clId="{B44CC03E-C378-4D5A-88FD-8CAD58ABB0C4}" dt="2025-04-15T08:55:41.192" v="25" actId="1036"/>
          <ac:spMkLst>
            <pc:docMk/>
            <pc:sldMk cId="2946319108" sldId="1516"/>
            <ac:spMk id="11" creationId="{2D5226DB-4490-ECD5-880A-CDAB0447C263}"/>
          </ac:spMkLst>
        </pc:spChg>
        <pc:cxnChg chg="mod">
          <ac:chgData name="Das, Gerarda" userId="dec061bf-56a5-47a0-b9f3-f749fe418ae6" providerId="ADAL" clId="{B44CC03E-C378-4D5A-88FD-8CAD58ABB0C4}" dt="2025-04-15T08:55:54.039" v="26" actId="14100"/>
          <ac:cxnSpMkLst>
            <pc:docMk/>
            <pc:sldMk cId="2946319108" sldId="1516"/>
            <ac:cxnSpMk id="21" creationId="{B84B33EF-2A54-99B2-FEF8-27486B72F624}"/>
          </ac:cxnSpMkLst>
        </pc:cxnChg>
        <pc:cxnChg chg="ord">
          <ac:chgData name="Das, Gerarda" userId="dec061bf-56a5-47a0-b9f3-f749fe418ae6" providerId="ADAL" clId="{B44CC03E-C378-4D5A-88FD-8CAD58ABB0C4}" dt="2025-04-15T08:56:00.450" v="27" actId="167"/>
          <ac:cxnSpMkLst>
            <pc:docMk/>
            <pc:sldMk cId="2946319108" sldId="1516"/>
            <ac:cxnSpMk id="29" creationId="{10445519-6BAB-CA4B-0B0C-EF80D4D34E4C}"/>
          </ac:cxnSpMkLst>
        </pc:cxnChg>
      </pc:sldChg>
      <pc:sldChg chg="modSp mod">
        <pc:chgData name="Das, Gerarda" userId="dec061bf-56a5-47a0-b9f3-f749fe418ae6" providerId="ADAL" clId="{B44CC03E-C378-4D5A-88FD-8CAD58ABB0C4}" dt="2025-04-15T08:54:34.946" v="1" actId="1076"/>
        <pc:sldMkLst>
          <pc:docMk/>
          <pc:sldMk cId="1863008470" sldId="1531"/>
        </pc:sldMkLst>
        <pc:picChg chg="mod">
          <ac:chgData name="Das, Gerarda" userId="dec061bf-56a5-47a0-b9f3-f749fe418ae6" providerId="ADAL" clId="{B44CC03E-C378-4D5A-88FD-8CAD58ABB0C4}" dt="2025-04-15T08:54:34.946" v="1" actId="1076"/>
          <ac:picMkLst>
            <pc:docMk/>
            <pc:sldMk cId="1863008470" sldId="1531"/>
            <ac:picMk id="23" creationId="{D72EF2C8-B19C-54BA-5422-8CC035D90A6E}"/>
          </ac:picMkLst>
        </pc:pic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15-4-2025</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15-4-2025</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200" b="1" dirty="0">
                <a:solidFill>
                  <a:srgbClr val="4F4F4F"/>
                </a:solidFill>
                <a:effectLst/>
                <a:latin typeface="Verdana" panose="020B0604030504040204" pitchFamily="34" charset="0"/>
              </a:rPr>
              <a:t>Woordenoverzicht</a:t>
            </a:r>
          </a:p>
          <a:p>
            <a:r>
              <a:rPr lang="nl-NL" b="1" dirty="0"/>
              <a:t>het knaagdier: </a:t>
            </a:r>
            <a:r>
              <a:rPr lang="nl-NL" dirty="0"/>
              <a:t>het kleine zoogdier met lange tanden om goed te kunnen knagen (zoals een konijn)</a:t>
            </a:r>
          </a:p>
          <a:p>
            <a:r>
              <a:rPr lang="nl-NL" b="1" dirty="0"/>
              <a:t>verspreiden: </a:t>
            </a:r>
            <a:r>
              <a:rPr lang="nl-NL" dirty="0"/>
              <a:t>zorgen dat iets op meer plekken komt</a:t>
            </a:r>
          </a:p>
          <a:p>
            <a:r>
              <a:rPr lang="nl-NL" b="1" dirty="0"/>
              <a:t>vernielen: </a:t>
            </a:r>
            <a:r>
              <a:rPr lang="nl-NL" dirty="0"/>
              <a:t>helemaal kapotmaken</a:t>
            </a:r>
          </a:p>
          <a:p>
            <a:r>
              <a:rPr lang="nl-NL" b="1" dirty="0"/>
              <a:t>staken: </a:t>
            </a:r>
            <a:r>
              <a:rPr lang="nl-NL" dirty="0"/>
              <a:t>niet werken omdat je het ergens niet mee eens bent</a:t>
            </a:r>
          </a:p>
          <a:p>
            <a:r>
              <a:rPr lang="nl-NL" b="1" dirty="0"/>
              <a:t>beu zijn: </a:t>
            </a:r>
            <a:r>
              <a:rPr lang="nl-NL" dirty="0"/>
              <a:t>niet meer leuk vinden</a:t>
            </a:r>
          </a:p>
          <a:p>
            <a:r>
              <a:rPr lang="nl-NL" b="1" dirty="0"/>
              <a:t>de gemeente: </a:t>
            </a:r>
            <a:r>
              <a:rPr lang="nl-NL" dirty="0"/>
              <a:t>de mensen die samen alles voor een stad regelen</a:t>
            </a:r>
          </a:p>
          <a:p>
            <a:r>
              <a:rPr lang="nl-NL" b="1" dirty="0"/>
              <a:t>de beloning: </a:t>
            </a:r>
            <a:r>
              <a:rPr lang="nl-NL" dirty="0"/>
              <a:t>iets wat je krijgt als je iets goed gedaan hebt</a:t>
            </a:r>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62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15-4-2025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15-4-2025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15-4-2025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15-4-2025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15-4-2025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15-4-2025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15-4-2025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15-4-2025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15-4-2025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15-4-2025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15-4-2025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15-4-2025</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3.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22.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Zo’n 200 jaar geleden had een rijke inwoner van Australië een ‘goed’ idee: hij dacht dat het een leuke hobby was om op zijn landgoed op konijnen te jagen. Jammer genoeg leefden er toen helemaal geen konijnen in Australië. Hij kocht daarom 13 van </a:t>
            </a:r>
            <a:r>
              <a:rPr lang="nl-NL" sz="2000" b="1" u="sng" dirty="0">
                <a:effectLst/>
                <a:ea typeface="Times New Roman" panose="02020603050405020304" pitchFamily="18" charset="0"/>
                <a:cs typeface="Arial" panose="020B0604020202020204" pitchFamily="34" charset="0"/>
              </a:rPr>
              <a:t>die knaagdieren</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die kleine zoogdieren met lange tanden om goed te kunnen knagen (zoals een konijn)</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en </a:t>
            </a:r>
            <a:r>
              <a:rPr lang="nl-NL" sz="2000" b="1" u="sng" dirty="0">
                <a:ea typeface="Times New Roman" panose="02020603050405020304" pitchFamily="18" charset="0"/>
                <a:cs typeface="Arial" panose="020B0604020202020204" pitchFamily="34" charset="0"/>
              </a:rPr>
              <a:t>verspreidde</a:t>
            </a:r>
            <a:r>
              <a:rPr lang="nl-NL" sz="2000" dirty="0">
                <a:ea typeface="Times New Roman" panose="02020603050405020304" pitchFamily="18" charset="0"/>
                <a:cs typeface="Arial" panose="020B0604020202020204" pitchFamily="34" charset="0"/>
              </a:rPr>
              <a:t> ze over zijn weilanden. Hij </a:t>
            </a:r>
            <a:r>
              <a:rPr lang="nl-NL" sz="2000" b="1" i="1" dirty="0">
                <a:ea typeface="Times New Roman" panose="02020603050405020304" pitchFamily="18" charset="0"/>
                <a:cs typeface="Arial" panose="020B0604020202020204" pitchFamily="34" charset="0"/>
              </a:rPr>
              <a:t>zorgde dat ze op meer plekken kwamen</a:t>
            </a:r>
            <a:r>
              <a:rPr lang="nl-NL" sz="2000" dirty="0">
                <a:ea typeface="Times New Roman" panose="02020603050405020304" pitchFamily="18" charset="0"/>
                <a:cs typeface="Arial" panose="020B0604020202020204" pitchFamily="34" charset="0"/>
              </a:rPr>
              <a:t>. Hij hoopte op die manier dat de dieren zich zouden voortplanten en dat er zo meer konijnen zouden komen waar hij dan op kon schieten. Nou dat is gelukt! Er kwamen zoveel konijnen dat ze weilanden </a:t>
            </a:r>
            <a:r>
              <a:rPr lang="nl-NL" sz="2000" b="1" u="sng" dirty="0">
                <a:ea typeface="Times New Roman" panose="02020603050405020304" pitchFamily="18" charset="0"/>
                <a:cs typeface="Arial" panose="020B0604020202020204" pitchFamily="34" charset="0"/>
              </a:rPr>
              <a:t>vernielden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helemaal kapot maakten </a:t>
            </a:r>
            <a:r>
              <a:rPr lang="nl-NL" sz="2000" dirty="0">
                <a:ea typeface="Times New Roman" panose="02020603050405020304" pitchFamily="18" charset="0"/>
                <a:cs typeface="Arial" panose="020B0604020202020204" pitchFamily="34" charset="0"/>
              </a:rPr>
              <a:t>en akkers kaal aten. Je kunt je voorstellen dat de boeren en andere inwoners van Australië dit al snel </a:t>
            </a:r>
            <a:r>
              <a:rPr lang="nl-NL" sz="2000" b="1" u="sng" dirty="0">
                <a:ea typeface="Times New Roman" panose="02020603050405020304" pitchFamily="18" charset="0"/>
                <a:cs typeface="Arial" panose="020B0604020202020204" pitchFamily="34" charset="0"/>
              </a:rPr>
              <a:t>beu waren</a:t>
            </a:r>
            <a:r>
              <a:rPr lang="nl-NL" sz="2000" dirty="0">
                <a:ea typeface="Times New Roman" panose="02020603050405020304" pitchFamily="18" charset="0"/>
                <a:cs typeface="Arial" panose="020B0604020202020204" pitchFamily="34" charset="0"/>
              </a:rPr>
              <a:t>. Ze </a:t>
            </a:r>
            <a:r>
              <a:rPr lang="nl-NL" sz="2000" b="1" i="1" dirty="0">
                <a:ea typeface="Times New Roman" panose="02020603050405020304" pitchFamily="18" charset="0"/>
                <a:cs typeface="Arial" panose="020B0604020202020204" pitchFamily="34" charset="0"/>
              </a:rPr>
              <a:t>vonden het niet meer leuk</a:t>
            </a:r>
            <a:r>
              <a:rPr lang="nl-NL" sz="2000" dirty="0">
                <a:ea typeface="Times New Roman" panose="02020603050405020304" pitchFamily="18" charset="0"/>
                <a:cs typeface="Arial" panose="020B0604020202020204" pitchFamily="34" charset="0"/>
              </a:rPr>
              <a:t>. Zij vroegen aan </a:t>
            </a:r>
            <a:r>
              <a:rPr lang="nl-NL" sz="2000" b="1" u="sng" dirty="0">
                <a:ea typeface="Times New Roman" panose="02020603050405020304" pitchFamily="18" charset="0"/>
                <a:cs typeface="Arial" panose="020B0604020202020204" pitchFamily="34" charset="0"/>
              </a:rPr>
              <a:t>de gemeente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de mensen die samen alles voor een stad regelen</a:t>
            </a:r>
            <a:r>
              <a:rPr lang="nl-NL" sz="2000" dirty="0">
                <a:ea typeface="Times New Roman" panose="02020603050405020304" pitchFamily="18" charset="0"/>
                <a:cs typeface="Arial" panose="020B0604020202020204" pitchFamily="34" charset="0"/>
              </a:rPr>
              <a:t>, om een oplossing te bedenken. Ze zeiden zelfs dat ze zouden gaan </a:t>
            </a:r>
            <a:r>
              <a:rPr lang="nl-NL" sz="2000" b="1" u="sng" dirty="0">
                <a:ea typeface="Times New Roman" panose="02020603050405020304" pitchFamily="18" charset="0"/>
                <a:cs typeface="Arial" panose="020B0604020202020204" pitchFamily="34" charset="0"/>
              </a:rPr>
              <a:t>staken</a:t>
            </a:r>
            <a:r>
              <a:rPr lang="nl-NL" sz="2000" dirty="0">
                <a:ea typeface="Times New Roman" panose="02020603050405020304" pitchFamily="18" charset="0"/>
                <a:cs typeface="Arial" panose="020B0604020202020204" pitchFamily="34" charset="0"/>
              </a:rPr>
              <a:t> als er geen oplossing zou komen. Staken, zo noem je het als </a:t>
            </a:r>
            <a:r>
              <a:rPr lang="nl-NL" sz="2000" b="1" i="1" dirty="0">
                <a:ea typeface="Times New Roman" panose="02020603050405020304" pitchFamily="18" charset="0"/>
                <a:cs typeface="Arial" panose="020B0604020202020204" pitchFamily="34" charset="0"/>
              </a:rPr>
              <a:t>mensen niet werken omdat ze het ergens niet mee eens zijn</a:t>
            </a:r>
            <a:r>
              <a:rPr lang="nl-NL" sz="2000" dirty="0">
                <a:ea typeface="Times New Roman" panose="02020603050405020304" pitchFamily="18" charset="0"/>
                <a:cs typeface="Arial" panose="020B0604020202020204" pitchFamily="34" charset="0"/>
              </a:rPr>
              <a:t>. Maar het konijnenprobleem bleef bestaan: hoe konden ze van al die konijnen afkomen? Ook de regering van Australië probeerde het probleem op te lossen en loofde zelfs </a:t>
            </a:r>
            <a:r>
              <a:rPr lang="nl-NL" sz="2000" b="1" u="sng" dirty="0">
                <a:ea typeface="Times New Roman" panose="02020603050405020304" pitchFamily="18" charset="0"/>
                <a:cs typeface="Arial" panose="020B0604020202020204" pitchFamily="34" charset="0"/>
              </a:rPr>
              <a:t>een beloning</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uit voor de persoon die het beste idee had. De beloning is </a:t>
            </a:r>
            <a:r>
              <a:rPr lang="nl-NL" sz="2000" b="1" i="1" dirty="0">
                <a:ea typeface="Times New Roman" panose="02020603050405020304" pitchFamily="18" charset="0"/>
                <a:cs typeface="Arial" panose="020B0604020202020204" pitchFamily="34" charset="0"/>
              </a:rPr>
              <a:t>iets wat je krijgt als je iets goed gedaan hebt</a:t>
            </a:r>
            <a:r>
              <a:rPr lang="nl-NL" sz="2000" dirty="0">
                <a:ea typeface="Times New Roman" panose="02020603050405020304" pitchFamily="18" charset="0"/>
                <a:cs typeface="Arial" panose="020B0604020202020204" pitchFamily="34" charset="0"/>
              </a:rPr>
              <a:t>. Weet je, in Australië hebben ze nooit een goede oplossing gevonden voor de konijnenplaag. Ze denken dat er nog steeds meer dan 200 miljoen konijnen leven in Australië.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Hoe zou het komen dat ze al 200 jaar geen oplossing hebben voor de konijnenplaag? Wat denken jullie?</a:t>
            </a:r>
            <a:endParaRPr lang="nl-NL" sz="24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verspreiden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beperken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zorgen dat iets op meer plekken komt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man </a:t>
            </a:r>
            <a:r>
              <a:rPr lang="nl-NL" sz="2400" i="1" u="sng" dirty="0">
                <a:solidFill>
                  <a:srgbClr val="387038"/>
                </a:solidFill>
                <a:latin typeface="Century Gothic" panose="020B0502020202020204" pitchFamily="34" charset="0"/>
                <a:ea typeface="Calibri"/>
                <a:cs typeface="Times New Roman"/>
              </a:rPr>
              <a:t>verspreidde</a:t>
            </a:r>
            <a:r>
              <a:rPr lang="nl-NL" sz="2400" i="1" dirty="0">
                <a:solidFill>
                  <a:srgbClr val="387038"/>
                </a:solidFill>
                <a:latin typeface="Century Gothic" panose="020B0502020202020204" pitchFamily="34" charset="0"/>
                <a:ea typeface="Calibri"/>
                <a:cs typeface="Times New Roman"/>
              </a:rPr>
              <a:t> 13 konijnen over zijn weilanden.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zorgen dat iets op weinig plekken komt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Wij proberen het onkruid te </a:t>
            </a:r>
            <a:r>
              <a:rPr lang="nl-NL" sz="2400" i="1" u="sng" dirty="0">
                <a:solidFill>
                  <a:srgbClr val="387038"/>
                </a:solidFill>
                <a:latin typeface="Century Gothic" panose="020B0502020202020204" pitchFamily="34" charset="0"/>
                <a:ea typeface="Calibri"/>
                <a:cs typeface="Times New Roman"/>
              </a:rPr>
              <a:t>beperken</a:t>
            </a:r>
            <a:r>
              <a:rPr lang="nl-NL" sz="2400" i="1" dirty="0">
                <a:solidFill>
                  <a:srgbClr val="387038"/>
                </a:solidFill>
                <a:latin typeface="Century Gothic" panose="020B0502020202020204" pitchFamily="34" charset="0"/>
                <a:ea typeface="Calibri"/>
                <a:cs typeface="Times New Roman"/>
              </a:rPr>
              <a:t> tot de voortuin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D1EE8283-618F-FAF7-7BB2-375281CE2962}"/>
              </a:ext>
            </a:extLst>
          </p:cNvPr>
          <p:cNvPicPr>
            <a:picLocks noChangeAspect="1"/>
          </p:cNvPicPr>
          <p:nvPr/>
        </p:nvPicPr>
        <p:blipFill>
          <a:blip r:embed="rId3"/>
          <a:stretch>
            <a:fillRect/>
          </a:stretch>
        </p:blipFill>
        <p:spPr>
          <a:xfrm>
            <a:off x="836170" y="2559090"/>
            <a:ext cx="3052139" cy="2507323"/>
          </a:xfrm>
          <a:prstGeom prst="rect">
            <a:avLst/>
          </a:prstGeom>
        </p:spPr>
      </p:pic>
      <p:pic>
        <p:nvPicPr>
          <p:cNvPr id="25" name="Afbeelding 24" descr="Afbeelding met buitenshuis, gras, achtertuin, plant&#10;&#10;Automatisch gegenereerde beschrijving">
            <a:extLst>
              <a:ext uri="{FF2B5EF4-FFF2-40B4-BE49-F238E27FC236}">
                <a16:creationId xmlns:a16="http://schemas.microsoft.com/office/drawing/2014/main" id="{7FCB7FBA-2C04-C7D6-F247-3A6FB831B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854" y="2492898"/>
            <a:ext cx="3618406" cy="2467753"/>
          </a:xfrm>
          <a:prstGeom prst="rect">
            <a:avLst/>
          </a:prstGeom>
        </p:spPr>
      </p:pic>
      <p:sp>
        <p:nvSpPr>
          <p:cNvPr id="26" name="Ovaal 25">
            <a:extLst>
              <a:ext uri="{FF2B5EF4-FFF2-40B4-BE49-F238E27FC236}">
                <a16:creationId xmlns:a16="http://schemas.microsoft.com/office/drawing/2014/main" id="{9742CBEA-E802-DC56-9521-8836F99B466A}"/>
              </a:ext>
            </a:extLst>
          </p:cNvPr>
          <p:cNvSpPr/>
          <p:nvPr/>
        </p:nvSpPr>
        <p:spPr>
          <a:xfrm rot="20800137">
            <a:off x="4821540" y="3194804"/>
            <a:ext cx="3995936" cy="16561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vernielen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opknappen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helemaal kapot maken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konijnen </a:t>
            </a:r>
            <a:r>
              <a:rPr lang="nl-NL" sz="2400" i="1" u="sng" dirty="0">
                <a:solidFill>
                  <a:srgbClr val="387038"/>
                </a:solidFill>
                <a:latin typeface="Century Gothic" panose="020B0502020202020204" pitchFamily="34" charset="0"/>
                <a:ea typeface="Calibri"/>
                <a:cs typeface="Times New Roman"/>
              </a:rPr>
              <a:t>vernielen</a:t>
            </a:r>
            <a:r>
              <a:rPr lang="nl-NL" sz="2400" i="1" dirty="0">
                <a:solidFill>
                  <a:srgbClr val="387038"/>
                </a:solidFill>
                <a:latin typeface="Century Gothic" panose="020B0502020202020204" pitchFamily="34" charset="0"/>
                <a:ea typeface="Calibri"/>
                <a:cs typeface="Times New Roman"/>
              </a:rPr>
              <a:t> alle weilanden en akkers.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226642"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weer in orde maken als het oud of kapot is</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meubelmaker is de stoel aan het </a:t>
            </a:r>
            <a:r>
              <a:rPr lang="nl-NL" sz="2400" i="1" u="sng" dirty="0">
                <a:solidFill>
                  <a:srgbClr val="387038"/>
                </a:solidFill>
                <a:latin typeface="Century Gothic" panose="020B0502020202020204" pitchFamily="34" charset="0"/>
                <a:ea typeface="Calibri"/>
                <a:cs typeface="Times New Roman"/>
              </a:rPr>
              <a:t>opknappen</a:t>
            </a:r>
            <a:r>
              <a:rPr lang="nl-NL" sz="2400" i="1" dirty="0">
                <a:solidFill>
                  <a:srgbClr val="387038"/>
                </a:solidFill>
                <a:latin typeface="Century Gothic" panose="020B0502020202020204" pitchFamily="34" charset="0"/>
                <a:ea typeface="Calibri"/>
                <a:cs typeface="Times New Roman"/>
              </a:rPr>
              <a: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gras, zoogdier, buitenshuis, Konijnen en hazen&#10;&#10;Automatisch gegenereerde beschrijving">
            <a:extLst>
              <a:ext uri="{FF2B5EF4-FFF2-40B4-BE49-F238E27FC236}">
                <a16:creationId xmlns:a16="http://schemas.microsoft.com/office/drawing/2014/main" id="{0A0908DB-7B8A-41FA-1BCA-1B5E31414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488740"/>
            <a:ext cx="2641849" cy="2641849"/>
          </a:xfrm>
          <a:prstGeom prst="rect">
            <a:avLst/>
          </a:prstGeom>
        </p:spPr>
      </p:pic>
      <p:pic>
        <p:nvPicPr>
          <p:cNvPr id="18" name="Afbeelding 17" descr="Afbeelding met kleding, meubels, persoon, overdekt&#10;&#10;Automatisch gegenereerde beschrijving">
            <a:extLst>
              <a:ext uri="{FF2B5EF4-FFF2-40B4-BE49-F238E27FC236}">
                <a16:creationId xmlns:a16="http://schemas.microsoft.com/office/drawing/2014/main" id="{FDD88BC2-BF50-6D11-3428-AE29A7CE2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0550" y="2459270"/>
            <a:ext cx="3574197" cy="2671318"/>
          </a:xfrm>
          <a:prstGeom prst="rect">
            <a:avLst/>
          </a:prstGeom>
        </p:spPr>
      </p:pic>
    </p:spTree>
    <p:extLst>
      <p:ext uri="{BB962C8B-B14F-4D97-AF65-F5344CB8AC3E}">
        <p14:creationId xmlns:p14="http://schemas.microsoft.com/office/powerpoint/2010/main" val="2306824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100" b="1" dirty="0">
                <a:solidFill>
                  <a:srgbClr val="387038"/>
                </a:solidFill>
                <a:latin typeface="Century Gothic" panose="020B0502020202020204" pitchFamily="34" charset="0"/>
                <a:ea typeface="Calibri"/>
                <a:cs typeface="Times New Roman"/>
              </a:rPr>
              <a:t>beu zijn</a:t>
            </a:r>
            <a:endParaRPr lang="nl-NL" sz="51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100" b="1" dirty="0">
                <a:solidFill>
                  <a:srgbClr val="387038"/>
                </a:solidFill>
                <a:latin typeface="Century Gothic" panose="020B0502020202020204" pitchFamily="34" charset="0"/>
                <a:ea typeface="Calibri"/>
                <a:cs typeface="Times New Roman"/>
              </a:rPr>
              <a:t>z</a:t>
            </a:r>
            <a:r>
              <a:rPr lang="nl-NL" sz="5100" b="1" dirty="0">
                <a:solidFill>
                  <a:srgbClr val="387038"/>
                </a:solidFill>
                <a:effectLst/>
                <a:latin typeface="Century Gothic" panose="020B0502020202020204" pitchFamily="34" charset="0"/>
                <a:ea typeface="Calibri"/>
                <a:cs typeface="Times New Roman"/>
              </a:rPr>
              <a:t>in hebben in</a:t>
            </a:r>
            <a:endParaRPr lang="nl-NL" sz="51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324910"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meer leuk vinden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boer </a:t>
            </a:r>
            <a:r>
              <a:rPr lang="nl-NL" sz="2400" i="1" u="sng" dirty="0">
                <a:solidFill>
                  <a:srgbClr val="387038"/>
                </a:solidFill>
                <a:latin typeface="Century Gothic" panose="020B0502020202020204" pitchFamily="34" charset="0"/>
                <a:ea typeface="Calibri"/>
                <a:cs typeface="Times New Roman"/>
              </a:rPr>
              <a:t>is het beu</a:t>
            </a:r>
            <a:r>
              <a:rPr lang="nl-NL" sz="2400" i="1" dirty="0">
                <a:solidFill>
                  <a:srgbClr val="387038"/>
                </a:solidFill>
                <a:latin typeface="Century Gothic" panose="020B0502020202020204" pitchFamily="34" charset="0"/>
                <a:ea typeface="Calibri"/>
                <a:cs typeface="Times New Roman"/>
              </a:rPr>
              <a:t> dat de konijnen alles vernielen.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verlangen naar iets</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man </a:t>
            </a:r>
            <a:r>
              <a:rPr lang="nl-NL" sz="2400" i="1" u="sng" dirty="0">
                <a:solidFill>
                  <a:srgbClr val="387038"/>
                </a:solidFill>
                <a:latin typeface="Century Gothic" panose="020B0502020202020204" pitchFamily="34" charset="0"/>
                <a:ea typeface="Calibri"/>
                <a:cs typeface="Times New Roman"/>
              </a:rPr>
              <a:t>heeft veel zin in </a:t>
            </a:r>
            <a:r>
              <a:rPr lang="nl-NL" sz="2400" i="1" dirty="0">
                <a:solidFill>
                  <a:srgbClr val="387038"/>
                </a:solidFill>
                <a:latin typeface="Century Gothic" panose="020B0502020202020204" pitchFamily="34" charset="0"/>
                <a:ea typeface="Calibri"/>
                <a:cs typeface="Times New Roman"/>
              </a:rPr>
              <a:t>een feestje met Koningsdag!</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hemel, Menselijk gezicht, kleding&#10;&#10;Automatisch gegenereerde beschrijving">
            <a:extLst>
              <a:ext uri="{FF2B5EF4-FFF2-40B4-BE49-F238E27FC236}">
                <a16:creationId xmlns:a16="http://schemas.microsoft.com/office/drawing/2014/main" id="{23F42F6C-868C-B96A-3014-7E9F3AEE3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08" y="2081356"/>
            <a:ext cx="2997881" cy="2997881"/>
          </a:xfrm>
          <a:prstGeom prst="rect">
            <a:avLst/>
          </a:prstGeom>
        </p:spPr>
      </p:pic>
      <p:pic>
        <p:nvPicPr>
          <p:cNvPr id="20" name="Afbeelding 19" descr="Afbeelding met persoon, Menselijk gezicht, glimlach, Tand&#10;&#10;Automatisch gegenereerde beschrijving">
            <a:extLst>
              <a:ext uri="{FF2B5EF4-FFF2-40B4-BE49-F238E27FC236}">
                <a16:creationId xmlns:a16="http://schemas.microsoft.com/office/drawing/2014/main" id="{383C2711-FF70-9222-7658-17BDC7653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734" y="2081356"/>
            <a:ext cx="3771096" cy="2519092"/>
          </a:xfrm>
          <a:prstGeom prst="rect">
            <a:avLst/>
          </a:prstGeom>
        </p:spPr>
      </p:pic>
      <p:pic>
        <p:nvPicPr>
          <p:cNvPr id="23" name="Afbeelding 22" descr="Afbeelding met vlag&#10;&#10;Automatisch gegenereerde beschrijving">
            <a:extLst>
              <a:ext uri="{FF2B5EF4-FFF2-40B4-BE49-F238E27FC236}">
                <a16:creationId xmlns:a16="http://schemas.microsoft.com/office/drawing/2014/main" id="{D72EF2C8-B19C-54BA-5422-8CC035D90A6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9287" y="1732357"/>
            <a:ext cx="1566337" cy="1618094"/>
          </a:xfrm>
          <a:prstGeom prst="rect">
            <a:avLst/>
          </a:prstGeom>
        </p:spPr>
      </p:pic>
    </p:spTree>
    <p:extLst>
      <p:ext uri="{BB962C8B-B14F-4D97-AF65-F5344CB8AC3E}">
        <p14:creationId xmlns:p14="http://schemas.microsoft.com/office/powerpoint/2010/main" val="186300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22207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beloning</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a:t>
            </a:r>
            <a:r>
              <a:rPr lang="nl-NL" sz="5400" b="1" dirty="0">
                <a:solidFill>
                  <a:srgbClr val="387038"/>
                </a:solidFill>
                <a:effectLst/>
                <a:latin typeface="Century Gothic" panose="020B0502020202020204" pitchFamily="34" charset="0"/>
                <a:ea typeface="Calibri"/>
                <a:cs typeface="Times New Roman"/>
              </a:rPr>
              <a:t>e boete</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wat je krijgt als je iets goed gedaan hebt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Zij kreeg </a:t>
            </a:r>
            <a:r>
              <a:rPr lang="nl-NL" sz="2400" i="1" u="sng" dirty="0">
                <a:solidFill>
                  <a:srgbClr val="387038"/>
                </a:solidFill>
                <a:latin typeface="Century Gothic" panose="020B0502020202020204" pitchFamily="34" charset="0"/>
                <a:ea typeface="Calibri"/>
                <a:cs typeface="Times New Roman"/>
              </a:rPr>
              <a:t>de beloning</a:t>
            </a:r>
            <a:r>
              <a:rPr lang="nl-NL" sz="2400" i="1" dirty="0">
                <a:solidFill>
                  <a:srgbClr val="387038"/>
                </a:solidFill>
                <a:latin typeface="Century Gothic" panose="020B0502020202020204" pitchFamily="34" charset="0"/>
                <a:ea typeface="Calibri"/>
                <a:cs typeface="Times New Roman"/>
              </a:rPr>
              <a:t> voor het beste idee!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straf waarbij je geld moet betalen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Hij krijgt </a:t>
            </a:r>
            <a:r>
              <a:rPr lang="nl-NL" sz="2400" i="1" u="sng" dirty="0">
                <a:solidFill>
                  <a:srgbClr val="387038"/>
                </a:solidFill>
                <a:latin typeface="Century Gothic" panose="020B0502020202020204" pitchFamily="34" charset="0"/>
                <a:ea typeface="Calibri"/>
                <a:cs typeface="Times New Roman"/>
              </a:rPr>
              <a:t>een boete</a:t>
            </a:r>
            <a:r>
              <a:rPr lang="nl-NL" sz="2400" i="1" dirty="0">
                <a:solidFill>
                  <a:srgbClr val="387038"/>
                </a:solidFill>
                <a:latin typeface="Century Gothic" panose="020B0502020202020204" pitchFamily="34" charset="0"/>
                <a:ea typeface="Calibri"/>
                <a:cs typeface="Times New Roman"/>
              </a:rPr>
              <a:t> omdat hij te snel heeft gereden.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69ED9A81-0E02-FC5D-8104-EB00C401C1CE}"/>
              </a:ext>
            </a:extLst>
          </p:cNvPr>
          <p:cNvPicPr>
            <a:picLocks noChangeAspect="1"/>
          </p:cNvPicPr>
          <p:nvPr/>
        </p:nvPicPr>
        <p:blipFill>
          <a:blip r:embed="rId3"/>
          <a:stretch>
            <a:fillRect/>
          </a:stretch>
        </p:blipFill>
        <p:spPr>
          <a:xfrm>
            <a:off x="1383764" y="2660943"/>
            <a:ext cx="2319708" cy="2342395"/>
          </a:xfrm>
          <a:prstGeom prst="rect">
            <a:avLst/>
          </a:prstGeom>
        </p:spPr>
      </p:pic>
      <p:pic>
        <p:nvPicPr>
          <p:cNvPr id="18" name="Afbeelding 17" descr="Afbeelding met kleding, ontwerp&#10;&#10;Automatisch gegenereerde beschrijving">
            <a:extLst>
              <a:ext uri="{FF2B5EF4-FFF2-40B4-BE49-F238E27FC236}">
                <a16:creationId xmlns:a16="http://schemas.microsoft.com/office/drawing/2014/main" id="{DD52320C-23B1-083C-9A12-6242D8079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825" y="2403287"/>
            <a:ext cx="3343670" cy="2503785"/>
          </a:xfrm>
          <a:prstGeom prst="rect">
            <a:avLst/>
          </a:prstGeom>
        </p:spPr>
      </p:pic>
      <p:sp>
        <p:nvSpPr>
          <p:cNvPr id="19" name="Tekstvak 18">
            <a:extLst>
              <a:ext uri="{FF2B5EF4-FFF2-40B4-BE49-F238E27FC236}">
                <a16:creationId xmlns:a16="http://schemas.microsoft.com/office/drawing/2014/main" id="{AB8C1ACA-2BA8-3B30-6205-A7C4721AA470}"/>
              </a:ext>
            </a:extLst>
          </p:cNvPr>
          <p:cNvSpPr txBox="1"/>
          <p:nvPr/>
        </p:nvSpPr>
        <p:spPr>
          <a:xfrm>
            <a:off x="5796136" y="2852936"/>
            <a:ext cx="1152128" cy="369332"/>
          </a:xfrm>
          <a:prstGeom prst="rect">
            <a:avLst/>
          </a:prstGeom>
          <a:solidFill>
            <a:srgbClr val="EEF6EE"/>
          </a:solidFill>
        </p:spPr>
        <p:txBody>
          <a:bodyPr wrap="square" rtlCol="0">
            <a:spAutoFit/>
          </a:bodyPr>
          <a:lstStyle/>
          <a:p>
            <a:endParaRPr lang="nl-NL" dirty="0"/>
          </a:p>
        </p:txBody>
      </p:sp>
      <p:sp>
        <p:nvSpPr>
          <p:cNvPr id="20" name="Tekstvak 19">
            <a:extLst>
              <a:ext uri="{FF2B5EF4-FFF2-40B4-BE49-F238E27FC236}">
                <a16:creationId xmlns:a16="http://schemas.microsoft.com/office/drawing/2014/main" id="{F2710BC1-C44D-0306-2766-2A4BE61FECB2}"/>
              </a:ext>
            </a:extLst>
          </p:cNvPr>
          <p:cNvSpPr txBox="1"/>
          <p:nvPr/>
        </p:nvSpPr>
        <p:spPr>
          <a:xfrm>
            <a:off x="6002669" y="2825779"/>
            <a:ext cx="1368152" cy="369332"/>
          </a:xfrm>
          <a:prstGeom prst="rect">
            <a:avLst/>
          </a:prstGeom>
          <a:noFill/>
        </p:spPr>
        <p:txBody>
          <a:bodyPr wrap="square" rtlCol="0">
            <a:spAutoFit/>
          </a:bodyPr>
          <a:lstStyle/>
          <a:p>
            <a:r>
              <a:rPr lang="nl-NL" b="1" dirty="0">
                <a:latin typeface="Century Gothic" panose="020B0502020202020204" pitchFamily="34" charset="0"/>
              </a:rPr>
              <a:t>BOETE</a:t>
            </a:r>
          </a:p>
        </p:txBody>
      </p:sp>
    </p:spTree>
    <p:extLst>
      <p:ext uri="{BB962C8B-B14F-4D97-AF65-F5344CB8AC3E}">
        <p14:creationId xmlns:p14="http://schemas.microsoft.com/office/powerpoint/2010/main" val="88427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480826" y="652913"/>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565527" y="377346"/>
            <a:ext cx="512009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387964" y="310584"/>
            <a:ext cx="534365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knaagdier</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499162" y="3386210"/>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55365" y="3386210"/>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konijn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62107" y="3390035"/>
            <a:ext cx="264862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2036" y="3401651"/>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cavia</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43140" y="3393506"/>
            <a:ext cx="278829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798252" y="3343920"/>
            <a:ext cx="321694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rat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776180" y="402172"/>
            <a:ext cx="3078416" cy="184748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765086" y="464768"/>
            <a:ext cx="3185755"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het kleine zoogdier met lange tanden om goed te kunnen knagen</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04678" y="30171"/>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zoogdier, konijn, Konijnen en hazen, Huiskonijn&#10;&#10;Automatisch gegenereerde beschrijving">
            <a:extLst>
              <a:ext uri="{FF2B5EF4-FFF2-40B4-BE49-F238E27FC236}">
                <a16:creationId xmlns:a16="http://schemas.microsoft.com/office/drawing/2014/main" id="{CD6A9B68-2BD6-D0F3-97E8-4F46F8700EB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476" y="3987458"/>
            <a:ext cx="2254164" cy="2254164"/>
          </a:xfrm>
          <a:prstGeom prst="rect">
            <a:avLst/>
          </a:prstGeom>
        </p:spPr>
      </p:pic>
      <p:pic>
        <p:nvPicPr>
          <p:cNvPr id="23" name="Afbeelding 22" descr="Afbeelding met zoogdier, knaagdier, muis, rat&#10;&#10;Automatisch gegenereerde beschrijving">
            <a:extLst>
              <a:ext uri="{FF2B5EF4-FFF2-40B4-BE49-F238E27FC236}">
                <a16:creationId xmlns:a16="http://schemas.microsoft.com/office/drawing/2014/main" id="{C88DD250-0025-78E8-5C3C-D31FEBAF6AE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1531" y="4739515"/>
            <a:ext cx="4455161" cy="1505844"/>
          </a:xfrm>
          <a:prstGeom prst="rect">
            <a:avLst/>
          </a:prstGeom>
        </p:spPr>
      </p:pic>
      <p:pic>
        <p:nvPicPr>
          <p:cNvPr id="25" name="Afbeelding 24" descr="Afbeelding met zoogdier, knaagdier, Huiscavia, hamster&#10;&#10;Automatisch gegenereerde beschrijving">
            <a:extLst>
              <a:ext uri="{FF2B5EF4-FFF2-40B4-BE49-F238E27FC236}">
                <a16:creationId xmlns:a16="http://schemas.microsoft.com/office/drawing/2014/main" id="{3C2DCAAD-E1EC-484E-4301-4832AE45D27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2107" y="4192980"/>
            <a:ext cx="2561865" cy="1711326"/>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527" y="4569248"/>
            <a:ext cx="268479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3527" y="4578005"/>
            <a:ext cx="266365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oneens zijn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45745" y="4071691"/>
            <a:ext cx="292960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76773" y="4059214"/>
            <a:ext cx="279045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protesteren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staken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300"/>
            <a:ext cx="2602300" cy="15289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05327" y="4432124"/>
            <a:ext cx="2608172" cy="5111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niet werken omdat je het ergens niet mee eens bent</a:t>
            </a:r>
          </a:p>
          <a:p>
            <a:pPr>
              <a:lnSpc>
                <a:spcPct val="107000"/>
              </a:lnSpc>
              <a:spcAft>
                <a:spcPts val="800"/>
              </a:spcAft>
            </a:pP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De boeren </a:t>
            </a:r>
            <a:r>
              <a:rPr lang="nl-NL" sz="2400" i="1" u="sng" dirty="0">
                <a:solidFill>
                  <a:srgbClr val="387038"/>
                </a:solidFill>
                <a:latin typeface="Century Gothic" panose="020B0502020202020204" pitchFamily="34" charset="0"/>
                <a:ea typeface="Calibri"/>
                <a:cs typeface="Times New Roman"/>
              </a:rPr>
              <a:t>staken</a:t>
            </a:r>
            <a:r>
              <a:rPr lang="nl-NL" sz="2400" i="1" dirty="0">
                <a:solidFill>
                  <a:srgbClr val="387038"/>
                </a:solidFill>
                <a:latin typeface="Century Gothic" panose="020B0502020202020204" pitchFamily="34" charset="0"/>
                <a:ea typeface="Calibri"/>
                <a:cs typeface="Times New Roman"/>
              </a:rPr>
              <a:t> omdat er nog steeds geen oplossing is voor het konijnenprobleem.</a:t>
            </a:r>
            <a:endParaRPr lang="nl-NL" sz="2400" dirty="0">
              <a:effectLst/>
              <a:ea typeface="Calibri"/>
              <a:cs typeface="Times New Roman"/>
            </a:endParaRPr>
          </a:p>
        </p:txBody>
      </p:sp>
      <p:pic>
        <p:nvPicPr>
          <p:cNvPr id="10" name="Afbeelding 9" descr="Afbeelding met kleding, Menselijk gezicht, buitenshuis, tekst&#10;&#10;Automatisch gegenereerde beschrijving">
            <a:extLst>
              <a:ext uri="{FF2B5EF4-FFF2-40B4-BE49-F238E27FC236}">
                <a16:creationId xmlns:a16="http://schemas.microsoft.com/office/drawing/2014/main" id="{BA50CDC4-CF61-7B30-DBBC-8253D9028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741" y="2001953"/>
            <a:ext cx="2897230" cy="1935350"/>
          </a:xfrm>
          <a:prstGeom prst="rect">
            <a:avLst/>
          </a:prstGeom>
        </p:spPr>
      </p:pic>
      <p:sp>
        <p:nvSpPr>
          <p:cNvPr id="24" name="Tekstvak 23">
            <a:extLst>
              <a:ext uri="{FF2B5EF4-FFF2-40B4-BE49-F238E27FC236}">
                <a16:creationId xmlns:a16="http://schemas.microsoft.com/office/drawing/2014/main" id="{AA9445E7-D3AE-7EAC-A16F-7515BDABECDA}"/>
              </a:ext>
            </a:extLst>
          </p:cNvPr>
          <p:cNvSpPr txBox="1"/>
          <p:nvPr/>
        </p:nvSpPr>
        <p:spPr>
          <a:xfrm>
            <a:off x="3707902" y="2348880"/>
            <a:ext cx="1584177" cy="923330"/>
          </a:xfrm>
          <a:prstGeom prst="rect">
            <a:avLst/>
          </a:prstGeom>
          <a:solidFill>
            <a:schemeClr val="bg1"/>
          </a:solidFill>
          <a:ln w="38100">
            <a:solidFill>
              <a:schemeClr val="tx1"/>
            </a:solidFill>
          </a:ln>
        </p:spPr>
        <p:txBody>
          <a:bodyPr wrap="square" rtlCol="0">
            <a:spAutoFit/>
          </a:bodyPr>
          <a:lstStyle/>
          <a:p>
            <a:r>
              <a:rPr lang="nl-NL" i="1" dirty="0">
                <a:solidFill>
                  <a:srgbClr val="FF0000"/>
                </a:solidFill>
              </a:rPr>
              <a:t>Wij vragen om een goede oplossing </a:t>
            </a:r>
          </a:p>
        </p:txBody>
      </p:sp>
      <p:pic>
        <p:nvPicPr>
          <p:cNvPr id="26" name="Afbeelding 25" descr="Afbeelding met zoogdier, konijn, Konijnen en hazen, Huiskonijn&#10;&#10;Automatisch gegenereerde beschrijving">
            <a:extLst>
              <a:ext uri="{FF2B5EF4-FFF2-40B4-BE49-F238E27FC236}">
                <a16:creationId xmlns:a16="http://schemas.microsoft.com/office/drawing/2014/main" id="{15C4D853-C7AB-0F67-873F-3DCF9DBB5ED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1356" y="2573713"/>
            <a:ext cx="689992" cy="689992"/>
          </a:xfrm>
          <a:prstGeom prst="rect">
            <a:avLst/>
          </a:prstGeom>
        </p:spPr>
      </p:pic>
      <p:pic>
        <p:nvPicPr>
          <p:cNvPr id="29" name="Afbeelding 28" descr="Afbeelding met kleding, persoon, Menselijk gezicht, buitenshuis&#10;&#10;Automatisch gegenereerde beschrijving">
            <a:extLst>
              <a:ext uri="{FF2B5EF4-FFF2-40B4-BE49-F238E27FC236}">
                <a16:creationId xmlns:a16="http://schemas.microsoft.com/office/drawing/2014/main" id="{B8B2BFFE-2317-4A55-66D5-83B93E35B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501" y="2688833"/>
            <a:ext cx="2677817" cy="1788782"/>
          </a:xfrm>
          <a:prstGeom prst="rect">
            <a:avLst/>
          </a:prstGeom>
        </p:spPr>
      </p:pic>
      <p:pic>
        <p:nvPicPr>
          <p:cNvPr id="37" name="Afbeelding 36" descr="Afbeelding met kleding, gras, buitenshuis, persoon&#10;&#10;Automatisch gegenereerde beschrijving">
            <a:extLst>
              <a:ext uri="{FF2B5EF4-FFF2-40B4-BE49-F238E27FC236}">
                <a16:creationId xmlns:a16="http://schemas.microsoft.com/office/drawing/2014/main" id="{350B0F0F-EC02-9AA5-71B0-5062133E3F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4609" y="921320"/>
            <a:ext cx="2538890" cy="2538890"/>
          </a:xfrm>
          <a:prstGeom prst="rect">
            <a:avLst/>
          </a:prstGeom>
        </p:spPr>
      </p:pic>
      <p:pic>
        <p:nvPicPr>
          <p:cNvPr id="39" name="Afbeelding 38">
            <a:extLst>
              <a:ext uri="{FF2B5EF4-FFF2-40B4-BE49-F238E27FC236}">
                <a16:creationId xmlns:a16="http://schemas.microsoft.com/office/drawing/2014/main" id="{695CCF42-32F5-0AE1-0712-794B165B642C}"/>
              </a:ext>
            </a:extLst>
          </p:cNvPr>
          <p:cNvPicPr>
            <a:picLocks noChangeAspect="1"/>
          </p:cNvPicPr>
          <p:nvPr/>
        </p:nvPicPr>
        <p:blipFill>
          <a:blip r:embed="rId7"/>
          <a:stretch>
            <a:fillRect/>
          </a:stretch>
        </p:blipFill>
        <p:spPr>
          <a:xfrm>
            <a:off x="6515420" y="1007411"/>
            <a:ext cx="1289285" cy="1040364"/>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872389" y="4079349"/>
            <a:ext cx="1569019" cy="154239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310552" y="4473619"/>
            <a:ext cx="4536505" cy="5264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270165" y="4421118"/>
            <a:ext cx="460851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gemeenteraad</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82048" y="338374"/>
            <a:ext cx="426195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80821" y="327022"/>
            <a:ext cx="436318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burgemeester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98614" y="5607924"/>
            <a:ext cx="31985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71436" y="5621746"/>
            <a:ext cx="493864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verkiezing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04678" y="155597"/>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796136" y="2708920"/>
            <a:ext cx="1080120" cy="176469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872389" y="1007934"/>
            <a:ext cx="1174130" cy="148746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779911" y="2509914"/>
            <a:ext cx="495624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765488" y="2482728"/>
            <a:ext cx="508156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gemeente</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597159" y="3429000"/>
            <a:ext cx="5223313" cy="6737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597160" y="3454762"/>
            <a:ext cx="5352600" cy="4782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dirty="0">
                <a:effectLst/>
                <a:latin typeface="Century Gothic" panose="020B0502020202020204" pitchFamily="34" charset="0"/>
                <a:ea typeface="Calibri"/>
                <a:cs typeface="Times New Roman"/>
              </a:rPr>
              <a:t>= de mensen die samen alles voor een stad regelen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6" name="Afbeelding 25" descr="Afbeelding met overdekt, meubels, stoel, muur&#10;&#10;Automatisch gegenereerde beschrijving">
            <a:extLst>
              <a:ext uri="{FF2B5EF4-FFF2-40B4-BE49-F238E27FC236}">
                <a16:creationId xmlns:a16="http://schemas.microsoft.com/office/drawing/2014/main" id="{F14D35BD-4BAE-D7A8-1474-07ACAF73D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271" y="447111"/>
            <a:ext cx="1960318" cy="1960318"/>
          </a:xfrm>
          <a:prstGeom prst="rect">
            <a:avLst/>
          </a:prstGeom>
        </p:spPr>
      </p:pic>
      <p:pic>
        <p:nvPicPr>
          <p:cNvPr id="30" name="Afbeelding 29" descr="Afbeelding met kleding, Menselijk gezicht, persoon, hemel&#10;&#10;Automatisch gegenereerde beschrijving">
            <a:extLst>
              <a:ext uri="{FF2B5EF4-FFF2-40B4-BE49-F238E27FC236}">
                <a16:creationId xmlns:a16="http://schemas.microsoft.com/office/drawing/2014/main" id="{7B4F7645-0561-09C4-7B8A-DBBD056B6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05" y="1187146"/>
            <a:ext cx="2095637" cy="2095637"/>
          </a:xfrm>
          <a:prstGeom prst="rect">
            <a:avLst/>
          </a:prstGeom>
        </p:spPr>
      </p:pic>
      <p:pic>
        <p:nvPicPr>
          <p:cNvPr id="32" name="Afbeelding 31" descr="Afbeelding met kleding, persoon, overdekt, mensen&#10;&#10;Automatisch gegenereerde beschrijving">
            <a:extLst>
              <a:ext uri="{FF2B5EF4-FFF2-40B4-BE49-F238E27FC236}">
                <a16:creationId xmlns:a16="http://schemas.microsoft.com/office/drawing/2014/main" id="{90B07518-B422-477A-9929-64E8A52F4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6842" y="5064908"/>
            <a:ext cx="1597185" cy="1597185"/>
          </a:xfrm>
          <a:prstGeom prst="rect">
            <a:avLst/>
          </a:prstGeom>
        </p:spPr>
      </p:pic>
      <p:pic>
        <p:nvPicPr>
          <p:cNvPr id="35" name="Afbeelding 34" descr="Afbeelding met tekst, verbruiksartikelen voor kantoor, briefpapier, Algemene voorraad&#10;&#10;Automatisch gegenereerde beschrijving">
            <a:extLst>
              <a:ext uri="{FF2B5EF4-FFF2-40B4-BE49-F238E27FC236}">
                <a16:creationId xmlns:a16="http://schemas.microsoft.com/office/drawing/2014/main" id="{43A25DF7-E679-D5A3-AB9F-63E19EDE3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595" y="3940132"/>
            <a:ext cx="2444676" cy="1633044"/>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dirty="0">
                <a:solidFill>
                  <a:srgbClr val="C00000"/>
                </a:solidFill>
                <a:latin typeface="Century Gothic" panose="020B0502020202020204" pitchFamily="34" charset="0"/>
              </a:rPr>
              <a:t>Week 16 – 15 april 2025</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Antoinette Duijf</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knaagdier</a:t>
            </a:r>
          </a:p>
        </p:txBody>
      </p:sp>
      <p:pic>
        <p:nvPicPr>
          <p:cNvPr id="3" name="Afbeelding 2" descr="Afbeelding met zoogdier, konijn, Konijnen en hazen, Huiskonijn&#10;&#10;Automatisch gegenereerde beschrijving">
            <a:extLst>
              <a:ext uri="{FF2B5EF4-FFF2-40B4-BE49-F238E27FC236}">
                <a16:creationId xmlns:a16="http://schemas.microsoft.com/office/drawing/2014/main" id="{2A787EED-DF4D-C850-8D96-DC012EF51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340768"/>
            <a:ext cx="4968552" cy="496855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verspreiden</a:t>
            </a:r>
          </a:p>
        </p:txBody>
      </p:sp>
      <p:pic>
        <p:nvPicPr>
          <p:cNvPr id="3" name="Afbeelding 2" descr="Afbeelding met vogel&#10;&#10;Automatisch gegenereerde beschrijving">
            <a:extLst>
              <a:ext uri="{FF2B5EF4-FFF2-40B4-BE49-F238E27FC236}">
                <a16:creationId xmlns:a16="http://schemas.microsoft.com/office/drawing/2014/main" id="{8BB7DB61-CC24-878D-CF36-9DC56C051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412776"/>
            <a:ext cx="5280248" cy="5280248"/>
          </a:xfrm>
          <a:prstGeom prst="rect">
            <a:avLst/>
          </a:prstGeom>
        </p:spPr>
      </p:pic>
      <p:pic>
        <p:nvPicPr>
          <p:cNvPr id="5" name="Afbeelding 4" descr="Afbeelding met zoogdier, konijn, Konijnen en hazen, Huiskonijn&#10;&#10;Automatisch gegenereerde beschrijving">
            <a:extLst>
              <a:ext uri="{FF2B5EF4-FFF2-40B4-BE49-F238E27FC236}">
                <a16:creationId xmlns:a16="http://schemas.microsoft.com/office/drawing/2014/main" id="{08B8486A-E132-6D50-1087-F70EB3DC234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7784" y="2276872"/>
            <a:ext cx="3336032" cy="333603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vernielen</a:t>
            </a:r>
          </a:p>
        </p:txBody>
      </p:sp>
      <p:pic>
        <p:nvPicPr>
          <p:cNvPr id="3" name="Afbeelding 2" descr="Afbeelding met gras, zoogdier, buitenshuis, Konijnen en hazen&#10;&#10;Automatisch gegenereerde beschrijving">
            <a:extLst>
              <a:ext uri="{FF2B5EF4-FFF2-40B4-BE49-F238E27FC236}">
                <a16:creationId xmlns:a16="http://schemas.microsoft.com/office/drawing/2014/main" id="{62EE2E14-8A45-DAC6-C5DE-64537B4D8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340768"/>
            <a:ext cx="5184576" cy="518457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beu zijn</a:t>
            </a:r>
          </a:p>
        </p:txBody>
      </p:sp>
      <p:pic>
        <p:nvPicPr>
          <p:cNvPr id="3" name="Afbeelding 2" descr="Afbeelding met persoon, hemel, Menselijk gezicht, kleding&#10;&#10;Automatisch gegenereerde beschrijving">
            <a:extLst>
              <a:ext uri="{FF2B5EF4-FFF2-40B4-BE49-F238E27FC236}">
                <a16:creationId xmlns:a16="http://schemas.microsoft.com/office/drawing/2014/main" id="{C40D0D24-1C3C-BAA4-355D-3DAFD359C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412776"/>
            <a:ext cx="5112568" cy="5112568"/>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gemeente</a:t>
            </a:r>
          </a:p>
        </p:txBody>
      </p:sp>
      <p:pic>
        <p:nvPicPr>
          <p:cNvPr id="3" name="Afbeelding 2" descr="Afbeelding met overdekt, meubels, stoel, muur&#10;&#10;Automatisch gegenereerde beschrijving">
            <a:extLst>
              <a:ext uri="{FF2B5EF4-FFF2-40B4-BE49-F238E27FC236}">
                <a16:creationId xmlns:a16="http://schemas.microsoft.com/office/drawing/2014/main" id="{A837662E-C61B-D28E-CA1E-92F45F074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226143"/>
            <a:ext cx="5515224" cy="5515224"/>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staken</a:t>
            </a:r>
          </a:p>
        </p:txBody>
      </p:sp>
      <p:pic>
        <p:nvPicPr>
          <p:cNvPr id="8" name="Afbeelding 7" descr="Afbeelding met kleding, gras, buitenshuis, persoon&#10;&#10;Automatisch gegenereerde beschrijving">
            <a:extLst>
              <a:ext uri="{FF2B5EF4-FFF2-40B4-BE49-F238E27FC236}">
                <a16:creationId xmlns:a16="http://schemas.microsoft.com/office/drawing/2014/main" id="{C0EDC438-B7D2-EE26-A736-EF1F28188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268760"/>
            <a:ext cx="5328592" cy="5328592"/>
          </a:xfrm>
          <a:prstGeom prst="rect">
            <a:avLst/>
          </a:prstGeom>
        </p:spPr>
      </p:pic>
      <p:sp>
        <p:nvSpPr>
          <p:cNvPr id="9" name="Rechthoek 8">
            <a:extLst>
              <a:ext uri="{FF2B5EF4-FFF2-40B4-BE49-F238E27FC236}">
                <a16:creationId xmlns:a16="http://schemas.microsoft.com/office/drawing/2014/main" id="{DBCEDFFC-CD8E-6E6B-70AC-B99E3A21BC8D}"/>
              </a:ext>
            </a:extLst>
          </p:cNvPr>
          <p:cNvSpPr/>
          <p:nvPr/>
        </p:nvSpPr>
        <p:spPr>
          <a:xfrm>
            <a:off x="2123728" y="1484784"/>
            <a:ext cx="2629768" cy="2088232"/>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B00DA992-2991-B4EB-1E49-D9B9E2A45A09}"/>
              </a:ext>
            </a:extLst>
          </p:cNvPr>
          <p:cNvSpPr txBox="1"/>
          <p:nvPr/>
        </p:nvSpPr>
        <p:spPr>
          <a:xfrm>
            <a:off x="2123728" y="1484784"/>
            <a:ext cx="2376264" cy="1938992"/>
          </a:xfrm>
          <a:prstGeom prst="rect">
            <a:avLst/>
          </a:prstGeom>
          <a:noFill/>
        </p:spPr>
        <p:txBody>
          <a:bodyPr wrap="square" rtlCol="0">
            <a:spAutoFit/>
          </a:bodyPr>
          <a:lstStyle/>
          <a:p>
            <a:r>
              <a:rPr lang="nl-NL" sz="2400" b="1" dirty="0">
                <a:solidFill>
                  <a:schemeClr val="accent6">
                    <a:lumMod val="50000"/>
                  </a:schemeClr>
                </a:solidFill>
              </a:rPr>
              <a:t>Wij eisen een oplossing voor het probleem met de </a:t>
            </a:r>
          </a:p>
          <a:p>
            <a:r>
              <a:rPr lang="nl-NL" sz="2400" b="1" dirty="0">
                <a:solidFill>
                  <a:schemeClr val="accent6">
                    <a:lumMod val="50000"/>
                  </a:schemeClr>
                </a:solidFill>
              </a:rPr>
              <a:t>konijnen!</a:t>
            </a:r>
          </a:p>
        </p:txBody>
      </p:sp>
      <p:pic>
        <p:nvPicPr>
          <p:cNvPr id="12" name="Afbeelding 11" descr="Afbeelding met zoogdier, konijn, Konijnen en hazen, Huiskonijn&#10;&#10;Automatisch gegenereerde beschrijving">
            <a:extLst>
              <a:ext uri="{FF2B5EF4-FFF2-40B4-BE49-F238E27FC236}">
                <a16:creationId xmlns:a16="http://schemas.microsoft.com/office/drawing/2014/main" id="{F69192D2-A685-D196-596F-AFD4D9AFD5D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3180" y="2064777"/>
            <a:ext cx="1347068" cy="134706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beloning</a:t>
            </a:r>
          </a:p>
        </p:txBody>
      </p:sp>
      <p:pic>
        <p:nvPicPr>
          <p:cNvPr id="3" name="Afbeelding 2" descr="Afbeelding met kleding, persoon, vrouw, person&#10;&#10;Automatisch gegenereerde beschrijving">
            <a:extLst>
              <a:ext uri="{FF2B5EF4-FFF2-40B4-BE49-F238E27FC236}">
                <a16:creationId xmlns:a16="http://schemas.microsoft.com/office/drawing/2014/main" id="{C584D25D-09BB-D1A3-949C-588337F16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222323"/>
            <a:ext cx="5328592" cy="5328592"/>
          </a:xfrm>
          <a:prstGeom prst="rect">
            <a:avLst/>
          </a:prstGeom>
        </p:spPr>
      </p:pic>
      <p:sp>
        <p:nvSpPr>
          <p:cNvPr id="4" name="Tekstvak 3">
            <a:extLst>
              <a:ext uri="{FF2B5EF4-FFF2-40B4-BE49-F238E27FC236}">
                <a16:creationId xmlns:a16="http://schemas.microsoft.com/office/drawing/2014/main" id="{CF54E165-CB15-F28C-560F-6B2173ED200F}"/>
              </a:ext>
            </a:extLst>
          </p:cNvPr>
          <p:cNvSpPr txBox="1"/>
          <p:nvPr/>
        </p:nvSpPr>
        <p:spPr>
          <a:xfrm>
            <a:off x="3383868" y="2690336"/>
            <a:ext cx="1512168" cy="738664"/>
          </a:xfrm>
          <a:prstGeom prst="rect">
            <a:avLst/>
          </a:prstGeom>
          <a:solidFill>
            <a:srgbClr val="00B0F0"/>
          </a:solidFill>
        </p:spPr>
        <p:txBody>
          <a:bodyPr wrap="square" rtlCol="0">
            <a:spAutoFit/>
          </a:bodyPr>
          <a:lstStyle/>
          <a:p>
            <a:r>
              <a:rPr lang="nl-NL" sz="1400" b="1">
                <a:latin typeface="Century Gothic" panose="020B0502020202020204" pitchFamily="34" charset="0"/>
              </a:rPr>
              <a:t>De winnaar van </a:t>
            </a:r>
            <a:r>
              <a:rPr lang="nl-NL" sz="1400" b="1" dirty="0">
                <a:latin typeface="Century Gothic" panose="020B0502020202020204" pitchFamily="34" charset="0"/>
              </a:rPr>
              <a:t>Het beste idee!</a:t>
            </a:r>
          </a:p>
        </p:txBody>
      </p:sp>
      <p:sp>
        <p:nvSpPr>
          <p:cNvPr id="8" name="Ovaal 7">
            <a:extLst>
              <a:ext uri="{FF2B5EF4-FFF2-40B4-BE49-F238E27FC236}">
                <a16:creationId xmlns:a16="http://schemas.microsoft.com/office/drawing/2014/main" id="{4DFD8158-DBFC-7B96-3B4E-EC2F069DB663}"/>
              </a:ext>
            </a:extLst>
          </p:cNvPr>
          <p:cNvSpPr/>
          <p:nvPr/>
        </p:nvSpPr>
        <p:spPr>
          <a:xfrm>
            <a:off x="3923928" y="3886991"/>
            <a:ext cx="432048" cy="4266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AD92D59E-A0A8-4DB4-9CFE-83E44CC6CC9A}">
  <ds:schemaRefs>
    <ds:schemaRef ds:uri="http://schemas.microsoft.com/office/2006/metadata/properties"/>
    <ds:schemaRef ds:uri="http://schemas.microsoft.com/office/infopath/2007/PartnerControls"/>
    <ds:schemaRef ds:uri="617b94d0-cd04-4463-9468-be560bba1878"/>
    <ds:schemaRef ds:uri="7036323c-d5f4-4fa6-8449-8bc9da5d64c2"/>
  </ds:schemaRefs>
</ds:datastoreItem>
</file>

<file path=customXml/itemProps3.xml><?xml version="1.0" encoding="utf-8"?>
<ds:datastoreItem xmlns:ds="http://schemas.openxmlformats.org/officeDocument/2006/customXml" ds:itemID="{C8828E50-C84C-49DC-9C83-0EEAD6C32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2351</TotalTime>
  <Words>776</Words>
  <Application>Microsoft Office PowerPoint</Application>
  <PresentationFormat>Diavoorstelling (4:3)</PresentationFormat>
  <Paragraphs>192</Paragraphs>
  <Slides>17</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Century Gothic</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477</cp:revision>
  <dcterms:created xsi:type="dcterms:W3CDTF">2021-06-08T06:13:59Z</dcterms:created>
  <dcterms:modified xsi:type="dcterms:W3CDTF">2025-04-15T08:56:04Z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