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437" r:id="rId5"/>
    <p:sldId id="548" r:id="rId6"/>
    <p:sldId id="1460" r:id="rId7"/>
    <p:sldId id="1475" r:id="rId8"/>
    <p:sldId id="1477" r:id="rId9"/>
    <p:sldId id="1476" r:id="rId10"/>
    <p:sldId id="1479" r:id="rId11"/>
    <p:sldId id="1478" r:id="rId12"/>
    <p:sldId id="1519" r:id="rId13"/>
    <p:sldId id="934" r:id="rId14"/>
    <p:sldId id="1511" r:id="rId15"/>
    <p:sldId id="1530" r:id="rId16"/>
    <p:sldId id="1531" r:id="rId17"/>
    <p:sldId id="1535" r:id="rId18"/>
    <p:sldId id="1536" r:id="rId19"/>
    <p:sldId id="1533" r:id="rId20"/>
    <p:sldId id="1516"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77"/>
            <p14:sldId id="1476"/>
            <p14:sldId id="1479"/>
            <p14:sldId id="1478"/>
            <p14:sldId id="1519"/>
            <p14:sldId id="934"/>
            <p14:sldId id="1511"/>
            <p14:sldId id="1530"/>
            <p14:sldId id="1531"/>
            <p14:sldId id="1535"/>
            <p14:sldId id="1536"/>
            <p14:sldId id="1533"/>
            <p14:sldId id="1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6C8FB3-95B6-45CB-A323-7F9F41964443}" v="25" dt="2025-04-08T08:49:36.225"/>
    <p1510:client id="{6F8F22C0-8EC1-4A7C-97E8-807D54DFC95B}" v="9" dt="2025-04-08T08:54:03.430"/>
    <p1510:client id="{8331A9DD-47C1-4360-B906-78A70915B205}" v="1168" dt="2025-04-08T08:55:13.77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5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Vrielink, Francis" userId="3d258d00-cfd8-41c5-9f04-1a5a39faef2f" providerId="ADAL" clId="{9ED198CA-55D0-4FB4-AE23-FD6EA272E1C8}"/>
    <pc:docChg chg="addSld delSld modSection">
      <pc:chgData name="Vrielink, Francis" userId="3d258d00-cfd8-41c5-9f04-1a5a39faef2f" providerId="ADAL" clId="{9ED198CA-55D0-4FB4-AE23-FD6EA272E1C8}" dt="2025-04-07T09:51:56.873" v="9" actId="2890"/>
      <pc:docMkLst>
        <pc:docMk/>
      </pc:docMkLst>
      <pc:sldChg chg="del">
        <pc:chgData name="Vrielink, Francis" userId="3d258d00-cfd8-41c5-9f04-1a5a39faef2f" providerId="ADAL" clId="{9ED198CA-55D0-4FB4-AE23-FD6EA272E1C8}" dt="2025-04-07T09:51:42.994" v="5" actId="47"/>
        <pc:sldMkLst>
          <pc:docMk/>
          <pc:sldMk cId="1628480429" sldId="1517"/>
        </pc:sldMkLst>
      </pc:sldChg>
      <pc:sldChg chg="del">
        <pc:chgData name="Vrielink, Francis" userId="3d258d00-cfd8-41c5-9f04-1a5a39faef2f" providerId="ADAL" clId="{9ED198CA-55D0-4FB4-AE23-FD6EA272E1C8}" dt="2025-04-07T09:51:35.083" v="3" actId="47"/>
        <pc:sldMkLst>
          <pc:docMk/>
          <pc:sldMk cId="1530054038" sldId="1520"/>
        </pc:sldMkLst>
      </pc:sldChg>
      <pc:sldChg chg="del">
        <pc:chgData name="Vrielink, Francis" userId="3d258d00-cfd8-41c5-9f04-1a5a39faef2f" providerId="ADAL" clId="{9ED198CA-55D0-4FB4-AE23-FD6EA272E1C8}" dt="2025-04-07T09:51:32.624" v="2" actId="47"/>
        <pc:sldMkLst>
          <pc:docMk/>
          <pc:sldMk cId="3006462251" sldId="1521"/>
        </pc:sldMkLst>
      </pc:sldChg>
      <pc:sldChg chg="del">
        <pc:chgData name="Vrielink, Francis" userId="3d258d00-cfd8-41c5-9f04-1a5a39faef2f" providerId="ADAL" clId="{9ED198CA-55D0-4FB4-AE23-FD6EA272E1C8}" dt="2025-04-07T09:51:50.695" v="7" actId="47"/>
        <pc:sldMkLst>
          <pc:docMk/>
          <pc:sldMk cId="1059877010" sldId="1522"/>
        </pc:sldMkLst>
      </pc:sldChg>
      <pc:sldChg chg="del">
        <pc:chgData name="Vrielink, Francis" userId="3d258d00-cfd8-41c5-9f04-1a5a39faef2f" providerId="ADAL" clId="{9ED198CA-55D0-4FB4-AE23-FD6EA272E1C8}" dt="2025-04-07T09:51:53.850" v="8" actId="47"/>
        <pc:sldMkLst>
          <pc:docMk/>
          <pc:sldMk cId="2371299458" sldId="1529"/>
        </pc:sldMkLst>
      </pc:sldChg>
      <pc:sldChg chg="add">
        <pc:chgData name="Vrielink, Francis" userId="3d258d00-cfd8-41c5-9f04-1a5a39faef2f" providerId="ADAL" clId="{9ED198CA-55D0-4FB4-AE23-FD6EA272E1C8}" dt="2025-04-07T09:51:27.496" v="0" actId="2890"/>
        <pc:sldMkLst>
          <pc:docMk/>
          <pc:sldMk cId="2619582104" sldId="1530"/>
        </pc:sldMkLst>
      </pc:sldChg>
      <pc:sldChg chg="add">
        <pc:chgData name="Vrielink, Francis" userId="3d258d00-cfd8-41c5-9f04-1a5a39faef2f" providerId="ADAL" clId="{9ED198CA-55D0-4FB4-AE23-FD6EA272E1C8}" dt="2025-04-07T09:51:29.730" v="1" actId="2890"/>
        <pc:sldMkLst>
          <pc:docMk/>
          <pc:sldMk cId="930476298" sldId="1531"/>
        </pc:sldMkLst>
      </pc:sldChg>
      <pc:sldChg chg="add">
        <pc:chgData name="Vrielink, Francis" userId="3d258d00-cfd8-41c5-9f04-1a5a39faef2f" providerId="ADAL" clId="{9ED198CA-55D0-4FB4-AE23-FD6EA272E1C8}" dt="2025-04-07T09:51:39.667" v="4" actId="2890"/>
        <pc:sldMkLst>
          <pc:docMk/>
          <pc:sldMk cId="1983300259" sldId="1532"/>
        </pc:sldMkLst>
      </pc:sldChg>
      <pc:sldChg chg="add">
        <pc:chgData name="Vrielink, Francis" userId="3d258d00-cfd8-41c5-9f04-1a5a39faef2f" providerId="ADAL" clId="{9ED198CA-55D0-4FB4-AE23-FD6EA272E1C8}" dt="2025-04-07T09:51:46.764" v="6" actId="2890"/>
        <pc:sldMkLst>
          <pc:docMk/>
          <pc:sldMk cId="1402317904" sldId="1533"/>
        </pc:sldMkLst>
      </pc:sldChg>
      <pc:sldChg chg="add">
        <pc:chgData name="Vrielink, Francis" userId="3d258d00-cfd8-41c5-9f04-1a5a39faef2f" providerId="ADAL" clId="{9ED198CA-55D0-4FB4-AE23-FD6EA272E1C8}" dt="2025-04-07T09:51:56.873" v="9" actId="2890"/>
        <pc:sldMkLst>
          <pc:docMk/>
          <pc:sldMk cId="3064302530" sldId="1534"/>
        </pc:sldMkLst>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docChgLst>
    <pc:chgData name="Routledge, Mandy" userId="bacdedf5-8e30-494b-ad8b-f27fa30c4f8d" providerId="ADAL" clId="{5B6C8FB3-95B6-45CB-A323-7F9F41964443}"/>
    <pc:docChg chg="modSld">
      <pc:chgData name="Routledge, Mandy" userId="bacdedf5-8e30-494b-ad8b-f27fa30c4f8d" providerId="ADAL" clId="{5B6C8FB3-95B6-45CB-A323-7F9F41964443}" dt="2025-04-08T08:49:36.225" v="51" actId="1076"/>
      <pc:docMkLst>
        <pc:docMk/>
      </pc:docMkLst>
      <pc:sldChg chg="modSp mod modNotesTx">
        <pc:chgData name="Routledge, Mandy" userId="bacdedf5-8e30-494b-ad8b-f27fa30c4f8d" providerId="ADAL" clId="{5B6C8FB3-95B6-45CB-A323-7F9F41964443}" dt="2025-04-08T08:45:32.549" v="12" actId="20577"/>
        <pc:sldMkLst>
          <pc:docMk/>
          <pc:sldMk cId="2189114603" sldId="1437"/>
        </pc:sldMkLst>
        <pc:spChg chg="mod">
          <ac:chgData name="Routledge, Mandy" userId="bacdedf5-8e30-494b-ad8b-f27fa30c4f8d" providerId="ADAL" clId="{5B6C8FB3-95B6-45CB-A323-7F9F41964443}" dt="2025-04-08T08:45:32.549" v="12" actId="20577"/>
          <ac:spMkLst>
            <pc:docMk/>
            <pc:sldMk cId="2189114603" sldId="1437"/>
            <ac:spMk id="3" creationId="{00000000-0000-0000-0000-000000000000}"/>
          </ac:spMkLst>
        </pc:spChg>
      </pc:sldChg>
      <pc:sldChg chg="addSp modSp mod">
        <pc:chgData name="Routledge, Mandy" userId="bacdedf5-8e30-494b-ad8b-f27fa30c4f8d" providerId="ADAL" clId="{5B6C8FB3-95B6-45CB-A323-7F9F41964443}" dt="2025-04-08T08:49:06.862" v="50" actId="1076"/>
        <pc:sldMkLst>
          <pc:docMk/>
          <pc:sldMk cId="2946319108" sldId="1516"/>
        </pc:sldMkLst>
        <pc:spChg chg="mod">
          <ac:chgData name="Routledge, Mandy" userId="bacdedf5-8e30-494b-ad8b-f27fa30c4f8d" providerId="ADAL" clId="{5B6C8FB3-95B6-45CB-A323-7F9F41964443}" dt="2025-04-08T08:48:16.233" v="27" actId="1076"/>
          <ac:spMkLst>
            <pc:docMk/>
            <pc:sldMk cId="2946319108" sldId="1516"/>
            <ac:spMk id="12" creationId="{E2476A93-B8D4-4E44-87FD-AFF601B2337C}"/>
          </ac:spMkLst>
        </pc:spChg>
        <pc:spChg chg="mod">
          <ac:chgData name="Routledge, Mandy" userId="bacdedf5-8e30-494b-ad8b-f27fa30c4f8d" providerId="ADAL" clId="{5B6C8FB3-95B6-45CB-A323-7F9F41964443}" dt="2025-04-08T08:48:35.672" v="44" actId="1076"/>
          <ac:spMkLst>
            <pc:docMk/>
            <pc:sldMk cId="2946319108" sldId="1516"/>
            <ac:spMk id="13" creationId="{4985FF45-EE56-11C3-E0CC-6BBB359031C0}"/>
          </ac:spMkLst>
        </pc:spChg>
        <pc:spChg chg="mod">
          <ac:chgData name="Routledge, Mandy" userId="bacdedf5-8e30-494b-ad8b-f27fa30c4f8d" providerId="ADAL" clId="{5B6C8FB3-95B6-45CB-A323-7F9F41964443}" dt="2025-04-08T08:48:39.060" v="45" actId="1076"/>
          <ac:spMkLst>
            <pc:docMk/>
            <pc:sldMk cId="2946319108" sldId="1516"/>
            <ac:spMk id="18" creationId="{85D7DD60-F4AA-AD34-A265-146B167D02FE}"/>
          </ac:spMkLst>
        </pc:spChg>
        <pc:spChg chg="mod">
          <ac:chgData name="Routledge, Mandy" userId="bacdedf5-8e30-494b-ad8b-f27fa30c4f8d" providerId="ADAL" clId="{5B6C8FB3-95B6-45CB-A323-7F9F41964443}" dt="2025-04-08T08:48:26.293" v="42" actId="1036"/>
          <ac:spMkLst>
            <pc:docMk/>
            <pc:sldMk cId="2946319108" sldId="1516"/>
            <ac:spMk id="19" creationId="{40542B69-6D97-5F24-63E3-ABE36EA69A27}"/>
          </ac:spMkLst>
        </pc:spChg>
        <pc:picChg chg="mod">
          <ac:chgData name="Routledge, Mandy" userId="bacdedf5-8e30-494b-ad8b-f27fa30c4f8d" providerId="ADAL" clId="{5B6C8FB3-95B6-45CB-A323-7F9F41964443}" dt="2025-04-08T08:49:06.862" v="50" actId="1076"/>
          <ac:picMkLst>
            <pc:docMk/>
            <pc:sldMk cId="2946319108" sldId="1516"/>
            <ac:picMk id="25" creationId="{B5753234-8F14-DF69-349A-94CF90B91B91}"/>
          </ac:picMkLst>
        </pc:picChg>
        <pc:picChg chg="mod">
          <ac:chgData name="Routledge, Mandy" userId="bacdedf5-8e30-494b-ad8b-f27fa30c4f8d" providerId="ADAL" clId="{5B6C8FB3-95B6-45CB-A323-7F9F41964443}" dt="2025-04-08T08:48:13.559" v="26" actId="1076"/>
          <ac:picMkLst>
            <pc:docMk/>
            <pc:sldMk cId="2946319108" sldId="1516"/>
            <ac:picMk id="32" creationId="{AF41CBF9-C168-6911-2D78-0A5A2A028F50}"/>
          </ac:picMkLst>
        </pc:picChg>
        <pc:cxnChg chg="mod">
          <ac:chgData name="Routledge, Mandy" userId="bacdedf5-8e30-494b-ad8b-f27fa30c4f8d" providerId="ADAL" clId="{5B6C8FB3-95B6-45CB-A323-7F9F41964443}" dt="2025-04-08T08:48:09.968" v="24" actId="14100"/>
          <ac:cxnSpMkLst>
            <pc:docMk/>
            <pc:sldMk cId="2946319108" sldId="1516"/>
            <ac:cxnSpMk id="21" creationId="{B84B33EF-2A54-99B2-FEF8-27486B72F624}"/>
          </ac:cxnSpMkLst>
        </pc:cxnChg>
        <pc:cxnChg chg="add mod">
          <ac:chgData name="Routledge, Mandy" userId="bacdedf5-8e30-494b-ad8b-f27fa30c4f8d" providerId="ADAL" clId="{5B6C8FB3-95B6-45CB-A323-7F9F41964443}" dt="2025-04-08T08:48:50.825" v="49" actId="14100"/>
          <ac:cxnSpMkLst>
            <pc:docMk/>
            <pc:sldMk cId="2946319108" sldId="1516"/>
            <ac:cxnSpMk id="22" creationId="{9F5DDF96-473A-4B94-2052-4638476CC5BD}"/>
          </ac:cxnSpMkLst>
        </pc:cxnChg>
        <pc:cxnChg chg="mod">
          <ac:chgData name="Routledge, Mandy" userId="bacdedf5-8e30-494b-ad8b-f27fa30c4f8d" providerId="ADAL" clId="{5B6C8FB3-95B6-45CB-A323-7F9F41964443}" dt="2025-04-08T08:48:31.822" v="43" actId="14100"/>
          <ac:cxnSpMkLst>
            <pc:docMk/>
            <pc:sldMk cId="2946319108" sldId="1516"/>
            <ac:cxnSpMk id="29" creationId="{10445519-6BAB-CA4B-0B0C-EF80D4D34E4C}"/>
          </ac:cxnSpMkLst>
        </pc:cxnChg>
      </pc:sldChg>
      <pc:sldChg chg="modSp mod">
        <pc:chgData name="Routledge, Mandy" userId="bacdedf5-8e30-494b-ad8b-f27fa30c4f8d" providerId="ADAL" clId="{5B6C8FB3-95B6-45CB-A323-7F9F41964443}" dt="2025-04-08T08:49:36.225" v="51" actId="1076"/>
        <pc:sldMkLst>
          <pc:docMk/>
          <pc:sldMk cId="1402317904" sldId="1533"/>
        </pc:sldMkLst>
        <pc:spChg chg="mod">
          <ac:chgData name="Routledge, Mandy" userId="bacdedf5-8e30-494b-ad8b-f27fa30c4f8d" providerId="ADAL" clId="{5B6C8FB3-95B6-45CB-A323-7F9F41964443}" dt="2025-04-08T08:49:36.225" v="51" actId="1076"/>
          <ac:spMkLst>
            <pc:docMk/>
            <pc:sldMk cId="1402317904" sldId="1533"/>
            <ac:spMk id="15" creationId="{6EA1F8B7-D4BC-D8B0-E6FD-F33ECB45A1DD}"/>
          </ac:spMkLst>
        </pc:spChg>
        <pc:spChg chg="mod">
          <ac:chgData name="Routledge, Mandy" userId="bacdedf5-8e30-494b-ad8b-f27fa30c4f8d" providerId="ADAL" clId="{5B6C8FB3-95B6-45CB-A323-7F9F41964443}" dt="2025-04-08T08:47:29.960" v="21" actId="14100"/>
          <ac:spMkLst>
            <pc:docMk/>
            <pc:sldMk cId="1402317904" sldId="1533"/>
            <ac:spMk id="16" creationId="{F53F294D-65CC-23A5-E4A1-B2132FCF814C}"/>
          </ac:spMkLst>
        </pc:spChg>
        <pc:spChg chg="mod">
          <ac:chgData name="Routledge, Mandy" userId="bacdedf5-8e30-494b-ad8b-f27fa30c4f8d" providerId="ADAL" clId="{5B6C8FB3-95B6-45CB-A323-7F9F41964443}" dt="2025-04-08T08:47:36.010" v="22" actId="1076"/>
          <ac:spMkLst>
            <pc:docMk/>
            <pc:sldMk cId="1402317904" sldId="1533"/>
            <ac:spMk id="17" creationId="{AB86235B-CBC0-F9DB-29F4-F23367831B1B}"/>
          </ac:spMkLst>
        </pc:spChg>
      </pc:sldChg>
    </pc:docChg>
  </pc:docChgLst>
  <pc:docChgLst>
    <pc:chgData name="Vrielink, Francis" userId="3d258d00-cfd8-41c5-9f04-1a5a39faef2f" providerId="ADAL" clId="{8331A9DD-47C1-4360-B906-78A70915B205}"/>
    <pc:docChg chg="undo custSel addSld delSld modSld sldOrd modSection">
      <pc:chgData name="Vrielink, Francis" userId="3d258d00-cfd8-41c5-9f04-1a5a39faef2f" providerId="ADAL" clId="{8331A9DD-47C1-4360-B906-78A70915B205}" dt="2025-04-08T08:55:13.771" v="4484" actId="20577"/>
      <pc:docMkLst>
        <pc:docMk/>
      </pc:docMkLst>
      <pc:sldChg chg="addSp delSp modSp mod modNotesTx">
        <pc:chgData name="Vrielink, Francis" userId="3d258d00-cfd8-41c5-9f04-1a5a39faef2f" providerId="ADAL" clId="{8331A9DD-47C1-4360-B906-78A70915B205}" dt="2025-04-08T08:00:38.673" v="4468" actId="207"/>
        <pc:sldMkLst>
          <pc:docMk/>
          <pc:sldMk cId="2189114603" sldId="1437"/>
        </pc:sldMkLst>
        <pc:spChg chg="mod">
          <ac:chgData name="Vrielink, Francis" userId="3d258d00-cfd8-41c5-9f04-1a5a39faef2f" providerId="ADAL" clId="{8331A9DD-47C1-4360-B906-78A70915B205}" dt="2025-04-08T08:00:38.673" v="4468" actId="207"/>
          <ac:spMkLst>
            <pc:docMk/>
            <pc:sldMk cId="2189114603" sldId="1437"/>
            <ac:spMk id="3" creationId="{00000000-0000-0000-0000-000000000000}"/>
          </ac:spMkLst>
        </pc:spChg>
        <pc:picChg chg="add del mod">
          <ac:chgData name="Vrielink, Francis" userId="3d258d00-cfd8-41c5-9f04-1a5a39faef2f" providerId="ADAL" clId="{8331A9DD-47C1-4360-B906-78A70915B205}" dt="2025-04-07T18:13:42.269" v="2619" actId="21"/>
          <ac:picMkLst>
            <pc:docMk/>
            <pc:sldMk cId="2189114603" sldId="1437"/>
            <ac:picMk id="5" creationId="{71553BAF-8019-AE51-87BF-4B5646FCBBD0}"/>
          </ac:picMkLst>
        </pc:picChg>
      </pc:sldChg>
      <pc:sldChg chg="addSp modSp mod">
        <pc:chgData name="Vrielink, Francis" userId="3d258d00-cfd8-41c5-9f04-1a5a39faef2f" providerId="ADAL" clId="{8331A9DD-47C1-4360-B906-78A70915B205}" dt="2025-04-07T17:40:51.521" v="2456" actId="1076"/>
        <pc:sldMkLst>
          <pc:docMk/>
          <pc:sldMk cId="3852907103" sldId="1460"/>
        </pc:sldMkLst>
        <pc:spChg chg="mod">
          <ac:chgData name="Vrielink, Francis" userId="3d258d00-cfd8-41c5-9f04-1a5a39faef2f" providerId="ADAL" clId="{8331A9DD-47C1-4360-B906-78A70915B205}" dt="2025-04-07T16:59:00.876" v="10" actId="20577"/>
          <ac:spMkLst>
            <pc:docMk/>
            <pc:sldMk cId="3852907103" sldId="1460"/>
            <ac:spMk id="6" creationId="{00000000-0000-0000-0000-000000000000}"/>
          </ac:spMkLst>
        </pc:spChg>
        <pc:picChg chg="add mod">
          <ac:chgData name="Vrielink, Francis" userId="3d258d00-cfd8-41c5-9f04-1a5a39faef2f" providerId="ADAL" clId="{8331A9DD-47C1-4360-B906-78A70915B205}" dt="2025-04-07T17:40:51.521" v="2456" actId="1076"/>
          <ac:picMkLst>
            <pc:docMk/>
            <pc:sldMk cId="3852907103" sldId="1460"/>
            <ac:picMk id="3" creationId="{28D77E44-ACA2-0597-6070-AEA0CBE2630B}"/>
          </ac:picMkLst>
        </pc:picChg>
      </pc:sldChg>
      <pc:sldChg chg="del">
        <pc:chgData name="Vrielink, Francis" userId="3d258d00-cfd8-41c5-9f04-1a5a39faef2f" providerId="ADAL" clId="{8331A9DD-47C1-4360-B906-78A70915B205}" dt="2025-04-07T17:19:06.816" v="749" actId="47"/>
        <pc:sldMkLst>
          <pc:docMk/>
          <pc:sldMk cId="3978205201" sldId="1474"/>
        </pc:sldMkLst>
      </pc:sldChg>
      <pc:sldChg chg="addSp modSp mod">
        <pc:chgData name="Vrielink, Francis" userId="3d258d00-cfd8-41c5-9f04-1a5a39faef2f" providerId="ADAL" clId="{8331A9DD-47C1-4360-B906-78A70915B205}" dt="2025-04-07T17:44:23.677" v="2537" actId="1076"/>
        <pc:sldMkLst>
          <pc:docMk/>
          <pc:sldMk cId="4207872812" sldId="1475"/>
        </pc:sldMkLst>
        <pc:spChg chg="mod">
          <ac:chgData name="Vrielink, Francis" userId="3d258d00-cfd8-41c5-9f04-1a5a39faef2f" providerId="ADAL" clId="{8331A9DD-47C1-4360-B906-78A70915B205}" dt="2025-04-07T17:00:25.350" v="114" actId="255"/>
          <ac:spMkLst>
            <pc:docMk/>
            <pc:sldMk cId="4207872812" sldId="1475"/>
            <ac:spMk id="6" creationId="{00000000-0000-0000-0000-000000000000}"/>
          </ac:spMkLst>
        </pc:spChg>
        <pc:picChg chg="add mod">
          <ac:chgData name="Vrielink, Francis" userId="3d258d00-cfd8-41c5-9f04-1a5a39faef2f" providerId="ADAL" clId="{8331A9DD-47C1-4360-B906-78A70915B205}" dt="2025-04-07T17:44:23.677" v="2537" actId="1076"/>
          <ac:picMkLst>
            <pc:docMk/>
            <pc:sldMk cId="4207872812" sldId="1475"/>
            <ac:picMk id="3" creationId="{AAE3AA83-D17F-22F0-9DF3-FABF5BD7ACE6}"/>
          </ac:picMkLst>
        </pc:picChg>
      </pc:sldChg>
      <pc:sldChg chg="addSp delSp modSp add del mod">
        <pc:chgData name="Vrielink, Francis" userId="3d258d00-cfd8-41c5-9f04-1a5a39faef2f" providerId="ADAL" clId="{8331A9DD-47C1-4360-B906-78A70915B205}" dt="2025-04-07T19:16:55.791" v="2946" actId="1076"/>
        <pc:sldMkLst>
          <pc:docMk/>
          <pc:sldMk cId="2452007587" sldId="1476"/>
        </pc:sldMkLst>
        <pc:spChg chg="mod">
          <ac:chgData name="Vrielink, Francis" userId="3d258d00-cfd8-41c5-9f04-1a5a39faef2f" providerId="ADAL" clId="{8331A9DD-47C1-4360-B906-78A70915B205}" dt="2025-04-07T19:16:55.791" v="2946" actId="1076"/>
          <ac:spMkLst>
            <pc:docMk/>
            <pc:sldMk cId="2452007587" sldId="1476"/>
            <ac:spMk id="6" creationId="{00000000-0000-0000-0000-000000000000}"/>
          </ac:spMkLst>
        </pc:spChg>
        <pc:spChg chg="add mod">
          <ac:chgData name="Vrielink, Francis" userId="3d258d00-cfd8-41c5-9f04-1a5a39faef2f" providerId="ADAL" clId="{8331A9DD-47C1-4360-B906-78A70915B205}" dt="2025-04-07T18:40:09.825" v="2911" actId="1076"/>
          <ac:spMkLst>
            <pc:docMk/>
            <pc:sldMk cId="2452007587" sldId="1476"/>
            <ac:spMk id="7" creationId="{00966258-4338-0D1B-CC21-782BFFEA0F65}"/>
          </ac:spMkLst>
        </pc:spChg>
        <pc:spChg chg="add mod">
          <ac:chgData name="Vrielink, Francis" userId="3d258d00-cfd8-41c5-9f04-1a5a39faef2f" providerId="ADAL" clId="{8331A9DD-47C1-4360-B906-78A70915B205}" dt="2025-04-07T19:00:01.942" v="2932" actId="113"/>
          <ac:spMkLst>
            <pc:docMk/>
            <pc:sldMk cId="2452007587" sldId="1476"/>
            <ac:spMk id="8" creationId="{457D92AB-A6E4-A3FF-5478-ED1ECDDDA112}"/>
          </ac:spMkLst>
        </pc:spChg>
        <pc:picChg chg="add del mod">
          <ac:chgData name="Vrielink, Francis" userId="3d258d00-cfd8-41c5-9f04-1a5a39faef2f" providerId="ADAL" clId="{8331A9DD-47C1-4360-B906-78A70915B205}" dt="2025-04-07T18:39:18.459" v="2900" actId="478"/>
          <ac:picMkLst>
            <pc:docMk/>
            <pc:sldMk cId="2452007587" sldId="1476"/>
            <ac:picMk id="3" creationId="{8FC88654-4636-1394-6B1A-06E9CCEEE1DA}"/>
          </ac:picMkLst>
        </pc:picChg>
        <pc:picChg chg="add mod">
          <ac:chgData name="Vrielink, Francis" userId="3d258d00-cfd8-41c5-9f04-1a5a39faef2f" providerId="ADAL" clId="{8331A9DD-47C1-4360-B906-78A70915B205}" dt="2025-04-07T18:39:34.086" v="2907" actId="1076"/>
          <ac:picMkLst>
            <pc:docMk/>
            <pc:sldMk cId="2452007587" sldId="1476"/>
            <ac:picMk id="5" creationId="{532B6D13-258F-AA50-95E5-3DE594AE44A0}"/>
          </ac:picMkLst>
        </pc:picChg>
      </pc:sldChg>
      <pc:sldChg chg="addSp modSp mod ord">
        <pc:chgData name="Vrielink, Francis" userId="3d258d00-cfd8-41c5-9f04-1a5a39faef2f" providerId="ADAL" clId="{8331A9DD-47C1-4360-B906-78A70915B205}" dt="2025-04-07T17:55:47.346" v="2588" actId="1076"/>
        <pc:sldMkLst>
          <pc:docMk/>
          <pc:sldMk cId="2709048002" sldId="1477"/>
        </pc:sldMkLst>
        <pc:spChg chg="mod">
          <ac:chgData name="Vrielink, Francis" userId="3d258d00-cfd8-41c5-9f04-1a5a39faef2f" providerId="ADAL" clId="{8331A9DD-47C1-4360-B906-78A70915B205}" dt="2025-04-07T16:59:34.911" v="56" actId="20577"/>
          <ac:spMkLst>
            <pc:docMk/>
            <pc:sldMk cId="2709048002" sldId="1477"/>
            <ac:spMk id="6" creationId="{00000000-0000-0000-0000-000000000000}"/>
          </ac:spMkLst>
        </pc:spChg>
        <pc:picChg chg="add mod">
          <ac:chgData name="Vrielink, Francis" userId="3d258d00-cfd8-41c5-9f04-1a5a39faef2f" providerId="ADAL" clId="{8331A9DD-47C1-4360-B906-78A70915B205}" dt="2025-04-07T17:53:13.142" v="2573" actId="1076"/>
          <ac:picMkLst>
            <pc:docMk/>
            <pc:sldMk cId="2709048002" sldId="1477"/>
            <ac:picMk id="3" creationId="{63D01DDE-B6C4-4656-F9B7-052142DE26DC}"/>
          </ac:picMkLst>
        </pc:picChg>
        <pc:picChg chg="add mod">
          <ac:chgData name="Vrielink, Francis" userId="3d258d00-cfd8-41c5-9f04-1a5a39faef2f" providerId="ADAL" clId="{8331A9DD-47C1-4360-B906-78A70915B205}" dt="2025-04-07T17:53:16.183" v="2575" actId="14100"/>
          <ac:picMkLst>
            <pc:docMk/>
            <pc:sldMk cId="2709048002" sldId="1477"/>
            <ac:picMk id="5" creationId="{CCB6A6CD-58E2-22D4-9045-2A938BBD52EE}"/>
          </ac:picMkLst>
        </pc:picChg>
        <pc:picChg chg="add mod">
          <ac:chgData name="Vrielink, Francis" userId="3d258d00-cfd8-41c5-9f04-1a5a39faef2f" providerId="ADAL" clId="{8331A9DD-47C1-4360-B906-78A70915B205}" dt="2025-04-07T17:55:35.598" v="2582" actId="1076"/>
          <ac:picMkLst>
            <pc:docMk/>
            <pc:sldMk cId="2709048002" sldId="1477"/>
            <ac:picMk id="8" creationId="{92A03571-2070-AC75-A423-A25FBCA57458}"/>
          </ac:picMkLst>
        </pc:picChg>
        <pc:picChg chg="add mod">
          <ac:chgData name="Vrielink, Francis" userId="3d258d00-cfd8-41c5-9f04-1a5a39faef2f" providerId="ADAL" clId="{8331A9DD-47C1-4360-B906-78A70915B205}" dt="2025-04-07T17:55:47.346" v="2588" actId="1076"/>
          <ac:picMkLst>
            <pc:docMk/>
            <pc:sldMk cId="2709048002" sldId="1477"/>
            <ac:picMk id="10" creationId="{BDBD646E-8A2E-A13B-7416-BE32692D7954}"/>
          </ac:picMkLst>
        </pc:picChg>
      </pc:sldChg>
      <pc:sldChg chg="addSp delSp modSp mod">
        <pc:chgData name="Vrielink, Francis" userId="3d258d00-cfd8-41c5-9f04-1a5a39faef2f" providerId="ADAL" clId="{8331A9DD-47C1-4360-B906-78A70915B205}" dt="2025-04-07T19:16:16.490" v="2941" actId="1582"/>
        <pc:sldMkLst>
          <pc:docMk/>
          <pc:sldMk cId="4074911733" sldId="1478"/>
        </pc:sldMkLst>
        <pc:spChg chg="mod">
          <ac:chgData name="Vrielink, Francis" userId="3d258d00-cfd8-41c5-9f04-1a5a39faef2f" providerId="ADAL" clId="{8331A9DD-47C1-4360-B906-78A70915B205}" dt="2025-04-07T16:59:41.124" v="62" actId="20577"/>
          <ac:spMkLst>
            <pc:docMk/>
            <pc:sldMk cId="4074911733" sldId="1478"/>
            <ac:spMk id="6" creationId="{00000000-0000-0000-0000-000000000000}"/>
          </ac:spMkLst>
        </pc:spChg>
        <pc:spChg chg="add mod">
          <ac:chgData name="Vrielink, Francis" userId="3d258d00-cfd8-41c5-9f04-1a5a39faef2f" providerId="ADAL" clId="{8331A9DD-47C1-4360-B906-78A70915B205}" dt="2025-04-07T18:14:19.266" v="2631" actId="1076"/>
          <ac:spMkLst>
            <pc:docMk/>
            <pc:sldMk cId="4074911733" sldId="1478"/>
            <ac:spMk id="7" creationId="{29CF5A7C-3464-808D-47D7-66A76DC52695}"/>
          </ac:spMkLst>
        </pc:spChg>
        <pc:spChg chg="add mod">
          <ac:chgData name="Vrielink, Francis" userId="3d258d00-cfd8-41c5-9f04-1a5a39faef2f" providerId="ADAL" clId="{8331A9DD-47C1-4360-B906-78A70915B205}" dt="2025-04-07T18:14:52.125" v="2637" actId="1076"/>
          <ac:spMkLst>
            <pc:docMk/>
            <pc:sldMk cId="4074911733" sldId="1478"/>
            <ac:spMk id="10" creationId="{7C9CE16F-0400-1528-1B59-B955C9EA9694}"/>
          </ac:spMkLst>
        </pc:spChg>
        <pc:picChg chg="add del mod">
          <ac:chgData name="Vrielink, Francis" userId="3d258d00-cfd8-41c5-9f04-1a5a39faef2f" providerId="ADAL" clId="{8331A9DD-47C1-4360-B906-78A70915B205}" dt="2025-04-07T18:13:52.372" v="2623" actId="478"/>
          <ac:picMkLst>
            <pc:docMk/>
            <pc:sldMk cId="4074911733" sldId="1478"/>
            <ac:picMk id="3" creationId="{86FA5790-3529-2846-FD1F-2F27772F23BE}"/>
          </ac:picMkLst>
        </pc:picChg>
        <pc:picChg chg="add mod">
          <ac:chgData name="Vrielink, Francis" userId="3d258d00-cfd8-41c5-9f04-1a5a39faef2f" providerId="ADAL" clId="{8331A9DD-47C1-4360-B906-78A70915B205}" dt="2025-04-07T18:14:14.272" v="2630" actId="1076"/>
          <ac:picMkLst>
            <pc:docMk/>
            <pc:sldMk cId="4074911733" sldId="1478"/>
            <ac:picMk id="5" creationId="{F94B11B1-A323-2157-86BC-39C10BEA2BAC}"/>
          </ac:picMkLst>
        </pc:picChg>
        <pc:picChg chg="add del">
          <ac:chgData name="Vrielink, Francis" userId="3d258d00-cfd8-41c5-9f04-1a5a39faef2f" providerId="ADAL" clId="{8331A9DD-47C1-4360-B906-78A70915B205}" dt="2025-04-07T18:14:27.412" v="2633" actId="478"/>
          <ac:picMkLst>
            <pc:docMk/>
            <pc:sldMk cId="4074911733" sldId="1478"/>
            <ac:picMk id="8" creationId="{FA196928-090C-8445-348D-AFB8D05AEA1F}"/>
          </ac:picMkLst>
        </pc:picChg>
        <pc:picChg chg="add mod">
          <ac:chgData name="Vrielink, Francis" userId="3d258d00-cfd8-41c5-9f04-1a5a39faef2f" providerId="ADAL" clId="{8331A9DD-47C1-4360-B906-78A70915B205}" dt="2025-04-07T18:14:38.332" v="2635" actId="1076"/>
          <ac:picMkLst>
            <pc:docMk/>
            <pc:sldMk cId="4074911733" sldId="1478"/>
            <ac:picMk id="9" creationId="{D92D2C6C-50F2-08AD-34F8-985BC1ACAD46}"/>
          </ac:picMkLst>
        </pc:picChg>
        <pc:picChg chg="add mod">
          <ac:chgData name="Vrielink, Francis" userId="3d258d00-cfd8-41c5-9f04-1a5a39faef2f" providerId="ADAL" clId="{8331A9DD-47C1-4360-B906-78A70915B205}" dt="2025-04-07T19:16:16.490" v="2941" actId="1582"/>
          <ac:picMkLst>
            <pc:docMk/>
            <pc:sldMk cId="4074911733" sldId="1478"/>
            <ac:picMk id="11" creationId="{C195ACAA-C830-0284-58FB-4B341326F2FD}"/>
          </ac:picMkLst>
        </pc:picChg>
      </pc:sldChg>
      <pc:sldChg chg="addSp delSp modSp mod ord">
        <pc:chgData name="Vrielink, Francis" userId="3d258d00-cfd8-41c5-9f04-1a5a39faef2f" providerId="ADAL" clId="{8331A9DD-47C1-4360-B906-78A70915B205}" dt="2025-04-07T19:55:27.981" v="3878" actId="1076"/>
        <pc:sldMkLst>
          <pc:docMk/>
          <pc:sldMk cId="4210467006" sldId="1479"/>
        </pc:sldMkLst>
        <pc:spChg chg="mod">
          <ac:chgData name="Vrielink, Francis" userId="3d258d00-cfd8-41c5-9f04-1a5a39faef2f" providerId="ADAL" clId="{8331A9DD-47C1-4360-B906-78A70915B205}" dt="2025-04-07T16:59:58.551" v="102" actId="20577"/>
          <ac:spMkLst>
            <pc:docMk/>
            <pc:sldMk cId="4210467006" sldId="1479"/>
            <ac:spMk id="6" creationId="{00000000-0000-0000-0000-000000000000}"/>
          </ac:spMkLst>
        </pc:spChg>
        <pc:spChg chg="add del mod">
          <ac:chgData name="Vrielink, Francis" userId="3d258d00-cfd8-41c5-9f04-1a5a39faef2f" providerId="ADAL" clId="{8331A9DD-47C1-4360-B906-78A70915B205}" dt="2025-04-07T18:32:00.690" v="2893" actId="478"/>
          <ac:spMkLst>
            <pc:docMk/>
            <pc:sldMk cId="4210467006" sldId="1479"/>
            <ac:spMk id="11" creationId="{5CB0B980-A4F8-0B37-73C5-FE2A6148E19C}"/>
          </ac:spMkLst>
        </pc:spChg>
        <pc:picChg chg="add mod">
          <ac:chgData name="Vrielink, Francis" userId="3d258d00-cfd8-41c5-9f04-1a5a39faef2f" providerId="ADAL" clId="{8331A9DD-47C1-4360-B906-78A70915B205}" dt="2025-04-07T19:15:26.644" v="2933" actId="1076"/>
          <ac:picMkLst>
            <pc:docMk/>
            <pc:sldMk cId="4210467006" sldId="1479"/>
            <ac:picMk id="3" creationId="{8F71490A-D068-0F29-9231-8B4ABF8FE4AC}"/>
          </ac:picMkLst>
        </pc:picChg>
        <pc:picChg chg="add del mod">
          <ac:chgData name="Vrielink, Francis" userId="3d258d00-cfd8-41c5-9f04-1a5a39faef2f" providerId="ADAL" clId="{8331A9DD-47C1-4360-B906-78A70915B205}" dt="2025-04-07T18:18:37.333" v="2654" actId="478"/>
          <ac:picMkLst>
            <pc:docMk/>
            <pc:sldMk cId="4210467006" sldId="1479"/>
            <ac:picMk id="5" creationId="{DBB77C2E-AB5C-78F3-2EB1-095C5A55D50F}"/>
          </ac:picMkLst>
        </pc:picChg>
        <pc:picChg chg="add mod">
          <ac:chgData name="Vrielink, Francis" userId="3d258d00-cfd8-41c5-9f04-1a5a39faef2f" providerId="ADAL" clId="{8331A9DD-47C1-4360-B906-78A70915B205}" dt="2025-04-07T19:15:31.719" v="2935" actId="1076"/>
          <ac:picMkLst>
            <pc:docMk/>
            <pc:sldMk cId="4210467006" sldId="1479"/>
            <ac:picMk id="8" creationId="{A0A9DF43-7FA1-3C82-E3B0-A6FE45796AEC}"/>
          </ac:picMkLst>
        </pc:picChg>
        <pc:picChg chg="add mod">
          <ac:chgData name="Vrielink, Francis" userId="3d258d00-cfd8-41c5-9f04-1a5a39faef2f" providerId="ADAL" clId="{8331A9DD-47C1-4360-B906-78A70915B205}" dt="2025-04-07T19:55:27.981" v="3878" actId="1076"/>
          <ac:picMkLst>
            <pc:docMk/>
            <pc:sldMk cId="4210467006" sldId="1479"/>
            <ac:picMk id="10" creationId="{2E32D816-23B6-09A6-A604-DD1BD1F4F84D}"/>
          </ac:picMkLst>
        </pc:picChg>
        <pc:picChg chg="add del mod">
          <ac:chgData name="Vrielink, Francis" userId="3d258d00-cfd8-41c5-9f04-1a5a39faef2f" providerId="ADAL" clId="{8331A9DD-47C1-4360-B906-78A70915B205}" dt="2025-04-07T18:31:59.871" v="2892" actId="478"/>
          <ac:picMkLst>
            <pc:docMk/>
            <pc:sldMk cId="4210467006" sldId="1479"/>
            <ac:picMk id="12" creationId="{C3B84937-8DEF-F0C4-4FC8-95126D532A81}"/>
          </ac:picMkLst>
        </pc:picChg>
        <pc:picChg chg="add mod">
          <ac:chgData name="Vrielink, Francis" userId="3d258d00-cfd8-41c5-9f04-1a5a39faef2f" providerId="ADAL" clId="{8331A9DD-47C1-4360-B906-78A70915B205}" dt="2025-04-07T19:17:30.737" v="2953" actId="1076"/>
          <ac:picMkLst>
            <pc:docMk/>
            <pc:sldMk cId="4210467006" sldId="1479"/>
            <ac:picMk id="14" creationId="{0A48A30F-C83B-E78C-0A75-C4EDC1246BE5}"/>
          </ac:picMkLst>
        </pc:picChg>
        <pc:picChg chg="add del mod">
          <ac:chgData name="Vrielink, Francis" userId="3d258d00-cfd8-41c5-9f04-1a5a39faef2f" providerId="ADAL" clId="{8331A9DD-47C1-4360-B906-78A70915B205}" dt="2025-04-07T18:28:11.321" v="2873" actId="478"/>
          <ac:picMkLst>
            <pc:docMk/>
            <pc:sldMk cId="4210467006" sldId="1479"/>
            <ac:picMk id="16" creationId="{717235A7-D257-A5E4-A0B6-CB84E6A30E9B}"/>
          </ac:picMkLst>
        </pc:picChg>
        <pc:picChg chg="add del mod">
          <ac:chgData name="Vrielink, Francis" userId="3d258d00-cfd8-41c5-9f04-1a5a39faef2f" providerId="ADAL" clId="{8331A9DD-47C1-4360-B906-78A70915B205}" dt="2025-04-07T19:17:27.802" v="2952" actId="478"/>
          <ac:picMkLst>
            <pc:docMk/>
            <pc:sldMk cId="4210467006" sldId="1479"/>
            <ac:picMk id="18" creationId="{055BAB70-AADF-462C-6848-E64CAD411119}"/>
          </ac:picMkLst>
        </pc:picChg>
      </pc:sldChg>
      <pc:sldChg chg="addSp delSp modSp mod ord">
        <pc:chgData name="Vrielink, Francis" userId="3d258d00-cfd8-41c5-9f04-1a5a39faef2f" providerId="ADAL" clId="{8331A9DD-47C1-4360-B906-78A70915B205}" dt="2025-04-08T07:44:31.755" v="4266"/>
        <pc:sldMkLst>
          <pc:docMk/>
          <pc:sldMk cId="2967928418" sldId="1511"/>
        </pc:sldMkLst>
        <pc:spChg chg="add del mod">
          <ac:chgData name="Vrielink, Francis" userId="3d258d00-cfd8-41c5-9f04-1a5a39faef2f" providerId="ADAL" clId="{8331A9DD-47C1-4360-B906-78A70915B205}" dt="2025-04-08T07:44:31.755" v="4266"/>
          <ac:spMkLst>
            <pc:docMk/>
            <pc:sldMk cId="2967928418" sldId="1511"/>
            <ac:spMk id="2" creationId="{5EA3AF0B-1195-2C63-5760-60328E161BC3}"/>
          </ac:spMkLst>
        </pc:spChg>
        <pc:spChg chg="mod">
          <ac:chgData name="Vrielink, Francis" userId="3d258d00-cfd8-41c5-9f04-1a5a39faef2f" providerId="ADAL" clId="{8331A9DD-47C1-4360-B906-78A70915B205}" dt="2025-04-07T17:03:12.446" v="176" actId="20577"/>
          <ac:spMkLst>
            <pc:docMk/>
            <pc:sldMk cId="2967928418" sldId="1511"/>
            <ac:spMk id="33" creationId="{AC757F5E-B016-F947-4518-7C6B9CC7EE04}"/>
          </ac:spMkLst>
        </pc:spChg>
        <pc:spChg chg="mod">
          <ac:chgData name="Vrielink, Francis" userId="3d258d00-cfd8-41c5-9f04-1a5a39faef2f" providerId="ADAL" clId="{8331A9DD-47C1-4360-B906-78A70915B205}" dt="2025-04-07T17:09:26.124" v="382" actId="20577"/>
          <ac:spMkLst>
            <pc:docMk/>
            <pc:sldMk cId="2967928418" sldId="1511"/>
            <ac:spMk id="34" creationId="{152372B3-00F5-781C-183E-6F2DDF35091D}"/>
          </ac:spMkLst>
        </pc:spChg>
        <pc:spChg chg="mod">
          <ac:chgData name="Vrielink, Francis" userId="3d258d00-cfd8-41c5-9f04-1a5a39faef2f" providerId="ADAL" clId="{8331A9DD-47C1-4360-B906-78A70915B205}" dt="2025-04-08T07:44:30.268" v="4264" actId="1076"/>
          <ac:spMkLst>
            <pc:docMk/>
            <pc:sldMk cId="2967928418" sldId="1511"/>
            <ac:spMk id="35" creationId="{37104C51-0232-62ED-4C6F-1447D06633EE}"/>
          </ac:spMkLst>
        </pc:spChg>
        <pc:spChg chg="mod">
          <ac:chgData name="Vrielink, Francis" userId="3d258d00-cfd8-41c5-9f04-1a5a39faef2f" providerId="ADAL" clId="{8331A9DD-47C1-4360-B906-78A70915B205}" dt="2025-04-08T07:44:20.022" v="4263" actId="20577"/>
          <ac:spMkLst>
            <pc:docMk/>
            <pc:sldMk cId="2967928418" sldId="1511"/>
            <ac:spMk id="36" creationId="{D8EF981A-9BA7-0EB1-9B70-F7FBF2F7DF1C}"/>
          </ac:spMkLst>
        </pc:spChg>
        <pc:picChg chg="add mod">
          <ac:chgData name="Vrielink, Francis" userId="3d258d00-cfd8-41c5-9f04-1a5a39faef2f" providerId="ADAL" clId="{8331A9DD-47C1-4360-B906-78A70915B205}" dt="2025-04-07T17:41:08.948" v="2464" actId="1076"/>
          <ac:picMkLst>
            <pc:docMk/>
            <pc:sldMk cId="2967928418" sldId="1511"/>
            <ac:picMk id="8" creationId="{30A32E68-6033-530C-5175-573ECA05C370}"/>
          </ac:picMkLst>
        </pc:picChg>
        <pc:picChg chg="add del mod">
          <ac:chgData name="Vrielink, Francis" userId="3d258d00-cfd8-41c5-9f04-1a5a39faef2f" providerId="ADAL" clId="{8331A9DD-47C1-4360-B906-78A70915B205}" dt="2025-04-07T19:49:57.468" v="3752" actId="478"/>
          <ac:picMkLst>
            <pc:docMk/>
            <pc:sldMk cId="2967928418" sldId="1511"/>
            <ac:picMk id="18" creationId="{F6561C7E-4817-3D5E-53E0-13EDF6F32BF7}"/>
          </ac:picMkLst>
        </pc:picChg>
        <pc:picChg chg="add mod">
          <ac:chgData name="Vrielink, Francis" userId="3d258d00-cfd8-41c5-9f04-1a5a39faef2f" providerId="ADAL" clId="{8331A9DD-47C1-4360-B906-78A70915B205}" dt="2025-04-07T19:50:07.072" v="3757" actId="14100"/>
          <ac:picMkLst>
            <pc:docMk/>
            <pc:sldMk cId="2967928418" sldId="1511"/>
            <ac:picMk id="20" creationId="{88C0285C-18CA-1291-03F3-E126A573D625}"/>
          </ac:picMkLst>
        </pc:picChg>
      </pc:sldChg>
      <pc:sldChg chg="del">
        <pc:chgData name="Vrielink, Francis" userId="3d258d00-cfd8-41c5-9f04-1a5a39faef2f" providerId="ADAL" clId="{8331A9DD-47C1-4360-B906-78A70915B205}" dt="2025-04-07T17:19:01.407" v="746" actId="47"/>
        <pc:sldMkLst>
          <pc:docMk/>
          <pc:sldMk cId="1594331871" sldId="1512"/>
        </pc:sldMkLst>
      </pc:sldChg>
      <pc:sldChg chg="del">
        <pc:chgData name="Vrielink, Francis" userId="3d258d00-cfd8-41c5-9f04-1a5a39faef2f" providerId="ADAL" clId="{8331A9DD-47C1-4360-B906-78A70915B205}" dt="2025-04-07T17:08:04.058" v="372" actId="47"/>
        <pc:sldMkLst>
          <pc:docMk/>
          <pc:sldMk cId="3112181829" sldId="1515"/>
        </pc:sldMkLst>
      </pc:sldChg>
      <pc:sldChg chg="addSp delSp modSp mod">
        <pc:chgData name="Vrielink, Francis" userId="3d258d00-cfd8-41c5-9f04-1a5a39faef2f" providerId="ADAL" clId="{8331A9DD-47C1-4360-B906-78A70915B205}" dt="2025-04-08T07:59:11.428" v="4367" actId="1076"/>
        <pc:sldMkLst>
          <pc:docMk/>
          <pc:sldMk cId="2946319108" sldId="1516"/>
        </pc:sldMkLst>
        <pc:spChg chg="mod">
          <ac:chgData name="Vrielink, Francis" userId="3d258d00-cfd8-41c5-9f04-1a5a39faef2f" providerId="ADAL" clId="{8331A9DD-47C1-4360-B906-78A70915B205}" dt="2025-04-07T17:07:31.476" v="347" actId="14100"/>
          <ac:spMkLst>
            <pc:docMk/>
            <pc:sldMk cId="2946319108" sldId="1516"/>
            <ac:spMk id="4" creationId="{D753C383-62C8-E733-4553-E085527A1FCA}"/>
          </ac:spMkLst>
        </pc:spChg>
        <pc:spChg chg="mod">
          <ac:chgData name="Vrielink, Francis" userId="3d258d00-cfd8-41c5-9f04-1a5a39faef2f" providerId="ADAL" clId="{8331A9DD-47C1-4360-B906-78A70915B205}" dt="2025-04-07T17:07:33.416" v="349" actId="20577"/>
          <ac:spMkLst>
            <pc:docMk/>
            <pc:sldMk cId="2946319108" sldId="1516"/>
            <ac:spMk id="9" creationId="{B5FA4264-9F79-B20D-0826-CEC58E7B74B7}"/>
          </ac:spMkLst>
        </pc:spChg>
        <pc:spChg chg="mod">
          <ac:chgData name="Vrielink, Francis" userId="3d258d00-cfd8-41c5-9f04-1a5a39faef2f" providerId="ADAL" clId="{8331A9DD-47C1-4360-B906-78A70915B205}" dt="2025-04-07T19:32:01.782" v="3178" actId="1076"/>
          <ac:spMkLst>
            <pc:docMk/>
            <pc:sldMk cId="2946319108" sldId="1516"/>
            <ac:spMk id="10" creationId="{B37FADB8-F5A5-F448-15A7-6A630939BCDC}"/>
          </ac:spMkLst>
        </pc:spChg>
        <pc:spChg chg="mod">
          <ac:chgData name="Vrielink, Francis" userId="3d258d00-cfd8-41c5-9f04-1a5a39faef2f" providerId="ADAL" clId="{8331A9DD-47C1-4360-B906-78A70915B205}" dt="2025-04-07T19:32:06.772" v="3179" actId="1076"/>
          <ac:spMkLst>
            <pc:docMk/>
            <pc:sldMk cId="2946319108" sldId="1516"/>
            <ac:spMk id="11" creationId="{2D5226DB-4490-ECD5-880A-CDAB0447C263}"/>
          </ac:spMkLst>
        </pc:spChg>
        <pc:spChg chg="mod">
          <ac:chgData name="Vrielink, Francis" userId="3d258d00-cfd8-41c5-9f04-1a5a39faef2f" providerId="ADAL" clId="{8331A9DD-47C1-4360-B906-78A70915B205}" dt="2025-04-07T19:31:44.726" v="3171" actId="1076"/>
          <ac:spMkLst>
            <pc:docMk/>
            <pc:sldMk cId="2946319108" sldId="1516"/>
            <ac:spMk id="12" creationId="{E2476A93-B8D4-4E44-87FD-AFF601B2337C}"/>
          </ac:spMkLst>
        </pc:spChg>
        <pc:spChg chg="mod">
          <ac:chgData name="Vrielink, Francis" userId="3d258d00-cfd8-41c5-9f04-1a5a39faef2f" providerId="ADAL" clId="{8331A9DD-47C1-4360-B906-78A70915B205}" dt="2025-04-08T07:58:00.443" v="4356" actId="1076"/>
          <ac:spMkLst>
            <pc:docMk/>
            <pc:sldMk cId="2946319108" sldId="1516"/>
            <ac:spMk id="13" creationId="{4985FF45-EE56-11C3-E0CC-6BBB359031C0}"/>
          </ac:spMkLst>
        </pc:spChg>
        <pc:spChg chg="mod">
          <ac:chgData name="Vrielink, Francis" userId="3d258d00-cfd8-41c5-9f04-1a5a39faef2f" providerId="ADAL" clId="{8331A9DD-47C1-4360-B906-78A70915B205}" dt="2025-04-07T17:15:06.280" v="579" actId="14100"/>
          <ac:spMkLst>
            <pc:docMk/>
            <pc:sldMk cId="2946319108" sldId="1516"/>
            <ac:spMk id="14" creationId="{B7594A3B-3117-84CE-C300-FB96E5ED269D}"/>
          </ac:spMkLst>
        </pc:spChg>
        <pc:spChg chg="mod">
          <ac:chgData name="Vrielink, Francis" userId="3d258d00-cfd8-41c5-9f04-1a5a39faef2f" providerId="ADAL" clId="{8331A9DD-47C1-4360-B906-78A70915B205}" dt="2025-04-07T17:15:04.090" v="578" actId="1076"/>
          <ac:spMkLst>
            <pc:docMk/>
            <pc:sldMk cId="2946319108" sldId="1516"/>
            <ac:spMk id="15" creationId="{6EA1F8B7-D4BC-D8B0-E6FD-F33ECB45A1DD}"/>
          </ac:spMkLst>
        </pc:spChg>
        <pc:spChg chg="mod">
          <ac:chgData name="Vrielink, Francis" userId="3d258d00-cfd8-41c5-9f04-1a5a39faef2f" providerId="ADAL" clId="{8331A9DD-47C1-4360-B906-78A70915B205}" dt="2025-04-08T07:58:02.682" v="4357" actId="1076"/>
          <ac:spMkLst>
            <pc:docMk/>
            <pc:sldMk cId="2946319108" sldId="1516"/>
            <ac:spMk id="18" creationId="{85D7DD60-F4AA-AD34-A265-146B167D02FE}"/>
          </ac:spMkLst>
        </pc:spChg>
        <pc:spChg chg="mod">
          <ac:chgData name="Vrielink, Francis" userId="3d258d00-cfd8-41c5-9f04-1a5a39faef2f" providerId="ADAL" clId="{8331A9DD-47C1-4360-B906-78A70915B205}" dt="2025-04-07T19:31:39.516" v="3170" actId="1076"/>
          <ac:spMkLst>
            <pc:docMk/>
            <pc:sldMk cId="2946319108" sldId="1516"/>
            <ac:spMk id="19" creationId="{40542B69-6D97-5F24-63E3-ABE36EA69A27}"/>
          </ac:spMkLst>
        </pc:spChg>
        <pc:picChg chg="add del mod">
          <ac:chgData name="Vrielink, Francis" userId="3d258d00-cfd8-41c5-9f04-1a5a39faef2f" providerId="ADAL" clId="{8331A9DD-47C1-4360-B906-78A70915B205}" dt="2025-04-08T07:57:49.643" v="4352" actId="478"/>
          <ac:picMkLst>
            <pc:docMk/>
            <pc:sldMk cId="2946319108" sldId="1516"/>
            <ac:picMk id="17" creationId="{13E18C64-CE6B-8288-EFE3-F62709D26E1E}"/>
          </ac:picMkLst>
        </pc:picChg>
        <pc:picChg chg="add mod">
          <ac:chgData name="Vrielink, Francis" userId="3d258d00-cfd8-41c5-9f04-1a5a39faef2f" providerId="ADAL" clId="{8331A9DD-47C1-4360-B906-78A70915B205}" dt="2025-04-07T19:32:26.416" v="3186" actId="1076"/>
          <ac:picMkLst>
            <pc:docMk/>
            <pc:sldMk cId="2946319108" sldId="1516"/>
            <ac:picMk id="23" creationId="{AD95DF88-922A-9BC4-405A-CDC81C680407}"/>
          </ac:picMkLst>
        </pc:picChg>
        <pc:picChg chg="add mod">
          <ac:chgData name="Vrielink, Francis" userId="3d258d00-cfd8-41c5-9f04-1a5a39faef2f" providerId="ADAL" clId="{8331A9DD-47C1-4360-B906-78A70915B205}" dt="2025-04-08T07:57:58.134" v="4355" actId="1076"/>
          <ac:picMkLst>
            <pc:docMk/>
            <pc:sldMk cId="2946319108" sldId="1516"/>
            <ac:picMk id="24" creationId="{80818FC3-56DF-43C8-E90D-705FCE3F8614}"/>
          </ac:picMkLst>
        </pc:picChg>
        <pc:picChg chg="add mod">
          <ac:chgData name="Vrielink, Francis" userId="3d258d00-cfd8-41c5-9f04-1a5a39faef2f" providerId="ADAL" clId="{8331A9DD-47C1-4360-B906-78A70915B205}" dt="2025-04-07T19:24:23.676" v="3108" actId="1076"/>
          <ac:picMkLst>
            <pc:docMk/>
            <pc:sldMk cId="2946319108" sldId="1516"/>
            <ac:picMk id="25" creationId="{B5753234-8F14-DF69-349A-94CF90B91B91}"/>
          </ac:picMkLst>
        </pc:picChg>
        <pc:picChg chg="add del mod ord">
          <ac:chgData name="Vrielink, Francis" userId="3d258d00-cfd8-41c5-9f04-1a5a39faef2f" providerId="ADAL" clId="{8331A9DD-47C1-4360-B906-78A70915B205}" dt="2025-04-08T07:48:26.188" v="4343" actId="478"/>
          <ac:picMkLst>
            <pc:docMk/>
            <pc:sldMk cId="2946319108" sldId="1516"/>
            <ac:picMk id="28" creationId="{0DCAEFA7-8F8A-D414-9BCC-1F9E188B79FB}"/>
          </ac:picMkLst>
        </pc:picChg>
        <pc:picChg chg="add mod">
          <ac:chgData name="Vrielink, Francis" userId="3d258d00-cfd8-41c5-9f04-1a5a39faef2f" providerId="ADAL" clId="{8331A9DD-47C1-4360-B906-78A70915B205}" dt="2025-04-08T07:59:11.428" v="4367" actId="1076"/>
          <ac:picMkLst>
            <pc:docMk/>
            <pc:sldMk cId="2946319108" sldId="1516"/>
            <ac:picMk id="32" creationId="{AF41CBF9-C168-6911-2D78-0A5A2A028F50}"/>
          </ac:picMkLst>
        </pc:picChg>
        <pc:cxnChg chg="mod ord">
          <ac:chgData name="Vrielink, Francis" userId="3d258d00-cfd8-41c5-9f04-1a5a39faef2f" providerId="ADAL" clId="{8331A9DD-47C1-4360-B906-78A70915B205}" dt="2025-04-07T19:31:06.088" v="3162" actId="167"/>
          <ac:cxnSpMkLst>
            <pc:docMk/>
            <pc:sldMk cId="2946319108" sldId="1516"/>
            <ac:cxnSpMk id="21" creationId="{B84B33EF-2A54-99B2-FEF8-27486B72F624}"/>
          </ac:cxnSpMkLst>
        </pc:cxnChg>
        <pc:cxnChg chg="del mod">
          <ac:chgData name="Vrielink, Francis" userId="3d258d00-cfd8-41c5-9f04-1a5a39faef2f" providerId="ADAL" clId="{8331A9DD-47C1-4360-B906-78A70915B205}" dt="2025-04-07T19:32:09.246" v="3180" actId="478"/>
          <ac:cxnSpMkLst>
            <pc:docMk/>
            <pc:sldMk cId="2946319108" sldId="1516"/>
            <ac:cxnSpMk id="27" creationId="{EC90AE0F-5DD8-2D25-C999-5E0CC65E11C5}"/>
          </ac:cxnSpMkLst>
        </pc:cxnChg>
        <pc:cxnChg chg="mod">
          <ac:chgData name="Vrielink, Francis" userId="3d258d00-cfd8-41c5-9f04-1a5a39faef2f" providerId="ADAL" clId="{8331A9DD-47C1-4360-B906-78A70915B205}" dt="2025-04-07T19:32:17.262" v="3183" actId="1076"/>
          <ac:cxnSpMkLst>
            <pc:docMk/>
            <pc:sldMk cId="2946319108" sldId="1516"/>
            <ac:cxnSpMk id="29" creationId="{10445519-6BAB-CA4B-0B0C-EF80D4D34E4C}"/>
          </ac:cxnSpMkLst>
        </pc:cxnChg>
      </pc:sldChg>
      <pc:sldChg chg="del">
        <pc:chgData name="Vrielink, Francis" userId="3d258d00-cfd8-41c5-9f04-1a5a39faef2f" providerId="ADAL" clId="{8331A9DD-47C1-4360-B906-78A70915B205}" dt="2025-04-07T17:12:19.207" v="524" actId="47"/>
        <pc:sldMkLst>
          <pc:docMk/>
          <pc:sldMk cId="933367485" sldId="1518"/>
        </pc:sldMkLst>
      </pc:sldChg>
      <pc:sldChg chg="addSp delSp modSp mod">
        <pc:chgData name="Vrielink, Francis" userId="3d258d00-cfd8-41c5-9f04-1a5a39faef2f" providerId="ADAL" clId="{8331A9DD-47C1-4360-B906-78A70915B205}" dt="2025-04-07T20:10:25.114" v="4052" actId="1076"/>
        <pc:sldMkLst>
          <pc:docMk/>
          <pc:sldMk cId="164643335" sldId="1519"/>
        </pc:sldMkLst>
        <pc:spChg chg="add mod">
          <ac:chgData name="Vrielink, Francis" userId="3d258d00-cfd8-41c5-9f04-1a5a39faef2f" providerId="ADAL" clId="{8331A9DD-47C1-4360-B906-78A70915B205}" dt="2025-04-07T20:10:25.114" v="4052" actId="1076"/>
          <ac:spMkLst>
            <pc:docMk/>
            <pc:sldMk cId="164643335" sldId="1519"/>
            <ac:spMk id="3" creationId="{4B3360B6-4F8F-B137-CA41-87AB20BC4E04}"/>
          </ac:spMkLst>
        </pc:spChg>
        <pc:spChg chg="mod">
          <ac:chgData name="Vrielink, Francis" userId="3d258d00-cfd8-41c5-9f04-1a5a39faef2f" providerId="ADAL" clId="{8331A9DD-47C1-4360-B906-78A70915B205}" dt="2025-04-07T17:00:04.558" v="113" actId="20577"/>
          <ac:spMkLst>
            <pc:docMk/>
            <pc:sldMk cId="164643335" sldId="1519"/>
            <ac:spMk id="6" creationId="{00000000-0000-0000-0000-000000000000}"/>
          </ac:spMkLst>
        </pc:spChg>
        <pc:picChg chg="add del mod">
          <ac:chgData name="Vrielink, Francis" userId="3d258d00-cfd8-41c5-9f04-1a5a39faef2f" providerId="ADAL" clId="{8331A9DD-47C1-4360-B906-78A70915B205}" dt="2025-04-07T18:06:08.407" v="2596" actId="478"/>
          <ac:picMkLst>
            <pc:docMk/>
            <pc:sldMk cId="164643335" sldId="1519"/>
            <ac:picMk id="3" creationId="{AAA7CA1D-ACD9-461E-AB40-DE5BB7CE91B5}"/>
          </ac:picMkLst>
        </pc:picChg>
        <pc:picChg chg="add mod">
          <ac:chgData name="Vrielink, Francis" userId="3d258d00-cfd8-41c5-9f04-1a5a39faef2f" providerId="ADAL" clId="{8331A9DD-47C1-4360-B906-78A70915B205}" dt="2025-04-07T20:10:13.997" v="4048" actId="1076"/>
          <ac:picMkLst>
            <pc:docMk/>
            <pc:sldMk cId="164643335" sldId="1519"/>
            <ac:picMk id="5" creationId="{289E45A5-534A-95BC-1ADB-26AB27EBCFBB}"/>
          </ac:picMkLst>
        </pc:picChg>
      </pc:sldChg>
      <pc:sldChg chg="addSp delSp modSp add del mod">
        <pc:chgData name="Vrielink, Francis" userId="3d258d00-cfd8-41c5-9f04-1a5a39faef2f" providerId="ADAL" clId="{8331A9DD-47C1-4360-B906-78A70915B205}" dt="2025-04-08T07:44:52.317" v="4267" actId="1076"/>
        <pc:sldMkLst>
          <pc:docMk/>
          <pc:sldMk cId="2619582104" sldId="1530"/>
        </pc:sldMkLst>
        <pc:spChg chg="mod">
          <ac:chgData name="Vrielink, Francis" userId="3d258d00-cfd8-41c5-9f04-1a5a39faef2f" providerId="ADAL" clId="{8331A9DD-47C1-4360-B906-78A70915B205}" dt="2025-04-07T17:03:27.304" v="192" actId="20577"/>
          <ac:spMkLst>
            <pc:docMk/>
            <pc:sldMk cId="2619582104" sldId="1530"/>
            <ac:spMk id="33" creationId="{AC757F5E-B016-F947-4518-7C6B9CC7EE04}"/>
          </ac:spMkLst>
        </pc:spChg>
        <pc:spChg chg="mod">
          <ac:chgData name="Vrielink, Francis" userId="3d258d00-cfd8-41c5-9f04-1a5a39faef2f" providerId="ADAL" clId="{8331A9DD-47C1-4360-B906-78A70915B205}" dt="2025-04-07T17:10:12.855" v="418" actId="20577"/>
          <ac:spMkLst>
            <pc:docMk/>
            <pc:sldMk cId="2619582104" sldId="1530"/>
            <ac:spMk id="34" creationId="{152372B3-00F5-781C-183E-6F2DDF35091D}"/>
          </ac:spMkLst>
        </pc:spChg>
        <pc:spChg chg="mod">
          <ac:chgData name="Vrielink, Francis" userId="3d258d00-cfd8-41c5-9f04-1a5a39faef2f" providerId="ADAL" clId="{8331A9DD-47C1-4360-B906-78A70915B205}" dt="2025-04-07T19:41:22.020" v="3516" actId="115"/>
          <ac:spMkLst>
            <pc:docMk/>
            <pc:sldMk cId="2619582104" sldId="1530"/>
            <ac:spMk id="35" creationId="{37104C51-0232-62ED-4C6F-1447D06633EE}"/>
          </ac:spMkLst>
        </pc:spChg>
        <pc:spChg chg="mod">
          <ac:chgData name="Vrielink, Francis" userId="3d258d00-cfd8-41c5-9f04-1a5a39faef2f" providerId="ADAL" clId="{8331A9DD-47C1-4360-B906-78A70915B205}" dt="2025-04-08T07:44:52.317" v="4267" actId="1076"/>
          <ac:spMkLst>
            <pc:docMk/>
            <pc:sldMk cId="2619582104" sldId="1530"/>
            <ac:spMk id="36" creationId="{D8EF981A-9BA7-0EB1-9B70-F7FBF2F7DF1C}"/>
          </ac:spMkLst>
        </pc:spChg>
        <pc:picChg chg="add del mod">
          <ac:chgData name="Vrielink, Francis" userId="3d258d00-cfd8-41c5-9f04-1a5a39faef2f" providerId="ADAL" clId="{8331A9DD-47C1-4360-B906-78A70915B205}" dt="2025-04-07T19:16:31.974" v="2944" actId="478"/>
          <ac:picMkLst>
            <pc:docMk/>
            <pc:sldMk cId="2619582104" sldId="1530"/>
            <ac:picMk id="8" creationId="{5FEA55A7-3572-8EE0-AB6A-F539F355D517}"/>
          </ac:picMkLst>
        </pc:picChg>
        <pc:picChg chg="add mod">
          <ac:chgData name="Vrielink, Francis" userId="3d258d00-cfd8-41c5-9f04-1a5a39faef2f" providerId="ADAL" clId="{8331A9DD-47C1-4360-B906-78A70915B205}" dt="2025-04-07T19:17:06.255" v="2949" actId="1076"/>
          <ac:picMkLst>
            <pc:docMk/>
            <pc:sldMk cId="2619582104" sldId="1530"/>
            <ac:picMk id="18" creationId="{476C8217-9EC4-233B-7EE9-ABC99982D2B5}"/>
          </ac:picMkLst>
        </pc:picChg>
        <pc:picChg chg="add mod">
          <ac:chgData name="Vrielink, Francis" userId="3d258d00-cfd8-41c5-9f04-1a5a39faef2f" providerId="ADAL" clId="{8331A9DD-47C1-4360-B906-78A70915B205}" dt="2025-04-07T19:42:25.753" v="3653" actId="14100"/>
          <ac:picMkLst>
            <pc:docMk/>
            <pc:sldMk cId="2619582104" sldId="1530"/>
            <ac:picMk id="20" creationId="{7CD81042-DD34-6C92-53FD-E19530F0DA54}"/>
          </ac:picMkLst>
        </pc:picChg>
      </pc:sldChg>
      <pc:sldChg chg="addSp delSp modSp mod">
        <pc:chgData name="Vrielink, Francis" userId="3d258d00-cfd8-41c5-9f04-1a5a39faef2f" providerId="ADAL" clId="{8331A9DD-47C1-4360-B906-78A70915B205}" dt="2025-04-08T07:58:32.181" v="4365" actId="1076"/>
        <pc:sldMkLst>
          <pc:docMk/>
          <pc:sldMk cId="930476298" sldId="1531"/>
        </pc:sldMkLst>
        <pc:spChg chg="mod">
          <ac:chgData name="Vrielink, Francis" userId="3d258d00-cfd8-41c5-9f04-1a5a39faef2f" providerId="ADAL" clId="{8331A9DD-47C1-4360-B906-78A70915B205}" dt="2025-04-07T17:03:48.413" v="211" actId="20577"/>
          <ac:spMkLst>
            <pc:docMk/>
            <pc:sldMk cId="930476298" sldId="1531"/>
            <ac:spMk id="33" creationId="{AC757F5E-B016-F947-4518-7C6B9CC7EE04}"/>
          </ac:spMkLst>
        </pc:spChg>
        <pc:spChg chg="mod">
          <ac:chgData name="Vrielink, Francis" userId="3d258d00-cfd8-41c5-9f04-1a5a39faef2f" providerId="ADAL" clId="{8331A9DD-47C1-4360-B906-78A70915B205}" dt="2025-04-07T17:11:10.473" v="463" actId="20577"/>
          <ac:spMkLst>
            <pc:docMk/>
            <pc:sldMk cId="930476298" sldId="1531"/>
            <ac:spMk id="34" creationId="{152372B3-00F5-781C-183E-6F2DDF35091D}"/>
          </ac:spMkLst>
        </pc:spChg>
        <pc:spChg chg="mod">
          <ac:chgData name="Vrielink, Francis" userId="3d258d00-cfd8-41c5-9f04-1a5a39faef2f" providerId="ADAL" clId="{8331A9DD-47C1-4360-B906-78A70915B205}" dt="2025-04-08T07:45:07.242" v="4272" actId="20577"/>
          <ac:spMkLst>
            <pc:docMk/>
            <pc:sldMk cId="930476298" sldId="1531"/>
            <ac:spMk id="35" creationId="{37104C51-0232-62ED-4C6F-1447D06633EE}"/>
          </ac:spMkLst>
        </pc:spChg>
        <pc:spChg chg="mod">
          <ac:chgData name="Vrielink, Francis" userId="3d258d00-cfd8-41c5-9f04-1a5a39faef2f" providerId="ADAL" clId="{8331A9DD-47C1-4360-B906-78A70915B205}" dt="2025-04-08T07:45:24.127" v="4281" actId="20577"/>
          <ac:spMkLst>
            <pc:docMk/>
            <pc:sldMk cId="930476298" sldId="1531"/>
            <ac:spMk id="36" creationId="{D8EF981A-9BA7-0EB1-9B70-F7FBF2F7DF1C}"/>
          </ac:spMkLst>
        </pc:spChg>
        <pc:picChg chg="add mod">
          <ac:chgData name="Vrielink, Francis" userId="3d258d00-cfd8-41c5-9f04-1a5a39faef2f" providerId="ADAL" clId="{8331A9DD-47C1-4360-B906-78A70915B205}" dt="2025-04-07T18:25:22.741" v="2707" actId="1076"/>
          <ac:picMkLst>
            <pc:docMk/>
            <pc:sldMk cId="930476298" sldId="1531"/>
            <ac:picMk id="8" creationId="{0C5FBDB5-9B03-85B1-3EE8-73DBD4A94232}"/>
          </ac:picMkLst>
        </pc:picChg>
        <pc:picChg chg="add del mod">
          <ac:chgData name="Vrielink, Francis" userId="3d258d00-cfd8-41c5-9f04-1a5a39faef2f" providerId="ADAL" clId="{8331A9DD-47C1-4360-B906-78A70915B205}" dt="2025-04-08T07:58:18.771" v="4358" actId="478"/>
          <ac:picMkLst>
            <pc:docMk/>
            <pc:sldMk cId="930476298" sldId="1531"/>
            <ac:picMk id="9" creationId="{01B663E0-6C7D-2ED7-17ED-39C8AFBDB2C1}"/>
          </ac:picMkLst>
        </pc:picChg>
        <pc:picChg chg="add del mod">
          <ac:chgData name="Vrielink, Francis" userId="3d258d00-cfd8-41c5-9f04-1a5a39faef2f" providerId="ADAL" clId="{8331A9DD-47C1-4360-B906-78A70915B205}" dt="2025-04-08T07:45:33.659" v="4282" actId="478"/>
          <ac:picMkLst>
            <pc:docMk/>
            <pc:sldMk cId="930476298" sldId="1531"/>
            <ac:picMk id="18" creationId="{B6FB7698-34A2-09E7-E90F-1D9511AA4E0E}"/>
          </ac:picMkLst>
        </pc:picChg>
        <pc:picChg chg="add mod">
          <ac:chgData name="Vrielink, Francis" userId="3d258d00-cfd8-41c5-9f04-1a5a39faef2f" providerId="ADAL" clId="{8331A9DD-47C1-4360-B906-78A70915B205}" dt="2025-04-08T07:58:32.181" v="4365" actId="1076"/>
          <ac:picMkLst>
            <pc:docMk/>
            <pc:sldMk cId="930476298" sldId="1531"/>
            <ac:picMk id="20" creationId="{FC64EE9E-EED0-1A83-756D-21C5446424DD}"/>
          </ac:picMkLst>
        </pc:picChg>
      </pc:sldChg>
      <pc:sldChg chg="del">
        <pc:chgData name="Vrielink, Francis" userId="3d258d00-cfd8-41c5-9f04-1a5a39faef2f" providerId="ADAL" clId="{8331A9DD-47C1-4360-B906-78A70915B205}" dt="2025-04-07T17:19:03.010" v="747" actId="47"/>
        <pc:sldMkLst>
          <pc:docMk/>
          <pc:sldMk cId="1983300259" sldId="1532"/>
        </pc:sldMkLst>
      </pc:sldChg>
      <pc:sldChg chg="addSp delSp modSp mod">
        <pc:chgData name="Vrielink, Francis" userId="3d258d00-cfd8-41c5-9f04-1a5a39faef2f" providerId="ADAL" clId="{8331A9DD-47C1-4360-B906-78A70915B205}" dt="2025-04-08T07:48:15.086" v="4342" actId="20577"/>
        <pc:sldMkLst>
          <pc:docMk/>
          <pc:sldMk cId="1402317904" sldId="1533"/>
        </pc:sldMkLst>
        <pc:spChg chg="mod">
          <ac:chgData name="Vrielink, Francis" userId="3d258d00-cfd8-41c5-9f04-1a5a39faef2f" providerId="ADAL" clId="{8331A9DD-47C1-4360-B906-78A70915B205}" dt="2025-04-08T07:48:15.086" v="4342" actId="20577"/>
          <ac:spMkLst>
            <pc:docMk/>
            <pc:sldMk cId="1402317904" sldId="1533"/>
            <ac:spMk id="4" creationId="{D36CDCC8-D80A-3CA3-9903-EC310613197D}"/>
          </ac:spMkLst>
        </pc:spChg>
        <pc:spChg chg="mod">
          <ac:chgData name="Vrielink, Francis" userId="3d258d00-cfd8-41c5-9f04-1a5a39faef2f" providerId="ADAL" clId="{8331A9DD-47C1-4360-B906-78A70915B205}" dt="2025-04-07T19:56:55.111" v="3909" actId="20577"/>
          <ac:spMkLst>
            <pc:docMk/>
            <pc:sldMk cId="1402317904" sldId="1533"/>
            <ac:spMk id="12" creationId="{E2476A93-B8D4-4E44-87FD-AFF601B2337C}"/>
          </ac:spMkLst>
        </pc:spChg>
        <pc:spChg chg="mod">
          <ac:chgData name="Vrielink, Francis" userId="3d258d00-cfd8-41c5-9f04-1a5a39faef2f" providerId="ADAL" clId="{8331A9DD-47C1-4360-B906-78A70915B205}" dt="2025-04-07T19:56:59.811" v="3920" actId="20577"/>
          <ac:spMkLst>
            <pc:docMk/>
            <pc:sldMk cId="1402317904" sldId="1533"/>
            <ac:spMk id="13" creationId="{4985FF45-EE56-11C3-E0CC-6BBB359031C0}"/>
          </ac:spMkLst>
        </pc:spChg>
        <pc:spChg chg="mod">
          <ac:chgData name="Vrielink, Francis" userId="3d258d00-cfd8-41c5-9f04-1a5a39faef2f" providerId="ADAL" clId="{8331A9DD-47C1-4360-B906-78A70915B205}" dt="2025-04-07T19:57:04.626" v="3926" actId="20577"/>
          <ac:spMkLst>
            <pc:docMk/>
            <pc:sldMk cId="1402317904" sldId="1533"/>
            <ac:spMk id="15" creationId="{6EA1F8B7-D4BC-D8B0-E6FD-F33ECB45A1DD}"/>
          </ac:spMkLst>
        </pc:spChg>
        <pc:spChg chg="mod">
          <ac:chgData name="Vrielink, Francis" userId="3d258d00-cfd8-41c5-9f04-1a5a39faef2f" providerId="ADAL" clId="{8331A9DD-47C1-4360-B906-78A70915B205}" dt="2025-04-07T19:57:10.044" v="3927" actId="1076"/>
          <ac:spMkLst>
            <pc:docMk/>
            <pc:sldMk cId="1402317904" sldId="1533"/>
            <ac:spMk id="16" creationId="{F53F294D-65CC-23A5-E4A1-B2132FCF814C}"/>
          </ac:spMkLst>
        </pc:spChg>
        <pc:spChg chg="mod">
          <ac:chgData name="Vrielink, Francis" userId="3d258d00-cfd8-41c5-9f04-1a5a39faef2f" providerId="ADAL" clId="{8331A9DD-47C1-4360-B906-78A70915B205}" dt="2025-04-07T19:57:12.855" v="3928" actId="1076"/>
          <ac:spMkLst>
            <pc:docMk/>
            <pc:sldMk cId="1402317904" sldId="1533"/>
            <ac:spMk id="17" creationId="{AB86235B-CBC0-F9DB-29F4-F23367831B1B}"/>
          </ac:spMkLst>
        </pc:spChg>
        <pc:spChg chg="mod">
          <ac:chgData name="Vrielink, Francis" userId="3d258d00-cfd8-41c5-9f04-1a5a39faef2f" providerId="ADAL" clId="{8331A9DD-47C1-4360-B906-78A70915B205}" dt="2025-04-07T19:56:40.444" v="3901" actId="14100"/>
          <ac:spMkLst>
            <pc:docMk/>
            <pc:sldMk cId="1402317904" sldId="1533"/>
            <ac:spMk id="19" creationId="{40542B69-6D97-5F24-63E3-ABE36EA69A27}"/>
          </ac:spMkLst>
        </pc:spChg>
        <pc:picChg chg="add mod">
          <ac:chgData name="Vrielink, Francis" userId="3d258d00-cfd8-41c5-9f04-1a5a39faef2f" providerId="ADAL" clId="{8331A9DD-47C1-4360-B906-78A70915B205}" dt="2025-04-07T19:58:48.092" v="3939" actId="1076"/>
          <ac:picMkLst>
            <pc:docMk/>
            <pc:sldMk cId="1402317904" sldId="1533"/>
            <ac:picMk id="10" creationId="{61021ADC-C02B-C904-A5B9-8BD47D7A0900}"/>
          </ac:picMkLst>
        </pc:picChg>
        <pc:picChg chg="add del mod">
          <ac:chgData name="Vrielink, Francis" userId="3d258d00-cfd8-41c5-9f04-1a5a39faef2f" providerId="ADAL" clId="{8331A9DD-47C1-4360-B906-78A70915B205}" dt="2025-04-07T19:53:00.537" v="3818" actId="478"/>
          <ac:picMkLst>
            <pc:docMk/>
            <pc:sldMk cId="1402317904" sldId="1533"/>
            <ac:picMk id="24" creationId="{A061098E-4C0B-5B5F-9F52-7D8703F03396}"/>
          </ac:picMkLst>
        </pc:picChg>
        <pc:picChg chg="add del mod">
          <ac:chgData name="Vrielink, Francis" userId="3d258d00-cfd8-41c5-9f04-1a5a39faef2f" providerId="ADAL" clId="{8331A9DD-47C1-4360-B906-78A70915B205}" dt="2025-04-07T19:56:23.535" v="3887" actId="478"/>
          <ac:picMkLst>
            <pc:docMk/>
            <pc:sldMk cId="1402317904" sldId="1533"/>
            <ac:picMk id="26" creationId="{E2C32F71-2487-F716-350E-8A38077D857E}"/>
          </ac:picMkLst>
        </pc:picChg>
        <pc:picChg chg="add del mod">
          <ac:chgData name="Vrielink, Francis" userId="3d258d00-cfd8-41c5-9f04-1a5a39faef2f" providerId="ADAL" clId="{8331A9DD-47C1-4360-B906-78A70915B205}" dt="2025-04-07T19:52:23.321" v="3811" actId="478"/>
          <ac:picMkLst>
            <pc:docMk/>
            <pc:sldMk cId="1402317904" sldId="1533"/>
            <ac:picMk id="29" creationId="{7147D4BD-B012-9F18-0C29-7AE5907538CF}"/>
          </ac:picMkLst>
        </pc:picChg>
        <pc:picChg chg="add del mod">
          <ac:chgData name="Vrielink, Francis" userId="3d258d00-cfd8-41c5-9f04-1a5a39faef2f" providerId="ADAL" clId="{8331A9DD-47C1-4360-B906-78A70915B205}" dt="2025-04-07T19:56:22.316" v="3886" actId="478"/>
          <ac:picMkLst>
            <pc:docMk/>
            <pc:sldMk cId="1402317904" sldId="1533"/>
            <ac:picMk id="32" creationId="{628BBEE9-87CC-AC29-14B6-F381852E7159}"/>
          </ac:picMkLst>
        </pc:picChg>
        <pc:picChg chg="add mod">
          <ac:chgData name="Vrielink, Francis" userId="3d258d00-cfd8-41c5-9f04-1a5a39faef2f" providerId="ADAL" clId="{8331A9DD-47C1-4360-B906-78A70915B205}" dt="2025-04-07T19:57:23.054" v="3933" actId="14100"/>
          <ac:picMkLst>
            <pc:docMk/>
            <pc:sldMk cId="1402317904" sldId="1533"/>
            <ac:picMk id="34" creationId="{158518A0-450C-9123-EBAD-AA9060F2F093}"/>
          </ac:picMkLst>
        </pc:picChg>
        <pc:picChg chg="add mod">
          <ac:chgData name="Vrielink, Francis" userId="3d258d00-cfd8-41c5-9f04-1a5a39faef2f" providerId="ADAL" clId="{8331A9DD-47C1-4360-B906-78A70915B205}" dt="2025-04-07T19:58:40.200" v="3938" actId="14100"/>
          <ac:picMkLst>
            <pc:docMk/>
            <pc:sldMk cId="1402317904" sldId="1533"/>
            <ac:picMk id="36" creationId="{64594ABE-3F1A-6D08-AB35-1B705F4B8853}"/>
          </ac:picMkLst>
        </pc:picChg>
        <pc:cxnChg chg="mod">
          <ac:chgData name="Vrielink, Francis" userId="3d258d00-cfd8-41c5-9f04-1a5a39faef2f" providerId="ADAL" clId="{8331A9DD-47C1-4360-B906-78A70915B205}" dt="2025-04-07T19:54:19.702" v="3871" actId="1076"/>
          <ac:cxnSpMkLst>
            <pc:docMk/>
            <pc:sldMk cId="1402317904" sldId="1533"/>
            <ac:cxnSpMk id="21" creationId="{B84B33EF-2A54-99B2-FEF8-27486B72F624}"/>
          </ac:cxnSpMkLst>
        </pc:cxnChg>
      </pc:sldChg>
      <pc:sldChg chg="del">
        <pc:chgData name="Vrielink, Francis" userId="3d258d00-cfd8-41c5-9f04-1a5a39faef2f" providerId="ADAL" clId="{8331A9DD-47C1-4360-B906-78A70915B205}" dt="2025-04-07T17:19:05.165" v="748" actId="47"/>
        <pc:sldMkLst>
          <pc:docMk/>
          <pc:sldMk cId="3064302530" sldId="1534"/>
        </pc:sldMkLst>
      </pc:sldChg>
      <pc:sldChg chg="addSp delSp modSp add mod">
        <pc:chgData name="Vrielink, Francis" userId="3d258d00-cfd8-41c5-9f04-1a5a39faef2f" providerId="ADAL" clId="{8331A9DD-47C1-4360-B906-78A70915B205}" dt="2025-04-08T08:55:13.771" v="4484" actId="20577"/>
        <pc:sldMkLst>
          <pc:docMk/>
          <pc:sldMk cId="2353782884" sldId="1535"/>
        </pc:sldMkLst>
        <pc:spChg chg="mod">
          <ac:chgData name="Vrielink, Francis" userId="3d258d00-cfd8-41c5-9f04-1a5a39faef2f" providerId="ADAL" clId="{8331A9DD-47C1-4360-B906-78A70915B205}" dt="2025-04-07T17:04:09.982" v="249" actId="20577"/>
          <ac:spMkLst>
            <pc:docMk/>
            <pc:sldMk cId="2353782884" sldId="1535"/>
            <ac:spMk id="33" creationId="{AC757F5E-B016-F947-4518-7C6B9CC7EE04}"/>
          </ac:spMkLst>
        </pc:spChg>
        <pc:spChg chg="mod">
          <ac:chgData name="Vrielink, Francis" userId="3d258d00-cfd8-41c5-9f04-1a5a39faef2f" providerId="ADAL" clId="{8331A9DD-47C1-4360-B906-78A70915B205}" dt="2025-04-08T08:55:07.764" v="4477" actId="20577"/>
          <ac:spMkLst>
            <pc:docMk/>
            <pc:sldMk cId="2353782884" sldId="1535"/>
            <ac:spMk id="34" creationId="{152372B3-00F5-781C-183E-6F2DDF35091D}"/>
          </ac:spMkLst>
        </pc:spChg>
        <pc:spChg chg="mod">
          <ac:chgData name="Vrielink, Francis" userId="3d258d00-cfd8-41c5-9f04-1a5a39faef2f" providerId="ADAL" clId="{8331A9DD-47C1-4360-B906-78A70915B205}" dt="2025-04-08T07:46:16.545" v="4294" actId="20577"/>
          <ac:spMkLst>
            <pc:docMk/>
            <pc:sldMk cId="2353782884" sldId="1535"/>
            <ac:spMk id="35" creationId="{37104C51-0232-62ED-4C6F-1447D06633EE}"/>
          </ac:spMkLst>
        </pc:spChg>
        <pc:spChg chg="mod">
          <ac:chgData name="Vrielink, Francis" userId="3d258d00-cfd8-41c5-9f04-1a5a39faef2f" providerId="ADAL" clId="{8331A9DD-47C1-4360-B906-78A70915B205}" dt="2025-04-08T08:55:13.771" v="4484" actId="20577"/>
          <ac:spMkLst>
            <pc:docMk/>
            <pc:sldMk cId="2353782884" sldId="1535"/>
            <ac:spMk id="36" creationId="{D8EF981A-9BA7-0EB1-9B70-F7FBF2F7DF1C}"/>
          </ac:spMkLst>
        </pc:spChg>
        <pc:picChg chg="add mod">
          <ac:chgData name="Vrielink, Francis" userId="3d258d00-cfd8-41c5-9f04-1a5a39faef2f" providerId="ADAL" clId="{8331A9DD-47C1-4360-B906-78A70915B205}" dt="2025-04-07T18:26:19.893" v="2779" actId="1076"/>
          <ac:picMkLst>
            <pc:docMk/>
            <pc:sldMk cId="2353782884" sldId="1535"/>
            <ac:picMk id="8" creationId="{612BA25B-A23A-3694-C3B2-BBF3879456B4}"/>
          </ac:picMkLst>
        </pc:picChg>
        <pc:picChg chg="add del">
          <ac:chgData name="Vrielink, Francis" userId="3d258d00-cfd8-41c5-9f04-1a5a39faef2f" providerId="ADAL" clId="{8331A9DD-47C1-4360-B906-78A70915B205}" dt="2025-04-08T08:55:02.284" v="4470" actId="22"/>
          <ac:picMkLst>
            <pc:docMk/>
            <pc:sldMk cId="2353782884" sldId="1535"/>
            <ac:picMk id="9" creationId="{C3D75C33-64CD-3A32-C8A0-DD71596E9381}"/>
          </ac:picMkLst>
        </pc:picChg>
        <pc:picChg chg="add mod">
          <ac:chgData name="Vrielink, Francis" userId="3d258d00-cfd8-41c5-9f04-1a5a39faef2f" providerId="ADAL" clId="{8331A9DD-47C1-4360-B906-78A70915B205}" dt="2025-04-07T19:38:27.782" v="3273" actId="14100"/>
          <ac:picMkLst>
            <pc:docMk/>
            <pc:sldMk cId="2353782884" sldId="1535"/>
            <ac:picMk id="18" creationId="{5F421B6C-CF04-38A8-28FD-EA3E28DC4890}"/>
          </ac:picMkLst>
        </pc:picChg>
      </pc:sldChg>
      <pc:sldChg chg="addSp delSp modSp add mod">
        <pc:chgData name="Vrielink, Francis" userId="3d258d00-cfd8-41c5-9f04-1a5a39faef2f" providerId="ADAL" clId="{8331A9DD-47C1-4360-B906-78A70915B205}" dt="2025-04-08T07:47:38.410" v="4331" actId="1076"/>
        <pc:sldMkLst>
          <pc:docMk/>
          <pc:sldMk cId="3535104389" sldId="1536"/>
        </pc:sldMkLst>
        <pc:spChg chg="mod">
          <ac:chgData name="Vrielink, Francis" userId="3d258d00-cfd8-41c5-9f04-1a5a39faef2f" providerId="ADAL" clId="{8331A9DD-47C1-4360-B906-78A70915B205}" dt="2025-04-07T17:17:44.604" v="657" actId="1076"/>
          <ac:spMkLst>
            <pc:docMk/>
            <pc:sldMk cId="3535104389" sldId="1536"/>
            <ac:spMk id="33" creationId="{AC757F5E-B016-F947-4518-7C6B9CC7EE04}"/>
          </ac:spMkLst>
        </pc:spChg>
        <pc:spChg chg="mod">
          <ac:chgData name="Vrielink, Francis" userId="3d258d00-cfd8-41c5-9f04-1a5a39faef2f" providerId="ADAL" clId="{8331A9DD-47C1-4360-B906-78A70915B205}" dt="2025-04-07T17:17:51.923" v="659" actId="1076"/>
          <ac:spMkLst>
            <pc:docMk/>
            <pc:sldMk cId="3535104389" sldId="1536"/>
            <ac:spMk id="34" creationId="{152372B3-00F5-781C-183E-6F2DDF35091D}"/>
          </ac:spMkLst>
        </pc:spChg>
        <pc:spChg chg="mod">
          <ac:chgData name="Vrielink, Francis" userId="3d258d00-cfd8-41c5-9f04-1a5a39faef2f" providerId="ADAL" clId="{8331A9DD-47C1-4360-B906-78A70915B205}" dt="2025-04-07T19:18:52.629" v="3091" actId="115"/>
          <ac:spMkLst>
            <pc:docMk/>
            <pc:sldMk cId="3535104389" sldId="1536"/>
            <ac:spMk id="35" creationId="{37104C51-0232-62ED-4C6F-1447D06633EE}"/>
          </ac:spMkLst>
        </pc:spChg>
        <pc:spChg chg="mod">
          <ac:chgData name="Vrielink, Francis" userId="3d258d00-cfd8-41c5-9f04-1a5a39faef2f" providerId="ADAL" clId="{8331A9DD-47C1-4360-B906-78A70915B205}" dt="2025-04-07T19:36:36.872" v="3268" actId="115"/>
          <ac:spMkLst>
            <pc:docMk/>
            <pc:sldMk cId="3535104389" sldId="1536"/>
            <ac:spMk id="36" creationId="{D8EF981A-9BA7-0EB1-9B70-F7FBF2F7DF1C}"/>
          </ac:spMkLst>
        </pc:spChg>
        <pc:picChg chg="add del mod">
          <ac:chgData name="Vrielink, Francis" userId="3d258d00-cfd8-41c5-9f04-1a5a39faef2f" providerId="ADAL" clId="{8331A9DD-47C1-4360-B906-78A70915B205}" dt="2025-04-08T07:47:28.682" v="4328" actId="478"/>
          <ac:picMkLst>
            <pc:docMk/>
            <pc:sldMk cId="3535104389" sldId="1536"/>
            <ac:picMk id="8" creationId="{43372B04-4654-6664-7CFA-AFA41196C627}"/>
          </ac:picMkLst>
        </pc:picChg>
        <pc:picChg chg="add mod">
          <ac:chgData name="Vrielink, Francis" userId="3d258d00-cfd8-41c5-9f04-1a5a39faef2f" providerId="ADAL" clId="{8331A9DD-47C1-4360-B906-78A70915B205}" dt="2025-04-08T07:47:38.410" v="4331" actId="1076"/>
          <ac:picMkLst>
            <pc:docMk/>
            <pc:sldMk cId="3535104389" sldId="1536"/>
            <ac:picMk id="9" creationId="{4EAF66EF-57DB-346C-C481-48A5638C0DAF}"/>
          </ac:picMkLst>
        </pc:picChg>
        <pc:picChg chg="add mod">
          <ac:chgData name="Vrielink, Francis" userId="3d258d00-cfd8-41c5-9f04-1a5a39faef2f" providerId="ADAL" clId="{8331A9DD-47C1-4360-B906-78A70915B205}" dt="2025-04-07T19:35:37.743" v="3222" actId="1076"/>
          <ac:picMkLst>
            <pc:docMk/>
            <pc:sldMk cId="3535104389" sldId="1536"/>
            <ac:picMk id="18" creationId="{BFFF7ED1-7A45-1F68-FDFF-2E46C944494C}"/>
          </ac:picMkLst>
        </pc:picChg>
      </pc:sldChg>
    </pc:docChg>
  </pc:docChgLst>
  <pc:docChgLst>
    <pc:chgData name="Routledge, Mandy" userId="bacdedf5-8e30-494b-ad8b-f27fa30c4f8d" providerId="ADAL" clId="{86114C85-B593-4BE9-AAD3-9163D72047C0}"/>
    <pc:docChg chg="modSld">
      <pc:chgData name="Routledge, Mandy" userId="bacdedf5-8e30-494b-ad8b-f27fa30c4f8d" providerId="ADAL" clId="{86114C85-B593-4BE9-AAD3-9163D72047C0}" dt="2025-03-18T10:32:58.570" v="10" actId="20577"/>
      <pc:docMkLst>
        <pc:docMk/>
      </pc:docMkLst>
      <pc:sldChg chg="modSp mod">
        <pc:chgData name="Routledge, Mandy" userId="bacdedf5-8e30-494b-ad8b-f27fa30c4f8d" providerId="ADAL" clId="{86114C85-B593-4BE9-AAD3-9163D72047C0}" dt="2025-03-18T10:32:58.570" v="10" actId="20577"/>
        <pc:sldMkLst>
          <pc:docMk/>
          <pc:sldMk cId="323006580" sldId="548"/>
        </pc:sldMkLst>
        <pc:spChg chg="mod">
          <ac:chgData name="Routledge, Mandy" userId="bacdedf5-8e30-494b-ad8b-f27fa30c4f8d" providerId="ADAL" clId="{86114C85-B593-4BE9-AAD3-9163D72047C0}" dt="2025-03-18T10:32:58.570" v="10" actId="20577"/>
          <ac:spMkLst>
            <pc:docMk/>
            <pc:sldMk cId="323006580" sldId="548"/>
            <ac:spMk id="3" creationId="{00000000-0000-0000-0000-000000000000}"/>
          </ac:spMkLst>
        </pc:spChg>
        <pc:spChg chg="mod">
          <ac:chgData name="Routledge, Mandy" userId="bacdedf5-8e30-494b-ad8b-f27fa30c4f8d" providerId="ADAL" clId="{86114C85-B593-4BE9-AAD3-9163D72047C0}" dt="2025-03-18T10:32:47.649" v="1"/>
          <ac:spMkLst>
            <pc:docMk/>
            <pc:sldMk cId="323006580" sldId="548"/>
            <ac:spMk id="4" creationId="{00000000-0000-0000-0000-000000000000}"/>
          </ac:spMkLst>
        </pc:spChg>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pChg chg="mod">
          <ac:chgData name="Routledge, Mandy" userId="bacdedf5-8e30-494b-ad8b-f27fa30c4f8d" providerId="ADAL" clId="{B38A7417-544A-4735-A153-A49E7D17E97F}" dt="2024-09-24T09:46:03.719" v="3" actId="20577"/>
          <ac:spMkLst>
            <pc:docMk/>
            <pc:sldMk cId="323006580" sldId="548"/>
            <ac:spMk id="3" creationId="{00000000-0000-0000-0000-000000000000}"/>
          </ac:spMkLst>
        </pc:spChg>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pChg chg="mod">
          <ac:chgData name="Routledge, Mandy" userId="bacdedf5-8e30-494b-ad8b-f27fa30c4f8d" providerId="ADAL" clId="{FB03AEC6-8294-421B-8DB2-60AB44335E96}" dt="2024-11-18T15:48:07.446" v="14" actId="20577"/>
          <ac:spMkLst>
            <pc:docMk/>
            <pc:sldMk cId="323006580" sldId="548"/>
            <ac:spMk id="3" creationId="{00000000-0000-0000-0000-000000000000}"/>
          </ac:spMkLst>
        </pc:spChg>
      </pc:sldChg>
    </pc:docChg>
  </pc:docChgLst>
  <pc:docChgLst>
    <pc:chgData name="Harmsel ter, Marjan" userId="5bf7b4e5-383a-4bf6-a1ba-3724f9cc09cb" providerId="ADAL" clId="{6F8F22C0-8EC1-4A7C-97E8-807D54DFC95B}"/>
    <pc:docChg chg="modSld">
      <pc:chgData name="Harmsel ter, Marjan" userId="5bf7b4e5-383a-4bf6-a1ba-3724f9cc09cb" providerId="ADAL" clId="{6F8F22C0-8EC1-4A7C-97E8-807D54DFC95B}" dt="2025-04-08T08:54:03.430" v="8" actId="14100"/>
      <pc:docMkLst>
        <pc:docMk/>
      </pc:docMkLst>
      <pc:sldChg chg="modSp mod">
        <pc:chgData name="Harmsel ter, Marjan" userId="5bf7b4e5-383a-4bf6-a1ba-3724f9cc09cb" providerId="ADAL" clId="{6F8F22C0-8EC1-4A7C-97E8-807D54DFC95B}" dt="2025-04-08T08:49:25.429" v="0" actId="207"/>
        <pc:sldMkLst>
          <pc:docMk/>
          <pc:sldMk cId="2189114603" sldId="1437"/>
        </pc:sldMkLst>
        <pc:spChg chg="mod">
          <ac:chgData name="Harmsel ter, Marjan" userId="5bf7b4e5-383a-4bf6-a1ba-3724f9cc09cb" providerId="ADAL" clId="{6F8F22C0-8EC1-4A7C-97E8-807D54DFC95B}" dt="2025-04-08T08:49:25.429" v="0" actId="207"/>
          <ac:spMkLst>
            <pc:docMk/>
            <pc:sldMk cId="2189114603" sldId="1437"/>
            <ac:spMk id="3" creationId="{00000000-0000-0000-0000-000000000000}"/>
          </ac:spMkLst>
        </pc:spChg>
      </pc:sldChg>
      <pc:sldChg chg="modSp mod">
        <pc:chgData name="Harmsel ter, Marjan" userId="5bf7b4e5-383a-4bf6-a1ba-3724f9cc09cb" providerId="ADAL" clId="{6F8F22C0-8EC1-4A7C-97E8-807D54DFC95B}" dt="2025-04-08T08:54:03.430" v="8" actId="14100"/>
        <pc:sldMkLst>
          <pc:docMk/>
          <pc:sldMk cId="2946319108" sldId="1516"/>
        </pc:sldMkLst>
        <pc:cxnChg chg="mod">
          <ac:chgData name="Harmsel ter, Marjan" userId="5bf7b4e5-383a-4bf6-a1ba-3724f9cc09cb" providerId="ADAL" clId="{6F8F22C0-8EC1-4A7C-97E8-807D54DFC95B}" dt="2025-04-08T08:53:14.280" v="4" actId="14100"/>
          <ac:cxnSpMkLst>
            <pc:docMk/>
            <pc:sldMk cId="2946319108" sldId="1516"/>
            <ac:cxnSpMk id="21" creationId="{B84B33EF-2A54-99B2-FEF8-27486B72F624}"/>
          </ac:cxnSpMkLst>
        </pc:cxnChg>
        <pc:cxnChg chg="mod">
          <ac:chgData name="Harmsel ter, Marjan" userId="5bf7b4e5-383a-4bf6-a1ba-3724f9cc09cb" providerId="ADAL" clId="{6F8F22C0-8EC1-4A7C-97E8-807D54DFC95B}" dt="2025-04-08T08:53:37.585" v="7" actId="1076"/>
          <ac:cxnSpMkLst>
            <pc:docMk/>
            <pc:sldMk cId="2946319108" sldId="1516"/>
            <ac:cxnSpMk id="22" creationId="{9F5DDF96-473A-4B94-2052-4638476CC5BD}"/>
          </ac:cxnSpMkLst>
        </pc:cxnChg>
        <pc:cxnChg chg="mod">
          <ac:chgData name="Harmsel ter, Marjan" userId="5bf7b4e5-383a-4bf6-a1ba-3724f9cc09cb" providerId="ADAL" clId="{6F8F22C0-8EC1-4A7C-97E8-807D54DFC95B}" dt="2025-04-08T08:54:03.430" v="8" actId="14100"/>
          <ac:cxnSpMkLst>
            <pc:docMk/>
            <pc:sldMk cId="2946319108" sldId="1516"/>
            <ac:cxnSpMk id="29" creationId="{10445519-6BAB-CA4B-0B0C-EF80D4D34E4C}"/>
          </ac:cxnSpMkLst>
        </pc:cxnChg>
      </pc:sldChg>
    </pc:docChg>
  </pc:docChgLst>
  <pc:docChgLst>
    <pc:chgData name="Das, Gerarda" userId="dec061bf-56a5-47a0-b9f3-f749fe418ae6" providerId="ADAL" clId="{DC7B9EB9-080B-4016-806F-287431F0EB1A}"/>
    <pc:docChg chg="custSel modSld">
      <pc:chgData name="Das, Gerarda" userId="dec061bf-56a5-47a0-b9f3-f749fe418ae6" providerId="ADAL" clId="{DC7B9EB9-080B-4016-806F-287431F0EB1A}" dt="2025-04-08T09:13:31.172" v="111" actId="20577"/>
      <pc:docMkLst>
        <pc:docMk/>
      </pc:docMkLst>
      <pc:sldChg chg="modSp mod">
        <pc:chgData name="Das, Gerarda" userId="dec061bf-56a5-47a0-b9f3-f749fe418ae6" providerId="ADAL" clId="{DC7B9EB9-080B-4016-806F-287431F0EB1A}" dt="2025-04-08T09:13:31.172" v="111" actId="20577"/>
        <pc:sldMkLst>
          <pc:docMk/>
          <pc:sldMk cId="2189114603" sldId="1437"/>
        </pc:sldMkLst>
        <pc:spChg chg="mod">
          <ac:chgData name="Das, Gerarda" userId="dec061bf-56a5-47a0-b9f3-f749fe418ae6" providerId="ADAL" clId="{DC7B9EB9-080B-4016-806F-287431F0EB1A}" dt="2025-04-08T09:13:31.172" v="111" actId="20577"/>
          <ac:spMkLst>
            <pc:docMk/>
            <pc:sldMk cId="2189114603" sldId="143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8-4-2025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8-4-2025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verwijderen: </a:t>
            </a:r>
            <a:r>
              <a:rPr lang="nl-NL" sz="1200" b="0" kern="1200">
                <a:solidFill>
                  <a:schemeClr val="tx1"/>
                </a:solidFill>
                <a:effectLst/>
                <a:latin typeface="+mn-lt"/>
                <a:ea typeface="+mn-ea"/>
                <a:cs typeface="+mn-cs"/>
              </a:rPr>
              <a:t>weghalen</a:t>
            </a:r>
          </a:p>
          <a:p>
            <a:pPr fontAlgn="t"/>
            <a:r>
              <a:rPr lang="nl-NL" sz="1200" b="1" kern="1200">
                <a:solidFill>
                  <a:schemeClr val="tx1"/>
                </a:solidFill>
                <a:effectLst/>
                <a:latin typeface="+mn-lt"/>
                <a:ea typeface="+mn-ea"/>
                <a:cs typeface="+mn-cs"/>
              </a:rPr>
              <a:t>een ziekte overbrengen: </a:t>
            </a:r>
            <a:r>
              <a:rPr lang="nl-NL" sz="1200" b="0" kern="1200">
                <a:solidFill>
                  <a:schemeClr val="tx1"/>
                </a:solidFill>
                <a:effectLst/>
                <a:latin typeface="+mn-lt"/>
                <a:ea typeface="+mn-ea"/>
                <a:cs typeface="+mn-cs"/>
              </a:rPr>
              <a:t>iemand ziek maken</a:t>
            </a:r>
          </a:p>
          <a:p>
            <a:pPr fontAlgn="t"/>
            <a:r>
              <a:rPr lang="nl-NL" sz="1200" b="1" kern="1200">
                <a:solidFill>
                  <a:schemeClr val="tx1"/>
                </a:solidFill>
                <a:effectLst/>
                <a:latin typeface="+mn-lt"/>
                <a:ea typeface="+mn-ea"/>
                <a:cs typeface="+mn-cs"/>
              </a:rPr>
              <a:t>speciaal: </a:t>
            </a:r>
            <a:r>
              <a:rPr lang="nl-NL" sz="1200" b="0" kern="1200">
                <a:solidFill>
                  <a:schemeClr val="tx1"/>
                </a:solidFill>
                <a:effectLst/>
                <a:latin typeface="+mn-lt"/>
                <a:ea typeface="+mn-ea"/>
                <a:cs typeface="+mn-cs"/>
              </a:rPr>
              <a:t>bijzonder</a:t>
            </a:r>
          </a:p>
          <a:p>
            <a:pPr fontAlgn="t"/>
            <a:r>
              <a:rPr lang="nl-NL" sz="1200" b="1" kern="1200">
                <a:solidFill>
                  <a:schemeClr val="tx1"/>
                </a:solidFill>
                <a:effectLst/>
                <a:latin typeface="+mn-lt"/>
                <a:ea typeface="+mn-ea"/>
                <a:cs typeface="+mn-cs"/>
              </a:rPr>
              <a:t>voorkomen: </a:t>
            </a:r>
            <a:r>
              <a:rPr lang="nl-NL" sz="1200" b="0" kern="1200">
                <a:solidFill>
                  <a:schemeClr val="tx1"/>
                </a:solidFill>
                <a:effectLst/>
                <a:latin typeface="+mn-lt"/>
                <a:ea typeface="+mn-ea"/>
                <a:cs typeface="+mn-cs"/>
              </a:rPr>
              <a:t>zorgen dat iets niet gebeurt</a:t>
            </a:r>
          </a:p>
          <a:p>
            <a:pPr fontAlgn="t"/>
            <a:r>
              <a:rPr lang="nl-NL" sz="1200" b="1" kern="1200">
                <a:solidFill>
                  <a:schemeClr val="tx1"/>
                </a:solidFill>
                <a:effectLst/>
                <a:latin typeface="+mn-lt"/>
                <a:ea typeface="+mn-ea"/>
                <a:cs typeface="+mn-cs"/>
              </a:rPr>
              <a:t>actief: </a:t>
            </a:r>
            <a:r>
              <a:rPr lang="nl-NL" sz="1200" b="0" kern="1200">
                <a:solidFill>
                  <a:schemeClr val="tx1"/>
                </a:solidFill>
                <a:effectLst/>
                <a:latin typeface="+mn-lt"/>
                <a:ea typeface="+mn-ea"/>
                <a:cs typeface="+mn-cs"/>
              </a:rPr>
              <a:t>veel aan het doen en aan het bewegen</a:t>
            </a:r>
          </a:p>
          <a:p>
            <a:pPr fontAlgn="t"/>
            <a:r>
              <a:rPr lang="nl-NL" sz="1200" b="1" kern="1200">
                <a:solidFill>
                  <a:schemeClr val="tx1"/>
                </a:solidFill>
                <a:effectLst/>
                <a:latin typeface="+mn-lt"/>
                <a:ea typeface="+mn-ea"/>
                <a:cs typeface="+mn-cs"/>
              </a:rPr>
              <a:t>een voorkeur hebben voor: </a:t>
            </a:r>
            <a:r>
              <a:rPr lang="nl-NL" sz="1200" b="0" kern="1200">
                <a:solidFill>
                  <a:schemeClr val="tx1"/>
                </a:solidFill>
                <a:effectLst/>
                <a:latin typeface="+mn-lt"/>
                <a:ea typeface="+mn-ea"/>
                <a:cs typeface="+mn-cs"/>
              </a:rPr>
              <a:t>iets het liefst hebben of doen</a:t>
            </a:r>
          </a:p>
          <a:p>
            <a:pPr fontAlgn="t"/>
            <a:r>
              <a:rPr lang="nl-NL" sz="1200" b="1" kern="1200">
                <a:solidFill>
                  <a:schemeClr val="tx1"/>
                </a:solidFill>
                <a:effectLst/>
                <a:latin typeface="+mn-lt"/>
                <a:ea typeface="+mn-ea"/>
                <a:cs typeface="+mn-cs"/>
              </a:rPr>
              <a:t>controleren: </a:t>
            </a:r>
            <a:r>
              <a:rPr lang="nl-NL" sz="1200" b="0" kern="1200">
                <a:solidFill>
                  <a:schemeClr val="tx1"/>
                </a:solidFill>
                <a:effectLst/>
                <a:latin typeface="+mn-lt"/>
                <a:ea typeface="+mn-ea"/>
                <a:cs typeface="+mn-cs"/>
              </a:rPr>
              <a:t>kijken of alles goed is</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46225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8-4-2025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8-4-2025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8-4-2025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8-4-2025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youtu.be/W7nx6JXrrpo?feature=shar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Vandaag ga ik jullie vertellen hoe belangrijk het is dat je fruit en groente goed wast voordat je het opeet. Ja, ook jullie appeltje dat je elke dag meeneemt naar school. Door het wassen </a:t>
            </a:r>
            <a:r>
              <a:rPr lang="nl-NL" sz="2000" b="1" u="sng" dirty="0">
                <a:effectLst/>
                <a:ea typeface="Times New Roman" panose="02020603050405020304" pitchFamily="18" charset="0"/>
                <a:cs typeface="Arial" panose="020B0604020202020204" pitchFamily="34" charset="0"/>
              </a:rPr>
              <a:t>verwijder</a:t>
            </a:r>
            <a:r>
              <a:rPr lang="nl-NL" sz="2000" dirty="0">
                <a:effectLst/>
                <a:ea typeface="Times New Roman" panose="02020603050405020304" pitchFamily="18" charset="0"/>
                <a:cs typeface="Arial" panose="020B0604020202020204" pitchFamily="34" charset="0"/>
              </a:rPr>
              <a:t> je </a:t>
            </a:r>
            <a:r>
              <a:rPr lang="nl-NL" sz="2000" dirty="0">
                <a:ea typeface="Times New Roman" panose="02020603050405020304" pitchFamily="18" charset="0"/>
                <a:cs typeface="Arial" panose="020B0604020202020204" pitchFamily="34" charset="0"/>
              </a:rPr>
              <a:t>namelijk</a:t>
            </a:r>
            <a:r>
              <a:rPr lang="nl-NL" sz="2000" dirty="0">
                <a:effectLst/>
                <a:ea typeface="Times New Roman" panose="02020603050405020304" pitchFamily="18" charset="0"/>
                <a:cs typeface="Arial" panose="020B0604020202020204" pitchFamily="34" charset="0"/>
              </a:rPr>
              <a:t> bacteri</a:t>
            </a:r>
            <a:r>
              <a:rPr lang="nl-NL" sz="2000" dirty="0">
                <a:ea typeface="Times New Roman" panose="02020603050405020304" pitchFamily="18" charset="0"/>
                <a:cs typeface="Arial" panose="020B0604020202020204" pitchFamily="34" charset="0"/>
              </a:rPr>
              <a:t>ën en andere giftige stofjes </a:t>
            </a:r>
            <a:r>
              <a:rPr lang="nl-NL" sz="2000" dirty="0">
                <a:solidFill>
                  <a:schemeClr val="accent6">
                    <a:lumMod val="75000"/>
                  </a:schemeClr>
                </a:solidFill>
                <a:ea typeface="Times New Roman" panose="02020603050405020304" pitchFamily="18" charset="0"/>
                <a:cs typeface="Arial" panose="020B0604020202020204" pitchFamily="34" charset="0"/>
              </a:rPr>
              <a:t>(als het nodig is geef je een korte uitleg)</a:t>
            </a:r>
            <a:r>
              <a:rPr lang="nl-NL" sz="2000" dirty="0">
                <a:ea typeface="Times New Roman" panose="02020603050405020304" pitchFamily="18" charset="0"/>
                <a:cs typeface="Arial" panose="020B0604020202020204" pitchFamily="34" charset="0"/>
              </a:rPr>
              <a:t> die op je appel kunnen zitten. Je </a:t>
            </a:r>
            <a:r>
              <a:rPr lang="nl-NL" sz="2000" b="1" i="1" dirty="0">
                <a:ea typeface="Times New Roman" panose="02020603050405020304" pitchFamily="18" charset="0"/>
                <a:cs typeface="Arial" panose="020B0604020202020204" pitchFamily="34" charset="0"/>
              </a:rPr>
              <a:t>haalt </a:t>
            </a:r>
            <a:r>
              <a:rPr lang="nl-NL" sz="2000" dirty="0">
                <a:ea typeface="Times New Roman" panose="02020603050405020304" pitchFamily="18" charset="0"/>
                <a:cs typeface="Arial" panose="020B0604020202020204" pitchFamily="34" charset="0"/>
              </a:rPr>
              <a:t>de bacteriën en andere giftige stofjes </a:t>
            </a:r>
            <a:r>
              <a:rPr lang="nl-NL" sz="2000" b="1" i="1" dirty="0">
                <a:ea typeface="Times New Roman" panose="02020603050405020304" pitchFamily="18" charset="0"/>
                <a:cs typeface="Arial" panose="020B0604020202020204" pitchFamily="34" charset="0"/>
              </a:rPr>
              <a:t>weg</a:t>
            </a:r>
            <a:r>
              <a:rPr lang="nl-NL" sz="2000" dirty="0">
                <a:ea typeface="Times New Roman" panose="02020603050405020304" pitchFamily="18" charset="0"/>
                <a:cs typeface="Arial" panose="020B0604020202020204" pitchFamily="34" charset="0"/>
              </a:rPr>
              <a:t>. Dit is belangrijk omdat bacteriën </a:t>
            </a:r>
            <a:r>
              <a:rPr lang="nl-NL" sz="2000" b="1" u="sng" dirty="0">
                <a:ea typeface="Times New Roman" panose="02020603050405020304" pitchFamily="18" charset="0"/>
                <a:cs typeface="Arial" panose="020B0604020202020204" pitchFamily="34" charset="0"/>
              </a:rPr>
              <a:t>een ziekte kunnen overbrengen</a:t>
            </a:r>
            <a:r>
              <a:rPr lang="nl-NL" sz="2000" dirty="0">
                <a:ea typeface="Times New Roman" panose="02020603050405020304" pitchFamily="18" charset="0"/>
                <a:cs typeface="Arial" panose="020B0604020202020204" pitchFamily="34" charset="0"/>
              </a:rPr>
              <a:t>. Zij kunnen </a:t>
            </a:r>
            <a:r>
              <a:rPr lang="nl-NL" sz="2000" b="1" i="1" dirty="0">
                <a:ea typeface="Times New Roman" panose="02020603050405020304" pitchFamily="18" charset="0"/>
                <a:cs typeface="Arial" panose="020B0604020202020204" pitchFamily="34" charset="0"/>
              </a:rPr>
              <a:t>iemand ziek maken</a:t>
            </a:r>
            <a:r>
              <a:rPr lang="nl-NL" sz="2000" dirty="0">
                <a:ea typeface="Times New Roman" panose="02020603050405020304" pitchFamily="18" charset="0"/>
                <a:cs typeface="Arial" panose="020B0604020202020204" pitchFamily="34" charset="0"/>
              </a:rPr>
              <a:t>. En als je je appel dus goed wast, </a:t>
            </a:r>
            <a:r>
              <a:rPr lang="nl-NL" sz="2000" b="1" u="sng" dirty="0">
                <a:ea typeface="Times New Roman" panose="02020603050405020304" pitchFamily="18" charset="0"/>
                <a:cs typeface="Arial" panose="020B0604020202020204" pitchFamily="34" charset="0"/>
              </a:rPr>
              <a:t>voorkom</a:t>
            </a:r>
            <a:r>
              <a:rPr lang="nl-NL" sz="2000" dirty="0">
                <a:ea typeface="Times New Roman" panose="02020603050405020304" pitchFamily="18" charset="0"/>
                <a:cs typeface="Arial" panose="020B0604020202020204" pitchFamily="34" charset="0"/>
              </a:rPr>
              <a:t> je dat je ziek wordt. Je </a:t>
            </a:r>
            <a:r>
              <a:rPr lang="nl-NL" sz="2000" b="1" i="1" dirty="0">
                <a:ea typeface="Times New Roman" panose="02020603050405020304" pitchFamily="18" charset="0"/>
                <a:cs typeface="Arial" panose="020B0604020202020204" pitchFamily="34" charset="0"/>
              </a:rPr>
              <a:t>zorgt er dan voor dat iets niet gebeurt</a:t>
            </a:r>
            <a:r>
              <a:rPr lang="nl-NL" sz="2000" dirty="0">
                <a:ea typeface="Times New Roman" panose="02020603050405020304" pitchFamily="18" charset="0"/>
                <a:cs typeface="Arial" panose="020B0604020202020204" pitchFamily="34" charset="0"/>
              </a:rPr>
              <a:t>.</a:t>
            </a:r>
            <a:br>
              <a:rPr lang="nl-NL" sz="2000" b="1" i="1"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Ook wil ik nog even </a:t>
            </a:r>
            <a:r>
              <a:rPr lang="nl-NL" sz="2000" b="1" u="sng" dirty="0">
                <a:ea typeface="Times New Roman" panose="02020603050405020304" pitchFamily="18" charset="0"/>
                <a:cs typeface="Arial" panose="020B0604020202020204" pitchFamily="34" charset="0"/>
              </a:rPr>
              <a:t>speciale</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bijzondere </a:t>
            </a:r>
            <a:r>
              <a:rPr lang="nl-NL" sz="2000" dirty="0">
                <a:ea typeface="Times New Roman" panose="02020603050405020304" pitchFamily="18" charset="0"/>
                <a:cs typeface="Arial" panose="020B0604020202020204" pitchFamily="34" charset="0"/>
              </a:rPr>
              <a:t>aandacht vragen voor iets waar deze bacteriën </a:t>
            </a:r>
            <a:r>
              <a:rPr lang="nl-NL" sz="2000" b="1" u="sng" dirty="0">
                <a:ea typeface="Times New Roman" panose="02020603050405020304" pitchFamily="18" charset="0"/>
                <a:cs typeface="Arial" panose="020B0604020202020204" pitchFamily="34" charset="0"/>
              </a:rPr>
              <a:t>een voorkeur voor hebben</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Iets wat ze het liefst hebben of doen</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Ze zijn namelijk gek op dingen die lekker warm zijn. Zoals eten dat je buiten de koelkast laat staan. Of het vochtige vaatdoekje op het aanrecht. Bacteriën vinden deze dingen zo prettig dat ze dan heel </a:t>
            </a:r>
            <a:r>
              <a:rPr lang="nl-NL" sz="2000" b="1" u="sng" dirty="0">
                <a:ea typeface="Times New Roman" panose="02020603050405020304" pitchFamily="18" charset="0"/>
                <a:cs typeface="Arial" panose="020B0604020202020204" pitchFamily="34" charset="0"/>
              </a:rPr>
              <a:t>actief</a:t>
            </a:r>
            <a:r>
              <a:rPr lang="nl-NL" sz="2000" dirty="0">
                <a:ea typeface="Times New Roman" panose="02020603050405020304" pitchFamily="18" charset="0"/>
                <a:cs typeface="Arial" panose="020B0604020202020204" pitchFamily="34" charset="0"/>
              </a:rPr>
              <a:t> worden, dat ze </a:t>
            </a:r>
            <a:r>
              <a:rPr lang="nl-NL" sz="2000" b="1" i="1" dirty="0">
                <a:ea typeface="Times New Roman" panose="02020603050405020304" pitchFamily="18" charset="0"/>
                <a:cs typeface="Arial" panose="020B0604020202020204" pitchFamily="34" charset="0"/>
              </a:rPr>
              <a:t>veel aan het doen en aan het bewegen zijn</a:t>
            </a:r>
            <a:r>
              <a:rPr lang="nl-NL" sz="2000" dirty="0">
                <a:ea typeface="Times New Roman" panose="02020603050405020304" pitchFamily="18" charset="0"/>
                <a:cs typeface="Arial" panose="020B0604020202020204" pitchFamily="34" charset="0"/>
              </a:rPr>
              <a:t>. Op die manier groeien de bacteriën en komen er steeds meer bacteriën bij. Zeker nu het weer warm wordt is het voor je gezondheid heel belangrijk dat je </a:t>
            </a:r>
            <a:r>
              <a:rPr lang="nl-NL" sz="2000" b="1" u="sng" dirty="0">
                <a:ea typeface="Times New Roman" panose="02020603050405020304" pitchFamily="18" charset="0"/>
                <a:cs typeface="Arial" panose="020B0604020202020204" pitchFamily="34" charset="0"/>
              </a:rPr>
              <a:t>controleert</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kijkt of alles goed is</a:t>
            </a:r>
            <a:r>
              <a:rPr lang="nl-NL" sz="2000" dirty="0">
                <a:ea typeface="Times New Roman" panose="02020603050405020304" pitchFamily="18" charset="0"/>
                <a:cs typeface="Arial" panose="020B0604020202020204" pitchFamily="34" charset="0"/>
              </a:rPr>
              <a:t>, of alle groente en fruit wel goed gewassen is. En dat je restjes van het eten op tijd in de koelkast zet.</a:t>
            </a: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a:solidFill>
                  <a:srgbClr val="00B050"/>
                </a:solidFill>
                <a:ea typeface="Times New Roman" panose="02020603050405020304" pitchFamily="18" charset="0"/>
                <a:cs typeface="Arial" panose="020B0604020202020204" pitchFamily="34" charset="0"/>
              </a:rPr>
              <a:t>Optioneel: In </a:t>
            </a:r>
            <a:r>
              <a:rPr lang="nl-NL" sz="2000" dirty="0">
                <a:solidFill>
                  <a:srgbClr val="00B050"/>
                </a:solidFill>
                <a:ea typeface="Times New Roman" panose="02020603050405020304" pitchFamily="18" charset="0"/>
                <a:cs typeface="Arial" panose="020B0604020202020204" pitchFamily="34" charset="0"/>
              </a:rPr>
              <a:t>de laatste dia vind je de link naar een eenvoudig filmpje over bacteriën.</a:t>
            </a:r>
            <a:endParaRPr lang="nl-NL" sz="24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verwijderen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aanbrengen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16475" y="1371275"/>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weghalen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is belangrijk je appel te wassen om bacteriën te </a:t>
            </a:r>
            <a:r>
              <a:rPr lang="nl-NL" sz="2400" i="1" u="sng">
                <a:solidFill>
                  <a:srgbClr val="387038"/>
                </a:solidFill>
                <a:latin typeface="Century Gothic" panose="020B0502020202020204" pitchFamily="34" charset="0"/>
                <a:ea typeface="Calibri"/>
                <a:cs typeface="Times New Roman"/>
              </a:rPr>
              <a:t>verwijderen</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toevoegen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nl-NL" sz="2800">
                <a:effectLst/>
                <a:latin typeface="Trebuchet MS"/>
                <a:ea typeface="Calibri"/>
                <a:cs typeface="Times New Roman"/>
              </a:rPr>
              <a:t> </a:t>
            </a:r>
            <a:r>
              <a:rPr kumimoji="0" lang="nl-NL" sz="2400" b="0" i="1" u="none" strike="noStrike" kern="1200" cap="none" spc="0" normalizeH="0" baseline="0" noProof="0">
                <a:ln>
                  <a:noFill/>
                </a:ln>
                <a:solidFill>
                  <a:srgbClr val="387038"/>
                </a:solidFill>
                <a:effectLst/>
                <a:uLnTx/>
                <a:uFillTx/>
                <a:latin typeface="Century Gothic" panose="020B0502020202020204" pitchFamily="34" charset="0"/>
                <a:ea typeface="Calibri"/>
                <a:cs typeface="Times New Roman"/>
              </a:rPr>
              <a:t>Zij </a:t>
            </a:r>
            <a:r>
              <a:rPr kumimoji="0" lang="nl-NL" sz="2400" b="0" i="1" u="sng" strike="noStrike" kern="1200" cap="none" spc="0" normalizeH="0" baseline="0" noProof="0">
                <a:ln>
                  <a:noFill/>
                </a:ln>
                <a:solidFill>
                  <a:srgbClr val="387038"/>
                </a:solidFill>
                <a:effectLst/>
                <a:uLnTx/>
                <a:uFillTx/>
                <a:latin typeface="Century Gothic" panose="020B0502020202020204" pitchFamily="34" charset="0"/>
                <a:ea typeface="Calibri"/>
                <a:cs typeface="Times New Roman"/>
              </a:rPr>
              <a:t>brengt</a:t>
            </a:r>
            <a:r>
              <a:rPr kumimoji="0" lang="nl-NL" sz="2400" b="0" i="1" u="none" strike="noStrike" kern="1200" cap="none" spc="0" normalizeH="0" baseline="0" noProof="0">
                <a:ln>
                  <a:noFill/>
                </a:ln>
                <a:solidFill>
                  <a:srgbClr val="387038"/>
                </a:solidFill>
                <a:effectLst/>
                <a:uLnTx/>
                <a:uFillTx/>
                <a:latin typeface="Century Gothic" panose="020B0502020202020204" pitchFamily="34" charset="0"/>
                <a:ea typeface="Calibri"/>
                <a:cs typeface="Times New Roman"/>
              </a:rPr>
              <a:t> make up </a:t>
            </a:r>
            <a:r>
              <a:rPr kumimoji="0" lang="nl-NL" sz="2400" b="0" i="1" u="sng" strike="noStrike" kern="1200" cap="none" spc="0" normalizeH="0" baseline="0" noProof="0">
                <a:ln>
                  <a:noFill/>
                </a:ln>
                <a:solidFill>
                  <a:srgbClr val="387038"/>
                </a:solidFill>
                <a:effectLst/>
                <a:uLnTx/>
                <a:uFillTx/>
                <a:latin typeface="Century Gothic" panose="020B0502020202020204" pitchFamily="34" charset="0"/>
                <a:ea typeface="Calibri"/>
                <a:cs typeface="Times New Roman"/>
              </a:rPr>
              <a:t>aan</a:t>
            </a:r>
            <a:r>
              <a:rPr kumimoji="0" lang="nl-NL" sz="2400" b="0" i="1" u="none" strike="noStrike" kern="1200" cap="none" spc="0" normalizeH="0" baseline="0" noProof="0">
                <a:ln>
                  <a:noFill/>
                </a:ln>
                <a:solidFill>
                  <a:srgbClr val="387038"/>
                </a:solidFill>
                <a:effectLst/>
                <a:uLnTx/>
                <a:uFillTx/>
                <a:latin typeface="Century Gothic" panose="020B0502020202020204" pitchFamily="34" charset="0"/>
                <a:ea typeface="Calibri"/>
                <a:cs typeface="Times New Roman"/>
              </a:rPr>
              <a:t> op de ogen van de vrouw.</a:t>
            </a:r>
            <a:endParaRPr kumimoji="0" lang="nl-NL" sz="24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appel, fruit, voedsel, Mcintosh&#10;&#10;Automatisch gegenereerde beschrijving">
            <a:extLst>
              <a:ext uri="{FF2B5EF4-FFF2-40B4-BE49-F238E27FC236}">
                <a16:creationId xmlns:a16="http://schemas.microsoft.com/office/drawing/2014/main" id="{30A32E68-6033-530C-5175-573ECA05C3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7172" y="2036585"/>
            <a:ext cx="2856842" cy="2856842"/>
          </a:xfrm>
          <a:prstGeom prst="rect">
            <a:avLst/>
          </a:prstGeom>
        </p:spPr>
      </p:pic>
      <p:pic>
        <p:nvPicPr>
          <p:cNvPr id="20" name="Afbeelding 19" descr="Afbeelding met persoon, Make-upartiest, Menselijk gezicht, vrouw&#10;&#10;Automatisch gegenereerde beschrijving">
            <a:extLst>
              <a:ext uri="{FF2B5EF4-FFF2-40B4-BE49-F238E27FC236}">
                <a16:creationId xmlns:a16="http://schemas.microsoft.com/office/drawing/2014/main" id="{88C0285C-18CA-1291-03F3-E126A573D6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2397" y="2062654"/>
            <a:ext cx="3702911" cy="2473545"/>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speciaal</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gewoon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bijzonder</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Hij vraagt </a:t>
            </a:r>
            <a:r>
              <a:rPr lang="nl-NL" sz="2400" i="1" u="sng">
                <a:solidFill>
                  <a:srgbClr val="387038"/>
                </a:solidFill>
                <a:latin typeface="Century Gothic" panose="020B0502020202020204" pitchFamily="34" charset="0"/>
                <a:ea typeface="Calibri"/>
                <a:cs typeface="Times New Roman"/>
              </a:rPr>
              <a:t>speciale</a:t>
            </a:r>
            <a:r>
              <a:rPr lang="nl-NL" sz="2400" i="1">
                <a:solidFill>
                  <a:srgbClr val="387038"/>
                </a:solidFill>
                <a:latin typeface="Century Gothic" panose="020B0502020202020204" pitchFamily="34" charset="0"/>
                <a:ea typeface="Calibri"/>
                <a:cs typeface="Times New Roman"/>
              </a:rPr>
              <a:t> aandacht voor hygiëne in de keuken.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65278"/>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bijzonder, normaal</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is heel </a:t>
            </a:r>
            <a:r>
              <a:rPr lang="nl-NL" sz="2400" i="1" u="sng">
                <a:solidFill>
                  <a:srgbClr val="387038"/>
                </a:solidFill>
                <a:latin typeface="Century Gothic" panose="020B0502020202020204" pitchFamily="34" charset="0"/>
                <a:ea typeface="Calibri"/>
                <a:cs typeface="Times New Roman"/>
              </a:rPr>
              <a:t>gewoon</a:t>
            </a:r>
            <a:r>
              <a:rPr lang="nl-NL" sz="2400" i="1">
                <a:solidFill>
                  <a:srgbClr val="387038"/>
                </a:solidFill>
                <a:latin typeface="Century Gothic" panose="020B0502020202020204" pitchFamily="34" charset="0"/>
                <a:ea typeface="Calibri"/>
                <a:cs typeface="Times New Roman"/>
              </a:rPr>
              <a:t> om restjes in de koelkast te zetten.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476C8217-9EC4-233B-7EE9-ABC99982D2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487" y="1894391"/>
            <a:ext cx="3770632" cy="2918642"/>
          </a:xfrm>
          <a:prstGeom prst="rect">
            <a:avLst/>
          </a:prstGeom>
        </p:spPr>
      </p:pic>
      <p:pic>
        <p:nvPicPr>
          <p:cNvPr id="20" name="Afbeelding 19" descr="Afbeelding met persoon, kleding, overdekt, muur&#10;&#10;Automatisch gegenereerde beschrijving">
            <a:extLst>
              <a:ext uri="{FF2B5EF4-FFF2-40B4-BE49-F238E27FC236}">
                <a16:creationId xmlns:a16="http://schemas.microsoft.com/office/drawing/2014/main" id="{7CD81042-DD34-6C92-53FD-E19530F0DA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5601" y="2410967"/>
            <a:ext cx="3814430" cy="2548039"/>
          </a:xfrm>
          <a:prstGeom prst="rect">
            <a:avLst/>
          </a:prstGeom>
        </p:spPr>
      </p:pic>
    </p:spTree>
    <p:extLst>
      <p:ext uri="{BB962C8B-B14F-4D97-AF65-F5344CB8AC3E}">
        <p14:creationId xmlns:p14="http://schemas.microsoft.com/office/powerpoint/2010/main" val="2619582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voorkomen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veroorzaken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zorgen dat iets niet gebeurt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Door je handen en je fruit te wassen </a:t>
            </a:r>
            <a:r>
              <a:rPr lang="nl-NL" sz="2400" i="1" u="sng">
                <a:solidFill>
                  <a:srgbClr val="387038"/>
                </a:solidFill>
                <a:latin typeface="Century Gothic" panose="020B0502020202020204" pitchFamily="34" charset="0"/>
                <a:ea typeface="Calibri"/>
                <a:cs typeface="Times New Roman"/>
              </a:rPr>
              <a:t>voorkom</a:t>
            </a:r>
            <a:r>
              <a:rPr lang="nl-NL" sz="2400" i="1">
                <a:solidFill>
                  <a:srgbClr val="387038"/>
                </a:solidFill>
                <a:latin typeface="Century Gothic" panose="020B0502020202020204" pitchFamily="34" charset="0"/>
                <a:ea typeface="Calibri"/>
                <a:cs typeface="Times New Roman"/>
              </a:rPr>
              <a:t> je dat je ziek wordt.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waardoor iets gebeurt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Je </a:t>
            </a:r>
            <a:r>
              <a:rPr lang="nl-NL" sz="2400" i="1" u="sng">
                <a:solidFill>
                  <a:srgbClr val="387038"/>
                </a:solidFill>
                <a:effectLst/>
                <a:latin typeface="Century Gothic" panose="020B0502020202020204" pitchFamily="34" charset="0"/>
                <a:ea typeface="Calibri"/>
                <a:cs typeface="Times New Roman"/>
              </a:rPr>
              <a:t>veroorzaakt</a:t>
            </a:r>
            <a:r>
              <a:rPr lang="nl-NL" sz="2400" i="1">
                <a:solidFill>
                  <a:srgbClr val="387038"/>
                </a:solidFill>
                <a:latin typeface="Century Gothic" panose="020B0502020202020204" pitchFamily="34" charset="0"/>
                <a:ea typeface="Calibri"/>
                <a:cs typeface="Times New Roman"/>
              </a:rPr>
              <a:t> dat iemand ziek wordt als je in zijn gezicht niest.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0C5FBDB5-9B03-85B1-3EE8-73DBD4A942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112" y="2591405"/>
            <a:ext cx="3587961" cy="2299685"/>
          </a:xfrm>
          <a:prstGeom prst="rect">
            <a:avLst/>
          </a:prstGeom>
        </p:spPr>
      </p:pic>
      <p:pic>
        <p:nvPicPr>
          <p:cNvPr id="20" name="Afbeelding 19" descr="Afbeelding met kleding, persoon, buitenshuis, jeans&#10;&#10;Automatisch gegenereerde beschrijving">
            <a:extLst>
              <a:ext uri="{FF2B5EF4-FFF2-40B4-BE49-F238E27FC236}">
                <a16:creationId xmlns:a16="http://schemas.microsoft.com/office/drawing/2014/main" id="{FC64EE9E-EED0-1A83-756D-21C544642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5198" y="2366370"/>
            <a:ext cx="2676613" cy="2676613"/>
          </a:xfrm>
          <a:prstGeom prst="rect">
            <a:avLst/>
          </a:prstGeom>
        </p:spPr>
      </p:pic>
    </p:spTree>
    <p:extLst>
      <p:ext uri="{BB962C8B-B14F-4D97-AF65-F5344CB8AC3E}">
        <p14:creationId xmlns:p14="http://schemas.microsoft.com/office/powerpoint/2010/main" val="930476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actief</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passief</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veel aan het doen en aan het bewegen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Bacteriën zijn heel </a:t>
            </a:r>
            <a:r>
              <a:rPr lang="nl-NL" sz="2400" i="1" u="sng">
                <a:solidFill>
                  <a:srgbClr val="387038"/>
                </a:solidFill>
                <a:latin typeface="Century Gothic" panose="020B0502020202020204" pitchFamily="34" charset="0"/>
                <a:ea typeface="Calibri"/>
                <a:cs typeface="Times New Roman"/>
              </a:rPr>
              <a:t>actief</a:t>
            </a:r>
            <a:r>
              <a:rPr lang="nl-NL" sz="2400" i="1">
                <a:solidFill>
                  <a:srgbClr val="387038"/>
                </a:solidFill>
                <a:latin typeface="Century Gothic" panose="020B0502020202020204" pitchFamily="34" charset="0"/>
                <a:ea typeface="Calibri"/>
                <a:cs typeface="Times New Roman"/>
              </a:rPr>
              <a:t> als ze op een vochtig vaatdoekje zitten.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niets doen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jongen ligt </a:t>
            </a:r>
            <a:r>
              <a:rPr lang="nl-NL" sz="2400" i="1" u="sng">
                <a:solidFill>
                  <a:srgbClr val="387038"/>
                </a:solidFill>
                <a:latin typeface="Century Gothic" panose="020B0502020202020204" pitchFamily="34" charset="0"/>
                <a:ea typeface="Calibri"/>
                <a:cs typeface="Times New Roman"/>
              </a:rPr>
              <a:t>passief</a:t>
            </a:r>
            <a:r>
              <a:rPr lang="nl-NL" sz="2400" i="1">
                <a:solidFill>
                  <a:srgbClr val="387038"/>
                </a:solidFill>
                <a:latin typeface="Century Gothic" panose="020B0502020202020204" pitchFamily="34" charset="0"/>
                <a:ea typeface="Calibri"/>
                <a:cs typeface="Times New Roman"/>
              </a:rPr>
              <a:t> op de bank. Hij is aan het gamen.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612BA25B-A23A-3694-C3B2-BBF3879456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2564905"/>
            <a:ext cx="2554557" cy="2484482"/>
          </a:xfrm>
          <a:prstGeom prst="rect">
            <a:avLst/>
          </a:prstGeom>
        </p:spPr>
      </p:pic>
      <p:pic>
        <p:nvPicPr>
          <p:cNvPr id="18" name="Afbeelding 17" descr="Afbeelding met overdekt, bank, comfort, meubels&#10;&#10;Automatisch gegenereerde beschrijving">
            <a:extLst>
              <a:ext uri="{FF2B5EF4-FFF2-40B4-BE49-F238E27FC236}">
                <a16:creationId xmlns:a16="http://schemas.microsoft.com/office/drawing/2014/main" id="{5F421B6C-CF04-38A8-28FD-EA3E28DC48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2216" y="2564904"/>
            <a:ext cx="3583984" cy="2394101"/>
          </a:xfrm>
          <a:prstGeom prst="rect">
            <a:avLst/>
          </a:prstGeom>
        </p:spPr>
      </p:pic>
    </p:spTree>
    <p:extLst>
      <p:ext uri="{BB962C8B-B14F-4D97-AF65-F5344CB8AC3E}">
        <p14:creationId xmlns:p14="http://schemas.microsoft.com/office/powerpoint/2010/main" val="2353782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56031" y="295446"/>
            <a:ext cx="468905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een voorkeur hebben voor </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7245" y="24232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e</a:t>
            </a:r>
            <a:r>
              <a:rPr lang="nl-NL" sz="4800" b="1">
                <a:solidFill>
                  <a:srgbClr val="387038"/>
                </a:solidFill>
                <a:effectLst/>
                <a:latin typeface="Century Gothic" panose="020B0502020202020204" pitchFamily="34" charset="0"/>
                <a:ea typeface="Calibri"/>
                <a:cs typeface="Times New Roman"/>
              </a:rPr>
              <a:t>en afkeer hebben van</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iets het liefst hebben of doen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Bacteriën </a:t>
            </a:r>
            <a:r>
              <a:rPr lang="nl-NL" sz="2400" i="1" u="sng">
                <a:solidFill>
                  <a:srgbClr val="387038"/>
                </a:solidFill>
                <a:latin typeface="Century Gothic" panose="020B0502020202020204" pitchFamily="34" charset="0"/>
                <a:ea typeface="Calibri"/>
                <a:cs typeface="Times New Roman"/>
              </a:rPr>
              <a:t>hebben een voorkeur voor</a:t>
            </a:r>
            <a:r>
              <a:rPr lang="nl-NL" sz="2400" i="1">
                <a:solidFill>
                  <a:srgbClr val="387038"/>
                </a:solidFill>
                <a:latin typeface="Century Gothic" panose="020B0502020202020204" pitchFamily="34" charset="0"/>
                <a:ea typeface="Calibri"/>
                <a:cs typeface="Times New Roman"/>
              </a:rPr>
              <a:t> een vochtige vaatdoek.</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iets niet willen doen wat je vervelend of vies vindt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vrouw </a:t>
            </a:r>
            <a:r>
              <a:rPr lang="nl-NL" sz="2400" i="1" u="sng">
                <a:solidFill>
                  <a:srgbClr val="387038"/>
                </a:solidFill>
                <a:latin typeface="Century Gothic" panose="020B0502020202020204" pitchFamily="34" charset="0"/>
                <a:ea typeface="Calibri"/>
                <a:cs typeface="Times New Roman"/>
              </a:rPr>
              <a:t>heeft een afkeer van</a:t>
            </a:r>
            <a:r>
              <a:rPr lang="nl-NL" sz="2400" i="1">
                <a:solidFill>
                  <a:srgbClr val="387038"/>
                </a:solidFill>
                <a:latin typeface="Century Gothic" panose="020B0502020202020204" pitchFamily="34" charset="0"/>
                <a:ea typeface="Calibri"/>
                <a:cs typeface="Times New Roman"/>
              </a:rPr>
              <a:t> vieze doekjes.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persoon, kleding, Menselijk gezicht, bank&#10;&#10;Automatisch gegenereerde beschrijving">
            <a:extLst>
              <a:ext uri="{FF2B5EF4-FFF2-40B4-BE49-F238E27FC236}">
                <a16:creationId xmlns:a16="http://schemas.microsoft.com/office/drawing/2014/main" id="{BFFF7ED1-7A45-1F68-FDFF-2E46C94449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0072" y="2852936"/>
            <a:ext cx="2825241" cy="2118931"/>
          </a:xfrm>
          <a:prstGeom prst="rect">
            <a:avLst/>
          </a:prstGeom>
        </p:spPr>
      </p:pic>
      <p:pic>
        <p:nvPicPr>
          <p:cNvPr id="9" name="Afbeelding 8">
            <a:extLst>
              <a:ext uri="{FF2B5EF4-FFF2-40B4-BE49-F238E27FC236}">
                <a16:creationId xmlns:a16="http://schemas.microsoft.com/office/drawing/2014/main" id="{4EAF66EF-57DB-346C-C481-48A5638C0DAF}"/>
              </a:ext>
            </a:extLst>
          </p:cNvPr>
          <p:cNvPicPr>
            <a:picLocks noChangeAspect="1"/>
          </p:cNvPicPr>
          <p:nvPr/>
        </p:nvPicPr>
        <p:blipFill>
          <a:blip r:embed="rId4"/>
          <a:stretch>
            <a:fillRect/>
          </a:stretch>
        </p:blipFill>
        <p:spPr>
          <a:xfrm>
            <a:off x="391105" y="2777759"/>
            <a:ext cx="3670736" cy="1903513"/>
          </a:xfrm>
          <a:prstGeom prst="rect">
            <a:avLst/>
          </a:prstGeom>
        </p:spPr>
      </p:pic>
    </p:spTree>
    <p:extLst>
      <p:ext uri="{BB962C8B-B14F-4D97-AF65-F5344CB8AC3E}">
        <p14:creationId xmlns:p14="http://schemas.microsoft.com/office/powerpoint/2010/main" val="3535104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628624"/>
            <a:ext cx="2601905" cy="6247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29011" y="4628624"/>
            <a:ext cx="276221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wassen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28835" y="4060612"/>
            <a:ext cx="3044235"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controleren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21629" y="3501197"/>
            <a:ext cx="278986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opeten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75120" y="4940975"/>
            <a:ext cx="2668432" cy="8479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54319" y="4921908"/>
            <a:ext cx="2630492" cy="84797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kijken of alles goed is</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315294" y="5383944"/>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Het is belangrijk dat je </a:t>
            </a:r>
            <a:r>
              <a:rPr lang="nl-NL" sz="2400" i="1" u="sng">
                <a:solidFill>
                  <a:srgbClr val="387038"/>
                </a:solidFill>
                <a:latin typeface="Century Gothic" panose="020B0502020202020204" pitchFamily="34" charset="0"/>
                <a:ea typeface="Calibri"/>
                <a:cs typeface="Times New Roman"/>
              </a:rPr>
              <a:t>controleert</a:t>
            </a:r>
            <a:r>
              <a:rPr lang="nl-NL" sz="2400" i="1">
                <a:solidFill>
                  <a:srgbClr val="387038"/>
                </a:solidFill>
                <a:latin typeface="Century Gothic" panose="020B0502020202020204" pitchFamily="34" charset="0"/>
                <a:ea typeface="Calibri"/>
                <a:cs typeface="Times New Roman"/>
              </a:rPr>
              <a:t> of het fruit wel goed gewassen is.</a:t>
            </a:r>
            <a:endParaRPr lang="nl-NL" sz="2400">
              <a:effectLst/>
              <a:ea typeface="Calibri"/>
              <a:cs typeface="Times New Roman"/>
            </a:endParaRPr>
          </a:p>
        </p:txBody>
      </p:sp>
      <p:pic>
        <p:nvPicPr>
          <p:cNvPr id="10" name="Afbeelding 9" descr="Afbeelding met persoon, kleding, Natuurlijke voeding, Voedingsgroep&#10;&#10;Automatisch gegenereerde beschrijving">
            <a:extLst>
              <a:ext uri="{FF2B5EF4-FFF2-40B4-BE49-F238E27FC236}">
                <a16:creationId xmlns:a16="http://schemas.microsoft.com/office/drawing/2014/main" id="{61021ADC-C02B-C904-A5B9-8BD47D7A09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4182" y="1689286"/>
            <a:ext cx="2195636" cy="2299513"/>
          </a:xfrm>
          <a:prstGeom prst="rect">
            <a:avLst/>
          </a:prstGeom>
        </p:spPr>
      </p:pic>
      <p:pic>
        <p:nvPicPr>
          <p:cNvPr id="34" name="Afbeelding 33" descr="Afbeelding met appel, fruit, voedsel, Mcintosh&#10;&#10;Automatisch gegenereerde beschrijving">
            <a:extLst>
              <a:ext uri="{FF2B5EF4-FFF2-40B4-BE49-F238E27FC236}">
                <a16:creationId xmlns:a16="http://schemas.microsoft.com/office/drawing/2014/main" id="{158518A0-450C-9123-EBAD-AA9060F2F0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445" y="2074726"/>
            <a:ext cx="2439455" cy="2439455"/>
          </a:xfrm>
          <a:prstGeom prst="rect">
            <a:avLst/>
          </a:prstGeom>
        </p:spPr>
      </p:pic>
      <p:pic>
        <p:nvPicPr>
          <p:cNvPr id="36" name="Afbeelding 35" descr="Afbeelding met persoon, Menselijk gezicht, appel, peuter&#10;&#10;Automatisch gegenereerde beschrijving">
            <a:extLst>
              <a:ext uri="{FF2B5EF4-FFF2-40B4-BE49-F238E27FC236}">
                <a16:creationId xmlns:a16="http://schemas.microsoft.com/office/drawing/2014/main" id="{64594ABE-3F1A-6D08-AB35-1B705F4B88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2910" y="1684585"/>
            <a:ext cx="2611399" cy="1744415"/>
          </a:xfrm>
          <a:prstGeom prst="rect">
            <a:avLst/>
          </a:prstGeom>
        </p:spPr>
      </p:pic>
    </p:spTree>
    <p:extLst>
      <p:ext uri="{BB962C8B-B14F-4D97-AF65-F5344CB8AC3E}">
        <p14:creationId xmlns:p14="http://schemas.microsoft.com/office/powerpoint/2010/main" val="1402317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287568" y="944622"/>
            <a:ext cx="589125" cy="156529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045423" y="381629"/>
            <a:ext cx="267053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974168" y="418188"/>
            <a:ext cx="284942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vaccineren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2481239" y="1286923"/>
            <a:ext cx="26052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448621" y="1222846"/>
            <a:ext cx="2670537"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aansteken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238831" y="5013175"/>
            <a:ext cx="290923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090305" y="5013175"/>
            <a:ext cx="319726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bacterie</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395536" y="2509914"/>
            <a:ext cx="829375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828600" y="2456518"/>
            <a:ext cx="1072919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een ziekte overbrengen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4625365" y="3445761"/>
            <a:ext cx="4054352"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4625365" y="3457050"/>
            <a:ext cx="6428574"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iemand ziek maken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3319554" y="3400591"/>
            <a:ext cx="1089877" cy="161258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3" name="Afbeelding 22" descr="Afbeelding met persoon, fruit, vasthouden, voedsel&#10;&#10;Automatisch gegenereerde beschrijving">
            <a:extLst>
              <a:ext uri="{FF2B5EF4-FFF2-40B4-BE49-F238E27FC236}">
                <a16:creationId xmlns:a16="http://schemas.microsoft.com/office/drawing/2014/main" id="{AD95DF88-922A-9BC4-405A-CDC81C6804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9228" y="4056494"/>
            <a:ext cx="2205356" cy="2205356"/>
          </a:xfrm>
          <a:prstGeom prst="rect">
            <a:avLst/>
          </a:prstGeom>
        </p:spPr>
      </p:pic>
      <p:pic>
        <p:nvPicPr>
          <p:cNvPr id="25" name="Afbeelding 24" descr="Afbeelding met water, vloeistof, luchtbel, biologie&#10;&#10;Automatisch gegenereerde beschrijving">
            <a:extLst>
              <a:ext uri="{FF2B5EF4-FFF2-40B4-BE49-F238E27FC236}">
                <a16:creationId xmlns:a16="http://schemas.microsoft.com/office/drawing/2014/main" id="{B5753234-8F14-DF69-349A-94CF90B91B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9742" y="4304849"/>
            <a:ext cx="1807116" cy="1963858"/>
          </a:xfrm>
          <a:prstGeom prst="rect">
            <a:avLst/>
          </a:prstGeom>
        </p:spPr>
      </p:pic>
      <p:pic>
        <p:nvPicPr>
          <p:cNvPr id="32" name="Afbeelding 31" descr="Afbeelding met persoon, vinger, overdekt, Menselijk gezicht&#10;&#10;Automatisch gegenereerde beschrijving">
            <a:extLst>
              <a:ext uri="{FF2B5EF4-FFF2-40B4-BE49-F238E27FC236}">
                <a16:creationId xmlns:a16="http://schemas.microsoft.com/office/drawing/2014/main" id="{AF41CBF9-C168-6911-2D78-0A5A2A028F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23588" y="414705"/>
            <a:ext cx="1944419" cy="1433537"/>
          </a:xfrm>
          <a:prstGeom prst="rect">
            <a:avLst/>
          </a:prstGeom>
        </p:spPr>
      </p:pic>
      <p:pic>
        <p:nvPicPr>
          <p:cNvPr id="24" name="Afbeelding 23" descr="Afbeelding met kleding, persoon, buitenshuis, jeans&#10;&#10;Automatisch gegenereerde beschrijving">
            <a:extLst>
              <a:ext uri="{FF2B5EF4-FFF2-40B4-BE49-F238E27FC236}">
                <a16:creationId xmlns:a16="http://schemas.microsoft.com/office/drawing/2014/main" id="{80818FC3-56DF-43C8-E90D-705FCE3F86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662" y="392075"/>
            <a:ext cx="1956751" cy="1956751"/>
          </a:xfrm>
          <a:prstGeom prst="rect">
            <a:avLst/>
          </a:prstGeom>
        </p:spPr>
      </p:pic>
      <p:cxnSp>
        <p:nvCxnSpPr>
          <p:cNvPr id="22" name="Rechte verbindingslijn 21">
            <a:extLst>
              <a:ext uri="{FF2B5EF4-FFF2-40B4-BE49-F238E27FC236}">
                <a16:creationId xmlns:a16="http://schemas.microsoft.com/office/drawing/2014/main" id="{9F5DDF96-473A-4B94-2052-4638476CC5BD}"/>
              </a:ext>
            </a:extLst>
          </p:cNvPr>
          <p:cNvCxnSpPr>
            <a:cxnSpLocks/>
          </p:cNvCxnSpPr>
          <p:nvPr/>
        </p:nvCxnSpPr>
        <p:spPr>
          <a:xfrm flipH="1" flipV="1">
            <a:off x="3394124" y="1983425"/>
            <a:ext cx="452866" cy="53891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31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15  –  8 april 2025</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verwijderen</a:t>
            </a:r>
          </a:p>
        </p:txBody>
      </p:sp>
      <p:pic>
        <p:nvPicPr>
          <p:cNvPr id="3" name="Afbeelding 2" descr="Afbeelding met appel, fruit, voedsel, Mcintosh&#10;&#10;Automatisch gegenereerde beschrijving">
            <a:extLst>
              <a:ext uri="{FF2B5EF4-FFF2-40B4-BE49-F238E27FC236}">
                <a16:creationId xmlns:a16="http://schemas.microsoft.com/office/drawing/2014/main" id="{28D77E44-ACA2-0597-6070-AEA0CBE263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1680" y="1226143"/>
            <a:ext cx="5256584" cy="5256584"/>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een ziekte overbrengen</a:t>
            </a:r>
          </a:p>
        </p:txBody>
      </p:sp>
      <p:pic>
        <p:nvPicPr>
          <p:cNvPr id="3" name="Afbeelding 2" descr="Afbeelding met persoon, fruit, vasthouden, voedsel&#10;&#10;Automatisch gegenereerde beschrijving">
            <a:extLst>
              <a:ext uri="{FF2B5EF4-FFF2-40B4-BE49-F238E27FC236}">
                <a16:creationId xmlns:a16="http://schemas.microsoft.com/office/drawing/2014/main" id="{AAE3AA83-D17F-22F0-9DF3-FABF5BD7AC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7744" y="2435631"/>
            <a:ext cx="4176464" cy="4176464"/>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voorkomen</a:t>
            </a:r>
          </a:p>
        </p:txBody>
      </p:sp>
      <p:pic>
        <p:nvPicPr>
          <p:cNvPr id="3" name="Afbeelding 2" descr="Afbeelding met appel, fruit, voedsel, Mcintosh&#10;&#10;Automatisch gegenereerde beschrijving">
            <a:extLst>
              <a:ext uri="{FF2B5EF4-FFF2-40B4-BE49-F238E27FC236}">
                <a16:creationId xmlns:a16="http://schemas.microsoft.com/office/drawing/2014/main" id="{63D01DDE-B6C4-4656-F9B7-052142DE26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1226143"/>
            <a:ext cx="2376264" cy="2376264"/>
          </a:xfrm>
          <a:prstGeom prst="rect">
            <a:avLst/>
          </a:prstGeom>
        </p:spPr>
      </p:pic>
      <p:pic>
        <p:nvPicPr>
          <p:cNvPr id="5" name="Afbeelding 4" descr="Afbeelding met clipart, tekenfilm, Graphics, grafische vormgeving&#10;&#10;Automatisch gegenereerde beschrijving">
            <a:extLst>
              <a:ext uri="{FF2B5EF4-FFF2-40B4-BE49-F238E27FC236}">
                <a16:creationId xmlns:a16="http://schemas.microsoft.com/office/drawing/2014/main" id="{CCB6A6CD-58E2-22D4-9045-2A938BBD52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592" y="3861048"/>
            <a:ext cx="2376264" cy="2376264"/>
          </a:xfrm>
          <a:prstGeom prst="rect">
            <a:avLst/>
          </a:prstGeom>
        </p:spPr>
      </p:pic>
      <p:pic>
        <p:nvPicPr>
          <p:cNvPr id="8" name="Afbeelding 7" descr="Afbeelding met tekenfilm, kunst&#10;&#10;Automatisch gegenereerde beschrijving">
            <a:extLst>
              <a:ext uri="{FF2B5EF4-FFF2-40B4-BE49-F238E27FC236}">
                <a16:creationId xmlns:a16="http://schemas.microsoft.com/office/drawing/2014/main" id="{92A03571-2070-AC75-A423-A25FBCA574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5976" y="2060848"/>
            <a:ext cx="3975673" cy="3975673"/>
          </a:xfrm>
          <a:prstGeom prst="rect">
            <a:avLst/>
          </a:prstGeom>
        </p:spPr>
      </p:pic>
      <p:pic>
        <p:nvPicPr>
          <p:cNvPr id="10" name="Afbeelding 9" descr="Afbeelding met symbool, lijn&#10;&#10;Automatisch gegenereerde beschrijving">
            <a:extLst>
              <a:ext uri="{FF2B5EF4-FFF2-40B4-BE49-F238E27FC236}">
                <a16:creationId xmlns:a16="http://schemas.microsoft.com/office/drawing/2014/main" id="{BDBD646E-8A2E-A13B-7416-BE32692D7954}"/>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604792" y="2414275"/>
            <a:ext cx="3210272" cy="3210272"/>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68288" y="-150729"/>
            <a:ext cx="9180512" cy="1200329"/>
          </a:xfrm>
          <a:prstGeom prst="rect">
            <a:avLst/>
          </a:prstGeom>
          <a:noFill/>
        </p:spPr>
        <p:txBody>
          <a:bodyPr wrap="square" rtlCol="0">
            <a:spAutoFit/>
          </a:bodyPr>
          <a:lstStyle/>
          <a:p>
            <a:r>
              <a:rPr lang="nl-NL" sz="7200" b="1" u="sng">
                <a:latin typeface="Century Gothic" panose="020B0502020202020204" pitchFamily="34" charset="0"/>
              </a:rPr>
              <a:t>speciaal</a:t>
            </a:r>
          </a:p>
        </p:txBody>
      </p:sp>
      <p:pic>
        <p:nvPicPr>
          <p:cNvPr id="5" name="Afbeelding 4" descr="Afbeelding met elektronica, luidspreker, megafoon, Menselijk gezicht&#10;&#10;Automatisch gegenereerde beschrijving">
            <a:extLst>
              <a:ext uri="{FF2B5EF4-FFF2-40B4-BE49-F238E27FC236}">
                <a16:creationId xmlns:a16="http://schemas.microsoft.com/office/drawing/2014/main" id="{532B6D13-258F-AA50-95E5-3DE594AE44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3608" y="1340768"/>
            <a:ext cx="5184576" cy="5184576"/>
          </a:xfrm>
          <a:prstGeom prst="rect">
            <a:avLst/>
          </a:prstGeom>
        </p:spPr>
      </p:pic>
      <p:sp>
        <p:nvSpPr>
          <p:cNvPr id="7" name="Tekstballon: ovaal 6">
            <a:extLst>
              <a:ext uri="{FF2B5EF4-FFF2-40B4-BE49-F238E27FC236}">
                <a16:creationId xmlns:a16="http://schemas.microsoft.com/office/drawing/2014/main" id="{00966258-4338-0D1B-CC21-782BFFEA0F65}"/>
              </a:ext>
            </a:extLst>
          </p:cNvPr>
          <p:cNvSpPr/>
          <p:nvPr/>
        </p:nvSpPr>
        <p:spPr>
          <a:xfrm>
            <a:off x="5606752" y="188640"/>
            <a:ext cx="3240360" cy="2160240"/>
          </a:xfrm>
          <a:prstGeom prst="wedgeEllipseCallout">
            <a:avLst>
              <a:gd name="adj1" fmla="val -48660"/>
              <a:gd name="adj2" fmla="val 63676"/>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457D92AB-A6E4-A3FF-5478-ED1ECDDDA112}"/>
              </a:ext>
            </a:extLst>
          </p:cNvPr>
          <p:cNvSpPr txBox="1"/>
          <p:nvPr/>
        </p:nvSpPr>
        <p:spPr>
          <a:xfrm>
            <a:off x="5586412" y="614328"/>
            <a:ext cx="3240360" cy="1569660"/>
          </a:xfrm>
          <a:prstGeom prst="rect">
            <a:avLst/>
          </a:prstGeom>
          <a:noFill/>
        </p:spPr>
        <p:txBody>
          <a:bodyPr wrap="square" rtlCol="0">
            <a:spAutoFit/>
          </a:bodyPr>
          <a:lstStyle/>
          <a:p>
            <a:pPr algn="ctr"/>
            <a:r>
              <a:rPr lang="nl-NL" sz="4800" b="1">
                <a:latin typeface="Century Gothic" panose="020B0502020202020204" pitchFamily="34" charset="0"/>
              </a:rPr>
              <a:t>Let goed op!</a:t>
            </a:r>
          </a:p>
        </p:txBody>
      </p:sp>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een voorkeur hebben voor</a:t>
            </a:r>
          </a:p>
        </p:txBody>
      </p:sp>
      <p:pic>
        <p:nvPicPr>
          <p:cNvPr id="3" name="Afbeelding 2" descr="Afbeelding met overdekt, gootsteen, vaas, Aanrechtblad&#10;&#10;Automatisch gegenereerde beschrijving">
            <a:extLst>
              <a:ext uri="{FF2B5EF4-FFF2-40B4-BE49-F238E27FC236}">
                <a16:creationId xmlns:a16="http://schemas.microsoft.com/office/drawing/2014/main" id="{8F71490A-D068-0F29-9231-8B4ABF8FE4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199" y="3871936"/>
            <a:ext cx="2592288" cy="2592288"/>
          </a:xfrm>
          <a:prstGeom prst="rect">
            <a:avLst/>
          </a:prstGeom>
          <a:ln>
            <a:solidFill>
              <a:schemeClr val="tx1"/>
            </a:solidFill>
          </a:ln>
        </p:spPr>
      </p:pic>
      <p:pic>
        <p:nvPicPr>
          <p:cNvPr id="8" name="Afbeelding 7" descr="Afbeelding met Keukengerei, kunst, tafelgerei, lepel&#10;&#10;Automatisch gegenereerde beschrijving">
            <a:extLst>
              <a:ext uri="{FF2B5EF4-FFF2-40B4-BE49-F238E27FC236}">
                <a16:creationId xmlns:a16="http://schemas.microsoft.com/office/drawing/2014/main" id="{A0A9DF43-7FA1-3C82-E3B0-A6FE45796A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2120" y="3685654"/>
            <a:ext cx="2592288" cy="2592288"/>
          </a:xfrm>
          <a:prstGeom prst="rect">
            <a:avLst/>
          </a:prstGeom>
          <a:ln>
            <a:solidFill>
              <a:schemeClr val="tx1"/>
            </a:solidFill>
          </a:ln>
        </p:spPr>
      </p:pic>
      <p:pic>
        <p:nvPicPr>
          <p:cNvPr id="10" name="Afbeelding 9" descr="Afbeelding met groente, groen, voedsel&#10;&#10;Automatisch gegenereerde beschrijving">
            <a:extLst>
              <a:ext uri="{FF2B5EF4-FFF2-40B4-BE49-F238E27FC236}">
                <a16:creationId xmlns:a16="http://schemas.microsoft.com/office/drawing/2014/main" id="{2E32D816-23B6-09A6-A604-DD1BD1F4F8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67744" y="2492896"/>
            <a:ext cx="2571290" cy="1717622"/>
          </a:xfrm>
          <a:prstGeom prst="ellipse">
            <a:avLst/>
          </a:prstGeom>
          <a:ln>
            <a:solidFill>
              <a:schemeClr val="tx1"/>
            </a:solidFill>
          </a:ln>
        </p:spPr>
      </p:pic>
      <p:pic>
        <p:nvPicPr>
          <p:cNvPr id="14" name="Afbeelding 13" descr="Afbeelding met symbool, lijn&#10;&#10;Automatisch gegenereerde beschrijving">
            <a:extLst>
              <a:ext uri="{FF2B5EF4-FFF2-40B4-BE49-F238E27FC236}">
                <a16:creationId xmlns:a16="http://schemas.microsoft.com/office/drawing/2014/main" id="{0A48A30F-C83B-E78C-0A75-C4EDC1246BE5}"/>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004048" y="2780928"/>
            <a:ext cx="4401740" cy="4401740"/>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actief</a:t>
            </a:r>
          </a:p>
        </p:txBody>
      </p:sp>
      <p:pic>
        <p:nvPicPr>
          <p:cNvPr id="5" name="Afbeelding 4" descr="Afbeelding met water, vloeistof, luchtbel, biologie&#10;&#10;Automatisch gegenereerde beschrijving">
            <a:extLst>
              <a:ext uri="{FF2B5EF4-FFF2-40B4-BE49-F238E27FC236}">
                <a16:creationId xmlns:a16="http://schemas.microsoft.com/office/drawing/2014/main" id="{F94B11B1-A323-2157-86BC-39C10BEA2B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9672" y="1268762"/>
            <a:ext cx="5400600" cy="5400600"/>
          </a:xfrm>
          <a:prstGeom prst="rect">
            <a:avLst/>
          </a:prstGeom>
        </p:spPr>
      </p:pic>
      <p:sp>
        <p:nvSpPr>
          <p:cNvPr id="7" name="Ovaal 6">
            <a:extLst>
              <a:ext uri="{FF2B5EF4-FFF2-40B4-BE49-F238E27FC236}">
                <a16:creationId xmlns:a16="http://schemas.microsoft.com/office/drawing/2014/main" id="{29CF5A7C-3464-808D-47D7-66A76DC52695}"/>
              </a:ext>
            </a:extLst>
          </p:cNvPr>
          <p:cNvSpPr/>
          <p:nvPr/>
        </p:nvSpPr>
        <p:spPr>
          <a:xfrm>
            <a:off x="2339752" y="3944034"/>
            <a:ext cx="864096" cy="86409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D92D2C6C-50F2-08AD-34F8-985BC1ACAD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58801" y="4876397"/>
            <a:ext cx="890093" cy="890093"/>
          </a:xfrm>
          <a:prstGeom prst="rect">
            <a:avLst/>
          </a:prstGeom>
        </p:spPr>
      </p:pic>
      <p:sp>
        <p:nvSpPr>
          <p:cNvPr id="10" name="Ovaal 9">
            <a:extLst>
              <a:ext uri="{FF2B5EF4-FFF2-40B4-BE49-F238E27FC236}">
                <a16:creationId xmlns:a16="http://schemas.microsoft.com/office/drawing/2014/main" id="{7C9CE16F-0400-1528-1B59-B955C9EA9694}"/>
              </a:ext>
            </a:extLst>
          </p:cNvPr>
          <p:cNvSpPr/>
          <p:nvPr/>
        </p:nvSpPr>
        <p:spPr>
          <a:xfrm>
            <a:off x="5940154" y="4515677"/>
            <a:ext cx="864096" cy="86409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C195ACAA-C830-0284-58FB-4B341326F2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5776" y="2627533"/>
            <a:ext cx="890093" cy="890093"/>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controleren</a:t>
            </a:r>
          </a:p>
        </p:txBody>
      </p:sp>
      <p:pic>
        <p:nvPicPr>
          <p:cNvPr id="5" name="Afbeelding 4" descr="Afbeelding met persoon, kleding, Natuurlijke voeding, Voedingsgroep&#10;&#10;Automatisch gegenereerde beschrijving">
            <a:extLst>
              <a:ext uri="{FF2B5EF4-FFF2-40B4-BE49-F238E27FC236}">
                <a16:creationId xmlns:a16="http://schemas.microsoft.com/office/drawing/2014/main" id="{289E45A5-534A-95BC-1ADB-26AB27EBCF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63688" y="1303445"/>
            <a:ext cx="5040560" cy="5040560"/>
          </a:xfrm>
          <a:prstGeom prst="rect">
            <a:avLst/>
          </a:prstGeom>
        </p:spPr>
      </p:pic>
      <p:sp>
        <p:nvSpPr>
          <p:cNvPr id="3" name="Tekstvak 2">
            <a:extLst>
              <a:ext uri="{FF2B5EF4-FFF2-40B4-BE49-F238E27FC236}">
                <a16:creationId xmlns:a16="http://schemas.microsoft.com/office/drawing/2014/main" id="{4B3360B6-4F8F-B137-CA41-87AB20BC4E04}"/>
              </a:ext>
            </a:extLst>
          </p:cNvPr>
          <p:cNvSpPr txBox="1"/>
          <p:nvPr/>
        </p:nvSpPr>
        <p:spPr>
          <a:xfrm>
            <a:off x="1873729" y="6421307"/>
            <a:ext cx="4820478" cy="646331"/>
          </a:xfrm>
          <a:prstGeom prst="rect">
            <a:avLst/>
          </a:prstGeom>
          <a:noFill/>
        </p:spPr>
        <p:txBody>
          <a:bodyPr wrap="square">
            <a:spAutoFit/>
          </a:bodyPr>
          <a:lstStyle/>
          <a:p>
            <a:r>
              <a:rPr lang="nl-NL">
                <a:hlinkClick r:id="rId4"/>
              </a:rPr>
              <a:t>https://youtu.be/W7nx6JXrrpo?feature=shared</a:t>
            </a:r>
            <a:endParaRPr lang="nl-NL"/>
          </a:p>
          <a:p>
            <a:endParaRPr lang="nl-NL"/>
          </a:p>
        </p:txBody>
      </p:sp>
    </p:spTree>
    <p:extLst>
      <p:ext uri="{BB962C8B-B14F-4D97-AF65-F5344CB8AC3E}">
        <p14:creationId xmlns:p14="http://schemas.microsoft.com/office/powerpoint/2010/main" val="16464333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8828E50-C84C-49DC-9C83-0EEAD6C32306}">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8CE2BE1-0635-47B5-B355-0D964A093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718</Words>
  <Application>Microsoft Office PowerPoint</Application>
  <PresentationFormat>Diavoorstelling (4:3)</PresentationFormat>
  <Paragraphs>213</Paragraphs>
  <Slides>17</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1</cp:revision>
  <dcterms:created xsi:type="dcterms:W3CDTF">2021-06-08T06:13:59Z</dcterms:created>
  <dcterms:modified xsi:type="dcterms:W3CDTF">2025-04-08T09:13:37Z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