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437" r:id="rId5"/>
    <p:sldId id="548" r:id="rId6"/>
    <p:sldId id="1477" r:id="rId7"/>
    <p:sldId id="1475" r:id="rId8"/>
    <p:sldId id="1476" r:id="rId9"/>
    <p:sldId id="1460" r:id="rId10"/>
    <p:sldId id="1478" r:id="rId11"/>
    <p:sldId id="1519" r:id="rId12"/>
    <p:sldId id="1479" r:id="rId13"/>
    <p:sldId id="934" r:id="rId14"/>
    <p:sldId id="1511" r:id="rId15"/>
    <p:sldId id="1536" r:id="rId16"/>
    <p:sldId id="1533" r:id="rId17"/>
    <p:sldId id="1531" r:id="rId18"/>
    <p:sldId id="1539" r:id="rId19"/>
    <p:sldId id="1535" r:id="rId20"/>
    <p:sldId id="1538" r:id="rId2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7"/>
            <p14:sldId id="1475"/>
            <p14:sldId id="1476"/>
            <p14:sldId id="1460"/>
            <p14:sldId id="1478"/>
            <p14:sldId id="1519"/>
            <p14:sldId id="1479"/>
            <p14:sldId id="934"/>
            <p14:sldId id="1511"/>
            <p14:sldId id="1536"/>
            <p14:sldId id="1533"/>
            <p14:sldId id="1531"/>
            <p14:sldId id="1539"/>
            <p14:sldId id="1535"/>
            <p14:sldId id="15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E8E6C-EA7A-4D42-A3AC-2C7EF545B601}" v="40" dt="2025-04-01T09:50:11.921"/>
    <p1510:client id="{59F9F6C5-B757-4479-9805-511E1CBA9FBB}" v="3" dt="2025-04-01T08:43:50.216"/>
    <p1510:client id="{7866B39B-C5D4-479D-9A1D-B72F9B7AD152}" v="292" dt="2025-04-01T09:52:43.967"/>
    <p1510:client id="{8D853B37-E6AE-4F5C-89CE-627A0344F881}" v="24" dt="2025-04-01T07:22:24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ielink, Francis" userId="3d258d00-cfd8-41c5-9f04-1a5a39faef2f" providerId="ADAL" clId="{8D853B37-E6AE-4F5C-89CE-627A0344F881}"/>
    <pc:docChg chg="undo custSel modSld">
      <pc:chgData name="Vrielink, Francis" userId="3d258d00-cfd8-41c5-9f04-1a5a39faef2f" providerId="ADAL" clId="{8D853B37-E6AE-4F5C-89CE-627A0344F881}" dt="2025-04-01T07:23:19.735" v="574" actId="20577"/>
      <pc:docMkLst>
        <pc:docMk/>
      </pc:docMkLst>
      <pc:sldChg chg="modSp mod">
        <pc:chgData name="Vrielink, Francis" userId="3d258d00-cfd8-41c5-9f04-1a5a39faef2f" providerId="ADAL" clId="{8D853B37-E6AE-4F5C-89CE-627A0344F881}" dt="2025-04-01T07:05:39.270" v="528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8D853B37-E6AE-4F5C-89CE-627A0344F881}" dt="2025-04-01T07:05:39.270" v="528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Vrielink, Francis" userId="3d258d00-cfd8-41c5-9f04-1a5a39faef2f" providerId="ADAL" clId="{8D853B37-E6AE-4F5C-89CE-627A0344F881}" dt="2025-04-01T06:51:57.350" v="247" actId="21"/>
        <pc:sldMkLst>
          <pc:docMk/>
          <pc:sldMk cId="2452007587" sldId="1476"/>
        </pc:sldMkLst>
        <pc:picChg chg="add del mod">
          <ac:chgData name="Vrielink, Francis" userId="3d258d00-cfd8-41c5-9f04-1a5a39faef2f" providerId="ADAL" clId="{8D853B37-E6AE-4F5C-89CE-627A0344F881}" dt="2025-04-01T06:46:15.546" v="215" actId="478"/>
          <ac:picMkLst>
            <pc:docMk/>
            <pc:sldMk cId="2452007587" sldId="1476"/>
            <ac:picMk id="3" creationId="{77404EAD-E6B1-6167-FDED-AA20070A2545}"/>
          </ac:picMkLst>
        </pc:picChg>
        <pc:picChg chg="add del mod">
          <ac:chgData name="Vrielink, Francis" userId="3d258d00-cfd8-41c5-9f04-1a5a39faef2f" providerId="ADAL" clId="{8D853B37-E6AE-4F5C-89CE-627A0344F881}" dt="2025-04-01T06:46:56.507" v="220" actId="478"/>
          <ac:picMkLst>
            <pc:docMk/>
            <pc:sldMk cId="2452007587" sldId="1476"/>
            <ac:picMk id="5" creationId="{83366205-7DC3-2358-4F99-DAABF116EED5}"/>
          </ac:picMkLst>
        </pc:picChg>
        <pc:picChg chg="add del mod">
          <ac:chgData name="Vrielink, Francis" userId="3d258d00-cfd8-41c5-9f04-1a5a39faef2f" providerId="ADAL" clId="{8D853B37-E6AE-4F5C-89CE-627A0344F881}" dt="2025-04-01T06:47:51.736" v="225" actId="478"/>
          <ac:picMkLst>
            <pc:docMk/>
            <pc:sldMk cId="2452007587" sldId="1476"/>
            <ac:picMk id="9" creationId="{4D0FFFF5-746E-8767-BA78-801B2368E43B}"/>
          </ac:picMkLst>
        </pc:picChg>
        <pc:picChg chg="del">
          <ac:chgData name="Vrielink, Francis" userId="3d258d00-cfd8-41c5-9f04-1a5a39faef2f" providerId="ADAL" clId="{8D853B37-E6AE-4F5C-89CE-627A0344F881}" dt="2025-04-01T06:44:56.696" v="207" actId="478"/>
          <ac:picMkLst>
            <pc:docMk/>
            <pc:sldMk cId="2452007587" sldId="1476"/>
            <ac:picMk id="10" creationId="{8C7BD327-DAA6-16DB-AFB9-D012FA2988F8}"/>
          </ac:picMkLst>
        </pc:picChg>
        <pc:picChg chg="add del mod">
          <ac:chgData name="Vrielink, Francis" userId="3d258d00-cfd8-41c5-9f04-1a5a39faef2f" providerId="ADAL" clId="{8D853B37-E6AE-4F5C-89CE-627A0344F881}" dt="2025-04-01T06:49:04.740" v="229" actId="478"/>
          <ac:picMkLst>
            <pc:docMk/>
            <pc:sldMk cId="2452007587" sldId="1476"/>
            <ac:picMk id="12" creationId="{4260BE37-856A-6F27-BBC2-BF3766E37EF9}"/>
          </ac:picMkLst>
        </pc:picChg>
        <pc:picChg chg="add del mod">
          <ac:chgData name="Vrielink, Francis" userId="3d258d00-cfd8-41c5-9f04-1a5a39faef2f" providerId="ADAL" clId="{8D853B37-E6AE-4F5C-89CE-627A0344F881}" dt="2025-04-01T06:49:31.039" v="234" actId="478"/>
          <ac:picMkLst>
            <pc:docMk/>
            <pc:sldMk cId="2452007587" sldId="1476"/>
            <ac:picMk id="14" creationId="{AEC38830-A4FD-FF6B-67D5-1F6FBCCEDA01}"/>
          </ac:picMkLst>
        </pc:picChg>
        <pc:picChg chg="add mod">
          <ac:chgData name="Vrielink, Francis" userId="3d258d00-cfd8-41c5-9f04-1a5a39faef2f" providerId="ADAL" clId="{8D853B37-E6AE-4F5C-89CE-627A0344F881}" dt="2025-04-01T06:51:34.412" v="243" actId="1076"/>
          <ac:picMkLst>
            <pc:docMk/>
            <pc:sldMk cId="2452007587" sldId="1476"/>
            <ac:picMk id="16" creationId="{C7362605-94BA-FED6-C84C-6F160AECCB31}"/>
          </ac:picMkLst>
        </pc:picChg>
        <pc:picChg chg="add del mod">
          <ac:chgData name="Vrielink, Francis" userId="3d258d00-cfd8-41c5-9f04-1a5a39faef2f" providerId="ADAL" clId="{8D853B37-E6AE-4F5C-89CE-627A0344F881}" dt="2025-04-01T06:51:57.350" v="247" actId="21"/>
          <ac:picMkLst>
            <pc:docMk/>
            <pc:sldMk cId="2452007587" sldId="1476"/>
            <ac:picMk id="18" creationId="{8309863F-AC9D-93AF-D854-DE4DA80A3BFD}"/>
          </ac:picMkLst>
        </pc:picChg>
      </pc:sldChg>
      <pc:sldChg chg="addSp delSp modSp mod">
        <pc:chgData name="Vrielink, Francis" userId="3d258d00-cfd8-41c5-9f04-1a5a39faef2f" providerId="ADAL" clId="{8D853B37-E6AE-4F5C-89CE-627A0344F881}" dt="2025-04-01T06:54:14.737" v="271" actId="14100"/>
        <pc:sldMkLst>
          <pc:docMk/>
          <pc:sldMk cId="4210467006" sldId="1479"/>
        </pc:sldMkLst>
        <pc:picChg chg="add mod">
          <ac:chgData name="Vrielink, Francis" userId="3d258d00-cfd8-41c5-9f04-1a5a39faef2f" providerId="ADAL" clId="{8D853B37-E6AE-4F5C-89CE-627A0344F881}" dt="2025-04-01T06:54:14.737" v="271" actId="14100"/>
          <ac:picMkLst>
            <pc:docMk/>
            <pc:sldMk cId="4210467006" sldId="1479"/>
            <ac:picMk id="3" creationId="{54FCAA39-F023-9CC1-8E97-BD06393565BC}"/>
          </ac:picMkLst>
        </pc:picChg>
        <pc:picChg chg="add del mod">
          <ac:chgData name="Vrielink, Francis" userId="3d258d00-cfd8-41c5-9f04-1a5a39faef2f" providerId="ADAL" clId="{8D853B37-E6AE-4F5C-89CE-627A0344F881}" dt="2025-04-01T06:52:25.245" v="252" actId="478"/>
          <ac:picMkLst>
            <pc:docMk/>
            <pc:sldMk cId="4210467006" sldId="1479"/>
            <ac:picMk id="5" creationId="{F12B0F60-64C8-ACFF-B61A-12AFD098F382}"/>
          </ac:picMkLst>
        </pc:picChg>
        <pc:picChg chg="mod">
          <ac:chgData name="Vrielink, Francis" userId="3d258d00-cfd8-41c5-9f04-1a5a39faef2f" providerId="ADAL" clId="{8D853B37-E6AE-4F5C-89CE-627A0344F881}" dt="2025-04-01T06:52:52.884" v="261" actId="1076"/>
          <ac:picMkLst>
            <pc:docMk/>
            <pc:sldMk cId="4210467006" sldId="1479"/>
            <ac:picMk id="11" creationId="{BF9C073C-CF81-4D31-AC09-2B6B1214869C}"/>
          </ac:picMkLst>
        </pc:picChg>
        <pc:picChg chg="add del mod">
          <ac:chgData name="Vrielink, Francis" userId="3d258d00-cfd8-41c5-9f04-1a5a39faef2f" providerId="ADAL" clId="{8D853B37-E6AE-4F5C-89CE-627A0344F881}" dt="2025-04-01T06:53:57.277" v="266" actId="478"/>
          <ac:picMkLst>
            <pc:docMk/>
            <pc:sldMk cId="4210467006" sldId="1479"/>
            <ac:picMk id="18" creationId="{8309863F-AC9D-93AF-D854-DE4DA80A3BFD}"/>
          </ac:picMkLst>
        </pc:picChg>
      </pc:sldChg>
      <pc:sldChg chg="addSp delSp modSp mod">
        <pc:chgData name="Vrielink, Francis" userId="3d258d00-cfd8-41c5-9f04-1a5a39faef2f" providerId="ADAL" clId="{8D853B37-E6AE-4F5C-89CE-627A0344F881}" dt="2025-04-01T07:07:04.743" v="531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8D853B37-E6AE-4F5C-89CE-627A0344F881}" dt="2025-04-01T07:07:04.743" v="531" actId="20577"/>
          <ac:spMkLst>
            <pc:docMk/>
            <pc:sldMk cId="2967928418" sldId="1511"/>
            <ac:spMk id="36" creationId="{D8EF981A-9BA7-0EB1-9B70-F7FBF2F7DF1C}"/>
          </ac:spMkLst>
        </pc:spChg>
        <pc:picChg chg="mod">
          <ac:chgData name="Vrielink, Francis" userId="3d258d00-cfd8-41c5-9f04-1a5a39faef2f" providerId="ADAL" clId="{8D853B37-E6AE-4F5C-89CE-627A0344F881}" dt="2025-04-01T06:59:22.140" v="378" actId="14100"/>
          <ac:picMkLst>
            <pc:docMk/>
            <pc:sldMk cId="2967928418" sldId="1511"/>
            <ac:picMk id="8" creationId="{9EDF83CA-E46E-FF21-9079-565DB1C629C9}"/>
          </ac:picMkLst>
        </pc:picChg>
        <pc:picChg chg="add mod">
          <ac:chgData name="Vrielink, Francis" userId="3d258d00-cfd8-41c5-9f04-1a5a39faef2f" providerId="ADAL" clId="{8D853B37-E6AE-4F5C-89CE-627A0344F881}" dt="2025-04-01T06:59:17.002" v="376" actId="1076"/>
          <ac:picMkLst>
            <pc:docMk/>
            <pc:sldMk cId="2967928418" sldId="1511"/>
            <ac:picMk id="9" creationId="{40D563A4-88BF-6AE8-188B-B36CDBBA89EF}"/>
          </ac:picMkLst>
        </pc:picChg>
        <pc:picChg chg="del">
          <ac:chgData name="Vrielink, Francis" userId="3d258d00-cfd8-41c5-9f04-1a5a39faef2f" providerId="ADAL" clId="{8D853B37-E6AE-4F5C-89CE-627A0344F881}" dt="2025-04-01T06:58:07.950" v="311" actId="478"/>
          <ac:picMkLst>
            <pc:docMk/>
            <pc:sldMk cId="2967928418" sldId="1511"/>
            <ac:picMk id="18" creationId="{652ACE67-DA5C-FF35-62AA-DC5C10357C18}"/>
          </ac:picMkLst>
        </pc:picChg>
      </pc:sldChg>
      <pc:sldChg chg="addSp modSp mod">
        <pc:chgData name="Vrielink, Francis" userId="3d258d00-cfd8-41c5-9f04-1a5a39faef2f" providerId="ADAL" clId="{8D853B37-E6AE-4F5C-89CE-627A0344F881}" dt="2025-04-01T07:22:36.795" v="559" actId="20577"/>
        <pc:sldMkLst>
          <pc:docMk/>
          <pc:sldMk cId="3147127775" sldId="1531"/>
        </pc:sldMkLst>
        <pc:spChg chg="mod">
          <ac:chgData name="Vrielink, Francis" userId="3d258d00-cfd8-41c5-9f04-1a5a39faef2f" providerId="ADAL" clId="{8D853B37-E6AE-4F5C-89CE-627A0344F881}" dt="2025-04-01T07:22:36.795" v="559" actId="20577"/>
          <ac:spMkLst>
            <pc:docMk/>
            <pc:sldMk cId="3147127775" sldId="1531"/>
            <ac:spMk id="12" creationId="{E2476A93-B8D4-4E44-87FD-AFF601B2337C}"/>
          </ac:spMkLst>
        </pc:spChg>
        <pc:spChg chg="mod">
          <ac:chgData name="Vrielink, Francis" userId="3d258d00-cfd8-41c5-9f04-1a5a39faef2f" providerId="ADAL" clId="{8D853B37-E6AE-4F5C-89CE-627A0344F881}" dt="2025-04-01T07:21:19.296" v="535" actId="1076"/>
          <ac:spMkLst>
            <pc:docMk/>
            <pc:sldMk cId="3147127775" sldId="1531"/>
            <ac:spMk id="13" creationId="{4985FF45-EE56-11C3-E0CC-6BBB359031C0}"/>
          </ac:spMkLst>
        </pc:spChg>
        <pc:spChg chg="mod">
          <ac:chgData name="Vrielink, Francis" userId="3d258d00-cfd8-41c5-9f04-1a5a39faef2f" providerId="ADAL" clId="{8D853B37-E6AE-4F5C-89CE-627A0344F881}" dt="2025-04-01T07:21:24.237" v="536" actId="14100"/>
          <ac:spMkLst>
            <pc:docMk/>
            <pc:sldMk cId="3147127775" sldId="1531"/>
            <ac:spMk id="18" creationId="{85D7DD60-F4AA-AD34-A265-146B167D02FE}"/>
          </ac:spMkLst>
        </pc:spChg>
        <pc:spChg chg="mod">
          <ac:chgData name="Vrielink, Francis" userId="3d258d00-cfd8-41c5-9f04-1a5a39faef2f" providerId="ADAL" clId="{8D853B37-E6AE-4F5C-89CE-627A0344F881}" dt="2025-04-01T07:21:40.867" v="548" actId="14100"/>
          <ac:spMkLst>
            <pc:docMk/>
            <pc:sldMk cId="3147127775" sldId="1531"/>
            <ac:spMk id="19" creationId="{40542B69-6D97-5F24-63E3-ABE36EA69A27}"/>
          </ac:spMkLst>
        </pc:spChg>
        <pc:picChg chg="mod">
          <ac:chgData name="Vrielink, Francis" userId="3d258d00-cfd8-41c5-9f04-1a5a39faef2f" providerId="ADAL" clId="{8D853B37-E6AE-4F5C-89CE-627A0344F881}" dt="2025-04-01T07:21:02.779" v="533" actId="1076"/>
          <ac:picMkLst>
            <pc:docMk/>
            <pc:sldMk cId="3147127775" sldId="1531"/>
            <ac:picMk id="21" creationId="{8D9ED402-8746-DD66-FB34-FA049DE504E0}"/>
          </ac:picMkLst>
        </pc:picChg>
        <pc:picChg chg="add mod">
          <ac:chgData name="Vrielink, Francis" userId="3d258d00-cfd8-41c5-9f04-1a5a39faef2f" providerId="ADAL" clId="{8D853B37-E6AE-4F5C-89CE-627A0344F881}" dt="2025-04-01T07:22:31.091" v="554" actId="14100"/>
          <ac:picMkLst>
            <pc:docMk/>
            <pc:sldMk cId="3147127775" sldId="1531"/>
            <ac:picMk id="22" creationId="{4EBF8D07-EB38-F83B-B780-DEAC45AC3FDD}"/>
          </ac:picMkLst>
        </pc:picChg>
      </pc:sldChg>
      <pc:sldChg chg="addSp delSp modSp mod">
        <pc:chgData name="Vrielink, Francis" userId="3d258d00-cfd8-41c5-9f04-1a5a39faef2f" providerId="ADAL" clId="{8D853B37-E6AE-4F5C-89CE-627A0344F881}" dt="2025-04-01T06:55:59.154" v="303" actId="20577"/>
        <pc:sldMkLst>
          <pc:docMk/>
          <pc:sldMk cId="1070370969" sldId="1533"/>
        </pc:sldMkLst>
        <pc:spChg chg="mod">
          <ac:chgData name="Vrielink, Francis" userId="3d258d00-cfd8-41c5-9f04-1a5a39faef2f" providerId="ADAL" clId="{8D853B37-E6AE-4F5C-89CE-627A0344F881}" dt="2025-04-01T06:55:59.154" v="303" actId="20577"/>
          <ac:spMkLst>
            <pc:docMk/>
            <pc:sldMk cId="1070370969" sldId="1533"/>
            <ac:spMk id="35" creationId="{37104C51-0232-62ED-4C6F-1447D06633EE}"/>
          </ac:spMkLst>
        </pc:spChg>
        <pc:spChg chg="mod">
          <ac:chgData name="Vrielink, Francis" userId="3d258d00-cfd8-41c5-9f04-1a5a39faef2f" providerId="ADAL" clId="{8D853B37-E6AE-4F5C-89CE-627A0344F881}" dt="2025-04-01T06:55:38.642" v="289" actId="115"/>
          <ac:spMkLst>
            <pc:docMk/>
            <pc:sldMk cId="1070370969" sldId="1533"/>
            <ac:spMk id="36" creationId="{D8EF981A-9BA7-0EB1-9B70-F7FBF2F7DF1C}"/>
          </ac:spMkLst>
        </pc:spChg>
        <pc:picChg chg="add del mod">
          <ac:chgData name="Vrielink, Francis" userId="3d258d00-cfd8-41c5-9f04-1a5a39faef2f" providerId="ADAL" clId="{8D853B37-E6AE-4F5C-89CE-627A0344F881}" dt="2025-04-01T06:55:02.094" v="282" actId="478"/>
          <ac:picMkLst>
            <pc:docMk/>
            <pc:sldMk cId="1070370969" sldId="1533"/>
            <ac:picMk id="9" creationId="{7995EB3E-04D9-4253-10B7-C66E1654D2ED}"/>
          </ac:picMkLst>
        </pc:picChg>
        <pc:picChg chg="add mod">
          <ac:chgData name="Vrielink, Francis" userId="3d258d00-cfd8-41c5-9f04-1a5a39faef2f" providerId="ADAL" clId="{8D853B37-E6AE-4F5C-89CE-627A0344F881}" dt="2025-04-01T06:55:25.832" v="287" actId="1076"/>
          <ac:picMkLst>
            <pc:docMk/>
            <pc:sldMk cId="1070370969" sldId="1533"/>
            <ac:picMk id="19" creationId="{6F273CB0-C332-CDFA-34C4-E90F99C9F71B}"/>
          </ac:picMkLst>
        </pc:picChg>
      </pc:sldChg>
      <pc:sldChg chg="addSp delSp modSp mod">
        <pc:chgData name="Vrielink, Francis" userId="3d258d00-cfd8-41c5-9f04-1a5a39faef2f" providerId="ADAL" clId="{8D853B37-E6AE-4F5C-89CE-627A0344F881}" dt="2025-04-01T06:56:47.903" v="307" actId="1076"/>
        <pc:sldMkLst>
          <pc:docMk/>
          <pc:sldMk cId="3436877268" sldId="1535"/>
        </pc:sldMkLst>
        <pc:picChg chg="add mod">
          <ac:chgData name="Vrielink, Francis" userId="3d258d00-cfd8-41c5-9f04-1a5a39faef2f" providerId="ADAL" clId="{8D853B37-E6AE-4F5C-89CE-627A0344F881}" dt="2025-04-01T06:56:47.903" v="307" actId="1076"/>
          <ac:picMkLst>
            <pc:docMk/>
            <pc:sldMk cId="3436877268" sldId="1535"/>
            <ac:picMk id="17" creationId="{A062C5B7-D62F-967A-4ED5-EF1AC0F5E40D}"/>
          </ac:picMkLst>
        </pc:picChg>
        <pc:picChg chg="del">
          <ac:chgData name="Vrielink, Francis" userId="3d258d00-cfd8-41c5-9f04-1a5a39faef2f" providerId="ADAL" clId="{8D853B37-E6AE-4F5C-89CE-627A0344F881}" dt="2025-04-01T06:56:22.796" v="304" actId="478"/>
          <ac:picMkLst>
            <pc:docMk/>
            <pc:sldMk cId="3436877268" sldId="1535"/>
            <ac:picMk id="23" creationId="{D23F0C83-2779-423A-40E0-39B5C00306C1}"/>
          </ac:picMkLst>
        </pc:picChg>
      </pc:sldChg>
      <pc:sldChg chg="modSp mod">
        <pc:chgData name="Vrielink, Francis" userId="3d258d00-cfd8-41c5-9f04-1a5a39faef2f" providerId="ADAL" clId="{8D853B37-E6AE-4F5C-89CE-627A0344F881}" dt="2025-04-01T07:06:58.148" v="530" actId="1076"/>
        <pc:sldMkLst>
          <pc:docMk/>
          <pc:sldMk cId="1101531594" sldId="1536"/>
        </pc:sldMkLst>
        <pc:spChg chg="mod">
          <ac:chgData name="Vrielink, Francis" userId="3d258d00-cfd8-41c5-9f04-1a5a39faef2f" providerId="ADAL" clId="{8D853B37-E6AE-4F5C-89CE-627A0344F881}" dt="2025-04-01T07:06:58.148" v="530" actId="1076"/>
          <ac:spMkLst>
            <pc:docMk/>
            <pc:sldMk cId="1101531594" sldId="1536"/>
            <ac:spMk id="35" creationId="{37104C51-0232-62ED-4C6F-1447D06633EE}"/>
          </ac:spMkLst>
        </pc:spChg>
        <pc:spChg chg="mod">
          <ac:chgData name="Vrielink, Francis" userId="3d258d00-cfd8-41c5-9f04-1a5a39faef2f" providerId="ADAL" clId="{8D853B37-E6AE-4F5C-89CE-627A0344F881}" dt="2025-04-01T06:54:34.914" v="277" actId="20577"/>
          <ac:spMkLst>
            <pc:docMk/>
            <pc:sldMk cId="1101531594" sldId="1536"/>
            <ac:spMk id="36" creationId="{D8EF981A-9BA7-0EB1-9B70-F7FBF2F7DF1C}"/>
          </ac:spMkLst>
        </pc:spChg>
        <pc:picChg chg="mod">
          <ac:chgData name="Vrielink, Francis" userId="3d258d00-cfd8-41c5-9f04-1a5a39faef2f" providerId="ADAL" clId="{8D853B37-E6AE-4F5C-89CE-627A0344F881}" dt="2025-04-01T07:06:54.342" v="529" actId="1076"/>
          <ac:picMkLst>
            <pc:docMk/>
            <pc:sldMk cId="1101531594" sldId="1536"/>
            <ac:picMk id="8" creationId="{627BC0F7-D066-DB3B-7B98-6C398A79FEB9}"/>
          </ac:picMkLst>
        </pc:picChg>
      </pc:sldChg>
      <pc:sldChg chg="addSp modSp mod">
        <pc:chgData name="Vrielink, Francis" userId="3d258d00-cfd8-41c5-9f04-1a5a39faef2f" providerId="ADAL" clId="{8D853B37-E6AE-4F5C-89CE-627A0344F881}" dt="2025-04-01T07:03:23.673" v="445" actId="20577"/>
        <pc:sldMkLst>
          <pc:docMk/>
          <pc:sldMk cId="2116505152" sldId="1537"/>
        </pc:sldMkLst>
        <pc:spChg chg="add mod">
          <ac:chgData name="Vrielink, Francis" userId="3d258d00-cfd8-41c5-9f04-1a5a39faef2f" providerId="ADAL" clId="{8D853B37-E6AE-4F5C-89CE-627A0344F881}" dt="2025-04-01T07:03:23.673" v="445" actId="20577"/>
          <ac:spMkLst>
            <pc:docMk/>
            <pc:sldMk cId="2116505152" sldId="1537"/>
            <ac:spMk id="5" creationId="{093DF541-4FE5-B6F5-60F8-5DF43C3CC5C0}"/>
          </ac:spMkLst>
        </pc:spChg>
      </pc:sldChg>
      <pc:sldChg chg="modSp mod">
        <pc:chgData name="Vrielink, Francis" userId="3d258d00-cfd8-41c5-9f04-1a5a39faef2f" providerId="ADAL" clId="{8D853B37-E6AE-4F5C-89CE-627A0344F881}" dt="2025-04-01T07:23:19.735" v="574" actId="20577"/>
        <pc:sldMkLst>
          <pc:docMk/>
          <pc:sldMk cId="1738896802" sldId="1538"/>
        </pc:sldMkLst>
        <pc:spChg chg="mod">
          <ac:chgData name="Vrielink, Francis" userId="3d258d00-cfd8-41c5-9f04-1a5a39faef2f" providerId="ADAL" clId="{8D853B37-E6AE-4F5C-89CE-627A0344F881}" dt="2025-04-01T07:23:19.735" v="574" actId="20577"/>
          <ac:spMkLst>
            <pc:docMk/>
            <pc:sldMk cId="1738896802" sldId="1538"/>
            <ac:spMk id="10" creationId="{53A896E9-F098-44DA-A15A-0BB6C51751F4}"/>
          </ac:spMkLst>
        </pc:spChg>
      </pc:sldChg>
    </pc:docChg>
  </pc:docChgLst>
  <pc:docChgLst>
    <pc:chgData name="Harmsel ter, Marjan" userId="5bf7b4e5-383a-4bf6-a1ba-3724f9cc09cb" providerId="ADAL" clId="{589E8E6C-EA7A-4D42-A3AC-2C7EF545B601}"/>
    <pc:docChg chg="custSel modSld">
      <pc:chgData name="Harmsel ter, Marjan" userId="5bf7b4e5-383a-4bf6-a1ba-3724f9cc09cb" providerId="ADAL" clId="{589E8E6C-EA7A-4D42-A3AC-2C7EF545B601}" dt="2025-04-01T09:50:11.921" v="39" actId="403"/>
      <pc:docMkLst>
        <pc:docMk/>
      </pc:docMkLst>
      <pc:sldChg chg="modSp mod">
        <pc:chgData name="Harmsel ter, Marjan" userId="5bf7b4e5-383a-4bf6-a1ba-3724f9cc09cb" providerId="ADAL" clId="{589E8E6C-EA7A-4D42-A3AC-2C7EF545B601}" dt="2025-04-01T09:40:48.707" v="18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589E8E6C-EA7A-4D42-A3AC-2C7EF545B601}" dt="2025-04-01T09:40:48.707" v="18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Harmsel ter, Marjan" userId="5bf7b4e5-383a-4bf6-a1ba-3724f9cc09cb" providerId="ADAL" clId="{589E8E6C-EA7A-4D42-A3AC-2C7EF545B601}" dt="2025-04-01T09:45:36.599" v="22" actId="478"/>
        <pc:sldMkLst>
          <pc:docMk/>
          <pc:sldMk cId="4210467006" sldId="1479"/>
        </pc:sldMkLst>
        <pc:spChg chg="add del mod">
          <ac:chgData name="Harmsel ter, Marjan" userId="5bf7b4e5-383a-4bf6-a1ba-3724f9cc09cb" providerId="ADAL" clId="{589E8E6C-EA7A-4D42-A3AC-2C7EF545B601}" dt="2025-04-01T09:45:36.599" v="22" actId="478"/>
          <ac:spMkLst>
            <pc:docMk/>
            <pc:sldMk cId="4210467006" sldId="1479"/>
            <ac:spMk id="2" creationId="{CA5B2A1C-8EF5-68D1-8E19-3E72EBA5990A}"/>
          </ac:spMkLst>
        </pc:spChg>
      </pc:sldChg>
      <pc:sldChg chg="modSp mod">
        <pc:chgData name="Harmsel ter, Marjan" userId="5bf7b4e5-383a-4bf6-a1ba-3724f9cc09cb" providerId="ADAL" clId="{589E8E6C-EA7A-4D42-A3AC-2C7EF545B601}" dt="2025-04-01T09:46:23.847" v="26" actId="1076"/>
        <pc:sldMkLst>
          <pc:docMk/>
          <pc:sldMk cId="2967928418" sldId="1511"/>
        </pc:sldMkLst>
        <pc:spChg chg="mod">
          <ac:chgData name="Harmsel ter, Marjan" userId="5bf7b4e5-383a-4bf6-a1ba-3724f9cc09cb" providerId="ADAL" clId="{589E8E6C-EA7A-4D42-A3AC-2C7EF545B601}" dt="2025-04-01T09:46:18.721" v="25" actId="1076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589E8E6C-EA7A-4D42-A3AC-2C7EF545B601}" dt="2025-04-01T09:46:23.847" v="26" actId="1076"/>
          <ac:spMkLst>
            <pc:docMk/>
            <pc:sldMk cId="2967928418" sldId="1511"/>
            <ac:spMk id="34" creationId="{152372B3-00F5-781C-183E-6F2DDF35091D}"/>
          </ac:spMkLst>
        </pc:spChg>
      </pc:sldChg>
      <pc:sldChg chg="modSp mod">
        <pc:chgData name="Harmsel ter, Marjan" userId="5bf7b4e5-383a-4bf6-a1ba-3724f9cc09cb" providerId="ADAL" clId="{589E8E6C-EA7A-4D42-A3AC-2C7EF545B601}" dt="2025-04-01T09:47:51.386" v="31" actId="14100"/>
        <pc:sldMkLst>
          <pc:docMk/>
          <pc:sldMk cId="3147127775" sldId="1531"/>
        </pc:sldMkLst>
        <pc:spChg chg="mod">
          <ac:chgData name="Harmsel ter, Marjan" userId="5bf7b4e5-383a-4bf6-a1ba-3724f9cc09cb" providerId="ADAL" clId="{589E8E6C-EA7A-4D42-A3AC-2C7EF545B601}" dt="2025-04-01T09:47:46.071" v="30" actId="1076"/>
          <ac:spMkLst>
            <pc:docMk/>
            <pc:sldMk cId="3147127775" sldId="1531"/>
            <ac:spMk id="10" creationId="{EC0CC1D0-FE60-F840-73E9-0CE7E683D1F2}"/>
          </ac:spMkLst>
        </pc:spChg>
        <pc:spChg chg="mod">
          <ac:chgData name="Harmsel ter, Marjan" userId="5bf7b4e5-383a-4bf6-a1ba-3724f9cc09cb" providerId="ADAL" clId="{589E8E6C-EA7A-4D42-A3AC-2C7EF545B601}" dt="2025-04-01T09:47:46.071" v="30" actId="1076"/>
          <ac:spMkLst>
            <pc:docMk/>
            <pc:sldMk cId="3147127775" sldId="1531"/>
            <ac:spMk id="11" creationId="{CD78B488-E032-3F3E-C334-FB96F8D71FB2}"/>
          </ac:spMkLst>
        </pc:spChg>
        <pc:spChg chg="mod">
          <ac:chgData name="Harmsel ter, Marjan" userId="5bf7b4e5-383a-4bf6-a1ba-3724f9cc09cb" providerId="ADAL" clId="{589E8E6C-EA7A-4D42-A3AC-2C7EF545B601}" dt="2025-04-01T09:47:51.386" v="31" actId="14100"/>
          <ac:spMkLst>
            <pc:docMk/>
            <pc:sldMk cId="3147127775" sldId="1531"/>
            <ac:spMk id="16" creationId="{F53F294D-65CC-23A5-E4A1-B2132FCF814C}"/>
          </ac:spMkLst>
        </pc:spChg>
      </pc:sldChg>
      <pc:sldChg chg="modSp mod">
        <pc:chgData name="Harmsel ter, Marjan" userId="5bf7b4e5-383a-4bf6-a1ba-3724f9cc09cb" providerId="ADAL" clId="{589E8E6C-EA7A-4D42-A3AC-2C7EF545B601}" dt="2025-04-01T09:47:14.027" v="29" actId="6549"/>
        <pc:sldMkLst>
          <pc:docMk/>
          <pc:sldMk cId="1070370969" sldId="1533"/>
        </pc:sldMkLst>
        <pc:spChg chg="mod">
          <ac:chgData name="Harmsel ter, Marjan" userId="5bf7b4e5-383a-4bf6-a1ba-3724f9cc09cb" providerId="ADAL" clId="{589E8E6C-EA7A-4D42-A3AC-2C7EF545B601}" dt="2025-04-01T09:47:14.027" v="29" actId="6549"/>
          <ac:spMkLst>
            <pc:docMk/>
            <pc:sldMk cId="1070370969" sldId="1533"/>
            <ac:spMk id="35" creationId="{37104C51-0232-62ED-4C6F-1447D06633EE}"/>
          </ac:spMkLst>
        </pc:spChg>
      </pc:sldChg>
      <pc:sldChg chg="modSp mod">
        <pc:chgData name="Harmsel ter, Marjan" userId="5bf7b4e5-383a-4bf6-a1ba-3724f9cc09cb" providerId="ADAL" clId="{589E8E6C-EA7A-4D42-A3AC-2C7EF545B601}" dt="2025-04-01T09:49:01.023" v="36" actId="1076"/>
        <pc:sldMkLst>
          <pc:docMk/>
          <pc:sldMk cId="3436877268" sldId="1535"/>
        </pc:sldMkLst>
        <pc:spChg chg="mod">
          <ac:chgData name="Harmsel ter, Marjan" userId="5bf7b4e5-383a-4bf6-a1ba-3724f9cc09cb" providerId="ADAL" clId="{589E8E6C-EA7A-4D42-A3AC-2C7EF545B601}" dt="2025-04-01T09:48:54.775" v="35" actId="1076"/>
          <ac:spMkLst>
            <pc:docMk/>
            <pc:sldMk cId="3436877268" sldId="1535"/>
            <ac:spMk id="9" creationId="{B5FA4264-9F79-B20D-0826-CEC58E7B74B7}"/>
          </ac:spMkLst>
        </pc:spChg>
        <pc:spChg chg="mod">
          <ac:chgData name="Harmsel ter, Marjan" userId="5bf7b4e5-383a-4bf6-a1ba-3724f9cc09cb" providerId="ADAL" clId="{589E8E6C-EA7A-4D42-A3AC-2C7EF545B601}" dt="2025-04-01T09:49:01.023" v="36" actId="1076"/>
          <ac:spMkLst>
            <pc:docMk/>
            <pc:sldMk cId="3436877268" sldId="1535"/>
            <ac:spMk id="15" creationId="{6EA1F8B7-D4BC-D8B0-E6FD-F33ECB45A1DD}"/>
          </ac:spMkLst>
        </pc:spChg>
      </pc:sldChg>
      <pc:sldChg chg="modSp mod">
        <pc:chgData name="Harmsel ter, Marjan" userId="5bf7b4e5-383a-4bf6-a1ba-3724f9cc09cb" providerId="ADAL" clId="{589E8E6C-EA7A-4D42-A3AC-2C7EF545B601}" dt="2025-04-01T09:46:59.708" v="28" actId="255"/>
        <pc:sldMkLst>
          <pc:docMk/>
          <pc:sldMk cId="1101531594" sldId="1536"/>
        </pc:sldMkLst>
        <pc:spChg chg="mod">
          <ac:chgData name="Harmsel ter, Marjan" userId="5bf7b4e5-383a-4bf6-a1ba-3724f9cc09cb" providerId="ADAL" clId="{589E8E6C-EA7A-4D42-A3AC-2C7EF545B601}" dt="2025-04-01T09:46:59.708" v="28" actId="255"/>
          <ac:spMkLst>
            <pc:docMk/>
            <pc:sldMk cId="1101531594" sldId="1536"/>
            <ac:spMk id="34" creationId="{152372B3-00F5-781C-183E-6F2DDF35091D}"/>
          </ac:spMkLst>
        </pc:spChg>
      </pc:sldChg>
      <pc:sldChg chg="modSp mod">
        <pc:chgData name="Harmsel ter, Marjan" userId="5bf7b4e5-383a-4bf6-a1ba-3724f9cc09cb" providerId="ADAL" clId="{589E8E6C-EA7A-4D42-A3AC-2C7EF545B601}" dt="2025-04-01T09:50:11.921" v="39" actId="403"/>
        <pc:sldMkLst>
          <pc:docMk/>
          <pc:sldMk cId="1738896802" sldId="1538"/>
        </pc:sldMkLst>
        <pc:spChg chg="mod">
          <ac:chgData name="Harmsel ter, Marjan" userId="5bf7b4e5-383a-4bf6-a1ba-3724f9cc09cb" providerId="ADAL" clId="{589E8E6C-EA7A-4D42-A3AC-2C7EF545B601}" dt="2025-04-01T09:50:11.921" v="39" actId="403"/>
          <ac:spMkLst>
            <pc:docMk/>
            <pc:sldMk cId="1738896802" sldId="1538"/>
            <ac:spMk id="10" creationId="{53A896E9-F098-44DA-A15A-0BB6C51751F4}"/>
          </ac:spMkLst>
        </pc:spChg>
        <pc:picChg chg="mod">
          <ac:chgData name="Harmsel ter, Marjan" userId="5bf7b4e5-383a-4bf6-a1ba-3724f9cc09cb" providerId="ADAL" clId="{589E8E6C-EA7A-4D42-A3AC-2C7EF545B601}" dt="2025-04-01T09:49:25.815" v="37" actId="1076"/>
          <ac:picMkLst>
            <pc:docMk/>
            <pc:sldMk cId="1738896802" sldId="1538"/>
            <ac:picMk id="3" creationId="{BFABD234-4B69-41C9-5770-EA66945D492D}"/>
          </ac:picMkLst>
        </pc:picChg>
      </pc:sldChg>
      <pc:sldChg chg="modSp mod">
        <pc:chgData name="Harmsel ter, Marjan" userId="5bf7b4e5-383a-4bf6-a1ba-3724f9cc09cb" providerId="ADAL" clId="{589E8E6C-EA7A-4D42-A3AC-2C7EF545B601}" dt="2025-04-01T09:48:37.273" v="34" actId="1076"/>
        <pc:sldMkLst>
          <pc:docMk/>
          <pc:sldMk cId="317300009" sldId="1539"/>
        </pc:sldMkLst>
        <pc:spChg chg="mod">
          <ac:chgData name="Harmsel ter, Marjan" userId="5bf7b4e5-383a-4bf6-a1ba-3724f9cc09cb" providerId="ADAL" clId="{589E8E6C-EA7A-4D42-A3AC-2C7EF545B601}" dt="2025-04-01T09:48:37.273" v="34" actId="1076"/>
          <ac:spMkLst>
            <pc:docMk/>
            <pc:sldMk cId="317300009" sldId="1539"/>
            <ac:spMk id="10" creationId="{B37FADB8-F5A5-F448-15A7-6A630939BCDC}"/>
          </ac:spMkLst>
        </pc:spChg>
        <pc:spChg chg="mod">
          <ac:chgData name="Harmsel ter, Marjan" userId="5bf7b4e5-383a-4bf6-a1ba-3724f9cc09cb" providerId="ADAL" clId="{589E8E6C-EA7A-4D42-A3AC-2C7EF545B601}" dt="2025-04-01T09:48:37.273" v="34" actId="1076"/>
          <ac:spMkLst>
            <pc:docMk/>
            <pc:sldMk cId="317300009" sldId="1539"/>
            <ac:spMk id="11" creationId="{2D5226DB-4490-ECD5-880A-CDAB0447C263}"/>
          </ac:spMkLst>
        </pc:spChg>
        <pc:cxnChg chg="mod">
          <ac:chgData name="Harmsel ter, Marjan" userId="5bf7b4e5-383a-4bf6-a1ba-3724f9cc09cb" providerId="ADAL" clId="{589E8E6C-EA7A-4D42-A3AC-2C7EF545B601}" dt="2025-04-01T09:48:24.180" v="33" actId="14100"/>
          <ac:cxnSpMkLst>
            <pc:docMk/>
            <pc:sldMk cId="317300009" sldId="1539"/>
            <ac:cxnSpMk id="21" creationId="{B84B33EF-2A54-99B2-FEF8-27486B72F624}"/>
          </ac:cxnSpMkLst>
        </pc:cxnChg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9B3BD85-4F54-421D-BD99-AEF90D835E0A}" dt="2024-09-24T09:17:18.311" v="16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  <pc:spChg chg="mod">
          <ac:chgData name="Vrielink, Francis" userId="3d258d00-cfd8-41c5-9f04-1a5a39faef2f" providerId="ADAL" clId="{700A5945-9544-43F4-A1EC-1EC87F959E4E}" dt="2024-09-23T09:24:30.386" v="38" actId="6549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59F9F6C5-B757-4479-9805-511E1CBA9FBB}"/>
    <pc:docChg chg="undo custSel addSld delSld modSld modSection">
      <pc:chgData name="Routledge, Mandy" userId="bacdedf5-8e30-494b-ad8b-f27fa30c4f8d" providerId="ADAL" clId="{59F9F6C5-B757-4479-9805-511E1CBA9FBB}" dt="2025-04-01T08:45:59.419" v="122" actId="1076"/>
      <pc:docMkLst>
        <pc:docMk/>
      </pc:docMkLst>
      <pc:sldChg chg="modSp mod modNotesTx">
        <pc:chgData name="Routledge, Mandy" userId="bacdedf5-8e30-494b-ad8b-f27fa30c4f8d" providerId="ADAL" clId="{59F9F6C5-B757-4479-9805-511E1CBA9FBB}" dt="2025-04-01T08:40:32.357" v="53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59F9F6C5-B757-4479-9805-511E1CBA9FBB}" dt="2025-04-01T08:40:32.357" v="53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Routledge, Mandy" userId="bacdedf5-8e30-494b-ad8b-f27fa30c4f8d" providerId="ADAL" clId="{59F9F6C5-B757-4479-9805-511E1CBA9FBB}" dt="2025-04-01T08:41:01.167" v="54" actId="6549"/>
        <pc:sldMkLst>
          <pc:docMk/>
          <pc:sldMk cId="2967928418" sldId="1511"/>
        </pc:sldMkLst>
        <pc:spChg chg="mod">
          <ac:chgData name="Routledge, Mandy" userId="bacdedf5-8e30-494b-ad8b-f27fa30c4f8d" providerId="ADAL" clId="{59F9F6C5-B757-4479-9805-511E1CBA9FBB}" dt="2025-04-01T08:41:01.167" v="54" actId="6549"/>
          <ac:spMkLst>
            <pc:docMk/>
            <pc:sldMk cId="2967928418" sldId="1511"/>
            <ac:spMk id="35" creationId="{37104C51-0232-62ED-4C6F-1447D06633EE}"/>
          </ac:spMkLst>
        </pc:spChg>
      </pc:sldChg>
      <pc:sldChg chg="modSp del mod">
        <pc:chgData name="Routledge, Mandy" userId="bacdedf5-8e30-494b-ad8b-f27fa30c4f8d" providerId="ADAL" clId="{59F9F6C5-B757-4479-9805-511E1CBA9FBB}" dt="2025-04-01T08:45:24.910" v="116" actId="47"/>
        <pc:sldMkLst>
          <pc:docMk/>
          <pc:sldMk cId="2946319108" sldId="1516"/>
        </pc:sldMkLst>
        <pc:spChg chg="mod">
          <ac:chgData name="Routledge, Mandy" userId="bacdedf5-8e30-494b-ad8b-f27fa30c4f8d" providerId="ADAL" clId="{59F9F6C5-B757-4479-9805-511E1CBA9FBB}" dt="2025-04-01T08:43:37.759" v="86" actId="1076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Routledge, Mandy" userId="bacdedf5-8e30-494b-ad8b-f27fa30c4f8d" providerId="ADAL" clId="{59F9F6C5-B757-4479-9805-511E1CBA9FBB}" dt="2025-04-01T08:43:36.558" v="84" actId="1076"/>
          <ac:spMkLst>
            <pc:docMk/>
            <pc:sldMk cId="2946319108" sldId="1516"/>
            <ac:spMk id="18" creationId="{85D7DD60-F4AA-AD34-A265-146B167D02FE}"/>
          </ac:spMkLst>
        </pc:spChg>
        <pc:picChg chg="mod">
          <ac:chgData name="Routledge, Mandy" userId="bacdedf5-8e30-494b-ad8b-f27fa30c4f8d" providerId="ADAL" clId="{59F9F6C5-B757-4479-9805-511E1CBA9FBB}" dt="2025-04-01T08:43:35.272" v="82" actId="1076"/>
          <ac:picMkLst>
            <pc:docMk/>
            <pc:sldMk cId="2946319108" sldId="1516"/>
            <ac:picMk id="17" creationId="{AA431498-D46C-9F0A-4ABA-4DAB858B2111}"/>
          </ac:picMkLst>
        </pc:picChg>
        <pc:picChg chg="mod">
          <ac:chgData name="Routledge, Mandy" userId="bacdedf5-8e30-494b-ad8b-f27fa30c4f8d" providerId="ADAL" clId="{59F9F6C5-B757-4479-9805-511E1CBA9FBB}" dt="2025-04-01T08:43:32.748" v="80" actId="1076"/>
          <ac:picMkLst>
            <pc:docMk/>
            <pc:sldMk cId="2946319108" sldId="1516"/>
            <ac:picMk id="23" creationId="{DFCDAA6D-AF36-19FB-24F4-AF1E9B416866}"/>
          </ac:picMkLst>
        </pc:picChg>
        <pc:picChg chg="mod">
          <ac:chgData name="Routledge, Mandy" userId="bacdedf5-8e30-494b-ad8b-f27fa30c4f8d" providerId="ADAL" clId="{59F9F6C5-B757-4479-9805-511E1CBA9FBB}" dt="2025-04-01T08:43:38.550" v="87" actId="1076"/>
          <ac:picMkLst>
            <pc:docMk/>
            <pc:sldMk cId="2946319108" sldId="1516"/>
            <ac:picMk id="31" creationId="{099B1EFC-E35A-DFA1-1B49-A7CE09AFFC43}"/>
          </ac:picMkLst>
        </pc:picChg>
        <pc:cxnChg chg="mod">
          <ac:chgData name="Routledge, Mandy" userId="bacdedf5-8e30-494b-ad8b-f27fa30c4f8d" providerId="ADAL" clId="{59F9F6C5-B757-4479-9805-511E1CBA9FBB}" dt="2025-04-01T08:43:35.767" v="83" actId="14100"/>
          <ac:cxnSpMkLst>
            <pc:docMk/>
            <pc:sldMk cId="2946319108" sldId="1516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59F9F6C5-B757-4479-9805-511E1CBA9FBB}" dt="2025-04-01T08:43:39.567" v="88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modSp mod">
        <pc:chgData name="Routledge, Mandy" userId="bacdedf5-8e30-494b-ad8b-f27fa30c4f8d" providerId="ADAL" clId="{59F9F6C5-B757-4479-9805-511E1CBA9FBB}" dt="2025-04-01T08:42:22.970" v="66" actId="1076"/>
        <pc:sldMkLst>
          <pc:docMk/>
          <pc:sldMk cId="3147127775" sldId="1531"/>
        </pc:sldMkLst>
        <pc:spChg chg="mod">
          <ac:chgData name="Routledge, Mandy" userId="bacdedf5-8e30-494b-ad8b-f27fa30c4f8d" providerId="ADAL" clId="{59F9F6C5-B757-4479-9805-511E1CBA9FBB}" dt="2025-04-01T08:41:40.901" v="59" actId="1037"/>
          <ac:spMkLst>
            <pc:docMk/>
            <pc:sldMk cId="3147127775" sldId="1531"/>
            <ac:spMk id="10" creationId="{EC0CC1D0-FE60-F840-73E9-0CE7E683D1F2}"/>
          </ac:spMkLst>
        </pc:spChg>
        <pc:spChg chg="mod">
          <ac:chgData name="Routledge, Mandy" userId="bacdedf5-8e30-494b-ad8b-f27fa30c4f8d" providerId="ADAL" clId="{59F9F6C5-B757-4479-9805-511E1CBA9FBB}" dt="2025-04-01T08:41:38.194" v="57" actId="1037"/>
          <ac:spMkLst>
            <pc:docMk/>
            <pc:sldMk cId="3147127775" sldId="1531"/>
            <ac:spMk id="11" creationId="{CD78B488-E032-3F3E-C334-FB96F8D71FB2}"/>
          </ac:spMkLst>
        </pc:spChg>
        <pc:spChg chg="mod">
          <ac:chgData name="Routledge, Mandy" userId="bacdedf5-8e30-494b-ad8b-f27fa30c4f8d" providerId="ADAL" clId="{59F9F6C5-B757-4479-9805-511E1CBA9FBB}" dt="2025-04-01T08:42:22.970" v="66" actId="1076"/>
          <ac:spMkLst>
            <pc:docMk/>
            <pc:sldMk cId="3147127775" sldId="1531"/>
            <ac:spMk id="15" creationId="{6EA1F8B7-D4BC-D8B0-E6FD-F33ECB45A1DD}"/>
          </ac:spMkLst>
        </pc:spChg>
        <pc:spChg chg="mod">
          <ac:chgData name="Routledge, Mandy" userId="bacdedf5-8e30-494b-ad8b-f27fa30c4f8d" providerId="ADAL" clId="{59F9F6C5-B757-4479-9805-511E1CBA9FBB}" dt="2025-04-01T08:41:45.243" v="60" actId="14100"/>
          <ac:spMkLst>
            <pc:docMk/>
            <pc:sldMk cId="3147127775" sldId="1531"/>
            <ac:spMk id="16" creationId="{F53F294D-65CC-23A5-E4A1-B2132FCF814C}"/>
          </ac:spMkLst>
        </pc:spChg>
        <pc:spChg chg="mod">
          <ac:chgData name="Routledge, Mandy" userId="bacdedf5-8e30-494b-ad8b-f27fa30c4f8d" providerId="ADAL" clId="{59F9F6C5-B757-4479-9805-511E1CBA9FBB}" dt="2025-04-01T08:41:49.988" v="62" actId="1037"/>
          <ac:spMkLst>
            <pc:docMk/>
            <pc:sldMk cId="3147127775" sldId="1531"/>
            <ac:spMk id="17" creationId="{AB86235B-CBC0-F9DB-29F4-F23367831B1B}"/>
          </ac:spMkLst>
        </pc:spChg>
        <pc:picChg chg="mod">
          <ac:chgData name="Routledge, Mandy" userId="bacdedf5-8e30-494b-ad8b-f27fa30c4f8d" providerId="ADAL" clId="{59F9F6C5-B757-4479-9805-511E1CBA9FBB}" dt="2025-04-01T08:42:16.920" v="65" actId="1036"/>
          <ac:picMkLst>
            <pc:docMk/>
            <pc:sldMk cId="3147127775" sldId="1531"/>
            <ac:picMk id="21" creationId="{8D9ED402-8746-DD66-FB34-FA049DE504E0}"/>
          </ac:picMkLst>
        </pc:picChg>
      </pc:sldChg>
      <pc:sldChg chg="modSp mod">
        <pc:chgData name="Routledge, Mandy" userId="bacdedf5-8e30-494b-ad8b-f27fa30c4f8d" providerId="ADAL" clId="{59F9F6C5-B757-4479-9805-511E1CBA9FBB}" dt="2025-04-01T08:45:59.419" v="122" actId="1076"/>
        <pc:sldMkLst>
          <pc:docMk/>
          <pc:sldMk cId="3436877268" sldId="1535"/>
        </pc:sldMkLst>
        <pc:spChg chg="mod">
          <ac:chgData name="Routledge, Mandy" userId="bacdedf5-8e30-494b-ad8b-f27fa30c4f8d" providerId="ADAL" clId="{59F9F6C5-B757-4479-9805-511E1CBA9FBB}" dt="2025-04-01T08:45:59.419" v="122" actId="1076"/>
          <ac:spMkLst>
            <pc:docMk/>
            <pc:sldMk cId="3436877268" sldId="1535"/>
            <ac:spMk id="14" creationId="{B7594A3B-3117-84CE-C300-FB96E5ED269D}"/>
          </ac:spMkLst>
        </pc:spChg>
        <pc:spChg chg="mod">
          <ac:chgData name="Routledge, Mandy" userId="bacdedf5-8e30-494b-ad8b-f27fa30c4f8d" providerId="ADAL" clId="{59F9F6C5-B757-4479-9805-511E1CBA9FBB}" dt="2025-04-01T08:45:54.929" v="121" actId="1076"/>
          <ac:spMkLst>
            <pc:docMk/>
            <pc:sldMk cId="3436877268" sldId="1535"/>
            <ac:spMk id="15" creationId="{6EA1F8B7-D4BC-D8B0-E6FD-F33ECB45A1DD}"/>
          </ac:spMkLst>
        </pc:spChg>
        <pc:picChg chg="mod">
          <ac:chgData name="Routledge, Mandy" userId="bacdedf5-8e30-494b-ad8b-f27fa30c4f8d" providerId="ADAL" clId="{59F9F6C5-B757-4479-9805-511E1CBA9FBB}" dt="2025-04-01T08:45:52.899" v="120" actId="1076"/>
          <ac:picMkLst>
            <pc:docMk/>
            <pc:sldMk cId="3436877268" sldId="1535"/>
            <ac:picMk id="28" creationId="{A4A28C93-5D1D-9698-5834-968F038F06FE}"/>
          </ac:picMkLst>
        </pc:picChg>
        <pc:cxnChg chg="mod">
          <ac:chgData name="Routledge, Mandy" userId="bacdedf5-8e30-494b-ad8b-f27fa30c4f8d" providerId="ADAL" clId="{59F9F6C5-B757-4479-9805-511E1CBA9FBB}" dt="2025-04-01T08:45:37.138" v="117" actId="14100"/>
          <ac:cxnSpMkLst>
            <pc:docMk/>
            <pc:sldMk cId="3436877268" sldId="1535"/>
            <ac:cxnSpMk id="21" creationId="{B84B33EF-2A54-99B2-FEF8-27486B72F624}"/>
          </ac:cxnSpMkLst>
        </pc:cxnChg>
      </pc:sldChg>
      <pc:sldChg chg="modSp add mod">
        <pc:chgData name="Routledge, Mandy" userId="bacdedf5-8e30-494b-ad8b-f27fa30c4f8d" providerId="ADAL" clId="{59F9F6C5-B757-4479-9805-511E1CBA9FBB}" dt="2025-04-01T08:45:12.426" v="115" actId="14100"/>
        <pc:sldMkLst>
          <pc:docMk/>
          <pc:sldMk cId="317300009" sldId="1539"/>
        </pc:sldMkLst>
        <pc:spChg chg="mod">
          <ac:chgData name="Routledge, Mandy" userId="bacdedf5-8e30-494b-ad8b-f27fa30c4f8d" providerId="ADAL" clId="{59F9F6C5-B757-4479-9805-511E1CBA9FBB}" dt="2025-04-01T08:44:13.540" v="96" actId="1076"/>
          <ac:spMkLst>
            <pc:docMk/>
            <pc:sldMk cId="317300009" sldId="1539"/>
            <ac:spMk id="4" creationId="{D753C383-62C8-E733-4553-E085527A1FCA}"/>
          </ac:spMkLst>
        </pc:spChg>
        <pc:spChg chg="mod">
          <ac:chgData name="Routledge, Mandy" userId="bacdedf5-8e30-494b-ad8b-f27fa30c4f8d" providerId="ADAL" clId="{59F9F6C5-B757-4479-9805-511E1CBA9FBB}" dt="2025-04-01T08:44:07.829" v="94" actId="1076"/>
          <ac:spMkLst>
            <pc:docMk/>
            <pc:sldMk cId="317300009" sldId="1539"/>
            <ac:spMk id="9" creationId="{B5FA4264-9F79-B20D-0826-CEC58E7B74B7}"/>
          </ac:spMkLst>
        </pc:spChg>
        <pc:spChg chg="mod">
          <ac:chgData name="Routledge, Mandy" userId="bacdedf5-8e30-494b-ad8b-f27fa30c4f8d" providerId="ADAL" clId="{59F9F6C5-B757-4479-9805-511E1CBA9FBB}" dt="2025-04-01T08:44:18.970" v="99" actId="1076"/>
          <ac:spMkLst>
            <pc:docMk/>
            <pc:sldMk cId="317300009" sldId="1539"/>
            <ac:spMk id="10" creationId="{B37FADB8-F5A5-F448-15A7-6A630939BCDC}"/>
          </ac:spMkLst>
        </pc:spChg>
        <pc:spChg chg="mod">
          <ac:chgData name="Routledge, Mandy" userId="bacdedf5-8e30-494b-ad8b-f27fa30c4f8d" providerId="ADAL" clId="{59F9F6C5-B757-4479-9805-511E1CBA9FBB}" dt="2025-04-01T08:44:16.625" v="98" actId="1076"/>
          <ac:spMkLst>
            <pc:docMk/>
            <pc:sldMk cId="317300009" sldId="1539"/>
            <ac:spMk id="11" creationId="{2D5226DB-4490-ECD5-880A-CDAB0447C263}"/>
          </ac:spMkLst>
        </pc:spChg>
        <pc:spChg chg="mod">
          <ac:chgData name="Routledge, Mandy" userId="bacdedf5-8e30-494b-ad8b-f27fa30c4f8d" providerId="ADAL" clId="{59F9F6C5-B757-4479-9805-511E1CBA9FBB}" dt="2025-04-01T08:44:32.569" v="102" actId="1076"/>
          <ac:spMkLst>
            <pc:docMk/>
            <pc:sldMk cId="317300009" sldId="1539"/>
            <ac:spMk id="13" creationId="{4985FF45-EE56-11C3-E0CC-6BBB359031C0}"/>
          </ac:spMkLst>
        </pc:spChg>
        <pc:spChg chg="mod">
          <ac:chgData name="Routledge, Mandy" userId="bacdedf5-8e30-494b-ad8b-f27fa30c4f8d" providerId="ADAL" clId="{59F9F6C5-B757-4479-9805-511E1CBA9FBB}" dt="2025-04-01T08:44:59.762" v="110" actId="1076"/>
          <ac:spMkLst>
            <pc:docMk/>
            <pc:sldMk cId="317300009" sldId="1539"/>
            <ac:spMk id="14" creationId="{B7594A3B-3117-84CE-C300-FB96E5ED269D}"/>
          </ac:spMkLst>
        </pc:spChg>
        <pc:spChg chg="mod">
          <ac:chgData name="Routledge, Mandy" userId="bacdedf5-8e30-494b-ad8b-f27fa30c4f8d" providerId="ADAL" clId="{59F9F6C5-B757-4479-9805-511E1CBA9FBB}" dt="2025-04-01T08:44:57.130" v="109" actId="1076"/>
          <ac:spMkLst>
            <pc:docMk/>
            <pc:sldMk cId="317300009" sldId="1539"/>
            <ac:spMk id="15" creationId="{6EA1F8B7-D4BC-D8B0-E6FD-F33ECB45A1DD}"/>
          </ac:spMkLst>
        </pc:spChg>
        <pc:spChg chg="mod">
          <ac:chgData name="Routledge, Mandy" userId="bacdedf5-8e30-494b-ad8b-f27fa30c4f8d" providerId="ADAL" clId="{59F9F6C5-B757-4479-9805-511E1CBA9FBB}" dt="2025-04-01T08:44:29.857" v="101" actId="1076"/>
          <ac:spMkLst>
            <pc:docMk/>
            <pc:sldMk cId="317300009" sldId="1539"/>
            <ac:spMk id="18" creationId="{85D7DD60-F4AA-AD34-A265-146B167D02FE}"/>
          </ac:spMkLst>
        </pc:spChg>
        <pc:picChg chg="mod">
          <ac:chgData name="Routledge, Mandy" userId="bacdedf5-8e30-494b-ad8b-f27fa30c4f8d" providerId="ADAL" clId="{59F9F6C5-B757-4479-9805-511E1CBA9FBB}" dt="2025-04-01T08:44:10.217" v="95" actId="1076"/>
          <ac:picMkLst>
            <pc:docMk/>
            <pc:sldMk cId="317300009" sldId="1539"/>
            <ac:picMk id="17" creationId="{AA431498-D46C-9F0A-4ABA-4DAB858B2111}"/>
          </ac:picMkLst>
        </pc:picChg>
        <pc:picChg chg="mod">
          <ac:chgData name="Routledge, Mandy" userId="bacdedf5-8e30-494b-ad8b-f27fa30c4f8d" providerId="ADAL" clId="{59F9F6C5-B757-4479-9805-511E1CBA9FBB}" dt="2025-04-01T08:44:39.346" v="105" actId="1076"/>
          <ac:picMkLst>
            <pc:docMk/>
            <pc:sldMk cId="317300009" sldId="1539"/>
            <ac:picMk id="23" creationId="{DFCDAA6D-AF36-19FB-24F4-AF1E9B416866}"/>
          </ac:picMkLst>
        </pc:picChg>
        <pc:picChg chg="mod">
          <ac:chgData name="Routledge, Mandy" userId="bacdedf5-8e30-494b-ad8b-f27fa30c4f8d" providerId="ADAL" clId="{59F9F6C5-B757-4479-9805-511E1CBA9FBB}" dt="2025-04-01T08:45:12.426" v="115" actId="14100"/>
          <ac:picMkLst>
            <pc:docMk/>
            <pc:sldMk cId="317300009" sldId="1539"/>
            <ac:picMk id="31" creationId="{099B1EFC-E35A-DFA1-1B49-A7CE09AFFC43}"/>
          </ac:picMkLst>
        </pc:picChg>
        <pc:picChg chg="mod">
          <ac:chgData name="Routledge, Mandy" userId="bacdedf5-8e30-494b-ad8b-f27fa30c4f8d" providerId="ADAL" clId="{59F9F6C5-B757-4479-9805-511E1CBA9FBB}" dt="2025-04-01T08:44:50.962" v="107" actId="1076"/>
          <ac:picMkLst>
            <pc:docMk/>
            <pc:sldMk cId="317300009" sldId="1539"/>
            <ac:picMk id="34" creationId="{31A21969-93A7-DE40-D8BE-7E3F76EC3752}"/>
          </ac:picMkLst>
        </pc:picChg>
        <pc:cxnChg chg="mod">
          <ac:chgData name="Routledge, Mandy" userId="bacdedf5-8e30-494b-ad8b-f27fa30c4f8d" providerId="ADAL" clId="{59F9F6C5-B757-4479-9805-511E1CBA9FBB}" dt="2025-04-01T08:44:46.338" v="106" actId="14100"/>
          <ac:cxnSpMkLst>
            <pc:docMk/>
            <pc:sldMk cId="317300009" sldId="1539"/>
            <ac:cxnSpMk id="21" creationId="{B84B33EF-2A54-99B2-FEF8-27486B72F624}"/>
          </ac:cxnSpMkLst>
        </pc:cxnChg>
        <pc:cxnChg chg="mod">
          <ac:chgData name="Routledge, Mandy" userId="bacdedf5-8e30-494b-ad8b-f27fa30c4f8d" providerId="ADAL" clId="{59F9F6C5-B757-4479-9805-511E1CBA9FBB}" dt="2025-04-01T08:44:37.056" v="104" actId="14100"/>
          <ac:cxnSpMkLst>
            <pc:docMk/>
            <pc:sldMk cId="317300009" sldId="1539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59F9F6C5-B757-4479-9805-511E1CBA9FBB}" dt="2025-04-01T08:45:07.922" v="113" actId="14100"/>
          <ac:cxnSpMkLst>
            <pc:docMk/>
            <pc:sldMk cId="317300009" sldId="1539"/>
            <ac:cxnSpMk id="29" creationId="{10445519-6BAB-CA4B-0B0C-EF80D4D34E4C}"/>
          </ac:cxnSpMkLst>
        </pc:cxnChg>
      </pc:sldChg>
    </pc:docChg>
  </pc:docChgLst>
  <pc:docChgLst>
    <pc:chgData name="Vrielink, Francis" userId="3d258d00-cfd8-41c5-9f04-1a5a39faef2f" providerId="ADAL" clId="{1EC46E08-F769-4138-963B-DFF85DB67D39}"/>
    <pc:docChg chg="modSld">
      <pc:chgData name="Vrielink, Francis" userId="3d258d00-cfd8-41c5-9f04-1a5a39faef2f" providerId="ADAL" clId="{1EC46E08-F769-4138-963B-DFF85DB67D39}" dt="2025-03-03T12:16:49.310" v="9" actId="20577"/>
      <pc:docMkLst>
        <pc:docMk/>
      </pc:docMkLst>
      <pc:sldChg chg="modSp mod">
        <pc:chgData name="Vrielink, Francis" userId="3d258d00-cfd8-41c5-9f04-1a5a39faef2f" providerId="ADAL" clId="{1EC46E08-F769-4138-963B-DFF85DB67D39}" dt="2025-03-03T12:16:49.310" v="9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1EC46E08-F769-4138-963B-DFF85DB67D39}" dt="2025-03-03T12:16:49.310" v="9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38A7417-544A-4735-A153-A49E7D17E97F}" dt="2024-09-24T09:46:03.719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Das, Gerarda" userId="dec061bf-56a5-47a0-b9f3-f749fe418ae6" providerId="ADAL" clId="{7866B39B-C5D4-479D-9A1D-B72F9B7AD152}"/>
    <pc:docChg chg="undo redo custSel delSld modSld modSection">
      <pc:chgData name="Das, Gerarda" userId="dec061bf-56a5-47a0-b9f3-f749fe418ae6" providerId="ADAL" clId="{7866B39B-C5D4-479D-9A1D-B72F9B7AD152}" dt="2025-04-01T09:52:43.967" v="297" actId="167"/>
      <pc:docMkLst>
        <pc:docMk/>
      </pc:docMkLst>
      <pc:sldChg chg="modSp mod">
        <pc:chgData name="Das, Gerarda" userId="dec061bf-56a5-47a0-b9f3-f749fe418ae6" providerId="ADAL" clId="{7866B39B-C5D4-479D-9A1D-B72F9B7AD152}" dt="2025-04-01T09:39:53.902" v="7" actId="6549"/>
        <pc:sldMkLst>
          <pc:docMk/>
          <pc:sldMk cId="2189114603" sldId="1437"/>
        </pc:sldMkLst>
        <pc:spChg chg="mod">
          <ac:chgData name="Das, Gerarda" userId="dec061bf-56a5-47a0-b9f3-f749fe418ae6" providerId="ADAL" clId="{7866B39B-C5D4-479D-9A1D-B72F9B7AD152}" dt="2025-04-01T09:39:53.902" v="7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Das, Gerarda" userId="dec061bf-56a5-47a0-b9f3-f749fe418ae6" providerId="ADAL" clId="{7866B39B-C5D4-479D-9A1D-B72F9B7AD152}" dt="2025-04-01T09:40:46.667" v="70" actId="115"/>
        <pc:sldMkLst>
          <pc:docMk/>
          <pc:sldMk cId="2967928418" sldId="1511"/>
        </pc:sldMkLst>
        <pc:spChg chg="mod">
          <ac:chgData name="Das, Gerarda" userId="dec061bf-56a5-47a0-b9f3-f749fe418ae6" providerId="ADAL" clId="{7866B39B-C5D4-479D-9A1D-B72F9B7AD152}" dt="2025-04-01T09:40:46.667" v="70" actId="115"/>
          <ac:spMkLst>
            <pc:docMk/>
            <pc:sldMk cId="2967928418" sldId="1511"/>
            <ac:spMk id="35" creationId="{37104C51-0232-62ED-4C6F-1447D06633EE}"/>
          </ac:spMkLst>
        </pc:spChg>
      </pc:sldChg>
      <pc:sldChg chg="addSp modSp mod">
        <pc:chgData name="Das, Gerarda" userId="dec061bf-56a5-47a0-b9f3-f749fe418ae6" providerId="ADAL" clId="{7866B39B-C5D4-479D-9A1D-B72F9B7AD152}" dt="2025-04-01T09:50:27.230" v="281" actId="1076"/>
        <pc:sldMkLst>
          <pc:docMk/>
          <pc:sldMk cId="164643335" sldId="1519"/>
        </pc:sldMkLst>
        <pc:spChg chg="mod">
          <ac:chgData name="Das, Gerarda" userId="dec061bf-56a5-47a0-b9f3-f749fe418ae6" providerId="ADAL" clId="{7866B39B-C5D4-479D-9A1D-B72F9B7AD152}" dt="2025-04-01T09:50:26.010" v="280" actId="164"/>
          <ac:spMkLst>
            <pc:docMk/>
            <pc:sldMk cId="164643335" sldId="1519"/>
            <ac:spMk id="4" creationId="{E537EA4F-7B80-A28C-D5EE-5913103C2729}"/>
          </ac:spMkLst>
        </pc:spChg>
        <pc:grpChg chg="add mod">
          <ac:chgData name="Das, Gerarda" userId="dec061bf-56a5-47a0-b9f3-f749fe418ae6" providerId="ADAL" clId="{7866B39B-C5D4-479D-9A1D-B72F9B7AD152}" dt="2025-04-01T09:50:27.230" v="281" actId="1076"/>
          <ac:grpSpMkLst>
            <pc:docMk/>
            <pc:sldMk cId="164643335" sldId="1519"/>
            <ac:grpSpMk id="2" creationId="{EA5B17C8-5235-0A5F-62B9-FACAF554509A}"/>
          </ac:grpSpMkLst>
        </pc:grpChg>
        <pc:picChg chg="mod">
          <ac:chgData name="Das, Gerarda" userId="dec061bf-56a5-47a0-b9f3-f749fe418ae6" providerId="ADAL" clId="{7866B39B-C5D4-479D-9A1D-B72F9B7AD152}" dt="2025-04-01T09:50:26.010" v="280" actId="164"/>
          <ac:picMkLst>
            <pc:docMk/>
            <pc:sldMk cId="164643335" sldId="1519"/>
            <ac:picMk id="3" creationId="{205DCE7B-AD17-8F8A-E5C0-3EB2EA26C601}"/>
          </ac:picMkLst>
        </pc:picChg>
      </pc:sldChg>
      <pc:sldChg chg="addSp delSp modSp mod">
        <pc:chgData name="Das, Gerarda" userId="dec061bf-56a5-47a0-b9f3-f749fe418ae6" providerId="ADAL" clId="{7866B39B-C5D4-479D-9A1D-B72F9B7AD152}" dt="2025-04-01T09:52:10.767" v="291" actId="14100"/>
        <pc:sldMkLst>
          <pc:docMk/>
          <pc:sldMk cId="3147127775" sldId="1531"/>
        </pc:sldMkLst>
        <pc:spChg chg="mod">
          <ac:chgData name="Das, Gerarda" userId="dec061bf-56a5-47a0-b9f3-f749fe418ae6" providerId="ADAL" clId="{7866B39B-C5D4-479D-9A1D-B72F9B7AD152}" dt="2025-04-01T09:49:44.013" v="273" actId="14100"/>
          <ac:spMkLst>
            <pc:docMk/>
            <pc:sldMk cId="3147127775" sldId="1531"/>
            <ac:spMk id="12" creationId="{E2476A93-B8D4-4E44-87FD-AFF601B2337C}"/>
          </ac:spMkLst>
        </pc:spChg>
        <pc:spChg chg="mod">
          <ac:chgData name="Das, Gerarda" userId="dec061bf-56a5-47a0-b9f3-f749fe418ae6" providerId="ADAL" clId="{7866B39B-C5D4-479D-9A1D-B72F9B7AD152}" dt="2025-04-01T09:50:06.291" v="278" actId="1076"/>
          <ac:spMkLst>
            <pc:docMk/>
            <pc:sldMk cId="3147127775" sldId="1531"/>
            <ac:spMk id="13" creationId="{4985FF45-EE56-11C3-E0CC-6BBB359031C0}"/>
          </ac:spMkLst>
        </pc:spChg>
        <pc:spChg chg="mod">
          <ac:chgData name="Das, Gerarda" userId="dec061bf-56a5-47a0-b9f3-f749fe418ae6" providerId="ADAL" clId="{7866B39B-C5D4-479D-9A1D-B72F9B7AD152}" dt="2025-04-01T09:49:49.011" v="274" actId="14100"/>
          <ac:spMkLst>
            <pc:docMk/>
            <pc:sldMk cId="3147127775" sldId="1531"/>
            <ac:spMk id="14" creationId="{B7594A3B-3117-84CE-C300-FB96E5ED269D}"/>
          </ac:spMkLst>
        </pc:spChg>
        <pc:spChg chg="mod">
          <ac:chgData name="Das, Gerarda" userId="dec061bf-56a5-47a0-b9f3-f749fe418ae6" providerId="ADAL" clId="{7866B39B-C5D4-479D-9A1D-B72F9B7AD152}" dt="2025-04-01T09:49:51.863" v="275" actId="1076"/>
          <ac:spMkLst>
            <pc:docMk/>
            <pc:sldMk cId="3147127775" sldId="1531"/>
            <ac:spMk id="15" creationId="{6EA1F8B7-D4BC-D8B0-E6FD-F33ECB45A1DD}"/>
          </ac:spMkLst>
        </pc:spChg>
        <pc:spChg chg="mod">
          <ac:chgData name="Das, Gerarda" userId="dec061bf-56a5-47a0-b9f3-f749fe418ae6" providerId="ADAL" clId="{7866B39B-C5D4-479D-9A1D-B72F9B7AD152}" dt="2025-04-01T09:50:06.291" v="278" actId="1076"/>
          <ac:spMkLst>
            <pc:docMk/>
            <pc:sldMk cId="3147127775" sldId="1531"/>
            <ac:spMk id="18" creationId="{85D7DD60-F4AA-AD34-A265-146B167D02FE}"/>
          </ac:spMkLst>
        </pc:spChg>
        <pc:spChg chg="mod">
          <ac:chgData name="Das, Gerarda" userId="dec061bf-56a5-47a0-b9f3-f749fe418ae6" providerId="ADAL" clId="{7866B39B-C5D4-479D-9A1D-B72F9B7AD152}" dt="2025-04-01T09:50:12.582" v="279" actId="14100"/>
          <ac:spMkLst>
            <pc:docMk/>
            <pc:sldMk cId="3147127775" sldId="1531"/>
            <ac:spMk id="19" creationId="{40542B69-6D97-5F24-63E3-ABE36EA69A27}"/>
          </ac:spMkLst>
        </pc:spChg>
        <pc:spChg chg="mod">
          <ac:chgData name="Das, Gerarda" userId="dec061bf-56a5-47a0-b9f3-f749fe418ae6" providerId="ADAL" clId="{7866B39B-C5D4-479D-9A1D-B72F9B7AD152}" dt="2025-04-01T09:50:31.386" v="282"/>
          <ac:spMkLst>
            <pc:docMk/>
            <pc:sldMk cId="3147127775" sldId="1531"/>
            <ac:spMk id="26" creationId="{39D3F23B-1B20-B7C0-A627-809C2D249B40}"/>
          </ac:spMkLst>
        </pc:spChg>
        <pc:grpChg chg="add mod">
          <ac:chgData name="Das, Gerarda" userId="dec061bf-56a5-47a0-b9f3-f749fe418ae6" providerId="ADAL" clId="{7866B39B-C5D4-479D-9A1D-B72F9B7AD152}" dt="2025-04-01T09:50:36.929" v="284" actId="1076"/>
          <ac:grpSpMkLst>
            <pc:docMk/>
            <pc:sldMk cId="3147127775" sldId="1531"/>
            <ac:grpSpMk id="4" creationId="{42EE2139-ADAF-E934-FE31-09DDDB18EB0F}"/>
          </ac:grpSpMkLst>
        </pc:grpChg>
        <pc:picChg chg="del">
          <ac:chgData name="Das, Gerarda" userId="dec061bf-56a5-47a0-b9f3-f749fe418ae6" providerId="ADAL" clId="{7866B39B-C5D4-479D-9A1D-B72F9B7AD152}" dt="2025-04-01T09:45:37.819" v="221" actId="478"/>
          <ac:picMkLst>
            <pc:docMk/>
            <pc:sldMk cId="3147127775" sldId="1531"/>
            <ac:picMk id="21" creationId="{8D9ED402-8746-DD66-FB34-FA049DE504E0}"/>
          </ac:picMkLst>
        </pc:picChg>
        <pc:picChg chg="del">
          <ac:chgData name="Das, Gerarda" userId="dec061bf-56a5-47a0-b9f3-f749fe418ae6" providerId="ADAL" clId="{7866B39B-C5D4-479D-9A1D-B72F9B7AD152}" dt="2025-04-01T09:46:19.087" v="251" actId="478"/>
          <ac:picMkLst>
            <pc:docMk/>
            <pc:sldMk cId="3147127775" sldId="1531"/>
            <ac:picMk id="22" creationId="{4EBF8D07-EB38-F83B-B780-DEAC45AC3FDD}"/>
          </ac:picMkLst>
        </pc:picChg>
        <pc:picChg chg="del">
          <ac:chgData name="Das, Gerarda" userId="dec061bf-56a5-47a0-b9f3-f749fe418ae6" providerId="ADAL" clId="{7866B39B-C5D4-479D-9A1D-B72F9B7AD152}" dt="2025-04-01T09:49:38.306" v="272" actId="478"/>
          <ac:picMkLst>
            <pc:docMk/>
            <pc:sldMk cId="3147127775" sldId="1531"/>
            <ac:picMk id="23" creationId="{5CB0AB4B-956A-4251-450E-8C9F3A99628C}"/>
          </ac:picMkLst>
        </pc:picChg>
        <pc:picChg chg="mod">
          <ac:chgData name="Das, Gerarda" userId="dec061bf-56a5-47a0-b9f3-f749fe418ae6" providerId="ADAL" clId="{7866B39B-C5D4-479D-9A1D-B72F9B7AD152}" dt="2025-04-01T09:50:31.386" v="282"/>
          <ac:picMkLst>
            <pc:docMk/>
            <pc:sldMk cId="3147127775" sldId="1531"/>
            <ac:picMk id="24" creationId="{7128C211-AA73-449A-BECF-E2D938F84244}"/>
          </ac:picMkLst>
        </pc:picChg>
        <pc:picChg chg="mod">
          <ac:chgData name="Das, Gerarda" userId="dec061bf-56a5-47a0-b9f3-f749fe418ae6" providerId="ADAL" clId="{7866B39B-C5D4-479D-9A1D-B72F9B7AD152}" dt="2025-04-01T09:46:39.100" v="256" actId="1076"/>
          <ac:picMkLst>
            <pc:docMk/>
            <pc:sldMk cId="3147127775" sldId="1531"/>
            <ac:picMk id="25" creationId="{E6293649-B210-26F1-38BB-073A3285A6A4}"/>
          </ac:picMkLst>
        </pc:picChg>
        <pc:picChg chg="add mod modCrop">
          <ac:chgData name="Das, Gerarda" userId="dec061bf-56a5-47a0-b9f3-f749fe418ae6" providerId="ADAL" clId="{7866B39B-C5D4-479D-9A1D-B72F9B7AD152}" dt="2025-04-01T09:52:10.767" v="291" actId="14100"/>
          <ac:picMkLst>
            <pc:docMk/>
            <pc:sldMk cId="3147127775" sldId="1531"/>
            <ac:picMk id="28" creationId="{7A3B7A71-EDA2-A67E-BAB1-A9EEDE5361B4}"/>
          </ac:picMkLst>
        </pc:picChg>
      </pc:sldChg>
      <pc:sldChg chg="addSp delSp modSp mod">
        <pc:chgData name="Das, Gerarda" userId="dec061bf-56a5-47a0-b9f3-f749fe418ae6" providerId="ADAL" clId="{7866B39B-C5D4-479D-9A1D-B72F9B7AD152}" dt="2025-04-01T09:45:21.225" v="220" actId="14100"/>
        <pc:sldMkLst>
          <pc:docMk/>
          <pc:sldMk cId="1070370969" sldId="1533"/>
        </pc:sldMkLst>
        <pc:spChg chg="mod">
          <ac:chgData name="Das, Gerarda" userId="dec061bf-56a5-47a0-b9f3-f749fe418ae6" providerId="ADAL" clId="{7866B39B-C5D4-479D-9A1D-B72F9B7AD152}" dt="2025-04-01T09:43:01.081" v="165" actId="20577"/>
          <ac:spMkLst>
            <pc:docMk/>
            <pc:sldMk cId="1070370969" sldId="1533"/>
            <ac:spMk id="35" creationId="{37104C51-0232-62ED-4C6F-1447D06633EE}"/>
          </ac:spMkLst>
        </pc:spChg>
        <pc:spChg chg="mod">
          <ac:chgData name="Das, Gerarda" userId="dec061bf-56a5-47a0-b9f3-f749fe418ae6" providerId="ADAL" clId="{7866B39B-C5D4-479D-9A1D-B72F9B7AD152}" dt="2025-04-01T09:44:29.276" v="213" actId="6549"/>
          <ac:spMkLst>
            <pc:docMk/>
            <pc:sldMk cId="1070370969" sldId="1533"/>
            <ac:spMk id="36" creationId="{D8EF981A-9BA7-0EB1-9B70-F7FBF2F7DF1C}"/>
          </ac:spMkLst>
        </pc:spChg>
        <pc:picChg chg="add mod">
          <ac:chgData name="Das, Gerarda" userId="dec061bf-56a5-47a0-b9f3-f749fe418ae6" providerId="ADAL" clId="{7866B39B-C5D4-479D-9A1D-B72F9B7AD152}" dt="2025-04-01T09:45:14.575" v="215" actId="1076"/>
          <ac:picMkLst>
            <pc:docMk/>
            <pc:sldMk cId="1070370969" sldId="1533"/>
            <ac:picMk id="9" creationId="{7FDD0ECB-617F-BADB-52C9-534E33B591D7}"/>
          </ac:picMkLst>
        </pc:picChg>
        <pc:picChg chg="del">
          <ac:chgData name="Das, Gerarda" userId="dec061bf-56a5-47a0-b9f3-f749fe418ae6" providerId="ADAL" clId="{7866B39B-C5D4-479D-9A1D-B72F9B7AD152}" dt="2025-04-01T09:44:13.348" v="166" actId="478"/>
          <ac:picMkLst>
            <pc:docMk/>
            <pc:sldMk cId="1070370969" sldId="1533"/>
            <ac:picMk id="18" creationId="{A930EBBB-3EC5-B74D-F3BE-150AA2236DAB}"/>
          </ac:picMkLst>
        </pc:picChg>
        <pc:picChg chg="add mod">
          <ac:chgData name="Das, Gerarda" userId="dec061bf-56a5-47a0-b9f3-f749fe418ae6" providerId="ADAL" clId="{7866B39B-C5D4-479D-9A1D-B72F9B7AD152}" dt="2025-04-01T09:45:21.225" v="220" actId="14100"/>
          <ac:picMkLst>
            <pc:docMk/>
            <pc:sldMk cId="1070370969" sldId="1533"/>
            <ac:picMk id="21" creationId="{202701B7-873A-B04A-47E1-3A4AEA41AFE4}"/>
          </ac:picMkLst>
        </pc:picChg>
      </pc:sldChg>
      <pc:sldChg chg="modSp mod">
        <pc:chgData name="Das, Gerarda" userId="dec061bf-56a5-47a0-b9f3-f749fe418ae6" providerId="ADAL" clId="{7866B39B-C5D4-479D-9A1D-B72F9B7AD152}" dt="2025-04-01T09:52:43.967" v="297" actId="167"/>
        <pc:sldMkLst>
          <pc:docMk/>
          <pc:sldMk cId="3436877268" sldId="1535"/>
        </pc:sldMkLst>
        <pc:spChg chg="mod">
          <ac:chgData name="Das, Gerarda" userId="dec061bf-56a5-47a0-b9f3-f749fe418ae6" providerId="ADAL" clId="{7866B39B-C5D4-479D-9A1D-B72F9B7AD152}" dt="2025-04-01T09:52:35.891" v="295" actId="1035"/>
          <ac:spMkLst>
            <pc:docMk/>
            <pc:sldMk cId="3436877268" sldId="1535"/>
            <ac:spMk id="10" creationId="{B37FADB8-F5A5-F448-15A7-6A630939BCDC}"/>
          </ac:spMkLst>
        </pc:spChg>
        <pc:cxnChg chg="mod ord">
          <ac:chgData name="Das, Gerarda" userId="dec061bf-56a5-47a0-b9f3-f749fe418ae6" providerId="ADAL" clId="{7866B39B-C5D4-479D-9A1D-B72F9B7AD152}" dt="2025-04-01T09:52:43.967" v="297" actId="167"/>
          <ac:cxnSpMkLst>
            <pc:docMk/>
            <pc:sldMk cId="3436877268" sldId="1535"/>
            <ac:cxnSpMk id="29" creationId="{10445519-6BAB-CA4B-0B0C-EF80D4D34E4C}"/>
          </ac:cxnSpMkLst>
        </pc:cxnChg>
      </pc:sldChg>
      <pc:sldChg chg="modSp mod">
        <pc:chgData name="Das, Gerarda" userId="dec061bf-56a5-47a0-b9f3-f749fe418ae6" providerId="ADAL" clId="{7866B39B-C5D4-479D-9A1D-B72F9B7AD152}" dt="2025-04-01T09:41:57.217" v="79" actId="404"/>
        <pc:sldMkLst>
          <pc:docMk/>
          <pc:sldMk cId="1101531594" sldId="1536"/>
        </pc:sldMkLst>
        <pc:spChg chg="mod">
          <ac:chgData name="Das, Gerarda" userId="dec061bf-56a5-47a0-b9f3-f749fe418ae6" providerId="ADAL" clId="{7866B39B-C5D4-479D-9A1D-B72F9B7AD152}" dt="2025-04-01T09:41:15.286" v="72" actId="14100"/>
          <ac:spMkLst>
            <pc:docMk/>
            <pc:sldMk cId="1101531594" sldId="1536"/>
            <ac:spMk id="33" creationId="{AC757F5E-B016-F947-4518-7C6B9CC7EE04}"/>
          </ac:spMkLst>
        </pc:spChg>
        <pc:spChg chg="mod">
          <ac:chgData name="Das, Gerarda" userId="dec061bf-56a5-47a0-b9f3-f749fe418ae6" providerId="ADAL" clId="{7866B39B-C5D4-479D-9A1D-B72F9B7AD152}" dt="2025-04-01T09:41:48.796" v="76" actId="6549"/>
          <ac:spMkLst>
            <pc:docMk/>
            <pc:sldMk cId="1101531594" sldId="1536"/>
            <ac:spMk id="35" creationId="{37104C51-0232-62ED-4C6F-1447D06633EE}"/>
          </ac:spMkLst>
        </pc:spChg>
        <pc:spChg chg="mod">
          <ac:chgData name="Das, Gerarda" userId="dec061bf-56a5-47a0-b9f3-f749fe418ae6" providerId="ADAL" clId="{7866B39B-C5D4-479D-9A1D-B72F9B7AD152}" dt="2025-04-01T09:41:57.217" v="79" actId="404"/>
          <ac:spMkLst>
            <pc:docMk/>
            <pc:sldMk cId="1101531594" sldId="1536"/>
            <ac:spMk id="36" creationId="{D8EF981A-9BA7-0EB1-9B70-F7FBF2F7DF1C}"/>
          </ac:spMkLst>
        </pc:spChg>
        <pc:cxnChg chg="mod">
          <ac:chgData name="Das, Gerarda" userId="dec061bf-56a5-47a0-b9f3-f749fe418ae6" providerId="ADAL" clId="{7866B39B-C5D4-479D-9A1D-B72F9B7AD152}" dt="2025-04-01T09:41:34.573" v="74" actId="1036"/>
          <ac:cxnSpMkLst>
            <pc:docMk/>
            <pc:sldMk cId="1101531594" sldId="1536"/>
            <ac:cxnSpMk id="11" creationId="{43E1EF99-1825-D9B6-CE28-54505AE2D0DE}"/>
          </ac:cxnSpMkLst>
        </pc:cxnChg>
        <pc:cxnChg chg="mod">
          <ac:chgData name="Das, Gerarda" userId="dec061bf-56a5-47a0-b9f3-f749fe418ae6" providerId="ADAL" clId="{7866B39B-C5D4-479D-9A1D-B72F9B7AD152}" dt="2025-04-01T09:41:34.573" v="74" actId="1036"/>
          <ac:cxnSpMkLst>
            <pc:docMk/>
            <pc:sldMk cId="1101531594" sldId="1536"/>
            <ac:cxnSpMk id="12" creationId="{644A4299-3A63-6813-A679-FB8DB7D5FD7A}"/>
          </ac:cxnSpMkLst>
        </pc:cxnChg>
        <pc:cxnChg chg="mod">
          <ac:chgData name="Das, Gerarda" userId="dec061bf-56a5-47a0-b9f3-f749fe418ae6" providerId="ADAL" clId="{7866B39B-C5D4-479D-9A1D-B72F9B7AD152}" dt="2025-04-01T09:41:34.573" v="74" actId="1036"/>
          <ac:cxnSpMkLst>
            <pc:docMk/>
            <pc:sldMk cId="1101531594" sldId="1536"/>
            <ac:cxnSpMk id="13" creationId="{79D0A0B5-43EC-915C-1E3A-AA9CA21994B4}"/>
          </ac:cxnSpMkLst>
        </pc:cxnChg>
        <pc:cxnChg chg="mod">
          <ac:chgData name="Das, Gerarda" userId="dec061bf-56a5-47a0-b9f3-f749fe418ae6" providerId="ADAL" clId="{7866B39B-C5D4-479D-9A1D-B72F9B7AD152}" dt="2025-04-01T09:41:34.573" v="74" actId="1036"/>
          <ac:cxnSpMkLst>
            <pc:docMk/>
            <pc:sldMk cId="1101531594" sldId="1536"/>
            <ac:cxnSpMk id="14" creationId="{D4DC5350-E385-459A-7DF3-9A72313F2A3E}"/>
          </ac:cxnSpMkLst>
        </pc:cxnChg>
      </pc:sldChg>
      <pc:sldChg chg="del">
        <pc:chgData name="Das, Gerarda" userId="dec061bf-56a5-47a0-b9f3-f749fe418ae6" providerId="ADAL" clId="{7866B39B-C5D4-479D-9A1D-B72F9B7AD152}" dt="2025-04-01T09:40:17.553" v="8" actId="47"/>
        <pc:sldMkLst>
          <pc:docMk/>
          <pc:sldMk cId="2116505152" sldId="1537"/>
        </pc:sldMkLst>
      </pc:sldChg>
      <pc:sldChg chg="modSp mod">
        <pc:chgData name="Das, Gerarda" userId="dec061bf-56a5-47a0-b9f3-f749fe418ae6" providerId="ADAL" clId="{7866B39B-C5D4-479D-9A1D-B72F9B7AD152}" dt="2025-04-01T09:52:28.354" v="294" actId="14100"/>
        <pc:sldMkLst>
          <pc:docMk/>
          <pc:sldMk cId="317300009" sldId="1539"/>
        </pc:sldMkLst>
        <pc:cxnChg chg="mod ord">
          <ac:chgData name="Das, Gerarda" userId="dec061bf-56a5-47a0-b9f3-f749fe418ae6" providerId="ADAL" clId="{7866B39B-C5D4-479D-9A1D-B72F9B7AD152}" dt="2025-04-01T09:52:28.354" v="294" actId="14100"/>
          <ac:cxnSpMkLst>
            <pc:docMk/>
            <pc:sldMk cId="317300009" sldId="1539"/>
            <ac:cxnSpMk id="29" creationId="{10445519-6BAB-CA4B-0B0C-EF80D4D34E4C}"/>
          </ac:cxnSpMkLst>
        </pc:cxnChg>
      </pc:sldChg>
    </pc:docChg>
  </pc:docChgLst>
  <pc:docChgLst>
    <pc:chgData name="Routledge, Mandy" userId="bacdedf5-8e30-494b-ad8b-f27fa30c4f8d" providerId="ADAL" clId="{3FD1DCC5-7FFB-49DF-8F26-CD64D1DB4661}"/>
    <pc:docChg chg="custSel modSld">
      <pc:chgData name="Routledge, Mandy" userId="bacdedf5-8e30-494b-ad8b-f27fa30c4f8d" providerId="ADAL" clId="{3FD1DCC5-7FFB-49DF-8F26-CD64D1DB4661}" dt="2024-12-17T09:37:06.673" v="17" actId="20577"/>
      <pc:docMkLst>
        <pc:docMk/>
      </pc:docMkLst>
      <pc:sldChg chg="modSp mod">
        <pc:chgData name="Routledge, Mandy" userId="bacdedf5-8e30-494b-ad8b-f27fa30c4f8d" providerId="ADAL" clId="{3FD1DCC5-7FFB-49DF-8F26-CD64D1DB4661}" dt="2024-12-17T09:37:06.673" v="17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3FD1DCC5-7FFB-49DF-8F26-CD64D1DB4661}" dt="2024-12-17T09:37:06.673" v="17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FB03AEC6-8294-421B-8DB2-60AB44335E96}" dt="2024-11-18T15:48:07.446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A0FA1D2E-4B84-4CBC-B503-DC953FE5002E}"/>
    <pc:docChg chg="modSld">
      <pc:chgData name="Routledge, Mandy" userId="bacdedf5-8e30-494b-ad8b-f27fa30c4f8d" providerId="ADAL" clId="{A0FA1D2E-4B84-4CBC-B503-DC953FE5002E}" dt="2025-03-18T10:33:55.649" v="1"/>
      <pc:docMkLst>
        <pc:docMk/>
      </pc:docMkLst>
      <pc:sldChg chg="modSp mod">
        <pc:chgData name="Routledge, Mandy" userId="bacdedf5-8e30-494b-ad8b-f27fa30c4f8d" providerId="ADAL" clId="{A0FA1D2E-4B84-4CBC-B503-DC953FE5002E}" dt="2025-03-18T10:33:55.649" v="1"/>
        <pc:sldMkLst>
          <pc:docMk/>
          <pc:sldMk cId="323006580" sldId="548"/>
        </pc:sldMkLst>
        <pc:spChg chg="mod">
          <ac:chgData name="Routledge, Mandy" userId="bacdedf5-8e30-494b-ad8b-f27fa30c4f8d" providerId="ADAL" clId="{A0FA1D2E-4B84-4CBC-B503-DC953FE5002E}" dt="2025-03-18T10:33:55.649" v="1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zwaar: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heel erg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plaatsvinden: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gebeuren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inwoner: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ergens woont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hebben met: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 dingen doen, zoals praten of schrijven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schade: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wat kapot is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aandacht: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mensen aan iets denken of erover praten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apparaat: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ding dat je helpt om iets makkelijk te doen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Ik heb al heel lang een penvriend: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Al m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eer dan 20 jaar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heb ik contact met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hem,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doen we samen dingen, zoals praten of schrijven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Onze ontmoeting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vond plaats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gebeurde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toen ik in 2004 met mijn vader en moeder op vakantie was in Amerika. Wij waren daar toen de toerist.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Mijn penvriend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woont in Amerika. Hij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 daar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een</a:t>
            </a:r>
            <a:r>
              <a:rPr lang="nl-NL" sz="2000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inwoner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iemand die ergens woont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We hebben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hele vakantie samen gespeeld. Ik mocht zelfs een keer bij hem thuis logeren. </a:t>
            </a:r>
            <a:b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 meer dan 20 jaar hebben we contact gehouden. De eerste tijd door brieven te schrijven. Later stuurden we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elkaar e-mails.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 schrijven dan over allerlei dingen die gebeuren in onze levens.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Laatst appte hij me dat hij een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zwaar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heel erg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ongeluk heeft gehad. Er was heel veel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schade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aan zijn auto. Zo noemen we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dat wat kapot is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Hij moest zelfs met een speciaal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apparaat</a:t>
            </a:r>
            <a:r>
              <a:rPr lang="nl-NL" sz="2000" b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uit zijn auto geknipt worden. Een apparaat is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het ding dat je helpt om iets makkelijk te doen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Gelukkig was hij zelf niet erg gewond geraakt. Ik schrok natuurlijk heel erg dat hij een ongeluk had gehad. Daarom ben ik van plan om de komende tijd meer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aandacht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te besteden aan hem en onze bijzondere vriendschap. Zo noem je het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dat mensen aan iets denken of erover praten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Misschien dat ik snel weer eens bij hem op bezoek ga.</a:t>
            </a:r>
            <a:b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Wie van jullie heeft ook vrienden gemaakt tijdens een vakantie?</a:t>
            </a:r>
            <a:endParaRPr lang="nl-NL" sz="2000" b="1" i="1" u="sng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09" y="192002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zwaar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5" y="25491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licht</a:t>
            </a:r>
            <a:endParaRPr lang="nl-NL" sz="6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heel erg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vriend had een ongeluk met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zware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schade.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erg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rode auto heeft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lichte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schade. Het is maar een kras.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buitenshuis, hemel, weg, Landvoertuig&#10;&#10;Automatisch gegenereerde beschrijving">
            <a:extLst>
              <a:ext uri="{FF2B5EF4-FFF2-40B4-BE49-F238E27FC236}">
                <a16:creationId xmlns:a16="http://schemas.microsoft.com/office/drawing/2014/main" id="{9EDF83CA-E46E-FF21-9079-565DB1C62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5" y="2217042"/>
            <a:ext cx="2745877" cy="2721664"/>
          </a:xfrm>
          <a:prstGeom prst="rect">
            <a:avLst/>
          </a:prstGeom>
        </p:spPr>
      </p:pic>
      <p:pic>
        <p:nvPicPr>
          <p:cNvPr id="9" name="Afbeelding 8" descr="Afbeelding met auto, voertuig, Landvoertuig, buitenshuis&#10;&#10;Automatisch gegenereerde beschrijving">
            <a:extLst>
              <a:ext uri="{FF2B5EF4-FFF2-40B4-BE49-F238E27FC236}">
                <a16:creationId xmlns:a16="http://schemas.microsoft.com/office/drawing/2014/main" id="{40D563A4-88BF-6AE8-188B-B36CDBBA8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16" y="2216641"/>
            <a:ext cx="3762493" cy="27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484784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484784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552469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556792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7519"/>
            <a:ext cx="4711583" cy="63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contact hebben met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eenzaam  </a:t>
            </a:r>
            <a:r>
              <a:rPr lang="nl-NL" sz="5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zijn</a:t>
            </a:r>
            <a:endParaRPr lang="nl-NL" sz="5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98" y="1563217"/>
            <a:ext cx="4372784" cy="47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samen dingen doen zoals praten of schrijven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heb veel contact met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mijn penvriend.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563217"/>
            <a:ext cx="4145769" cy="481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veel alleen zijn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mensen hebben weinig contact met anderen. Ze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eenzaam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27BC0F7-D066-DB3B-7B98-6C398A79F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25" y="2628211"/>
            <a:ext cx="3738650" cy="2304253"/>
          </a:xfrm>
          <a:prstGeom prst="rect">
            <a:avLst/>
          </a:prstGeom>
        </p:spPr>
      </p:pic>
      <p:pic>
        <p:nvPicPr>
          <p:cNvPr id="18" name="Afbeelding 17" descr="Afbeelding met persoon, Menselijk gezicht, kleding, muur&#10;&#10;Automatisch gegenereerde beschrijving">
            <a:extLst>
              <a:ext uri="{FF2B5EF4-FFF2-40B4-BE49-F238E27FC236}">
                <a16:creationId xmlns:a16="http://schemas.microsoft.com/office/drawing/2014/main" id="{D9D53290-577D-E88B-9339-FA10D15DC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72" y="2473462"/>
            <a:ext cx="3658116" cy="242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3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inwoner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toerist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iemand die ergens woont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inwoner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Amerika en dit is zijn huis.</a:t>
            </a: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iemand die voor zijn plezier een dorp of stad bezoekt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Toeristen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Amerika slapen vaak in een hotel. 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buitenshuis, gebouw, thuis, eigendom&#10;&#10;Automatisch gegenereerde beschrijving">
            <a:extLst>
              <a:ext uri="{FF2B5EF4-FFF2-40B4-BE49-F238E27FC236}">
                <a16:creationId xmlns:a16="http://schemas.microsoft.com/office/drawing/2014/main" id="{362DB3FA-260C-49ED-7AA6-856A63C70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4" y="2571174"/>
            <a:ext cx="3606971" cy="244552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F273CB0-C332-CDFA-34C4-E90F99C9F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2" y="3303851"/>
            <a:ext cx="1140483" cy="1709466"/>
          </a:xfrm>
          <a:prstGeom prst="rect">
            <a:avLst/>
          </a:prstGeom>
        </p:spPr>
      </p:pic>
      <p:pic>
        <p:nvPicPr>
          <p:cNvPr id="9" name="Afbeelding 8" descr="Afbeelding met buitenshuis, hemel, boom, wolk&#10;&#10;Door AI gegenereerde inhoud is mogelijk onjuist.">
            <a:extLst>
              <a:ext uri="{FF2B5EF4-FFF2-40B4-BE49-F238E27FC236}">
                <a16:creationId xmlns:a16="http://schemas.microsoft.com/office/drawing/2014/main" id="{7FDD0ECB-617F-BADB-52C9-534E33B59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93" y="2861467"/>
            <a:ext cx="2452925" cy="1677800"/>
          </a:xfrm>
          <a:prstGeom prst="rect">
            <a:avLst/>
          </a:prstGeom>
        </p:spPr>
      </p:pic>
      <p:pic>
        <p:nvPicPr>
          <p:cNvPr id="21" name="Afbeelding 20" descr="Afbeelding met persoon, kleding, buitenshuis, Menselijk gezicht&#10;&#10;Door AI gegenereerde inhoud is mogelijk onjuist.">
            <a:extLst>
              <a:ext uri="{FF2B5EF4-FFF2-40B4-BE49-F238E27FC236}">
                <a16:creationId xmlns:a16="http://schemas.microsoft.com/office/drawing/2014/main" id="{202701B7-873A-B04A-47E1-3A4AEA41A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73715"/>
            <a:ext cx="2318374" cy="14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7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557892" y="395765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884" y="342369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apparaat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07203" y="2902048"/>
            <a:ext cx="4104205" cy="81498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34" y="2902049"/>
            <a:ext cx="4278157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brandweerschaar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483417" y="3016382"/>
            <a:ext cx="222291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417" y="3157547"/>
            <a:ext cx="217591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mixer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833934" y="3011492"/>
            <a:ext cx="20585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44" y="3033839"/>
            <a:ext cx="2007536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föhn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173933" y="386052"/>
            <a:ext cx="2693878" cy="189082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ding dat je helpt om iets makkelijk te doen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5" name="Afbeelding 24" descr="Afbeelding met persoon, muur, kleding, Menselijk gezicht&#10;&#10;Automatisch gegenereerde beschrijving">
            <a:extLst>
              <a:ext uri="{FF2B5EF4-FFF2-40B4-BE49-F238E27FC236}">
                <a16:creationId xmlns:a16="http://schemas.microsoft.com/office/drawing/2014/main" id="{E6293649-B210-26F1-38BB-073A3285A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80" y="3916142"/>
            <a:ext cx="2112504" cy="1557838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42EE2139-ADAF-E934-FE31-09DDDB18EB0F}"/>
              </a:ext>
            </a:extLst>
          </p:cNvPr>
          <p:cNvGrpSpPr/>
          <p:nvPr/>
        </p:nvGrpSpPr>
        <p:grpSpPr>
          <a:xfrm>
            <a:off x="616427" y="3833956"/>
            <a:ext cx="3513345" cy="2353941"/>
            <a:chOff x="701316" y="1412776"/>
            <a:chExt cx="7704856" cy="5162253"/>
          </a:xfrm>
        </p:grpSpPr>
        <p:pic>
          <p:nvPicPr>
            <p:cNvPr id="24" name="Afbeelding 23" descr="Afbeelding met buitenshuis, persoon, brandweerman, Noodhulpverlening&#10;&#10;Automatisch gegenereerde beschrijving">
              <a:extLst>
                <a:ext uri="{FF2B5EF4-FFF2-40B4-BE49-F238E27FC236}">
                  <a16:creationId xmlns:a16="http://schemas.microsoft.com/office/drawing/2014/main" id="{7128C211-AA73-449A-BECF-E2D938F84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16" y="1412776"/>
              <a:ext cx="7704856" cy="5162253"/>
            </a:xfrm>
            <a:prstGeom prst="rect">
              <a:avLst/>
            </a:prstGeom>
          </p:spPr>
        </p:pic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39D3F23B-1B20-B7C0-A627-809C2D249B40}"/>
                </a:ext>
              </a:extLst>
            </p:cNvPr>
            <p:cNvSpPr/>
            <p:nvPr/>
          </p:nvSpPr>
          <p:spPr>
            <a:xfrm rot="20747747">
              <a:off x="2864491" y="2774358"/>
              <a:ext cx="3096344" cy="172819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8" name="Afbeelding 27" descr="Afbeelding met kleding, persoon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7A3B7A71-EDA2-A67E-BAB1-A9EEDE5361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/>
          <a:stretch/>
        </p:blipFill>
        <p:spPr>
          <a:xfrm>
            <a:off x="4492513" y="3929248"/>
            <a:ext cx="2077643" cy="183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2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H="1" flipV="1">
            <a:off x="5076056" y="2676371"/>
            <a:ext cx="1648505" cy="139823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44188" y="5640992"/>
            <a:ext cx="288164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9" y="5621512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repareren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5768869" y="421830"/>
            <a:ext cx="298440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459" y="407727"/>
            <a:ext cx="298441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ongeluk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419518" y="3827579"/>
            <a:ext cx="339883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37" y="3782810"/>
            <a:ext cx="372565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verzekering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2979531" y="3590709"/>
            <a:ext cx="426665" cy="202312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 flipH="1">
            <a:off x="4720334" y="1115179"/>
            <a:ext cx="1219818" cy="102807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646296" y="2143250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54" y="2100307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schade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1044791" y="3036698"/>
            <a:ext cx="3645249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643" y="3005674"/>
            <a:ext cx="4072771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dat wat kapot is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band, wiel, voertuig, Landvoertuig&#10;&#10;Automatisch gegenereerde beschrijving">
            <a:extLst>
              <a:ext uri="{FF2B5EF4-FFF2-40B4-BE49-F238E27FC236}">
                <a16:creationId xmlns:a16="http://schemas.microsoft.com/office/drawing/2014/main" id="{AA431498-D46C-9F0A-4ABA-4DAB858B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8" y="67385"/>
            <a:ext cx="3351338" cy="2238694"/>
          </a:xfrm>
          <a:prstGeom prst="rect">
            <a:avLst/>
          </a:prstGeom>
        </p:spPr>
      </p:pic>
      <p:pic>
        <p:nvPicPr>
          <p:cNvPr id="23" name="Afbeelding 22" descr="Afbeelding met buitenshuis, hemel, weg, Landvoertuig&#10;&#10;Automatisch gegenereerde beschrijving">
            <a:extLst>
              <a:ext uri="{FF2B5EF4-FFF2-40B4-BE49-F238E27FC236}">
                <a16:creationId xmlns:a16="http://schemas.microsoft.com/office/drawing/2014/main" id="{DFCDAA6D-AF36-19FB-24F4-AF1E9B416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61" y="1147260"/>
            <a:ext cx="1893932" cy="1893932"/>
          </a:xfrm>
          <a:prstGeom prst="rect">
            <a:avLst/>
          </a:prstGeom>
        </p:spPr>
      </p:pic>
      <p:pic>
        <p:nvPicPr>
          <p:cNvPr id="31" name="Afbeelding 30" descr="Afbeelding met voertuig, wiel, Landvoertuig, band&#10;&#10;Automatisch gegenereerde beschrijving">
            <a:extLst>
              <a:ext uri="{FF2B5EF4-FFF2-40B4-BE49-F238E27FC236}">
                <a16:creationId xmlns:a16="http://schemas.microsoft.com/office/drawing/2014/main" id="{099B1EFC-E35A-DFA1-1B49-A7CE09AFFC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98" y="4531363"/>
            <a:ext cx="1798337" cy="1798337"/>
          </a:xfrm>
          <a:prstGeom prst="rect">
            <a:avLst/>
          </a:prstGeom>
        </p:spPr>
      </p:pic>
      <p:pic>
        <p:nvPicPr>
          <p:cNvPr id="34" name="Afbeelding 33" descr="Afbeelding met persoon, kleding, Technicus, Monteur&#10;&#10;Automatisch gegenereerde beschrijving">
            <a:extLst>
              <a:ext uri="{FF2B5EF4-FFF2-40B4-BE49-F238E27FC236}">
                <a16:creationId xmlns:a16="http://schemas.microsoft.com/office/drawing/2014/main" id="{31A21969-93A7-DE40-D8BE-7E3F76EC37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6" y="4074605"/>
            <a:ext cx="2269048" cy="15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4355976" y="4473490"/>
            <a:ext cx="881676" cy="64387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467177" y="341910"/>
            <a:ext cx="437854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194" y="327394"/>
            <a:ext cx="421158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belangstelling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44423" y="1650898"/>
            <a:ext cx="416879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95" y="1639478"/>
            <a:ext cx="424149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betrokkenheid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2220352" y="5097819"/>
            <a:ext cx="387597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343" y="5117367"/>
            <a:ext cx="379320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goede doel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4641508" y="1001377"/>
            <a:ext cx="617358" cy="156023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045829" y="2352960"/>
            <a:ext cx="216024" cy="19516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965634" y="2561608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388" y="2548122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aandacht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965635" y="3429000"/>
            <a:ext cx="4544033" cy="104449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219" y="3455645"/>
            <a:ext cx="4666527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dat mensen aan iets denken of erover praten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8" name="Afbeelding 27" descr="Afbeelding met tekst, Lettertype, logo, Merk&#10;&#10;Automatisch gegenereerde beschrijving">
            <a:extLst>
              <a:ext uri="{FF2B5EF4-FFF2-40B4-BE49-F238E27FC236}">
                <a16:creationId xmlns:a16="http://schemas.microsoft.com/office/drawing/2014/main" id="{A4A28C93-5D1D-9698-5834-968F038F0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46" y="4344827"/>
            <a:ext cx="2906614" cy="1941618"/>
          </a:xfrm>
          <a:prstGeom prst="rect">
            <a:avLst/>
          </a:prstGeom>
        </p:spPr>
      </p:pic>
      <p:pic>
        <p:nvPicPr>
          <p:cNvPr id="32" name="Afbeelding 31" descr="Afbeelding met persoon, Ledemaat, pols, vinger&#10;&#10;Automatisch gegenereerde beschrijving">
            <a:extLst>
              <a:ext uri="{FF2B5EF4-FFF2-40B4-BE49-F238E27FC236}">
                <a16:creationId xmlns:a16="http://schemas.microsoft.com/office/drawing/2014/main" id="{F3072099-C23C-A894-B65F-14BDA62CD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6" y="432663"/>
            <a:ext cx="2601905" cy="1118820"/>
          </a:xfrm>
          <a:prstGeom prst="rect">
            <a:avLst/>
          </a:prstGeom>
        </p:spPr>
      </p:pic>
      <p:pic>
        <p:nvPicPr>
          <p:cNvPr id="38" name="Afbeelding 37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CCE738A4-A47A-A5C1-EFAE-6F533FC8C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21" y="1121021"/>
            <a:ext cx="1962051" cy="133811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062C5B7-D62F-967A-4ED5-EF1AC0F5E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94" y="2846550"/>
            <a:ext cx="2342208" cy="14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7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>
                <a:solidFill>
                  <a:prstClr val="black"/>
                </a:solidFill>
                <a:latin typeface="Century Gothic" panose="020B0502020202020204" pitchFamily="34" charset="0"/>
              </a:rPr>
              <a:t>plaatsvinden</a:t>
            </a:r>
            <a:br>
              <a:rPr lang="nl-NL" sz="8000" b="1" u="sng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40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>
                <a:latin typeface="Century Gothic" panose="020B0502020202020204" pitchFamily="34" charset="0"/>
              </a:rPr>
              <a:t>gebeuren</a:t>
            </a:r>
          </a:p>
          <a:p>
            <a:pPr fontAlgn="t"/>
            <a:endParaRPr lang="nl-NL" sz="4400">
              <a:latin typeface="Century Gothic" panose="020B0502020202020204" pitchFamily="34" charset="0"/>
            </a:endParaRPr>
          </a:p>
          <a:p>
            <a:endParaRPr lang="nl-NL" sz="32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Onze eerste ontmoeting </a:t>
            </a:r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vond plaats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in 2004, tijdens een vakantie in Amerika.</a:t>
            </a:r>
            <a:endParaRPr lang="nl-NL" sz="2800" i="1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 descr="Afbeelding met kleding, persoon, buitenshuis, hemel&#10;&#10;Automatisch gegenereerde beschrijving">
            <a:extLst>
              <a:ext uri="{FF2B5EF4-FFF2-40B4-BE49-F238E27FC236}">
                <a16:creationId xmlns:a16="http://schemas.microsoft.com/office/drawing/2014/main" id="{BFABD234-4B69-41C9-5770-EA66945D4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9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14 – 1 april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000" b="1" u="sng">
                <a:latin typeface="Century Gothic" panose="020B0502020202020204" pitchFamily="34" charset="0"/>
              </a:rPr>
              <a:t>contact hebben met</a:t>
            </a:r>
          </a:p>
        </p:txBody>
      </p:sp>
      <p:pic>
        <p:nvPicPr>
          <p:cNvPr id="3" name="Afbeelding 2" descr="Afbeelding met tekst, handschrift, brief, Papierprodcut&#10;&#10;Automatisch gegenereerde beschrijving">
            <a:extLst>
              <a:ext uri="{FF2B5EF4-FFF2-40B4-BE49-F238E27FC236}">
                <a16:creationId xmlns:a16="http://schemas.microsoft.com/office/drawing/2014/main" id="{60803838-3DAE-9B6B-09A7-2EC1C7FA5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391272" cy="2400267"/>
          </a:xfrm>
          <a:prstGeom prst="rect">
            <a:avLst/>
          </a:prstGeom>
        </p:spPr>
      </p:pic>
      <p:pic>
        <p:nvPicPr>
          <p:cNvPr id="5" name="Afbeelding 4" descr="Afbeelding met persoon, Menselijk gezicht, Mobiele telefoon, person&#10;&#10;Automatisch gegenereerde beschrijving">
            <a:extLst>
              <a:ext uri="{FF2B5EF4-FFF2-40B4-BE49-F238E27FC236}">
                <a16:creationId xmlns:a16="http://schemas.microsoft.com/office/drawing/2014/main" id="{8846896C-F887-0D7A-B7D9-2D89546E6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03" y="3420959"/>
            <a:ext cx="3593211" cy="24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plaatsvinden</a:t>
            </a:r>
          </a:p>
        </p:txBody>
      </p:sp>
      <p:pic>
        <p:nvPicPr>
          <p:cNvPr id="5" name="Afbeelding 4" descr="Afbeelding met kleding, persoon, buitenshuis, hemel&#10;&#10;Automatisch gegenereerde beschrijving">
            <a:extLst>
              <a:ext uri="{FF2B5EF4-FFF2-40B4-BE49-F238E27FC236}">
                <a16:creationId xmlns:a16="http://schemas.microsoft.com/office/drawing/2014/main" id="{419F619E-00D1-7AF0-92BE-C956CD575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5184576" cy="518457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6D5B7BD-E526-999D-A066-074EAB4D0143}"/>
              </a:ext>
            </a:extLst>
          </p:cNvPr>
          <p:cNvSpPr/>
          <p:nvPr/>
        </p:nvSpPr>
        <p:spPr>
          <a:xfrm>
            <a:off x="6228184" y="1176522"/>
            <a:ext cx="2016224" cy="8843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B0E767-7600-7ED8-617F-D9654BBEED3B}"/>
              </a:ext>
            </a:extLst>
          </p:cNvPr>
          <p:cNvSpPr txBox="1"/>
          <p:nvPr/>
        </p:nvSpPr>
        <p:spPr>
          <a:xfrm>
            <a:off x="6372200" y="117652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/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inwoner</a:t>
            </a:r>
          </a:p>
        </p:txBody>
      </p:sp>
      <p:pic>
        <p:nvPicPr>
          <p:cNvPr id="8" name="Afbeelding 7" descr="Afbeelding met buitenshuis, gebouw, thuis, eigendom&#10;&#10;Automatisch gegenereerde beschrijving">
            <a:extLst>
              <a:ext uri="{FF2B5EF4-FFF2-40B4-BE49-F238E27FC236}">
                <a16:creationId xmlns:a16="http://schemas.microsoft.com/office/drawing/2014/main" id="{457C3C0A-1199-E85E-BAB3-47DBD5791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226143"/>
            <a:ext cx="7704856" cy="5223892"/>
          </a:xfrm>
          <a:prstGeom prst="rect">
            <a:avLst/>
          </a:prstGeom>
        </p:spPr>
      </p:pic>
      <p:pic>
        <p:nvPicPr>
          <p:cNvPr id="16" name="Afbeelding 15" descr="Afbeelding met kleding, persoon, person, jeans&#10;&#10;Automatisch gegenereerde beschrijving">
            <a:extLst>
              <a:ext uri="{FF2B5EF4-FFF2-40B4-BE49-F238E27FC236}">
                <a16:creationId xmlns:a16="http://schemas.microsoft.com/office/drawing/2014/main" id="{C7362605-94BA-FED6-C84C-6F160AECC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72"/>
            <a:ext cx="2761059" cy="41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zwaar</a:t>
            </a:r>
          </a:p>
        </p:txBody>
      </p:sp>
      <p:pic>
        <p:nvPicPr>
          <p:cNvPr id="3" name="Afbeelding 2" descr="Afbeelding met buitenshuis, hemel, weg, Landvoertuig&#10;&#10;Automatisch gegenereerde beschrijving">
            <a:extLst>
              <a:ext uri="{FF2B5EF4-FFF2-40B4-BE49-F238E27FC236}">
                <a16:creationId xmlns:a16="http://schemas.microsoft.com/office/drawing/2014/main" id="{83D0B665-5770-E906-05D6-47B3C6F13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184576" cy="518457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373C8D9-81EC-4D9D-14C9-08A45CA15C56}"/>
              </a:ext>
            </a:extLst>
          </p:cNvPr>
          <p:cNvSpPr/>
          <p:nvPr/>
        </p:nvSpPr>
        <p:spPr>
          <a:xfrm>
            <a:off x="5940152" y="1226142"/>
            <a:ext cx="2016224" cy="834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065A8DC-56A9-14A8-10FA-E1E92AD56E9B}"/>
              </a:ext>
            </a:extLst>
          </p:cNvPr>
          <p:cNvSpPr txBox="1"/>
          <p:nvPr/>
        </p:nvSpPr>
        <p:spPr>
          <a:xfrm>
            <a:off x="6228184" y="1181831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schade</a:t>
            </a:r>
          </a:p>
        </p:txBody>
      </p:sp>
      <p:pic>
        <p:nvPicPr>
          <p:cNvPr id="3" name="Afbeelding 2" descr="Afbeelding met band, wiel, voertuig, Landvoertuig&#10;&#10;Automatisch gegenereerde beschrijving">
            <a:extLst>
              <a:ext uri="{FF2B5EF4-FFF2-40B4-BE49-F238E27FC236}">
                <a16:creationId xmlns:a16="http://schemas.microsoft.com/office/drawing/2014/main" id="{12413620-AF84-02E1-7BB3-222B609A2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14375"/>
            <a:ext cx="7776864" cy="51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apparaat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A5B17C8-5235-0A5F-62B9-FACAF554509A}"/>
              </a:ext>
            </a:extLst>
          </p:cNvPr>
          <p:cNvGrpSpPr/>
          <p:nvPr/>
        </p:nvGrpSpPr>
        <p:grpSpPr>
          <a:xfrm>
            <a:off x="611560" y="1412776"/>
            <a:ext cx="7704856" cy="5162253"/>
            <a:chOff x="701316" y="1412776"/>
            <a:chExt cx="7704856" cy="5162253"/>
          </a:xfrm>
        </p:grpSpPr>
        <p:pic>
          <p:nvPicPr>
            <p:cNvPr id="3" name="Afbeelding 2" descr="Afbeelding met buitenshuis, persoon, brandweerman, Noodhulpverlening&#10;&#10;Automatisch gegenereerde beschrijving">
              <a:extLst>
                <a:ext uri="{FF2B5EF4-FFF2-40B4-BE49-F238E27FC236}">
                  <a16:creationId xmlns:a16="http://schemas.microsoft.com/office/drawing/2014/main" id="{205DCE7B-AD17-8F8A-E5C0-3EB2EA26C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16" y="1412776"/>
              <a:ext cx="7704856" cy="5162253"/>
            </a:xfrm>
            <a:prstGeom prst="rect">
              <a:avLst/>
            </a:prstGeom>
          </p:spPr>
        </p:pic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E537EA4F-7B80-A28C-D5EE-5913103C2729}"/>
                </a:ext>
              </a:extLst>
            </p:cNvPr>
            <p:cNvSpPr/>
            <p:nvPr/>
          </p:nvSpPr>
          <p:spPr>
            <a:xfrm rot="20747747">
              <a:off x="2864491" y="2774358"/>
              <a:ext cx="3096344" cy="172819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aandacht</a:t>
            </a:r>
          </a:p>
        </p:txBody>
      </p:sp>
      <p:pic>
        <p:nvPicPr>
          <p:cNvPr id="11" name="Afbeelding 10" descr="Afbeelding met kleding, persoon, Menselijk gezicht, jeans&#10;&#10;Automatisch gegenereerde beschrijving">
            <a:extLst>
              <a:ext uri="{FF2B5EF4-FFF2-40B4-BE49-F238E27FC236}">
                <a16:creationId xmlns:a16="http://schemas.microsoft.com/office/drawing/2014/main" id="{BF9C073C-CF81-4D31-AC09-2B6B12148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6" y="1628800"/>
            <a:ext cx="7405623" cy="4946957"/>
          </a:xfrm>
          <a:prstGeom prst="rect">
            <a:avLst/>
          </a:prstGeom>
        </p:spPr>
      </p:pic>
      <p:pic>
        <p:nvPicPr>
          <p:cNvPr id="3" name="Afbeelding 2" descr="Afbeelding met persoon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54FCAA39-F023-9CC1-8E97-BD0639356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83" y="1798639"/>
            <a:ext cx="3024336" cy="2020256"/>
          </a:xfrm>
          <a:prstGeom prst="cloudCallout">
            <a:avLst>
              <a:gd name="adj1" fmla="val -77271"/>
              <a:gd name="adj2" fmla="val -7505"/>
            </a:avLst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EB32C3-CE3D-4C2F-AB79-2969F28CC6EF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Diavoorstelling (4:3)</PresentationFormat>
  <Paragraphs>162</Paragraphs>
  <Slides>17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1</cp:revision>
  <dcterms:created xsi:type="dcterms:W3CDTF">2021-06-08T06:13:59Z</dcterms:created>
  <dcterms:modified xsi:type="dcterms:W3CDTF">2025-04-01T09:53:37Z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