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1437" r:id="rId5"/>
    <p:sldId id="548" r:id="rId6"/>
    <p:sldId id="1546" r:id="rId7"/>
    <p:sldId id="1481" r:id="rId8"/>
    <p:sldId id="1460" r:id="rId9"/>
    <p:sldId id="1534" r:id="rId10"/>
    <p:sldId id="1477" r:id="rId11"/>
    <p:sldId id="1478" r:id="rId12"/>
    <p:sldId id="1475" r:id="rId13"/>
    <p:sldId id="1539" r:id="rId14"/>
    <p:sldId id="1479" r:id="rId15"/>
    <p:sldId id="1483" r:id="rId16"/>
    <p:sldId id="934" r:id="rId17"/>
    <p:sldId id="1511" r:id="rId18"/>
    <p:sldId id="1536" r:id="rId19"/>
    <p:sldId id="1538" r:id="rId20"/>
    <p:sldId id="1545" r:id="rId21"/>
    <p:sldId id="1541" r:id="rId22"/>
    <p:sldId id="1515" r:id="rId23"/>
    <p:sldId id="1544" r:id="rId24"/>
    <p:sldId id="1540" r:id="rId25"/>
    <p:sldId id="1537" r:id="rId26"/>
    <p:sldId id="1543" r:id="rId27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546"/>
            <p14:sldId id="1481"/>
            <p14:sldId id="1460"/>
            <p14:sldId id="1534"/>
            <p14:sldId id="1477"/>
            <p14:sldId id="1478"/>
            <p14:sldId id="1475"/>
            <p14:sldId id="1539"/>
            <p14:sldId id="1479"/>
            <p14:sldId id="1483"/>
            <p14:sldId id="934"/>
            <p14:sldId id="1511"/>
            <p14:sldId id="1536"/>
            <p14:sldId id="1538"/>
            <p14:sldId id="1545"/>
            <p14:sldId id="1541"/>
            <p14:sldId id="1515"/>
            <p14:sldId id="1544"/>
            <p14:sldId id="1540"/>
            <p14:sldId id="1537"/>
            <p14:sldId id="15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8DEE5-522C-4C90-84CE-D9AEE8A21209}" v="282" dt="2025-04-15T08:44:39.604"/>
    <p1510:client id="{AECABE5E-23E6-4B13-AF35-B8AFF001243A}" v="593" dt="2025-04-15T08:23:30.531"/>
    <p1510:client id="{B547715E-DB55-4D48-B9F5-2FBE04C13656}" v="371" dt="2025-04-15T08:18:32.1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79AE77D5-A5AF-4622-AE80-65667CFCBDF8}"/>
    <pc:docChg chg="custSel addSld modSld">
      <pc:chgData name="Routledge, Mandy" userId="bacdedf5-8e30-494b-ad8b-f27fa30c4f8d" providerId="ADAL" clId="{79AE77D5-A5AF-4622-AE80-65667CFCBDF8}" dt="2024-12-10T09:41:30.215" v="62" actId="20577"/>
      <pc:docMkLst>
        <pc:docMk/>
      </pc:docMkLst>
      <pc:sldChg chg="delSp modSp add mod">
        <pc:chgData name="Routledge, Mandy" userId="bacdedf5-8e30-494b-ad8b-f27fa30c4f8d" providerId="ADAL" clId="{79AE77D5-A5AF-4622-AE80-65667CFCBDF8}" dt="2024-12-10T09:40:56.051" v="16" actId="20577"/>
        <pc:sldMkLst>
          <pc:docMk/>
          <pc:sldMk cId="1059877010" sldId="1521"/>
        </pc:sldMkLst>
        <pc:spChg chg="mod">
          <ac:chgData name="Routledge, Mandy" userId="bacdedf5-8e30-494b-ad8b-f27fa30c4f8d" providerId="ADAL" clId="{79AE77D5-A5AF-4622-AE80-65667CFCBDF8}" dt="2024-12-10T09:40:56.051" v="16" actId="20577"/>
          <ac:spMkLst>
            <pc:docMk/>
            <pc:sldMk cId="1059877010" sldId="1521"/>
            <ac:spMk id="4" creationId="{D36CDCC8-D80A-3CA3-9903-EC310613197D}"/>
          </ac:spMkLst>
        </pc:spChg>
        <pc:grpChg chg="del">
          <ac:chgData name="Routledge, Mandy" userId="bacdedf5-8e30-494b-ad8b-f27fa30c4f8d" providerId="ADAL" clId="{79AE77D5-A5AF-4622-AE80-65667CFCBDF8}" dt="2024-12-10T09:40:46.437" v="2" actId="478"/>
          <ac:grpSpMkLst>
            <pc:docMk/>
            <pc:sldMk cId="1059877010" sldId="1521"/>
            <ac:grpSpMk id="15" creationId="{7B3C8025-1981-A73B-B895-D3FD387AEA6B}"/>
          </ac:grpSpMkLst>
        </pc:grpChg>
        <pc:picChg chg="del">
          <ac:chgData name="Routledge, Mandy" userId="bacdedf5-8e30-494b-ad8b-f27fa30c4f8d" providerId="ADAL" clId="{79AE77D5-A5AF-4622-AE80-65667CFCBDF8}" dt="2024-12-10T09:40:45.601" v="1" actId="478"/>
          <ac:picMkLst>
            <pc:docMk/>
            <pc:sldMk cId="1059877010" sldId="1521"/>
            <ac:picMk id="9" creationId="{BAFBDB76-8FE9-2022-1B53-C302F89A2454}"/>
          </ac:picMkLst>
        </pc:picChg>
        <pc:picChg chg="del">
          <ac:chgData name="Routledge, Mandy" userId="bacdedf5-8e30-494b-ad8b-f27fa30c4f8d" providerId="ADAL" clId="{79AE77D5-A5AF-4622-AE80-65667CFCBDF8}" dt="2024-12-10T09:40:47.045" v="3" actId="478"/>
          <ac:picMkLst>
            <pc:docMk/>
            <pc:sldMk cId="1059877010" sldId="1521"/>
            <ac:picMk id="10" creationId="{96B016A8-8FD7-73BF-E604-6856938C9F41}"/>
          </ac:picMkLst>
        </pc:picChg>
        <pc:picChg chg="del">
          <ac:chgData name="Routledge, Mandy" userId="bacdedf5-8e30-494b-ad8b-f27fa30c4f8d" providerId="ADAL" clId="{79AE77D5-A5AF-4622-AE80-65667CFCBDF8}" dt="2024-12-10T09:40:47.539" v="4" actId="478"/>
          <ac:picMkLst>
            <pc:docMk/>
            <pc:sldMk cId="1059877010" sldId="1521"/>
            <ac:picMk id="11" creationId="{8045CB27-A8AD-5EBA-EB3C-8535BD5960F1}"/>
          </ac:picMkLst>
        </pc:picChg>
        <pc:picChg chg="del">
          <ac:chgData name="Routledge, Mandy" userId="bacdedf5-8e30-494b-ad8b-f27fa30c4f8d" providerId="ADAL" clId="{79AE77D5-A5AF-4622-AE80-65667CFCBDF8}" dt="2024-12-10T09:40:48.094" v="5" actId="478"/>
          <ac:picMkLst>
            <pc:docMk/>
            <pc:sldMk cId="1059877010" sldId="1521"/>
            <ac:picMk id="13" creationId="{75076872-62A7-4BDE-6EA6-B8B48D495B2C}"/>
          </ac:picMkLst>
        </pc:picChg>
        <pc:picChg chg="del">
          <ac:chgData name="Routledge, Mandy" userId="bacdedf5-8e30-494b-ad8b-f27fa30c4f8d" providerId="ADAL" clId="{79AE77D5-A5AF-4622-AE80-65667CFCBDF8}" dt="2024-12-10T09:40:48.591" v="6" actId="478"/>
          <ac:picMkLst>
            <pc:docMk/>
            <pc:sldMk cId="1059877010" sldId="1521"/>
            <ac:picMk id="14" creationId="{640E450A-8B64-B129-89FA-6D51372367DA}"/>
          </ac:picMkLst>
        </pc:picChg>
      </pc:sldChg>
      <pc:sldChg chg="delSp modSp add mod">
        <pc:chgData name="Routledge, Mandy" userId="bacdedf5-8e30-494b-ad8b-f27fa30c4f8d" providerId="ADAL" clId="{79AE77D5-A5AF-4622-AE80-65667CFCBDF8}" dt="2024-12-10T09:41:30.215" v="62" actId="20577"/>
        <pc:sldMkLst>
          <pc:docMk/>
          <pc:sldMk cId="2371299458" sldId="1529"/>
        </pc:sldMkLst>
        <pc:spChg chg="mod">
          <ac:chgData name="Routledge, Mandy" userId="bacdedf5-8e30-494b-ad8b-f27fa30c4f8d" providerId="ADAL" clId="{79AE77D5-A5AF-4622-AE80-65667CFCBDF8}" dt="2024-12-10T09:41:02.886" v="21" actId="20577"/>
          <ac:spMkLst>
            <pc:docMk/>
            <pc:sldMk cId="2371299458" sldId="1529"/>
            <ac:spMk id="4" creationId="{D36CDCC8-D80A-3CA3-9903-EC310613197D}"/>
          </ac:spMkLst>
        </pc:spChg>
        <pc:spChg chg="mod">
          <ac:chgData name="Routledge, Mandy" userId="bacdedf5-8e30-494b-ad8b-f27fa30c4f8d" providerId="ADAL" clId="{79AE77D5-A5AF-4622-AE80-65667CFCBDF8}" dt="2024-12-10T09:41:20.067" v="44" actId="20577"/>
          <ac:spMkLst>
            <pc:docMk/>
            <pc:sldMk cId="2371299458" sldId="1529"/>
            <ac:spMk id="12" creationId="{E2476A93-B8D4-4E44-87FD-AFF601B2337C}"/>
          </ac:spMkLst>
        </pc:spChg>
        <pc:spChg chg="mod">
          <ac:chgData name="Routledge, Mandy" userId="bacdedf5-8e30-494b-ad8b-f27fa30c4f8d" providerId="ADAL" clId="{79AE77D5-A5AF-4622-AE80-65667CFCBDF8}" dt="2024-12-10T09:41:24.930" v="51" actId="20577"/>
          <ac:spMkLst>
            <pc:docMk/>
            <pc:sldMk cId="2371299458" sldId="1529"/>
            <ac:spMk id="13" creationId="{4985FF45-EE56-11C3-E0CC-6BBB359031C0}"/>
          </ac:spMkLst>
        </pc:spChg>
        <pc:spChg chg="mod">
          <ac:chgData name="Routledge, Mandy" userId="bacdedf5-8e30-494b-ad8b-f27fa30c4f8d" providerId="ADAL" clId="{79AE77D5-A5AF-4622-AE80-65667CFCBDF8}" dt="2024-12-10T09:41:30.215" v="62" actId="20577"/>
          <ac:spMkLst>
            <pc:docMk/>
            <pc:sldMk cId="2371299458" sldId="1529"/>
            <ac:spMk id="15" creationId="{6EA1F8B7-D4BC-D8B0-E6FD-F33ECB45A1DD}"/>
          </ac:spMkLst>
        </pc:spChg>
        <pc:spChg chg="del">
          <ac:chgData name="Routledge, Mandy" userId="bacdedf5-8e30-494b-ad8b-f27fa30c4f8d" providerId="ADAL" clId="{79AE77D5-A5AF-4622-AE80-65667CFCBDF8}" dt="2024-12-10T09:41:06.962" v="24" actId="478"/>
          <ac:spMkLst>
            <pc:docMk/>
            <pc:sldMk cId="2371299458" sldId="1529"/>
            <ac:spMk id="38" creationId="{2AC17775-1AF7-FA98-5BCB-6CAC3E4E9F81}"/>
          </ac:spMkLst>
        </pc:spChg>
        <pc:spChg chg="del">
          <ac:chgData name="Routledge, Mandy" userId="bacdedf5-8e30-494b-ad8b-f27fa30c4f8d" providerId="ADAL" clId="{79AE77D5-A5AF-4622-AE80-65667CFCBDF8}" dt="2024-12-10T09:41:06.191" v="23" actId="478"/>
          <ac:spMkLst>
            <pc:docMk/>
            <pc:sldMk cId="2371299458" sldId="1529"/>
            <ac:spMk id="39" creationId="{9E57CB17-F4C0-4604-A6BF-62984AD64B3C}"/>
          </ac:spMkLst>
        </pc:spChg>
        <pc:grpChg chg="del">
          <ac:chgData name="Routledge, Mandy" userId="bacdedf5-8e30-494b-ad8b-f27fa30c4f8d" providerId="ADAL" clId="{79AE77D5-A5AF-4622-AE80-65667CFCBDF8}" dt="2024-12-10T09:41:05.305" v="22" actId="478"/>
          <ac:grpSpMkLst>
            <pc:docMk/>
            <pc:sldMk cId="2371299458" sldId="1529"/>
            <ac:grpSpMk id="25" creationId="{619D3C10-42A7-710E-1EEB-B98F43C32604}"/>
          </ac:grpSpMkLst>
        </pc:grpChg>
        <pc:picChg chg="del">
          <ac:chgData name="Routledge, Mandy" userId="bacdedf5-8e30-494b-ad8b-f27fa30c4f8d" providerId="ADAL" clId="{79AE77D5-A5AF-4622-AE80-65667CFCBDF8}" dt="2024-12-10T09:41:08.266" v="26" actId="478"/>
          <ac:picMkLst>
            <pc:docMk/>
            <pc:sldMk cId="2371299458" sldId="1529"/>
            <ac:picMk id="33" creationId="{8DD77892-8E6E-399F-6960-AC4DD229050B}"/>
          </ac:picMkLst>
        </pc:picChg>
        <pc:picChg chg="del">
          <ac:chgData name="Routledge, Mandy" userId="bacdedf5-8e30-494b-ad8b-f27fa30c4f8d" providerId="ADAL" clId="{79AE77D5-A5AF-4622-AE80-65667CFCBDF8}" dt="2024-12-10T09:41:07.727" v="25" actId="478"/>
          <ac:picMkLst>
            <pc:docMk/>
            <pc:sldMk cId="2371299458" sldId="1529"/>
            <ac:picMk id="36" creationId="{2074C01F-5673-B9C9-3075-E64D94E40FD8}"/>
          </ac:picMkLst>
        </pc:picChg>
      </pc:sldChg>
    </pc:docChg>
  </pc:docChgLst>
  <pc:docChgLst>
    <pc:chgData name="Routledge, Mandy" userId="bacdedf5-8e30-494b-ad8b-f27fa30c4f8d" providerId="ADAL" clId="{088143BB-FBF6-48B8-B743-26BFEB4DAFC7}"/>
    <pc:docChg chg="addSld delSld modSld modSection">
      <pc:chgData name="Routledge, Mandy" userId="bacdedf5-8e30-494b-ad8b-f27fa30c4f8d" providerId="ADAL" clId="{088143BB-FBF6-48B8-B743-26BFEB4DAFC7}" dt="2024-09-24T09:44:19.501" v="21"/>
      <pc:docMkLst>
        <pc:docMk/>
      </pc:docMkLst>
      <pc:sldChg chg="del">
        <pc:chgData name="Routledge, Mandy" userId="bacdedf5-8e30-494b-ad8b-f27fa30c4f8d" providerId="ADAL" clId="{088143BB-FBF6-48B8-B743-26BFEB4DAFC7}" dt="2024-09-24T09:16:36.888" v="18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088143BB-FBF6-48B8-B743-26BFEB4DAFC7}" dt="2024-09-24T09:16:33.763" v="14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088143BB-FBF6-48B8-B743-26BFEB4DAFC7}" dt="2024-09-24T09:16:34.310" v="15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088143BB-FBF6-48B8-B743-26BFEB4DAFC7}" dt="2024-09-24T09:16:36.403" v="17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088143BB-FBF6-48B8-B743-26BFEB4DAFC7}" dt="2024-09-24T09:16:21.860" v="12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088143BB-FBF6-48B8-B743-26BFEB4DAFC7}" dt="2024-09-24T09:16:21.860" v="12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">
        <pc:chgData name="Routledge, Mandy" userId="bacdedf5-8e30-494b-ad8b-f27fa30c4f8d" providerId="ADAL" clId="{088143BB-FBF6-48B8-B743-26BFEB4DAFC7}" dt="2024-09-24T09:16:35.416" v="16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088143BB-FBF6-48B8-B743-26BFEB4DAFC7}" dt="2024-09-24T09:16:37.592" v="19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088143BB-FBF6-48B8-B743-26BFEB4DAFC7}" dt="2024-09-24T09:33:16.208" v="20"/>
        <pc:sldMkLst>
          <pc:docMk/>
          <pc:sldMk cId="1530054038" sldId="1519"/>
        </pc:sldMkLst>
      </pc:sldChg>
      <pc:sldChg chg="add">
        <pc:chgData name="Routledge, Mandy" userId="bacdedf5-8e30-494b-ad8b-f27fa30c4f8d" providerId="ADAL" clId="{088143BB-FBF6-48B8-B743-26BFEB4DAFC7}" dt="2024-09-24T09:44:19.501" v="21"/>
        <pc:sldMkLst>
          <pc:docMk/>
          <pc:sldMk cId="3006462251" sldId="1520"/>
        </pc:sldMkLst>
      </pc:sldChg>
    </pc:docChg>
  </pc:docChgLst>
  <pc:docChgLst>
    <pc:chgData name="Das, Gerarda" userId="dec061bf-56a5-47a0-b9f3-f749fe418ae6" providerId="ADAL" clId="{AECABE5E-23E6-4B13-AF35-B8AFF001243A}"/>
    <pc:docChg chg="undo custSel delSld modSld sldOrd modSection">
      <pc:chgData name="Das, Gerarda" userId="dec061bf-56a5-47a0-b9f3-f749fe418ae6" providerId="ADAL" clId="{AECABE5E-23E6-4B13-AF35-B8AFF001243A}" dt="2025-04-15T08:23:30.531" v="809" actId="14100"/>
      <pc:docMkLst>
        <pc:docMk/>
      </pc:docMkLst>
      <pc:sldChg chg="modSp mod">
        <pc:chgData name="Das, Gerarda" userId="dec061bf-56a5-47a0-b9f3-f749fe418ae6" providerId="ADAL" clId="{AECABE5E-23E6-4B13-AF35-B8AFF001243A}" dt="2025-04-15T07:37:02.847" v="233" actId="20577"/>
        <pc:sldMkLst>
          <pc:docMk/>
          <pc:sldMk cId="2189114603" sldId="1437"/>
        </pc:sldMkLst>
        <pc:spChg chg="mod">
          <ac:chgData name="Das, Gerarda" userId="dec061bf-56a5-47a0-b9f3-f749fe418ae6" providerId="ADAL" clId="{AECABE5E-23E6-4B13-AF35-B8AFF001243A}" dt="2025-04-15T07:37:02.847" v="233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Das, Gerarda" userId="dec061bf-56a5-47a0-b9f3-f749fe418ae6" providerId="ADAL" clId="{AECABE5E-23E6-4B13-AF35-B8AFF001243A}" dt="2025-04-15T07:34:39.309" v="196" actId="1076"/>
        <pc:sldMkLst>
          <pc:docMk/>
          <pc:sldMk cId="3852907103" sldId="1460"/>
        </pc:sldMkLst>
        <pc:picChg chg="del">
          <ac:chgData name="Das, Gerarda" userId="dec061bf-56a5-47a0-b9f3-f749fe418ae6" providerId="ADAL" clId="{AECABE5E-23E6-4B13-AF35-B8AFF001243A}" dt="2025-04-15T07:30:21.595" v="191" actId="478"/>
          <ac:picMkLst>
            <pc:docMk/>
            <pc:sldMk cId="3852907103" sldId="1460"/>
            <ac:picMk id="2" creationId="{E5AC41E2-D2C6-985E-C3B4-6557A7FD7ECB}"/>
          </ac:picMkLst>
        </pc:picChg>
        <pc:picChg chg="add mod">
          <ac:chgData name="Das, Gerarda" userId="dec061bf-56a5-47a0-b9f3-f749fe418ae6" providerId="ADAL" clId="{AECABE5E-23E6-4B13-AF35-B8AFF001243A}" dt="2025-04-15T07:34:39.309" v="196" actId="1076"/>
          <ac:picMkLst>
            <pc:docMk/>
            <pc:sldMk cId="3852907103" sldId="1460"/>
            <ac:picMk id="4" creationId="{1A008DD2-5589-4F63-C012-A9DC2E830A06}"/>
          </ac:picMkLst>
        </pc:picChg>
      </pc:sldChg>
      <pc:sldChg chg="addSp delSp modSp mod">
        <pc:chgData name="Das, Gerarda" userId="dec061bf-56a5-47a0-b9f3-f749fe418ae6" providerId="ADAL" clId="{AECABE5E-23E6-4B13-AF35-B8AFF001243A}" dt="2025-04-15T07:55:46.203" v="345" actId="1076"/>
        <pc:sldMkLst>
          <pc:docMk/>
          <pc:sldMk cId="4207872812" sldId="1475"/>
        </pc:sldMkLst>
        <pc:spChg chg="add mod">
          <ac:chgData name="Das, Gerarda" userId="dec061bf-56a5-47a0-b9f3-f749fe418ae6" providerId="ADAL" clId="{AECABE5E-23E6-4B13-AF35-B8AFF001243A}" dt="2025-04-15T07:55:12.988" v="339" actId="14100"/>
          <ac:spMkLst>
            <pc:docMk/>
            <pc:sldMk cId="4207872812" sldId="1475"/>
            <ac:spMk id="5" creationId="{B52EDBF9-E2B9-026F-5F98-01AFDCDB64FF}"/>
          </ac:spMkLst>
        </pc:spChg>
        <pc:spChg chg="add mod">
          <ac:chgData name="Das, Gerarda" userId="dec061bf-56a5-47a0-b9f3-f749fe418ae6" providerId="ADAL" clId="{AECABE5E-23E6-4B13-AF35-B8AFF001243A}" dt="2025-04-15T07:55:06.537" v="337" actId="14100"/>
          <ac:spMkLst>
            <pc:docMk/>
            <pc:sldMk cId="4207872812" sldId="1475"/>
            <ac:spMk id="7" creationId="{152142D1-F723-8EC4-94DB-94B340FD2E75}"/>
          </ac:spMkLst>
        </pc:spChg>
        <pc:picChg chg="del mod">
          <ac:chgData name="Das, Gerarda" userId="dec061bf-56a5-47a0-b9f3-f749fe418ae6" providerId="ADAL" clId="{AECABE5E-23E6-4B13-AF35-B8AFF001243A}" dt="2025-04-15T07:55:34.241" v="340" actId="478"/>
          <ac:picMkLst>
            <pc:docMk/>
            <pc:sldMk cId="4207872812" sldId="1475"/>
            <ac:picMk id="3" creationId="{37211852-A74E-12D7-D055-1A57D28E31BF}"/>
          </ac:picMkLst>
        </pc:picChg>
        <pc:picChg chg="add mod">
          <ac:chgData name="Das, Gerarda" userId="dec061bf-56a5-47a0-b9f3-f749fe418ae6" providerId="ADAL" clId="{AECABE5E-23E6-4B13-AF35-B8AFF001243A}" dt="2025-04-15T07:53:51.919" v="300" actId="1076"/>
          <ac:picMkLst>
            <pc:docMk/>
            <pc:sldMk cId="4207872812" sldId="1475"/>
            <ac:picMk id="4" creationId="{D10A0416-17DF-D2BC-B360-A49988B2252C}"/>
          </ac:picMkLst>
        </pc:picChg>
        <pc:picChg chg="add mod">
          <ac:chgData name="Das, Gerarda" userId="dec061bf-56a5-47a0-b9f3-f749fe418ae6" providerId="ADAL" clId="{AECABE5E-23E6-4B13-AF35-B8AFF001243A}" dt="2025-04-15T07:55:46.203" v="345" actId="1076"/>
          <ac:picMkLst>
            <pc:docMk/>
            <pc:sldMk cId="4207872812" sldId="1475"/>
            <ac:picMk id="8" creationId="{FA747552-4B9C-2BEB-C0CF-C2721CD3E922}"/>
          </ac:picMkLst>
        </pc:picChg>
      </pc:sldChg>
      <pc:sldChg chg="addSp modSp mod ord">
        <pc:chgData name="Das, Gerarda" userId="dec061bf-56a5-47a0-b9f3-f749fe418ae6" providerId="ADAL" clId="{AECABE5E-23E6-4B13-AF35-B8AFF001243A}" dt="2025-04-15T07:42:39.021" v="240" actId="1076"/>
        <pc:sldMkLst>
          <pc:docMk/>
          <pc:sldMk cId="2709048002" sldId="1477"/>
        </pc:sldMkLst>
        <pc:picChg chg="add mod">
          <ac:chgData name="Das, Gerarda" userId="dec061bf-56a5-47a0-b9f3-f749fe418ae6" providerId="ADAL" clId="{AECABE5E-23E6-4B13-AF35-B8AFF001243A}" dt="2025-04-15T07:42:39.021" v="240" actId="1076"/>
          <ac:picMkLst>
            <pc:docMk/>
            <pc:sldMk cId="2709048002" sldId="1477"/>
            <ac:picMk id="3" creationId="{DF71D24D-401F-B7DE-07CC-12F8709C3E29}"/>
          </ac:picMkLst>
        </pc:picChg>
      </pc:sldChg>
      <pc:sldChg chg="addSp delSp modSp mod ord">
        <pc:chgData name="Das, Gerarda" userId="dec061bf-56a5-47a0-b9f3-f749fe418ae6" providerId="ADAL" clId="{AECABE5E-23E6-4B13-AF35-B8AFF001243A}" dt="2025-04-15T07:57:45.848" v="347" actId="1076"/>
        <pc:sldMkLst>
          <pc:docMk/>
          <pc:sldMk cId="4074911733" sldId="1478"/>
        </pc:sldMkLst>
        <pc:spChg chg="add mod">
          <ac:chgData name="Das, Gerarda" userId="dec061bf-56a5-47a0-b9f3-f749fe418ae6" providerId="ADAL" clId="{AECABE5E-23E6-4B13-AF35-B8AFF001243A}" dt="2025-04-15T07:48:51.532" v="296" actId="1076"/>
          <ac:spMkLst>
            <pc:docMk/>
            <pc:sldMk cId="4074911733" sldId="1478"/>
            <ac:spMk id="7" creationId="{D313AE8E-F950-A6F1-3136-CA1175444C7D}"/>
          </ac:spMkLst>
        </pc:spChg>
        <pc:spChg chg="add mod">
          <ac:chgData name="Das, Gerarda" userId="dec061bf-56a5-47a0-b9f3-f749fe418ae6" providerId="ADAL" clId="{AECABE5E-23E6-4B13-AF35-B8AFF001243A}" dt="2025-04-15T07:48:46.847" v="293" actId="1076"/>
          <ac:spMkLst>
            <pc:docMk/>
            <pc:sldMk cId="4074911733" sldId="1478"/>
            <ac:spMk id="8" creationId="{7AB18445-3E10-E5AC-2562-FBEBD67C097D}"/>
          </ac:spMkLst>
        </pc:spChg>
        <pc:picChg chg="del">
          <ac:chgData name="Das, Gerarda" userId="dec061bf-56a5-47a0-b9f3-f749fe418ae6" providerId="ADAL" clId="{AECABE5E-23E6-4B13-AF35-B8AFF001243A}" dt="2025-04-15T07:45:42.911" v="243" actId="478"/>
          <ac:picMkLst>
            <pc:docMk/>
            <pc:sldMk cId="4074911733" sldId="1478"/>
            <ac:picMk id="2" creationId="{C57B289A-7F90-1493-F0FF-D805310C0DEE}"/>
          </ac:picMkLst>
        </pc:picChg>
        <pc:picChg chg="add mod modCrop">
          <ac:chgData name="Das, Gerarda" userId="dec061bf-56a5-47a0-b9f3-f749fe418ae6" providerId="ADAL" clId="{AECABE5E-23E6-4B13-AF35-B8AFF001243A}" dt="2025-04-15T07:57:45.848" v="347" actId="1076"/>
          <ac:picMkLst>
            <pc:docMk/>
            <pc:sldMk cId="4074911733" sldId="1478"/>
            <ac:picMk id="4" creationId="{E72853F1-87CB-2BD5-9421-E931BBEBE602}"/>
          </ac:picMkLst>
        </pc:picChg>
        <pc:picChg chg="add mod">
          <ac:chgData name="Das, Gerarda" userId="dec061bf-56a5-47a0-b9f3-f749fe418ae6" providerId="ADAL" clId="{AECABE5E-23E6-4B13-AF35-B8AFF001243A}" dt="2025-04-15T07:48:43.722" v="292" actId="14100"/>
          <ac:picMkLst>
            <pc:docMk/>
            <pc:sldMk cId="4074911733" sldId="1478"/>
            <ac:picMk id="5" creationId="{82BC860C-FBBE-7321-E543-92117BBD1674}"/>
          </ac:picMkLst>
        </pc:picChg>
        <pc:picChg chg="add mod">
          <ac:chgData name="Das, Gerarda" userId="dec061bf-56a5-47a0-b9f3-f749fe418ae6" providerId="ADAL" clId="{AECABE5E-23E6-4B13-AF35-B8AFF001243A}" dt="2025-04-15T07:47:40.646" v="265" actId="14100"/>
          <ac:picMkLst>
            <pc:docMk/>
            <pc:sldMk cId="4074911733" sldId="1478"/>
            <ac:picMk id="9" creationId="{26724299-8883-6BBD-AF42-DD44A445BFDE}"/>
          </ac:picMkLst>
        </pc:picChg>
        <pc:picChg chg="add mod">
          <ac:chgData name="Das, Gerarda" userId="dec061bf-56a5-47a0-b9f3-f749fe418ae6" providerId="ADAL" clId="{AECABE5E-23E6-4B13-AF35-B8AFF001243A}" dt="2025-04-15T07:47:46.448" v="267" actId="1076"/>
          <ac:picMkLst>
            <pc:docMk/>
            <pc:sldMk cId="4074911733" sldId="1478"/>
            <ac:picMk id="10" creationId="{AADC7205-A10B-C84D-55DB-68F4F87C6EF1}"/>
          </ac:picMkLst>
        </pc:picChg>
        <pc:picChg chg="add mod">
          <ac:chgData name="Das, Gerarda" userId="dec061bf-56a5-47a0-b9f3-f749fe418ae6" providerId="ADAL" clId="{AECABE5E-23E6-4B13-AF35-B8AFF001243A}" dt="2025-04-15T07:47:48.138" v="269" actId="1076"/>
          <ac:picMkLst>
            <pc:docMk/>
            <pc:sldMk cId="4074911733" sldId="1478"/>
            <ac:picMk id="11" creationId="{6C8B7299-9DDF-DD15-6F28-B1E91162BA72}"/>
          </ac:picMkLst>
        </pc:picChg>
        <pc:picChg chg="add mod">
          <ac:chgData name="Das, Gerarda" userId="dec061bf-56a5-47a0-b9f3-f749fe418ae6" providerId="ADAL" clId="{AECABE5E-23E6-4B13-AF35-B8AFF001243A}" dt="2025-04-15T07:48:27.908" v="286" actId="196"/>
          <ac:picMkLst>
            <pc:docMk/>
            <pc:sldMk cId="4074911733" sldId="1478"/>
            <ac:picMk id="12" creationId="{D2E93C9B-4751-BCDC-894C-ACBD9A7E7105}"/>
          </ac:picMkLst>
        </pc:picChg>
        <pc:picChg chg="add mod">
          <ac:chgData name="Das, Gerarda" userId="dec061bf-56a5-47a0-b9f3-f749fe418ae6" providerId="ADAL" clId="{AECABE5E-23E6-4B13-AF35-B8AFF001243A}" dt="2025-04-15T07:47:51.464" v="273" actId="1076"/>
          <ac:picMkLst>
            <pc:docMk/>
            <pc:sldMk cId="4074911733" sldId="1478"/>
            <ac:picMk id="13" creationId="{3F5E7DC5-8838-0E50-982D-6FBD5F5E68AD}"/>
          </ac:picMkLst>
        </pc:picChg>
        <pc:picChg chg="add mod">
          <ac:chgData name="Das, Gerarda" userId="dec061bf-56a5-47a0-b9f3-f749fe418ae6" providerId="ADAL" clId="{AECABE5E-23E6-4B13-AF35-B8AFF001243A}" dt="2025-04-15T07:47:55.209" v="275" actId="1076"/>
          <ac:picMkLst>
            <pc:docMk/>
            <pc:sldMk cId="4074911733" sldId="1478"/>
            <ac:picMk id="14" creationId="{16B81966-F90B-C0EC-2DFF-67B06EFA7195}"/>
          </ac:picMkLst>
        </pc:picChg>
        <pc:picChg chg="add mod">
          <ac:chgData name="Das, Gerarda" userId="dec061bf-56a5-47a0-b9f3-f749fe418ae6" providerId="ADAL" clId="{AECABE5E-23E6-4B13-AF35-B8AFF001243A}" dt="2025-04-15T07:48:34.266" v="289" actId="1076"/>
          <ac:picMkLst>
            <pc:docMk/>
            <pc:sldMk cId="4074911733" sldId="1478"/>
            <ac:picMk id="15" creationId="{033C7082-5FD7-84DA-BE1D-F8DD0DA2A395}"/>
          </ac:picMkLst>
        </pc:picChg>
        <pc:picChg chg="add mod">
          <ac:chgData name="Das, Gerarda" userId="dec061bf-56a5-47a0-b9f3-f749fe418ae6" providerId="ADAL" clId="{AECABE5E-23E6-4B13-AF35-B8AFF001243A}" dt="2025-04-15T07:48:06.164" v="282" actId="1076"/>
          <ac:picMkLst>
            <pc:docMk/>
            <pc:sldMk cId="4074911733" sldId="1478"/>
            <ac:picMk id="16" creationId="{DA0B665A-3547-90E9-E8FF-E394172467D9}"/>
          </ac:picMkLst>
        </pc:picChg>
        <pc:picChg chg="add mod">
          <ac:chgData name="Das, Gerarda" userId="dec061bf-56a5-47a0-b9f3-f749fe418ae6" providerId="ADAL" clId="{AECABE5E-23E6-4B13-AF35-B8AFF001243A}" dt="2025-04-15T07:48:27.908" v="286" actId="196"/>
          <ac:picMkLst>
            <pc:docMk/>
            <pc:sldMk cId="4074911733" sldId="1478"/>
            <ac:picMk id="17" creationId="{28830804-5833-C73C-8920-10846B215799}"/>
          </ac:picMkLst>
        </pc:picChg>
        <pc:picChg chg="add mod">
          <ac:chgData name="Das, Gerarda" userId="dec061bf-56a5-47a0-b9f3-f749fe418ae6" providerId="ADAL" clId="{AECABE5E-23E6-4B13-AF35-B8AFF001243A}" dt="2025-04-15T07:48:17.484" v="285" actId="1076"/>
          <ac:picMkLst>
            <pc:docMk/>
            <pc:sldMk cId="4074911733" sldId="1478"/>
            <ac:picMk id="18" creationId="{2CD86843-7D40-2DEE-F428-9546C05E11DA}"/>
          </ac:picMkLst>
        </pc:picChg>
        <pc:picChg chg="add mod">
          <ac:chgData name="Das, Gerarda" userId="dec061bf-56a5-47a0-b9f3-f749fe418ae6" providerId="ADAL" clId="{AECABE5E-23E6-4B13-AF35-B8AFF001243A}" dt="2025-04-15T07:48:32.830" v="288" actId="1076"/>
          <ac:picMkLst>
            <pc:docMk/>
            <pc:sldMk cId="4074911733" sldId="1478"/>
            <ac:picMk id="19" creationId="{00709B70-7D9A-F189-2794-6EC8997CE41A}"/>
          </ac:picMkLst>
        </pc:picChg>
        <pc:picChg chg="add mod">
          <ac:chgData name="Das, Gerarda" userId="dec061bf-56a5-47a0-b9f3-f749fe418ae6" providerId="ADAL" clId="{AECABE5E-23E6-4B13-AF35-B8AFF001243A}" dt="2025-04-15T07:48:30.820" v="287" actId="1076"/>
          <ac:picMkLst>
            <pc:docMk/>
            <pc:sldMk cId="4074911733" sldId="1478"/>
            <ac:picMk id="20" creationId="{2295CD97-559F-D3C8-A829-86CD0984865F}"/>
          </ac:picMkLst>
        </pc:picChg>
      </pc:sldChg>
      <pc:sldChg chg="modSp mod">
        <pc:chgData name="Das, Gerarda" userId="dec061bf-56a5-47a0-b9f3-f749fe418ae6" providerId="ADAL" clId="{AECABE5E-23E6-4B13-AF35-B8AFF001243A}" dt="2025-04-15T08:02:29.515" v="383" actId="1037"/>
        <pc:sldMkLst>
          <pc:docMk/>
          <pc:sldMk cId="4210467006" sldId="1479"/>
        </pc:sldMkLst>
        <pc:picChg chg="mod">
          <ac:chgData name="Das, Gerarda" userId="dec061bf-56a5-47a0-b9f3-f749fe418ae6" providerId="ADAL" clId="{AECABE5E-23E6-4B13-AF35-B8AFF001243A}" dt="2025-04-15T08:02:29.515" v="383" actId="1037"/>
          <ac:picMkLst>
            <pc:docMk/>
            <pc:sldMk cId="4210467006" sldId="1479"/>
            <ac:picMk id="4" creationId="{8D67AD1B-60C8-F643-8D2D-134E60084C5B}"/>
          </ac:picMkLst>
        </pc:picChg>
        <pc:picChg chg="mod">
          <ac:chgData name="Das, Gerarda" userId="dec061bf-56a5-47a0-b9f3-f749fe418ae6" providerId="ADAL" clId="{AECABE5E-23E6-4B13-AF35-B8AFF001243A}" dt="2025-04-15T08:02:27.539" v="382" actId="1076"/>
          <ac:picMkLst>
            <pc:docMk/>
            <pc:sldMk cId="4210467006" sldId="1479"/>
            <ac:picMk id="7" creationId="{5F74EAC8-1090-9192-A8D3-4F02FDA9687B}"/>
          </ac:picMkLst>
        </pc:picChg>
      </pc:sldChg>
      <pc:sldChg chg="addSp delSp modSp mod ord">
        <pc:chgData name="Das, Gerarda" userId="dec061bf-56a5-47a0-b9f3-f749fe418ae6" providerId="ADAL" clId="{AECABE5E-23E6-4B13-AF35-B8AFF001243A}" dt="2025-04-15T07:30:12.135" v="190" actId="1076"/>
        <pc:sldMkLst>
          <pc:docMk/>
          <pc:sldMk cId="3779434736" sldId="1481"/>
        </pc:sldMkLst>
        <pc:picChg chg="del">
          <ac:chgData name="Das, Gerarda" userId="dec061bf-56a5-47a0-b9f3-f749fe418ae6" providerId="ADAL" clId="{AECABE5E-23E6-4B13-AF35-B8AFF001243A}" dt="2025-04-15T07:26:04.742" v="177" actId="478"/>
          <ac:picMkLst>
            <pc:docMk/>
            <pc:sldMk cId="3779434736" sldId="1481"/>
            <ac:picMk id="2" creationId="{35C33859-8EF9-2DE0-AB2B-259BC2416496}"/>
          </ac:picMkLst>
        </pc:picChg>
        <pc:picChg chg="add mod">
          <ac:chgData name="Das, Gerarda" userId="dec061bf-56a5-47a0-b9f3-f749fe418ae6" providerId="ADAL" clId="{AECABE5E-23E6-4B13-AF35-B8AFF001243A}" dt="2025-04-15T07:30:05.171" v="184" actId="1076"/>
          <ac:picMkLst>
            <pc:docMk/>
            <pc:sldMk cId="3779434736" sldId="1481"/>
            <ac:picMk id="4" creationId="{EFADB8FF-D690-FAF5-1433-50CE3E3766B9}"/>
          </ac:picMkLst>
        </pc:picChg>
        <pc:picChg chg="add mod">
          <ac:chgData name="Das, Gerarda" userId="dec061bf-56a5-47a0-b9f3-f749fe418ae6" providerId="ADAL" clId="{AECABE5E-23E6-4B13-AF35-B8AFF001243A}" dt="2025-04-15T07:30:12.135" v="190" actId="1076"/>
          <ac:picMkLst>
            <pc:docMk/>
            <pc:sldMk cId="3779434736" sldId="1481"/>
            <ac:picMk id="7" creationId="{1F2B189C-E303-DCEC-22A2-DDC2E4C09A31}"/>
          </ac:picMkLst>
        </pc:picChg>
      </pc:sldChg>
      <pc:sldChg chg="addSp modSp mod ord">
        <pc:chgData name="Das, Gerarda" userId="dec061bf-56a5-47a0-b9f3-f749fe418ae6" providerId="ADAL" clId="{AECABE5E-23E6-4B13-AF35-B8AFF001243A}" dt="2025-04-15T07:24:05.904" v="172" actId="1076"/>
        <pc:sldMkLst>
          <pc:docMk/>
          <pc:sldMk cId="1201727269" sldId="1482"/>
        </pc:sldMkLst>
        <pc:picChg chg="add mod">
          <ac:chgData name="Das, Gerarda" userId="dec061bf-56a5-47a0-b9f3-f749fe418ae6" providerId="ADAL" clId="{AECABE5E-23E6-4B13-AF35-B8AFF001243A}" dt="2025-04-15T07:24:05.904" v="172" actId="1076"/>
          <ac:picMkLst>
            <pc:docMk/>
            <pc:sldMk cId="1201727269" sldId="1482"/>
            <ac:picMk id="3" creationId="{D70AD252-71AB-7A82-7080-C673D1200171}"/>
          </ac:picMkLst>
        </pc:picChg>
      </pc:sldChg>
      <pc:sldChg chg="modSp mod">
        <pc:chgData name="Das, Gerarda" userId="dec061bf-56a5-47a0-b9f3-f749fe418ae6" providerId="ADAL" clId="{AECABE5E-23E6-4B13-AF35-B8AFF001243A}" dt="2025-04-15T08:03:56.397" v="389" actId="20577"/>
        <pc:sldMkLst>
          <pc:docMk/>
          <pc:sldMk cId="2967928418" sldId="1511"/>
        </pc:sldMkLst>
        <pc:spChg chg="mod">
          <ac:chgData name="Das, Gerarda" userId="dec061bf-56a5-47a0-b9f3-f749fe418ae6" providerId="ADAL" clId="{AECABE5E-23E6-4B13-AF35-B8AFF001243A}" dt="2025-04-15T08:03:56.397" v="389" actId="20577"/>
          <ac:spMkLst>
            <pc:docMk/>
            <pc:sldMk cId="2967928418" sldId="1511"/>
            <ac:spMk id="36" creationId="{D8EF981A-9BA7-0EB1-9B70-F7FBF2F7DF1C}"/>
          </ac:spMkLst>
        </pc:spChg>
      </pc:sldChg>
      <pc:sldChg chg="modSp mod">
        <pc:chgData name="Das, Gerarda" userId="dec061bf-56a5-47a0-b9f3-f749fe418ae6" providerId="ADAL" clId="{AECABE5E-23E6-4B13-AF35-B8AFF001243A}" dt="2025-04-15T08:17:02.540" v="728" actId="1076"/>
        <pc:sldMkLst>
          <pc:docMk/>
          <pc:sldMk cId="3112181829" sldId="1515"/>
        </pc:sldMkLst>
        <pc:spChg chg="mod">
          <ac:chgData name="Das, Gerarda" userId="dec061bf-56a5-47a0-b9f3-f749fe418ae6" providerId="ADAL" clId="{AECABE5E-23E6-4B13-AF35-B8AFF001243A}" dt="2025-04-15T08:16:44.751" v="724" actId="20577"/>
          <ac:spMkLst>
            <pc:docMk/>
            <pc:sldMk cId="3112181829" sldId="1515"/>
            <ac:spMk id="4" creationId="{D36CDCC8-D80A-3CA3-9903-EC310613197D}"/>
          </ac:spMkLst>
        </pc:spChg>
        <pc:spChg chg="mod">
          <ac:chgData name="Das, Gerarda" userId="dec061bf-56a5-47a0-b9f3-f749fe418ae6" providerId="ADAL" clId="{AECABE5E-23E6-4B13-AF35-B8AFF001243A}" dt="2025-04-15T08:16:21.329" v="713" actId="1036"/>
          <ac:spMkLst>
            <pc:docMk/>
            <pc:sldMk cId="3112181829" sldId="1515"/>
            <ac:spMk id="12" creationId="{E2476A93-B8D4-4E44-87FD-AFF601B2337C}"/>
          </ac:spMkLst>
        </pc:spChg>
        <pc:spChg chg="mod">
          <ac:chgData name="Das, Gerarda" userId="dec061bf-56a5-47a0-b9f3-f749fe418ae6" providerId="ADAL" clId="{AECABE5E-23E6-4B13-AF35-B8AFF001243A}" dt="2025-04-15T08:16:01.798" v="701" actId="1036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Das, Gerarda" userId="dec061bf-56a5-47a0-b9f3-f749fe418ae6" providerId="ADAL" clId="{AECABE5E-23E6-4B13-AF35-B8AFF001243A}" dt="2025-04-15T08:16:37.581" v="722" actId="1035"/>
          <ac:spMkLst>
            <pc:docMk/>
            <pc:sldMk cId="3112181829" sldId="1515"/>
            <ac:spMk id="14" creationId="{B7594A3B-3117-84CE-C300-FB96E5ED269D}"/>
          </ac:spMkLst>
        </pc:spChg>
        <pc:spChg chg="mod">
          <ac:chgData name="Das, Gerarda" userId="dec061bf-56a5-47a0-b9f3-f749fe418ae6" providerId="ADAL" clId="{AECABE5E-23E6-4B13-AF35-B8AFF001243A}" dt="2025-04-15T08:16:37.581" v="722" actId="1035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Das, Gerarda" userId="dec061bf-56a5-47a0-b9f3-f749fe418ae6" providerId="ADAL" clId="{AECABE5E-23E6-4B13-AF35-B8AFF001243A}" dt="2025-04-15T08:16:51.030" v="726" actId="1037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Das, Gerarda" userId="dec061bf-56a5-47a0-b9f3-f749fe418ae6" providerId="ADAL" clId="{AECABE5E-23E6-4B13-AF35-B8AFF001243A}" dt="2025-04-15T08:16:51.030" v="726" actId="1037"/>
          <ac:spMkLst>
            <pc:docMk/>
            <pc:sldMk cId="3112181829" sldId="1515"/>
            <ac:spMk id="17" creationId="{AB86235B-CBC0-F9DB-29F4-F23367831B1B}"/>
          </ac:spMkLst>
        </pc:spChg>
        <pc:spChg chg="mod">
          <ac:chgData name="Das, Gerarda" userId="dec061bf-56a5-47a0-b9f3-f749fe418ae6" providerId="ADAL" clId="{AECABE5E-23E6-4B13-AF35-B8AFF001243A}" dt="2025-04-15T08:16:01.798" v="701" actId="1036"/>
          <ac:spMkLst>
            <pc:docMk/>
            <pc:sldMk cId="3112181829" sldId="1515"/>
            <ac:spMk id="18" creationId="{85D7DD60-F4AA-AD34-A265-146B167D02FE}"/>
          </ac:spMkLst>
        </pc:spChg>
        <pc:spChg chg="mod">
          <ac:chgData name="Das, Gerarda" userId="dec061bf-56a5-47a0-b9f3-f749fe418ae6" providerId="ADAL" clId="{AECABE5E-23E6-4B13-AF35-B8AFF001243A}" dt="2025-04-15T08:16:21.329" v="713" actId="1036"/>
          <ac:spMkLst>
            <pc:docMk/>
            <pc:sldMk cId="3112181829" sldId="1515"/>
            <ac:spMk id="19" creationId="{40542B69-6D97-5F24-63E3-ABE36EA69A27}"/>
          </ac:spMkLst>
        </pc:spChg>
        <pc:picChg chg="mod">
          <ac:chgData name="Das, Gerarda" userId="dec061bf-56a5-47a0-b9f3-f749fe418ae6" providerId="ADAL" clId="{AECABE5E-23E6-4B13-AF35-B8AFF001243A}" dt="2025-04-15T08:16:21.329" v="713" actId="1036"/>
          <ac:picMkLst>
            <pc:docMk/>
            <pc:sldMk cId="3112181829" sldId="1515"/>
            <ac:picMk id="9" creationId="{8990C10F-E2BA-C534-2CF6-80FB19841922}"/>
          </ac:picMkLst>
        </pc:picChg>
        <pc:picChg chg="mod">
          <ac:chgData name="Das, Gerarda" userId="dec061bf-56a5-47a0-b9f3-f749fe418ae6" providerId="ADAL" clId="{AECABE5E-23E6-4B13-AF35-B8AFF001243A}" dt="2025-04-15T08:16:01.798" v="701" actId="1036"/>
          <ac:picMkLst>
            <pc:docMk/>
            <pc:sldMk cId="3112181829" sldId="1515"/>
            <ac:picMk id="10" creationId="{3B853C18-C61C-FB1D-CFD6-A919AED90A6D}"/>
          </ac:picMkLst>
        </pc:picChg>
        <pc:picChg chg="mod">
          <ac:chgData name="Das, Gerarda" userId="dec061bf-56a5-47a0-b9f3-f749fe418ae6" providerId="ADAL" clId="{AECABE5E-23E6-4B13-AF35-B8AFF001243A}" dt="2025-04-15T08:17:02.540" v="728" actId="1076"/>
          <ac:picMkLst>
            <pc:docMk/>
            <pc:sldMk cId="3112181829" sldId="1515"/>
            <ac:picMk id="11" creationId="{843004FA-BB5B-4DB3-6735-F5F4D49052DD}"/>
          </ac:picMkLst>
        </pc:picChg>
        <pc:cxnChg chg="mod">
          <ac:chgData name="Das, Gerarda" userId="dec061bf-56a5-47a0-b9f3-f749fe418ae6" providerId="ADAL" clId="{AECABE5E-23E6-4B13-AF35-B8AFF001243A}" dt="2025-04-15T08:16:21.329" v="713" actId="1036"/>
          <ac:cxnSpMkLst>
            <pc:docMk/>
            <pc:sldMk cId="3112181829" sldId="1515"/>
            <ac:cxnSpMk id="21" creationId="{B84B33EF-2A54-99B2-FEF8-27486B72F624}"/>
          </ac:cxnSpMkLst>
        </pc:cxnChg>
        <pc:cxnChg chg="mod">
          <ac:chgData name="Das, Gerarda" userId="dec061bf-56a5-47a0-b9f3-f749fe418ae6" providerId="ADAL" clId="{AECABE5E-23E6-4B13-AF35-B8AFF001243A}" dt="2025-04-15T08:16:37.581" v="722" actId="1035"/>
          <ac:cxnSpMkLst>
            <pc:docMk/>
            <pc:sldMk cId="3112181829" sldId="1515"/>
            <ac:cxnSpMk id="23" creationId="{450FAC25-93FA-21DB-FB43-C33AEEC4D823}"/>
          </ac:cxnSpMkLst>
        </pc:cxnChg>
        <pc:cxnChg chg="mod">
          <ac:chgData name="Das, Gerarda" userId="dec061bf-56a5-47a0-b9f3-f749fe418ae6" providerId="ADAL" clId="{AECABE5E-23E6-4B13-AF35-B8AFF001243A}" dt="2025-04-15T08:16:29.122" v="714" actId="14100"/>
          <ac:cxnSpMkLst>
            <pc:docMk/>
            <pc:sldMk cId="3112181829" sldId="1515"/>
            <ac:cxnSpMk id="27" creationId="{EC90AE0F-5DD8-2D25-C999-5E0CC65E11C5}"/>
          </ac:cxnSpMkLst>
        </pc:cxnChg>
        <pc:cxnChg chg="mod">
          <ac:chgData name="Das, Gerarda" userId="dec061bf-56a5-47a0-b9f3-f749fe418ae6" providerId="ADAL" clId="{AECABE5E-23E6-4B13-AF35-B8AFF001243A}" dt="2025-04-15T08:16:42.091" v="723" actId="14100"/>
          <ac:cxnSpMkLst>
            <pc:docMk/>
            <pc:sldMk cId="3112181829" sldId="1515"/>
            <ac:cxnSpMk id="31" creationId="{42EA45F8-30F7-A026-CB94-761B35BAF874}"/>
          </ac:cxnSpMkLst>
        </pc:cxnChg>
      </pc:sldChg>
      <pc:sldChg chg="delSp modSp del mod">
        <pc:chgData name="Das, Gerarda" userId="dec061bf-56a5-47a0-b9f3-f749fe418ae6" providerId="ADAL" clId="{AECABE5E-23E6-4B13-AF35-B8AFF001243A}" dt="2025-04-15T08:09:16.851" v="603" actId="47"/>
        <pc:sldMkLst>
          <pc:docMk/>
          <pc:sldMk cId="3880244961" sldId="1533"/>
        </pc:sldMkLst>
        <pc:spChg chg="del">
          <ac:chgData name="Das, Gerarda" userId="dec061bf-56a5-47a0-b9f3-f749fe418ae6" providerId="ADAL" clId="{AECABE5E-23E6-4B13-AF35-B8AFF001243A}" dt="2025-04-15T08:07:15.098" v="506" actId="478"/>
          <ac:spMkLst>
            <pc:docMk/>
            <pc:sldMk cId="3880244961" sldId="1533"/>
            <ac:spMk id="2" creationId="{65845244-A0F1-90EE-5B71-189884F261E6}"/>
          </ac:spMkLst>
        </pc:spChg>
        <pc:spChg chg="mod">
          <ac:chgData name="Das, Gerarda" userId="dec061bf-56a5-47a0-b9f3-f749fe418ae6" providerId="ADAL" clId="{AECABE5E-23E6-4B13-AF35-B8AFF001243A}" dt="2025-04-15T08:07:28.343" v="585" actId="20577"/>
          <ac:spMkLst>
            <pc:docMk/>
            <pc:sldMk cId="3880244961" sldId="1533"/>
            <ac:spMk id="35" creationId="{37104C51-0232-62ED-4C6F-1447D06633EE}"/>
          </ac:spMkLst>
        </pc:spChg>
        <pc:spChg chg="mod">
          <ac:chgData name="Das, Gerarda" userId="dec061bf-56a5-47a0-b9f3-f749fe418ae6" providerId="ADAL" clId="{AECABE5E-23E6-4B13-AF35-B8AFF001243A}" dt="2025-04-15T08:07:36.933" v="602" actId="20577"/>
          <ac:spMkLst>
            <pc:docMk/>
            <pc:sldMk cId="3880244961" sldId="1533"/>
            <ac:spMk id="36" creationId="{D8EF981A-9BA7-0EB1-9B70-F7FBF2F7DF1C}"/>
          </ac:spMkLst>
        </pc:spChg>
      </pc:sldChg>
      <pc:sldChg chg="addSp delSp modSp mod ord">
        <pc:chgData name="Das, Gerarda" userId="dec061bf-56a5-47a0-b9f3-f749fe418ae6" providerId="ADAL" clId="{AECABE5E-23E6-4B13-AF35-B8AFF001243A}" dt="2025-04-15T07:36:42.941" v="212" actId="1076"/>
        <pc:sldMkLst>
          <pc:docMk/>
          <pc:sldMk cId="3683068297" sldId="1534"/>
        </pc:sldMkLst>
        <pc:spChg chg="add mod">
          <ac:chgData name="Das, Gerarda" userId="dec061bf-56a5-47a0-b9f3-f749fe418ae6" providerId="ADAL" clId="{AECABE5E-23E6-4B13-AF35-B8AFF001243A}" dt="2025-04-15T07:36:42.941" v="212" actId="1076"/>
          <ac:spMkLst>
            <pc:docMk/>
            <pc:sldMk cId="3683068297" sldId="1534"/>
            <ac:spMk id="5" creationId="{F2434B91-305A-E073-AC81-320BFDD57439}"/>
          </ac:spMkLst>
        </pc:spChg>
        <pc:picChg chg="del">
          <ac:chgData name="Das, Gerarda" userId="dec061bf-56a5-47a0-b9f3-f749fe418ae6" providerId="ADAL" clId="{AECABE5E-23E6-4B13-AF35-B8AFF001243A}" dt="2025-04-15T07:34:54.859" v="200" actId="478"/>
          <ac:picMkLst>
            <pc:docMk/>
            <pc:sldMk cId="3683068297" sldId="1534"/>
            <ac:picMk id="3" creationId="{8F71490A-D068-0F29-9231-8B4ABF8FE4AC}"/>
          </ac:picMkLst>
        </pc:picChg>
        <pc:picChg chg="add mod">
          <ac:chgData name="Das, Gerarda" userId="dec061bf-56a5-47a0-b9f3-f749fe418ae6" providerId="ADAL" clId="{AECABE5E-23E6-4B13-AF35-B8AFF001243A}" dt="2025-04-15T07:36:20.254" v="207" actId="1076"/>
          <ac:picMkLst>
            <pc:docMk/>
            <pc:sldMk cId="3683068297" sldId="1534"/>
            <ac:picMk id="4" creationId="{A521C342-283E-6816-A90E-A08B2B45AD06}"/>
          </ac:picMkLst>
        </pc:picChg>
        <pc:picChg chg="del">
          <ac:chgData name="Das, Gerarda" userId="dec061bf-56a5-47a0-b9f3-f749fe418ae6" providerId="ADAL" clId="{AECABE5E-23E6-4B13-AF35-B8AFF001243A}" dt="2025-04-15T07:34:55.999" v="202" actId="478"/>
          <ac:picMkLst>
            <pc:docMk/>
            <pc:sldMk cId="3683068297" sldId="1534"/>
            <ac:picMk id="8" creationId="{A0A9DF43-7FA1-3C82-E3B0-A6FE45796AEC}"/>
          </ac:picMkLst>
        </pc:picChg>
        <pc:picChg chg="del">
          <ac:chgData name="Das, Gerarda" userId="dec061bf-56a5-47a0-b9f3-f749fe418ae6" providerId="ADAL" clId="{AECABE5E-23E6-4B13-AF35-B8AFF001243A}" dt="2025-04-15T07:34:54.042" v="199" actId="478"/>
          <ac:picMkLst>
            <pc:docMk/>
            <pc:sldMk cId="3683068297" sldId="1534"/>
            <ac:picMk id="10" creationId="{2E32D816-23B6-09A6-A604-DD1BD1F4F84D}"/>
          </ac:picMkLst>
        </pc:picChg>
        <pc:picChg chg="del">
          <ac:chgData name="Das, Gerarda" userId="dec061bf-56a5-47a0-b9f3-f749fe418ae6" providerId="ADAL" clId="{AECABE5E-23E6-4B13-AF35-B8AFF001243A}" dt="2025-04-15T07:34:55.475" v="201" actId="478"/>
          <ac:picMkLst>
            <pc:docMk/>
            <pc:sldMk cId="3683068297" sldId="1534"/>
            <ac:picMk id="14" creationId="{0A48A30F-C83B-E78C-0A75-C4EDC1246BE5}"/>
          </ac:picMkLst>
        </pc:picChg>
      </pc:sldChg>
      <pc:sldChg chg="modSp mod">
        <pc:chgData name="Das, Gerarda" userId="dec061bf-56a5-47a0-b9f3-f749fe418ae6" providerId="ADAL" clId="{AECABE5E-23E6-4B13-AF35-B8AFF001243A}" dt="2025-04-15T08:20:02.110" v="778" actId="688"/>
        <pc:sldMkLst>
          <pc:docMk/>
          <pc:sldMk cId="2392472401" sldId="1537"/>
        </pc:sldMkLst>
        <pc:spChg chg="mod">
          <ac:chgData name="Das, Gerarda" userId="dec061bf-56a5-47a0-b9f3-f749fe418ae6" providerId="ADAL" clId="{AECABE5E-23E6-4B13-AF35-B8AFF001243A}" dt="2025-04-15T08:19:17.363" v="765" actId="1076"/>
          <ac:spMkLst>
            <pc:docMk/>
            <pc:sldMk cId="2392472401" sldId="1537"/>
            <ac:spMk id="14" creationId="{B7594A3B-3117-84CE-C300-FB96E5ED269D}"/>
          </ac:spMkLst>
        </pc:spChg>
        <pc:spChg chg="mod">
          <ac:chgData name="Das, Gerarda" userId="dec061bf-56a5-47a0-b9f3-f749fe418ae6" providerId="ADAL" clId="{AECABE5E-23E6-4B13-AF35-B8AFF001243A}" dt="2025-04-15T08:19:37.805" v="771" actId="1076"/>
          <ac:spMkLst>
            <pc:docMk/>
            <pc:sldMk cId="2392472401" sldId="1537"/>
            <ac:spMk id="15" creationId="{6EA1F8B7-D4BC-D8B0-E6FD-F33ECB45A1DD}"/>
          </ac:spMkLst>
        </pc:spChg>
        <pc:spChg chg="mod">
          <ac:chgData name="Das, Gerarda" userId="dec061bf-56a5-47a0-b9f3-f749fe418ae6" providerId="ADAL" clId="{AECABE5E-23E6-4B13-AF35-B8AFF001243A}" dt="2025-04-15T08:20:02.110" v="778" actId="688"/>
          <ac:spMkLst>
            <pc:docMk/>
            <pc:sldMk cId="2392472401" sldId="1537"/>
            <ac:spMk id="21" creationId="{C092099E-56B6-CAFE-66E7-4277D267B0A2}"/>
          </ac:spMkLst>
        </pc:spChg>
        <pc:spChg chg="mod">
          <ac:chgData name="Das, Gerarda" userId="dec061bf-56a5-47a0-b9f3-f749fe418ae6" providerId="ADAL" clId="{AECABE5E-23E6-4B13-AF35-B8AFF001243A}" dt="2025-04-15T08:19:07.432" v="762" actId="14100"/>
          <ac:spMkLst>
            <pc:docMk/>
            <pc:sldMk cId="2392472401" sldId="1537"/>
            <ac:spMk id="37" creationId="{D8702E23-C11D-15EC-CCC7-584CB8E8F0E8}"/>
          </ac:spMkLst>
        </pc:spChg>
        <pc:spChg chg="mod">
          <ac:chgData name="Das, Gerarda" userId="dec061bf-56a5-47a0-b9f3-f749fe418ae6" providerId="ADAL" clId="{AECABE5E-23E6-4B13-AF35-B8AFF001243A}" dt="2025-04-15T08:19:09.561" v="763" actId="14100"/>
          <ac:spMkLst>
            <pc:docMk/>
            <pc:sldMk cId="2392472401" sldId="1537"/>
            <ac:spMk id="38" creationId="{3CBDA22D-CED2-6442-8EC6-72FF03E2163E}"/>
          </ac:spMkLst>
        </pc:spChg>
        <pc:picChg chg="mod">
          <ac:chgData name="Das, Gerarda" userId="dec061bf-56a5-47a0-b9f3-f749fe418ae6" providerId="ADAL" clId="{AECABE5E-23E6-4B13-AF35-B8AFF001243A}" dt="2025-04-15T08:19:11.113" v="764" actId="1076"/>
          <ac:picMkLst>
            <pc:docMk/>
            <pc:sldMk cId="2392472401" sldId="1537"/>
            <ac:picMk id="16" creationId="{6DB3F593-9954-19FE-255F-E1BC774CFC37}"/>
          </ac:picMkLst>
        </pc:picChg>
        <pc:picChg chg="mod">
          <ac:chgData name="Das, Gerarda" userId="dec061bf-56a5-47a0-b9f3-f749fe418ae6" providerId="ADAL" clId="{AECABE5E-23E6-4B13-AF35-B8AFF001243A}" dt="2025-04-15T08:19:27.431" v="769" actId="14100"/>
          <ac:picMkLst>
            <pc:docMk/>
            <pc:sldMk cId="2392472401" sldId="1537"/>
            <ac:picMk id="23" creationId="{B7997654-16C8-3D30-69C7-59486987F041}"/>
          </ac:picMkLst>
        </pc:picChg>
        <pc:cxnChg chg="mod ord">
          <ac:chgData name="Das, Gerarda" userId="dec061bf-56a5-47a0-b9f3-f749fe418ae6" providerId="ADAL" clId="{AECABE5E-23E6-4B13-AF35-B8AFF001243A}" dt="2025-04-15T08:19:49.482" v="776" actId="167"/>
          <ac:cxnSpMkLst>
            <pc:docMk/>
            <pc:sldMk cId="2392472401" sldId="1537"/>
            <ac:cxnSpMk id="27" creationId="{EC90AE0F-5DD8-2D25-C999-5E0CC65E11C5}"/>
          </ac:cxnSpMkLst>
        </pc:cxnChg>
        <pc:cxnChg chg="mod ord">
          <ac:chgData name="Das, Gerarda" userId="dec061bf-56a5-47a0-b9f3-f749fe418ae6" providerId="ADAL" clId="{AECABE5E-23E6-4B13-AF35-B8AFF001243A}" dt="2025-04-15T08:19:31.989" v="770" actId="167"/>
          <ac:cxnSpMkLst>
            <pc:docMk/>
            <pc:sldMk cId="2392472401" sldId="1537"/>
            <ac:cxnSpMk id="29" creationId="{10445519-6BAB-CA4B-0B0C-EF80D4D34E4C}"/>
          </ac:cxnSpMkLst>
        </pc:cxnChg>
        <pc:cxnChg chg="mod ord">
          <ac:chgData name="Das, Gerarda" userId="dec061bf-56a5-47a0-b9f3-f749fe418ae6" providerId="ADAL" clId="{AECABE5E-23E6-4B13-AF35-B8AFF001243A}" dt="2025-04-15T08:19:44.740" v="774" actId="167"/>
          <ac:cxnSpMkLst>
            <pc:docMk/>
            <pc:sldMk cId="2392472401" sldId="1537"/>
            <ac:cxnSpMk id="35" creationId="{CE56632D-29A3-57BD-3F64-DEB16784BD0A}"/>
          </ac:cxnSpMkLst>
        </pc:cxnChg>
      </pc:sldChg>
      <pc:sldChg chg="addSp delSp modSp mod">
        <pc:chgData name="Das, Gerarda" userId="dec061bf-56a5-47a0-b9f3-f749fe418ae6" providerId="ADAL" clId="{AECABE5E-23E6-4B13-AF35-B8AFF001243A}" dt="2025-04-15T08:06:40.895" v="505" actId="14100"/>
        <pc:sldMkLst>
          <pc:docMk/>
          <pc:sldMk cId="2641391743" sldId="1538"/>
        </pc:sldMkLst>
        <pc:spChg chg="mod">
          <ac:chgData name="Das, Gerarda" userId="dec061bf-56a5-47a0-b9f3-f749fe418ae6" providerId="ADAL" clId="{AECABE5E-23E6-4B13-AF35-B8AFF001243A}" dt="2025-04-15T08:05:08.157" v="491" actId="6549"/>
          <ac:spMkLst>
            <pc:docMk/>
            <pc:sldMk cId="2641391743" sldId="1538"/>
            <ac:spMk id="35" creationId="{37104C51-0232-62ED-4C6F-1447D06633EE}"/>
          </ac:spMkLst>
        </pc:spChg>
        <pc:spChg chg="mod">
          <ac:chgData name="Das, Gerarda" userId="dec061bf-56a5-47a0-b9f3-f749fe418ae6" providerId="ADAL" clId="{AECABE5E-23E6-4B13-AF35-B8AFF001243A}" dt="2025-04-15T08:05:12.396" v="499" actId="20577"/>
          <ac:spMkLst>
            <pc:docMk/>
            <pc:sldMk cId="2641391743" sldId="1538"/>
            <ac:spMk id="36" creationId="{D8EF981A-9BA7-0EB1-9B70-F7FBF2F7DF1C}"/>
          </ac:spMkLst>
        </pc:spChg>
        <pc:picChg chg="add mod">
          <ac:chgData name="Das, Gerarda" userId="dec061bf-56a5-47a0-b9f3-f749fe418ae6" providerId="ADAL" clId="{AECABE5E-23E6-4B13-AF35-B8AFF001243A}" dt="2025-04-15T08:04:55.527" v="423" actId="1076"/>
          <ac:picMkLst>
            <pc:docMk/>
            <pc:sldMk cId="2641391743" sldId="1538"/>
            <ac:picMk id="2" creationId="{1EA8CEC0-44C6-61FE-44CE-22B2D84C3968}"/>
          </ac:picMkLst>
        </pc:picChg>
        <pc:picChg chg="add mod">
          <ac:chgData name="Das, Gerarda" userId="dec061bf-56a5-47a0-b9f3-f749fe418ae6" providerId="ADAL" clId="{AECABE5E-23E6-4B13-AF35-B8AFF001243A}" dt="2025-04-15T08:06:40.895" v="505" actId="14100"/>
          <ac:picMkLst>
            <pc:docMk/>
            <pc:sldMk cId="2641391743" sldId="1538"/>
            <ac:picMk id="9" creationId="{D76D044B-8154-9505-63EC-09D853A98A55}"/>
          </ac:picMkLst>
        </pc:picChg>
        <pc:picChg chg="del">
          <ac:chgData name="Das, Gerarda" userId="dec061bf-56a5-47a0-b9f3-f749fe418ae6" providerId="ADAL" clId="{AECABE5E-23E6-4B13-AF35-B8AFF001243A}" dt="2025-04-15T08:04:38.920" v="418" actId="478"/>
          <ac:picMkLst>
            <pc:docMk/>
            <pc:sldMk cId="2641391743" sldId="1538"/>
            <ac:picMk id="20" creationId="{6846D333-4752-6A2C-41AF-D5231C372F82}"/>
          </ac:picMkLst>
        </pc:picChg>
        <pc:picChg chg="del">
          <ac:chgData name="Das, Gerarda" userId="dec061bf-56a5-47a0-b9f3-f749fe418ae6" providerId="ADAL" clId="{AECABE5E-23E6-4B13-AF35-B8AFF001243A}" dt="2025-04-15T08:05:15.303" v="500" actId="478"/>
          <ac:picMkLst>
            <pc:docMk/>
            <pc:sldMk cId="2641391743" sldId="1538"/>
            <ac:picMk id="23" creationId="{7F159981-6E98-CB20-F0AD-B6C6F3F7449B}"/>
          </ac:picMkLst>
        </pc:picChg>
      </pc:sldChg>
      <pc:sldChg chg="addSp delSp modSp mod">
        <pc:chgData name="Das, Gerarda" userId="dec061bf-56a5-47a0-b9f3-f749fe418ae6" providerId="ADAL" clId="{AECABE5E-23E6-4B13-AF35-B8AFF001243A}" dt="2025-04-15T08:01:24.213" v="374" actId="1076"/>
        <pc:sldMkLst>
          <pc:docMk/>
          <pc:sldMk cId="1183940728" sldId="1539"/>
        </pc:sldMkLst>
        <pc:spChg chg="add">
          <ac:chgData name="Das, Gerarda" userId="dec061bf-56a5-47a0-b9f3-f749fe418ae6" providerId="ADAL" clId="{AECABE5E-23E6-4B13-AF35-B8AFF001243A}" dt="2025-04-15T07:59:59.885" v="354" actId="11529"/>
          <ac:spMkLst>
            <pc:docMk/>
            <pc:sldMk cId="1183940728" sldId="1539"/>
            <ac:spMk id="5" creationId="{450C1D34-689C-11F1-A495-95115BF7D40A}"/>
          </ac:spMkLst>
        </pc:spChg>
        <pc:picChg chg="add mod">
          <ac:chgData name="Das, Gerarda" userId="dec061bf-56a5-47a0-b9f3-f749fe418ae6" providerId="ADAL" clId="{AECABE5E-23E6-4B13-AF35-B8AFF001243A}" dt="2025-04-15T07:57:50.931" v="349" actId="1076"/>
          <ac:picMkLst>
            <pc:docMk/>
            <pc:sldMk cId="1183940728" sldId="1539"/>
            <ac:picMk id="2" creationId="{952DB36E-7FB9-88C3-9E66-6197179B34DF}"/>
          </ac:picMkLst>
        </pc:picChg>
        <pc:picChg chg="del">
          <ac:chgData name="Das, Gerarda" userId="dec061bf-56a5-47a0-b9f3-f749fe418ae6" providerId="ADAL" clId="{AECABE5E-23E6-4B13-AF35-B8AFF001243A}" dt="2025-04-15T07:57:37.826" v="346" actId="478"/>
          <ac:picMkLst>
            <pc:docMk/>
            <pc:sldMk cId="1183940728" sldId="1539"/>
            <ac:picMk id="3" creationId="{AAE3AA83-D17F-22F0-9DF3-FABF5BD7ACE6}"/>
          </ac:picMkLst>
        </pc:picChg>
        <pc:picChg chg="add mod">
          <ac:chgData name="Das, Gerarda" userId="dec061bf-56a5-47a0-b9f3-f749fe418ae6" providerId="ADAL" clId="{AECABE5E-23E6-4B13-AF35-B8AFF001243A}" dt="2025-04-15T07:59:46.575" v="353" actId="1076"/>
          <ac:picMkLst>
            <pc:docMk/>
            <pc:sldMk cId="1183940728" sldId="1539"/>
            <ac:picMk id="4" creationId="{5A884592-FBE7-0015-84D5-1028A84F52F0}"/>
          </ac:picMkLst>
        </pc:picChg>
        <pc:picChg chg="add mod modCrop">
          <ac:chgData name="Das, Gerarda" userId="dec061bf-56a5-47a0-b9f3-f749fe418ae6" providerId="ADAL" clId="{AECABE5E-23E6-4B13-AF35-B8AFF001243A}" dt="2025-04-15T08:01:07.564" v="369" actId="1076"/>
          <ac:picMkLst>
            <pc:docMk/>
            <pc:sldMk cId="1183940728" sldId="1539"/>
            <ac:picMk id="8" creationId="{FCDF0E44-480B-313A-7EC9-D8F2B97A8BB4}"/>
          </ac:picMkLst>
        </pc:picChg>
        <pc:picChg chg="add mod">
          <ac:chgData name="Das, Gerarda" userId="dec061bf-56a5-47a0-b9f3-f749fe418ae6" providerId="ADAL" clId="{AECABE5E-23E6-4B13-AF35-B8AFF001243A}" dt="2025-04-15T08:00:59.919" v="366" actId="1076"/>
          <ac:picMkLst>
            <pc:docMk/>
            <pc:sldMk cId="1183940728" sldId="1539"/>
            <ac:picMk id="9" creationId="{3C9B9F0E-1065-641E-6198-6A3DAB20E32E}"/>
          </ac:picMkLst>
        </pc:picChg>
        <pc:picChg chg="add mod">
          <ac:chgData name="Das, Gerarda" userId="dec061bf-56a5-47a0-b9f3-f749fe418ae6" providerId="ADAL" clId="{AECABE5E-23E6-4B13-AF35-B8AFF001243A}" dt="2025-04-15T08:01:13.755" v="370" actId="1076"/>
          <ac:picMkLst>
            <pc:docMk/>
            <pc:sldMk cId="1183940728" sldId="1539"/>
            <ac:picMk id="10" creationId="{314DE447-8EEA-8B3A-47D9-D948834F138F}"/>
          </ac:picMkLst>
        </pc:picChg>
        <pc:picChg chg="add mod">
          <ac:chgData name="Das, Gerarda" userId="dec061bf-56a5-47a0-b9f3-f749fe418ae6" providerId="ADAL" clId="{AECABE5E-23E6-4B13-AF35-B8AFF001243A}" dt="2025-04-15T08:01:19.326" v="372" actId="1076"/>
          <ac:picMkLst>
            <pc:docMk/>
            <pc:sldMk cId="1183940728" sldId="1539"/>
            <ac:picMk id="11" creationId="{9003B697-B3F7-AD1A-80B0-BBE89924A194}"/>
          </ac:picMkLst>
        </pc:picChg>
        <pc:picChg chg="add mod">
          <ac:chgData name="Das, Gerarda" userId="dec061bf-56a5-47a0-b9f3-f749fe418ae6" providerId="ADAL" clId="{AECABE5E-23E6-4B13-AF35-B8AFF001243A}" dt="2025-04-15T08:01:24.213" v="374" actId="1076"/>
          <ac:picMkLst>
            <pc:docMk/>
            <pc:sldMk cId="1183940728" sldId="1539"/>
            <ac:picMk id="12" creationId="{DBE3E238-532C-9143-2A10-F66642EC06AC}"/>
          </ac:picMkLst>
        </pc:picChg>
      </pc:sldChg>
      <pc:sldChg chg="modSp mod">
        <pc:chgData name="Das, Gerarda" userId="dec061bf-56a5-47a0-b9f3-f749fe418ae6" providerId="ADAL" clId="{AECABE5E-23E6-4B13-AF35-B8AFF001243A}" dt="2025-04-15T08:18:43.597" v="761" actId="167"/>
        <pc:sldMkLst>
          <pc:docMk/>
          <pc:sldMk cId="3169704979" sldId="1540"/>
        </pc:sldMkLst>
        <pc:cxnChg chg="ord">
          <ac:chgData name="Das, Gerarda" userId="dec061bf-56a5-47a0-b9f3-f749fe418ae6" providerId="ADAL" clId="{AECABE5E-23E6-4B13-AF35-B8AFF001243A}" dt="2025-04-15T08:18:43.597" v="761" actId="167"/>
          <ac:cxnSpMkLst>
            <pc:docMk/>
            <pc:sldMk cId="3169704979" sldId="1540"/>
            <ac:cxnSpMk id="22" creationId="{9F5DDF96-473A-4B94-2052-4638476CC5BD}"/>
          </ac:cxnSpMkLst>
        </pc:cxnChg>
      </pc:sldChg>
      <pc:sldChg chg="addSp delSp modSp mod">
        <pc:chgData name="Das, Gerarda" userId="dec061bf-56a5-47a0-b9f3-f749fe418ae6" providerId="ADAL" clId="{AECABE5E-23E6-4B13-AF35-B8AFF001243A}" dt="2025-04-15T08:15:41.488" v="696" actId="166"/>
        <pc:sldMkLst>
          <pc:docMk/>
          <pc:sldMk cId="1475442701" sldId="1541"/>
        </pc:sldMkLst>
        <pc:spChg chg="ord">
          <ac:chgData name="Das, Gerarda" userId="dec061bf-56a5-47a0-b9f3-f749fe418ae6" providerId="ADAL" clId="{AECABE5E-23E6-4B13-AF35-B8AFF001243A}" dt="2025-04-15T08:15:21.116" v="695" actId="167"/>
          <ac:spMkLst>
            <pc:docMk/>
            <pc:sldMk cId="1475442701" sldId="1541"/>
            <ac:spMk id="2" creationId="{2D4A0FF4-BECA-A378-7B12-5819D371C604}"/>
          </ac:spMkLst>
        </pc:spChg>
        <pc:spChg chg="mod">
          <ac:chgData name="Das, Gerarda" userId="dec061bf-56a5-47a0-b9f3-f749fe418ae6" providerId="ADAL" clId="{AECABE5E-23E6-4B13-AF35-B8AFF001243A}" dt="2025-04-15T08:10:09.484" v="615" actId="1076"/>
          <ac:spMkLst>
            <pc:docMk/>
            <pc:sldMk cId="1475442701" sldId="1541"/>
            <ac:spMk id="10" creationId="{EC0CC1D0-FE60-F840-73E9-0CE7E683D1F2}"/>
          </ac:spMkLst>
        </pc:spChg>
        <pc:spChg chg="mod">
          <ac:chgData name="Das, Gerarda" userId="dec061bf-56a5-47a0-b9f3-f749fe418ae6" providerId="ADAL" clId="{AECABE5E-23E6-4B13-AF35-B8AFF001243A}" dt="2025-04-15T08:10:13.695" v="616" actId="1076"/>
          <ac:spMkLst>
            <pc:docMk/>
            <pc:sldMk cId="1475442701" sldId="1541"/>
            <ac:spMk id="11" creationId="{CD78B488-E032-3F3E-C334-FB96F8D71FB2}"/>
          </ac:spMkLst>
        </pc:spChg>
        <pc:spChg chg="mod">
          <ac:chgData name="Das, Gerarda" userId="dec061bf-56a5-47a0-b9f3-f749fe418ae6" providerId="ADAL" clId="{AECABE5E-23E6-4B13-AF35-B8AFF001243A}" dt="2025-04-15T08:14:25.088" v="686" actId="1037"/>
          <ac:spMkLst>
            <pc:docMk/>
            <pc:sldMk cId="1475442701" sldId="1541"/>
            <ac:spMk id="12" creationId="{E2476A93-B8D4-4E44-87FD-AFF601B2337C}"/>
          </ac:spMkLst>
        </pc:spChg>
        <pc:spChg chg="del">
          <ac:chgData name="Das, Gerarda" userId="dec061bf-56a5-47a0-b9f3-f749fe418ae6" providerId="ADAL" clId="{AECABE5E-23E6-4B13-AF35-B8AFF001243A}" dt="2025-04-15T08:13:27.567" v="651" actId="478"/>
          <ac:spMkLst>
            <pc:docMk/>
            <pc:sldMk cId="1475442701" sldId="1541"/>
            <ac:spMk id="13" creationId="{4985FF45-EE56-11C3-E0CC-6BBB359031C0}"/>
          </ac:spMkLst>
        </pc:spChg>
        <pc:spChg chg="mod ord">
          <ac:chgData name="Das, Gerarda" userId="dec061bf-56a5-47a0-b9f3-f749fe418ae6" providerId="ADAL" clId="{AECABE5E-23E6-4B13-AF35-B8AFF001243A}" dt="2025-04-15T08:15:41.488" v="696" actId="166"/>
          <ac:spMkLst>
            <pc:docMk/>
            <pc:sldMk cId="1475442701" sldId="1541"/>
            <ac:spMk id="14" creationId="{B7594A3B-3117-84CE-C300-FB96E5ED269D}"/>
          </ac:spMkLst>
        </pc:spChg>
        <pc:spChg chg="del">
          <ac:chgData name="Das, Gerarda" userId="dec061bf-56a5-47a0-b9f3-f749fe418ae6" providerId="ADAL" clId="{AECABE5E-23E6-4B13-AF35-B8AFF001243A}" dt="2025-04-15T08:13:29.325" v="652" actId="478"/>
          <ac:spMkLst>
            <pc:docMk/>
            <pc:sldMk cId="1475442701" sldId="1541"/>
            <ac:spMk id="15" creationId="{6EA1F8B7-D4BC-D8B0-E6FD-F33ECB45A1DD}"/>
          </ac:spMkLst>
        </pc:spChg>
        <pc:spChg chg="mod">
          <ac:chgData name="Das, Gerarda" userId="dec061bf-56a5-47a0-b9f3-f749fe418ae6" providerId="ADAL" clId="{AECABE5E-23E6-4B13-AF35-B8AFF001243A}" dt="2025-04-15T08:09:54.529" v="611" actId="14100"/>
          <ac:spMkLst>
            <pc:docMk/>
            <pc:sldMk cId="1475442701" sldId="1541"/>
            <ac:spMk id="16" creationId="{F53F294D-65CC-23A5-E4A1-B2132FCF814C}"/>
          </ac:spMkLst>
        </pc:spChg>
        <pc:spChg chg="mod">
          <ac:chgData name="Das, Gerarda" userId="dec061bf-56a5-47a0-b9f3-f749fe418ae6" providerId="ADAL" clId="{AECABE5E-23E6-4B13-AF35-B8AFF001243A}" dt="2025-04-15T08:09:49.594" v="609" actId="14100"/>
          <ac:spMkLst>
            <pc:docMk/>
            <pc:sldMk cId="1475442701" sldId="1541"/>
            <ac:spMk id="17" creationId="{AB86235B-CBC0-F9DB-29F4-F23367831B1B}"/>
          </ac:spMkLst>
        </pc:spChg>
        <pc:spChg chg="mod">
          <ac:chgData name="Das, Gerarda" userId="dec061bf-56a5-47a0-b9f3-f749fe418ae6" providerId="ADAL" clId="{AECABE5E-23E6-4B13-AF35-B8AFF001243A}" dt="2025-04-15T08:14:58.881" v="693" actId="14100"/>
          <ac:spMkLst>
            <pc:docMk/>
            <pc:sldMk cId="1475442701" sldId="1541"/>
            <ac:spMk id="18" creationId="{85D7DD60-F4AA-AD34-A265-146B167D02FE}"/>
          </ac:spMkLst>
        </pc:spChg>
        <pc:spChg chg="mod">
          <ac:chgData name="Das, Gerarda" userId="dec061bf-56a5-47a0-b9f3-f749fe418ae6" providerId="ADAL" clId="{AECABE5E-23E6-4B13-AF35-B8AFF001243A}" dt="2025-04-15T08:14:58.881" v="693" actId="14100"/>
          <ac:spMkLst>
            <pc:docMk/>
            <pc:sldMk cId="1475442701" sldId="1541"/>
            <ac:spMk id="19" creationId="{40542B69-6D97-5F24-63E3-ABE36EA69A27}"/>
          </ac:spMkLst>
        </pc:spChg>
        <pc:spChg chg="add mod">
          <ac:chgData name="Das, Gerarda" userId="dec061bf-56a5-47a0-b9f3-f749fe418ae6" providerId="ADAL" clId="{AECABE5E-23E6-4B13-AF35-B8AFF001243A}" dt="2025-04-15T08:14:13.835" v="684" actId="1076"/>
          <ac:spMkLst>
            <pc:docMk/>
            <pc:sldMk cId="1475442701" sldId="1541"/>
            <ac:spMk id="26" creationId="{333E9C71-8119-02D5-5BBC-88CABD5FBD1E}"/>
          </ac:spMkLst>
        </pc:spChg>
        <pc:spChg chg="add mod ord">
          <ac:chgData name="Das, Gerarda" userId="dec061bf-56a5-47a0-b9f3-f749fe418ae6" providerId="ADAL" clId="{AECABE5E-23E6-4B13-AF35-B8AFF001243A}" dt="2025-04-15T08:15:41.488" v="696" actId="166"/>
          <ac:spMkLst>
            <pc:docMk/>
            <pc:sldMk cId="1475442701" sldId="1541"/>
            <ac:spMk id="27" creationId="{450E30D5-3FDB-7189-EC31-6E76DA824DC7}"/>
          </ac:spMkLst>
        </pc:spChg>
        <pc:picChg chg="mod modCrop">
          <ac:chgData name="Das, Gerarda" userId="dec061bf-56a5-47a0-b9f3-f749fe418ae6" providerId="ADAL" clId="{AECABE5E-23E6-4B13-AF35-B8AFF001243A}" dt="2025-04-15T08:12:10.388" v="636" actId="14100"/>
          <ac:picMkLst>
            <pc:docMk/>
            <pc:sldMk cId="1475442701" sldId="1541"/>
            <ac:picMk id="4" creationId="{D9970954-1BF2-0EA2-7123-D55E89209D84}"/>
          </ac:picMkLst>
        </pc:picChg>
        <pc:picChg chg="mod">
          <ac:chgData name="Das, Gerarda" userId="dec061bf-56a5-47a0-b9f3-f749fe418ae6" providerId="ADAL" clId="{AECABE5E-23E6-4B13-AF35-B8AFF001243A}" dt="2025-04-15T08:10:02.169" v="614" actId="1076"/>
          <ac:picMkLst>
            <pc:docMk/>
            <pc:sldMk cId="1475442701" sldId="1541"/>
            <ac:picMk id="9" creationId="{E06C8F40-E030-859B-EFB0-2058A254FCD2}"/>
          </ac:picMkLst>
        </pc:picChg>
        <pc:picChg chg="del">
          <ac:chgData name="Das, Gerarda" userId="dec061bf-56a5-47a0-b9f3-f749fe418ae6" providerId="ADAL" clId="{AECABE5E-23E6-4B13-AF35-B8AFF001243A}" dt="2025-04-15T08:11:21.336" v="617" actId="478"/>
          <ac:picMkLst>
            <pc:docMk/>
            <pc:sldMk cId="1475442701" sldId="1541"/>
            <ac:picMk id="22" creationId="{4E0A95FD-F4E7-DE11-5764-196E1C729BDF}"/>
          </ac:picMkLst>
        </pc:picChg>
        <pc:picChg chg="mod modCrop">
          <ac:chgData name="Das, Gerarda" userId="dec061bf-56a5-47a0-b9f3-f749fe418ae6" providerId="ADAL" clId="{AECABE5E-23E6-4B13-AF35-B8AFF001243A}" dt="2025-04-15T08:11:46.365" v="630" actId="14100"/>
          <ac:picMkLst>
            <pc:docMk/>
            <pc:sldMk cId="1475442701" sldId="1541"/>
            <ac:picMk id="23" creationId="{29BB8833-3971-7268-8DDE-9381C383EFEE}"/>
          </ac:picMkLst>
        </pc:picChg>
        <pc:picChg chg="add mod modCrop">
          <ac:chgData name="Das, Gerarda" userId="dec061bf-56a5-47a0-b9f3-f749fe418ae6" providerId="ADAL" clId="{AECABE5E-23E6-4B13-AF35-B8AFF001243A}" dt="2025-04-15T08:11:37.056" v="627" actId="1076"/>
          <ac:picMkLst>
            <pc:docMk/>
            <pc:sldMk cId="1475442701" sldId="1541"/>
            <ac:picMk id="25" creationId="{FD1D1979-E6C9-62D4-9CFB-EB78C42CA051}"/>
          </ac:picMkLst>
        </pc:picChg>
      </pc:sldChg>
      <pc:sldChg chg="modSp mod">
        <pc:chgData name="Das, Gerarda" userId="dec061bf-56a5-47a0-b9f3-f749fe418ae6" providerId="ADAL" clId="{AECABE5E-23E6-4B13-AF35-B8AFF001243A}" dt="2025-04-15T08:23:30.531" v="809" actId="14100"/>
        <pc:sldMkLst>
          <pc:docMk/>
          <pc:sldMk cId="4216454412" sldId="1543"/>
        </pc:sldMkLst>
        <pc:spChg chg="mod">
          <ac:chgData name="Das, Gerarda" userId="dec061bf-56a5-47a0-b9f3-f749fe418ae6" providerId="ADAL" clId="{AECABE5E-23E6-4B13-AF35-B8AFF001243A}" dt="2025-04-15T08:23:30.531" v="809" actId="14100"/>
          <ac:spMkLst>
            <pc:docMk/>
            <pc:sldMk cId="4216454412" sldId="1543"/>
            <ac:spMk id="4" creationId="{D753C383-62C8-E733-4553-E085527A1FCA}"/>
          </ac:spMkLst>
        </pc:spChg>
        <pc:spChg chg="mod">
          <ac:chgData name="Das, Gerarda" userId="dec061bf-56a5-47a0-b9f3-f749fe418ae6" providerId="ADAL" clId="{AECABE5E-23E6-4B13-AF35-B8AFF001243A}" dt="2025-04-15T08:23:25.446" v="808" actId="1076"/>
          <ac:spMkLst>
            <pc:docMk/>
            <pc:sldMk cId="4216454412" sldId="1543"/>
            <ac:spMk id="9" creationId="{B5FA4264-9F79-B20D-0826-CEC58E7B74B7}"/>
          </ac:spMkLst>
        </pc:spChg>
        <pc:spChg chg="mod">
          <ac:chgData name="Das, Gerarda" userId="dec061bf-56a5-47a0-b9f3-f749fe418ae6" providerId="ADAL" clId="{AECABE5E-23E6-4B13-AF35-B8AFF001243A}" dt="2025-04-15T08:22:51.752" v="798" actId="1037"/>
          <ac:spMkLst>
            <pc:docMk/>
            <pc:sldMk cId="4216454412" sldId="1543"/>
            <ac:spMk id="11" creationId="{2D5226DB-4490-ECD5-880A-CDAB0447C263}"/>
          </ac:spMkLst>
        </pc:spChg>
        <pc:picChg chg="ord">
          <ac:chgData name="Das, Gerarda" userId="dec061bf-56a5-47a0-b9f3-f749fe418ae6" providerId="ADAL" clId="{AECABE5E-23E6-4B13-AF35-B8AFF001243A}" dt="2025-04-15T08:23:06.551" v="803" actId="167"/>
          <ac:picMkLst>
            <pc:docMk/>
            <pc:sldMk cId="4216454412" sldId="1543"/>
            <ac:picMk id="26" creationId="{F778AC84-C996-F87B-BAB8-59E69DF2359B}"/>
          </ac:picMkLst>
        </pc:picChg>
        <pc:cxnChg chg="mod ord">
          <ac:chgData name="Das, Gerarda" userId="dec061bf-56a5-47a0-b9f3-f749fe418ae6" providerId="ADAL" clId="{AECABE5E-23E6-4B13-AF35-B8AFF001243A}" dt="2025-04-15T08:23:13.352" v="806" actId="167"/>
          <ac:cxnSpMkLst>
            <pc:docMk/>
            <pc:sldMk cId="4216454412" sldId="1543"/>
            <ac:cxnSpMk id="21" creationId="{B84B33EF-2A54-99B2-FEF8-27486B72F624}"/>
          </ac:cxnSpMkLst>
        </pc:cxnChg>
        <pc:cxnChg chg="mod ord">
          <ac:chgData name="Das, Gerarda" userId="dec061bf-56a5-47a0-b9f3-f749fe418ae6" providerId="ADAL" clId="{AECABE5E-23E6-4B13-AF35-B8AFF001243A}" dt="2025-04-15T08:23:03.510" v="802" actId="167"/>
          <ac:cxnSpMkLst>
            <pc:docMk/>
            <pc:sldMk cId="4216454412" sldId="1543"/>
            <ac:cxnSpMk id="27" creationId="{EC90AE0F-5DD8-2D25-C999-5E0CC65E11C5}"/>
          </ac:cxnSpMkLst>
        </pc:cxnChg>
        <pc:cxnChg chg="mod ord">
          <ac:chgData name="Das, Gerarda" userId="dec061bf-56a5-47a0-b9f3-f749fe418ae6" providerId="ADAL" clId="{AECABE5E-23E6-4B13-AF35-B8AFF001243A}" dt="2025-04-15T08:22:58.583" v="800" actId="167"/>
          <ac:cxnSpMkLst>
            <pc:docMk/>
            <pc:sldMk cId="4216454412" sldId="1543"/>
            <ac:cxnSpMk id="29" creationId="{10445519-6BAB-CA4B-0B0C-EF80D4D34E4C}"/>
          </ac:cxnSpMkLst>
        </pc:cxnChg>
      </pc:sldChg>
      <pc:sldChg chg="modSp mod">
        <pc:chgData name="Das, Gerarda" userId="dec061bf-56a5-47a0-b9f3-f749fe418ae6" providerId="ADAL" clId="{AECABE5E-23E6-4B13-AF35-B8AFF001243A}" dt="2025-04-15T08:18:03.214" v="760" actId="1076"/>
        <pc:sldMkLst>
          <pc:docMk/>
          <pc:sldMk cId="511934390" sldId="1544"/>
        </pc:sldMkLst>
        <pc:spChg chg="mod">
          <ac:chgData name="Das, Gerarda" userId="dec061bf-56a5-47a0-b9f3-f749fe418ae6" providerId="ADAL" clId="{AECABE5E-23E6-4B13-AF35-B8AFF001243A}" dt="2025-04-15T08:18:03.214" v="760" actId="1076"/>
          <ac:spMkLst>
            <pc:docMk/>
            <pc:sldMk cId="511934390" sldId="1544"/>
            <ac:spMk id="4" creationId="{D36CDCC8-D80A-3CA3-9903-EC310613197D}"/>
          </ac:spMkLst>
        </pc:spChg>
        <pc:spChg chg="mod">
          <ac:chgData name="Das, Gerarda" userId="dec061bf-56a5-47a0-b9f3-f749fe418ae6" providerId="ADAL" clId="{AECABE5E-23E6-4B13-AF35-B8AFF001243A}" dt="2025-04-15T08:17:37.970" v="747" actId="14100"/>
          <ac:spMkLst>
            <pc:docMk/>
            <pc:sldMk cId="511934390" sldId="1544"/>
            <ac:spMk id="12" creationId="{E2476A93-B8D4-4E44-87FD-AFF601B2337C}"/>
          </ac:spMkLst>
        </pc:spChg>
        <pc:spChg chg="mod">
          <ac:chgData name="Das, Gerarda" userId="dec061bf-56a5-47a0-b9f3-f749fe418ae6" providerId="ADAL" clId="{AECABE5E-23E6-4B13-AF35-B8AFF001243A}" dt="2025-04-15T08:17:53.863" v="758" actId="1035"/>
          <ac:spMkLst>
            <pc:docMk/>
            <pc:sldMk cId="511934390" sldId="1544"/>
            <ac:spMk id="14" creationId="{B7594A3B-3117-84CE-C300-FB96E5ED269D}"/>
          </ac:spMkLst>
        </pc:spChg>
        <pc:spChg chg="mod">
          <ac:chgData name="Das, Gerarda" userId="dec061bf-56a5-47a0-b9f3-f749fe418ae6" providerId="ADAL" clId="{AECABE5E-23E6-4B13-AF35-B8AFF001243A}" dt="2025-04-15T08:17:53.863" v="758" actId="1035"/>
          <ac:spMkLst>
            <pc:docMk/>
            <pc:sldMk cId="511934390" sldId="1544"/>
            <ac:spMk id="15" creationId="{6EA1F8B7-D4BC-D8B0-E6FD-F33ECB45A1DD}"/>
          </ac:spMkLst>
        </pc:spChg>
        <pc:spChg chg="mod">
          <ac:chgData name="Das, Gerarda" userId="dec061bf-56a5-47a0-b9f3-f749fe418ae6" providerId="ADAL" clId="{AECABE5E-23E6-4B13-AF35-B8AFF001243A}" dt="2025-04-15T08:17:53.863" v="758" actId="1035"/>
          <ac:spMkLst>
            <pc:docMk/>
            <pc:sldMk cId="511934390" sldId="1544"/>
            <ac:spMk id="16" creationId="{F53F294D-65CC-23A5-E4A1-B2132FCF814C}"/>
          </ac:spMkLst>
        </pc:spChg>
        <pc:spChg chg="mod">
          <ac:chgData name="Das, Gerarda" userId="dec061bf-56a5-47a0-b9f3-f749fe418ae6" providerId="ADAL" clId="{AECABE5E-23E6-4B13-AF35-B8AFF001243A}" dt="2025-04-15T08:17:53.863" v="758" actId="1035"/>
          <ac:spMkLst>
            <pc:docMk/>
            <pc:sldMk cId="511934390" sldId="1544"/>
            <ac:spMk id="17" creationId="{AB86235B-CBC0-F9DB-29F4-F23367831B1B}"/>
          </ac:spMkLst>
        </pc:spChg>
        <pc:spChg chg="mod">
          <ac:chgData name="Das, Gerarda" userId="dec061bf-56a5-47a0-b9f3-f749fe418ae6" providerId="ADAL" clId="{AECABE5E-23E6-4B13-AF35-B8AFF001243A}" dt="2025-04-15T08:17:37.970" v="747" actId="14100"/>
          <ac:spMkLst>
            <pc:docMk/>
            <pc:sldMk cId="511934390" sldId="1544"/>
            <ac:spMk id="19" creationId="{40542B69-6D97-5F24-63E3-ABE36EA69A27}"/>
          </ac:spMkLst>
        </pc:spChg>
        <pc:picChg chg="mod">
          <ac:chgData name="Das, Gerarda" userId="dec061bf-56a5-47a0-b9f3-f749fe418ae6" providerId="ADAL" clId="{AECABE5E-23E6-4B13-AF35-B8AFF001243A}" dt="2025-04-15T08:17:53.863" v="758" actId="1035"/>
          <ac:picMkLst>
            <pc:docMk/>
            <pc:sldMk cId="511934390" sldId="1544"/>
            <ac:picMk id="10" creationId="{84D6280E-B77E-C3C6-1E27-5E4D734E1029}"/>
          </ac:picMkLst>
        </pc:picChg>
        <pc:picChg chg="mod">
          <ac:chgData name="Das, Gerarda" userId="dec061bf-56a5-47a0-b9f3-f749fe418ae6" providerId="ADAL" clId="{AECABE5E-23E6-4B13-AF35-B8AFF001243A}" dt="2025-04-15T08:17:37.970" v="747" actId="14100"/>
          <ac:picMkLst>
            <pc:docMk/>
            <pc:sldMk cId="511934390" sldId="1544"/>
            <ac:picMk id="26" creationId="{FCA737A6-CF37-E1CB-5578-605348650178}"/>
          </ac:picMkLst>
        </pc:picChg>
        <pc:cxnChg chg="mod">
          <ac:chgData name="Das, Gerarda" userId="dec061bf-56a5-47a0-b9f3-f749fe418ae6" providerId="ADAL" clId="{AECABE5E-23E6-4B13-AF35-B8AFF001243A}" dt="2025-04-15T08:17:37.970" v="747" actId="14100"/>
          <ac:cxnSpMkLst>
            <pc:docMk/>
            <pc:sldMk cId="511934390" sldId="1544"/>
            <ac:cxnSpMk id="21" creationId="{B84B33EF-2A54-99B2-FEF8-27486B72F624}"/>
          </ac:cxnSpMkLst>
        </pc:cxnChg>
        <pc:cxnChg chg="mod">
          <ac:chgData name="Das, Gerarda" userId="dec061bf-56a5-47a0-b9f3-f749fe418ae6" providerId="ADAL" clId="{AECABE5E-23E6-4B13-AF35-B8AFF001243A}" dt="2025-04-15T08:17:53.863" v="758" actId="1035"/>
          <ac:cxnSpMkLst>
            <pc:docMk/>
            <pc:sldMk cId="511934390" sldId="1544"/>
            <ac:cxnSpMk id="23" creationId="{450FAC25-93FA-21DB-FB43-C33AEEC4D823}"/>
          </ac:cxnSpMkLst>
        </pc:cxnChg>
        <pc:cxnChg chg="mod">
          <ac:chgData name="Das, Gerarda" userId="dec061bf-56a5-47a0-b9f3-f749fe418ae6" providerId="ADAL" clId="{AECABE5E-23E6-4B13-AF35-B8AFF001243A}" dt="2025-04-15T08:17:37.970" v="747" actId="14100"/>
          <ac:cxnSpMkLst>
            <pc:docMk/>
            <pc:sldMk cId="511934390" sldId="1544"/>
            <ac:cxnSpMk id="27" creationId="{EC90AE0F-5DD8-2D25-C999-5E0CC65E11C5}"/>
          </ac:cxnSpMkLst>
        </pc:cxnChg>
        <pc:cxnChg chg="mod">
          <ac:chgData name="Das, Gerarda" userId="dec061bf-56a5-47a0-b9f3-f749fe418ae6" providerId="ADAL" clId="{AECABE5E-23E6-4B13-AF35-B8AFF001243A}" dt="2025-04-15T08:17:58.376" v="759" actId="14100"/>
          <ac:cxnSpMkLst>
            <pc:docMk/>
            <pc:sldMk cId="511934390" sldId="1544"/>
            <ac:cxnSpMk id="31" creationId="{42EA45F8-30F7-A026-CB94-761B35BAF874}"/>
          </ac:cxnSpMkLst>
        </pc:cxnChg>
      </pc:sldChg>
      <pc:sldChg chg="modSp mod">
        <pc:chgData name="Das, Gerarda" userId="dec061bf-56a5-47a0-b9f3-f749fe418ae6" providerId="ADAL" clId="{AECABE5E-23E6-4B13-AF35-B8AFF001243A}" dt="2025-04-15T08:21:08.249" v="793" actId="1035"/>
        <pc:sldMkLst>
          <pc:docMk/>
          <pc:sldMk cId="3061172247" sldId="1546"/>
        </pc:sldMkLst>
        <pc:spChg chg="mod">
          <ac:chgData name="Das, Gerarda" userId="dec061bf-56a5-47a0-b9f3-f749fe418ae6" providerId="ADAL" clId="{AECABE5E-23E6-4B13-AF35-B8AFF001243A}" dt="2025-04-15T08:21:08.249" v="793" actId="1035"/>
          <ac:spMkLst>
            <pc:docMk/>
            <pc:sldMk cId="3061172247" sldId="1546"/>
            <ac:spMk id="22" creationId="{36371148-6E2C-547E-FDBD-5FB6F2831EE1}"/>
          </ac:spMkLst>
        </pc:spChg>
        <pc:spChg chg="mod">
          <ac:chgData name="Das, Gerarda" userId="dec061bf-56a5-47a0-b9f3-f749fe418ae6" providerId="ADAL" clId="{AECABE5E-23E6-4B13-AF35-B8AFF001243A}" dt="2025-04-15T08:21:08.249" v="793" actId="1035"/>
          <ac:spMkLst>
            <pc:docMk/>
            <pc:sldMk cId="3061172247" sldId="1546"/>
            <ac:spMk id="24" creationId="{7EF966F2-F893-B79B-1A1E-3BE9E91BC4CD}"/>
          </ac:spMkLst>
        </pc:spChg>
      </pc:sldChg>
    </pc:docChg>
  </pc:docChgLst>
  <pc:docChgLst>
    <pc:chgData name="Routledge, Mandy" userId="bacdedf5-8e30-494b-ad8b-f27fa30c4f8d" providerId="ADAL" clId="{63F6B1CA-B45A-455D-8554-1DB1547AB7D0}"/>
    <pc:docChg chg="modSld">
      <pc:chgData name="Routledge, Mandy" userId="bacdedf5-8e30-494b-ad8b-f27fa30c4f8d" providerId="ADAL" clId="{63F6B1CA-B45A-455D-8554-1DB1547AB7D0}" dt="2024-11-18T15:47:38.502" v="14" actId="20577"/>
      <pc:docMkLst>
        <pc:docMk/>
      </pc:docMkLst>
      <pc:sldChg chg="modSp mod">
        <pc:chgData name="Routledge, Mandy" userId="bacdedf5-8e30-494b-ad8b-f27fa30c4f8d" providerId="ADAL" clId="{63F6B1CA-B45A-455D-8554-1DB1547AB7D0}" dt="2024-11-18T15:47:38.502" v="14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63F6B1CA-B45A-455D-8554-1DB1547AB7D0}" dt="2024-11-18T15:47:38.502" v="1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C259CE72-72FD-4B5C-B3CF-1EB9B3242AA0}"/>
    <pc:docChg chg="modSld">
      <pc:chgData name="Routledge, Mandy" userId="bacdedf5-8e30-494b-ad8b-f27fa30c4f8d" providerId="ADAL" clId="{C259CE72-72FD-4B5C-B3CF-1EB9B3242AA0}" dt="2024-09-24T09:46:14.561" v="3" actId="20577"/>
      <pc:docMkLst>
        <pc:docMk/>
      </pc:docMkLst>
      <pc:sldChg chg="modSp mod">
        <pc:chgData name="Routledge, Mandy" userId="bacdedf5-8e30-494b-ad8b-f27fa30c4f8d" providerId="ADAL" clId="{C259CE72-72FD-4B5C-B3CF-1EB9B3242AA0}" dt="2024-09-24T09:46:14.561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C259CE72-72FD-4B5C-B3CF-1EB9B3242AA0}" dt="2024-09-24T09:46:14.561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Vrielink, Francis" userId="3d258d00-cfd8-41c5-9f04-1a5a39faef2f" providerId="ADAL" clId="{B547715E-DB55-4D48-B9F5-2FBE04C13656}"/>
    <pc:docChg chg="custSel modSld sldOrd">
      <pc:chgData name="Vrielink, Francis" userId="3d258d00-cfd8-41c5-9f04-1a5a39faef2f" providerId="ADAL" clId="{B547715E-DB55-4D48-B9F5-2FBE04C13656}" dt="2025-04-15T08:18:32.188" v="371" actId="1076"/>
      <pc:docMkLst>
        <pc:docMk/>
      </pc:docMkLst>
      <pc:sldChg chg="addSp modSp mod">
        <pc:chgData name="Vrielink, Francis" userId="3d258d00-cfd8-41c5-9f04-1a5a39faef2f" providerId="ADAL" clId="{B547715E-DB55-4D48-B9F5-2FBE04C13656}" dt="2025-04-15T07:55:42.805" v="6" actId="14100"/>
        <pc:sldMkLst>
          <pc:docMk/>
          <pc:sldMk cId="4207872812" sldId="1475"/>
        </pc:sldMkLst>
        <pc:picChg chg="add mod">
          <ac:chgData name="Vrielink, Francis" userId="3d258d00-cfd8-41c5-9f04-1a5a39faef2f" providerId="ADAL" clId="{B547715E-DB55-4D48-B9F5-2FBE04C13656}" dt="2025-04-15T07:55:42.805" v="6" actId="14100"/>
          <ac:picMkLst>
            <pc:docMk/>
            <pc:sldMk cId="4207872812" sldId="1475"/>
            <ac:picMk id="3" creationId="{37211852-A74E-12D7-D055-1A57D28E31BF}"/>
          </ac:picMkLst>
        </pc:picChg>
      </pc:sldChg>
      <pc:sldChg chg="addSp delSp modSp mod">
        <pc:chgData name="Vrielink, Francis" userId="3d258d00-cfd8-41c5-9f04-1a5a39faef2f" providerId="ADAL" clId="{B547715E-DB55-4D48-B9F5-2FBE04C13656}" dt="2025-04-15T07:58:06.540" v="19" actId="14100"/>
        <pc:sldMkLst>
          <pc:docMk/>
          <pc:sldMk cId="4210467006" sldId="1479"/>
        </pc:sldMkLst>
        <pc:picChg chg="del">
          <ac:chgData name="Vrielink, Francis" userId="3d258d00-cfd8-41c5-9f04-1a5a39faef2f" providerId="ADAL" clId="{B547715E-DB55-4D48-B9F5-2FBE04C13656}" dt="2025-04-15T07:57:29.634" v="13" actId="478"/>
          <ac:picMkLst>
            <pc:docMk/>
            <pc:sldMk cId="4210467006" sldId="1479"/>
            <ac:picMk id="2" creationId="{015CE33C-77F1-E4A1-29EC-20217CB1895B}"/>
          </ac:picMkLst>
        </pc:picChg>
        <pc:picChg chg="add mod">
          <ac:chgData name="Vrielink, Francis" userId="3d258d00-cfd8-41c5-9f04-1a5a39faef2f" providerId="ADAL" clId="{B547715E-DB55-4D48-B9F5-2FBE04C13656}" dt="2025-04-15T07:57:30.953" v="14" actId="1076"/>
          <ac:picMkLst>
            <pc:docMk/>
            <pc:sldMk cId="4210467006" sldId="1479"/>
            <ac:picMk id="4" creationId="{8D67AD1B-60C8-F643-8D2D-134E60084C5B}"/>
          </ac:picMkLst>
        </pc:picChg>
        <pc:picChg chg="add mod">
          <ac:chgData name="Vrielink, Francis" userId="3d258d00-cfd8-41c5-9f04-1a5a39faef2f" providerId="ADAL" clId="{B547715E-DB55-4D48-B9F5-2FBE04C13656}" dt="2025-04-15T07:58:06.540" v="19" actId="14100"/>
          <ac:picMkLst>
            <pc:docMk/>
            <pc:sldMk cId="4210467006" sldId="1479"/>
            <ac:picMk id="7" creationId="{5F74EAC8-1090-9192-A8D3-4F02FDA9687B}"/>
          </ac:picMkLst>
        </pc:picChg>
      </pc:sldChg>
      <pc:sldChg chg="addSp modSp mod">
        <pc:chgData name="Vrielink, Francis" userId="3d258d00-cfd8-41c5-9f04-1a5a39faef2f" providerId="ADAL" clId="{B547715E-DB55-4D48-B9F5-2FBE04C13656}" dt="2025-04-15T08:10:11.100" v="281" actId="1076"/>
        <pc:sldMkLst>
          <pc:docMk/>
          <pc:sldMk cId="3112181829" sldId="1515"/>
        </pc:sldMkLst>
        <pc:picChg chg="add mod">
          <ac:chgData name="Vrielink, Francis" userId="3d258d00-cfd8-41c5-9f04-1a5a39faef2f" providerId="ADAL" clId="{B547715E-DB55-4D48-B9F5-2FBE04C13656}" dt="2025-04-15T08:10:11.100" v="281" actId="1076"/>
          <ac:picMkLst>
            <pc:docMk/>
            <pc:sldMk cId="3112181829" sldId="1515"/>
            <ac:picMk id="9" creationId="{8990C10F-E2BA-C534-2CF6-80FB19841922}"/>
          </ac:picMkLst>
        </pc:picChg>
      </pc:sldChg>
      <pc:sldChg chg="addSp modSp mod">
        <pc:chgData name="Vrielink, Francis" userId="3d258d00-cfd8-41c5-9f04-1a5a39faef2f" providerId="ADAL" clId="{B547715E-DB55-4D48-B9F5-2FBE04C13656}" dt="2025-04-15T08:10:48.928" v="319" actId="20577"/>
        <pc:sldMkLst>
          <pc:docMk/>
          <pc:sldMk cId="3880244961" sldId="1533"/>
        </pc:sldMkLst>
        <pc:spChg chg="add mod">
          <ac:chgData name="Vrielink, Francis" userId="3d258d00-cfd8-41c5-9f04-1a5a39faef2f" providerId="ADAL" clId="{B547715E-DB55-4D48-B9F5-2FBE04C13656}" dt="2025-04-15T08:10:48.928" v="319" actId="20577"/>
          <ac:spMkLst>
            <pc:docMk/>
            <pc:sldMk cId="3880244961" sldId="1533"/>
            <ac:spMk id="8" creationId="{4713027E-E188-3E73-349F-EE1361E02335}"/>
          </ac:spMkLst>
        </pc:spChg>
      </pc:sldChg>
      <pc:sldChg chg="addSp delSp modSp mod">
        <pc:chgData name="Vrielink, Francis" userId="3d258d00-cfd8-41c5-9f04-1a5a39faef2f" providerId="ADAL" clId="{B547715E-DB55-4D48-B9F5-2FBE04C13656}" dt="2025-04-15T08:18:32.188" v="371" actId="1076"/>
        <pc:sldMkLst>
          <pc:docMk/>
          <pc:sldMk cId="2392472401" sldId="1537"/>
        </pc:sldMkLst>
        <pc:spChg chg="mod">
          <ac:chgData name="Vrielink, Francis" userId="3d258d00-cfd8-41c5-9f04-1a5a39faef2f" providerId="ADAL" clId="{B547715E-DB55-4D48-B9F5-2FBE04C13656}" dt="2025-04-15T08:18:25.971" v="367" actId="1076"/>
          <ac:spMkLst>
            <pc:docMk/>
            <pc:sldMk cId="2392472401" sldId="1537"/>
            <ac:spMk id="14" creationId="{B7594A3B-3117-84CE-C300-FB96E5ED269D}"/>
          </ac:spMkLst>
        </pc:spChg>
        <pc:spChg chg="mod">
          <ac:chgData name="Vrielink, Francis" userId="3d258d00-cfd8-41c5-9f04-1a5a39faef2f" providerId="ADAL" clId="{B547715E-DB55-4D48-B9F5-2FBE04C13656}" dt="2025-04-15T08:18:22.427" v="366" actId="1076"/>
          <ac:spMkLst>
            <pc:docMk/>
            <pc:sldMk cId="2392472401" sldId="1537"/>
            <ac:spMk id="15" creationId="{6EA1F8B7-D4BC-D8B0-E6FD-F33ECB45A1DD}"/>
          </ac:spMkLst>
        </pc:spChg>
        <pc:spChg chg="del">
          <ac:chgData name="Vrielink, Francis" userId="3d258d00-cfd8-41c5-9f04-1a5a39faef2f" providerId="ADAL" clId="{B547715E-DB55-4D48-B9F5-2FBE04C13656}" dt="2025-04-15T08:17:33.278" v="356" actId="478"/>
          <ac:spMkLst>
            <pc:docMk/>
            <pc:sldMk cId="2392472401" sldId="1537"/>
            <ac:spMk id="22" creationId="{36371148-6E2C-547E-FDBD-5FB6F2831EE1}"/>
          </ac:spMkLst>
        </pc:spChg>
        <pc:spChg chg="del">
          <ac:chgData name="Vrielink, Francis" userId="3d258d00-cfd8-41c5-9f04-1a5a39faef2f" providerId="ADAL" clId="{B547715E-DB55-4D48-B9F5-2FBE04C13656}" dt="2025-04-15T08:17:33.881" v="357" actId="478"/>
          <ac:spMkLst>
            <pc:docMk/>
            <pc:sldMk cId="2392472401" sldId="1537"/>
            <ac:spMk id="24" creationId="{7EF966F2-F893-B79B-1A1E-3BE9E91BC4CD}"/>
          </ac:spMkLst>
        </pc:spChg>
        <pc:spChg chg="mod">
          <ac:chgData name="Vrielink, Francis" userId="3d258d00-cfd8-41c5-9f04-1a5a39faef2f" providerId="ADAL" clId="{B547715E-DB55-4D48-B9F5-2FBE04C13656}" dt="2025-04-15T08:16:38.214" v="332" actId="1076"/>
          <ac:spMkLst>
            <pc:docMk/>
            <pc:sldMk cId="2392472401" sldId="1537"/>
            <ac:spMk id="37" creationId="{D8702E23-C11D-15EC-CCC7-584CB8E8F0E8}"/>
          </ac:spMkLst>
        </pc:spChg>
        <pc:spChg chg="mod">
          <ac:chgData name="Vrielink, Francis" userId="3d258d00-cfd8-41c5-9f04-1a5a39faef2f" providerId="ADAL" clId="{B547715E-DB55-4D48-B9F5-2FBE04C13656}" dt="2025-04-15T08:16:40.637" v="333" actId="1076"/>
          <ac:spMkLst>
            <pc:docMk/>
            <pc:sldMk cId="2392472401" sldId="1537"/>
            <ac:spMk id="38" creationId="{3CBDA22D-CED2-6442-8EC6-72FF03E2163E}"/>
          </ac:spMkLst>
        </pc:spChg>
        <pc:picChg chg="add mod">
          <ac:chgData name="Vrielink, Francis" userId="3d258d00-cfd8-41c5-9f04-1a5a39faef2f" providerId="ADAL" clId="{B547715E-DB55-4D48-B9F5-2FBE04C13656}" dt="2025-04-15T08:16:46.066" v="336" actId="1076"/>
          <ac:picMkLst>
            <pc:docMk/>
            <pc:sldMk cId="2392472401" sldId="1537"/>
            <ac:picMk id="16" creationId="{6DB3F593-9954-19FE-255F-E1BC774CFC37}"/>
          </ac:picMkLst>
        </pc:picChg>
        <pc:picChg chg="add mod">
          <ac:chgData name="Vrielink, Francis" userId="3d258d00-cfd8-41c5-9f04-1a5a39faef2f" providerId="ADAL" clId="{B547715E-DB55-4D48-B9F5-2FBE04C13656}" dt="2025-04-15T08:18:32.188" v="371" actId="1076"/>
          <ac:picMkLst>
            <pc:docMk/>
            <pc:sldMk cId="2392472401" sldId="1537"/>
            <ac:picMk id="23" creationId="{B7997654-16C8-3D30-69C7-59486987F041}"/>
          </ac:picMkLst>
        </pc:picChg>
        <pc:picChg chg="del">
          <ac:chgData name="Vrielink, Francis" userId="3d258d00-cfd8-41c5-9f04-1a5a39faef2f" providerId="ADAL" clId="{B547715E-DB55-4D48-B9F5-2FBE04C13656}" dt="2025-04-15T08:17:30.874" v="355" actId="478"/>
          <ac:picMkLst>
            <pc:docMk/>
            <pc:sldMk cId="2392472401" sldId="1537"/>
            <ac:picMk id="25" creationId="{1B471D5B-C3CE-29B5-02CB-1BD0FA51496E}"/>
          </ac:picMkLst>
        </pc:picChg>
        <pc:picChg chg="del">
          <ac:chgData name="Vrielink, Francis" userId="3d258d00-cfd8-41c5-9f04-1a5a39faef2f" providerId="ADAL" clId="{B547715E-DB55-4D48-B9F5-2FBE04C13656}" dt="2025-04-15T08:16:34.280" v="330" actId="478"/>
          <ac:picMkLst>
            <pc:docMk/>
            <pc:sldMk cId="2392472401" sldId="1537"/>
            <ac:picMk id="40" creationId="{9040BA1D-63C6-8140-9D14-522822810497}"/>
          </ac:picMkLst>
        </pc:picChg>
        <pc:cxnChg chg="mod">
          <ac:chgData name="Vrielink, Francis" userId="3d258d00-cfd8-41c5-9f04-1a5a39faef2f" providerId="ADAL" clId="{B547715E-DB55-4D48-B9F5-2FBE04C13656}" dt="2025-04-15T08:18:28.430" v="368" actId="14100"/>
          <ac:cxnSpMkLst>
            <pc:docMk/>
            <pc:sldMk cId="2392472401" sldId="1537"/>
            <ac:cxnSpMk id="29" creationId="{10445519-6BAB-CA4B-0B0C-EF80D4D34E4C}"/>
          </ac:cxnSpMkLst>
        </pc:cxnChg>
        <pc:cxnChg chg="mod">
          <ac:chgData name="Vrielink, Francis" userId="3d258d00-cfd8-41c5-9f04-1a5a39faef2f" providerId="ADAL" clId="{B547715E-DB55-4D48-B9F5-2FBE04C13656}" dt="2025-04-15T08:16:57.997" v="337" actId="14100"/>
          <ac:cxnSpMkLst>
            <pc:docMk/>
            <pc:sldMk cId="2392472401" sldId="1537"/>
            <ac:cxnSpMk id="35" creationId="{CE56632D-29A3-57BD-3F64-DEB16784BD0A}"/>
          </ac:cxnSpMkLst>
        </pc:cxnChg>
      </pc:sldChg>
      <pc:sldChg chg="ord">
        <pc:chgData name="Vrielink, Francis" userId="3d258d00-cfd8-41c5-9f04-1a5a39faef2f" providerId="ADAL" clId="{B547715E-DB55-4D48-B9F5-2FBE04C13656}" dt="2025-04-15T07:48:16.617" v="1"/>
        <pc:sldMkLst>
          <pc:docMk/>
          <pc:sldMk cId="1183940728" sldId="1539"/>
        </pc:sldMkLst>
      </pc:sldChg>
      <pc:sldChg chg="addSp delSp modSp mod">
        <pc:chgData name="Vrielink, Francis" userId="3d258d00-cfd8-41c5-9f04-1a5a39faef2f" providerId="ADAL" clId="{B547715E-DB55-4D48-B9F5-2FBE04C13656}" dt="2025-04-15T08:08:45.763" v="274" actId="115"/>
        <pc:sldMkLst>
          <pc:docMk/>
          <pc:sldMk cId="511934390" sldId="1544"/>
        </pc:sldMkLst>
        <pc:spChg chg="mod">
          <ac:chgData name="Vrielink, Francis" userId="3d258d00-cfd8-41c5-9f04-1a5a39faef2f" providerId="ADAL" clId="{B547715E-DB55-4D48-B9F5-2FBE04C13656}" dt="2025-04-15T08:08:45.763" v="274" actId="115"/>
          <ac:spMkLst>
            <pc:docMk/>
            <pc:sldMk cId="511934390" sldId="1544"/>
            <ac:spMk id="4" creationId="{D36CDCC8-D80A-3CA3-9903-EC310613197D}"/>
          </ac:spMkLst>
        </pc:spChg>
        <pc:spChg chg="del mod">
          <ac:chgData name="Vrielink, Francis" userId="3d258d00-cfd8-41c5-9f04-1a5a39faef2f" providerId="ADAL" clId="{B547715E-DB55-4D48-B9F5-2FBE04C13656}" dt="2025-04-15T08:05:32.657" v="215" actId="478"/>
          <ac:spMkLst>
            <pc:docMk/>
            <pc:sldMk cId="511934390" sldId="1544"/>
            <ac:spMk id="9" creationId="{B57E1C3C-4E52-FB5B-57E8-72A7F1D2BD59}"/>
          </ac:spMkLst>
        </pc:spChg>
        <pc:picChg chg="add mod">
          <ac:chgData name="Vrielink, Francis" userId="3d258d00-cfd8-41c5-9f04-1a5a39faef2f" providerId="ADAL" clId="{B547715E-DB55-4D48-B9F5-2FBE04C13656}" dt="2025-04-15T08:04:17.141" v="208" actId="14100"/>
          <ac:picMkLst>
            <pc:docMk/>
            <pc:sldMk cId="511934390" sldId="1544"/>
            <ac:picMk id="10" creationId="{84D6280E-B77E-C3C6-1E27-5E4D734E1029}"/>
          </ac:picMkLst>
        </pc:picChg>
        <pc:picChg chg="add del mod">
          <ac:chgData name="Vrielink, Francis" userId="3d258d00-cfd8-41c5-9f04-1a5a39faef2f" providerId="ADAL" clId="{B547715E-DB55-4D48-B9F5-2FBE04C13656}" dt="2025-04-15T08:07:12.817" v="217" actId="478"/>
          <ac:picMkLst>
            <pc:docMk/>
            <pc:sldMk cId="511934390" sldId="1544"/>
            <ac:picMk id="24" creationId="{46142C1E-5B2F-C6D2-E813-7D756B45037C}"/>
          </ac:picMkLst>
        </pc:picChg>
        <pc:picChg chg="add mod">
          <ac:chgData name="Vrielink, Francis" userId="3d258d00-cfd8-41c5-9f04-1a5a39faef2f" providerId="ADAL" clId="{B547715E-DB55-4D48-B9F5-2FBE04C13656}" dt="2025-04-15T08:08:22.245" v="229" actId="14100"/>
          <ac:picMkLst>
            <pc:docMk/>
            <pc:sldMk cId="511934390" sldId="1544"/>
            <ac:picMk id="26" creationId="{FCA737A6-CF37-E1CB-5578-605348650178}"/>
          </ac:picMkLst>
        </pc:picChg>
        <pc:picChg chg="add mod">
          <ac:chgData name="Vrielink, Francis" userId="3d258d00-cfd8-41c5-9f04-1a5a39faef2f" providerId="ADAL" clId="{B547715E-DB55-4D48-B9F5-2FBE04C13656}" dt="2025-04-15T08:08:20.285" v="228" actId="14100"/>
          <ac:picMkLst>
            <pc:docMk/>
            <pc:sldMk cId="511934390" sldId="1544"/>
            <ac:picMk id="29" creationId="{3328EBBE-6F6A-3632-AFB1-D16A290205BC}"/>
          </ac:picMkLst>
        </pc:picChg>
      </pc:sldChg>
      <pc:sldChg chg="addSp modSp mod">
        <pc:chgData name="Vrielink, Francis" userId="3d258d00-cfd8-41c5-9f04-1a5a39faef2f" providerId="ADAL" clId="{B547715E-DB55-4D48-B9F5-2FBE04C13656}" dt="2025-04-15T08:03:21.917" v="201" actId="115"/>
        <pc:sldMkLst>
          <pc:docMk/>
          <pc:sldMk cId="1801502221" sldId="1545"/>
        </pc:sldMkLst>
        <pc:spChg chg="mod">
          <ac:chgData name="Vrielink, Francis" userId="3d258d00-cfd8-41c5-9f04-1a5a39faef2f" providerId="ADAL" clId="{B547715E-DB55-4D48-B9F5-2FBE04C13656}" dt="2025-04-15T07:59:29.889" v="120" actId="115"/>
          <ac:spMkLst>
            <pc:docMk/>
            <pc:sldMk cId="1801502221" sldId="1545"/>
            <ac:spMk id="35" creationId="{37104C51-0232-62ED-4C6F-1447D06633EE}"/>
          </ac:spMkLst>
        </pc:spChg>
        <pc:spChg chg="mod">
          <ac:chgData name="Vrielink, Francis" userId="3d258d00-cfd8-41c5-9f04-1a5a39faef2f" providerId="ADAL" clId="{B547715E-DB55-4D48-B9F5-2FBE04C13656}" dt="2025-04-15T08:03:21.917" v="201" actId="115"/>
          <ac:spMkLst>
            <pc:docMk/>
            <pc:sldMk cId="1801502221" sldId="1545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B547715E-DB55-4D48-B9F5-2FBE04C13656}" dt="2025-04-15T07:59:36.779" v="123" actId="1076"/>
          <ac:picMkLst>
            <pc:docMk/>
            <pc:sldMk cId="1801502221" sldId="1545"/>
            <ac:picMk id="2" creationId="{7F5013D0-14DB-971A-B0F0-3AD914BE2871}"/>
          </ac:picMkLst>
        </pc:picChg>
        <pc:picChg chg="add mod">
          <ac:chgData name="Vrielink, Francis" userId="3d258d00-cfd8-41c5-9f04-1a5a39faef2f" providerId="ADAL" clId="{B547715E-DB55-4D48-B9F5-2FBE04C13656}" dt="2025-04-15T08:02:23.662" v="134" actId="1076"/>
          <ac:picMkLst>
            <pc:docMk/>
            <pc:sldMk cId="1801502221" sldId="1545"/>
            <ac:picMk id="9" creationId="{A0B360C6-A96C-78F7-3099-46E0AB984C9B}"/>
          </ac:picMkLst>
        </pc:picChg>
      </pc:sldChg>
    </pc:docChg>
  </pc:docChgLst>
  <pc:docChgLst>
    <pc:chgData name="Routledge, Mandy" userId="bacdedf5-8e30-494b-ad8b-f27fa30c4f8d" providerId="ADAL" clId="{54F8DEE5-522C-4C90-84CE-D9AEE8A21209}"/>
    <pc:docChg chg="undo custSel addSld delSld modSld sldOrd modSection">
      <pc:chgData name="Routledge, Mandy" userId="bacdedf5-8e30-494b-ad8b-f27fa30c4f8d" providerId="ADAL" clId="{54F8DEE5-522C-4C90-84CE-D9AEE8A21209}" dt="2025-04-15T08:41:45.207" v="1681" actId="14100"/>
      <pc:docMkLst>
        <pc:docMk/>
      </pc:docMkLst>
      <pc:sldChg chg="addSp delSp modSp mod">
        <pc:chgData name="Routledge, Mandy" userId="bacdedf5-8e30-494b-ad8b-f27fa30c4f8d" providerId="ADAL" clId="{54F8DEE5-522C-4C90-84CE-D9AEE8A21209}" dt="2025-04-14T18:58:35.555" v="1105" actId="21"/>
        <pc:sldMkLst>
          <pc:docMk/>
          <pc:sldMk cId="1671649065" sldId="934"/>
        </pc:sldMkLst>
        <pc:spChg chg="add del mod">
          <ac:chgData name="Routledge, Mandy" userId="bacdedf5-8e30-494b-ad8b-f27fa30c4f8d" providerId="ADAL" clId="{54F8DEE5-522C-4C90-84CE-D9AEE8A21209}" dt="2025-04-14T18:54:55.832" v="930" actId="478"/>
          <ac:spMkLst>
            <pc:docMk/>
            <pc:sldMk cId="1671649065" sldId="934"/>
            <ac:spMk id="3" creationId="{F74206A2-AEF9-FB24-E9BA-5461EBD8D875}"/>
          </ac:spMkLst>
        </pc:spChg>
        <pc:spChg chg="add del mod">
          <ac:chgData name="Routledge, Mandy" userId="bacdedf5-8e30-494b-ad8b-f27fa30c4f8d" providerId="ADAL" clId="{54F8DEE5-522C-4C90-84CE-D9AEE8A21209}" dt="2025-04-14T18:58:35.555" v="1105" actId="21"/>
          <ac:spMkLst>
            <pc:docMk/>
            <pc:sldMk cId="1671649065" sldId="934"/>
            <ac:spMk id="4" creationId="{65845244-A0F1-90EE-5B71-189884F261E6}"/>
          </ac:spMkLst>
        </pc:spChg>
      </pc:sldChg>
      <pc:sldChg chg="add del">
        <pc:chgData name="Routledge, Mandy" userId="bacdedf5-8e30-494b-ad8b-f27fa30c4f8d" providerId="ADAL" clId="{54F8DEE5-522C-4C90-84CE-D9AEE8A21209}" dt="2025-04-14T19:07:58.116" v="1222" actId="47"/>
        <pc:sldMkLst>
          <pc:docMk/>
          <pc:sldMk cId="1860573956" sldId="1156"/>
        </pc:sldMkLst>
      </pc:sldChg>
      <pc:sldChg chg="add del">
        <pc:chgData name="Routledge, Mandy" userId="bacdedf5-8e30-494b-ad8b-f27fa30c4f8d" providerId="ADAL" clId="{54F8DEE5-522C-4C90-84CE-D9AEE8A21209}" dt="2025-04-14T18:31:58.527" v="512" actId="47"/>
        <pc:sldMkLst>
          <pc:docMk/>
          <pc:sldMk cId="3919092721" sldId="1334"/>
        </pc:sldMkLst>
      </pc:sldChg>
      <pc:sldChg chg="addSp delSp modSp mod modNotes modNotesTx">
        <pc:chgData name="Routledge, Mandy" userId="bacdedf5-8e30-494b-ad8b-f27fa30c4f8d" providerId="ADAL" clId="{54F8DEE5-522C-4C90-84CE-D9AEE8A21209}" dt="2025-04-15T08:07:57.782" v="1544" actId="20577"/>
        <pc:sldMkLst>
          <pc:docMk/>
          <pc:sldMk cId="2189114603" sldId="1437"/>
        </pc:sldMkLst>
        <pc:spChg chg="add del mod">
          <ac:chgData name="Routledge, Mandy" userId="bacdedf5-8e30-494b-ad8b-f27fa30c4f8d" providerId="ADAL" clId="{54F8DEE5-522C-4C90-84CE-D9AEE8A21209}" dt="2025-04-15T07:48:01.136" v="1508" actId="478"/>
          <ac:spMkLst>
            <pc:docMk/>
            <pc:sldMk cId="2189114603" sldId="1437"/>
            <ac:spMk id="2" creationId="{0A7B4564-A6E9-4EAE-2BD9-DB1B8B1DFE64}"/>
          </ac:spMkLst>
        </pc:spChg>
        <pc:spChg chg="mod">
          <ac:chgData name="Routledge, Mandy" userId="bacdedf5-8e30-494b-ad8b-f27fa30c4f8d" providerId="ADAL" clId="{54F8DEE5-522C-4C90-84CE-D9AEE8A21209}" dt="2025-04-15T08:07:57.782" v="1544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modSp mod">
        <pc:chgData name="Routledge, Mandy" userId="bacdedf5-8e30-494b-ad8b-f27fa30c4f8d" providerId="ADAL" clId="{54F8DEE5-522C-4C90-84CE-D9AEE8A21209}" dt="2025-04-14T18:20:22.294" v="193" actId="14100"/>
        <pc:sldMkLst>
          <pc:docMk/>
          <pc:sldMk cId="3852907103" sldId="1460"/>
        </pc:sldMkLst>
        <pc:spChg chg="mod">
          <ac:chgData name="Routledge, Mandy" userId="bacdedf5-8e30-494b-ad8b-f27fa30c4f8d" providerId="ADAL" clId="{54F8DEE5-522C-4C90-84CE-D9AEE8A21209}" dt="2025-04-14T17:09:00.649" v="7" actId="20577"/>
          <ac:spMkLst>
            <pc:docMk/>
            <pc:sldMk cId="3852907103" sldId="1460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54F8DEE5-522C-4C90-84CE-D9AEE8A21209}" dt="2025-04-14T18:20:22.294" v="193" actId="14100"/>
          <ac:picMkLst>
            <pc:docMk/>
            <pc:sldMk cId="3852907103" sldId="1460"/>
            <ac:picMk id="2" creationId="{E5AC41E2-D2C6-985E-C3B4-6557A7FD7ECB}"/>
          </ac:picMkLst>
        </pc:picChg>
      </pc:sldChg>
      <pc:sldChg chg="del">
        <pc:chgData name="Routledge, Mandy" userId="bacdedf5-8e30-494b-ad8b-f27fa30c4f8d" providerId="ADAL" clId="{54F8DEE5-522C-4C90-84CE-D9AEE8A21209}" dt="2025-04-15T08:18:25.930" v="1630" actId="47"/>
        <pc:sldMkLst>
          <pc:docMk/>
          <pc:sldMk cId="3978205201" sldId="1474"/>
        </pc:sldMkLst>
      </pc:sldChg>
      <pc:sldChg chg="modSp mod">
        <pc:chgData name="Routledge, Mandy" userId="bacdedf5-8e30-494b-ad8b-f27fa30c4f8d" providerId="ADAL" clId="{54F8DEE5-522C-4C90-84CE-D9AEE8A21209}" dt="2025-04-14T17:09:06.467" v="20" actId="20577"/>
        <pc:sldMkLst>
          <pc:docMk/>
          <pc:sldMk cId="4207872812" sldId="1475"/>
        </pc:sldMkLst>
        <pc:spChg chg="mod">
          <ac:chgData name="Routledge, Mandy" userId="bacdedf5-8e30-494b-ad8b-f27fa30c4f8d" providerId="ADAL" clId="{54F8DEE5-522C-4C90-84CE-D9AEE8A21209}" dt="2025-04-14T17:09:06.467" v="20" actId="20577"/>
          <ac:spMkLst>
            <pc:docMk/>
            <pc:sldMk cId="4207872812" sldId="1475"/>
            <ac:spMk id="6" creationId="{00000000-0000-0000-0000-000000000000}"/>
          </ac:spMkLst>
        </pc:spChg>
      </pc:sldChg>
      <pc:sldChg chg="modSp del mod">
        <pc:chgData name="Routledge, Mandy" userId="bacdedf5-8e30-494b-ad8b-f27fa30c4f8d" providerId="ADAL" clId="{54F8DEE5-522C-4C90-84CE-D9AEE8A21209}" dt="2025-04-14T18:26:07.962" v="291" actId="47"/>
        <pc:sldMkLst>
          <pc:docMk/>
          <pc:sldMk cId="2452007587" sldId="1476"/>
        </pc:sldMkLst>
        <pc:spChg chg="mod">
          <ac:chgData name="Routledge, Mandy" userId="bacdedf5-8e30-494b-ad8b-f27fa30c4f8d" providerId="ADAL" clId="{54F8DEE5-522C-4C90-84CE-D9AEE8A21209}" dt="2025-04-14T17:09:15.394" v="47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addSp delSp modSp mod">
        <pc:chgData name="Routledge, Mandy" userId="bacdedf5-8e30-494b-ad8b-f27fa30c4f8d" providerId="ADAL" clId="{54F8DEE5-522C-4C90-84CE-D9AEE8A21209}" dt="2025-04-15T08:38:47.172" v="1651" actId="14100"/>
        <pc:sldMkLst>
          <pc:docMk/>
          <pc:sldMk cId="2709048002" sldId="1477"/>
        </pc:sldMkLst>
        <pc:spChg chg="mod">
          <ac:chgData name="Routledge, Mandy" userId="bacdedf5-8e30-494b-ad8b-f27fa30c4f8d" providerId="ADAL" clId="{54F8DEE5-522C-4C90-84CE-D9AEE8A21209}" dt="2025-04-14T17:09:30.088" v="72" actId="14100"/>
          <ac:spMkLst>
            <pc:docMk/>
            <pc:sldMk cId="2709048002" sldId="1477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54F8DEE5-522C-4C90-84CE-D9AEE8A21209}" dt="2025-04-15T08:38:47.172" v="1651" actId="14100"/>
          <ac:picMkLst>
            <pc:docMk/>
            <pc:sldMk cId="2709048002" sldId="1477"/>
            <ac:picMk id="2" creationId="{713B0350-3224-9937-AB84-A196060A5FC7}"/>
          </ac:picMkLst>
        </pc:picChg>
        <pc:picChg chg="del">
          <ac:chgData name="Routledge, Mandy" userId="bacdedf5-8e30-494b-ad8b-f27fa30c4f8d" providerId="ADAL" clId="{54F8DEE5-522C-4C90-84CE-D9AEE8A21209}" dt="2025-04-15T08:38:43.055" v="1648" actId="478"/>
          <ac:picMkLst>
            <pc:docMk/>
            <pc:sldMk cId="2709048002" sldId="1477"/>
            <ac:picMk id="3" creationId="{DF71D24D-401F-B7DE-07CC-12F8709C3E29}"/>
          </ac:picMkLst>
        </pc:picChg>
      </pc:sldChg>
      <pc:sldChg chg="addSp delSp modSp mod">
        <pc:chgData name="Routledge, Mandy" userId="bacdedf5-8e30-494b-ad8b-f27fa30c4f8d" providerId="ADAL" clId="{54F8DEE5-522C-4C90-84CE-D9AEE8A21209}" dt="2025-04-15T08:41:45.207" v="1681" actId="14100"/>
        <pc:sldMkLst>
          <pc:docMk/>
          <pc:sldMk cId="4074911733" sldId="1478"/>
        </pc:sldMkLst>
        <pc:spChg chg="mod">
          <ac:chgData name="Routledge, Mandy" userId="bacdedf5-8e30-494b-ad8b-f27fa30c4f8d" providerId="ADAL" clId="{54F8DEE5-522C-4C90-84CE-D9AEE8A21209}" dt="2025-04-14T17:09:37.967" v="92" actId="20577"/>
          <ac:spMkLst>
            <pc:docMk/>
            <pc:sldMk cId="4074911733" sldId="1478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54F8DEE5-522C-4C90-84CE-D9AEE8A21209}" dt="2025-04-15T08:41:36.564" v="1677" actId="14100"/>
          <ac:picMkLst>
            <pc:docMk/>
            <pc:sldMk cId="4074911733" sldId="1478"/>
            <ac:picMk id="2" creationId="{911641D9-7395-1640-1861-8004CA1E0D60}"/>
          </ac:picMkLst>
        </pc:picChg>
        <pc:picChg chg="add mod">
          <ac:chgData name="Routledge, Mandy" userId="bacdedf5-8e30-494b-ad8b-f27fa30c4f8d" providerId="ADAL" clId="{54F8DEE5-522C-4C90-84CE-D9AEE8A21209}" dt="2025-04-14T18:32:21.023" v="515" actId="14100"/>
          <ac:picMkLst>
            <pc:docMk/>
            <pc:sldMk cId="4074911733" sldId="1478"/>
            <ac:picMk id="2" creationId="{C57B289A-7F90-1493-F0FF-D805310C0DEE}"/>
          </ac:picMkLst>
        </pc:picChg>
        <pc:picChg chg="add mod">
          <ac:chgData name="Routledge, Mandy" userId="bacdedf5-8e30-494b-ad8b-f27fa30c4f8d" providerId="ADAL" clId="{54F8DEE5-522C-4C90-84CE-D9AEE8A21209}" dt="2025-04-15T08:41:45.207" v="1681" actId="14100"/>
          <ac:picMkLst>
            <pc:docMk/>
            <pc:sldMk cId="4074911733" sldId="1478"/>
            <ac:picMk id="3" creationId="{0D4380ED-D627-1BE9-1F5F-EF82C8248D1E}"/>
          </ac:picMkLst>
        </pc:picChg>
        <pc:picChg chg="del">
          <ac:chgData name="Routledge, Mandy" userId="bacdedf5-8e30-494b-ad8b-f27fa30c4f8d" providerId="ADAL" clId="{54F8DEE5-522C-4C90-84CE-D9AEE8A21209}" dt="2025-04-15T08:41:31.643" v="1674" actId="478"/>
          <ac:picMkLst>
            <pc:docMk/>
            <pc:sldMk cId="4074911733" sldId="1478"/>
            <ac:picMk id="4" creationId="{E72853F1-87CB-2BD5-9421-E931BBEBE602}"/>
          </ac:picMkLst>
        </pc:picChg>
        <pc:picChg chg="del">
          <ac:chgData name="Routledge, Mandy" userId="bacdedf5-8e30-494b-ad8b-f27fa30c4f8d" providerId="ADAL" clId="{54F8DEE5-522C-4C90-84CE-D9AEE8A21209}" dt="2025-04-15T08:41:40.245" v="1678" actId="478"/>
          <ac:picMkLst>
            <pc:docMk/>
            <pc:sldMk cId="4074911733" sldId="1478"/>
            <ac:picMk id="5" creationId="{82BC860C-FBBE-7321-E543-92117BBD1674}"/>
          </ac:picMkLst>
        </pc:picChg>
      </pc:sldChg>
      <pc:sldChg chg="addSp modSp mod">
        <pc:chgData name="Routledge, Mandy" userId="bacdedf5-8e30-494b-ad8b-f27fa30c4f8d" providerId="ADAL" clId="{54F8DEE5-522C-4C90-84CE-D9AEE8A21209}" dt="2025-04-14T18:36:21.787" v="621"/>
        <pc:sldMkLst>
          <pc:docMk/>
          <pc:sldMk cId="4210467006" sldId="1479"/>
        </pc:sldMkLst>
        <pc:spChg chg="mod">
          <ac:chgData name="Routledge, Mandy" userId="bacdedf5-8e30-494b-ad8b-f27fa30c4f8d" providerId="ADAL" clId="{54F8DEE5-522C-4C90-84CE-D9AEE8A21209}" dt="2025-04-14T17:09:42.617" v="102" actId="20577"/>
          <ac:spMkLst>
            <pc:docMk/>
            <pc:sldMk cId="4210467006" sldId="1479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54F8DEE5-522C-4C90-84CE-D9AEE8A21209}" dt="2025-04-14T18:36:21.787" v="621"/>
          <ac:picMkLst>
            <pc:docMk/>
            <pc:sldMk cId="4210467006" sldId="1479"/>
            <ac:picMk id="2" creationId="{015CE33C-77F1-E4A1-29EC-20217CB1895B}"/>
          </ac:picMkLst>
        </pc:picChg>
      </pc:sldChg>
      <pc:sldChg chg="modSp del mod">
        <pc:chgData name="Routledge, Mandy" userId="bacdedf5-8e30-494b-ad8b-f27fa30c4f8d" providerId="ADAL" clId="{54F8DEE5-522C-4C90-84CE-D9AEE8A21209}" dt="2025-04-14T18:36:52.824" v="623" actId="47"/>
        <pc:sldMkLst>
          <pc:docMk/>
          <pc:sldMk cId="1487044012" sldId="1480"/>
        </pc:sldMkLst>
        <pc:spChg chg="mod">
          <ac:chgData name="Routledge, Mandy" userId="bacdedf5-8e30-494b-ad8b-f27fa30c4f8d" providerId="ADAL" clId="{54F8DEE5-522C-4C90-84CE-D9AEE8A21209}" dt="2025-04-14T17:09:50.439" v="129" actId="20577"/>
          <ac:spMkLst>
            <pc:docMk/>
            <pc:sldMk cId="1487044012" sldId="1480"/>
            <ac:spMk id="6" creationId="{00000000-0000-0000-0000-000000000000}"/>
          </ac:spMkLst>
        </pc:spChg>
      </pc:sldChg>
      <pc:sldChg chg="addSp delSp modSp mod">
        <pc:chgData name="Routledge, Mandy" userId="bacdedf5-8e30-494b-ad8b-f27fa30c4f8d" providerId="ADAL" clId="{54F8DEE5-522C-4C90-84CE-D9AEE8A21209}" dt="2025-04-15T08:37:20.477" v="1647" actId="1076"/>
        <pc:sldMkLst>
          <pc:docMk/>
          <pc:sldMk cId="3779434736" sldId="1481"/>
        </pc:sldMkLst>
        <pc:spChg chg="mod">
          <ac:chgData name="Routledge, Mandy" userId="bacdedf5-8e30-494b-ad8b-f27fa30c4f8d" providerId="ADAL" clId="{54F8DEE5-522C-4C90-84CE-D9AEE8A21209}" dt="2025-04-14T17:09:56.253" v="140" actId="20577"/>
          <ac:spMkLst>
            <pc:docMk/>
            <pc:sldMk cId="3779434736" sldId="1481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54F8DEE5-522C-4C90-84CE-D9AEE8A21209}" dt="2025-04-14T18:38:16.379" v="626" actId="14100"/>
          <ac:picMkLst>
            <pc:docMk/>
            <pc:sldMk cId="3779434736" sldId="1481"/>
            <ac:picMk id="2" creationId="{35C33859-8EF9-2DE0-AB2B-259BC2416496}"/>
          </ac:picMkLst>
        </pc:picChg>
        <pc:picChg chg="add mod">
          <ac:chgData name="Routledge, Mandy" userId="bacdedf5-8e30-494b-ad8b-f27fa30c4f8d" providerId="ADAL" clId="{54F8DEE5-522C-4C90-84CE-D9AEE8A21209}" dt="2025-04-15T08:37:20.477" v="1647" actId="1076"/>
          <ac:picMkLst>
            <pc:docMk/>
            <pc:sldMk cId="3779434736" sldId="1481"/>
            <ac:picMk id="2" creationId="{BB336192-E4CE-CB18-DB77-64F8F1D1A8DB}"/>
          </ac:picMkLst>
        </pc:picChg>
        <pc:picChg chg="del">
          <ac:chgData name="Routledge, Mandy" userId="bacdedf5-8e30-494b-ad8b-f27fa30c4f8d" providerId="ADAL" clId="{54F8DEE5-522C-4C90-84CE-D9AEE8A21209}" dt="2025-04-15T08:37:14.242" v="1643" actId="478"/>
          <ac:picMkLst>
            <pc:docMk/>
            <pc:sldMk cId="3779434736" sldId="1481"/>
            <ac:picMk id="4" creationId="{EFADB8FF-D690-FAF5-1433-50CE3E3766B9}"/>
          </ac:picMkLst>
        </pc:picChg>
      </pc:sldChg>
      <pc:sldChg chg="modSp del mod">
        <pc:chgData name="Routledge, Mandy" userId="bacdedf5-8e30-494b-ad8b-f27fa30c4f8d" providerId="ADAL" clId="{54F8DEE5-522C-4C90-84CE-D9AEE8A21209}" dt="2025-04-15T08:36:38.287" v="1642" actId="47"/>
        <pc:sldMkLst>
          <pc:docMk/>
          <pc:sldMk cId="1201727269" sldId="1482"/>
        </pc:sldMkLst>
        <pc:spChg chg="mod">
          <ac:chgData name="Routledge, Mandy" userId="bacdedf5-8e30-494b-ad8b-f27fa30c4f8d" providerId="ADAL" clId="{54F8DEE5-522C-4C90-84CE-D9AEE8A21209}" dt="2025-04-14T17:10:02.462" v="156" actId="20577"/>
          <ac:spMkLst>
            <pc:docMk/>
            <pc:sldMk cId="1201727269" sldId="1482"/>
            <ac:spMk id="6" creationId="{00000000-0000-0000-0000-000000000000}"/>
          </ac:spMkLst>
        </pc:spChg>
      </pc:sldChg>
      <pc:sldChg chg="addSp modSp mod">
        <pc:chgData name="Routledge, Mandy" userId="bacdedf5-8e30-494b-ad8b-f27fa30c4f8d" providerId="ADAL" clId="{54F8DEE5-522C-4C90-84CE-D9AEE8A21209}" dt="2025-04-14T18:45:26.648" v="678"/>
        <pc:sldMkLst>
          <pc:docMk/>
          <pc:sldMk cId="2904738428" sldId="1483"/>
        </pc:sldMkLst>
        <pc:spChg chg="mod">
          <ac:chgData name="Routledge, Mandy" userId="bacdedf5-8e30-494b-ad8b-f27fa30c4f8d" providerId="ADAL" clId="{54F8DEE5-522C-4C90-84CE-D9AEE8A21209}" dt="2025-04-14T17:10:09.494" v="172" actId="20577"/>
          <ac:spMkLst>
            <pc:docMk/>
            <pc:sldMk cId="2904738428" sldId="1483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54F8DEE5-522C-4C90-84CE-D9AEE8A21209}" dt="2025-04-14T18:45:26.648" v="678"/>
          <ac:picMkLst>
            <pc:docMk/>
            <pc:sldMk cId="2904738428" sldId="1483"/>
            <ac:picMk id="2" creationId="{E533A0DE-3E09-B78C-4C3E-FEE48DD7CA85}"/>
          </ac:picMkLst>
        </pc:picChg>
      </pc:sldChg>
      <pc:sldChg chg="add del">
        <pc:chgData name="Routledge, Mandy" userId="bacdedf5-8e30-494b-ad8b-f27fa30c4f8d" providerId="ADAL" clId="{54F8DEE5-522C-4C90-84CE-D9AEE8A21209}" dt="2025-04-14T18:21:39.172" v="226" actId="47"/>
        <pc:sldMkLst>
          <pc:docMk/>
          <pc:sldMk cId="1904468201" sldId="1487"/>
        </pc:sldMkLst>
      </pc:sldChg>
      <pc:sldChg chg="addSp delSp modSp mod">
        <pc:chgData name="Routledge, Mandy" userId="bacdedf5-8e30-494b-ad8b-f27fa30c4f8d" providerId="ADAL" clId="{54F8DEE5-522C-4C90-84CE-D9AEE8A21209}" dt="2025-04-15T07:46:44.161" v="1500" actId="14100"/>
        <pc:sldMkLst>
          <pc:docMk/>
          <pc:sldMk cId="2967928418" sldId="1511"/>
        </pc:sldMkLst>
        <pc:spChg chg="mod">
          <ac:chgData name="Routledge, Mandy" userId="bacdedf5-8e30-494b-ad8b-f27fa30c4f8d" providerId="ADAL" clId="{54F8DEE5-522C-4C90-84CE-D9AEE8A21209}" dt="2025-04-14T18:20:42.553" v="202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Routledge, Mandy" userId="bacdedf5-8e30-494b-ad8b-f27fa30c4f8d" providerId="ADAL" clId="{54F8DEE5-522C-4C90-84CE-D9AEE8A21209}" dt="2025-04-14T18:20:45.004" v="208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Routledge, Mandy" userId="bacdedf5-8e30-494b-ad8b-f27fa30c4f8d" providerId="ADAL" clId="{54F8DEE5-522C-4C90-84CE-D9AEE8A21209}" dt="2025-04-15T07:46:37.336" v="1499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Routledge, Mandy" userId="bacdedf5-8e30-494b-ad8b-f27fa30c4f8d" providerId="ADAL" clId="{54F8DEE5-522C-4C90-84CE-D9AEE8A21209}" dt="2025-04-14T18:21:37.041" v="225"/>
          <ac:spMkLst>
            <pc:docMk/>
            <pc:sldMk cId="2967928418" sldId="1511"/>
            <ac:spMk id="36" creationId="{D8EF981A-9BA7-0EB1-9B70-F7FBF2F7DF1C}"/>
          </ac:spMkLst>
        </pc:spChg>
        <pc:picChg chg="add del mod">
          <ac:chgData name="Routledge, Mandy" userId="bacdedf5-8e30-494b-ad8b-f27fa30c4f8d" providerId="ADAL" clId="{54F8DEE5-522C-4C90-84CE-D9AEE8A21209}" dt="2025-04-15T07:46:00.006" v="1469" actId="478"/>
          <ac:picMkLst>
            <pc:docMk/>
            <pc:sldMk cId="2967928418" sldId="1511"/>
            <ac:picMk id="2" creationId="{F208A390-D584-32F9-2A44-15F1FB37527C}"/>
          </ac:picMkLst>
        </pc:picChg>
        <pc:picChg chg="add mod">
          <ac:chgData name="Routledge, Mandy" userId="bacdedf5-8e30-494b-ad8b-f27fa30c4f8d" providerId="ADAL" clId="{54F8DEE5-522C-4C90-84CE-D9AEE8A21209}" dt="2025-04-14T18:21:18.300" v="222"/>
          <ac:picMkLst>
            <pc:docMk/>
            <pc:sldMk cId="2967928418" sldId="1511"/>
            <ac:picMk id="8" creationId="{380B26DB-8DD8-818B-5A8E-06572FC5F87A}"/>
          </ac:picMkLst>
        </pc:picChg>
        <pc:picChg chg="add mod">
          <ac:chgData name="Routledge, Mandy" userId="bacdedf5-8e30-494b-ad8b-f27fa30c4f8d" providerId="ADAL" clId="{54F8DEE5-522C-4C90-84CE-D9AEE8A21209}" dt="2025-04-15T07:46:44.161" v="1500" actId="14100"/>
          <ac:picMkLst>
            <pc:docMk/>
            <pc:sldMk cId="2967928418" sldId="1511"/>
            <ac:picMk id="9" creationId="{49E9C24D-A75A-A62E-C728-62ACACC692B0}"/>
          </ac:picMkLst>
        </pc:picChg>
      </pc:sldChg>
      <pc:sldChg chg="del">
        <pc:chgData name="Routledge, Mandy" userId="bacdedf5-8e30-494b-ad8b-f27fa30c4f8d" providerId="ADAL" clId="{54F8DEE5-522C-4C90-84CE-D9AEE8A21209}" dt="2025-04-15T08:18:22.111" v="1623" actId="47"/>
        <pc:sldMkLst>
          <pc:docMk/>
          <pc:sldMk cId="1594331871" sldId="1512"/>
        </pc:sldMkLst>
      </pc:sldChg>
      <pc:sldChg chg="addSp modSp mod ord">
        <pc:chgData name="Routledge, Mandy" userId="bacdedf5-8e30-494b-ad8b-f27fa30c4f8d" providerId="ADAL" clId="{54F8DEE5-522C-4C90-84CE-D9AEE8A21209}" dt="2025-04-15T08:07:48.589" v="1540" actId="115"/>
        <pc:sldMkLst>
          <pc:docMk/>
          <pc:sldMk cId="3112181829" sldId="1515"/>
        </pc:sldMkLst>
        <pc:spChg chg="mod">
          <ac:chgData name="Routledge, Mandy" userId="bacdedf5-8e30-494b-ad8b-f27fa30c4f8d" providerId="ADAL" clId="{54F8DEE5-522C-4C90-84CE-D9AEE8A21209}" dt="2025-04-15T08:07:48.589" v="1540" actId="115"/>
          <ac:spMkLst>
            <pc:docMk/>
            <pc:sldMk cId="3112181829" sldId="1515"/>
            <ac:spMk id="4" creationId="{D36CDCC8-D80A-3CA3-9903-EC310613197D}"/>
          </ac:spMkLst>
        </pc:spChg>
        <pc:spChg chg="mod">
          <ac:chgData name="Routledge, Mandy" userId="bacdedf5-8e30-494b-ad8b-f27fa30c4f8d" providerId="ADAL" clId="{54F8DEE5-522C-4C90-84CE-D9AEE8A21209}" dt="2025-04-14T18:24:16.187" v="261" actId="1076"/>
          <ac:spMkLst>
            <pc:docMk/>
            <pc:sldMk cId="3112181829" sldId="1515"/>
            <ac:spMk id="12" creationId="{E2476A93-B8D4-4E44-87FD-AFF601B2337C}"/>
          </ac:spMkLst>
        </pc:spChg>
        <pc:spChg chg="mod">
          <ac:chgData name="Routledge, Mandy" userId="bacdedf5-8e30-494b-ad8b-f27fa30c4f8d" providerId="ADAL" clId="{54F8DEE5-522C-4C90-84CE-D9AEE8A21209}" dt="2025-04-14T18:24:40.398" v="279" actId="1076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Routledge, Mandy" userId="bacdedf5-8e30-494b-ad8b-f27fa30c4f8d" providerId="ADAL" clId="{54F8DEE5-522C-4C90-84CE-D9AEE8A21209}" dt="2025-04-14T18:25:01.190" v="284" actId="14100"/>
          <ac:spMkLst>
            <pc:docMk/>
            <pc:sldMk cId="3112181829" sldId="1515"/>
            <ac:spMk id="14" creationId="{B7594A3B-3117-84CE-C300-FB96E5ED269D}"/>
          </ac:spMkLst>
        </pc:spChg>
        <pc:spChg chg="mod">
          <ac:chgData name="Routledge, Mandy" userId="bacdedf5-8e30-494b-ad8b-f27fa30c4f8d" providerId="ADAL" clId="{54F8DEE5-522C-4C90-84CE-D9AEE8A21209}" dt="2025-04-14T18:24:56.900" v="283" actId="1076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Routledge, Mandy" userId="bacdedf5-8e30-494b-ad8b-f27fa30c4f8d" providerId="ADAL" clId="{54F8DEE5-522C-4C90-84CE-D9AEE8A21209}" dt="2025-04-14T18:25:28.098" v="289" actId="14100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Routledge, Mandy" userId="bacdedf5-8e30-494b-ad8b-f27fa30c4f8d" providerId="ADAL" clId="{54F8DEE5-522C-4C90-84CE-D9AEE8A21209}" dt="2025-04-14T18:25:19.225" v="286" actId="1076"/>
          <ac:spMkLst>
            <pc:docMk/>
            <pc:sldMk cId="3112181829" sldId="1515"/>
            <ac:spMk id="17" creationId="{AB86235B-CBC0-F9DB-29F4-F23367831B1B}"/>
          </ac:spMkLst>
        </pc:spChg>
        <pc:spChg chg="mod">
          <ac:chgData name="Routledge, Mandy" userId="bacdedf5-8e30-494b-ad8b-f27fa30c4f8d" providerId="ADAL" clId="{54F8DEE5-522C-4C90-84CE-D9AEE8A21209}" dt="2025-04-14T18:24:43.334" v="280" actId="1076"/>
          <ac:spMkLst>
            <pc:docMk/>
            <pc:sldMk cId="3112181829" sldId="1515"/>
            <ac:spMk id="18" creationId="{85D7DD60-F4AA-AD34-A265-146B167D02FE}"/>
          </ac:spMkLst>
        </pc:spChg>
        <pc:spChg chg="mod">
          <ac:chgData name="Routledge, Mandy" userId="bacdedf5-8e30-494b-ad8b-f27fa30c4f8d" providerId="ADAL" clId="{54F8DEE5-522C-4C90-84CE-D9AEE8A21209}" dt="2025-04-14T18:24:13.004" v="260" actId="14100"/>
          <ac:spMkLst>
            <pc:docMk/>
            <pc:sldMk cId="3112181829" sldId="1515"/>
            <ac:spMk id="19" creationId="{40542B69-6D97-5F24-63E3-ABE36EA69A27}"/>
          </ac:spMkLst>
        </pc:spChg>
        <pc:picChg chg="add mod">
          <ac:chgData name="Routledge, Mandy" userId="bacdedf5-8e30-494b-ad8b-f27fa30c4f8d" providerId="ADAL" clId="{54F8DEE5-522C-4C90-84CE-D9AEE8A21209}" dt="2025-04-15T08:06:01.570" v="1524" actId="1076"/>
          <ac:picMkLst>
            <pc:docMk/>
            <pc:sldMk cId="3112181829" sldId="1515"/>
            <ac:picMk id="10" creationId="{3B853C18-C61C-FB1D-CFD6-A919AED90A6D}"/>
          </ac:picMkLst>
        </pc:picChg>
        <pc:picChg chg="add mod">
          <ac:chgData name="Routledge, Mandy" userId="bacdedf5-8e30-494b-ad8b-f27fa30c4f8d" providerId="ADAL" clId="{54F8DEE5-522C-4C90-84CE-D9AEE8A21209}" dt="2025-04-15T08:06:28.939" v="1531" actId="1076"/>
          <ac:picMkLst>
            <pc:docMk/>
            <pc:sldMk cId="3112181829" sldId="1515"/>
            <ac:picMk id="11" creationId="{843004FA-BB5B-4DB3-6735-F5F4D49052DD}"/>
          </ac:picMkLst>
        </pc:picChg>
      </pc:sldChg>
      <pc:sldChg chg="del">
        <pc:chgData name="Routledge, Mandy" userId="bacdedf5-8e30-494b-ad8b-f27fa30c4f8d" providerId="ADAL" clId="{54F8DEE5-522C-4C90-84CE-D9AEE8A21209}" dt="2025-04-15T08:18:25.339" v="1629" actId="47"/>
        <pc:sldMkLst>
          <pc:docMk/>
          <pc:sldMk cId="2946319108" sldId="1516"/>
        </pc:sldMkLst>
      </pc:sldChg>
      <pc:sldChg chg="del">
        <pc:chgData name="Routledge, Mandy" userId="bacdedf5-8e30-494b-ad8b-f27fa30c4f8d" providerId="ADAL" clId="{54F8DEE5-522C-4C90-84CE-D9AEE8A21209}" dt="2025-04-15T08:18:22.618" v="1624" actId="47"/>
        <pc:sldMkLst>
          <pc:docMk/>
          <pc:sldMk cId="1628480429" sldId="1517"/>
        </pc:sldMkLst>
      </pc:sldChg>
      <pc:sldChg chg="del">
        <pc:chgData name="Routledge, Mandy" userId="bacdedf5-8e30-494b-ad8b-f27fa30c4f8d" providerId="ADAL" clId="{54F8DEE5-522C-4C90-84CE-D9AEE8A21209}" dt="2025-04-15T08:18:23.673" v="1626" actId="47"/>
        <pc:sldMkLst>
          <pc:docMk/>
          <pc:sldMk cId="933367485" sldId="1518"/>
        </pc:sldMkLst>
      </pc:sldChg>
      <pc:sldChg chg="del">
        <pc:chgData name="Routledge, Mandy" userId="bacdedf5-8e30-494b-ad8b-f27fa30c4f8d" providerId="ADAL" clId="{54F8DEE5-522C-4C90-84CE-D9AEE8A21209}" dt="2025-04-15T08:18:21.164" v="1622" actId="47"/>
        <pc:sldMkLst>
          <pc:docMk/>
          <pc:sldMk cId="1530054038" sldId="1519"/>
        </pc:sldMkLst>
      </pc:sldChg>
      <pc:sldChg chg="del">
        <pc:chgData name="Routledge, Mandy" userId="bacdedf5-8e30-494b-ad8b-f27fa30c4f8d" providerId="ADAL" clId="{54F8DEE5-522C-4C90-84CE-D9AEE8A21209}" dt="2025-04-15T08:18:20.431" v="1621" actId="47"/>
        <pc:sldMkLst>
          <pc:docMk/>
          <pc:sldMk cId="3006462251" sldId="1520"/>
        </pc:sldMkLst>
      </pc:sldChg>
      <pc:sldChg chg="del">
        <pc:chgData name="Routledge, Mandy" userId="bacdedf5-8e30-494b-ad8b-f27fa30c4f8d" providerId="ADAL" clId="{54F8DEE5-522C-4C90-84CE-D9AEE8A21209}" dt="2025-04-15T08:18:24.238" v="1627" actId="47"/>
        <pc:sldMkLst>
          <pc:docMk/>
          <pc:sldMk cId="1059877010" sldId="1521"/>
        </pc:sldMkLst>
      </pc:sldChg>
      <pc:sldChg chg="del">
        <pc:chgData name="Routledge, Mandy" userId="bacdedf5-8e30-494b-ad8b-f27fa30c4f8d" providerId="ADAL" clId="{54F8DEE5-522C-4C90-84CE-D9AEE8A21209}" dt="2025-04-15T08:18:24.696" v="1628" actId="47"/>
        <pc:sldMkLst>
          <pc:docMk/>
          <pc:sldMk cId="2371299458" sldId="1529"/>
        </pc:sldMkLst>
      </pc:sldChg>
      <pc:sldChg chg="modSp add del mod modNotes">
        <pc:chgData name="Routledge, Mandy" userId="bacdedf5-8e30-494b-ad8b-f27fa30c4f8d" providerId="ADAL" clId="{54F8DEE5-522C-4C90-84CE-D9AEE8A21209}" dt="2025-04-15T05:48:08.363" v="1457" actId="47"/>
        <pc:sldMkLst>
          <pc:docMk/>
          <pc:sldMk cId="2076573137" sldId="1530"/>
        </pc:sldMkLst>
        <pc:spChg chg="mod">
          <ac:chgData name="Routledge, Mandy" userId="bacdedf5-8e30-494b-ad8b-f27fa30c4f8d" providerId="ADAL" clId="{54F8DEE5-522C-4C90-84CE-D9AEE8A21209}" dt="2025-04-15T05:47:25.568" v="1441" actId="21"/>
          <ac:spMkLst>
            <pc:docMk/>
            <pc:sldMk cId="2076573137" sldId="1530"/>
            <ac:spMk id="3" creationId="{00000000-0000-0000-0000-000000000000}"/>
          </ac:spMkLst>
        </pc:spChg>
      </pc:sldChg>
      <pc:sldChg chg="add del">
        <pc:chgData name="Routledge, Mandy" userId="bacdedf5-8e30-494b-ad8b-f27fa30c4f8d" providerId="ADAL" clId="{54F8DEE5-522C-4C90-84CE-D9AEE8A21209}" dt="2025-04-15T08:18:23.122" v="1625" actId="47"/>
        <pc:sldMkLst>
          <pc:docMk/>
          <pc:sldMk cId="1091997133" sldId="1531"/>
        </pc:sldMkLst>
      </pc:sldChg>
      <pc:sldChg chg="add del">
        <pc:chgData name="Routledge, Mandy" userId="bacdedf5-8e30-494b-ad8b-f27fa30c4f8d" providerId="ADAL" clId="{54F8DEE5-522C-4C90-84CE-D9AEE8A21209}" dt="2025-04-15T08:18:19.764" v="1620" actId="47"/>
        <pc:sldMkLst>
          <pc:docMk/>
          <pc:sldMk cId="131133948" sldId="1532"/>
        </pc:sldMkLst>
      </pc:sldChg>
      <pc:sldChg chg="addSp modSp add mod">
        <pc:chgData name="Routledge, Mandy" userId="bacdedf5-8e30-494b-ad8b-f27fa30c4f8d" providerId="ADAL" clId="{54F8DEE5-522C-4C90-84CE-D9AEE8A21209}" dt="2025-04-14T18:58:43.460" v="1108" actId="13926"/>
        <pc:sldMkLst>
          <pc:docMk/>
          <pc:sldMk cId="3880244961" sldId="1533"/>
        </pc:sldMkLst>
        <pc:spChg chg="add mod">
          <ac:chgData name="Routledge, Mandy" userId="bacdedf5-8e30-494b-ad8b-f27fa30c4f8d" providerId="ADAL" clId="{54F8DEE5-522C-4C90-84CE-D9AEE8A21209}" dt="2025-04-14T18:58:43.460" v="1108" actId="13926"/>
          <ac:spMkLst>
            <pc:docMk/>
            <pc:sldMk cId="3880244961" sldId="1533"/>
            <ac:spMk id="2" creationId="{65845244-A0F1-90EE-5B71-189884F261E6}"/>
          </ac:spMkLst>
        </pc:spChg>
        <pc:spChg chg="mod">
          <ac:chgData name="Routledge, Mandy" userId="bacdedf5-8e30-494b-ad8b-f27fa30c4f8d" providerId="ADAL" clId="{54F8DEE5-522C-4C90-84CE-D9AEE8A21209}" dt="2025-04-14T18:50:38.745" v="854" actId="14100"/>
          <ac:spMkLst>
            <pc:docMk/>
            <pc:sldMk cId="3880244961" sldId="1533"/>
            <ac:spMk id="33" creationId="{AC757F5E-B016-F947-4518-7C6B9CC7EE04}"/>
          </ac:spMkLst>
        </pc:spChg>
        <pc:spChg chg="mod">
          <ac:chgData name="Routledge, Mandy" userId="bacdedf5-8e30-494b-ad8b-f27fa30c4f8d" providerId="ADAL" clId="{54F8DEE5-522C-4C90-84CE-D9AEE8A21209}" dt="2025-04-14T18:50:59.628" v="880" actId="14100"/>
          <ac:spMkLst>
            <pc:docMk/>
            <pc:sldMk cId="3880244961" sldId="1533"/>
            <ac:spMk id="34" creationId="{152372B3-00F5-781C-183E-6F2DDF35091D}"/>
          </ac:spMkLst>
        </pc:spChg>
        <pc:spChg chg="mod">
          <ac:chgData name="Routledge, Mandy" userId="bacdedf5-8e30-494b-ad8b-f27fa30c4f8d" providerId="ADAL" clId="{54F8DEE5-522C-4C90-84CE-D9AEE8A21209}" dt="2025-04-14T18:51:08.255" v="881"/>
          <ac:spMkLst>
            <pc:docMk/>
            <pc:sldMk cId="3880244961" sldId="1533"/>
            <ac:spMk id="35" creationId="{37104C51-0232-62ED-4C6F-1447D06633EE}"/>
          </ac:spMkLst>
        </pc:spChg>
        <pc:spChg chg="mod">
          <ac:chgData name="Routledge, Mandy" userId="bacdedf5-8e30-494b-ad8b-f27fa30c4f8d" providerId="ADAL" clId="{54F8DEE5-522C-4C90-84CE-D9AEE8A21209}" dt="2025-04-14T18:53:42.896" v="929" actId="20577"/>
          <ac:spMkLst>
            <pc:docMk/>
            <pc:sldMk cId="3880244961" sldId="1533"/>
            <ac:spMk id="36" creationId="{D8EF981A-9BA7-0EB1-9B70-F7FBF2F7DF1C}"/>
          </ac:spMkLst>
        </pc:spChg>
      </pc:sldChg>
      <pc:sldChg chg="modSp add mod">
        <pc:chgData name="Routledge, Mandy" userId="bacdedf5-8e30-494b-ad8b-f27fa30c4f8d" providerId="ADAL" clId="{54F8DEE5-522C-4C90-84CE-D9AEE8A21209}" dt="2025-04-15T08:19:25.469" v="1633" actId="1076"/>
        <pc:sldMkLst>
          <pc:docMk/>
          <pc:sldMk cId="3683068297" sldId="1534"/>
        </pc:sldMkLst>
        <pc:spChg chg="mod">
          <ac:chgData name="Routledge, Mandy" userId="bacdedf5-8e30-494b-ad8b-f27fa30c4f8d" providerId="ADAL" clId="{54F8DEE5-522C-4C90-84CE-D9AEE8A21209}" dt="2025-04-15T08:19:25.469" v="1633" actId="1076"/>
          <ac:spMkLst>
            <pc:docMk/>
            <pc:sldMk cId="3683068297" sldId="1534"/>
            <ac:spMk id="5" creationId="{F2434B91-305A-E073-AC81-320BFDD57439}"/>
          </ac:spMkLst>
        </pc:spChg>
      </pc:sldChg>
      <pc:sldChg chg="addSp delSp modSp add mod ord">
        <pc:chgData name="Routledge, Mandy" userId="bacdedf5-8e30-494b-ad8b-f27fa30c4f8d" providerId="ADAL" clId="{54F8DEE5-522C-4C90-84CE-D9AEE8A21209}" dt="2025-04-15T07:48:44.499" v="1513"/>
        <pc:sldMkLst>
          <pc:docMk/>
          <pc:sldMk cId="3535104389" sldId="1536"/>
        </pc:sldMkLst>
        <pc:spChg chg="add mod">
          <ac:chgData name="Routledge, Mandy" userId="bacdedf5-8e30-494b-ad8b-f27fa30c4f8d" providerId="ADAL" clId="{54F8DEE5-522C-4C90-84CE-D9AEE8A21209}" dt="2025-04-15T07:47:46.305" v="1506" actId="1076"/>
          <ac:spMkLst>
            <pc:docMk/>
            <pc:sldMk cId="3535104389" sldId="1536"/>
            <ac:spMk id="8" creationId="{CBB3C25E-10F3-DD60-8FBD-61AF00333505}"/>
          </ac:spMkLst>
        </pc:spChg>
        <pc:spChg chg="mod">
          <ac:chgData name="Routledge, Mandy" userId="bacdedf5-8e30-494b-ad8b-f27fa30c4f8d" providerId="ADAL" clId="{54F8DEE5-522C-4C90-84CE-D9AEE8A21209}" dt="2025-04-15T07:48:25.160" v="1511" actId="20577"/>
          <ac:spMkLst>
            <pc:docMk/>
            <pc:sldMk cId="3535104389" sldId="1536"/>
            <ac:spMk id="35" creationId="{37104C51-0232-62ED-4C6F-1447D06633EE}"/>
          </ac:spMkLst>
        </pc:spChg>
        <pc:picChg chg="add mod">
          <ac:chgData name="Routledge, Mandy" userId="bacdedf5-8e30-494b-ad8b-f27fa30c4f8d" providerId="ADAL" clId="{54F8DEE5-522C-4C90-84CE-D9AEE8A21209}" dt="2025-04-15T07:47:30.540" v="1504" actId="1076"/>
          <ac:picMkLst>
            <pc:docMk/>
            <pc:sldMk cId="3535104389" sldId="1536"/>
            <ac:picMk id="2" creationId="{B3F47B9D-59DF-C97A-D014-AA948CABA00D}"/>
          </ac:picMkLst>
        </pc:picChg>
        <pc:picChg chg="del">
          <ac:chgData name="Routledge, Mandy" userId="bacdedf5-8e30-494b-ad8b-f27fa30c4f8d" providerId="ADAL" clId="{54F8DEE5-522C-4C90-84CE-D9AEE8A21209}" dt="2025-04-15T07:47:25.135" v="1501" actId="478"/>
          <ac:picMkLst>
            <pc:docMk/>
            <pc:sldMk cId="3535104389" sldId="1536"/>
            <ac:picMk id="9" creationId="{4EAF66EF-57DB-346C-C481-48A5638C0DAF}"/>
          </ac:picMkLst>
        </pc:picChg>
      </pc:sldChg>
      <pc:sldChg chg="addSp delSp modSp add mod">
        <pc:chgData name="Routledge, Mandy" userId="bacdedf5-8e30-494b-ad8b-f27fa30c4f8d" providerId="ADAL" clId="{54F8DEE5-522C-4C90-84CE-D9AEE8A21209}" dt="2025-04-15T08:17:52.290" v="1618" actId="14100"/>
        <pc:sldMkLst>
          <pc:docMk/>
          <pc:sldMk cId="2392472401" sldId="1537"/>
        </pc:sldMkLst>
        <pc:spChg chg="mod">
          <ac:chgData name="Routledge, Mandy" userId="bacdedf5-8e30-494b-ad8b-f27fa30c4f8d" providerId="ADAL" clId="{54F8DEE5-522C-4C90-84CE-D9AEE8A21209}" dt="2025-04-14T18:28:19.319" v="320" actId="14100"/>
          <ac:spMkLst>
            <pc:docMk/>
            <pc:sldMk cId="2392472401" sldId="1537"/>
            <ac:spMk id="4" creationId="{D753C383-62C8-E733-4553-E085527A1FCA}"/>
          </ac:spMkLst>
        </pc:spChg>
        <pc:spChg chg="mod">
          <ac:chgData name="Routledge, Mandy" userId="bacdedf5-8e30-494b-ad8b-f27fa30c4f8d" providerId="ADAL" clId="{54F8DEE5-522C-4C90-84CE-D9AEE8A21209}" dt="2025-04-14T18:28:09.553" v="316" actId="1076"/>
          <ac:spMkLst>
            <pc:docMk/>
            <pc:sldMk cId="2392472401" sldId="1537"/>
            <ac:spMk id="9" creationId="{B5FA4264-9F79-B20D-0826-CEC58E7B74B7}"/>
          </ac:spMkLst>
        </pc:spChg>
        <pc:spChg chg="mod">
          <ac:chgData name="Routledge, Mandy" userId="bacdedf5-8e30-494b-ad8b-f27fa30c4f8d" providerId="ADAL" clId="{54F8DEE5-522C-4C90-84CE-D9AEE8A21209}" dt="2025-04-14T18:28:33.226" v="348" actId="14100"/>
          <ac:spMkLst>
            <pc:docMk/>
            <pc:sldMk cId="2392472401" sldId="1537"/>
            <ac:spMk id="10" creationId="{B37FADB8-F5A5-F448-15A7-6A630939BCDC}"/>
          </ac:spMkLst>
        </pc:spChg>
        <pc:spChg chg="mod">
          <ac:chgData name="Routledge, Mandy" userId="bacdedf5-8e30-494b-ad8b-f27fa30c4f8d" providerId="ADAL" clId="{54F8DEE5-522C-4C90-84CE-D9AEE8A21209}" dt="2025-04-14T18:28:28.867" v="347" actId="14100"/>
          <ac:spMkLst>
            <pc:docMk/>
            <pc:sldMk cId="2392472401" sldId="1537"/>
            <ac:spMk id="11" creationId="{2D5226DB-4490-ECD5-880A-CDAB0447C263}"/>
          </ac:spMkLst>
        </pc:spChg>
        <pc:spChg chg="del">
          <ac:chgData name="Routledge, Mandy" userId="bacdedf5-8e30-494b-ad8b-f27fa30c4f8d" providerId="ADAL" clId="{54F8DEE5-522C-4C90-84CE-D9AEE8A21209}" dt="2025-04-14T18:28:11.629" v="317" actId="478"/>
          <ac:spMkLst>
            <pc:docMk/>
            <pc:sldMk cId="2392472401" sldId="1537"/>
            <ac:spMk id="12" creationId="{E2476A93-B8D4-4E44-87FD-AFF601B2337C}"/>
          </ac:spMkLst>
        </pc:spChg>
        <pc:spChg chg="mod">
          <ac:chgData name="Routledge, Mandy" userId="bacdedf5-8e30-494b-ad8b-f27fa30c4f8d" providerId="ADAL" clId="{54F8DEE5-522C-4C90-84CE-D9AEE8A21209}" dt="2025-04-15T08:17:48.618" v="1616" actId="1076"/>
          <ac:spMkLst>
            <pc:docMk/>
            <pc:sldMk cId="2392472401" sldId="1537"/>
            <ac:spMk id="13" creationId="{4985FF45-EE56-11C3-E0CC-6BBB359031C0}"/>
          </ac:spMkLst>
        </pc:spChg>
        <pc:spChg chg="mod">
          <ac:chgData name="Routledge, Mandy" userId="bacdedf5-8e30-494b-ad8b-f27fa30c4f8d" providerId="ADAL" clId="{54F8DEE5-522C-4C90-84CE-D9AEE8A21209}" dt="2025-04-14T18:33:10.772" v="551" actId="1035"/>
          <ac:spMkLst>
            <pc:docMk/>
            <pc:sldMk cId="2392472401" sldId="1537"/>
            <ac:spMk id="14" creationId="{B7594A3B-3117-84CE-C300-FB96E5ED269D}"/>
          </ac:spMkLst>
        </pc:spChg>
        <pc:spChg chg="mod">
          <ac:chgData name="Routledge, Mandy" userId="bacdedf5-8e30-494b-ad8b-f27fa30c4f8d" providerId="ADAL" clId="{54F8DEE5-522C-4C90-84CE-D9AEE8A21209}" dt="2025-04-14T18:33:07.884" v="544" actId="1076"/>
          <ac:spMkLst>
            <pc:docMk/>
            <pc:sldMk cId="2392472401" sldId="1537"/>
            <ac:spMk id="15" creationId="{6EA1F8B7-D4BC-D8B0-E6FD-F33ECB45A1DD}"/>
          </ac:spMkLst>
        </pc:spChg>
        <pc:spChg chg="mod">
          <ac:chgData name="Routledge, Mandy" userId="bacdedf5-8e30-494b-ad8b-f27fa30c4f8d" providerId="ADAL" clId="{54F8DEE5-522C-4C90-84CE-D9AEE8A21209}" dt="2025-04-15T08:17:52.290" v="1618" actId="14100"/>
          <ac:spMkLst>
            <pc:docMk/>
            <pc:sldMk cId="2392472401" sldId="1537"/>
            <ac:spMk id="18" creationId="{85D7DD60-F4AA-AD34-A265-146B167D02FE}"/>
          </ac:spMkLst>
        </pc:spChg>
        <pc:spChg chg="del">
          <ac:chgData name="Routledge, Mandy" userId="bacdedf5-8e30-494b-ad8b-f27fa30c4f8d" providerId="ADAL" clId="{54F8DEE5-522C-4C90-84CE-D9AEE8A21209}" dt="2025-04-14T18:28:12.168" v="318" actId="478"/>
          <ac:spMkLst>
            <pc:docMk/>
            <pc:sldMk cId="2392472401" sldId="1537"/>
            <ac:spMk id="19" creationId="{40542B69-6D97-5F24-63E3-ABE36EA69A27}"/>
          </ac:spMkLst>
        </pc:spChg>
        <pc:spChg chg="add mod">
          <ac:chgData name="Routledge, Mandy" userId="bacdedf5-8e30-494b-ad8b-f27fa30c4f8d" providerId="ADAL" clId="{54F8DEE5-522C-4C90-84CE-D9AEE8A21209}" dt="2025-04-15T08:17:02.438" v="1601" actId="1076"/>
          <ac:spMkLst>
            <pc:docMk/>
            <pc:sldMk cId="2392472401" sldId="1537"/>
            <ac:spMk id="21" creationId="{C092099E-56B6-CAFE-66E7-4277D267B0A2}"/>
          </ac:spMkLst>
        </pc:spChg>
        <pc:spChg chg="add mod">
          <ac:chgData name="Routledge, Mandy" userId="bacdedf5-8e30-494b-ad8b-f27fa30c4f8d" providerId="ADAL" clId="{54F8DEE5-522C-4C90-84CE-D9AEE8A21209}" dt="2025-04-14T18:32:57.445" v="534" actId="1076"/>
          <ac:spMkLst>
            <pc:docMk/>
            <pc:sldMk cId="2392472401" sldId="1537"/>
            <ac:spMk id="22" creationId="{36371148-6E2C-547E-FDBD-5FB6F2831EE1}"/>
          </ac:spMkLst>
        </pc:spChg>
        <pc:spChg chg="add mod ord">
          <ac:chgData name="Routledge, Mandy" userId="bacdedf5-8e30-494b-ad8b-f27fa30c4f8d" providerId="ADAL" clId="{54F8DEE5-522C-4C90-84CE-D9AEE8A21209}" dt="2025-04-14T18:33:01.406" v="543" actId="1038"/>
          <ac:spMkLst>
            <pc:docMk/>
            <pc:sldMk cId="2392472401" sldId="1537"/>
            <ac:spMk id="24" creationId="{7EF966F2-F893-B79B-1A1E-3BE9E91BC4CD}"/>
          </ac:spMkLst>
        </pc:spChg>
        <pc:spChg chg="add del mod">
          <ac:chgData name="Routledge, Mandy" userId="bacdedf5-8e30-494b-ad8b-f27fa30c4f8d" providerId="ADAL" clId="{54F8DEE5-522C-4C90-84CE-D9AEE8A21209}" dt="2025-04-15T08:15:48.146" v="1561" actId="478"/>
          <ac:spMkLst>
            <pc:docMk/>
            <pc:sldMk cId="2392472401" sldId="1537"/>
            <ac:spMk id="30" creationId="{5165A450-F380-FD4D-DD29-CB3615FFB801}"/>
          </ac:spMkLst>
        </pc:spChg>
        <pc:spChg chg="add del mod">
          <ac:chgData name="Routledge, Mandy" userId="bacdedf5-8e30-494b-ad8b-f27fa30c4f8d" providerId="ADAL" clId="{54F8DEE5-522C-4C90-84CE-D9AEE8A21209}" dt="2025-04-15T08:15:47.055" v="1560" actId="478"/>
          <ac:spMkLst>
            <pc:docMk/>
            <pc:sldMk cId="2392472401" sldId="1537"/>
            <ac:spMk id="31" creationId="{99565738-D2D3-9761-2C95-D37C3DE150CF}"/>
          </ac:spMkLst>
        </pc:spChg>
        <pc:spChg chg="add mod">
          <ac:chgData name="Routledge, Mandy" userId="bacdedf5-8e30-494b-ad8b-f27fa30c4f8d" providerId="ADAL" clId="{54F8DEE5-522C-4C90-84CE-D9AEE8A21209}" dt="2025-04-14T18:34:00.784" v="584" actId="1076"/>
          <ac:spMkLst>
            <pc:docMk/>
            <pc:sldMk cId="2392472401" sldId="1537"/>
            <ac:spMk id="37" creationId="{D8702E23-C11D-15EC-CCC7-584CB8E8F0E8}"/>
          </ac:spMkLst>
        </pc:spChg>
        <pc:spChg chg="add mod ord">
          <ac:chgData name="Routledge, Mandy" userId="bacdedf5-8e30-494b-ad8b-f27fa30c4f8d" providerId="ADAL" clId="{54F8DEE5-522C-4C90-84CE-D9AEE8A21209}" dt="2025-04-14T18:33:57.325" v="583" actId="1076"/>
          <ac:spMkLst>
            <pc:docMk/>
            <pc:sldMk cId="2392472401" sldId="1537"/>
            <ac:spMk id="38" creationId="{3CBDA22D-CED2-6442-8EC6-72FF03E2163E}"/>
          </ac:spMkLst>
        </pc:spChg>
        <pc:picChg chg="add mod">
          <ac:chgData name="Routledge, Mandy" userId="bacdedf5-8e30-494b-ad8b-f27fa30c4f8d" providerId="ADAL" clId="{54F8DEE5-522C-4C90-84CE-D9AEE8A21209}" dt="2025-04-15T08:14:55.990" v="1559" actId="1076"/>
          <ac:picMkLst>
            <pc:docMk/>
            <pc:sldMk cId="2392472401" sldId="1537"/>
            <ac:picMk id="17" creationId="{CBADABAA-5606-6749-1C45-C151B0FD8AA5}"/>
          </ac:picMkLst>
        </pc:picChg>
        <pc:picChg chg="add mod">
          <ac:chgData name="Routledge, Mandy" userId="bacdedf5-8e30-494b-ad8b-f27fa30c4f8d" providerId="ADAL" clId="{54F8DEE5-522C-4C90-84CE-D9AEE8A21209}" dt="2025-04-14T18:32:48.995" v="519" actId="1076"/>
          <ac:picMkLst>
            <pc:docMk/>
            <pc:sldMk cId="2392472401" sldId="1537"/>
            <ac:picMk id="25" creationId="{1B471D5B-C3CE-29B5-02CB-1BD0FA51496E}"/>
          </ac:picMkLst>
        </pc:picChg>
        <pc:picChg chg="add del mod">
          <ac:chgData name="Routledge, Mandy" userId="bacdedf5-8e30-494b-ad8b-f27fa30c4f8d" providerId="ADAL" clId="{54F8DEE5-522C-4C90-84CE-D9AEE8A21209}" dt="2025-04-15T08:14:49.152" v="1556" actId="478"/>
          <ac:picMkLst>
            <pc:docMk/>
            <pc:sldMk cId="2392472401" sldId="1537"/>
            <ac:picMk id="28" creationId="{FBE77D83-EDF7-472C-95F1-EEE5DD9AC401}"/>
          </ac:picMkLst>
        </pc:picChg>
        <pc:picChg chg="add mod">
          <ac:chgData name="Routledge, Mandy" userId="bacdedf5-8e30-494b-ad8b-f27fa30c4f8d" providerId="ADAL" clId="{54F8DEE5-522C-4C90-84CE-D9AEE8A21209}" dt="2025-04-14T18:34:16.066" v="588" actId="1076"/>
          <ac:picMkLst>
            <pc:docMk/>
            <pc:sldMk cId="2392472401" sldId="1537"/>
            <ac:picMk id="40" creationId="{9040BA1D-63C6-8140-9D14-522822810497}"/>
          </ac:picMkLst>
        </pc:picChg>
        <pc:cxnChg chg="del">
          <ac:chgData name="Routledge, Mandy" userId="bacdedf5-8e30-494b-ad8b-f27fa30c4f8d" providerId="ADAL" clId="{54F8DEE5-522C-4C90-84CE-D9AEE8A21209}" dt="2025-04-14T18:28:13.334" v="319" actId="478"/>
          <ac:cxnSpMkLst>
            <pc:docMk/>
            <pc:sldMk cId="2392472401" sldId="1537"/>
            <ac:cxnSpMk id="21" creationId="{B84B33EF-2A54-99B2-FEF8-27486B72F624}"/>
          </ac:cxnSpMkLst>
        </pc:cxnChg>
        <pc:cxnChg chg="mod">
          <ac:chgData name="Routledge, Mandy" userId="bacdedf5-8e30-494b-ad8b-f27fa30c4f8d" providerId="ADAL" clId="{54F8DEE5-522C-4C90-84CE-D9AEE8A21209}" dt="2025-04-15T08:16:27.286" v="1596" actId="14100"/>
          <ac:cxnSpMkLst>
            <pc:docMk/>
            <pc:sldMk cId="2392472401" sldId="1537"/>
            <ac:cxnSpMk id="27" creationId="{EC90AE0F-5DD8-2D25-C999-5E0CC65E11C5}"/>
          </ac:cxnSpMkLst>
        </pc:cxnChg>
        <pc:cxnChg chg="mod">
          <ac:chgData name="Routledge, Mandy" userId="bacdedf5-8e30-494b-ad8b-f27fa30c4f8d" providerId="ADAL" clId="{54F8DEE5-522C-4C90-84CE-D9AEE8A21209}" dt="2025-04-14T18:33:14.554" v="552" actId="14100"/>
          <ac:cxnSpMkLst>
            <pc:docMk/>
            <pc:sldMk cId="2392472401" sldId="1537"/>
            <ac:cxnSpMk id="29" creationId="{10445519-6BAB-CA4B-0B0C-EF80D4D34E4C}"/>
          </ac:cxnSpMkLst>
        </pc:cxnChg>
        <pc:cxnChg chg="add mod">
          <ac:chgData name="Routledge, Mandy" userId="bacdedf5-8e30-494b-ad8b-f27fa30c4f8d" providerId="ADAL" clId="{54F8DEE5-522C-4C90-84CE-D9AEE8A21209}" dt="2025-04-14T18:34:03.142" v="585" actId="14100"/>
          <ac:cxnSpMkLst>
            <pc:docMk/>
            <pc:sldMk cId="2392472401" sldId="1537"/>
            <ac:cxnSpMk id="35" creationId="{CE56632D-29A3-57BD-3F64-DEB16784BD0A}"/>
          </ac:cxnSpMkLst>
        </pc:cxnChg>
      </pc:sldChg>
      <pc:sldChg chg="modSp add mod">
        <pc:chgData name="Routledge, Mandy" userId="bacdedf5-8e30-494b-ad8b-f27fa30c4f8d" providerId="ADAL" clId="{54F8DEE5-522C-4C90-84CE-D9AEE8A21209}" dt="2025-04-14T18:35:57.582" v="620" actId="6549"/>
        <pc:sldMkLst>
          <pc:docMk/>
          <pc:sldMk cId="2641391743" sldId="1538"/>
        </pc:sldMkLst>
        <pc:spChg chg="mod">
          <ac:chgData name="Routledge, Mandy" userId="bacdedf5-8e30-494b-ad8b-f27fa30c4f8d" providerId="ADAL" clId="{54F8DEE5-522C-4C90-84CE-D9AEE8A21209}" dt="2025-04-14T18:35:57.582" v="620" actId="6549"/>
          <ac:spMkLst>
            <pc:docMk/>
            <pc:sldMk cId="2641391743" sldId="1538"/>
            <ac:spMk id="36" creationId="{D8EF981A-9BA7-0EB1-9B70-F7FBF2F7DF1C}"/>
          </ac:spMkLst>
        </pc:spChg>
      </pc:sldChg>
      <pc:sldChg chg="add">
        <pc:chgData name="Routledge, Mandy" userId="bacdedf5-8e30-494b-ad8b-f27fa30c4f8d" providerId="ADAL" clId="{54F8DEE5-522C-4C90-84CE-D9AEE8A21209}" dt="2025-04-14T18:36:50.922" v="622"/>
        <pc:sldMkLst>
          <pc:docMk/>
          <pc:sldMk cId="1183940728" sldId="1539"/>
        </pc:sldMkLst>
      </pc:sldChg>
      <pc:sldChg chg="addSp delSp modSp add mod">
        <pc:chgData name="Routledge, Mandy" userId="bacdedf5-8e30-494b-ad8b-f27fa30c4f8d" providerId="ADAL" clId="{54F8DEE5-522C-4C90-84CE-D9AEE8A21209}" dt="2025-04-15T08:10:11.023" v="1554" actId="1036"/>
        <pc:sldMkLst>
          <pc:docMk/>
          <pc:sldMk cId="3169704979" sldId="1540"/>
        </pc:sldMkLst>
        <pc:spChg chg="mod">
          <ac:chgData name="Routledge, Mandy" userId="bacdedf5-8e30-494b-ad8b-f27fa30c4f8d" providerId="ADAL" clId="{54F8DEE5-522C-4C90-84CE-D9AEE8A21209}" dt="2025-04-15T08:10:11.023" v="1554" actId="1036"/>
          <ac:spMkLst>
            <pc:docMk/>
            <pc:sldMk cId="3169704979" sldId="1540"/>
            <ac:spMk id="13" creationId="{4985FF45-EE56-11C3-E0CC-6BBB359031C0}"/>
          </ac:spMkLst>
        </pc:spChg>
        <pc:picChg chg="add mod">
          <ac:chgData name="Routledge, Mandy" userId="bacdedf5-8e30-494b-ad8b-f27fa30c4f8d" providerId="ADAL" clId="{54F8DEE5-522C-4C90-84CE-D9AEE8A21209}" dt="2025-04-15T08:04:40.676" v="1517" actId="1076"/>
          <ac:picMkLst>
            <pc:docMk/>
            <pc:sldMk cId="3169704979" sldId="1540"/>
            <ac:picMk id="17" creationId="{3980478C-0220-5264-AFF1-E5ABAA76BD1F}"/>
          </ac:picMkLst>
        </pc:picChg>
        <pc:picChg chg="del">
          <ac:chgData name="Routledge, Mandy" userId="bacdedf5-8e30-494b-ad8b-f27fa30c4f8d" providerId="ADAL" clId="{54F8DEE5-522C-4C90-84CE-D9AEE8A21209}" dt="2025-04-15T08:04:33.098" v="1514" actId="478"/>
          <ac:picMkLst>
            <pc:docMk/>
            <pc:sldMk cId="3169704979" sldId="1540"/>
            <ac:picMk id="23" creationId="{AD95DF88-922A-9BC4-405A-CDC81C680407}"/>
          </ac:picMkLst>
        </pc:picChg>
      </pc:sldChg>
      <pc:sldChg chg="addSp delSp modSp add mod">
        <pc:chgData name="Routledge, Mandy" userId="bacdedf5-8e30-494b-ad8b-f27fa30c4f8d" providerId="ADAL" clId="{54F8DEE5-522C-4C90-84CE-D9AEE8A21209}" dt="2025-04-15T07:45:40.090" v="1468" actId="20577"/>
        <pc:sldMkLst>
          <pc:docMk/>
          <pc:sldMk cId="1475442701" sldId="1541"/>
        </pc:sldMkLst>
        <pc:spChg chg="mod">
          <ac:chgData name="Routledge, Mandy" userId="bacdedf5-8e30-494b-ad8b-f27fa30c4f8d" providerId="ADAL" clId="{54F8DEE5-522C-4C90-84CE-D9AEE8A21209}" dt="2025-04-14T18:39:10.383" v="646" actId="14100"/>
          <ac:spMkLst>
            <pc:docMk/>
            <pc:sldMk cId="1475442701" sldId="1541"/>
            <ac:spMk id="10" creationId="{EC0CC1D0-FE60-F840-73E9-0CE7E683D1F2}"/>
          </ac:spMkLst>
        </pc:spChg>
        <pc:spChg chg="mod">
          <ac:chgData name="Routledge, Mandy" userId="bacdedf5-8e30-494b-ad8b-f27fa30c4f8d" providerId="ADAL" clId="{54F8DEE5-522C-4C90-84CE-D9AEE8A21209}" dt="2025-04-14T18:39:08.407" v="645" actId="1076"/>
          <ac:spMkLst>
            <pc:docMk/>
            <pc:sldMk cId="1475442701" sldId="1541"/>
            <ac:spMk id="11" creationId="{CD78B488-E032-3F3E-C334-FB96F8D71FB2}"/>
          </ac:spMkLst>
        </pc:spChg>
        <pc:spChg chg="mod">
          <ac:chgData name="Routledge, Mandy" userId="bacdedf5-8e30-494b-ad8b-f27fa30c4f8d" providerId="ADAL" clId="{54F8DEE5-522C-4C90-84CE-D9AEE8A21209}" dt="2025-04-14T18:39:31.448" v="656" actId="20577"/>
          <ac:spMkLst>
            <pc:docMk/>
            <pc:sldMk cId="1475442701" sldId="1541"/>
            <ac:spMk id="12" creationId="{E2476A93-B8D4-4E44-87FD-AFF601B2337C}"/>
          </ac:spMkLst>
        </pc:spChg>
        <pc:spChg chg="mod">
          <ac:chgData name="Routledge, Mandy" userId="bacdedf5-8e30-494b-ad8b-f27fa30c4f8d" providerId="ADAL" clId="{54F8DEE5-522C-4C90-84CE-D9AEE8A21209}" dt="2025-04-15T07:45:40.090" v="1468" actId="20577"/>
          <ac:spMkLst>
            <pc:docMk/>
            <pc:sldMk cId="1475442701" sldId="1541"/>
            <ac:spMk id="13" creationId="{4985FF45-EE56-11C3-E0CC-6BBB359031C0}"/>
          </ac:spMkLst>
        </pc:spChg>
        <pc:spChg chg="mod">
          <ac:chgData name="Routledge, Mandy" userId="bacdedf5-8e30-494b-ad8b-f27fa30c4f8d" providerId="ADAL" clId="{54F8DEE5-522C-4C90-84CE-D9AEE8A21209}" dt="2025-04-14T18:39:37.557" v="668" actId="20577"/>
          <ac:spMkLst>
            <pc:docMk/>
            <pc:sldMk cId="1475442701" sldId="1541"/>
            <ac:spMk id="15" creationId="{6EA1F8B7-D4BC-D8B0-E6FD-F33ECB45A1DD}"/>
          </ac:spMkLst>
        </pc:spChg>
        <pc:spChg chg="mod">
          <ac:chgData name="Routledge, Mandy" userId="bacdedf5-8e30-494b-ad8b-f27fa30c4f8d" providerId="ADAL" clId="{54F8DEE5-522C-4C90-84CE-D9AEE8A21209}" dt="2025-04-14T18:39:28.618" v="650" actId="14100"/>
          <ac:spMkLst>
            <pc:docMk/>
            <pc:sldMk cId="1475442701" sldId="1541"/>
            <ac:spMk id="16" creationId="{F53F294D-65CC-23A5-E4A1-B2132FCF814C}"/>
          </ac:spMkLst>
        </pc:spChg>
        <pc:spChg chg="mod">
          <ac:chgData name="Routledge, Mandy" userId="bacdedf5-8e30-494b-ad8b-f27fa30c4f8d" providerId="ADAL" clId="{54F8DEE5-522C-4C90-84CE-D9AEE8A21209}" dt="2025-04-14T18:39:23.566" v="649" actId="948"/>
          <ac:spMkLst>
            <pc:docMk/>
            <pc:sldMk cId="1475442701" sldId="1541"/>
            <ac:spMk id="17" creationId="{AB86235B-CBC0-F9DB-29F4-F23367831B1B}"/>
          </ac:spMkLst>
        </pc:spChg>
        <pc:picChg chg="add mod">
          <ac:chgData name="Routledge, Mandy" userId="bacdedf5-8e30-494b-ad8b-f27fa30c4f8d" providerId="ADAL" clId="{54F8DEE5-522C-4C90-84CE-D9AEE8A21209}" dt="2025-04-14T18:40:00.483" v="675" actId="1076"/>
          <ac:picMkLst>
            <pc:docMk/>
            <pc:sldMk cId="1475442701" sldId="1541"/>
            <ac:picMk id="4" creationId="{D9970954-1BF2-0EA2-7123-D55E89209D84}"/>
          </ac:picMkLst>
        </pc:picChg>
        <pc:picChg chg="add del mod">
          <ac:chgData name="Routledge, Mandy" userId="bacdedf5-8e30-494b-ad8b-f27fa30c4f8d" providerId="ADAL" clId="{54F8DEE5-522C-4C90-84CE-D9AEE8A21209}" dt="2025-04-15T07:45:31.276" v="1458" actId="478"/>
          <ac:picMkLst>
            <pc:docMk/>
            <pc:sldMk cId="1475442701" sldId="1541"/>
            <ac:picMk id="21" creationId="{B5156EBE-C31F-F209-F516-5EC5935184C0}"/>
          </ac:picMkLst>
        </pc:picChg>
        <pc:picChg chg="add mod">
          <ac:chgData name="Routledge, Mandy" userId="bacdedf5-8e30-494b-ad8b-f27fa30c4f8d" providerId="ADAL" clId="{54F8DEE5-522C-4C90-84CE-D9AEE8A21209}" dt="2025-04-14T18:40:06.419" v="677" actId="1076"/>
          <ac:picMkLst>
            <pc:docMk/>
            <pc:sldMk cId="1475442701" sldId="1541"/>
            <ac:picMk id="22" creationId="{4E0A95FD-F4E7-DE11-5764-196E1C729BDF}"/>
          </ac:picMkLst>
        </pc:picChg>
        <pc:picChg chg="add mod">
          <ac:chgData name="Routledge, Mandy" userId="bacdedf5-8e30-494b-ad8b-f27fa30c4f8d" providerId="ADAL" clId="{54F8DEE5-522C-4C90-84CE-D9AEE8A21209}" dt="2025-04-15T07:45:37.315" v="1462" actId="14100"/>
          <ac:picMkLst>
            <pc:docMk/>
            <pc:sldMk cId="1475442701" sldId="1541"/>
            <ac:picMk id="23" creationId="{29BB8833-3971-7268-8DDE-9381C383EFEE}"/>
          </ac:picMkLst>
        </pc:picChg>
      </pc:sldChg>
      <pc:sldChg chg="add del">
        <pc:chgData name="Routledge, Mandy" userId="bacdedf5-8e30-494b-ad8b-f27fa30c4f8d" providerId="ADAL" clId="{54F8DEE5-522C-4C90-84CE-D9AEE8A21209}" dt="2025-04-14T18:49:10.461" v="775" actId="47"/>
        <pc:sldMkLst>
          <pc:docMk/>
          <pc:sldMk cId="1500069369" sldId="1542"/>
        </pc:sldMkLst>
      </pc:sldChg>
      <pc:sldChg chg="addSp modSp add mod">
        <pc:chgData name="Routledge, Mandy" userId="bacdedf5-8e30-494b-ad8b-f27fa30c4f8d" providerId="ADAL" clId="{54F8DEE5-522C-4C90-84CE-D9AEE8A21209}" dt="2025-04-15T08:18:12.745" v="1619" actId="1076"/>
        <pc:sldMkLst>
          <pc:docMk/>
          <pc:sldMk cId="4216454412" sldId="1543"/>
        </pc:sldMkLst>
        <pc:spChg chg="mod">
          <ac:chgData name="Routledge, Mandy" userId="bacdedf5-8e30-494b-ad8b-f27fa30c4f8d" providerId="ADAL" clId="{54F8DEE5-522C-4C90-84CE-D9AEE8A21209}" dt="2025-04-14T18:47:42.510" v="758" actId="1076"/>
          <ac:spMkLst>
            <pc:docMk/>
            <pc:sldMk cId="4216454412" sldId="1543"/>
            <ac:spMk id="4" creationId="{D753C383-62C8-E733-4553-E085527A1FCA}"/>
          </ac:spMkLst>
        </pc:spChg>
        <pc:spChg chg="mod">
          <ac:chgData name="Routledge, Mandy" userId="bacdedf5-8e30-494b-ad8b-f27fa30c4f8d" providerId="ADAL" clId="{54F8DEE5-522C-4C90-84CE-D9AEE8A21209}" dt="2025-04-14T18:47:39.540" v="757" actId="1076"/>
          <ac:spMkLst>
            <pc:docMk/>
            <pc:sldMk cId="4216454412" sldId="1543"/>
            <ac:spMk id="9" creationId="{B5FA4264-9F79-B20D-0826-CEC58E7B74B7}"/>
          </ac:spMkLst>
        </pc:spChg>
        <pc:spChg chg="mod">
          <ac:chgData name="Routledge, Mandy" userId="bacdedf5-8e30-494b-ad8b-f27fa30c4f8d" providerId="ADAL" clId="{54F8DEE5-522C-4C90-84CE-D9AEE8A21209}" dt="2025-04-14T18:47:53.494" v="761" actId="1076"/>
          <ac:spMkLst>
            <pc:docMk/>
            <pc:sldMk cId="4216454412" sldId="1543"/>
            <ac:spMk id="10" creationId="{B37FADB8-F5A5-F448-15A7-6A630939BCDC}"/>
          </ac:spMkLst>
        </pc:spChg>
        <pc:spChg chg="mod">
          <ac:chgData name="Routledge, Mandy" userId="bacdedf5-8e30-494b-ad8b-f27fa30c4f8d" providerId="ADAL" clId="{54F8DEE5-522C-4C90-84CE-D9AEE8A21209}" dt="2025-04-14T18:47:47.491" v="760" actId="1076"/>
          <ac:spMkLst>
            <pc:docMk/>
            <pc:sldMk cId="4216454412" sldId="1543"/>
            <ac:spMk id="11" creationId="{2D5226DB-4490-ECD5-880A-CDAB0447C263}"/>
          </ac:spMkLst>
        </pc:spChg>
        <pc:spChg chg="mod">
          <ac:chgData name="Routledge, Mandy" userId="bacdedf5-8e30-494b-ad8b-f27fa30c4f8d" providerId="ADAL" clId="{54F8DEE5-522C-4C90-84CE-D9AEE8A21209}" dt="2025-04-14T18:47:12.804" v="749" actId="1076"/>
          <ac:spMkLst>
            <pc:docMk/>
            <pc:sldMk cId="4216454412" sldId="1543"/>
            <ac:spMk id="12" creationId="{E2476A93-B8D4-4E44-87FD-AFF601B2337C}"/>
          </ac:spMkLst>
        </pc:spChg>
        <pc:spChg chg="mod">
          <ac:chgData name="Routledge, Mandy" userId="bacdedf5-8e30-494b-ad8b-f27fa30c4f8d" providerId="ADAL" clId="{54F8DEE5-522C-4C90-84CE-D9AEE8A21209}" dt="2025-04-15T08:18:12.745" v="1619" actId="1076"/>
          <ac:spMkLst>
            <pc:docMk/>
            <pc:sldMk cId="4216454412" sldId="1543"/>
            <ac:spMk id="13" creationId="{4985FF45-EE56-11C3-E0CC-6BBB359031C0}"/>
          </ac:spMkLst>
        </pc:spChg>
        <pc:spChg chg="mod">
          <ac:chgData name="Routledge, Mandy" userId="bacdedf5-8e30-494b-ad8b-f27fa30c4f8d" providerId="ADAL" clId="{54F8DEE5-522C-4C90-84CE-D9AEE8A21209}" dt="2025-04-14T18:48:14.137" v="766" actId="1076"/>
          <ac:spMkLst>
            <pc:docMk/>
            <pc:sldMk cId="4216454412" sldId="1543"/>
            <ac:spMk id="14" creationId="{B7594A3B-3117-84CE-C300-FB96E5ED269D}"/>
          </ac:spMkLst>
        </pc:spChg>
        <pc:spChg chg="mod">
          <ac:chgData name="Routledge, Mandy" userId="bacdedf5-8e30-494b-ad8b-f27fa30c4f8d" providerId="ADAL" clId="{54F8DEE5-522C-4C90-84CE-D9AEE8A21209}" dt="2025-04-14T18:48:11.877" v="765" actId="1076"/>
          <ac:spMkLst>
            <pc:docMk/>
            <pc:sldMk cId="4216454412" sldId="1543"/>
            <ac:spMk id="15" creationId="{6EA1F8B7-D4BC-D8B0-E6FD-F33ECB45A1DD}"/>
          </ac:spMkLst>
        </pc:spChg>
        <pc:spChg chg="mod">
          <ac:chgData name="Routledge, Mandy" userId="bacdedf5-8e30-494b-ad8b-f27fa30c4f8d" providerId="ADAL" clId="{54F8DEE5-522C-4C90-84CE-D9AEE8A21209}" dt="2025-04-14T18:47:27.104" v="753" actId="1076"/>
          <ac:spMkLst>
            <pc:docMk/>
            <pc:sldMk cId="4216454412" sldId="1543"/>
            <ac:spMk id="18" creationId="{85D7DD60-F4AA-AD34-A265-146B167D02FE}"/>
          </ac:spMkLst>
        </pc:spChg>
        <pc:spChg chg="mod">
          <ac:chgData name="Routledge, Mandy" userId="bacdedf5-8e30-494b-ad8b-f27fa30c4f8d" providerId="ADAL" clId="{54F8DEE5-522C-4C90-84CE-D9AEE8A21209}" dt="2025-04-14T18:47:09.724" v="748" actId="1076"/>
          <ac:spMkLst>
            <pc:docMk/>
            <pc:sldMk cId="4216454412" sldId="1543"/>
            <ac:spMk id="19" creationId="{40542B69-6D97-5F24-63E3-ABE36EA69A27}"/>
          </ac:spMkLst>
        </pc:spChg>
        <pc:picChg chg="add mod">
          <ac:chgData name="Routledge, Mandy" userId="bacdedf5-8e30-494b-ad8b-f27fa30c4f8d" providerId="ADAL" clId="{54F8DEE5-522C-4C90-84CE-D9AEE8A21209}" dt="2025-04-14T18:46:29.074" v="702" actId="1076"/>
          <ac:picMkLst>
            <pc:docMk/>
            <pc:sldMk cId="4216454412" sldId="1543"/>
            <ac:picMk id="17" creationId="{1D4157B5-96FA-63E6-B49B-84E430E3511E}"/>
          </ac:picMkLst>
        </pc:picChg>
        <pc:picChg chg="add mod">
          <ac:chgData name="Routledge, Mandy" userId="bacdedf5-8e30-494b-ad8b-f27fa30c4f8d" providerId="ADAL" clId="{54F8DEE5-522C-4C90-84CE-D9AEE8A21209}" dt="2025-04-14T18:49:15.263" v="776" actId="14100"/>
          <ac:picMkLst>
            <pc:docMk/>
            <pc:sldMk cId="4216454412" sldId="1543"/>
            <ac:picMk id="23" creationId="{BB958E28-B42A-5B56-FF5A-675C17F8790A}"/>
          </ac:picMkLst>
        </pc:picChg>
        <pc:picChg chg="add mod ord">
          <ac:chgData name="Routledge, Mandy" userId="bacdedf5-8e30-494b-ad8b-f27fa30c4f8d" providerId="ADAL" clId="{54F8DEE5-522C-4C90-84CE-D9AEE8A21209}" dt="2025-04-14T18:48:32.141" v="771" actId="167"/>
          <ac:picMkLst>
            <pc:docMk/>
            <pc:sldMk cId="4216454412" sldId="1543"/>
            <ac:picMk id="26" creationId="{F778AC84-C996-F87B-BAB8-59E69DF2359B}"/>
          </ac:picMkLst>
        </pc:picChg>
        <pc:picChg chg="add mod">
          <ac:chgData name="Routledge, Mandy" userId="bacdedf5-8e30-494b-ad8b-f27fa30c4f8d" providerId="ADAL" clId="{54F8DEE5-522C-4C90-84CE-D9AEE8A21209}" dt="2025-04-14T18:49:06.997" v="774" actId="1076"/>
          <ac:picMkLst>
            <pc:docMk/>
            <pc:sldMk cId="4216454412" sldId="1543"/>
            <ac:picMk id="31" creationId="{E4A2D810-6094-71FD-3349-3C223AA97C65}"/>
          </ac:picMkLst>
        </pc:picChg>
        <pc:cxnChg chg="mod">
          <ac:chgData name="Routledge, Mandy" userId="bacdedf5-8e30-494b-ad8b-f27fa30c4f8d" providerId="ADAL" clId="{54F8DEE5-522C-4C90-84CE-D9AEE8A21209}" dt="2025-04-14T18:47:15.747" v="750" actId="14100"/>
          <ac:cxnSpMkLst>
            <pc:docMk/>
            <pc:sldMk cId="4216454412" sldId="1543"/>
            <ac:cxnSpMk id="21" creationId="{B84B33EF-2A54-99B2-FEF8-27486B72F624}"/>
          </ac:cxnSpMkLst>
        </pc:cxnChg>
        <pc:cxnChg chg="mod">
          <ac:chgData name="Routledge, Mandy" userId="bacdedf5-8e30-494b-ad8b-f27fa30c4f8d" providerId="ADAL" clId="{54F8DEE5-522C-4C90-84CE-D9AEE8A21209}" dt="2025-04-14T18:47:35.256" v="756" actId="14100"/>
          <ac:cxnSpMkLst>
            <pc:docMk/>
            <pc:sldMk cId="4216454412" sldId="1543"/>
            <ac:cxnSpMk id="27" creationId="{EC90AE0F-5DD8-2D25-C999-5E0CC65E11C5}"/>
          </ac:cxnSpMkLst>
        </pc:cxnChg>
        <pc:cxnChg chg="mod">
          <ac:chgData name="Routledge, Mandy" userId="bacdedf5-8e30-494b-ad8b-f27fa30c4f8d" providerId="ADAL" clId="{54F8DEE5-522C-4C90-84CE-D9AEE8A21209}" dt="2025-04-14T18:48:20.962" v="768" actId="14100"/>
          <ac:cxnSpMkLst>
            <pc:docMk/>
            <pc:sldMk cId="4216454412" sldId="1543"/>
            <ac:cxnSpMk id="29" creationId="{10445519-6BAB-CA4B-0B0C-EF80D4D34E4C}"/>
          </ac:cxnSpMkLst>
        </pc:cxnChg>
      </pc:sldChg>
      <pc:sldChg chg="addSp modSp add mod">
        <pc:chgData name="Routledge, Mandy" userId="bacdedf5-8e30-494b-ad8b-f27fa30c4f8d" providerId="ADAL" clId="{54F8DEE5-522C-4C90-84CE-D9AEE8A21209}" dt="2025-04-15T08:09:49.692" v="1548" actId="14100"/>
        <pc:sldMkLst>
          <pc:docMk/>
          <pc:sldMk cId="511934390" sldId="1544"/>
        </pc:sldMkLst>
        <pc:spChg chg="add mod">
          <ac:chgData name="Routledge, Mandy" userId="bacdedf5-8e30-494b-ad8b-f27fa30c4f8d" providerId="ADAL" clId="{54F8DEE5-522C-4C90-84CE-D9AEE8A21209}" dt="2025-04-14T18:58:54.389" v="1110" actId="1076"/>
          <ac:spMkLst>
            <pc:docMk/>
            <pc:sldMk cId="511934390" sldId="1544"/>
            <ac:spMk id="9" creationId="{B57E1C3C-4E52-FB5B-57E8-72A7F1D2BD59}"/>
          </ac:spMkLst>
        </pc:spChg>
        <pc:spChg chg="mod">
          <ac:chgData name="Routledge, Mandy" userId="bacdedf5-8e30-494b-ad8b-f27fa30c4f8d" providerId="ADAL" clId="{54F8DEE5-522C-4C90-84CE-D9AEE8A21209}" dt="2025-04-14T18:55:24.244" v="955" actId="20577"/>
          <ac:spMkLst>
            <pc:docMk/>
            <pc:sldMk cId="511934390" sldId="1544"/>
            <ac:spMk id="12" creationId="{E2476A93-B8D4-4E44-87FD-AFF601B2337C}"/>
          </ac:spMkLst>
        </pc:spChg>
        <pc:spChg chg="mod">
          <ac:chgData name="Routledge, Mandy" userId="bacdedf5-8e30-494b-ad8b-f27fa30c4f8d" providerId="ADAL" clId="{54F8DEE5-522C-4C90-84CE-D9AEE8A21209}" dt="2025-04-14T18:57:29.501" v="1074" actId="20577"/>
          <ac:spMkLst>
            <pc:docMk/>
            <pc:sldMk cId="511934390" sldId="1544"/>
            <ac:spMk id="13" creationId="{4985FF45-EE56-11C3-E0CC-6BBB359031C0}"/>
          </ac:spMkLst>
        </pc:spChg>
        <pc:spChg chg="mod">
          <ac:chgData name="Routledge, Mandy" userId="bacdedf5-8e30-494b-ad8b-f27fa30c4f8d" providerId="ADAL" clId="{54F8DEE5-522C-4C90-84CE-D9AEE8A21209}" dt="2025-04-15T08:09:49.692" v="1548" actId="14100"/>
          <ac:spMkLst>
            <pc:docMk/>
            <pc:sldMk cId="511934390" sldId="1544"/>
            <ac:spMk id="14" creationId="{B7594A3B-3117-84CE-C300-FB96E5ED269D}"/>
          </ac:spMkLst>
        </pc:spChg>
        <pc:spChg chg="mod">
          <ac:chgData name="Routledge, Mandy" userId="bacdedf5-8e30-494b-ad8b-f27fa30c4f8d" providerId="ADAL" clId="{54F8DEE5-522C-4C90-84CE-D9AEE8A21209}" dt="2025-04-15T08:09:45.939" v="1547" actId="1036"/>
          <ac:spMkLst>
            <pc:docMk/>
            <pc:sldMk cId="511934390" sldId="1544"/>
            <ac:spMk id="15" creationId="{6EA1F8B7-D4BC-D8B0-E6FD-F33ECB45A1DD}"/>
          </ac:spMkLst>
        </pc:spChg>
        <pc:spChg chg="mod">
          <ac:chgData name="Routledge, Mandy" userId="bacdedf5-8e30-494b-ad8b-f27fa30c4f8d" providerId="ADAL" clId="{54F8DEE5-522C-4C90-84CE-D9AEE8A21209}" dt="2025-04-14T18:58:11.220" v="1103" actId="14100"/>
          <ac:spMkLst>
            <pc:docMk/>
            <pc:sldMk cId="511934390" sldId="1544"/>
            <ac:spMk id="16" creationId="{F53F294D-65CC-23A5-E4A1-B2132FCF814C}"/>
          </ac:spMkLst>
        </pc:spChg>
        <pc:spChg chg="mod">
          <ac:chgData name="Routledge, Mandy" userId="bacdedf5-8e30-494b-ad8b-f27fa30c4f8d" providerId="ADAL" clId="{54F8DEE5-522C-4C90-84CE-D9AEE8A21209}" dt="2025-04-14T18:58:08.941" v="1102" actId="1076"/>
          <ac:spMkLst>
            <pc:docMk/>
            <pc:sldMk cId="511934390" sldId="1544"/>
            <ac:spMk id="17" creationId="{AB86235B-CBC0-F9DB-29F4-F23367831B1B}"/>
          </ac:spMkLst>
        </pc:spChg>
      </pc:sldChg>
      <pc:sldChg chg="modSp add del mod">
        <pc:chgData name="Routledge, Mandy" userId="bacdedf5-8e30-494b-ad8b-f27fa30c4f8d" providerId="ADAL" clId="{54F8DEE5-522C-4C90-84CE-D9AEE8A21209}" dt="2025-04-14T18:55:13.053" v="944" actId="47"/>
        <pc:sldMkLst>
          <pc:docMk/>
          <pc:sldMk cId="3255386758" sldId="1544"/>
        </pc:sldMkLst>
        <pc:spChg chg="mod">
          <ac:chgData name="Routledge, Mandy" userId="bacdedf5-8e30-494b-ad8b-f27fa30c4f8d" providerId="ADAL" clId="{54F8DEE5-522C-4C90-84CE-D9AEE8A21209}" dt="2025-04-14T18:55:09.251" v="943" actId="20577"/>
          <ac:spMkLst>
            <pc:docMk/>
            <pc:sldMk cId="3255386758" sldId="1544"/>
            <ac:spMk id="12" creationId="{E2476A93-B8D4-4E44-87FD-AFF601B2337C}"/>
          </ac:spMkLst>
        </pc:spChg>
      </pc:sldChg>
      <pc:sldChg chg="delSp modSp add mod">
        <pc:chgData name="Routledge, Mandy" userId="bacdedf5-8e30-494b-ad8b-f27fa30c4f8d" providerId="ADAL" clId="{54F8DEE5-522C-4C90-84CE-D9AEE8A21209}" dt="2025-04-14T19:06:41.415" v="1221" actId="20577"/>
        <pc:sldMkLst>
          <pc:docMk/>
          <pc:sldMk cId="1801502221" sldId="1545"/>
        </pc:sldMkLst>
        <pc:spChg chg="mod">
          <ac:chgData name="Routledge, Mandy" userId="bacdedf5-8e30-494b-ad8b-f27fa30c4f8d" providerId="ADAL" clId="{54F8DEE5-522C-4C90-84CE-D9AEE8A21209}" dt="2025-04-14T19:02:43.470" v="1157"/>
          <ac:spMkLst>
            <pc:docMk/>
            <pc:sldMk cId="1801502221" sldId="1545"/>
            <ac:spMk id="33" creationId="{AC757F5E-B016-F947-4518-7C6B9CC7EE04}"/>
          </ac:spMkLst>
        </pc:spChg>
        <pc:spChg chg="mod">
          <ac:chgData name="Routledge, Mandy" userId="bacdedf5-8e30-494b-ad8b-f27fa30c4f8d" providerId="ADAL" clId="{54F8DEE5-522C-4C90-84CE-D9AEE8A21209}" dt="2025-04-14T19:03:11.189" v="1181" actId="20577"/>
          <ac:spMkLst>
            <pc:docMk/>
            <pc:sldMk cId="1801502221" sldId="1545"/>
            <ac:spMk id="34" creationId="{152372B3-00F5-781C-183E-6F2DDF35091D}"/>
          </ac:spMkLst>
        </pc:spChg>
        <pc:spChg chg="mod">
          <ac:chgData name="Routledge, Mandy" userId="bacdedf5-8e30-494b-ad8b-f27fa30c4f8d" providerId="ADAL" clId="{54F8DEE5-522C-4C90-84CE-D9AEE8A21209}" dt="2025-04-14T19:02:48.142" v="1158" actId="20577"/>
          <ac:spMkLst>
            <pc:docMk/>
            <pc:sldMk cId="1801502221" sldId="1545"/>
            <ac:spMk id="35" creationId="{37104C51-0232-62ED-4C6F-1447D06633EE}"/>
          </ac:spMkLst>
        </pc:spChg>
        <pc:spChg chg="mod">
          <ac:chgData name="Routledge, Mandy" userId="bacdedf5-8e30-494b-ad8b-f27fa30c4f8d" providerId="ADAL" clId="{54F8DEE5-522C-4C90-84CE-D9AEE8A21209}" dt="2025-04-14T19:06:41.415" v="1221" actId="20577"/>
          <ac:spMkLst>
            <pc:docMk/>
            <pc:sldMk cId="1801502221" sldId="1545"/>
            <ac:spMk id="36" creationId="{D8EF981A-9BA7-0EB1-9B70-F7FBF2F7DF1C}"/>
          </ac:spMkLst>
        </pc:spChg>
        <pc:picChg chg="del">
          <ac:chgData name="Routledge, Mandy" userId="bacdedf5-8e30-494b-ad8b-f27fa30c4f8d" providerId="ADAL" clId="{54F8DEE5-522C-4C90-84CE-D9AEE8A21209}" dt="2025-04-14T19:02:08.012" v="1112" actId="478"/>
          <ac:picMkLst>
            <pc:docMk/>
            <pc:sldMk cId="1801502221" sldId="1545"/>
            <ac:picMk id="9" creationId="{4EAF66EF-57DB-346C-C481-48A5638C0DAF}"/>
          </ac:picMkLst>
        </pc:picChg>
        <pc:picChg chg="del">
          <ac:chgData name="Routledge, Mandy" userId="bacdedf5-8e30-494b-ad8b-f27fa30c4f8d" providerId="ADAL" clId="{54F8DEE5-522C-4C90-84CE-D9AEE8A21209}" dt="2025-04-14T19:02:08.637" v="1113" actId="478"/>
          <ac:picMkLst>
            <pc:docMk/>
            <pc:sldMk cId="1801502221" sldId="1545"/>
            <ac:picMk id="18" creationId="{BFFF7ED1-7A45-1F68-FDFF-2E46C944494C}"/>
          </ac:picMkLst>
        </pc:picChg>
      </pc:sldChg>
      <pc:sldChg chg="add del">
        <pc:chgData name="Routledge, Mandy" userId="bacdedf5-8e30-494b-ad8b-f27fa30c4f8d" providerId="ADAL" clId="{54F8DEE5-522C-4C90-84CE-D9AEE8A21209}" dt="2025-04-15T08:34:42.428" v="1634" actId="2696"/>
        <pc:sldMkLst>
          <pc:docMk/>
          <pc:sldMk cId="3061172247" sldId="1546"/>
        </pc:sldMkLst>
      </pc:sldChg>
      <pc:sldChg chg="delSp add del mod">
        <pc:chgData name="Routledge, Mandy" userId="bacdedf5-8e30-494b-ad8b-f27fa30c4f8d" providerId="ADAL" clId="{54F8DEE5-522C-4C90-84CE-D9AEE8A21209}" dt="2025-04-15T08:05:49.400" v="1520" actId="47"/>
        <pc:sldMkLst>
          <pc:docMk/>
          <pc:sldMk cId="3061972460" sldId="1546"/>
        </pc:sldMkLst>
        <pc:spChg chg="del">
          <ac:chgData name="Routledge, Mandy" userId="bacdedf5-8e30-494b-ad8b-f27fa30c4f8d" providerId="ADAL" clId="{54F8DEE5-522C-4C90-84CE-D9AEE8A21209}" dt="2025-04-15T08:05:27.419" v="1519" actId="478"/>
          <ac:spMkLst>
            <pc:docMk/>
            <pc:sldMk cId="3061972460" sldId="1546"/>
            <ac:spMk id="6" creationId="{00000000-0000-0000-0000-000000000000}"/>
          </ac:spMkLst>
        </pc:spChg>
      </pc:sldChg>
      <pc:sldChg chg="addSp delSp modSp add mod">
        <pc:chgData name="Routledge, Mandy" userId="bacdedf5-8e30-494b-ad8b-f27fa30c4f8d" providerId="ADAL" clId="{54F8DEE5-522C-4C90-84CE-D9AEE8A21209}" dt="2025-04-15T08:36:35.899" v="1641" actId="1076"/>
        <pc:sldMkLst>
          <pc:docMk/>
          <pc:sldMk cId="3496086243" sldId="1546"/>
        </pc:sldMkLst>
        <pc:picChg chg="add mod">
          <ac:chgData name="Routledge, Mandy" userId="bacdedf5-8e30-494b-ad8b-f27fa30c4f8d" providerId="ADAL" clId="{54F8DEE5-522C-4C90-84CE-D9AEE8A21209}" dt="2025-04-15T08:36:35.899" v="1641" actId="1076"/>
          <ac:picMkLst>
            <pc:docMk/>
            <pc:sldMk cId="3496086243" sldId="1546"/>
            <ac:picMk id="2" creationId="{EC40B047-9BB5-008F-B3AE-F1C1A5118CE8}"/>
          </ac:picMkLst>
        </pc:picChg>
        <pc:picChg chg="del">
          <ac:chgData name="Routledge, Mandy" userId="bacdedf5-8e30-494b-ad8b-f27fa30c4f8d" providerId="ADAL" clId="{54F8DEE5-522C-4C90-84CE-D9AEE8A21209}" dt="2025-04-15T08:36:28.046" v="1636" actId="478"/>
          <ac:picMkLst>
            <pc:docMk/>
            <pc:sldMk cId="3496086243" sldId="1546"/>
            <ac:picMk id="3" creationId="{D70AD252-71AB-7A82-7080-C673D1200171}"/>
          </ac:picMkLst>
        </pc:picChg>
      </pc:sldChg>
      <pc:sldChg chg="addSp delSp modSp add del mod">
        <pc:chgData name="Routledge, Mandy" userId="bacdedf5-8e30-494b-ad8b-f27fa30c4f8d" providerId="ADAL" clId="{54F8DEE5-522C-4C90-84CE-D9AEE8A21209}" dt="2025-04-15T08:40:34.529" v="1673" actId="47"/>
        <pc:sldMkLst>
          <pc:docMk/>
          <pc:sldMk cId="3332776841" sldId="1547"/>
        </pc:sldMkLst>
        <pc:spChg chg="del">
          <ac:chgData name="Routledge, Mandy" userId="bacdedf5-8e30-494b-ad8b-f27fa30c4f8d" providerId="ADAL" clId="{54F8DEE5-522C-4C90-84CE-D9AEE8A21209}" dt="2025-04-15T08:40:12.793" v="1654" actId="478"/>
          <ac:spMkLst>
            <pc:docMk/>
            <pc:sldMk cId="3332776841" sldId="1547"/>
            <ac:spMk id="7" creationId="{D313AE8E-F950-A6F1-3136-CA1175444C7D}"/>
          </ac:spMkLst>
        </pc:spChg>
        <pc:spChg chg="del">
          <ac:chgData name="Routledge, Mandy" userId="bacdedf5-8e30-494b-ad8b-f27fa30c4f8d" providerId="ADAL" clId="{54F8DEE5-522C-4C90-84CE-D9AEE8A21209}" dt="2025-04-15T08:40:13.838" v="1656" actId="478"/>
          <ac:spMkLst>
            <pc:docMk/>
            <pc:sldMk cId="3332776841" sldId="1547"/>
            <ac:spMk id="8" creationId="{7AB18445-3E10-E5AC-2562-FBEBD67C097D}"/>
          </ac:spMkLst>
        </pc:spChg>
        <pc:picChg chg="add del mod">
          <ac:chgData name="Routledge, Mandy" userId="bacdedf5-8e30-494b-ad8b-f27fa30c4f8d" providerId="ADAL" clId="{54F8DEE5-522C-4C90-84CE-D9AEE8A21209}" dt="2025-04-15T08:40:33.255" v="1672" actId="478"/>
          <ac:picMkLst>
            <pc:docMk/>
            <pc:sldMk cId="3332776841" sldId="1547"/>
            <ac:picMk id="2" creationId="{7B81FF52-8AE5-61CD-4CF1-8897F14D7B9F}"/>
          </ac:picMkLst>
        </pc:picChg>
        <pc:picChg chg="del">
          <ac:chgData name="Routledge, Mandy" userId="bacdedf5-8e30-494b-ad8b-f27fa30c4f8d" providerId="ADAL" clId="{54F8DEE5-522C-4C90-84CE-D9AEE8A21209}" dt="2025-04-15T08:40:11.989" v="1653" actId="478"/>
          <ac:picMkLst>
            <pc:docMk/>
            <pc:sldMk cId="3332776841" sldId="1547"/>
            <ac:picMk id="4" creationId="{E72853F1-87CB-2BD5-9421-E931BBEBE602}"/>
          </ac:picMkLst>
        </pc:picChg>
        <pc:picChg chg="del">
          <ac:chgData name="Routledge, Mandy" userId="bacdedf5-8e30-494b-ad8b-f27fa30c4f8d" providerId="ADAL" clId="{54F8DEE5-522C-4C90-84CE-D9AEE8A21209}" dt="2025-04-15T08:40:13.229" v="1655" actId="478"/>
          <ac:picMkLst>
            <pc:docMk/>
            <pc:sldMk cId="3332776841" sldId="1547"/>
            <ac:picMk id="5" creationId="{82BC860C-FBBE-7321-E543-92117BBD1674}"/>
          </ac:picMkLst>
        </pc:picChg>
        <pc:picChg chg="del">
          <ac:chgData name="Routledge, Mandy" userId="bacdedf5-8e30-494b-ad8b-f27fa30c4f8d" providerId="ADAL" clId="{54F8DEE5-522C-4C90-84CE-D9AEE8A21209}" dt="2025-04-15T08:40:16.188" v="1659" actId="478"/>
          <ac:picMkLst>
            <pc:docMk/>
            <pc:sldMk cId="3332776841" sldId="1547"/>
            <ac:picMk id="9" creationId="{26724299-8883-6BBD-AF42-DD44A445BFDE}"/>
          </ac:picMkLst>
        </pc:picChg>
        <pc:picChg chg="del">
          <ac:chgData name="Routledge, Mandy" userId="bacdedf5-8e30-494b-ad8b-f27fa30c4f8d" providerId="ADAL" clId="{54F8DEE5-522C-4C90-84CE-D9AEE8A21209}" dt="2025-04-15T08:40:15.586" v="1658" actId="478"/>
          <ac:picMkLst>
            <pc:docMk/>
            <pc:sldMk cId="3332776841" sldId="1547"/>
            <ac:picMk id="10" creationId="{AADC7205-A10B-C84D-55DB-68F4F87C6EF1}"/>
          </ac:picMkLst>
        </pc:picChg>
        <pc:picChg chg="del">
          <ac:chgData name="Routledge, Mandy" userId="bacdedf5-8e30-494b-ad8b-f27fa30c4f8d" providerId="ADAL" clId="{54F8DEE5-522C-4C90-84CE-D9AEE8A21209}" dt="2025-04-15T08:40:17.395" v="1660" actId="478"/>
          <ac:picMkLst>
            <pc:docMk/>
            <pc:sldMk cId="3332776841" sldId="1547"/>
            <ac:picMk id="11" creationId="{6C8B7299-9DDF-DD15-6F28-B1E91162BA72}"/>
          </ac:picMkLst>
        </pc:picChg>
        <pc:picChg chg="del">
          <ac:chgData name="Routledge, Mandy" userId="bacdedf5-8e30-494b-ad8b-f27fa30c4f8d" providerId="ADAL" clId="{54F8DEE5-522C-4C90-84CE-D9AEE8A21209}" dt="2025-04-15T08:40:15.123" v="1657" actId="478"/>
          <ac:picMkLst>
            <pc:docMk/>
            <pc:sldMk cId="3332776841" sldId="1547"/>
            <ac:picMk id="12" creationId="{D2E93C9B-4751-BCDC-894C-ACBD9A7E7105}"/>
          </ac:picMkLst>
        </pc:picChg>
        <pc:picChg chg="del">
          <ac:chgData name="Routledge, Mandy" userId="bacdedf5-8e30-494b-ad8b-f27fa30c4f8d" providerId="ADAL" clId="{54F8DEE5-522C-4C90-84CE-D9AEE8A21209}" dt="2025-04-15T08:40:18.789" v="1662" actId="478"/>
          <ac:picMkLst>
            <pc:docMk/>
            <pc:sldMk cId="3332776841" sldId="1547"/>
            <ac:picMk id="13" creationId="{3F5E7DC5-8838-0E50-982D-6FBD5F5E68AD}"/>
          </ac:picMkLst>
        </pc:picChg>
        <pc:picChg chg="del">
          <ac:chgData name="Routledge, Mandy" userId="bacdedf5-8e30-494b-ad8b-f27fa30c4f8d" providerId="ADAL" clId="{54F8DEE5-522C-4C90-84CE-D9AEE8A21209}" dt="2025-04-15T08:40:19.336" v="1663" actId="478"/>
          <ac:picMkLst>
            <pc:docMk/>
            <pc:sldMk cId="3332776841" sldId="1547"/>
            <ac:picMk id="14" creationId="{16B81966-F90B-C0EC-2DFF-67B06EFA7195}"/>
          </ac:picMkLst>
        </pc:picChg>
        <pc:picChg chg="del">
          <ac:chgData name="Routledge, Mandy" userId="bacdedf5-8e30-494b-ad8b-f27fa30c4f8d" providerId="ADAL" clId="{54F8DEE5-522C-4C90-84CE-D9AEE8A21209}" dt="2025-04-15T08:40:18.070" v="1661" actId="478"/>
          <ac:picMkLst>
            <pc:docMk/>
            <pc:sldMk cId="3332776841" sldId="1547"/>
            <ac:picMk id="15" creationId="{033C7082-5FD7-84DA-BE1D-F8DD0DA2A395}"/>
          </ac:picMkLst>
        </pc:picChg>
        <pc:picChg chg="del">
          <ac:chgData name="Routledge, Mandy" userId="bacdedf5-8e30-494b-ad8b-f27fa30c4f8d" providerId="ADAL" clId="{54F8DEE5-522C-4C90-84CE-D9AEE8A21209}" dt="2025-04-15T08:40:23.288" v="1668" actId="478"/>
          <ac:picMkLst>
            <pc:docMk/>
            <pc:sldMk cId="3332776841" sldId="1547"/>
            <ac:picMk id="16" creationId="{DA0B665A-3547-90E9-E8FF-E394172467D9}"/>
          </ac:picMkLst>
        </pc:picChg>
        <pc:picChg chg="del">
          <ac:chgData name="Routledge, Mandy" userId="bacdedf5-8e30-494b-ad8b-f27fa30c4f8d" providerId="ADAL" clId="{54F8DEE5-522C-4C90-84CE-D9AEE8A21209}" dt="2025-04-15T08:40:20.754" v="1665" actId="478"/>
          <ac:picMkLst>
            <pc:docMk/>
            <pc:sldMk cId="3332776841" sldId="1547"/>
            <ac:picMk id="17" creationId="{28830804-5833-C73C-8920-10846B215799}"/>
          </ac:picMkLst>
        </pc:picChg>
        <pc:picChg chg="del">
          <ac:chgData name="Routledge, Mandy" userId="bacdedf5-8e30-494b-ad8b-f27fa30c4f8d" providerId="ADAL" clId="{54F8DEE5-522C-4C90-84CE-D9AEE8A21209}" dt="2025-04-15T08:40:21.784" v="1666" actId="478"/>
          <ac:picMkLst>
            <pc:docMk/>
            <pc:sldMk cId="3332776841" sldId="1547"/>
            <ac:picMk id="18" creationId="{2CD86843-7D40-2DEE-F428-9546C05E11DA}"/>
          </ac:picMkLst>
        </pc:picChg>
        <pc:picChg chg="del">
          <ac:chgData name="Routledge, Mandy" userId="bacdedf5-8e30-494b-ad8b-f27fa30c4f8d" providerId="ADAL" clId="{54F8DEE5-522C-4C90-84CE-D9AEE8A21209}" dt="2025-04-15T08:40:22.363" v="1667" actId="478"/>
          <ac:picMkLst>
            <pc:docMk/>
            <pc:sldMk cId="3332776841" sldId="1547"/>
            <ac:picMk id="19" creationId="{00709B70-7D9A-F189-2794-6EC8997CE41A}"/>
          </ac:picMkLst>
        </pc:picChg>
        <pc:picChg chg="del">
          <ac:chgData name="Routledge, Mandy" userId="bacdedf5-8e30-494b-ad8b-f27fa30c4f8d" providerId="ADAL" clId="{54F8DEE5-522C-4C90-84CE-D9AEE8A21209}" dt="2025-04-15T08:40:20.090" v="1664" actId="478"/>
          <ac:picMkLst>
            <pc:docMk/>
            <pc:sldMk cId="3332776841" sldId="1547"/>
            <ac:picMk id="20" creationId="{2295CD97-559F-D3C8-A829-86CD0984865F}"/>
          </ac:picMkLst>
        </pc:picChg>
      </pc:sldChg>
    </pc:docChg>
  </pc:docChgLst>
  <pc:docChgLst>
    <pc:chgData name="Routledge, Mandy" userId="bacdedf5-8e30-494b-ad8b-f27fa30c4f8d" providerId="ADAL" clId="{713D1CD3-4EE4-440B-843E-86C800D20A59}"/>
    <pc:docChg chg="modSld">
      <pc:chgData name="Routledge, Mandy" userId="bacdedf5-8e30-494b-ad8b-f27fa30c4f8d" providerId="ADAL" clId="{713D1CD3-4EE4-440B-843E-86C800D20A59}" dt="2025-03-18T10:31:42.245" v="11"/>
      <pc:docMkLst>
        <pc:docMk/>
      </pc:docMkLst>
      <pc:sldChg chg="modSp mod">
        <pc:chgData name="Routledge, Mandy" userId="bacdedf5-8e30-494b-ad8b-f27fa30c4f8d" providerId="ADAL" clId="{713D1CD3-4EE4-440B-843E-86C800D20A59}" dt="2025-03-18T10:31:42.245" v="11"/>
        <pc:sldMkLst>
          <pc:docMk/>
          <pc:sldMk cId="323006580" sldId="548"/>
        </pc:sldMkLst>
        <pc:spChg chg="mod">
          <ac:chgData name="Routledge, Mandy" userId="bacdedf5-8e30-494b-ad8b-f27fa30c4f8d" providerId="ADAL" clId="{713D1CD3-4EE4-440B-843E-86C800D20A59}" dt="2025-03-18T10:29:28.023" v="9" actId="20577"/>
          <ac:spMkLst>
            <pc:docMk/>
            <pc:sldMk cId="323006580" sldId="548"/>
            <ac:spMk id="3" creationId="{00000000-0000-0000-0000-000000000000}"/>
          </ac:spMkLst>
        </pc:spChg>
        <pc:spChg chg="mod">
          <ac:chgData name="Routledge, Mandy" userId="bacdedf5-8e30-494b-ad8b-f27fa30c4f8d" providerId="ADAL" clId="{713D1CD3-4EE4-440B-843E-86C800D20A59}" dt="2025-03-18T10:31:42.245" v="11"/>
          <ac:spMkLst>
            <pc:docMk/>
            <pc:sldMk cId="323006580" sldId="548"/>
            <ac:spMk id="4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8AC80DB3-B598-4E5A-BB64-FC9255C5E7E2}"/>
    <pc:docChg chg="custSel modSld">
      <pc:chgData name="Routledge, Mandy" userId="bacdedf5-8e30-494b-ad8b-f27fa30c4f8d" providerId="ADAL" clId="{8AC80DB3-B598-4E5A-BB64-FC9255C5E7E2}" dt="2025-03-18T10:48:18.922" v="78" actId="20577"/>
      <pc:docMkLst>
        <pc:docMk/>
      </pc:docMkLst>
      <pc:sldChg chg="modSp mod">
        <pc:chgData name="Routledge, Mandy" userId="bacdedf5-8e30-494b-ad8b-f27fa30c4f8d" providerId="ADAL" clId="{8AC80DB3-B598-4E5A-BB64-FC9255C5E7E2}" dt="2025-03-18T10:48:18.922" v="78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8AC80DB3-B598-4E5A-BB64-FC9255C5E7E2}" dt="2025-03-18T10:48:18.922" v="78" actId="20577"/>
          <ac:spMkLst>
            <pc:docMk/>
            <pc:sldMk cId="323006580" sldId="548"/>
            <ac:spMk id="3" creationId="{00000000-0000-0000-0000-000000000000}"/>
          </ac:spMkLst>
        </pc:spChg>
        <pc:spChg chg="mod">
          <ac:chgData name="Routledge, Mandy" userId="bacdedf5-8e30-494b-ad8b-f27fa30c4f8d" providerId="ADAL" clId="{8AC80DB3-B598-4E5A-BB64-FC9255C5E7E2}" dt="2025-03-18T10:48:13.766" v="74" actId="6549"/>
          <ac:spMkLst>
            <pc:docMk/>
            <pc:sldMk cId="323006580" sldId="548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15-4-2025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15-4-2025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Woordenoverzicht</a:t>
            </a:r>
            <a:endParaRPr lang="nl-NL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verjagen: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zorgen dat iets of iemand naar een andere plek gaat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ellende: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narigheid, de vervelende toestand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voorkeur hebben voor: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liefst hebben of doen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bij elkaar scharrelen: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bij elkaar zoeken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zich voortplanten: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kinderen of jongen krijgen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schadelijk: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slecht, het maakt dingen kapot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ziekte overbrengen: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iemand ziek maken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plaag: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iets wat voor veel mensen vervelend is, bijvoorbeeld als er heel veel mieren zijn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stikt van: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 zijn enorm veel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explosief: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spul dat kan ontploffen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381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191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15-4-2025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15-4-2025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15-4-2025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15-4-2025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15-4-2025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15-4-2025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15-4-2025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microsoft.com/office/2007/relationships/hdphoto" Target="../media/hdphoto7.wdp"/><Relationship Id="rId4" Type="http://schemas.openxmlformats.org/officeDocument/2006/relationships/image" Target="../media/image28.png"/><Relationship Id="rId9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9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>
                <a:solidFill>
                  <a:prstClr val="black"/>
                </a:solidFill>
              </a:rPr>
              <a:t>Semantisatieverhaal A:</a:t>
            </a:r>
          </a:p>
          <a:p>
            <a:pPr marL="0" indent="0">
              <a:buNone/>
            </a:pPr>
            <a:r>
              <a:rPr lang="nl-NL" sz="1800"/>
              <a:t>Op maandagochtend zag de conciërge iets bewegen op het aanrecht. Eén mier…. Maar toen hij beter keek… </a:t>
            </a:r>
            <a:r>
              <a:rPr lang="nl-NL" sz="1800" b="1" u="sng"/>
              <a:t>Het stikte van</a:t>
            </a:r>
            <a:r>
              <a:rPr lang="nl-NL" sz="1800"/>
              <a:t> de mieren! Het </a:t>
            </a:r>
            <a:r>
              <a:rPr lang="nl-NL" sz="1800" b="1" i="1"/>
              <a:t>waren er enorm veel</a:t>
            </a:r>
            <a:r>
              <a:rPr lang="nl-NL" sz="1800"/>
              <a:t>. “Dit is </a:t>
            </a:r>
            <a:r>
              <a:rPr lang="nl-NL" sz="1800" b="1" u="sng"/>
              <a:t>een plaag</a:t>
            </a:r>
            <a:r>
              <a:rPr lang="nl-NL" sz="1800"/>
              <a:t>!” riep hij. D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 plaag is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iets wat voor veel mensen vervelend is, bijvoorbeeld als er heel veel mieren zijn</a:t>
            </a:r>
            <a:r>
              <a:rPr lang="nl-NL" sz="1800"/>
              <a:t>. Hij probeerde ze te </a:t>
            </a:r>
            <a:r>
              <a:rPr lang="nl-NL" sz="1800" b="1" u="sng"/>
              <a:t>verjagen</a:t>
            </a:r>
            <a:r>
              <a:rPr lang="nl-NL" sz="1800"/>
              <a:t> met een veger. </a:t>
            </a:r>
            <a:r>
              <a:rPr lang="nl-NL" sz="1800" b="1" i="1"/>
              <a:t>Ervoor te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zorgen dat de mieren naar een andere plek gaan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800"/>
              <a:t>Geen succes. Ze kwamen met nog meer. De mieren hadden </a:t>
            </a:r>
            <a:r>
              <a:rPr lang="nl-NL" sz="1800" b="1" u="sng"/>
              <a:t>een voorkeur voor</a:t>
            </a:r>
            <a:r>
              <a:rPr lang="nl-NL" sz="1800"/>
              <a:t> zoet.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Dat is wat ze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liefst hebben of doen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1800"/>
              <a:t> De broodjes jam, de honing, zelfs de koekjes van juf Anita waren bezet. De conciërge was van alles </a:t>
            </a:r>
            <a:r>
              <a:rPr lang="nl-NL" sz="1800" b="1" u="sng"/>
              <a:t>bij elkaar aan het scharrelen</a:t>
            </a:r>
            <a:r>
              <a:rPr lang="nl-NL" sz="1800"/>
              <a:t> of </a:t>
            </a:r>
            <a:r>
              <a:rPr lang="nl-NL" sz="1800" b="1" i="1"/>
              <a:t>bij elkaar zoeken</a:t>
            </a:r>
            <a:r>
              <a:rPr lang="nl-NL" sz="1800"/>
              <a:t> om ze weg te krijgen: azijn, citroen, koffiedik… Maar niks hielp.</a:t>
            </a:r>
          </a:p>
          <a:p>
            <a:pPr marL="0" indent="0">
              <a:buNone/>
            </a:pPr>
            <a:r>
              <a:rPr lang="nl-NL" sz="1800"/>
              <a:t>“Ze </a:t>
            </a:r>
            <a:r>
              <a:rPr lang="nl-NL" sz="1800" b="1" u="sng"/>
              <a:t>planten zich voort</a:t>
            </a:r>
            <a:r>
              <a:rPr lang="nl-NL" sz="1800"/>
              <a:t> als gekken,” zei hij.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Ze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krijgen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enorm veel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kinderen of jongen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1800"/>
              <a:t> “En straks wonen ze nog in de klas!” </a:t>
            </a:r>
          </a:p>
          <a:p>
            <a:pPr marL="0" indent="0">
              <a:buNone/>
            </a:pPr>
            <a:r>
              <a:rPr lang="nl-NL" sz="1800"/>
              <a:t>De directeur kwam kijken. “Dit is een </a:t>
            </a:r>
            <a:r>
              <a:rPr lang="nl-NL" sz="1800" b="1" u="sng"/>
              <a:t>ellende</a:t>
            </a:r>
            <a:r>
              <a:rPr lang="nl-NL" sz="1800"/>
              <a:t>,” zei hij.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Wat een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narigheid, vervelende toestand</a:t>
            </a:r>
            <a:r>
              <a:rPr lang="nl-NL" sz="1800"/>
              <a:t>. “Mieren kunnen</a:t>
            </a:r>
            <a:r>
              <a:rPr lang="nl-NL" sz="1800" b="1" i="1"/>
              <a:t> </a:t>
            </a:r>
            <a:r>
              <a:rPr lang="nl-NL" sz="1800" b="1" u="sng"/>
              <a:t>ziektes overbrengen</a:t>
            </a:r>
            <a:r>
              <a:rPr lang="nl-NL" sz="1800"/>
              <a:t> (</a:t>
            </a:r>
            <a:r>
              <a:rPr lang="nl-NL" sz="1800" b="1" i="1"/>
              <a:t>iemand ziek maken</a:t>
            </a:r>
            <a:r>
              <a:rPr lang="nl-NL" sz="1800"/>
              <a:t>) als het aan hun pootjes blijft kleven en het is </a:t>
            </a:r>
            <a:r>
              <a:rPr lang="nl-NL" sz="1800" b="1" u="sng"/>
              <a:t>schadelijk</a:t>
            </a:r>
            <a:r>
              <a:rPr lang="nl-NL" sz="1800"/>
              <a:t> voor het gebouw.”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Schadelijk betekent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slecht, het maakt dingen kapot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800"/>
              <a:t>Een bestrijdingsman werd gebeld. Die zette lokaas neer. Veel beter dan </a:t>
            </a:r>
            <a:r>
              <a:rPr lang="nl-NL" sz="1800" b="1" u="sng"/>
              <a:t>een explosief</a:t>
            </a:r>
            <a:r>
              <a:rPr lang="nl-NL" sz="1800"/>
              <a:t> of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spul dat kan ontploffen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800"/>
              <a:t>Een paar dagen later: alles weg.</a:t>
            </a:r>
            <a:br>
              <a:rPr lang="nl-NL" sz="1800"/>
            </a:br>
            <a:r>
              <a:rPr lang="nl-NL" sz="1800"/>
              <a:t>Op het bord in de lerarenkamer staat nu: “Denk aan de mieren. Sluit alles af!”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een ziekte overbrengen</a:t>
            </a:r>
          </a:p>
        </p:txBody>
      </p:sp>
      <p:pic>
        <p:nvPicPr>
          <p:cNvPr id="2" name="Afbeelding 1" descr="Afbeelding met mier, ongewerveld dier, insect, ongedierte&#10;&#10;Door AI gegenereerde inhoud is mogelijk onjuist.">
            <a:extLst>
              <a:ext uri="{FF2B5EF4-FFF2-40B4-BE49-F238E27FC236}">
                <a16:creationId xmlns:a16="http://schemas.microsoft.com/office/drawing/2014/main" id="{952DB36E-7FB9-88C3-9E66-6197179B34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4293096"/>
            <a:ext cx="2200244" cy="18002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A884592-FBE7-0015-84D5-1028A84F52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9" b="91912" l="3871" r="89032">
                        <a14:foregroundMark x1="52903" y1="91912" x2="52903" y2="91912"/>
                        <a14:foregroundMark x1="3871" y1="80515" x2="3871" y2="80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443314">
            <a:off x="1663590" y="4158618"/>
            <a:ext cx="415899" cy="730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450C1D34-689C-11F1-A495-95115BF7D40A}"/>
              </a:ext>
            </a:extLst>
          </p:cNvPr>
          <p:cNvSpPr/>
          <p:nvPr/>
        </p:nvSpPr>
        <p:spPr>
          <a:xfrm>
            <a:off x="2987824" y="4797152"/>
            <a:ext cx="1728192" cy="4320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schets, tekening, silhouet, illustratie&#10;&#10;Door AI gegenereerde inhoud is mogelijk onjuist.">
            <a:extLst>
              <a:ext uri="{FF2B5EF4-FFF2-40B4-BE49-F238E27FC236}">
                <a16:creationId xmlns:a16="http://schemas.microsoft.com/office/drawing/2014/main" id="{FCDF0E44-480B-313A-7EC9-D8F2B97A8B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5704" y="2614211"/>
            <a:ext cx="3209140" cy="363640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C9B9F0E-1065-641E-6198-6A3DAB20E3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9" b="91912" l="3871" r="89032">
                        <a14:foregroundMark x1="52903" y1="91912" x2="52903" y2="91912"/>
                        <a14:foregroundMark x1="3871" y1="80515" x2="3871" y2="80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443314">
            <a:off x="5730448" y="3652699"/>
            <a:ext cx="415899" cy="730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14DE447-8EEA-8B3A-47D9-D948834F13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59" b="91912" l="3871" r="89032">
                        <a14:foregroundMark x1="52903" y1="91912" x2="52903" y2="91912"/>
                        <a14:foregroundMark x1="3871" y1="80515" x2="3871" y2="80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443314">
            <a:off x="5984070" y="4647931"/>
            <a:ext cx="415899" cy="730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003B697-B3F7-AD1A-80B0-BBE89924A1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9" b="91912" l="3871" r="89032">
                        <a14:foregroundMark x1="52903" y1="91912" x2="52903" y2="91912"/>
                        <a14:foregroundMark x1="3871" y1="80515" x2="3871" y2="80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443314">
            <a:off x="7784270" y="3200272"/>
            <a:ext cx="415899" cy="730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BE3E238-532C-9143-2A10-F66642EC06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9" b="91912" l="3871" r="89032">
                        <a14:foregroundMark x1="52903" y1="91912" x2="52903" y2="91912"/>
                        <a14:foregroundMark x1="3871" y1="80515" x2="3871" y2="80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443314">
            <a:off x="7460395" y="4065176"/>
            <a:ext cx="415899" cy="730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3940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schadelijk</a:t>
            </a:r>
          </a:p>
        </p:txBody>
      </p:sp>
      <p:pic>
        <p:nvPicPr>
          <p:cNvPr id="4" name="Afbeelding 3" descr="Afbeelding met buitenshuis, architectuur, hemel, wolk&#10;&#10;Automatisch gegenereerde beschrijving">
            <a:extLst>
              <a:ext uri="{FF2B5EF4-FFF2-40B4-BE49-F238E27FC236}">
                <a16:creationId xmlns:a16="http://schemas.microsoft.com/office/drawing/2014/main" id="{8D67AD1B-60C8-F643-8D2D-134E60084C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96117"/>
            <a:ext cx="4464496" cy="4752528"/>
          </a:xfrm>
          <a:prstGeom prst="rect">
            <a:avLst/>
          </a:prstGeom>
        </p:spPr>
      </p:pic>
      <p:pic>
        <p:nvPicPr>
          <p:cNvPr id="7" name="Afbeelding 6" descr="Afbeelding met verlaten, vervallen, overdekt, verkenning&#10;&#10;Automatisch gegenereerde beschrijving">
            <a:extLst>
              <a:ext uri="{FF2B5EF4-FFF2-40B4-BE49-F238E27FC236}">
                <a16:creationId xmlns:a16="http://schemas.microsoft.com/office/drawing/2014/main" id="{5F74EAC8-1090-9192-A8D3-4F02FDA968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24" y="1596117"/>
            <a:ext cx="432048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explosief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533A0DE-3E09-B78C-4C3E-FEE48DD7C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90776" y="5568"/>
            <a:ext cx="4464498" cy="75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verjagen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lokken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zorgen dat iets of iemand naar een andere plek gaat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man probeert de mieren te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verjagen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met een veger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of iemand naar je toe laten komen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probeert zwerfkatten te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lokken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met brokjes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Huisdierartikelen, gebouw, gras, buitenshuis&#10;&#10;Automatisch gegenereerde beschrijving">
            <a:extLst>
              <a:ext uri="{FF2B5EF4-FFF2-40B4-BE49-F238E27FC236}">
                <a16:creationId xmlns:a16="http://schemas.microsoft.com/office/drawing/2014/main" id="{380B26DB-8DD8-818B-5A8E-06572FC5F8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791" y="2636912"/>
            <a:ext cx="3363633" cy="2246907"/>
          </a:xfrm>
          <a:prstGeom prst="rect">
            <a:avLst/>
          </a:prstGeom>
        </p:spPr>
      </p:pic>
      <p:pic>
        <p:nvPicPr>
          <p:cNvPr id="9" name="Afbeelding 8" descr="Afbeelding met bezem, gereedschap, persoon, Huishoudelijke schoonmaakmiddelen&#10;&#10;Door AI gegenereerde inhoud is mogelijk onjuist.">
            <a:extLst>
              <a:ext uri="{FF2B5EF4-FFF2-40B4-BE49-F238E27FC236}">
                <a16:creationId xmlns:a16="http://schemas.microsoft.com/office/drawing/2014/main" id="{49E9C24D-A75A-A62E-C728-62ACACC692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444" y="2967920"/>
            <a:ext cx="2126111" cy="212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6031" y="295446"/>
            <a:ext cx="468905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voorkeur hebben voor </a:t>
            </a:r>
            <a:endParaRPr lang="nl-NL" sz="48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245" y="24232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</a:t>
            </a:r>
            <a:r>
              <a:rPr lang="nl-NL" sz="48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en afkeer hebben van</a:t>
            </a:r>
            <a:endParaRPr lang="nl-NL" sz="4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iets het liefst hebben of doen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mieren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hadden een voorkeur voor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zoet.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niet willen doen wat je vervelend of vies vindt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vrouw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heeft een afkeer van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vieze doekjes.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 descr="Afbeelding met persoon, kleding, Menselijk gezicht, bank&#10;&#10;Automatisch gegenereerde beschrijving">
            <a:extLst>
              <a:ext uri="{FF2B5EF4-FFF2-40B4-BE49-F238E27FC236}">
                <a16:creationId xmlns:a16="http://schemas.microsoft.com/office/drawing/2014/main" id="{BFFF7ED1-7A45-1F68-FDFF-2E46C94449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852936"/>
            <a:ext cx="2825241" cy="2118931"/>
          </a:xfrm>
          <a:prstGeom prst="rect">
            <a:avLst/>
          </a:prstGeom>
        </p:spPr>
      </p:pic>
      <p:pic>
        <p:nvPicPr>
          <p:cNvPr id="2" name="Afbeelding 1" descr="Afbeelding met voedsel, bakwaren, Fastfood, brood&#10;&#10;Door AI gegenereerde inhoud is mogelijk onjuist.">
            <a:extLst>
              <a:ext uri="{FF2B5EF4-FFF2-40B4-BE49-F238E27FC236}">
                <a16:creationId xmlns:a16="http://schemas.microsoft.com/office/drawing/2014/main" id="{B3F47B9D-59DF-C97A-D014-AA948CABA0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12" y="2537576"/>
            <a:ext cx="3594584" cy="2397587"/>
          </a:xfrm>
          <a:prstGeom prst="rect">
            <a:avLst/>
          </a:prstGeom>
        </p:spPr>
      </p:pic>
      <p:sp>
        <p:nvSpPr>
          <p:cNvPr id="8" name="Hart 7">
            <a:extLst>
              <a:ext uri="{FF2B5EF4-FFF2-40B4-BE49-F238E27FC236}">
                <a16:creationId xmlns:a16="http://schemas.microsoft.com/office/drawing/2014/main" id="{CBB3C25E-10F3-DD60-8FBD-61AF00333505}"/>
              </a:ext>
            </a:extLst>
          </p:cNvPr>
          <p:cNvSpPr/>
          <p:nvPr/>
        </p:nvSpPr>
        <p:spPr>
          <a:xfrm rot="1025382">
            <a:off x="2964154" y="2052111"/>
            <a:ext cx="1224136" cy="1080120"/>
          </a:xfrm>
          <a:prstGeom prst="hear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5104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onschuldig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schadelijk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niet gevaarlijk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paar mieren in je tuin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onschuldig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slecht, het maakt dingen kapot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mierenplaag in huis kan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schadelijk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zijn.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verlaten, vervallen, overdekt, verkenning&#10;&#10;Automatisch gegenereerde beschrijving">
            <a:extLst>
              <a:ext uri="{FF2B5EF4-FFF2-40B4-BE49-F238E27FC236}">
                <a16:creationId xmlns:a16="http://schemas.microsoft.com/office/drawing/2014/main" id="{1EA8CEC0-44C6-61FE-44CE-22B2D84C39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531" y="2461556"/>
            <a:ext cx="2328368" cy="2561205"/>
          </a:xfrm>
          <a:prstGeom prst="rect">
            <a:avLst/>
          </a:prstGeom>
        </p:spPr>
      </p:pic>
      <p:pic>
        <p:nvPicPr>
          <p:cNvPr id="9" name="Afbeelding 8" descr="Afbeelding met mier, ongewerveld dier, insect, ongedierte&#10;&#10;Door AI gegenereerde inhoud is mogelijk onjuist.">
            <a:extLst>
              <a:ext uri="{FF2B5EF4-FFF2-40B4-BE49-F238E27FC236}">
                <a16:creationId xmlns:a16="http://schemas.microsoft.com/office/drawing/2014/main" id="{D76D044B-8154-9505-63EC-09D853A98A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466933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91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6031" y="295446"/>
            <a:ext cx="468905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bij elkaar scharrelen</a:t>
            </a:r>
            <a:endParaRPr lang="nl-NL" sz="48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245" y="24232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 elkaar vallen</a:t>
            </a:r>
            <a:endParaRPr lang="nl-NL" sz="4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bij elkaar zoeken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conciërge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scharrelde van alles bij elkaar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uit elkaar vallen in onderdelen 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smartphone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delen uit elkaar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gevallen.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F5013D0-14DB-971A-B0F0-3AD914BE28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45" y="2130422"/>
            <a:ext cx="3323207" cy="3319125"/>
          </a:xfrm>
          <a:prstGeom prst="rect">
            <a:avLst/>
          </a:prstGeom>
        </p:spPr>
      </p:pic>
      <p:pic>
        <p:nvPicPr>
          <p:cNvPr id="9" name="Afbeelding 8" descr="Afbeelding met speelgoed, Schaalmodel, ruimtevaartuig&#10;&#10;Automatisch gegenereerde beschrijving">
            <a:extLst>
              <a:ext uri="{FF2B5EF4-FFF2-40B4-BE49-F238E27FC236}">
                <a16:creationId xmlns:a16="http://schemas.microsoft.com/office/drawing/2014/main" id="{A0B360C6-A96C-78F7-3099-46E0AB984C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393" y="2550121"/>
            <a:ext cx="3570717" cy="239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02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959" y="616671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2152164" y="386052"/>
            <a:ext cx="3629407" cy="92273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431" y="345089"/>
            <a:ext cx="36294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plaag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274392" y="2717738"/>
            <a:ext cx="2867003" cy="99929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733808"/>
            <a:ext cx="3074968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400">
                <a:latin typeface="Century Gothic" panose="020B0502020202020204" pitchFamily="34" charset="0"/>
                <a:ea typeface="Calibri"/>
                <a:cs typeface="Times New Roman"/>
              </a:rPr>
              <a:t>de duivenplaag</a:t>
            </a:r>
            <a:endParaRPr lang="nl-NL" sz="3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29798" y="2717738"/>
            <a:ext cx="2871279" cy="99929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5997505" y="386052"/>
            <a:ext cx="2834817" cy="138676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078" y="400568"/>
            <a:ext cx="2925279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wat voor veel mensen vervelend is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" name="Afbeelding 3" descr="Afbeelding met duif, kleding, persoon, jeans&#10;&#10;Automatisch gegenereerde beschrijving">
            <a:extLst>
              <a:ext uri="{FF2B5EF4-FFF2-40B4-BE49-F238E27FC236}">
                <a16:creationId xmlns:a16="http://schemas.microsoft.com/office/drawing/2014/main" id="{D9970954-1BF2-0EA2-7123-D55E89209D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862" y="3903546"/>
            <a:ext cx="2717035" cy="2117742"/>
          </a:xfrm>
          <a:prstGeom prst="rect">
            <a:avLst/>
          </a:prstGeom>
        </p:spPr>
      </p:pic>
      <p:pic>
        <p:nvPicPr>
          <p:cNvPr id="23" name="Afbeelding 22" descr="Afbeelding met tafel, voedsel, overdekt, Snack&#10;&#10;Door AI gegenereerde inhoud is mogelijk onjuist.">
            <a:extLst>
              <a:ext uri="{FF2B5EF4-FFF2-40B4-BE49-F238E27FC236}">
                <a16:creationId xmlns:a16="http://schemas.microsoft.com/office/drawing/2014/main" id="{29BB8833-3971-7268-8DDE-9381C383EF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7141" y="3903546"/>
            <a:ext cx="2347274" cy="2117742"/>
          </a:xfrm>
          <a:prstGeom prst="rect">
            <a:avLst/>
          </a:prstGeom>
        </p:spPr>
      </p:pic>
      <p:pic>
        <p:nvPicPr>
          <p:cNvPr id="25" name="Afbeelding 24" descr="Afbeelding met vogel, muur, buitenshuis&#10;&#10;Door AI gegenereerde inhoud is mogelijk onjuist.">
            <a:extLst>
              <a:ext uri="{FF2B5EF4-FFF2-40B4-BE49-F238E27FC236}">
                <a16:creationId xmlns:a16="http://schemas.microsoft.com/office/drawing/2014/main" id="{FD1D1979-E6C9-62D4-9CFB-EB78C42CA0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088" y="3903546"/>
            <a:ext cx="2513281" cy="2141662"/>
          </a:xfrm>
          <a:prstGeom prst="rect">
            <a:avLst/>
          </a:prstGeom>
        </p:spPr>
      </p:pic>
      <p:sp>
        <p:nvSpPr>
          <p:cNvPr id="26" name="Tekstvak 2">
            <a:extLst>
              <a:ext uri="{FF2B5EF4-FFF2-40B4-BE49-F238E27FC236}">
                <a16:creationId xmlns:a16="http://schemas.microsoft.com/office/drawing/2014/main" id="{333E9C71-8119-02D5-5BBC-88CABD5FB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673" y="2754958"/>
            <a:ext cx="3074968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400">
                <a:latin typeface="Century Gothic" panose="020B0502020202020204" pitchFamily="34" charset="0"/>
                <a:ea typeface="Calibri"/>
                <a:cs typeface="Times New Roman"/>
              </a:rPr>
              <a:t>de mierenplaag</a:t>
            </a:r>
            <a:endParaRPr lang="nl-NL" sz="3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37065" y="2717738"/>
            <a:ext cx="2899431" cy="99929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7" name="Tekstvak 2">
            <a:extLst>
              <a:ext uri="{FF2B5EF4-FFF2-40B4-BE49-F238E27FC236}">
                <a16:creationId xmlns:a16="http://schemas.microsoft.com/office/drawing/2014/main" id="{450E30D5-3FDB-7189-EC31-6E76DA824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753" y="2754958"/>
            <a:ext cx="3074968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400">
                <a:latin typeface="Century Gothic" panose="020B0502020202020204" pitchFamily="34" charset="0"/>
                <a:ea typeface="Calibri"/>
                <a:cs typeface="Times New Roman"/>
              </a:rPr>
              <a:t>de muizenplaag</a:t>
            </a:r>
            <a:endParaRPr lang="nl-NL" sz="3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5442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875964"/>
            <a:ext cx="2601905" cy="102543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26" y="4862246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ongemak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80839" y="4113076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6374" y="4113076"/>
            <a:ext cx="267056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ellende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2676214"/>
            <a:ext cx="2611399" cy="102295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5" y="2676214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catastrofe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3275856" y="4946009"/>
            <a:ext cx="3363696" cy="85925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359" y="4948880"/>
            <a:ext cx="3598472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narigheid, de vervelende toestand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6021288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3836380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2246"/>
            <a:ext cx="0" cy="1159042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3836380"/>
            <a:ext cx="0" cy="103278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91201" y="487538"/>
            <a:ext cx="6417317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directeur kwam kijken. </a:t>
            </a: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“Dit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ellende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,” zei hij.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B853C18-C61C-FB1D-CFD6-A919AED90A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620" y="2226887"/>
            <a:ext cx="2791548" cy="1815132"/>
          </a:xfrm>
          <a:prstGeom prst="rect">
            <a:avLst/>
          </a:prstGeom>
        </p:spPr>
      </p:pic>
      <p:pic>
        <p:nvPicPr>
          <p:cNvPr id="11" name="Afbeelding 10" descr="Afbeelding met verlaten, vervallen, overdekt, verkenning&#10;&#10;Automatisch gegenereerde beschrijving">
            <a:extLst>
              <a:ext uri="{FF2B5EF4-FFF2-40B4-BE49-F238E27FC236}">
                <a16:creationId xmlns:a16="http://schemas.microsoft.com/office/drawing/2014/main" id="{843004FA-BB5B-4DB3-6735-F5F4D49052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400" y="476672"/>
            <a:ext cx="2040357" cy="209153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990C10F-E2BA-C534-2CF6-80FB198419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26" y="2529045"/>
            <a:ext cx="2534408" cy="224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8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16 – 15 april 2025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4788024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 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5289328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5298085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nauwelijks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07169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631" y="4060612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enkele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2571102"/>
            <a:ext cx="2611399" cy="9248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823" y="2600154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stikt van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252623" y="3784318"/>
            <a:ext cx="2567845" cy="91205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387" y="3799264"/>
            <a:ext cx="2654158" cy="82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 zijn enorm veel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609329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3633122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122413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3633122"/>
            <a:ext cx="0" cy="1236038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330501" y="521701"/>
            <a:ext cx="6417317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stikt van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mieren op mijn bord.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4D6280E-B77E-C3C6-1E27-5E4D734E10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821" y="620688"/>
            <a:ext cx="2558759" cy="1707869"/>
          </a:xfrm>
          <a:prstGeom prst="rect">
            <a:avLst/>
          </a:prstGeom>
        </p:spPr>
      </p:pic>
      <p:pic>
        <p:nvPicPr>
          <p:cNvPr id="26" name="Afbeelding 25" descr="Afbeelding met bloem, insect, ongewerveld dier, porselein&#10;&#10;Automatisch gegenereerde beschrijving">
            <a:extLst>
              <a:ext uri="{FF2B5EF4-FFF2-40B4-BE49-F238E27FC236}">
                <a16:creationId xmlns:a16="http://schemas.microsoft.com/office/drawing/2014/main" id="{FCA737A6-CF37-E1CB-5578-6053486501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95" y="2636911"/>
            <a:ext cx="2632718" cy="2539023"/>
          </a:xfrm>
          <a:prstGeom prst="rect">
            <a:avLst/>
          </a:prstGeom>
        </p:spPr>
      </p:pic>
      <p:pic>
        <p:nvPicPr>
          <p:cNvPr id="29" name="Afbeelding 28" descr="Afbeelding met ongewerveld dier, mier, ongedierte, insect&#10;&#10;Automatisch gegenereerde beschrijving">
            <a:extLst>
              <a:ext uri="{FF2B5EF4-FFF2-40B4-BE49-F238E27FC236}">
                <a16:creationId xmlns:a16="http://schemas.microsoft.com/office/drawing/2014/main" id="{3328EBBE-6F6A-3632-AFB1-D16A290205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465" y="1614180"/>
            <a:ext cx="2698745" cy="23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34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F5DDF96-473A-4B94-2052-4638476CC5BD}"/>
              </a:ext>
            </a:extLst>
          </p:cNvPr>
          <p:cNvCxnSpPr>
            <a:cxnSpLocks/>
          </p:cNvCxnSpPr>
          <p:nvPr/>
        </p:nvCxnSpPr>
        <p:spPr>
          <a:xfrm flipH="1" flipV="1">
            <a:off x="3394124" y="1983425"/>
            <a:ext cx="452866" cy="538915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5287568" y="944622"/>
            <a:ext cx="589125" cy="1565292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045423" y="381629"/>
            <a:ext cx="267053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168" y="418188"/>
            <a:ext cx="2849420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vaccineren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2481239" y="1286923"/>
            <a:ext cx="26052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621" y="1281214"/>
            <a:ext cx="2670537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aansteken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2238831" y="5013175"/>
            <a:ext cx="2909233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5" y="5013175"/>
            <a:ext cx="3197263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bacterie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395536" y="2509914"/>
            <a:ext cx="8293759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8600" y="2456518"/>
            <a:ext cx="107291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een ziekte overbrengen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4625365" y="3445761"/>
            <a:ext cx="4054352" cy="5540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365" y="3457050"/>
            <a:ext cx="6428574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iemand ziek maken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V="1">
            <a:off x="3319554" y="3400591"/>
            <a:ext cx="1089877" cy="1612584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Afbeelding 24" descr="Afbeelding met water, vloeistof, luchtbel, biologie&#10;&#10;Automatisch gegenereerde beschrijving">
            <a:extLst>
              <a:ext uri="{FF2B5EF4-FFF2-40B4-BE49-F238E27FC236}">
                <a16:creationId xmlns:a16="http://schemas.microsoft.com/office/drawing/2014/main" id="{B5753234-8F14-DF69-349A-94CF90B91B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42" y="4304849"/>
            <a:ext cx="1807116" cy="1963858"/>
          </a:xfrm>
          <a:prstGeom prst="rect">
            <a:avLst/>
          </a:prstGeom>
        </p:spPr>
      </p:pic>
      <p:pic>
        <p:nvPicPr>
          <p:cNvPr id="32" name="Afbeelding 31" descr="Afbeelding met persoon, vinger, overdekt, Menselijk gezicht&#10;&#10;Automatisch gegenereerde beschrijving">
            <a:extLst>
              <a:ext uri="{FF2B5EF4-FFF2-40B4-BE49-F238E27FC236}">
                <a16:creationId xmlns:a16="http://schemas.microsoft.com/office/drawing/2014/main" id="{AF41CBF9-C168-6911-2D78-0A5A2A028F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88" y="414705"/>
            <a:ext cx="1944419" cy="1433537"/>
          </a:xfrm>
          <a:prstGeom prst="rect">
            <a:avLst/>
          </a:prstGeom>
        </p:spPr>
      </p:pic>
      <p:pic>
        <p:nvPicPr>
          <p:cNvPr id="24" name="Afbeelding 23" descr="Afbeelding met kleding, persoon, buitenshuis, jeans&#10;&#10;Automatisch gegenereerde beschrijving">
            <a:extLst>
              <a:ext uri="{FF2B5EF4-FFF2-40B4-BE49-F238E27FC236}">
                <a16:creationId xmlns:a16="http://schemas.microsoft.com/office/drawing/2014/main" id="{80818FC3-56DF-43C8-E90D-705FCE3F86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62" y="392075"/>
            <a:ext cx="1956751" cy="195675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3980478C-0220-5264-AFF1-E5ABAA76BD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967" y="4042581"/>
            <a:ext cx="3193513" cy="138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04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115969" y="1084559"/>
            <a:ext cx="1572364" cy="1965923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CE56632D-29A3-57BD-3F64-DEB16784BD0A}"/>
              </a:ext>
            </a:extLst>
          </p:cNvPr>
          <p:cNvCxnSpPr>
            <a:cxnSpLocks/>
          </p:cNvCxnSpPr>
          <p:nvPr/>
        </p:nvCxnSpPr>
        <p:spPr>
          <a:xfrm flipV="1">
            <a:off x="820131" y="3050482"/>
            <a:ext cx="1492371" cy="116182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H="1" flipV="1">
            <a:off x="3935729" y="3714168"/>
            <a:ext cx="564263" cy="175021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4">
            <a:extLst>
              <a:ext uri="{FF2B5EF4-FFF2-40B4-BE49-F238E27FC236}">
                <a16:creationId xmlns:a16="http://schemas.microsoft.com/office/drawing/2014/main" id="{3CBDA22D-CED2-6442-8EC6-72FF03E2163E}"/>
              </a:ext>
            </a:extLst>
          </p:cNvPr>
          <p:cNvSpPr txBox="1"/>
          <p:nvPr/>
        </p:nvSpPr>
        <p:spPr>
          <a:xfrm>
            <a:off x="372334" y="4155166"/>
            <a:ext cx="22554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912718" y="781335"/>
            <a:ext cx="365316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98" y="781335"/>
            <a:ext cx="3724506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nakomeling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2925438" y="5370515"/>
            <a:ext cx="365258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369" y="5398283"/>
            <a:ext cx="4325522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mierennest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195159" y="2509914"/>
            <a:ext cx="604645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727" y="2433123"/>
            <a:ext cx="595788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zich voortplanten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195159" y="3392622"/>
            <a:ext cx="5113145" cy="5540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956" y="3407138"/>
            <a:ext cx="5128348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kinderen of jongen krijgen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7" name="Tekstvak 2">
            <a:extLst>
              <a:ext uri="{FF2B5EF4-FFF2-40B4-BE49-F238E27FC236}">
                <a16:creationId xmlns:a16="http://schemas.microsoft.com/office/drawing/2014/main" id="{D8702E23-C11D-15EC-CCC7-584CB8E8F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45" y="4137666"/>
            <a:ext cx="2643343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eitjes</a:t>
            </a:r>
          </a:p>
        </p:txBody>
      </p:sp>
      <p:pic>
        <p:nvPicPr>
          <p:cNvPr id="16" name="Afbeelding 15" descr="Afbeelding met ongewerveld dier, mier, insect, ongedierte&#10;&#10;Automatisch gegenereerde beschrijving">
            <a:extLst>
              <a:ext uri="{FF2B5EF4-FFF2-40B4-BE49-F238E27FC236}">
                <a16:creationId xmlns:a16="http://schemas.microsoft.com/office/drawing/2014/main" id="{6DB3F593-9954-19FE-255F-E1BC774CFC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35" y="4941888"/>
            <a:ext cx="1974705" cy="131910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BADABAA-5606-6749-1C45-C151B0FD8A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553" y="483158"/>
            <a:ext cx="3303261" cy="1996155"/>
          </a:xfrm>
          <a:prstGeom prst="rect">
            <a:avLst/>
          </a:prstGeom>
        </p:spPr>
      </p:pic>
      <p:pic>
        <p:nvPicPr>
          <p:cNvPr id="23" name="Afbeelding 22" descr="Afbeelding met Kinderkunst, kunst, tekenfilm&#10;&#10;Automatisch gegenereerde beschrijving">
            <a:extLst>
              <a:ext uri="{FF2B5EF4-FFF2-40B4-BE49-F238E27FC236}">
                <a16:creationId xmlns:a16="http://schemas.microsoft.com/office/drawing/2014/main" id="{B7997654-16C8-3D30-69C7-59486987F0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992" y="4177788"/>
            <a:ext cx="2020113" cy="2020113"/>
          </a:xfrm>
          <a:prstGeom prst="rect">
            <a:avLst/>
          </a:prstGeom>
        </p:spPr>
      </p:pic>
      <p:sp>
        <p:nvSpPr>
          <p:cNvPr id="21" name="Pijl: rechts 20">
            <a:extLst>
              <a:ext uri="{FF2B5EF4-FFF2-40B4-BE49-F238E27FC236}">
                <a16:creationId xmlns:a16="http://schemas.microsoft.com/office/drawing/2014/main" id="{C092099E-56B6-CAFE-66E7-4277D267B0A2}"/>
              </a:ext>
            </a:extLst>
          </p:cNvPr>
          <p:cNvSpPr/>
          <p:nvPr/>
        </p:nvSpPr>
        <p:spPr>
          <a:xfrm rot="1428232">
            <a:off x="4468455" y="1214084"/>
            <a:ext cx="1045289" cy="3590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472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5580112" y="964767"/>
            <a:ext cx="936104" cy="171542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Afbeelding 25" descr="Afbeelding met Lettertype, schets, kalligrafie, handschrift&#10;&#10;Automatisch gegenereerde beschrijving">
            <a:extLst>
              <a:ext uri="{FF2B5EF4-FFF2-40B4-BE49-F238E27FC236}">
                <a16:creationId xmlns:a16="http://schemas.microsoft.com/office/drawing/2014/main" id="{F778AC84-C996-F87B-BAB8-59E69DF235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30" y="4058724"/>
            <a:ext cx="2912651" cy="1036867"/>
          </a:xfrm>
          <a:prstGeom prst="rect">
            <a:avLst/>
          </a:prstGeom>
        </p:spPr>
      </p:pic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779912" y="1209523"/>
            <a:ext cx="1066128" cy="171542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V="1">
            <a:off x="2699792" y="3645024"/>
            <a:ext cx="2327583" cy="158587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6059380" y="451894"/>
            <a:ext cx="26288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07" y="424736"/>
            <a:ext cx="284464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schade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703582" y="510931"/>
            <a:ext cx="329416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99" y="516734"/>
            <a:ext cx="3382731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ontploffing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33757" y="5209157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98" y="5183025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beving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3421853" y="2546292"/>
            <a:ext cx="518515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165" y="2494591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explosief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3421853" y="3373056"/>
            <a:ext cx="5185153" cy="5540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3382754"/>
            <a:ext cx="5200356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spul dat kan ontploffen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D4157B5-96FA-63E6-B49B-84E430E351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77731" y="3421850"/>
            <a:ext cx="1796762" cy="3146003"/>
          </a:xfrm>
          <a:prstGeom prst="rect">
            <a:avLst/>
          </a:prstGeom>
        </p:spPr>
      </p:pic>
      <p:pic>
        <p:nvPicPr>
          <p:cNvPr id="23" name="Afbeelding 22" descr="Afbeelding met voedsel, Snack&#10;&#10;Automatisch gegenereerde beschrijving">
            <a:extLst>
              <a:ext uri="{FF2B5EF4-FFF2-40B4-BE49-F238E27FC236}">
                <a16:creationId xmlns:a16="http://schemas.microsoft.com/office/drawing/2014/main" id="{BB958E28-B42A-5B56-FF5A-675C17F879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357" y="1308572"/>
            <a:ext cx="2327583" cy="1810859"/>
          </a:xfrm>
          <a:prstGeom prst="rect">
            <a:avLst/>
          </a:prstGeom>
        </p:spPr>
      </p:pic>
      <p:pic>
        <p:nvPicPr>
          <p:cNvPr id="31" name="Afbeelding 30" descr="Afbeelding met buitenshuis, voertuig, Landvoertuig, band&#10;&#10;Automatisch gegenereerde beschrijving">
            <a:extLst>
              <a:ext uri="{FF2B5EF4-FFF2-40B4-BE49-F238E27FC236}">
                <a16:creationId xmlns:a16="http://schemas.microsoft.com/office/drawing/2014/main" id="{E4A2D810-6094-71FD-3349-3C223AA97C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026" y="1180830"/>
            <a:ext cx="1631158" cy="10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5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stikt van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C40B047-9BB5-008F-B3AE-F1C1A5118C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82" y="1418356"/>
            <a:ext cx="7422436" cy="495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8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plaag</a:t>
            </a:r>
          </a:p>
        </p:txBody>
      </p:sp>
      <p:pic>
        <p:nvPicPr>
          <p:cNvPr id="7" name="Afbeelding 6" descr="Afbeelding met kleding, Menselijk gezicht, persoon, person&#10;&#10;Door AI gegenereerde inhoud is mogelijk onjuist.">
            <a:extLst>
              <a:ext uri="{FF2B5EF4-FFF2-40B4-BE49-F238E27FC236}">
                <a16:creationId xmlns:a16="http://schemas.microsoft.com/office/drawing/2014/main" id="{1F2B189C-E303-DCEC-22A2-DDC2E4C09A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50703"/>
            <a:ext cx="2920477" cy="1950879"/>
          </a:xfrm>
          <a:prstGeom prst="rect">
            <a:avLst/>
          </a:prstGeom>
        </p:spPr>
      </p:pic>
      <p:pic>
        <p:nvPicPr>
          <p:cNvPr id="2" name="Afbeelding 1" descr="Afbeelding met tafel, voedsel, overdekt, Snack&#10;&#10;Door AI gegenereerde inhoud is mogelijk onjuist.">
            <a:extLst>
              <a:ext uri="{FF2B5EF4-FFF2-40B4-BE49-F238E27FC236}">
                <a16:creationId xmlns:a16="http://schemas.microsoft.com/office/drawing/2014/main" id="{BB336192-E4CE-CB18-DB77-64F8F1D1A8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516" y="1838985"/>
            <a:ext cx="5268297" cy="475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verjagen</a:t>
            </a:r>
          </a:p>
        </p:txBody>
      </p:sp>
      <p:pic>
        <p:nvPicPr>
          <p:cNvPr id="4" name="Afbeelding 3" descr="Afbeelding met bezem, gereedschap, persoon, Huishoudelijke schoonmaakmiddelen&#10;&#10;Door AI gegenereerde inhoud is mogelijk onjuist.">
            <a:extLst>
              <a:ext uri="{FF2B5EF4-FFF2-40B4-BE49-F238E27FC236}">
                <a16:creationId xmlns:a16="http://schemas.microsoft.com/office/drawing/2014/main" id="{1A008DD2-5589-4F63-C012-A9DC2E830A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496" y="1262056"/>
            <a:ext cx="5449008" cy="54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een voorkeur hebben voor</a:t>
            </a:r>
          </a:p>
        </p:txBody>
      </p:sp>
      <p:pic>
        <p:nvPicPr>
          <p:cNvPr id="4" name="Afbeelding 3" descr="Afbeelding met voedsel, bakwaren, Fastfood, brood&#10;&#10;Door AI gegenereerde inhoud is mogelijk onjuist.">
            <a:extLst>
              <a:ext uri="{FF2B5EF4-FFF2-40B4-BE49-F238E27FC236}">
                <a16:creationId xmlns:a16="http://schemas.microsoft.com/office/drawing/2014/main" id="{A521C342-283E-6816-A90E-A08B2B45AD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645073"/>
            <a:ext cx="5633553" cy="3757579"/>
          </a:xfrm>
          <a:prstGeom prst="rect">
            <a:avLst/>
          </a:prstGeom>
        </p:spPr>
      </p:pic>
      <p:sp>
        <p:nvSpPr>
          <p:cNvPr id="5" name="Hart 4">
            <a:extLst>
              <a:ext uri="{FF2B5EF4-FFF2-40B4-BE49-F238E27FC236}">
                <a16:creationId xmlns:a16="http://schemas.microsoft.com/office/drawing/2014/main" id="{F2434B91-305A-E073-AC81-320BFDD57439}"/>
              </a:ext>
            </a:extLst>
          </p:cNvPr>
          <p:cNvSpPr/>
          <p:nvPr/>
        </p:nvSpPr>
        <p:spPr>
          <a:xfrm rot="1025382">
            <a:off x="6798371" y="626658"/>
            <a:ext cx="1389323" cy="1487011"/>
          </a:xfrm>
          <a:prstGeom prst="hear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306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289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bij elkaar scharrelen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13B0350-3224-9937-AB84-A196060A5F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3" y="1507852"/>
            <a:ext cx="5153545" cy="51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zich voortplanten</a:t>
            </a:r>
          </a:p>
        </p:txBody>
      </p:sp>
      <p:sp>
        <p:nvSpPr>
          <p:cNvPr id="7" name="Plusteken 6">
            <a:extLst>
              <a:ext uri="{FF2B5EF4-FFF2-40B4-BE49-F238E27FC236}">
                <a16:creationId xmlns:a16="http://schemas.microsoft.com/office/drawing/2014/main" id="{D313AE8E-F950-A6F1-3136-CA1175444C7D}"/>
              </a:ext>
            </a:extLst>
          </p:cNvPr>
          <p:cNvSpPr/>
          <p:nvPr/>
        </p:nvSpPr>
        <p:spPr>
          <a:xfrm>
            <a:off x="3002703" y="2358473"/>
            <a:ext cx="720080" cy="64807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Is gelijk aan 7">
            <a:extLst>
              <a:ext uri="{FF2B5EF4-FFF2-40B4-BE49-F238E27FC236}">
                <a16:creationId xmlns:a16="http://schemas.microsoft.com/office/drawing/2014/main" id="{7AB18445-3E10-E5AC-2562-FBEBD67C097D}"/>
              </a:ext>
            </a:extLst>
          </p:cNvPr>
          <p:cNvSpPr/>
          <p:nvPr/>
        </p:nvSpPr>
        <p:spPr>
          <a:xfrm>
            <a:off x="6516216" y="2348880"/>
            <a:ext cx="720080" cy="648072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9" name="Afbeelding 8" descr="Afbeelding met mier, ongewerveld dier, insect, ongedierte&#10;&#10;Door AI gegenereerde inhoud is mogelijk onjuist.">
            <a:extLst>
              <a:ext uri="{FF2B5EF4-FFF2-40B4-BE49-F238E27FC236}">
                <a16:creationId xmlns:a16="http://schemas.microsoft.com/office/drawing/2014/main" id="{26724299-8883-6BBD-AF42-DD44A445BF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4797152"/>
            <a:ext cx="776086" cy="634980"/>
          </a:xfrm>
          <a:prstGeom prst="rect">
            <a:avLst/>
          </a:prstGeom>
        </p:spPr>
      </p:pic>
      <p:pic>
        <p:nvPicPr>
          <p:cNvPr id="10" name="Afbeelding 9" descr="Afbeelding met mier, ongewerveld dier, insect, ongedierte&#10;&#10;Door AI gegenereerde inhoud is mogelijk onjuist.">
            <a:extLst>
              <a:ext uri="{FF2B5EF4-FFF2-40B4-BE49-F238E27FC236}">
                <a16:creationId xmlns:a16="http://schemas.microsoft.com/office/drawing/2014/main" id="{AADC7205-A10B-C84D-55DB-68F4F87C6E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51" y="4314572"/>
            <a:ext cx="776086" cy="634980"/>
          </a:xfrm>
          <a:prstGeom prst="rect">
            <a:avLst/>
          </a:prstGeom>
        </p:spPr>
      </p:pic>
      <p:pic>
        <p:nvPicPr>
          <p:cNvPr id="11" name="Afbeelding 10" descr="Afbeelding met mier, ongewerveld dier, insect, ongedierte&#10;&#10;Door AI gegenereerde inhoud is mogelijk onjuist.">
            <a:extLst>
              <a:ext uri="{FF2B5EF4-FFF2-40B4-BE49-F238E27FC236}">
                <a16:creationId xmlns:a16="http://schemas.microsoft.com/office/drawing/2014/main" id="{6C8B7299-9DDF-DD15-6F28-B1E91162BA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5844" y="5301208"/>
            <a:ext cx="776086" cy="634980"/>
          </a:xfrm>
          <a:prstGeom prst="rect">
            <a:avLst/>
          </a:prstGeom>
        </p:spPr>
      </p:pic>
      <p:pic>
        <p:nvPicPr>
          <p:cNvPr id="12" name="Afbeelding 11" descr="Afbeelding met mier, ongewerveld dier, insect, ongedierte&#10;&#10;Door AI gegenereerde inhoud is mogelijk onjuist.">
            <a:extLst>
              <a:ext uri="{FF2B5EF4-FFF2-40B4-BE49-F238E27FC236}">
                <a16:creationId xmlns:a16="http://schemas.microsoft.com/office/drawing/2014/main" id="{D2E93C9B-4751-BCDC-894C-ACBD9A7E71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455765" y="4490400"/>
            <a:ext cx="776086" cy="634980"/>
          </a:xfrm>
          <a:prstGeom prst="rect">
            <a:avLst/>
          </a:prstGeom>
        </p:spPr>
      </p:pic>
      <p:pic>
        <p:nvPicPr>
          <p:cNvPr id="13" name="Afbeelding 12" descr="Afbeelding met mier, ongewerveld dier, insect, ongedierte&#10;&#10;Door AI gegenereerde inhoud is mogelijk onjuist.">
            <a:extLst>
              <a:ext uri="{FF2B5EF4-FFF2-40B4-BE49-F238E27FC236}">
                <a16:creationId xmlns:a16="http://schemas.microsoft.com/office/drawing/2014/main" id="{3F5E7DC5-8838-0E50-982D-6FBD5F5E68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7842" y="5125380"/>
            <a:ext cx="776086" cy="634980"/>
          </a:xfrm>
          <a:prstGeom prst="rect">
            <a:avLst/>
          </a:prstGeom>
        </p:spPr>
      </p:pic>
      <p:pic>
        <p:nvPicPr>
          <p:cNvPr id="14" name="Afbeelding 13" descr="Afbeelding met mier, ongewerveld dier, insect, ongedierte&#10;&#10;Door AI gegenereerde inhoud is mogelijk onjuist.">
            <a:extLst>
              <a:ext uri="{FF2B5EF4-FFF2-40B4-BE49-F238E27FC236}">
                <a16:creationId xmlns:a16="http://schemas.microsoft.com/office/drawing/2014/main" id="{16B81966-F90B-C0EC-2DFF-67B06EFA71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9684" y="4281780"/>
            <a:ext cx="776086" cy="634980"/>
          </a:xfrm>
          <a:prstGeom prst="rect">
            <a:avLst/>
          </a:prstGeom>
        </p:spPr>
      </p:pic>
      <p:pic>
        <p:nvPicPr>
          <p:cNvPr id="15" name="Afbeelding 14" descr="Afbeelding met mier, ongewerveld dier, insect, ongedierte&#10;&#10;Door AI gegenereerde inhoud is mogelijk onjuist.">
            <a:extLst>
              <a:ext uri="{FF2B5EF4-FFF2-40B4-BE49-F238E27FC236}">
                <a16:creationId xmlns:a16="http://schemas.microsoft.com/office/drawing/2014/main" id="{033C7082-5FD7-84DA-BE1D-F8DD0DA2A3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6802" y="5660167"/>
            <a:ext cx="776086" cy="634980"/>
          </a:xfrm>
          <a:prstGeom prst="rect">
            <a:avLst/>
          </a:prstGeom>
        </p:spPr>
      </p:pic>
      <p:pic>
        <p:nvPicPr>
          <p:cNvPr id="16" name="Afbeelding 15" descr="Afbeelding met mier, ongewerveld dier, insect, ongedierte&#10;&#10;Door AI gegenereerde inhoud is mogelijk onjuist.">
            <a:extLst>
              <a:ext uri="{FF2B5EF4-FFF2-40B4-BE49-F238E27FC236}">
                <a16:creationId xmlns:a16="http://schemas.microsoft.com/office/drawing/2014/main" id="{DA0B665A-3547-90E9-E8FF-E394172467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204" y="5432132"/>
            <a:ext cx="776086" cy="634980"/>
          </a:xfrm>
          <a:prstGeom prst="rect">
            <a:avLst/>
          </a:prstGeom>
        </p:spPr>
      </p:pic>
      <p:pic>
        <p:nvPicPr>
          <p:cNvPr id="17" name="Afbeelding 16" descr="Afbeelding met mier, ongewerveld dier, insect, ongedierte&#10;&#10;Door AI gegenereerde inhoud is mogelijk onjuist.">
            <a:extLst>
              <a:ext uri="{FF2B5EF4-FFF2-40B4-BE49-F238E27FC236}">
                <a16:creationId xmlns:a16="http://schemas.microsoft.com/office/drawing/2014/main" id="{28830804-5833-C73C-8920-10846B2157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379136" y="5025187"/>
            <a:ext cx="776086" cy="634980"/>
          </a:xfrm>
          <a:prstGeom prst="rect">
            <a:avLst/>
          </a:prstGeom>
        </p:spPr>
      </p:pic>
      <p:pic>
        <p:nvPicPr>
          <p:cNvPr id="18" name="Afbeelding 17" descr="Afbeelding met mier, ongewerveld dier, insect, ongedierte&#10;&#10;Door AI gegenereerde inhoud is mogelijk onjuist.">
            <a:extLst>
              <a:ext uri="{FF2B5EF4-FFF2-40B4-BE49-F238E27FC236}">
                <a16:creationId xmlns:a16="http://schemas.microsoft.com/office/drawing/2014/main" id="{2CD86843-7D40-2DEE-F428-9546C05E11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9579" y="4542607"/>
            <a:ext cx="776086" cy="634980"/>
          </a:xfrm>
          <a:prstGeom prst="rect">
            <a:avLst/>
          </a:prstGeom>
        </p:spPr>
      </p:pic>
      <p:pic>
        <p:nvPicPr>
          <p:cNvPr id="19" name="Afbeelding 18" descr="Afbeelding met mier, ongewerveld dier, insect, ongedierte&#10;&#10;Door AI gegenereerde inhoud is mogelijk onjuist.">
            <a:extLst>
              <a:ext uri="{FF2B5EF4-FFF2-40B4-BE49-F238E27FC236}">
                <a16:creationId xmlns:a16="http://schemas.microsoft.com/office/drawing/2014/main" id="{00709B70-7D9A-F189-2794-6EC8997CE4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864391" y="4138875"/>
            <a:ext cx="776086" cy="634980"/>
          </a:xfrm>
          <a:prstGeom prst="rect">
            <a:avLst/>
          </a:prstGeom>
        </p:spPr>
      </p:pic>
      <p:pic>
        <p:nvPicPr>
          <p:cNvPr id="20" name="Afbeelding 19" descr="Afbeelding met mier, ongewerveld dier, insect, ongedierte&#10;&#10;Door AI gegenereerde inhoud is mogelijk onjuist.">
            <a:extLst>
              <a:ext uri="{FF2B5EF4-FFF2-40B4-BE49-F238E27FC236}">
                <a16:creationId xmlns:a16="http://schemas.microsoft.com/office/drawing/2014/main" id="{2295CD97-559F-D3C8-A829-86CD098486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1177" y="5911292"/>
            <a:ext cx="776086" cy="634980"/>
          </a:xfrm>
          <a:prstGeom prst="rect">
            <a:avLst/>
          </a:prstGeom>
        </p:spPr>
      </p:pic>
      <p:pic>
        <p:nvPicPr>
          <p:cNvPr id="2" name="Afbeelding 1" descr="Afbeelding met mier, ongewerveld dier, insect, ongedierte&#10;&#10;Door AI gegenereerde inhoud is mogelijk onjuist.">
            <a:extLst>
              <a:ext uri="{FF2B5EF4-FFF2-40B4-BE49-F238E27FC236}">
                <a16:creationId xmlns:a16="http://schemas.microsoft.com/office/drawing/2014/main" id="{911641D9-7395-1640-1861-8004CA1E0D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900" y="1658191"/>
            <a:ext cx="2036030" cy="1665844"/>
          </a:xfrm>
          <a:prstGeom prst="rect">
            <a:avLst/>
          </a:prstGeom>
        </p:spPr>
      </p:pic>
      <p:pic>
        <p:nvPicPr>
          <p:cNvPr id="3" name="Afbeelding 2" descr="Afbeelding met mier, ongewerveld dier, insect, ongedierte&#10;&#10;Door AI gegenereerde inhoud is mogelijk onjuist.">
            <a:extLst>
              <a:ext uri="{FF2B5EF4-FFF2-40B4-BE49-F238E27FC236}">
                <a16:creationId xmlns:a16="http://schemas.microsoft.com/office/drawing/2014/main" id="{0D4380ED-D627-1BE9-1F5F-EF82C8248D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5701" y="1941239"/>
            <a:ext cx="1865448" cy="152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ellende</a:t>
            </a:r>
          </a:p>
        </p:txBody>
      </p:sp>
      <p:pic>
        <p:nvPicPr>
          <p:cNvPr id="4" name="Afbeelding 3" descr="Afbeelding met persoon, kleding, Menselijk gezicht, person&#10;&#10;Door AI gegenereerde inhoud is mogelijk onjuist.">
            <a:extLst>
              <a:ext uri="{FF2B5EF4-FFF2-40B4-BE49-F238E27FC236}">
                <a16:creationId xmlns:a16="http://schemas.microsoft.com/office/drawing/2014/main" id="{D10A0416-17DF-D2BC-B360-A49988B22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571074"/>
            <a:ext cx="4876800" cy="4876800"/>
          </a:xfrm>
          <a:prstGeom prst="rect">
            <a:avLst/>
          </a:prstGeom>
        </p:spPr>
      </p:pic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B52EDBF9-E2B9-026F-5F98-01AFDCDB64FF}"/>
              </a:ext>
            </a:extLst>
          </p:cNvPr>
          <p:cNvSpPr/>
          <p:nvPr/>
        </p:nvSpPr>
        <p:spPr>
          <a:xfrm>
            <a:off x="4211960" y="1124744"/>
            <a:ext cx="4752528" cy="1584176"/>
          </a:xfrm>
          <a:prstGeom prst="wedgeEllipseCallout">
            <a:avLst>
              <a:gd name="adj1" fmla="val -63260"/>
              <a:gd name="adj2" fmla="val 494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52142D1-F723-8EC4-94DB-94B340FD2E75}"/>
              </a:ext>
            </a:extLst>
          </p:cNvPr>
          <p:cNvSpPr txBox="1"/>
          <p:nvPr/>
        </p:nvSpPr>
        <p:spPr>
          <a:xfrm>
            <a:off x="4572000" y="157107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“Wat een narigheid!”</a:t>
            </a:r>
          </a:p>
        </p:txBody>
      </p:sp>
      <p:pic>
        <p:nvPicPr>
          <p:cNvPr id="8" name="Afbeelding 7" descr="Afbeelding met tafel, voedsel, overdekt, Snack&#10;&#10;Door AI gegenereerde inhoud is mogelijk onjuist.">
            <a:extLst>
              <a:ext uri="{FF2B5EF4-FFF2-40B4-BE49-F238E27FC236}">
                <a16:creationId xmlns:a16="http://schemas.microsoft.com/office/drawing/2014/main" id="{FA747552-4B9C-2BEB-C0CF-C2721CD3E9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739" y="3560331"/>
            <a:ext cx="2874858" cy="287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54fa1518b804e59d79fa74d44e536059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64ec7819bc17b801dd5e16361a7e4540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61E14-EE7B-4B2D-93AC-02496DE766ED}">
  <ds:schemaRefs>
    <ds:schemaRef ds:uri="617b94d0-cd04-4463-9468-be560bba1878"/>
    <ds:schemaRef ds:uri="7036323c-d5f4-4fa6-8449-8bc9da5d64c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54C221-9EE6-469B-843B-D5FFD6793B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3ADF6B-02F4-4E3A-9D57-5139CD881E8F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</Words>
  <Application>Microsoft Office PowerPoint</Application>
  <PresentationFormat>Diavoorstelling (4:3)</PresentationFormat>
  <Paragraphs>231</Paragraphs>
  <Slides>23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Aptos</vt:lpstr>
      <vt:lpstr>Arial</vt:lpstr>
      <vt:lpstr>Calibri</vt:lpstr>
      <vt:lpstr>Century Gothic</vt:lpstr>
      <vt:lpstr>Times New Roman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Routledge, Mandy</cp:lastModifiedBy>
  <cp:revision>1</cp:revision>
  <dcterms:created xsi:type="dcterms:W3CDTF">2021-06-08T06:13:59Z</dcterms:created>
  <dcterms:modified xsi:type="dcterms:W3CDTF">2025-04-15T08:44:41Z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