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1437" r:id="rId5"/>
    <p:sldId id="548" r:id="rId6"/>
    <p:sldId id="1460" r:id="rId7"/>
    <p:sldId id="1483" r:id="rId8"/>
    <p:sldId id="1475" r:id="rId9"/>
    <p:sldId id="1477" r:id="rId10"/>
    <p:sldId id="1480" r:id="rId11"/>
    <p:sldId id="1481" r:id="rId12"/>
    <p:sldId id="1478" r:id="rId13"/>
    <p:sldId id="1476" r:id="rId14"/>
    <p:sldId id="1479" r:id="rId15"/>
    <p:sldId id="1482" r:id="rId16"/>
    <p:sldId id="934" r:id="rId17"/>
    <p:sldId id="1542" r:id="rId18"/>
    <p:sldId id="1511" r:id="rId19"/>
    <p:sldId id="1531" r:id="rId20"/>
    <p:sldId id="1528" r:id="rId21"/>
    <p:sldId id="1532" r:id="rId22"/>
    <p:sldId id="1544" r:id="rId23"/>
    <p:sldId id="1543" r:id="rId24"/>
    <p:sldId id="1512" r:id="rId25"/>
    <p:sldId id="1515" r:id="rId26"/>
    <p:sldId id="1546" r:id="rId2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483"/>
            <p14:sldId id="1475"/>
            <p14:sldId id="1477"/>
            <p14:sldId id="1480"/>
            <p14:sldId id="1481"/>
            <p14:sldId id="1478"/>
            <p14:sldId id="1476"/>
            <p14:sldId id="1479"/>
            <p14:sldId id="1482"/>
            <p14:sldId id="934"/>
            <p14:sldId id="1542"/>
            <p14:sldId id="1511"/>
            <p14:sldId id="1531"/>
            <p14:sldId id="1528"/>
            <p14:sldId id="1532"/>
            <p14:sldId id="1544"/>
            <p14:sldId id="1543"/>
            <p14:sldId id="1512"/>
            <p14:sldId id="1515"/>
            <p14:sldId id="154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5CE619-7077-4048-A601-F3A995AB3AE3}" v="537" dt="2025-04-08T08:26:31.614"/>
    <p1510:client id="{2F4AC361-450F-4A0D-AE70-2F729358F500}" v="96" dt="2025-04-07T19:52:38.914"/>
    <p1510:client id="{30703D56-4174-48EB-B80E-48B82479C1AA}" v="101" dt="2025-04-08T09:08:42.032"/>
    <p1510:client id="{4E4CDB18-08D8-43F1-BF9B-5E046B637E0B}" v="2615" dt="2025-04-08T08:48:02.917"/>
    <p1510:client id="{79DDCCB4-A6A4-4FCB-9968-D302694D328D}" v="740" dt="2025-04-08T09:06:01.902"/>
    <p1510:client id="{BAC7A592-CDED-4D8D-9F2C-970BEDE00DC3}" v="20" dt="2025-04-07T19:43:45.188"/>
    <p1510:client id="{BCD8840F-1355-4F63-B407-D74B52029458}" v="2" dt="2025-04-07T19:42:20.977"/>
    <p1510:client id="{D52A5312-04FA-4426-B1FD-44AA55A442EB}" v="4" dt="2025-04-08T08:53:40.57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ijf, Antoinette" userId="S::an.duijf@kentalis.nl::80426808-569e-4360-acb0-e5a6dc4b8ad2" providerId="AD" clId="Web-{2F4AC361-450F-4A0D-AE70-2F729358F500}"/>
    <pc:docChg chg="modSld">
      <pc:chgData name="Duijf, Antoinette" userId="S::an.duijf@kentalis.nl::80426808-569e-4360-acb0-e5a6dc4b8ad2" providerId="AD" clId="Web-{2F4AC361-450F-4A0D-AE70-2F729358F500}" dt="2025-04-07T19:52:38.914" v="93" actId="20577"/>
      <pc:docMkLst>
        <pc:docMk/>
      </pc:docMkLst>
      <pc:sldChg chg="modSp">
        <pc:chgData name="Duijf, Antoinette" userId="S::an.duijf@kentalis.nl::80426808-569e-4360-acb0-e5a6dc4b8ad2" providerId="AD" clId="Web-{2F4AC361-450F-4A0D-AE70-2F729358F500}" dt="2025-04-07T19:52:38.914" v="93" actId="20577"/>
        <pc:sldMkLst>
          <pc:docMk/>
          <pc:sldMk cId="2189114603" sldId="1437"/>
        </pc:sldMkLst>
        <pc:spChg chg="mod">
          <ac:chgData name="Duijf, Antoinette" userId="S::an.duijf@kentalis.nl::80426808-569e-4360-acb0-e5a6dc4b8ad2" providerId="AD" clId="Web-{2F4AC361-450F-4A0D-AE70-2F729358F500}" dt="2025-04-07T19:52:38.914" v="93" actId="20577"/>
          <ac:spMkLst>
            <pc:docMk/>
            <pc:sldMk cId="2189114603" sldId="1437"/>
            <ac:spMk id="3" creationId="{00000000-0000-0000-0000-000000000000}"/>
          </ac:spMkLst>
        </pc:spChg>
      </pc:sldChg>
    </pc:docChg>
  </pc:docChgLst>
  <pc:docChgLst>
    <pc:chgData name="Duijf, Antoinette" userId="S::an.duijf@kentalis.nl::80426808-569e-4360-acb0-e5a6dc4b8ad2" providerId="AD" clId="Web-{BCD8840F-1355-4F63-B407-D74B52029458}"/>
    <pc:docChg chg="addSld sldOrd modSection">
      <pc:chgData name="Duijf, Antoinette" userId="S::an.duijf@kentalis.nl::80426808-569e-4360-acb0-e5a6dc4b8ad2" providerId="AD" clId="Web-{BCD8840F-1355-4F63-B407-D74B52029458}" dt="2025-04-07T19:42:20.977" v="1"/>
      <pc:docMkLst>
        <pc:docMk/>
      </pc:docMkLst>
      <pc:sldChg chg="ord">
        <pc:chgData name="Duijf, Antoinette" userId="S::an.duijf@kentalis.nl::80426808-569e-4360-acb0-e5a6dc4b8ad2" providerId="AD" clId="Web-{BCD8840F-1355-4F63-B407-D74B52029458}" dt="2025-04-07T19:30:01.030" v="0"/>
        <pc:sldMkLst>
          <pc:docMk/>
          <pc:sldMk cId="3609041045" sldId="1542"/>
        </pc:sldMkLst>
      </pc:sldChg>
      <pc:sldChg chg="new">
        <pc:chgData name="Duijf, Antoinette" userId="S::an.duijf@kentalis.nl::80426808-569e-4360-acb0-e5a6dc4b8ad2" providerId="AD" clId="Web-{BCD8840F-1355-4F63-B407-D74B52029458}" dt="2025-04-07T19:42:20.977" v="1"/>
        <pc:sldMkLst>
          <pc:docMk/>
          <pc:sldMk cId="265473204" sldId="1546"/>
        </pc:sldMkLst>
      </pc:sldChg>
    </pc:docChg>
  </pc:docChgLst>
  <pc:docChgLst>
    <pc:chgData name="Routledge, Mandy" userId="bacdedf5-8e30-494b-ad8b-f27fa30c4f8d" providerId="ADAL" clId="{79DDCCB4-A6A4-4FCB-9968-D302694D328D}"/>
    <pc:docChg chg="undo redo custSel addSld delSld modSld sldOrd modSection">
      <pc:chgData name="Routledge, Mandy" userId="bacdedf5-8e30-494b-ad8b-f27fa30c4f8d" providerId="ADAL" clId="{79DDCCB4-A6A4-4FCB-9968-D302694D328D}" dt="2025-04-08T09:06:01.902" v="1084" actId="14100"/>
      <pc:docMkLst>
        <pc:docMk/>
      </pc:docMkLst>
      <pc:sldChg chg="add del">
        <pc:chgData name="Routledge, Mandy" userId="bacdedf5-8e30-494b-ad8b-f27fa30c4f8d" providerId="ADAL" clId="{79DDCCB4-A6A4-4FCB-9968-D302694D328D}" dt="2025-04-07T17:40:34.512" v="136" actId="47"/>
        <pc:sldMkLst>
          <pc:docMk/>
          <pc:sldMk cId="2183392534" sldId="1112"/>
        </pc:sldMkLst>
      </pc:sldChg>
      <pc:sldChg chg="modSp mod modNotes modNotesTx">
        <pc:chgData name="Routledge, Mandy" userId="bacdedf5-8e30-494b-ad8b-f27fa30c4f8d" providerId="ADAL" clId="{79DDCCB4-A6A4-4FCB-9968-D302694D328D}" dt="2025-04-08T08:23:14.634" v="789" actId="20577"/>
        <pc:sldMkLst>
          <pc:docMk/>
          <pc:sldMk cId="2189114603" sldId="1437"/>
        </pc:sldMkLst>
        <pc:spChg chg="mod">
          <ac:chgData name="Routledge, Mandy" userId="bacdedf5-8e30-494b-ad8b-f27fa30c4f8d" providerId="ADAL" clId="{79DDCCB4-A6A4-4FCB-9968-D302694D328D}" dt="2025-04-08T08:23:14.634" v="789" actId="20577"/>
          <ac:spMkLst>
            <pc:docMk/>
            <pc:sldMk cId="2189114603" sldId="1437"/>
            <ac:spMk id="3" creationId="{00000000-0000-0000-0000-000000000000}"/>
          </ac:spMkLst>
        </pc:spChg>
      </pc:sldChg>
      <pc:sldChg chg="modSp mod">
        <pc:chgData name="Routledge, Mandy" userId="bacdedf5-8e30-494b-ad8b-f27fa30c4f8d" providerId="ADAL" clId="{79DDCCB4-A6A4-4FCB-9968-D302694D328D}" dt="2025-04-07T17:33:35.453" v="17"/>
        <pc:sldMkLst>
          <pc:docMk/>
          <pc:sldMk cId="3852907103" sldId="1460"/>
        </pc:sldMkLst>
        <pc:spChg chg="mod">
          <ac:chgData name="Routledge, Mandy" userId="bacdedf5-8e30-494b-ad8b-f27fa30c4f8d" providerId="ADAL" clId="{79DDCCB4-A6A4-4FCB-9968-D302694D328D}" dt="2025-04-07T17:33:35.453" v="17"/>
          <ac:spMkLst>
            <pc:docMk/>
            <pc:sldMk cId="3852907103" sldId="1460"/>
            <ac:spMk id="6" creationId="{00000000-0000-0000-0000-000000000000}"/>
          </ac:spMkLst>
        </pc:spChg>
      </pc:sldChg>
      <pc:sldChg chg="addSp delSp modSp mod ord">
        <pc:chgData name="Routledge, Mandy" userId="bacdedf5-8e30-494b-ad8b-f27fa30c4f8d" providerId="ADAL" clId="{79DDCCB4-A6A4-4FCB-9968-D302694D328D}" dt="2025-04-07T18:43:36.387" v="453"/>
        <pc:sldMkLst>
          <pc:docMk/>
          <pc:sldMk cId="3978205201" sldId="1474"/>
        </pc:sldMkLst>
        <pc:spChg chg="mod">
          <ac:chgData name="Routledge, Mandy" userId="bacdedf5-8e30-494b-ad8b-f27fa30c4f8d" providerId="ADAL" clId="{79DDCCB4-A6A4-4FCB-9968-D302694D328D}" dt="2025-04-07T18:43:29.181" v="451" actId="20577"/>
          <ac:spMkLst>
            <pc:docMk/>
            <pc:sldMk cId="3978205201" sldId="1474"/>
            <ac:spMk id="10" creationId="{53A896E9-F098-44DA-A15A-0BB6C51751F4}"/>
          </ac:spMkLst>
        </pc:spChg>
        <pc:picChg chg="add mod">
          <ac:chgData name="Routledge, Mandy" userId="bacdedf5-8e30-494b-ad8b-f27fa30c4f8d" providerId="ADAL" clId="{79DDCCB4-A6A4-4FCB-9968-D302694D328D}" dt="2025-04-07T18:43:13.167" v="401" actId="1076"/>
          <ac:picMkLst>
            <pc:docMk/>
            <pc:sldMk cId="3978205201" sldId="1474"/>
            <ac:picMk id="3" creationId="{E20E0786-D7B4-C326-8264-885848BF6B84}"/>
          </ac:picMkLst>
        </pc:picChg>
        <pc:picChg chg="del">
          <ac:chgData name="Routledge, Mandy" userId="bacdedf5-8e30-494b-ad8b-f27fa30c4f8d" providerId="ADAL" clId="{79DDCCB4-A6A4-4FCB-9968-D302694D328D}" dt="2025-04-07T18:43:08.322" v="398" actId="478"/>
          <ac:picMkLst>
            <pc:docMk/>
            <pc:sldMk cId="3978205201" sldId="1474"/>
            <ac:picMk id="6" creationId="{B5647BC8-A10A-4B97-882E-BEF8EA633468}"/>
          </ac:picMkLst>
        </pc:picChg>
      </pc:sldChg>
      <pc:sldChg chg="addSp modSp mod">
        <pc:chgData name="Routledge, Mandy" userId="bacdedf5-8e30-494b-ad8b-f27fa30c4f8d" providerId="ADAL" clId="{79DDCCB4-A6A4-4FCB-9968-D302694D328D}" dt="2025-04-07T17:40:10.304" v="131" actId="1076"/>
        <pc:sldMkLst>
          <pc:docMk/>
          <pc:sldMk cId="4207872812" sldId="1475"/>
        </pc:sldMkLst>
        <pc:spChg chg="mod">
          <ac:chgData name="Routledge, Mandy" userId="bacdedf5-8e30-494b-ad8b-f27fa30c4f8d" providerId="ADAL" clId="{79DDCCB4-A6A4-4FCB-9968-D302694D328D}" dt="2025-04-07T17:33:42.881" v="27" actId="20577"/>
          <ac:spMkLst>
            <pc:docMk/>
            <pc:sldMk cId="4207872812" sldId="1475"/>
            <ac:spMk id="6" creationId="{00000000-0000-0000-0000-000000000000}"/>
          </ac:spMkLst>
        </pc:spChg>
        <pc:picChg chg="add mod">
          <ac:chgData name="Routledge, Mandy" userId="bacdedf5-8e30-494b-ad8b-f27fa30c4f8d" providerId="ADAL" clId="{79DDCCB4-A6A4-4FCB-9968-D302694D328D}" dt="2025-04-07T17:40:10.304" v="131" actId="1076"/>
          <ac:picMkLst>
            <pc:docMk/>
            <pc:sldMk cId="4207872812" sldId="1475"/>
            <ac:picMk id="2" creationId="{2203E1FC-7127-1F04-F3C5-E76109750730}"/>
          </ac:picMkLst>
        </pc:picChg>
      </pc:sldChg>
      <pc:sldChg chg="modSp mod">
        <pc:chgData name="Routledge, Mandy" userId="bacdedf5-8e30-494b-ad8b-f27fa30c4f8d" providerId="ADAL" clId="{79DDCCB4-A6A4-4FCB-9968-D302694D328D}" dt="2025-04-07T17:33:46.819" v="37" actId="20577"/>
        <pc:sldMkLst>
          <pc:docMk/>
          <pc:sldMk cId="2452007587" sldId="1476"/>
        </pc:sldMkLst>
        <pc:spChg chg="mod">
          <ac:chgData name="Routledge, Mandy" userId="bacdedf5-8e30-494b-ad8b-f27fa30c4f8d" providerId="ADAL" clId="{79DDCCB4-A6A4-4FCB-9968-D302694D328D}" dt="2025-04-07T17:33:46.819" v="37" actId="20577"/>
          <ac:spMkLst>
            <pc:docMk/>
            <pc:sldMk cId="2452007587" sldId="1476"/>
            <ac:spMk id="6" creationId="{00000000-0000-0000-0000-000000000000}"/>
          </ac:spMkLst>
        </pc:spChg>
      </pc:sldChg>
      <pc:sldChg chg="modSp mod">
        <pc:chgData name="Routledge, Mandy" userId="bacdedf5-8e30-494b-ad8b-f27fa30c4f8d" providerId="ADAL" clId="{79DDCCB4-A6A4-4FCB-9968-D302694D328D}" dt="2025-04-07T17:33:53.071" v="48" actId="20577"/>
        <pc:sldMkLst>
          <pc:docMk/>
          <pc:sldMk cId="2709048002" sldId="1477"/>
        </pc:sldMkLst>
        <pc:spChg chg="mod">
          <ac:chgData name="Routledge, Mandy" userId="bacdedf5-8e30-494b-ad8b-f27fa30c4f8d" providerId="ADAL" clId="{79DDCCB4-A6A4-4FCB-9968-D302694D328D}" dt="2025-04-07T17:33:53.071" v="48" actId="20577"/>
          <ac:spMkLst>
            <pc:docMk/>
            <pc:sldMk cId="2709048002" sldId="1477"/>
            <ac:spMk id="6" creationId="{00000000-0000-0000-0000-000000000000}"/>
          </ac:spMkLst>
        </pc:spChg>
      </pc:sldChg>
      <pc:sldChg chg="addSp modSp mod">
        <pc:chgData name="Routledge, Mandy" userId="bacdedf5-8e30-494b-ad8b-f27fa30c4f8d" providerId="ADAL" clId="{79DDCCB4-A6A4-4FCB-9968-D302694D328D}" dt="2025-04-07T18:17:18.626" v="212"/>
        <pc:sldMkLst>
          <pc:docMk/>
          <pc:sldMk cId="4074911733" sldId="1478"/>
        </pc:sldMkLst>
        <pc:spChg chg="mod">
          <ac:chgData name="Routledge, Mandy" userId="bacdedf5-8e30-494b-ad8b-f27fa30c4f8d" providerId="ADAL" clId="{79DDCCB4-A6A4-4FCB-9968-D302694D328D}" dt="2025-04-07T17:33:56.337" v="57" actId="20577"/>
          <ac:spMkLst>
            <pc:docMk/>
            <pc:sldMk cId="4074911733" sldId="1478"/>
            <ac:spMk id="6" creationId="{00000000-0000-0000-0000-000000000000}"/>
          </ac:spMkLst>
        </pc:spChg>
        <pc:picChg chg="add mod">
          <ac:chgData name="Routledge, Mandy" userId="bacdedf5-8e30-494b-ad8b-f27fa30c4f8d" providerId="ADAL" clId="{79DDCCB4-A6A4-4FCB-9968-D302694D328D}" dt="2025-04-07T18:17:18.626" v="212"/>
          <ac:picMkLst>
            <pc:docMk/>
            <pc:sldMk cId="4074911733" sldId="1478"/>
            <ac:picMk id="2" creationId="{EE5FCF5B-6AD0-F081-B39C-FF5B28AD5016}"/>
          </ac:picMkLst>
        </pc:picChg>
      </pc:sldChg>
      <pc:sldChg chg="addSp modSp mod">
        <pc:chgData name="Routledge, Mandy" userId="bacdedf5-8e30-494b-ad8b-f27fa30c4f8d" providerId="ADAL" clId="{79DDCCB4-A6A4-4FCB-9968-D302694D328D}" dt="2025-04-08T09:04:31.935" v="1074"/>
        <pc:sldMkLst>
          <pc:docMk/>
          <pc:sldMk cId="4210467006" sldId="1479"/>
        </pc:sldMkLst>
        <pc:spChg chg="mod">
          <ac:chgData name="Routledge, Mandy" userId="bacdedf5-8e30-494b-ad8b-f27fa30c4f8d" providerId="ADAL" clId="{79DDCCB4-A6A4-4FCB-9968-D302694D328D}" dt="2025-04-07T17:34:06.406" v="67" actId="20577"/>
          <ac:spMkLst>
            <pc:docMk/>
            <pc:sldMk cId="4210467006" sldId="1479"/>
            <ac:spMk id="6" creationId="{00000000-0000-0000-0000-000000000000}"/>
          </ac:spMkLst>
        </pc:spChg>
        <pc:picChg chg="add mod">
          <ac:chgData name="Routledge, Mandy" userId="bacdedf5-8e30-494b-ad8b-f27fa30c4f8d" providerId="ADAL" clId="{79DDCCB4-A6A4-4FCB-9968-D302694D328D}" dt="2025-04-08T09:04:31.935" v="1074"/>
          <ac:picMkLst>
            <pc:docMk/>
            <pc:sldMk cId="4210467006" sldId="1479"/>
            <ac:picMk id="2" creationId="{9B5CAADE-620F-3F86-605B-A9F5FC5C05D5}"/>
          </ac:picMkLst>
        </pc:picChg>
      </pc:sldChg>
      <pc:sldChg chg="modSp mod">
        <pc:chgData name="Routledge, Mandy" userId="bacdedf5-8e30-494b-ad8b-f27fa30c4f8d" providerId="ADAL" clId="{79DDCCB4-A6A4-4FCB-9968-D302694D328D}" dt="2025-04-07T17:34:12.074" v="76" actId="20577"/>
        <pc:sldMkLst>
          <pc:docMk/>
          <pc:sldMk cId="1487044012" sldId="1480"/>
        </pc:sldMkLst>
        <pc:spChg chg="mod">
          <ac:chgData name="Routledge, Mandy" userId="bacdedf5-8e30-494b-ad8b-f27fa30c4f8d" providerId="ADAL" clId="{79DDCCB4-A6A4-4FCB-9968-D302694D328D}" dt="2025-04-07T17:34:12.074" v="76" actId="20577"/>
          <ac:spMkLst>
            <pc:docMk/>
            <pc:sldMk cId="1487044012" sldId="1480"/>
            <ac:spMk id="6" creationId="{00000000-0000-0000-0000-000000000000}"/>
          </ac:spMkLst>
        </pc:spChg>
      </pc:sldChg>
      <pc:sldChg chg="addSp modSp mod">
        <pc:chgData name="Routledge, Mandy" userId="bacdedf5-8e30-494b-ad8b-f27fa30c4f8d" providerId="ADAL" clId="{79DDCCB4-A6A4-4FCB-9968-D302694D328D}" dt="2025-04-07T18:35:29.794" v="360"/>
        <pc:sldMkLst>
          <pc:docMk/>
          <pc:sldMk cId="3779434736" sldId="1481"/>
        </pc:sldMkLst>
        <pc:spChg chg="mod">
          <ac:chgData name="Routledge, Mandy" userId="bacdedf5-8e30-494b-ad8b-f27fa30c4f8d" providerId="ADAL" clId="{79DDCCB4-A6A4-4FCB-9968-D302694D328D}" dt="2025-04-07T17:34:19.455" v="87" actId="20577"/>
          <ac:spMkLst>
            <pc:docMk/>
            <pc:sldMk cId="3779434736" sldId="1481"/>
            <ac:spMk id="6" creationId="{00000000-0000-0000-0000-000000000000}"/>
          </ac:spMkLst>
        </pc:spChg>
        <pc:picChg chg="add mod">
          <ac:chgData name="Routledge, Mandy" userId="bacdedf5-8e30-494b-ad8b-f27fa30c4f8d" providerId="ADAL" clId="{79DDCCB4-A6A4-4FCB-9968-D302694D328D}" dt="2025-04-07T18:35:29.794" v="360"/>
          <ac:picMkLst>
            <pc:docMk/>
            <pc:sldMk cId="3779434736" sldId="1481"/>
            <ac:picMk id="2" creationId="{D7326C47-4CFB-C280-292F-307EACC1461D}"/>
          </ac:picMkLst>
        </pc:picChg>
      </pc:sldChg>
      <pc:sldChg chg="addSp modSp mod">
        <pc:chgData name="Routledge, Mandy" userId="bacdedf5-8e30-494b-ad8b-f27fa30c4f8d" providerId="ADAL" clId="{79DDCCB4-A6A4-4FCB-9968-D302694D328D}" dt="2025-04-07T18:42:53.573" v="394" actId="1076"/>
        <pc:sldMkLst>
          <pc:docMk/>
          <pc:sldMk cId="1201727269" sldId="1482"/>
        </pc:sldMkLst>
        <pc:spChg chg="mod">
          <ac:chgData name="Routledge, Mandy" userId="bacdedf5-8e30-494b-ad8b-f27fa30c4f8d" providerId="ADAL" clId="{79DDCCB4-A6A4-4FCB-9968-D302694D328D}" dt="2025-04-07T17:34:24.870" v="94" actId="20577"/>
          <ac:spMkLst>
            <pc:docMk/>
            <pc:sldMk cId="1201727269" sldId="1482"/>
            <ac:spMk id="6" creationId="{00000000-0000-0000-0000-000000000000}"/>
          </ac:spMkLst>
        </pc:spChg>
        <pc:picChg chg="add mod">
          <ac:chgData name="Routledge, Mandy" userId="bacdedf5-8e30-494b-ad8b-f27fa30c4f8d" providerId="ADAL" clId="{79DDCCB4-A6A4-4FCB-9968-D302694D328D}" dt="2025-04-07T18:42:53.573" v="394" actId="1076"/>
          <ac:picMkLst>
            <pc:docMk/>
            <pc:sldMk cId="1201727269" sldId="1482"/>
            <ac:picMk id="3" creationId="{464E72D6-9C9E-3D1C-302B-2EEAFC207E6E}"/>
          </ac:picMkLst>
        </pc:picChg>
      </pc:sldChg>
      <pc:sldChg chg="addSp modSp mod">
        <pc:chgData name="Routledge, Mandy" userId="bacdedf5-8e30-494b-ad8b-f27fa30c4f8d" providerId="ADAL" clId="{79DDCCB4-A6A4-4FCB-9968-D302694D328D}" dt="2025-04-07T18:44:22.750" v="454"/>
        <pc:sldMkLst>
          <pc:docMk/>
          <pc:sldMk cId="2904738428" sldId="1483"/>
        </pc:sldMkLst>
        <pc:spChg chg="mod">
          <ac:chgData name="Routledge, Mandy" userId="bacdedf5-8e30-494b-ad8b-f27fa30c4f8d" providerId="ADAL" clId="{79DDCCB4-A6A4-4FCB-9968-D302694D328D}" dt="2025-04-07T17:34:32.203" v="95"/>
          <ac:spMkLst>
            <pc:docMk/>
            <pc:sldMk cId="2904738428" sldId="1483"/>
            <ac:spMk id="6" creationId="{00000000-0000-0000-0000-000000000000}"/>
          </ac:spMkLst>
        </pc:spChg>
        <pc:picChg chg="add mod">
          <ac:chgData name="Routledge, Mandy" userId="bacdedf5-8e30-494b-ad8b-f27fa30c4f8d" providerId="ADAL" clId="{79DDCCB4-A6A4-4FCB-9968-D302694D328D}" dt="2025-04-07T18:44:22.750" v="454"/>
          <ac:picMkLst>
            <pc:docMk/>
            <pc:sldMk cId="2904738428" sldId="1483"/>
            <ac:picMk id="2" creationId="{179A60D5-68F3-28C9-02BA-7DE2916D0341}"/>
          </ac:picMkLst>
        </pc:picChg>
      </pc:sldChg>
      <pc:sldChg chg="add del">
        <pc:chgData name="Routledge, Mandy" userId="bacdedf5-8e30-494b-ad8b-f27fa30c4f8d" providerId="ADAL" clId="{79DDCCB4-A6A4-4FCB-9968-D302694D328D}" dt="2025-04-07T18:46:05.915" v="546" actId="47"/>
        <pc:sldMkLst>
          <pc:docMk/>
          <pc:sldMk cId="3719620190" sldId="1496"/>
        </pc:sldMkLst>
      </pc:sldChg>
      <pc:sldChg chg="addSp modSp mod">
        <pc:chgData name="Routledge, Mandy" userId="bacdedf5-8e30-494b-ad8b-f27fa30c4f8d" providerId="ADAL" clId="{79DDCCB4-A6A4-4FCB-9968-D302694D328D}" dt="2025-04-07T17:40:33.087" v="135"/>
        <pc:sldMkLst>
          <pc:docMk/>
          <pc:sldMk cId="2967928418" sldId="1511"/>
        </pc:sldMkLst>
        <pc:spChg chg="mod">
          <ac:chgData name="Routledge, Mandy" userId="bacdedf5-8e30-494b-ad8b-f27fa30c4f8d" providerId="ADAL" clId="{79DDCCB4-A6A4-4FCB-9968-D302694D328D}" dt="2025-04-07T17:39:42.972" v="108" actId="20577"/>
          <ac:spMkLst>
            <pc:docMk/>
            <pc:sldMk cId="2967928418" sldId="1511"/>
            <ac:spMk id="33" creationId="{AC757F5E-B016-F947-4518-7C6B9CC7EE04}"/>
          </ac:spMkLst>
        </pc:spChg>
        <pc:spChg chg="mod">
          <ac:chgData name="Routledge, Mandy" userId="bacdedf5-8e30-494b-ad8b-f27fa30c4f8d" providerId="ADAL" clId="{79DDCCB4-A6A4-4FCB-9968-D302694D328D}" dt="2025-04-07T17:39:45.856" v="118" actId="20577"/>
          <ac:spMkLst>
            <pc:docMk/>
            <pc:sldMk cId="2967928418" sldId="1511"/>
            <ac:spMk id="34" creationId="{152372B3-00F5-781C-183E-6F2DDF35091D}"/>
          </ac:spMkLst>
        </pc:spChg>
        <pc:spChg chg="mod">
          <ac:chgData name="Routledge, Mandy" userId="bacdedf5-8e30-494b-ad8b-f27fa30c4f8d" providerId="ADAL" clId="{79DDCCB4-A6A4-4FCB-9968-D302694D328D}" dt="2025-04-07T17:40:18.910" v="132"/>
          <ac:spMkLst>
            <pc:docMk/>
            <pc:sldMk cId="2967928418" sldId="1511"/>
            <ac:spMk id="35" creationId="{37104C51-0232-62ED-4C6F-1447D06633EE}"/>
          </ac:spMkLst>
        </pc:spChg>
        <pc:spChg chg="mod">
          <ac:chgData name="Routledge, Mandy" userId="bacdedf5-8e30-494b-ad8b-f27fa30c4f8d" providerId="ADAL" clId="{79DDCCB4-A6A4-4FCB-9968-D302694D328D}" dt="2025-04-07T17:40:26.498" v="133"/>
          <ac:spMkLst>
            <pc:docMk/>
            <pc:sldMk cId="2967928418" sldId="1511"/>
            <ac:spMk id="36" creationId="{D8EF981A-9BA7-0EB1-9B70-F7FBF2F7DF1C}"/>
          </ac:spMkLst>
        </pc:spChg>
        <pc:picChg chg="add mod">
          <ac:chgData name="Routledge, Mandy" userId="bacdedf5-8e30-494b-ad8b-f27fa30c4f8d" providerId="ADAL" clId="{79DDCCB4-A6A4-4FCB-9968-D302694D328D}" dt="2025-04-07T17:40:29.480" v="134"/>
          <ac:picMkLst>
            <pc:docMk/>
            <pc:sldMk cId="2967928418" sldId="1511"/>
            <ac:picMk id="2" creationId="{0B4C8F62-54DF-CC59-C32D-9278247AF10E}"/>
          </ac:picMkLst>
        </pc:picChg>
        <pc:picChg chg="add mod">
          <ac:chgData name="Routledge, Mandy" userId="bacdedf5-8e30-494b-ad8b-f27fa30c4f8d" providerId="ADAL" clId="{79DDCCB4-A6A4-4FCB-9968-D302694D328D}" dt="2025-04-07T17:40:33.087" v="135"/>
          <ac:picMkLst>
            <pc:docMk/>
            <pc:sldMk cId="2967928418" sldId="1511"/>
            <ac:picMk id="8" creationId="{4DDC38C7-6FE0-8850-60D2-CCA56D8B44D4}"/>
          </ac:picMkLst>
        </pc:picChg>
      </pc:sldChg>
      <pc:sldChg chg="addSp delSp modSp mod">
        <pc:chgData name="Routledge, Mandy" userId="bacdedf5-8e30-494b-ad8b-f27fa30c4f8d" providerId="ADAL" clId="{79DDCCB4-A6A4-4FCB-9968-D302694D328D}" dt="2025-04-08T08:42:08.303" v="1065" actId="1035"/>
        <pc:sldMkLst>
          <pc:docMk/>
          <pc:sldMk cId="1594331871" sldId="1512"/>
        </pc:sldMkLst>
        <pc:spChg chg="mod">
          <ac:chgData name="Routledge, Mandy" userId="bacdedf5-8e30-494b-ad8b-f27fa30c4f8d" providerId="ADAL" clId="{79DDCCB4-A6A4-4FCB-9968-D302694D328D}" dt="2025-04-08T08:38:50.226" v="947" actId="14100"/>
          <ac:spMkLst>
            <pc:docMk/>
            <pc:sldMk cId="1594331871" sldId="1512"/>
            <ac:spMk id="16" creationId="{F53F294D-65CC-23A5-E4A1-B2132FCF814C}"/>
          </ac:spMkLst>
        </pc:spChg>
        <pc:spChg chg="mod">
          <ac:chgData name="Routledge, Mandy" userId="bacdedf5-8e30-494b-ad8b-f27fa30c4f8d" providerId="ADAL" clId="{79DDCCB4-A6A4-4FCB-9968-D302694D328D}" dt="2025-04-08T08:38:45.127" v="946" actId="948"/>
          <ac:spMkLst>
            <pc:docMk/>
            <pc:sldMk cId="1594331871" sldId="1512"/>
            <ac:spMk id="17" creationId="{AB86235B-CBC0-F9DB-29F4-F23367831B1B}"/>
          </ac:spMkLst>
        </pc:spChg>
        <pc:spChg chg="add del mod">
          <ac:chgData name="Routledge, Mandy" userId="bacdedf5-8e30-494b-ad8b-f27fa30c4f8d" providerId="ADAL" clId="{79DDCCB4-A6A4-4FCB-9968-D302694D328D}" dt="2025-04-08T08:38:10.459" v="936" actId="478"/>
          <ac:spMkLst>
            <pc:docMk/>
            <pc:sldMk cId="1594331871" sldId="1512"/>
            <ac:spMk id="27" creationId="{4659C476-A2CF-1FE9-90FE-D0705C5A7392}"/>
          </ac:spMkLst>
        </pc:spChg>
        <pc:spChg chg="add mod">
          <ac:chgData name="Routledge, Mandy" userId="bacdedf5-8e30-494b-ad8b-f27fa30c4f8d" providerId="ADAL" clId="{79DDCCB4-A6A4-4FCB-9968-D302694D328D}" dt="2025-04-08T08:41:59.628" v="1020" actId="1035"/>
          <ac:spMkLst>
            <pc:docMk/>
            <pc:sldMk cId="1594331871" sldId="1512"/>
            <ac:spMk id="33" creationId="{C6F063AF-8DB8-4ABC-8552-9FBF42F7DC37}"/>
          </ac:spMkLst>
        </pc:spChg>
        <pc:spChg chg="add mod">
          <ac:chgData name="Routledge, Mandy" userId="bacdedf5-8e30-494b-ad8b-f27fa30c4f8d" providerId="ADAL" clId="{79DDCCB4-A6A4-4FCB-9968-D302694D328D}" dt="2025-04-08T08:42:08.303" v="1065" actId="1035"/>
          <ac:spMkLst>
            <pc:docMk/>
            <pc:sldMk cId="1594331871" sldId="1512"/>
            <ac:spMk id="34" creationId="{3DBC308F-7C0E-9940-0635-C601E3F77073}"/>
          </ac:spMkLst>
        </pc:spChg>
        <pc:picChg chg="mod">
          <ac:chgData name="Routledge, Mandy" userId="bacdedf5-8e30-494b-ad8b-f27fa30c4f8d" providerId="ADAL" clId="{79DDCCB4-A6A4-4FCB-9968-D302694D328D}" dt="2025-04-08T08:26:15.050" v="796" actId="14100"/>
          <ac:picMkLst>
            <pc:docMk/>
            <pc:sldMk cId="1594331871" sldId="1512"/>
            <ac:picMk id="22" creationId="{3829CBBE-91A7-AD44-B7F7-5892F3AFF27A}"/>
          </ac:picMkLst>
        </pc:picChg>
        <pc:picChg chg="add del mod">
          <ac:chgData name="Routledge, Mandy" userId="bacdedf5-8e30-494b-ad8b-f27fa30c4f8d" providerId="ADAL" clId="{79DDCCB4-A6A4-4FCB-9968-D302694D328D}" dt="2025-04-08T08:38:08.540" v="935" actId="478"/>
          <ac:picMkLst>
            <pc:docMk/>
            <pc:sldMk cId="1594331871" sldId="1512"/>
            <ac:picMk id="23" creationId="{33457B5D-7452-BD75-8842-F75D53FAB9AE}"/>
          </ac:picMkLst>
        </pc:picChg>
        <pc:picChg chg="mod">
          <ac:chgData name="Routledge, Mandy" userId="bacdedf5-8e30-494b-ad8b-f27fa30c4f8d" providerId="ADAL" clId="{79DDCCB4-A6A4-4FCB-9968-D302694D328D}" dt="2025-04-08T08:26:08.421" v="793" actId="1076"/>
          <ac:picMkLst>
            <pc:docMk/>
            <pc:sldMk cId="1594331871" sldId="1512"/>
            <ac:picMk id="24" creationId="{E9C969A1-5F82-B8E6-5FA4-A26B279A62D8}"/>
          </ac:picMkLst>
        </pc:picChg>
        <pc:picChg chg="mod">
          <ac:chgData name="Routledge, Mandy" userId="bacdedf5-8e30-494b-ad8b-f27fa30c4f8d" providerId="ADAL" clId="{79DDCCB4-A6A4-4FCB-9968-D302694D328D}" dt="2025-04-08T08:29:56.571" v="808" actId="1076"/>
          <ac:picMkLst>
            <pc:docMk/>
            <pc:sldMk cId="1594331871" sldId="1512"/>
            <ac:picMk id="29" creationId="{98C35491-BBB9-E15C-3892-E5BCDBBE64CE}"/>
          </ac:picMkLst>
        </pc:picChg>
        <pc:picChg chg="add mod">
          <ac:chgData name="Routledge, Mandy" userId="bacdedf5-8e30-494b-ad8b-f27fa30c4f8d" providerId="ADAL" clId="{79DDCCB4-A6A4-4FCB-9968-D302694D328D}" dt="2025-04-08T08:41:46.951" v="953" actId="1076"/>
          <ac:picMkLst>
            <pc:docMk/>
            <pc:sldMk cId="1594331871" sldId="1512"/>
            <ac:picMk id="32" creationId="{C3522B8E-9211-993F-0FA7-6C5BF8B6D4B4}"/>
          </ac:picMkLst>
        </pc:picChg>
      </pc:sldChg>
      <pc:sldChg chg="delSp modSp add mod">
        <pc:chgData name="Routledge, Mandy" userId="bacdedf5-8e30-494b-ad8b-f27fa30c4f8d" providerId="ADAL" clId="{79DDCCB4-A6A4-4FCB-9968-D302694D328D}" dt="2025-04-07T18:34:07.544" v="359" actId="1076"/>
        <pc:sldMkLst>
          <pc:docMk/>
          <pc:sldMk cId="151276956" sldId="1526"/>
        </pc:sldMkLst>
        <pc:spChg chg="mod">
          <ac:chgData name="Routledge, Mandy" userId="bacdedf5-8e30-494b-ad8b-f27fa30c4f8d" providerId="ADAL" clId="{79DDCCB4-A6A4-4FCB-9968-D302694D328D}" dt="2025-04-07T18:32:11.797" v="336" actId="20577"/>
          <ac:spMkLst>
            <pc:docMk/>
            <pc:sldMk cId="151276956" sldId="1526"/>
            <ac:spMk id="9" creationId="{B5FA4264-9F79-B20D-0826-CEC58E7B74B7}"/>
          </ac:spMkLst>
        </pc:spChg>
        <pc:spChg chg="mod">
          <ac:chgData name="Routledge, Mandy" userId="bacdedf5-8e30-494b-ad8b-f27fa30c4f8d" providerId="ADAL" clId="{79DDCCB4-A6A4-4FCB-9968-D302694D328D}" dt="2025-04-07T18:32:40.310" v="340" actId="14100"/>
          <ac:spMkLst>
            <pc:docMk/>
            <pc:sldMk cId="151276956" sldId="1526"/>
            <ac:spMk id="10" creationId="{B37FADB8-F5A5-F448-15A7-6A630939BCDC}"/>
          </ac:spMkLst>
        </pc:spChg>
        <pc:spChg chg="mod">
          <ac:chgData name="Routledge, Mandy" userId="bacdedf5-8e30-494b-ad8b-f27fa30c4f8d" providerId="ADAL" clId="{79DDCCB4-A6A4-4FCB-9968-D302694D328D}" dt="2025-04-07T18:32:44.388" v="341" actId="1076"/>
          <ac:spMkLst>
            <pc:docMk/>
            <pc:sldMk cId="151276956" sldId="1526"/>
            <ac:spMk id="11" creationId="{2D5226DB-4490-ECD5-880A-CDAB0447C263}"/>
          </ac:spMkLst>
        </pc:spChg>
        <pc:spChg chg="mod">
          <ac:chgData name="Routledge, Mandy" userId="bacdedf5-8e30-494b-ad8b-f27fa30c4f8d" providerId="ADAL" clId="{79DDCCB4-A6A4-4FCB-9968-D302694D328D}" dt="2025-04-07T18:33:51.086" v="357" actId="20577"/>
          <ac:spMkLst>
            <pc:docMk/>
            <pc:sldMk cId="151276956" sldId="1526"/>
            <ac:spMk id="13" creationId="{4985FF45-EE56-11C3-E0CC-6BBB359031C0}"/>
          </ac:spMkLst>
        </pc:spChg>
        <pc:spChg chg="mod">
          <ac:chgData name="Routledge, Mandy" userId="bacdedf5-8e30-494b-ad8b-f27fa30c4f8d" providerId="ADAL" clId="{79DDCCB4-A6A4-4FCB-9968-D302694D328D}" dt="2025-04-07T18:34:07.544" v="359" actId="1076"/>
          <ac:spMkLst>
            <pc:docMk/>
            <pc:sldMk cId="151276956" sldId="1526"/>
            <ac:spMk id="15" creationId="{6EA1F8B7-D4BC-D8B0-E6FD-F33ECB45A1DD}"/>
          </ac:spMkLst>
        </pc:spChg>
        <pc:picChg chg="mod">
          <ac:chgData name="Routledge, Mandy" userId="bacdedf5-8e30-494b-ad8b-f27fa30c4f8d" providerId="ADAL" clId="{79DDCCB4-A6A4-4FCB-9968-D302694D328D}" dt="2025-04-07T18:33:45.861" v="348" actId="14100"/>
          <ac:picMkLst>
            <pc:docMk/>
            <pc:sldMk cId="151276956" sldId="1526"/>
            <ac:picMk id="16" creationId="{3E25B306-1537-F802-836B-0B4945BD3C58}"/>
          </ac:picMkLst>
        </pc:picChg>
        <pc:picChg chg="mod modCrop">
          <ac:chgData name="Routledge, Mandy" userId="bacdedf5-8e30-494b-ad8b-f27fa30c4f8d" providerId="ADAL" clId="{79DDCCB4-A6A4-4FCB-9968-D302694D328D}" dt="2025-04-07T18:33:20.978" v="344" actId="732"/>
          <ac:picMkLst>
            <pc:docMk/>
            <pc:sldMk cId="151276956" sldId="1526"/>
            <ac:picMk id="22" creationId="{9DF0D493-A972-FF1B-5B7B-318CCDBA6E0D}"/>
          </ac:picMkLst>
        </pc:picChg>
        <pc:picChg chg="del">
          <ac:chgData name="Routledge, Mandy" userId="bacdedf5-8e30-494b-ad8b-f27fa30c4f8d" providerId="ADAL" clId="{79DDCCB4-A6A4-4FCB-9968-D302694D328D}" dt="2025-04-07T18:33:40.522" v="346" actId="478"/>
          <ac:picMkLst>
            <pc:docMk/>
            <pc:sldMk cId="151276956" sldId="1526"/>
            <ac:picMk id="25" creationId="{6367949F-197F-6216-A203-4A1FBB929481}"/>
          </ac:picMkLst>
        </pc:picChg>
        <pc:cxnChg chg="mod">
          <ac:chgData name="Routledge, Mandy" userId="bacdedf5-8e30-494b-ad8b-f27fa30c4f8d" providerId="ADAL" clId="{79DDCCB4-A6A4-4FCB-9968-D302694D328D}" dt="2025-04-07T18:32:40.310" v="340" actId="14100"/>
          <ac:cxnSpMkLst>
            <pc:docMk/>
            <pc:sldMk cId="151276956" sldId="1526"/>
            <ac:cxnSpMk id="29" creationId="{10445519-6BAB-CA4B-0B0C-EF80D4D34E4C}"/>
          </ac:cxnSpMkLst>
        </pc:cxnChg>
      </pc:sldChg>
      <pc:sldChg chg="modSp add mod">
        <pc:chgData name="Routledge, Mandy" userId="bacdedf5-8e30-494b-ad8b-f27fa30c4f8d" providerId="ADAL" clId="{79DDCCB4-A6A4-4FCB-9968-D302694D328D}" dt="2025-04-07T18:14:22.509" v="211" actId="20577"/>
        <pc:sldMkLst>
          <pc:docMk/>
          <pc:sldMk cId="1440642011" sldId="1528"/>
        </pc:sldMkLst>
        <pc:spChg chg="mod">
          <ac:chgData name="Routledge, Mandy" userId="bacdedf5-8e30-494b-ad8b-f27fa30c4f8d" providerId="ADAL" clId="{79DDCCB4-A6A4-4FCB-9968-D302694D328D}" dt="2025-04-07T18:14:22.509" v="211" actId="20577"/>
          <ac:spMkLst>
            <pc:docMk/>
            <pc:sldMk cId="1440642011" sldId="1528"/>
            <ac:spMk id="36" creationId="{D8EF981A-9BA7-0EB1-9B70-F7FBF2F7DF1C}"/>
          </ac:spMkLst>
        </pc:spChg>
      </pc:sldChg>
      <pc:sldChg chg="modSp add del mod modNotes">
        <pc:chgData name="Routledge, Mandy" userId="bacdedf5-8e30-494b-ad8b-f27fa30c4f8d" providerId="ADAL" clId="{79DDCCB4-A6A4-4FCB-9968-D302694D328D}" dt="2025-04-08T08:21:22.665" v="740" actId="47"/>
        <pc:sldMkLst>
          <pc:docMk/>
          <pc:sldMk cId="196285584" sldId="1530"/>
        </pc:sldMkLst>
        <pc:spChg chg="mod">
          <ac:chgData name="Routledge, Mandy" userId="bacdedf5-8e30-494b-ad8b-f27fa30c4f8d" providerId="ADAL" clId="{79DDCCB4-A6A4-4FCB-9968-D302694D328D}" dt="2025-04-08T08:21:00.611" v="733" actId="6549"/>
          <ac:spMkLst>
            <pc:docMk/>
            <pc:sldMk cId="196285584" sldId="1530"/>
            <ac:spMk id="3" creationId="{00000000-0000-0000-0000-000000000000}"/>
          </ac:spMkLst>
        </pc:spChg>
      </pc:sldChg>
      <pc:sldChg chg="modSp add mod">
        <pc:chgData name="Routledge, Mandy" userId="bacdedf5-8e30-494b-ad8b-f27fa30c4f8d" providerId="ADAL" clId="{79DDCCB4-A6A4-4FCB-9968-D302694D328D}" dt="2025-04-07T18:13:26.960" v="198" actId="6549"/>
        <pc:sldMkLst>
          <pc:docMk/>
          <pc:sldMk cId="2641391743" sldId="1531"/>
        </pc:sldMkLst>
        <pc:spChg chg="mod">
          <ac:chgData name="Routledge, Mandy" userId="bacdedf5-8e30-494b-ad8b-f27fa30c4f8d" providerId="ADAL" clId="{79DDCCB4-A6A4-4FCB-9968-D302694D328D}" dt="2025-04-07T18:06:34.302" v="148" actId="20577"/>
          <ac:spMkLst>
            <pc:docMk/>
            <pc:sldMk cId="2641391743" sldId="1531"/>
            <ac:spMk id="33" creationId="{AC757F5E-B016-F947-4518-7C6B9CC7EE04}"/>
          </ac:spMkLst>
        </pc:spChg>
        <pc:spChg chg="mod">
          <ac:chgData name="Routledge, Mandy" userId="bacdedf5-8e30-494b-ad8b-f27fa30c4f8d" providerId="ADAL" clId="{79DDCCB4-A6A4-4FCB-9968-D302694D328D}" dt="2025-04-07T18:09:38.612" v="167" actId="20577"/>
          <ac:spMkLst>
            <pc:docMk/>
            <pc:sldMk cId="2641391743" sldId="1531"/>
            <ac:spMk id="34" creationId="{152372B3-00F5-781C-183E-6F2DDF35091D}"/>
          </ac:spMkLst>
        </pc:spChg>
        <pc:spChg chg="mod">
          <ac:chgData name="Routledge, Mandy" userId="bacdedf5-8e30-494b-ad8b-f27fa30c4f8d" providerId="ADAL" clId="{79DDCCB4-A6A4-4FCB-9968-D302694D328D}" dt="2025-04-07T18:09:50.854" v="169" actId="20577"/>
          <ac:spMkLst>
            <pc:docMk/>
            <pc:sldMk cId="2641391743" sldId="1531"/>
            <ac:spMk id="35" creationId="{37104C51-0232-62ED-4C6F-1447D06633EE}"/>
          </ac:spMkLst>
        </pc:spChg>
        <pc:spChg chg="mod">
          <ac:chgData name="Routledge, Mandy" userId="bacdedf5-8e30-494b-ad8b-f27fa30c4f8d" providerId="ADAL" clId="{79DDCCB4-A6A4-4FCB-9968-D302694D328D}" dt="2025-04-07T18:13:26.960" v="198" actId="6549"/>
          <ac:spMkLst>
            <pc:docMk/>
            <pc:sldMk cId="2641391743" sldId="1531"/>
            <ac:spMk id="36" creationId="{D8EF981A-9BA7-0EB1-9B70-F7FBF2F7DF1C}"/>
          </ac:spMkLst>
        </pc:spChg>
      </pc:sldChg>
      <pc:sldChg chg="modSp add mod">
        <pc:chgData name="Routledge, Mandy" userId="bacdedf5-8e30-494b-ad8b-f27fa30c4f8d" providerId="ADAL" clId="{79DDCCB4-A6A4-4FCB-9968-D302694D328D}" dt="2025-04-07T18:22:59.276" v="327" actId="6549"/>
        <pc:sldMkLst>
          <pc:docMk/>
          <pc:sldMk cId="530182634" sldId="1532"/>
        </pc:sldMkLst>
        <pc:spChg chg="mod">
          <ac:chgData name="Routledge, Mandy" userId="bacdedf5-8e30-494b-ad8b-f27fa30c4f8d" providerId="ADAL" clId="{79DDCCB4-A6A4-4FCB-9968-D302694D328D}" dt="2025-04-07T18:20:26.710" v="230" actId="404"/>
          <ac:spMkLst>
            <pc:docMk/>
            <pc:sldMk cId="530182634" sldId="1532"/>
            <ac:spMk id="33" creationId="{AC757F5E-B016-F947-4518-7C6B9CC7EE04}"/>
          </ac:spMkLst>
        </pc:spChg>
        <pc:spChg chg="mod">
          <ac:chgData name="Routledge, Mandy" userId="bacdedf5-8e30-494b-ad8b-f27fa30c4f8d" providerId="ADAL" clId="{79DDCCB4-A6A4-4FCB-9968-D302694D328D}" dt="2025-04-07T18:21:48.946" v="281" actId="404"/>
          <ac:spMkLst>
            <pc:docMk/>
            <pc:sldMk cId="530182634" sldId="1532"/>
            <ac:spMk id="34" creationId="{152372B3-00F5-781C-183E-6F2DDF35091D}"/>
          </ac:spMkLst>
        </pc:spChg>
        <pc:spChg chg="mod">
          <ac:chgData name="Routledge, Mandy" userId="bacdedf5-8e30-494b-ad8b-f27fa30c4f8d" providerId="ADAL" clId="{79DDCCB4-A6A4-4FCB-9968-D302694D328D}" dt="2025-04-07T18:20:36.813" v="268" actId="6549"/>
          <ac:spMkLst>
            <pc:docMk/>
            <pc:sldMk cId="530182634" sldId="1532"/>
            <ac:spMk id="35" creationId="{37104C51-0232-62ED-4C6F-1447D06633EE}"/>
          </ac:spMkLst>
        </pc:spChg>
        <pc:spChg chg="mod">
          <ac:chgData name="Routledge, Mandy" userId="bacdedf5-8e30-494b-ad8b-f27fa30c4f8d" providerId="ADAL" clId="{79DDCCB4-A6A4-4FCB-9968-D302694D328D}" dt="2025-04-07T18:22:59.276" v="327" actId="6549"/>
          <ac:spMkLst>
            <pc:docMk/>
            <pc:sldMk cId="530182634" sldId="1532"/>
            <ac:spMk id="36" creationId="{D8EF981A-9BA7-0EB1-9B70-F7FBF2F7DF1C}"/>
          </ac:spMkLst>
        </pc:spChg>
      </pc:sldChg>
      <pc:sldChg chg="add">
        <pc:chgData name="Routledge, Mandy" userId="bacdedf5-8e30-494b-ad8b-f27fa30c4f8d" providerId="ADAL" clId="{79DDCCB4-A6A4-4FCB-9968-D302694D328D}" dt="2025-04-07T18:35:48.894" v="361"/>
        <pc:sldMkLst>
          <pc:docMk/>
          <pc:sldMk cId="1402317904" sldId="1533"/>
        </pc:sldMkLst>
      </pc:sldChg>
      <pc:sldChg chg="add">
        <pc:chgData name="Routledge, Mandy" userId="bacdedf5-8e30-494b-ad8b-f27fa30c4f8d" providerId="ADAL" clId="{79DDCCB4-A6A4-4FCB-9968-D302694D328D}" dt="2025-04-07T18:17:34.051" v="213"/>
        <pc:sldMkLst>
          <pc:docMk/>
          <pc:sldMk cId="3609041045" sldId="1542"/>
        </pc:sldMkLst>
      </pc:sldChg>
      <pc:sldChg chg="modSp add mod">
        <pc:chgData name="Routledge, Mandy" userId="bacdedf5-8e30-494b-ad8b-f27fa30c4f8d" providerId="ADAL" clId="{79DDCCB4-A6A4-4FCB-9968-D302694D328D}" dt="2025-04-07T18:40:21.813" v="388" actId="6549"/>
        <pc:sldMkLst>
          <pc:docMk/>
          <pc:sldMk cId="931917552" sldId="1543"/>
        </pc:sldMkLst>
        <pc:spChg chg="mod">
          <ac:chgData name="Routledge, Mandy" userId="bacdedf5-8e30-494b-ad8b-f27fa30c4f8d" providerId="ADAL" clId="{79DDCCB4-A6A4-4FCB-9968-D302694D328D}" dt="2025-04-07T18:39:39.046" v="374" actId="20577"/>
          <ac:spMkLst>
            <pc:docMk/>
            <pc:sldMk cId="931917552" sldId="1543"/>
            <ac:spMk id="33" creationId="{AC757F5E-B016-F947-4518-7C6B9CC7EE04}"/>
          </ac:spMkLst>
        </pc:spChg>
        <pc:spChg chg="mod">
          <ac:chgData name="Routledge, Mandy" userId="bacdedf5-8e30-494b-ad8b-f27fa30c4f8d" providerId="ADAL" clId="{79DDCCB4-A6A4-4FCB-9968-D302694D328D}" dt="2025-04-07T18:39:41.363" v="381" actId="20577"/>
          <ac:spMkLst>
            <pc:docMk/>
            <pc:sldMk cId="931917552" sldId="1543"/>
            <ac:spMk id="34" creationId="{152372B3-00F5-781C-183E-6F2DDF35091D}"/>
          </ac:spMkLst>
        </pc:spChg>
        <pc:spChg chg="mod">
          <ac:chgData name="Routledge, Mandy" userId="bacdedf5-8e30-494b-ad8b-f27fa30c4f8d" providerId="ADAL" clId="{79DDCCB4-A6A4-4FCB-9968-D302694D328D}" dt="2025-04-07T18:39:51.430" v="382"/>
          <ac:spMkLst>
            <pc:docMk/>
            <pc:sldMk cId="931917552" sldId="1543"/>
            <ac:spMk id="35" creationId="{37104C51-0232-62ED-4C6F-1447D06633EE}"/>
          </ac:spMkLst>
        </pc:spChg>
        <pc:spChg chg="mod">
          <ac:chgData name="Routledge, Mandy" userId="bacdedf5-8e30-494b-ad8b-f27fa30c4f8d" providerId="ADAL" clId="{79DDCCB4-A6A4-4FCB-9968-D302694D328D}" dt="2025-04-07T18:40:21.813" v="388" actId="6549"/>
          <ac:spMkLst>
            <pc:docMk/>
            <pc:sldMk cId="931917552" sldId="1543"/>
            <ac:spMk id="36" creationId="{D8EF981A-9BA7-0EB1-9B70-F7FBF2F7DF1C}"/>
          </ac:spMkLst>
        </pc:spChg>
      </pc:sldChg>
      <pc:sldChg chg="addSp modSp add mod ord">
        <pc:chgData name="Routledge, Mandy" userId="bacdedf5-8e30-494b-ad8b-f27fa30c4f8d" providerId="ADAL" clId="{79DDCCB4-A6A4-4FCB-9968-D302694D328D}" dt="2025-04-07T18:46:03.063" v="545"/>
        <pc:sldMkLst>
          <pc:docMk/>
          <pc:sldMk cId="1139701322" sldId="1544"/>
        </pc:sldMkLst>
        <pc:spChg chg="mod">
          <ac:chgData name="Routledge, Mandy" userId="bacdedf5-8e30-494b-ad8b-f27fa30c4f8d" providerId="ADAL" clId="{79DDCCB4-A6A4-4FCB-9968-D302694D328D}" dt="2025-04-07T18:45:10.378" v="496" actId="948"/>
          <ac:spMkLst>
            <pc:docMk/>
            <pc:sldMk cId="1139701322" sldId="1544"/>
            <ac:spMk id="33" creationId="{AC757F5E-B016-F947-4518-7C6B9CC7EE04}"/>
          </ac:spMkLst>
        </pc:spChg>
        <pc:spChg chg="mod">
          <ac:chgData name="Routledge, Mandy" userId="bacdedf5-8e30-494b-ad8b-f27fa30c4f8d" providerId="ADAL" clId="{79DDCCB4-A6A4-4FCB-9968-D302694D328D}" dt="2025-04-07T18:45:23.229" v="516" actId="948"/>
          <ac:spMkLst>
            <pc:docMk/>
            <pc:sldMk cId="1139701322" sldId="1544"/>
            <ac:spMk id="34" creationId="{152372B3-00F5-781C-183E-6F2DDF35091D}"/>
          </ac:spMkLst>
        </pc:spChg>
        <pc:spChg chg="mod">
          <ac:chgData name="Routledge, Mandy" userId="bacdedf5-8e30-494b-ad8b-f27fa30c4f8d" providerId="ADAL" clId="{79DDCCB4-A6A4-4FCB-9968-D302694D328D}" dt="2025-04-07T18:46:03.063" v="545"/>
          <ac:spMkLst>
            <pc:docMk/>
            <pc:sldMk cId="1139701322" sldId="1544"/>
            <ac:spMk id="35" creationId="{37104C51-0232-62ED-4C6F-1447D06633EE}"/>
          </ac:spMkLst>
        </pc:spChg>
        <pc:spChg chg="mod">
          <ac:chgData name="Routledge, Mandy" userId="bacdedf5-8e30-494b-ad8b-f27fa30c4f8d" providerId="ADAL" clId="{79DDCCB4-A6A4-4FCB-9968-D302694D328D}" dt="2025-04-07T18:45:57.143" v="544"/>
          <ac:spMkLst>
            <pc:docMk/>
            <pc:sldMk cId="1139701322" sldId="1544"/>
            <ac:spMk id="36" creationId="{D8EF981A-9BA7-0EB1-9B70-F7FBF2F7DF1C}"/>
          </ac:spMkLst>
        </pc:spChg>
        <pc:picChg chg="add mod">
          <ac:chgData name="Routledge, Mandy" userId="bacdedf5-8e30-494b-ad8b-f27fa30c4f8d" providerId="ADAL" clId="{79DDCCB4-A6A4-4FCB-9968-D302694D328D}" dt="2025-04-07T18:45:41.465" v="541"/>
          <ac:picMkLst>
            <pc:docMk/>
            <pc:sldMk cId="1139701322" sldId="1544"/>
            <ac:picMk id="2" creationId="{07C2ABAE-4044-D154-951D-B4104BD754C4}"/>
          </ac:picMkLst>
        </pc:picChg>
        <pc:picChg chg="add mod">
          <ac:chgData name="Routledge, Mandy" userId="bacdedf5-8e30-494b-ad8b-f27fa30c4f8d" providerId="ADAL" clId="{79DDCCB4-A6A4-4FCB-9968-D302694D328D}" dt="2025-04-07T18:45:46.413" v="542"/>
          <ac:picMkLst>
            <pc:docMk/>
            <pc:sldMk cId="1139701322" sldId="1544"/>
            <ac:picMk id="8" creationId="{2779149E-4114-3F8D-CB8B-8DDFCAA61787}"/>
          </ac:picMkLst>
        </pc:picChg>
        <pc:picChg chg="add mod">
          <ac:chgData name="Routledge, Mandy" userId="bacdedf5-8e30-494b-ad8b-f27fa30c4f8d" providerId="ADAL" clId="{79DDCCB4-A6A4-4FCB-9968-D302694D328D}" dt="2025-04-07T18:45:50.155" v="543"/>
          <ac:picMkLst>
            <pc:docMk/>
            <pc:sldMk cId="1139701322" sldId="1544"/>
            <ac:picMk id="9" creationId="{920A591E-A651-627B-EAEB-778B1A5BD710}"/>
          </ac:picMkLst>
        </pc:picChg>
      </pc:sldChg>
      <pc:sldChg chg="add">
        <pc:chgData name="Routledge, Mandy" userId="bacdedf5-8e30-494b-ad8b-f27fa30c4f8d" providerId="ADAL" clId="{79DDCCB4-A6A4-4FCB-9968-D302694D328D}" dt="2025-04-07T18:44:39.366" v="456"/>
        <pc:sldMkLst>
          <pc:docMk/>
          <pc:sldMk cId="514799779" sldId="1545"/>
        </pc:sldMkLst>
      </pc:sldChg>
      <pc:sldChg chg="add del">
        <pc:chgData name="Routledge, Mandy" userId="bacdedf5-8e30-494b-ad8b-f27fa30c4f8d" providerId="ADAL" clId="{79DDCCB4-A6A4-4FCB-9968-D302694D328D}" dt="2025-04-07T18:37:11.881" v="363" actId="47"/>
        <pc:sldMkLst>
          <pc:docMk/>
          <pc:sldMk cId="2055838214" sldId="1545"/>
        </pc:sldMkLst>
      </pc:sldChg>
      <pc:sldChg chg="addSp modSp mod">
        <pc:chgData name="Routledge, Mandy" userId="bacdedf5-8e30-494b-ad8b-f27fa30c4f8d" providerId="ADAL" clId="{79DDCCB4-A6A4-4FCB-9968-D302694D328D}" dt="2025-04-08T08:42:50.880" v="1073" actId="14100"/>
        <pc:sldMkLst>
          <pc:docMk/>
          <pc:sldMk cId="1992530461" sldId="1546"/>
        </pc:sldMkLst>
        <pc:spChg chg="mod">
          <ac:chgData name="Routledge, Mandy" userId="bacdedf5-8e30-494b-ad8b-f27fa30c4f8d" providerId="ADAL" clId="{79DDCCB4-A6A4-4FCB-9968-D302694D328D}" dt="2025-04-08T08:37:22.693" v="934" actId="1035"/>
          <ac:spMkLst>
            <pc:docMk/>
            <pc:sldMk cId="1992530461" sldId="1546"/>
            <ac:spMk id="12" creationId="{E2476A93-B8D4-4E44-87FD-AFF601B2337C}"/>
          </ac:spMkLst>
        </pc:spChg>
        <pc:spChg chg="mod">
          <ac:chgData name="Routledge, Mandy" userId="bacdedf5-8e30-494b-ad8b-f27fa30c4f8d" providerId="ADAL" clId="{79DDCCB4-A6A4-4FCB-9968-D302694D328D}" dt="2025-04-08T08:42:48.335" v="1072" actId="14100"/>
          <ac:spMkLst>
            <pc:docMk/>
            <pc:sldMk cId="1992530461" sldId="1546"/>
            <ac:spMk id="13" creationId="{4985FF45-EE56-11C3-E0CC-6BBB359031C0}"/>
          </ac:spMkLst>
        </pc:spChg>
        <pc:spChg chg="mod">
          <ac:chgData name="Routledge, Mandy" userId="bacdedf5-8e30-494b-ad8b-f27fa30c4f8d" providerId="ADAL" clId="{79DDCCB4-A6A4-4FCB-9968-D302694D328D}" dt="2025-04-08T08:42:50.880" v="1073" actId="14100"/>
          <ac:spMkLst>
            <pc:docMk/>
            <pc:sldMk cId="1992530461" sldId="1546"/>
            <ac:spMk id="18" creationId="{85D7DD60-F4AA-AD34-A265-146B167D02FE}"/>
          </ac:spMkLst>
        </pc:spChg>
        <pc:spChg chg="mod">
          <ac:chgData name="Routledge, Mandy" userId="bacdedf5-8e30-494b-ad8b-f27fa30c4f8d" providerId="ADAL" clId="{79DDCCB4-A6A4-4FCB-9968-D302694D328D}" dt="2025-04-08T08:36:27.410" v="905" actId="1076"/>
          <ac:spMkLst>
            <pc:docMk/>
            <pc:sldMk cId="1992530461" sldId="1546"/>
            <ac:spMk id="19" creationId="{40542B69-6D97-5F24-63E3-ABE36EA69A27}"/>
          </ac:spMkLst>
        </pc:spChg>
        <pc:spChg chg="add mod">
          <ac:chgData name="Routledge, Mandy" userId="bacdedf5-8e30-494b-ad8b-f27fa30c4f8d" providerId="ADAL" clId="{79DDCCB4-A6A4-4FCB-9968-D302694D328D}" dt="2025-04-08T08:37:11.503" v="925" actId="207"/>
          <ac:spMkLst>
            <pc:docMk/>
            <pc:sldMk cId="1992530461" sldId="1546"/>
            <ac:spMk id="24" creationId="{D09B8687-DEC2-23C2-761B-6E403B44BAFC}"/>
          </ac:spMkLst>
        </pc:spChg>
        <pc:picChg chg="mod">
          <ac:chgData name="Routledge, Mandy" userId="bacdedf5-8e30-494b-ad8b-f27fa30c4f8d" providerId="ADAL" clId="{79DDCCB4-A6A4-4FCB-9968-D302694D328D}" dt="2025-04-08T08:36:31.970" v="908" actId="14100"/>
          <ac:picMkLst>
            <pc:docMk/>
            <pc:sldMk cId="1992530461" sldId="1546"/>
            <ac:picMk id="25" creationId="{31829C8A-73EC-91F1-7150-C65A70BBDC5F}"/>
          </ac:picMkLst>
        </pc:picChg>
        <pc:cxnChg chg="mod">
          <ac:chgData name="Routledge, Mandy" userId="bacdedf5-8e30-494b-ad8b-f27fa30c4f8d" providerId="ADAL" clId="{79DDCCB4-A6A4-4FCB-9968-D302694D328D}" dt="2025-04-08T08:36:49.716" v="921" actId="14100"/>
          <ac:cxnSpMkLst>
            <pc:docMk/>
            <pc:sldMk cId="1992530461" sldId="1546"/>
            <ac:cxnSpMk id="27" creationId="{EC90AE0F-5DD8-2D25-C999-5E0CC65E11C5}"/>
          </ac:cxnSpMkLst>
        </pc:cxnChg>
      </pc:sldChg>
      <pc:sldChg chg="addSp delSp modSp add mod">
        <pc:chgData name="Routledge, Mandy" userId="bacdedf5-8e30-494b-ad8b-f27fa30c4f8d" providerId="ADAL" clId="{79DDCCB4-A6A4-4FCB-9968-D302694D328D}" dt="2025-04-08T09:06:01.902" v="1084" actId="14100"/>
        <pc:sldMkLst>
          <pc:docMk/>
          <pc:sldMk cId="1470978145" sldId="1547"/>
        </pc:sldMkLst>
        <pc:spChg chg="add">
          <ac:chgData name="Routledge, Mandy" userId="bacdedf5-8e30-494b-ad8b-f27fa30c4f8d" providerId="ADAL" clId="{79DDCCB4-A6A4-4FCB-9968-D302694D328D}" dt="2025-04-08T09:04:49.470" v="1077"/>
          <ac:spMkLst>
            <pc:docMk/>
            <pc:sldMk cId="1470978145" sldId="1547"/>
            <ac:spMk id="2" creationId="{4FACACBC-6A47-299B-4D81-330C00D64955}"/>
          </ac:spMkLst>
        </pc:spChg>
        <pc:spChg chg="add del mod">
          <ac:chgData name="Routledge, Mandy" userId="bacdedf5-8e30-494b-ad8b-f27fa30c4f8d" providerId="ADAL" clId="{79DDCCB4-A6A4-4FCB-9968-D302694D328D}" dt="2025-04-08T09:05:08.817" v="1080" actId="478"/>
          <ac:spMkLst>
            <pc:docMk/>
            <pc:sldMk cId="1470978145" sldId="1547"/>
            <ac:spMk id="4" creationId="{8E3C0E4B-FEF6-9671-DA13-1702299284BF}"/>
          </ac:spMkLst>
        </pc:spChg>
        <pc:picChg chg="del">
          <ac:chgData name="Routledge, Mandy" userId="bacdedf5-8e30-494b-ad8b-f27fa30c4f8d" providerId="ADAL" clId="{79DDCCB4-A6A4-4FCB-9968-D302694D328D}" dt="2025-04-08T09:04:42.834" v="1076" actId="478"/>
          <ac:picMkLst>
            <pc:docMk/>
            <pc:sldMk cId="1470978145" sldId="1547"/>
            <ac:picMk id="3" creationId="{B0735CCD-50C2-54F7-A52C-AF070B37D46A}"/>
          </ac:picMkLst>
        </pc:picChg>
        <pc:picChg chg="add mod">
          <ac:chgData name="Routledge, Mandy" userId="bacdedf5-8e30-494b-ad8b-f27fa30c4f8d" providerId="ADAL" clId="{79DDCCB4-A6A4-4FCB-9968-D302694D328D}" dt="2025-04-08T09:06:01.902" v="1084" actId="14100"/>
          <ac:picMkLst>
            <pc:docMk/>
            <pc:sldMk cId="1470978145" sldId="1547"/>
            <ac:picMk id="7" creationId="{D0AB804B-81FA-2430-81DF-226FB489B678}"/>
          </ac:picMkLst>
        </pc:picChg>
      </pc:sldChg>
    </pc:docChg>
  </pc:docChgLst>
  <pc:docChgLst>
    <pc:chgData name="Routledge, Mandy" userId="bacdedf5-8e30-494b-ad8b-f27fa30c4f8d" providerId="ADAL" clId="{713D1CD3-4EE4-440B-843E-86C800D20A59}"/>
    <pc:docChg chg="modSld">
      <pc:chgData name="Routledge, Mandy" userId="bacdedf5-8e30-494b-ad8b-f27fa30c4f8d" providerId="ADAL" clId="{713D1CD3-4EE4-440B-843E-86C800D20A59}" dt="2025-03-18T10:31:42.245" v="11"/>
      <pc:docMkLst>
        <pc:docMk/>
      </pc:docMkLst>
      <pc:sldChg chg="modSp mod">
        <pc:chgData name="Routledge, Mandy" userId="bacdedf5-8e30-494b-ad8b-f27fa30c4f8d" providerId="ADAL" clId="{713D1CD3-4EE4-440B-843E-86C800D20A59}" dt="2025-03-18T10:31:42.245" v="11"/>
        <pc:sldMkLst>
          <pc:docMk/>
          <pc:sldMk cId="323006580" sldId="548"/>
        </pc:sldMkLst>
        <pc:spChg chg="mod">
          <ac:chgData name="Routledge, Mandy" userId="bacdedf5-8e30-494b-ad8b-f27fa30c4f8d" providerId="ADAL" clId="{713D1CD3-4EE4-440B-843E-86C800D20A59}" dt="2025-03-18T10:29:28.023" v="9" actId="20577"/>
          <ac:spMkLst>
            <pc:docMk/>
            <pc:sldMk cId="323006580" sldId="548"/>
            <ac:spMk id="3" creationId="{00000000-0000-0000-0000-000000000000}"/>
          </ac:spMkLst>
        </pc:spChg>
        <pc:spChg chg="mod">
          <ac:chgData name="Routledge, Mandy" userId="bacdedf5-8e30-494b-ad8b-f27fa30c4f8d" providerId="ADAL" clId="{713D1CD3-4EE4-440B-843E-86C800D20A59}" dt="2025-03-18T10:31:42.245" v="11"/>
          <ac:spMkLst>
            <pc:docMk/>
            <pc:sldMk cId="323006580" sldId="548"/>
            <ac:spMk id="4" creationId="{00000000-0000-0000-0000-000000000000}"/>
          </ac:spMkLst>
        </pc:spChg>
      </pc:sldChg>
    </pc:docChg>
  </pc:docChgLst>
  <pc:docChgLst>
    <pc:chgData name="Duijf, Antoinette" userId="80426808-569e-4360-acb0-e5a6dc4b8ad2" providerId="ADAL" clId="{285CE619-7077-4048-A601-F3A995AB3AE3}"/>
    <pc:docChg chg="undo custSel addSld modSld sldOrd">
      <pc:chgData name="Duijf, Antoinette" userId="80426808-569e-4360-acb0-e5a6dc4b8ad2" providerId="ADAL" clId="{285CE619-7077-4048-A601-F3A995AB3AE3}" dt="2025-04-08T08:26:31.614" v="601" actId="1076"/>
      <pc:docMkLst>
        <pc:docMk/>
      </pc:docMkLst>
      <pc:sldChg chg="addSp delSp modSp mod">
        <pc:chgData name="Duijf, Antoinette" userId="80426808-569e-4360-acb0-e5a6dc4b8ad2" providerId="ADAL" clId="{285CE619-7077-4048-A601-F3A995AB3AE3}" dt="2025-04-08T08:13:53.314" v="509" actId="20577"/>
        <pc:sldMkLst>
          <pc:docMk/>
          <pc:sldMk cId="3978205201" sldId="1474"/>
        </pc:sldMkLst>
        <pc:spChg chg="mod">
          <ac:chgData name="Duijf, Antoinette" userId="80426808-569e-4360-acb0-e5a6dc4b8ad2" providerId="ADAL" clId="{285CE619-7077-4048-A601-F3A995AB3AE3}" dt="2025-04-08T08:13:53.314" v="509" actId="20577"/>
          <ac:spMkLst>
            <pc:docMk/>
            <pc:sldMk cId="3978205201" sldId="1474"/>
            <ac:spMk id="10" creationId="{53A896E9-F098-44DA-A15A-0BB6C51751F4}"/>
          </ac:spMkLst>
        </pc:spChg>
        <pc:picChg chg="add mod">
          <ac:chgData name="Duijf, Antoinette" userId="80426808-569e-4360-acb0-e5a6dc4b8ad2" providerId="ADAL" clId="{285CE619-7077-4048-A601-F3A995AB3AE3}" dt="2025-04-08T08:13:37.565" v="505" actId="1076"/>
          <ac:picMkLst>
            <pc:docMk/>
            <pc:sldMk cId="3978205201" sldId="1474"/>
            <ac:picMk id="2" creationId="{D592D1A5-24A4-E8A4-8D9B-FDBDBE2494E3}"/>
          </ac:picMkLst>
        </pc:picChg>
        <pc:picChg chg="del">
          <ac:chgData name="Duijf, Antoinette" userId="80426808-569e-4360-acb0-e5a6dc4b8ad2" providerId="ADAL" clId="{285CE619-7077-4048-A601-F3A995AB3AE3}" dt="2025-04-08T08:10:59.320" v="428" actId="478"/>
          <ac:picMkLst>
            <pc:docMk/>
            <pc:sldMk cId="3978205201" sldId="1474"/>
            <ac:picMk id="3" creationId="{E20E0786-D7B4-C326-8264-885848BF6B84}"/>
          </ac:picMkLst>
        </pc:picChg>
      </pc:sldChg>
      <pc:sldChg chg="addSp modSp mod">
        <pc:chgData name="Duijf, Antoinette" userId="80426808-569e-4360-acb0-e5a6dc4b8ad2" providerId="ADAL" clId="{285CE619-7077-4048-A601-F3A995AB3AE3}" dt="2025-04-08T07:31:23.972" v="138" actId="1076"/>
        <pc:sldMkLst>
          <pc:docMk/>
          <pc:sldMk cId="2452007587" sldId="1476"/>
        </pc:sldMkLst>
        <pc:picChg chg="add mod">
          <ac:chgData name="Duijf, Antoinette" userId="80426808-569e-4360-acb0-e5a6dc4b8ad2" providerId="ADAL" clId="{285CE619-7077-4048-A601-F3A995AB3AE3}" dt="2025-04-08T07:31:23.972" v="138" actId="1076"/>
          <ac:picMkLst>
            <pc:docMk/>
            <pc:sldMk cId="2452007587" sldId="1476"/>
            <ac:picMk id="2" creationId="{5678A9AC-9DEE-7FEF-DC44-AC515D128ADA}"/>
          </ac:picMkLst>
        </pc:picChg>
      </pc:sldChg>
      <pc:sldChg chg="addSp modSp mod ord">
        <pc:chgData name="Duijf, Antoinette" userId="80426808-569e-4360-acb0-e5a6dc4b8ad2" providerId="ADAL" clId="{285CE619-7077-4048-A601-F3A995AB3AE3}" dt="2025-04-08T07:22:39.148" v="96" actId="1076"/>
        <pc:sldMkLst>
          <pc:docMk/>
          <pc:sldMk cId="2709048002" sldId="1477"/>
        </pc:sldMkLst>
        <pc:picChg chg="add mod">
          <ac:chgData name="Duijf, Antoinette" userId="80426808-569e-4360-acb0-e5a6dc4b8ad2" providerId="ADAL" clId="{285CE619-7077-4048-A601-F3A995AB3AE3}" dt="2025-04-08T07:22:39.148" v="96" actId="1076"/>
          <ac:picMkLst>
            <pc:docMk/>
            <pc:sldMk cId="2709048002" sldId="1477"/>
            <ac:picMk id="2" creationId="{89CAA57E-18FE-79F0-E38F-B2B817FA3A5E}"/>
          </ac:picMkLst>
        </pc:picChg>
      </pc:sldChg>
      <pc:sldChg chg="ord">
        <pc:chgData name="Duijf, Antoinette" userId="80426808-569e-4360-acb0-e5a6dc4b8ad2" providerId="ADAL" clId="{285CE619-7077-4048-A601-F3A995AB3AE3}" dt="2025-04-08T07:23:12.869" v="106"/>
        <pc:sldMkLst>
          <pc:docMk/>
          <pc:sldMk cId="4074911733" sldId="1478"/>
        </pc:sldMkLst>
      </pc:sldChg>
      <pc:sldChg chg="addSp modSp mod ord">
        <pc:chgData name="Duijf, Antoinette" userId="80426808-569e-4360-acb0-e5a6dc4b8ad2" providerId="ADAL" clId="{285CE619-7077-4048-A601-F3A995AB3AE3}" dt="2025-04-08T07:27:04.436" v="120" actId="1076"/>
        <pc:sldMkLst>
          <pc:docMk/>
          <pc:sldMk cId="4210467006" sldId="1479"/>
        </pc:sldMkLst>
        <pc:picChg chg="add mod">
          <ac:chgData name="Duijf, Antoinette" userId="80426808-569e-4360-acb0-e5a6dc4b8ad2" providerId="ADAL" clId="{285CE619-7077-4048-A601-F3A995AB3AE3}" dt="2025-04-08T07:27:04.436" v="120" actId="1076"/>
          <ac:picMkLst>
            <pc:docMk/>
            <pc:sldMk cId="4210467006" sldId="1479"/>
            <ac:picMk id="3" creationId="{B0735CCD-50C2-54F7-A52C-AF070B37D46A}"/>
          </ac:picMkLst>
        </pc:picChg>
      </pc:sldChg>
      <pc:sldChg chg="addSp delSp modSp mod ord">
        <pc:chgData name="Duijf, Antoinette" userId="80426808-569e-4360-acb0-e5a6dc4b8ad2" providerId="ADAL" clId="{285CE619-7077-4048-A601-F3A995AB3AE3}" dt="2025-04-08T07:44:13.474" v="188" actId="14100"/>
        <pc:sldMkLst>
          <pc:docMk/>
          <pc:sldMk cId="1487044012" sldId="1480"/>
        </pc:sldMkLst>
        <pc:picChg chg="add del mod">
          <ac:chgData name="Duijf, Antoinette" userId="80426808-569e-4360-acb0-e5a6dc4b8ad2" providerId="ADAL" clId="{285CE619-7077-4048-A601-F3A995AB3AE3}" dt="2025-04-08T07:43:07.047" v="176" actId="478"/>
          <ac:picMkLst>
            <pc:docMk/>
            <pc:sldMk cId="1487044012" sldId="1480"/>
            <ac:picMk id="3" creationId="{E942098B-0D57-A6E3-0EAF-9B850D18DFDF}"/>
          </ac:picMkLst>
        </pc:picChg>
        <pc:picChg chg="add mod">
          <ac:chgData name="Duijf, Antoinette" userId="80426808-569e-4360-acb0-e5a6dc4b8ad2" providerId="ADAL" clId="{285CE619-7077-4048-A601-F3A995AB3AE3}" dt="2025-04-08T07:43:23.722" v="183" actId="1076"/>
          <ac:picMkLst>
            <pc:docMk/>
            <pc:sldMk cId="1487044012" sldId="1480"/>
            <ac:picMk id="5" creationId="{1A72E85B-378B-7D40-8BBB-9C00BAAE3466}"/>
          </ac:picMkLst>
        </pc:picChg>
        <pc:picChg chg="add mod">
          <ac:chgData name="Duijf, Antoinette" userId="80426808-569e-4360-acb0-e5a6dc4b8ad2" providerId="ADAL" clId="{285CE619-7077-4048-A601-F3A995AB3AE3}" dt="2025-04-08T07:43:30.426" v="184" actId="14100"/>
          <ac:picMkLst>
            <pc:docMk/>
            <pc:sldMk cId="1487044012" sldId="1480"/>
            <ac:picMk id="8" creationId="{2AC2DCB9-2BAA-1913-2973-98DB9E672618}"/>
          </ac:picMkLst>
        </pc:picChg>
        <pc:picChg chg="add mod modCrop">
          <ac:chgData name="Duijf, Antoinette" userId="80426808-569e-4360-acb0-e5a6dc4b8ad2" providerId="ADAL" clId="{285CE619-7077-4048-A601-F3A995AB3AE3}" dt="2025-04-08T07:43:40.963" v="187" actId="732"/>
          <ac:picMkLst>
            <pc:docMk/>
            <pc:sldMk cId="1487044012" sldId="1480"/>
            <ac:picMk id="12" creationId="{24B16C58-8E99-072C-44FE-CDEEDD81A684}"/>
          </ac:picMkLst>
        </pc:picChg>
        <pc:cxnChg chg="add mod">
          <ac:chgData name="Duijf, Antoinette" userId="80426808-569e-4360-acb0-e5a6dc4b8ad2" providerId="ADAL" clId="{285CE619-7077-4048-A601-F3A995AB3AE3}" dt="2025-04-08T07:44:13.474" v="188" actId="14100"/>
          <ac:cxnSpMkLst>
            <pc:docMk/>
            <pc:sldMk cId="1487044012" sldId="1480"/>
            <ac:cxnSpMk id="10" creationId="{F391CB83-320A-B3D8-FEA4-A83520ED44FA}"/>
          </ac:cxnSpMkLst>
        </pc:cxnChg>
      </pc:sldChg>
      <pc:sldChg chg="addSp delSp modSp mod ord">
        <pc:chgData name="Duijf, Antoinette" userId="80426808-569e-4360-acb0-e5a6dc4b8ad2" providerId="ADAL" clId="{285CE619-7077-4048-A601-F3A995AB3AE3}" dt="2025-04-08T07:42:28.394" v="167" actId="14100"/>
        <pc:sldMkLst>
          <pc:docMk/>
          <pc:sldMk cId="3779434736" sldId="1481"/>
        </pc:sldMkLst>
        <pc:picChg chg="del">
          <ac:chgData name="Duijf, Antoinette" userId="80426808-569e-4360-acb0-e5a6dc4b8ad2" providerId="ADAL" clId="{285CE619-7077-4048-A601-F3A995AB3AE3}" dt="2025-04-08T07:33:51.918" v="139" actId="478"/>
          <ac:picMkLst>
            <pc:docMk/>
            <pc:sldMk cId="3779434736" sldId="1481"/>
            <ac:picMk id="2" creationId="{D7326C47-4CFB-C280-292F-307EACC1461D}"/>
          </ac:picMkLst>
        </pc:picChg>
        <pc:picChg chg="add del mod">
          <ac:chgData name="Duijf, Antoinette" userId="80426808-569e-4360-acb0-e5a6dc4b8ad2" providerId="ADAL" clId="{285CE619-7077-4048-A601-F3A995AB3AE3}" dt="2025-04-08T07:42:21.236" v="163" actId="478"/>
          <ac:picMkLst>
            <pc:docMk/>
            <pc:sldMk cId="3779434736" sldId="1481"/>
            <ac:picMk id="4" creationId="{22C7859C-0C81-FF1B-6EBA-BDB2B8883FA3}"/>
          </ac:picMkLst>
        </pc:picChg>
        <pc:picChg chg="add mod">
          <ac:chgData name="Duijf, Antoinette" userId="80426808-569e-4360-acb0-e5a6dc4b8ad2" providerId="ADAL" clId="{285CE619-7077-4048-A601-F3A995AB3AE3}" dt="2025-04-08T07:42:28.394" v="167" actId="14100"/>
          <ac:picMkLst>
            <pc:docMk/>
            <pc:sldMk cId="3779434736" sldId="1481"/>
            <ac:picMk id="7" creationId="{6AEDD5F3-55BB-3423-4D3F-77BC1785EF27}"/>
          </ac:picMkLst>
        </pc:picChg>
      </pc:sldChg>
      <pc:sldChg chg="addSp delSp modSp mod">
        <pc:chgData name="Duijf, Antoinette" userId="80426808-569e-4360-acb0-e5a6dc4b8ad2" providerId="ADAL" clId="{285CE619-7077-4048-A601-F3A995AB3AE3}" dt="2025-04-08T07:26:00.677" v="114" actId="1076"/>
        <pc:sldMkLst>
          <pc:docMk/>
          <pc:sldMk cId="1201727269" sldId="1482"/>
        </pc:sldMkLst>
        <pc:picChg chg="del">
          <ac:chgData name="Duijf, Antoinette" userId="80426808-569e-4360-acb0-e5a6dc4b8ad2" providerId="ADAL" clId="{285CE619-7077-4048-A601-F3A995AB3AE3}" dt="2025-04-08T07:25:52.109" v="109" actId="478"/>
          <ac:picMkLst>
            <pc:docMk/>
            <pc:sldMk cId="1201727269" sldId="1482"/>
            <ac:picMk id="3" creationId="{464E72D6-9C9E-3D1C-302B-2EEAFC207E6E}"/>
          </ac:picMkLst>
        </pc:picChg>
        <pc:picChg chg="add mod">
          <ac:chgData name="Duijf, Antoinette" userId="80426808-569e-4360-acb0-e5a6dc4b8ad2" providerId="ADAL" clId="{285CE619-7077-4048-A601-F3A995AB3AE3}" dt="2025-04-08T07:26:00.677" v="114" actId="1076"/>
          <ac:picMkLst>
            <pc:docMk/>
            <pc:sldMk cId="1201727269" sldId="1482"/>
            <ac:picMk id="4" creationId="{D44A69AE-7FC6-25CD-A07E-EB3D15E18540}"/>
          </ac:picMkLst>
        </pc:picChg>
      </pc:sldChg>
      <pc:sldChg chg="addSp modSp mod ord">
        <pc:chgData name="Duijf, Antoinette" userId="80426808-569e-4360-acb0-e5a6dc4b8ad2" providerId="ADAL" clId="{285CE619-7077-4048-A601-F3A995AB3AE3}" dt="2025-04-08T07:22:08.947" v="91"/>
        <pc:sldMkLst>
          <pc:docMk/>
          <pc:sldMk cId="2904738428" sldId="1483"/>
        </pc:sldMkLst>
        <pc:picChg chg="mod">
          <ac:chgData name="Duijf, Antoinette" userId="80426808-569e-4360-acb0-e5a6dc4b8ad2" providerId="ADAL" clId="{285CE619-7077-4048-A601-F3A995AB3AE3}" dt="2025-04-08T06:58:22.562" v="68" actId="1076"/>
          <ac:picMkLst>
            <pc:docMk/>
            <pc:sldMk cId="2904738428" sldId="1483"/>
            <ac:picMk id="2" creationId="{179A60D5-68F3-28C9-02BA-7DE2916D0341}"/>
          </ac:picMkLst>
        </pc:picChg>
        <pc:picChg chg="add mod">
          <ac:chgData name="Duijf, Antoinette" userId="80426808-569e-4360-acb0-e5a6dc4b8ad2" providerId="ADAL" clId="{285CE619-7077-4048-A601-F3A995AB3AE3}" dt="2025-04-08T06:58:30.061" v="73" actId="14100"/>
          <ac:picMkLst>
            <pc:docMk/>
            <pc:sldMk cId="2904738428" sldId="1483"/>
            <ac:picMk id="4" creationId="{4CCF82C8-7AFE-9785-FAD7-D3D7DC5ED6B9}"/>
          </ac:picMkLst>
        </pc:picChg>
      </pc:sldChg>
      <pc:sldChg chg="addSp delSp modSp mod ord">
        <pc:chgData name="Duijf, Antoinette" userId="80426808-569e-4360-acb0-e5a6dc4b8ad2" providerId="ADAL" clId="{285CE619-7077-4048-A601-F3A995AB3AE3}" dt="2025-04-08T07:52:41.897" v="288" actId="1076"/>
        <pc:sldMkLst>
          <pc:docMk/>
          <pc:sldMk cId="1440642011" sldId="1528"/>
        </pc:sldMkLst>
        <pc:spChg chg="mod">
          <ac:chgData name="Duijf, Antoinette" userId="80426808-569e-4360-acb0-e5a6dc4b8ad2" providerId="ADAL" clId="{285CE619-7077-4048-A601-F3A995AB3AE3}" dt="2025-04-08T07:48:23.601" v="202" actId="20577"/>
          <ac:spMkLst>
            <pc:docMk/>
            <pc:sldMk cId="1440642011" sldId="1528"/>
            <ac:spMk id="33" creationId="{AC757F5E-B016-F947-4518-7C6B9CC7EE04}"/>
          </ac:spMkLst>
        </pc:spChg>
        <pc:spChg chg="mod">
          <ac:chgData name="Duijf, Antoinette" userId="80426808-569e-4360-acb0-e5a6dc4b8ad2" providerId="ADAL" clId="{285CE619-7077-4048-A601-F3A995AB3AE3}" dt="2025-04-08T07:52:33.436" v="285" actId="14100"/>
          <ac:spMkLst>
            <pc:docMk/>
            <pc:sldMk cId="1440642011" sldId="1528"/>
            <ac:spMk id="35" creationId="{37104C51-0232-62ED-4C6F-1447D06633EE}"/>
          </ac:spMkLst>
        </pc:spChg>
        <pc:spChg chg="mod">
          <ac:chgData name="Duijf, Antoinette" userId="80426808-569e-4360-acb0-e5a6dc4b8ad2" providerId="ADAL" clId="{285CE619-7077-4048-A601-F3A995AB3AE3}" dt="2025-04-08T06:50:16.271" v="49" actId="20577"/>
          <ac:spMkLst>
            <pc:docMk/>
            <pc:sldMk cId="1440642011" sldId="1528"/>
            <ac:spMk id="36" creationId="{D8EF981A-9BA7-0EB1-9B70-F7FBF2F7DF1C}"/>
          </ac:spMkLst>
        </pc:spChg>
        <pc:picChg chg="add mod">
          <ac:chgData name="Duijf, Antoinette" userId="80426808-569e-4360-acb0-e5a6dc4b8ad2" providerId="ADAL" clId="{285CE619-7077-4048-A601-F3A995AB3AE3}" dt="2025-04-08T07:52:41.897" v="288" actId="1076"/>
          <ac:picMkLst>
            <pc:docMk/>
            <pc:sldMk cId="1440642011" sldId="1528"/>
            <ac:picMk id="8" creationId="{ACF5F50B-DCC5-F7A3-87B7-2DE7D9B2B5A6}"/>
          </ac:picMkLst>
        </pc:picChg>
        <pc:picChg chg="del mod">
          <ac:chgData name="Duijf, Antoinette" userId="80426808-569e-4360-acb0-e5a6dc4b8ad2" providerId="ADAL" clId="{285CE619-7077-4048-A601-F3A995AB3AE3}" dt="2025-04-08T07:21:42.282" v="80" actId="478"/>
          <ac:picMkLst>
            <pc:docMk/>
            <pc:sldMk cId="1440642011" sldId="1528"/>
            <ac:picMk id="18" creationId="{318C40A5-B92F-BA92-B9F3-365E876955F4}"/>
          </ac:picMkLst>
        </pc:picChg>
        <pc:picChg chg="add mod">
          <ac:chgData name="Duijf, Antoinette" userId="80426808-569e-4360-acb0-e5a6dc4b8ad2" providerId="ADAL" clId="{285CE619-7077-4048-A601-F3A995AB3AE3}" dt="2025-04-08T07:52:36.753" v="286" actId="1076"/>
          <ac:picMkLst>
            <pc:docMk/>
            <pc:sldMk cId="1440642011" sldId="1528"/>
            <ac:picMk id="19" creationId="{A142CBAA-B16B-AB34-3AC7-9C7D32FA4461}"/>
          </ac:picMkLst>
        </pc:picChg>
      </pc:sldChg>
      <pc:sldChg chg="addSp delSp modSp mod">
        <pc:chgData name="Duijf, Antoinette" userId="80426808-569e-4360-acb0-e5a6dc4b8ad2" providerId="ADAL" clId="{285CE619-7077-4048-A601-F3A995AB3AE3}" dt="2025-04-08T07:31:11.466" v="133" actId="1076"/>
        <pc:sldMkLst>
          <pc:docMk/>
          <pc:sldMk cId="2641391743" sldId="1531"/>
        </pc:sldMkLst>
        <pc:picChg chg="add del mod modCrop">
          <ac:chgData name="Duijf, Antoinette" userId="80426808-569e-4360-acb0-e5a6dc4b8ad2" providerId="ADAL" clId="{285CE619-7077-4048-A601-F3A995AB3AE3}" dt="2025-04-08T07:21:39.519" v="78" actId="478"/>
          <ac:picMkLst>
            <pc:docMk/>
            <pc:sldMk cId="2641391743" sldId="1531"/>
            <ac:picMk id="8" creationId="{73951C96-0868-8AA2-B7B5-505E113D4670}"/>
          </ac:picMkLst>
        </pc:picChg>
        <pc:picChg chg="add del mod">
          <ac:chgData name="Duijf, Antoinette" userId="80426808-569e-4360-acb0-e5a6dc4b8ad2" providerId="ADAL" clId="{285CE619-7077-4048-A601-F3A995AB3AE3}" dt="2025-04-08T07:21:40.017" v="79" actId="478"/>
          <ac:picMkLst>
            <pc:docMk/>
            <pc:sldMk cId="2641391743" sldId="1531"/>
            <ac:picMk id="18" creationId="{B33A4DE9-6874-BEC5-4FD6-4F9B47622641}"/>
          </ac:picMkLst>
        </pc:picChg>
        <pc:picChg chg="add mod">
          <ac:chgData name="Duijf, Antoinette" userId="80426808-569e-4360-acb0-e5a6dc4b8ad2" providerId="ADAL" clId="{285CE619-7077-4048-A601-F3A995AB3AE3}" dt="2025-04-08T07:31:11.466" v="133" actId="1076"/>
          <ac:picMkLst>
            <pc:docMk/>
            <pc:sldMk cId="2641391743" sldId="1531"/>
            <ac:picMk id="20" creationId="{6846D333-4752-6A2C-41AF-D5231C372F82}"/>
          </ac:picMkLst>
        </pc:picChg>
        <pc:picChg chg="add mod">
          <ac:chgData name="Duijf, Antoinette" userId="80426808-569e-4360-acb0-e5a6dc4b8ad2" providerId="ADAL" clId="{285CE619-7077-4048-A601-F3A995AB3AE3}" dt="2025-04-08T07:31:09.803" v="132" actId="1076"/>
          <ac:picMkLst>
            <pc:docMk/>
            <pc:sldMk cId="2641391743" sldId="1531"/>
            <ac:picMk id="23" creationId="{7F159981-6E98-CB20-F0AD-B6C6F3F7449B}"/>
          </ac:picMkLst>
        </pc:picChg>
      </pc:sldChg>
      <pc:sldChg chg="addSp modSp mod">
        <pc:chgData name="Duijf, Antoinette" userId="80426808-569e-4360-acb0-e5a6dc4b8ad2" providerId="ADAL" clId="{285CE619-7077-4048-A601-F3A995AB3AE3}" dt="2025-04-08T07:55:01.506" v="294" actId="1076"/>
        <pc:sldMkLst>
          <pc:docMk/>
          <pc:sldMk cId="530182634" sldId="1532"/>
        </pc:sldMkLst>
        <pc:picChg chg="add mod">
          <ac:chgData name="Duijf, Antoinette" userId="80426808-569e-4360-acb0-e5a6dc4b8ad2" providerId="ADAL" clId="{285CE619-7077-4048-A601-F3A995AB3AE3}" dt="2025-04-08T07:50:13.553" v="267" actId="1076"/>
          <ac:picMkLst>
            <pc:docMk/>
            <pc:sldMk cId="530182634" sldId="1532"/>
            <ac:picMk id="2" creationId="{83AB4737-129C-A8F8-E747-7D790B7DC0F8}"/>
          </ac:picMkLst>
        </pc:picChg>
        <pc:picChg chg="add mod">
          <ac:chgData name="Duijf, Antoinette" userId="80426808-569e-4360-acb0-e5a6dc4b8ad2" providerId="ADAL" clId="{285CE619-7077-4048-A601-F3A995AB3AE3}" dt="2025-04-08T07:55:01.506" v="294" actId="1076"/>
          <ac:picMkLst>
            <pc:docMk/>
            <pc:sldMk cId="530182634" sldId="1532"/>
            <ac:picMk id="9" creationId="{93207F8A-F9E4-531C-2AB7-2026B02E88B4}"/>
          </ac:picMkLst>
        </pc:picChg>
      </pc:sldChg>
      <pc:sldChg chg="addSp delSp modSp mod">
        <pc:chgData name="Duijf, Antoinette" userId="80426808-569e-4360-acb0-e5a6dc4b8ad2" providerId="ADAL" clId="{285CE619-7077-4048-A601-F3A995AB3AE3}" dt="2025-04-08T08:11:21.749" v="435" actId="115"/>
        <pc:sldMkLst>
          <pc:docMk/>
          <pc:sldMk cId="931917552" sldId="1543"/>
        </pc:sldMkLst>
        <pc:spChg chg="mod">
          <ac:chgData name="Duijf, Antoinette" userId="80426808-569e-4360-acb0-e5a6dc4b8ad2" providerId="ADAL" clId="{285CE619-7077-4048-A601-F3A995AB3AE3}" dt="2025-04-08T08:09:37.072" v="386" actId="115"/>
          <ac:spMkLst>
            <pc:docMk/>
            <pc:sldMk cId="931917552" sldId="1543"/>
            <ac:spMk id="35" creationId="{37104C51-0232-62ED-4C6F-1447D06633EE}"/>
          </ac:spMkLst>
        </pc:spChg>
        <pc:spChg chg="mod">
          <ac:chgData name="Duijf, Antoinette" userId="80426808-569e-4360-acb0-e5a6dc4b8ad2" providerId="ADAL" clId="{285CE619-7077-4048-A601-F3A995AB3AE3}" dt="2025-04-08T08:11:21.749" v="435" actId="115"/>
          <ac:spMkLst>
            <pc:docMk/>
            <pc:sldMk cId="931917552" sldId="1543"/>
            <ac:spMk id="36" creationId="{D8EF981A-9BA7-0EB1-9B70-F7FBF2F7DF1C}"/>
          </ac:spMkLst>
        </pc:spChg>
        <pc:picChg chg="add mod">
          <ac:chgData name="Duijf, Antoinette" userId="80426808-569e-4360-acb0-e5a6dc4b8ad2" providerId="ADAL" clId="{285CE619-7077-4048-A601-F3A995AB3AE3}" dt="2025-04-08T07:51:08.497" v="270" actId="1076"/>
          <ac:picMkLst>
            <pc:docMk/>
            <pc:sldMk cId="931917552" sldId="1543"/>
            <ac:picMk id="2" creationId="{0A5812E8-FD18-1A24-9E8C-3EDFE6EE7C4B}"/>
          </ac:picMkLst>
        </pc:picChg>
        <pc:picChg chg="add del mod">
          <ac:chgData name="Duijf, Antoinette" userId="80426808-569e-4360-acb0-e5a6dc4b8ad2" providerId="ADAL" clId="{285CE619-7077-4048-A601-F3A995AB3AE3}" dt="2025-04-08T08:07:33.728" v="299" actId="478"/>
          <ac:picMkLst>
            <pc:docMk/>
            <pc:sldMk cId="931917552" sldId="1543"/>
            <ac:picMk id="9" creationId="{79DA466F-A423-1B78-4082-5BC0BF6975AE}"/>
          </ac:picMkLst>
        </pc:picChg>
        <pc:picChg chg="add mod">
          <ac:chgData name="Duijf, Antoinette" userId="80426808-569e-4360-acb0-e5a6dc4b8ad2" providerId="ADAL" clId="{285CE619-7077-4048-A601-F3A995AB3AE3}" dt="2025-04-08T08:10:41.136" v="427" actId="14100"/>
          <ac:picMkLst>
            <pc:docMk/>
            <pc:sldMk cId="931917552" sldId="1543"/>
            <ac:picMk id="19" creationId="{BA3EDFD4-1AD0-809C-9A1D-72E6D71ED90A}"/>
          </ac:picMkLst>
        </pc:picChg>
      </pc:sldChg>
      <pc:sldChg chg="addSp delSp modSp mod">
        <pc:chgData name="Duijf, Antoinette" userId="80426808-569e-4360-acb0-e5a6dc4b8ad2" providerId="ADAL" clId="{285CE619-7077-4048-A601-F3A995AB3AE3}" dt="2025-04-08T08:09:18.130" v="355" actId="115"/>
        <pc:sldMkLst>
          <pc:docMk/>
          <pc:sldMk cId="1139701322" sldId="1544"/>
        </pc:sldMkLst>
        <pc:spChg chg="mod">
          <ac:chgData name="Duijf, Antoinette" userId="80426808-569e-4360-acb0-e5a6dc4b8ad2" providerId="ADAL" clId="{285CE619-7077-4048-A601-F3A995AB3AE3}" dt="2025-04-08T08:09:18.130" v="355" actId="115"/>
          <ac:spMkLst>
            <pc:docMk/>
            <pc:sldMk cId="1139701322" sldId="1544"/>
            <ac:spMk id="35" creationId="{37104C51-0232-62ED-4C6F-1447D06633EE}"/>
          </ac:spMkLst>
        </pc:spChg>
        <pc:picChg chg="del">
          <ac:chgData name="Duijf, Antoinette" userId="80426808-569e-4360-acb0-e5a6dc4b8ad2" providerId="ADAL" clId="{285CE619-7077-4048-A601-F3A995AB3AE3}" dt="2025-04-08T07:21:45.181" v="81" actId="478"/>
          <ac:picMkLst>
            <pc:docMk/>
            <pc:sldMk cId="1139701322" sldId="1544"/>
            <ac:picMk id="2" creationId="{07C2ABAE-4044-D154-951D-B4104BD754C4}"/>
          </ac:picMkLst>
        </pc:picChg>
        <pc:picChg chg="add mod">
          <ac:chgData name="Duijf, Antoinette" userId="80426808-569e-4360-acb0-e5a6dc4b8ad2" providerId="ADAL" clId="{285CE619-7077-4048-A601-F3A995AB3AE3}" dt="2025-04-08T07:21:50.372" v="83" actId="14100"/>
          <ac:picMkLst>
            <pc:docMk/>
            <pc:sldMk cId="1139701322" sldId="1544"/>
            <ac:picMk id="18" creationId="{A1D7EB68-8B96-7158-F47B-1B286937995A}"/>
          </ac:picMkLst>
        </pc:picChg>
      </pc:sldChg>
      <pc:sldChg chg="addSp delSp modSp add mod">
        <pc:chgData name="Duijf, Antoinette" userId="80426808-569e-4360-acb0-e5a6dc4b8ad2" providerId="ADAL" clId="{285CE619-7077-4048-A601-F3A995AB3AE3}" dt="2025-04-08T08:26:31.614" v="601" actId="1076"/>
        <pc:sldMkLst>
          <pc:docMk/>
          <pc:sldMk cId="1992530461" sldId="1546"/>
        </pc:sldMkLst>
        <pc:spChg chg="mod">
          <ac:chgData name="Duijf, Antoinette" userId="80426808-569e-4360-acb0-e5a6dc4b8ad2" providerId="ADAL" clId="{285CE619-7077-4048-A601-F3A995AB3AE3}" dt="2025-04-08T08:23:16.758" v="583" actId="14100"/>
          <ac:spMkLst>
            <pc:docMk/>
            <pc:sldMk cId="1992530461" sldId="1546"/>
            <ac:spMk id="4" creationId="{D753C383-62C8-E733-4553-E085527A1FCA}"/>
          </ac:spMkLst>
        </pc:spChg>
        <pc:spChg chg="mod">
          <ac:chgData name="Duijf, Antoinette" userId="80426808-569e-4360-acb0-e5a6dc4b8ad2" providerId="ADAL" clId="{285CE619-7077-4048-A601-F3A995AB3AE3}" dt="2025-04-08T08:23:12.487" v="582" actId="14100"/>
          <ac:spMkLst>
            <pc:docMk/>
            <pc:sldMk cId="1992530461" sldId="1546"/>
            <ac:spMk id="9" creationId="{B5FA4264-9F79-B20D-0826-CEC58E7B74B7}"/>
          </ac:spMkLst>
        </pc:spChg>
        <pc:spChg chg="mod">
          <ac:chgData name="Duijf, Antoinette" userId="80426808-569e-4360-acb0-e5a6dc4b8ad2" providerId="ADAL" clId="{285CE619-7077-4048-A601-F3A995AB3AE3}" dt="2025-04-08T08:23:22.375" v="584" actId="14100"/>
          <ac:spMkLst>
            <pc:docMk/>
            <pc:sldMk cId="1992530461" sldId="1546"/>
            <ac:spMk id="10" creationId="{B37FADB8-F5A5-F448-15A7-6A630939BCDC}"/>
          </ac:spMkLst>
        </pc:spChg>
        <pc:spChg chg="mod">
          <ac:chgData name="Duijf, Antoinette" userId="80426808-569e-4360-acb0-e5a6dc4b8ad2" providerId="ADAL" clId="{285CE619-7077-4048-A601-F3A995AB3AE3}" dt="2025-04-08T08:23:05.150" v="578" actId="14100"/>
          <ac:spMkLst>
            <pc:docMk/>
            <pc:sldMk cId="1992530461" sldId="1546"/>
            <ac:spMk id="11" creationId="{2D5226DB-4490-ECD5-880A-CDAB0447C263}"/>
          </ac:spMkLst>
        </pc:spChg>
        <pc:spChg chg="mod">
          <ac:chgData name="Duijf, Antoinette" userId="80426808-569e-4360-acb0-e5a6dc4b8ad2" providerId="ADAL" clId="{285CE619-7077-4048-A601-F3A995AB3AE3}" dt="2025-04-08T08:19:31.744" v="562" actId="20577"/>
          <ac:spMkLst>
            <pc:docMk/>
            <pc:sldMk cId="1992530461" sldId="1546"/>
            <ac:spMk id="13" creationId="{4985FF45-EE56-11C3-E0CC-6BBB359031C0}"/>
          </ac:spMkLst>
        </pc:spChg>
        <pc:spChg chg="mod">
          <ac:chgData name="Duijf, Antoinette" userId="80426808-569e-4360-acb0-e5a6dc4b8ad2" providerId="ADAL" clId="{285CE619-7077-4048-A601-F3A995AB3AE3}" dt="2025-04-08T08:19:12.807" v="552" actId="14100"/>
          <ac:spMkLst>
            <pc:docMk/>
            <pc:sldMk cId="1992530461" sldId="1546"/>
            <ac:spMk id="14" creationId="{B7594A3B-3117-84CE-C300-FB96E5ED269D}"/>
          </ac:spMkLst>
        </pc:spChg>
        <pc:spChg chg="mod">
          <ac:chgData name="Duijf, Antoinette" userId="80426808-569e-4360-acb0-e5a6dc4b8ad2" providerId="ADAL" clId="{285CE619-7077-4048-A601-F3A995AB3AE3}" dt="2025-04-08T08:19:19.702" v="554" actId="1076"/>
          <ac:spMkLst>
            <pc:docMk/>
            <pc:sldMk cId="1992530461" sldId="1546"/>
            <ac:spMk id="15" creationId="{6EA1F8B7-D4BC-D8B0-E6FD-F33ECB45A1DD}"/>
          </ac:spMkLst>
        </pc:spChg>
        <pc:spChg chg="add del mod">
          <ac:chgData name="Duijf, Antoinette" userId="80426808-569e-4360-acb0-e5a6dc4b8ad2" providerId="ADAL" clId="{285CE619-7077-4048-A601-F3A995AB3AE3}" dt="2025-04-08T08:17:09.895" v="531" actId="478"/>
          <ac:spMkLst>
            <pc:docMk/>
            <pc:sldMk cId="1992530461" sldId="1546"/>
            <ac:spMk id="17" creationId="{FFBBA37D-7637-B6B6-785E-EB3FB9CD344C}"/>
          </ac:spMkLst>
        </pc:spChg>
        <pc:picChg chg="add del mod">
          <ac:chgData name="Duijf, Antoinette" userId="80426808-569e-4360-acb0-e5a6dc4b8ad2" providerId="ADAL" clId="{285CE619-7077-4048-A601-F3A995AB3AE3}" dt="2025-04-08T08:17:09.895" v="531" actId="478"/>
          <ac:picMkLst>
            <pc:docMk/>
            <pc:sldMk cId="1992530461" sldId="1546"/>
            <ac:picMk id="16" creationId="{062EBEC7-D953-30DB-0A60-B8D2E4613A5B}"/>
          </ac:picMkLst>
        </pc:picChg>
        <pc:picChg chg="add mod">
          <ac:chgData name="Duijf, Antoinette" userId="80426808-569e-4360-acb0-e5a6dc4b8ad2" providerId="ADAL" clId="{285CE619-7077-4048-A601-F3A995AB3AE3}" dt="2025-04-08T08:23:49.495" v="591" actId="1076"/>
          <ac:picMkLst>
            <pc:docMk/>
            <pc:sldMk cId="1992530461" sldId="1546"/>
            <ac:picMk id="23" creationId="{967F9603-59EF-C186-F0AA-26FAF59B2BBF}"/>
          </ac:picMkLst>
        </pc:picChg>
        <pc:picChg chg="add mod">
          <ac:chgData name="Duijf, Antoinette" userId="80426808-569e-4360-acb0-e5a6dc4b8ad2" providerId="ADAL" clId="{285CE619-7077-4048-A601-F3A995AB3AE3}" dt="2025-04-08T08:23:53.799" v="593" actId="14100"/>
          <ac:picMkLst>
            <pc:docMk/>
            <pc:sldMk cId="1992530461" sldId="1546"/>
            <ac:picMk id="25" creationId="{31829C8A-73EC-91F1-7150-C65A70BBDC5F}"/>
          </ac:picMkLst>
        </pc:picChg>
        <pc:picChg chg="add mod">
          <ac:chgData name="Duijf, Antoinette" userId="80426808-569e-4360-acb0-e5a6dc4b8ad2" providerId="ADAL" clId="{285CE619-7077-4048-A601-F3A995AB3AE3}" dt="2025-04-08T08:26:31.614" v="601" actId="1076"/>
          <ac:picMkLst>
            <pc:docMk/>
            <pc:sldMk cId="1992530461" sldId="1546"/>
            <ac:picMk id="34" creationId="{6C5B44EB-6F77-2199-6DAE-BFBE7953443B}"/>
          </ac:picMkLst>
        </pc:picChg>
        <pc:cxnChg chg="mod">
          <ac:chgData name="Duijf, Antoinette" userId="80426808-569e-4360-acb0-e5a6dc4b8ad2" providerId="ADAL" clId="{285CE619-7077-4048-A601-F3A995AB3AE3}" dt="2025-04-08T08:23:22.375" v="584" actId="14100"/>
          <ac:cxnSpMkLst>
            <pc:docMk/>
            <pc:sldMk cId="1992530461" sldId="1546"/>
            <ac:cxnSpMk id="29" creationId="{10445519-6BAB-CA4B-0B0C-EF80D4D34E4C}"/>
          </ac:cxnSpMkLst>
        </pc:cxnChg>
      </pc:sldChg>
    </pc:docChg>
  </pc:docChgLst>
  <pc:docChgLst>
    <pc:chgData name="Duijf, Antoinette" userId="S::an.duijf@kentalis.nl::80426808-569e-4360-acb0-e5a6dc4b8ad2" providerId="AD" clId="Web-{BAC7A592-CDED-4D8D-9F2C-970BEDE00DC3}"/>
    <pc:docChg chg="addSld delSld modSld modSection">
      <pc:chgData name="Duijf, Antoinette" userId="S::an.duijf@kentalis.nl::80426808-569e-4360-acb0-e5a6dc4b8ad2" providerId="AD" clId="Web-{BAC7A592-CDED-4D8D-9F2C-970BEDE00DC3}" dt="2025-04-07T19:43:45.188" v="21" actId="20577"/>
      <pc:docMkLst>
        <pc:docMk/>
      </pc:docMkLst>
      <pc:sldChg chg="modSp">
        <pc:chgData name="Duijf, Antoinette" userId="S::an.duijf@kentalis.nl::80426808-569e-4360-acb0-e5a6dc4b8ad2" providerId="AD" clId="Web-{BAC7A592-CDED-4D8D-9F2C-970BEDE00DC3}" dt="2025-04-07T19:43:45.188" v="21" actId="20577"/>
        <pc:sldMkLst>
          <pc:docMk/>
          <pc:sldMk cId="2189114603" sldId="1437"/>
        </pc:sldMkLst>
        <pc:spChg chg="mod">
          <ac:chgData name="Duijf, Antoinette" userId="S::an.duijf@kentalis.nl::80426808-569e-4360-acb0-e5a6dc4b8ad2" providerId="AD" clId="Web-{BAC7A592-CDED-4D8D-9F2C-970BEDE00DC3}" dt="2025-04-07T19:43:45.188" v="21" actId="20577"/>
          <ac:spMkLst>
            <pc:docMk/>
            <pc:sldMk cId="2189114603" sldId="1437"/>
            <ac:spMk id="3" creationId="{00000000-0000-0000-0000-000000000000}"/>
          </ac:spMkLst>
        </pc:spChg>
      </pc:sldChg>
      <pc:sldChg chg="del">
        <pc:chgData name="Duijf, Antoinette" userId="S::an.duijf@kentalis.nl::80426808-569e-4360-acb0-e5a6dc4b8ad2" providerId="AD" clId="Web-{BAC7A592-CDED-4D8D-9F2C-970BEDE00DC3}" dt="2025-04-07T19:42:45.201" v="1"/>
        <pc:sldMkLst>
          <pc:docMk/>
          <pc:sldMk cId="265473204" sldId="1546"/>
        </pc:sldMkLst>
      </pc:sldChg>
      <pc:sldChg chg="add replId">
        <pc:chgData name="Duijf, Antoinette" userId="S::an.duijf@kentalis.nl::80426808-569e-4360-acb0-e5a6dc4b8ad2" providerId="AD" clId="Web-{BAC7A592-CDED-4D8D-9F2C-970BEDE00DC3}" dt="2025-04-07T19:42:41.279" v="0"/>
        <pc:sldMkLst>
          <pc:docMk/>
          <pc:sldMk cId="702930673" sldId="1547"/>
        </pc:sldMkLst>
      </pc:sldChg>
    </pc:docChg>
  </pc:docChgLst>
  <pc:docChgLst>
    <pc:chgData name="Routledge, Mandy" userId="bacdedf5-8e30-494b-ad8b-f27fa30c4f8d" providerId="ADAL" clId="{63F6B1CA-B45A-455D-8554-1DB1547AB7D0}"/>
    <pc:docChg chg="modSld">
      <pc:chgData name="Routledge, Mandy" userId="bacdedf5-8e30-494b-ad8b-f27fa30c4f8d" providerId="ADAL" clId="{63F6B1CA-B45A-455D-8554-1DB1547AB7D0}" dt="2024-11-18T15:47:38.502" v="14" actId="20577"/>
      <pc:docMkLst>
        <pc:docMk/>
      </pc:docMkLst>
      <pc:sldChg chg="modSp mod">
        <pc:chgData name="Routledge, Mandy" userId="bacdedf5-8e30-494b-ad8b-f27fa30c4f8d" providerId="ADAL" clId="{63F6B1CA-B45A-455D-8554-1DB1547AB7D0}" dt="2024-11-18T15:47:38.502" v="14" actId="20577"/>
        <pc:sldMkLst>
          <pc:docMk/>
          <pc:sldMk cId="323006580" sldId="548"/>
        </pc:sldMkLst>
        <pc:spChg chg="mod">
          <ac:chgData name="Routledge, Mandy" userId="bacdedf5-8e30-494b-ad8b-f27fa30c4f8d" providerId="ADAL" clId="{63F6B1CA-B45A-455D-8554-1DB1547AB7D0}" dt="2024-11-18T15:47:38.502" v="14" actId="20577"/>
          <ac:spMkLst>
            <pc:docMk/>
            <pc:sldMk cId="323006580" sldId="548"/>
            <ac:spMk id="3" creationId="{00000000-0000-0000-0000-000000000000}"/>
          </ac:spMkLst>
        </pc:spChg>
      </pc:sldChg>
    </pc:docChg>
  </pc:docChgLst>
  <pc:docChgLst>
    <pc:chgData name="Harmsel ter, Marjan" userId="5bf7b4e5-383a-4bf6-a1ba-3724f9cc09cb" providerId="ADAL" clId="{30703D56-4174-48EB-B80E-48B82479C1AA}"/>
    <pc:docChg chg="undo custSel delSld modSld sldOrd modSection">
      <pc:chgData name="Harmsel ter, Marjan" userId="5bf7b4e5-383a-4bf6-a1ba-3724f9cc09cb" providerId="ADAL" clId="{30703D56-4174-48EB-B80E-48B82479C1AA}" dt="2025-04-08T09:08:42.032" v="73" actId="47"/>
      <pc:docMkLst>
        <pc:docMk/>
      </pc:docMkLst>
      <pc:sldChg chg="modSp mod">
        <pc:chgData name="Harmsel ter, Marjan" userId="5bf7b4e5-383a-4bf6-a1ba-3724f9cc09cb" providerId="ADAL" clId="{30703D56-4174-48EB-B80E-48B82479C1AA}" dt="2025-04-08T08:41:59.599" v="28" actId="6549"/>
        <pc:sldMkLst>
          <pc:docMk/>
          <pc:sldMk cId="2189114603" sldId="1437"/>
        </pc:sldMkLst>
        <pc:spChg chg="mod">
          <ac:chgData name="Harmsel ter, Marjan" userId="5bf7b4e5-383a-4bf6-a1ba-3724f9cc09cb" providerId="ADAL" clId="{30703D56-4174-48EB-B80E-48B82479C1AA}" dt="2025-04-08T08:41:59.599" v="28" actId="6549"/>
          <ac:spMkLst>
            <pc:docMk/>
            <pc:sldMk cId="2189114603" sldId="1437"/>
            <ac:spMk id="3" creationId="{00000000-0000-0000-0000-000000000000}"/>
          </ac:spMkLst>
        </pc:spChg>
      </pc:sldChg>
      <pc:sldChg chg="ord">
        <pc:chgData name="Harmsel ter, Marjan" userId="5bf7b4e5-383a-4bf6-a1ba-3724f9cc09cb" providerId="ADAL" clId="{30703D56-4174-48EB-B80E-48B82479C1AA}" dt="2025-04-08T08:44:19.057" v="30"/>
        <pc:sldMkLst>
          <pc:docMk/>
          <pc:sldMk cId="2452007587" sldId="1476"/>
        </pc:sldMkLst>
      </pc:sldChg>
      <pc:sldChg chg="addSp delSp modSp mod">
        <pc:chgData name="Harmsel ter, Marjan" userId="5bf7b4e5-383a-4bf6-a1ba-3724f9cc09cb" providerId="ADAL" clId="{30703D56-4174-48EB-B80E-48B82479C1AA}" dt="2025-04-08T09:07:25.392" v="66" actId="1076"/>
        <pc:sldMkLst>
          <pc:docMk/>
          <pc:sldMk cId="4210467006" sldId="1479"/>
        </pc:sldMkLst>
        <pc:picChg chg="del">
          <ac:chgData name="Harmsel ter, Marjan" userId="5bf7b4e5-383a-4bf6-a1ba-3724f9cc09cb" providerId="ADAL" clId="{30703D56-4174-48EB-B80E-48B82479C1AA}" dt="2025-04-08T09:07:14.803" v="58" actId="478"/>
          <ac:picMkLst>
            <pc:docMk/>
            <pc:sldMk cId="4210467006" sldId="1479"/>
            <ac:picMk id="3" creationId="{B0735CCD-50C2-54F7-A52C-AF070B37D46A}"/>
          </ac:picMkLst>
        </pc:picChg>
        <pc:picChg chg="add mod">
          <ac:chgData name="Harmsel ter, Marjan" userId="5bf7b4e5-383a-4bf6-a1ba-3724f9cc09cb" providerId="ADAL" clId="{30703D56-4174-48EB-B80E-48B82479C1AA}" dt="2025-04-08T09:07:25.392" v="66" actId="1076"/>
          <ac:picMkLst>
            <pc:docMk/>
            <pc:sldMk cId="4210467006" sldId="1479"/>
            <ac:picMk id="4" creationId="{5821CCF2-0513-8F03-DD38-282F5E0DF541}"/>
          </ac:picMkLst>
        </pc:picChg>
      </pc:sldChg>
      <pc:sldChg chg="modSp mod">
        <pc:chgData name="Harmsel ter, Marjan" userId="5bf7b4e5-383a-4bf6-a1ba-3724f9cc09cb" providerId="ADAL" clId="{30703D56-4174-48EB-B80E-48B82479C1AA}" dt="2025-04-08T08:46:27.090" v="51" actId="404"/>
        <pc:sldMkLst>
          <pc:docMk/>
          <pc:sldMk cId="1440642011" sldId="1528"/>
        </pc:sldMkLst>
        <pc:spChg chg="mod">
          <ac:chgData name="Harmsel ter, Marjan" userId="5bf7b4e5-383a-4bf6-a1ba-3724f9cc09cb" providerId="ADAL" clId="{30703D56-4174-48EB-B80E-48B82479C1AA}" dt="2025-04-08T08:46:27.090" v="51" actId="404"/>
          <ac:spMkLst>
            <pc:docMk/>
            <pc:sldMk cId="1440642011" sldId="1528"/>
            <ac:spMk id="35" creationId="{37104C51-0232-62ED-4C6F-1447D06633EE}"/>
          </ac:spMkLst>
        </pc:spChg>
      </pc:sldChg>
      <pc:sldChg chg="addSp delSp modSp mod">
        <pc:chgData name="Harmsel ter, Marjan" userId="5bf7b4e5-383a-4bf6-a1ba-3724f9cc09cb" providerId="ADAL" clId="{30703D56-4174-48EB-B80E-48B82479C1AA}" dt="2025-04-08T09:07:50.619" v="72" actId="1076"/>
        <pc:sldMkLst>
          <pc:docMk/>
          <pc:sldMk cId="530182634" sldId="1532"/>
        </pc:sldMkLst>
        <pc:picChg chg="del">
          <ac:chgData name="Harmsel ter, Marjan" userId="5bf7b4e5-383a-4bf6-a1ba-3724f9cc09cb" providerId="ADAL" clId="{30703D56-4174-48EB-B80E-48B82479C1AA}" dt="2025-04-08T09:07:38.407" v="67" actId="478"/>
          <ac:picMkLst>
            <pc:docMk/>
            <pc:sldMk cId="530182634" sldId="1532"/>
            <ac:picMk id="2" creationId="{83AB4737-129C-A8F8-E747-7D790B7DC0F8}"/>
          </ac:picMkLst>
        </pc:picChg>
        <pc:picChg chg="add mod">
          <ac:chgData name="Harmsel ter, Marjan" userId="5bf7b4e5-383a-4bf6-a1ba-3724f9cc09cb" providerId="ADAL" clId="{30703D56-4174-48EB-B80E-48B82479C1AA}" dt="2025-04-08T09:07:50.619" v="72" actId="1076"/>
          <ac:picMkLst>
            <pc:docMk/>
            <pc:sldMk cId="530182634" sldId="1532"/>
            <ac:picMk id="18" creationId="{5B5764C9-E7BE-5C4C-0C72-9EEFF32946DA}"/>
          </ac:picMkLst>
        </pc:picChg>
      </pc:sldChg>
      <pc:sldChg chg="modSp mod">
        <pc:chgData name="Harmsel ter, Marjan" userId="5bf7b4e5-383a-4bf6-a1ba-3724f9cc09cb" providerId="ADAL" clId="{30703D56-4174-48EB-B80E-48B82479C1AA}" dt="2025-04-08T08:58:28.369" v="57" actId="1076"/>
        <pc:sldMkLst>
          <pc:docMk/>
          <pc:sldMk cId="931917552" sldId="1543"/>
        </pc:sldMkLst>
        <pc:picChg chg="mod">
          <ac:chgData name="Harmsel ter, Marjan" userId="5bf7b4e5-383a-4bf6-a1ba-3724f9cc09cb" providerId="ADAL" clId="{30703D56-4174-48EB-B80E-48B82479C1AA}" dt="2025-04-08T08:58:28.369" v="57" actId="1076"/>
          <ac:picMkLst>
            <pc:docMk/>
            <pc:sldMk cId="931917552" sldId="1543"/>
            <ac:picMk id="2" creationId="{0A5812E8-FD18-1A24-9E8C-3EDFE6EE7C4B}"/>
          </ac:picMkLst>
        </pc:picChg>
        <pc:picChg chg="mod">
          <ac:chgData name="Harmsel ter, Marjan" userId="5bf7b4e5-383a-4bf6-a1ba-3724f9cc09cb" providerId="ADAL" clId="{30703D56-4174-48EB-B80E-48B82479C1AA}" dt="2025-04-08T08:47:39.789" v="53" actId="1076"/>
          <ac:picMkLst>
            <pc:docMk/>
            <pc:sldMk cId="931917552" sldId="1543"/>
            <ac:picMk id="19" creationId="{BA3EDFD4-1AD0-809C-9A1D-72E6D71ED90A}"/>
          </ac:picMkLst>
        </pc:picChg>
      </pc:sldChg>
      <pc:sldChg chg="del">
        <pc:chgData name="Harmsel ter, Marjan" userId="5bf7b4e5-383a-4bf6-a1ba-3724f9cc09cb" providerId="ADAL" clId="{30703D56-4174-48EB-B80E-48B82479C1AA}" dt="2025-04-08T09:08:42.032" v="73" actId="47"/>
        <pc:sldMkLst>
          <pc:docMk/>
          <pc:sldMk cId="1470978145" sldId="1547"/>
        </pc:sldMkLst>
      </pc:sldChg>
    </pc:docChg>
  </pc:docChgLst>
  <pc:docChgLst>
    <pc:chgData name="Das, Gerarda" userId="dec061bf-56a5-47a0-b9f3-f749fe418ae6" providerId="ADAL" clId="{4E4CDB18-08D8-43F1-BF9B-5E046B637E0B}"/>
    <pc:docChg chg="undo custSel addSld delSld modSld sldOrd modSection">
      <pc:chgData name="Das, Gerarda" userId="dec061bf-56a5-47a0-b9f3-f749fe418ae6" providerId="ADAL" clId="{4E4CDB18-08D8-43F1-BF9B-5E046B637E0B}" dt="2025-04-08T08:48:02.917" v="2610" actId="1076"/>
      <pc:docMkLst>
        <pc:docMk/>
      </pc:docMkLst>
      <pc:sldChg chg="modSp mod">
        <pc:chgData name="Das, Gerarda" userId="dec061bf-56a5-47a0-b9f3-f749fe418ae6" providerId="ADAL" clId="{4E4CDB18-08D8-43F1-BF9B-5E046B637E0B}" dt="2025-04-08T07:26:43.465" v="1415" actId="20577"/>
        <pc:sldMkLst>
          <pc:docMk/>
          <pc:sldMk cId="2189114603" sldId="1437"/>
        </pc:sldMkLst>
        <pc:spChg chg="mod">
          <ac:chgData name="Das, Gerarda" userId="dec061bf-56a5-47a0-b9f3-f749fe418ae6" providerId="ADAL" clId="{4E4CDB18-08D8-43F1-BF9B-5E046B637E0B}" dt="2025-04-08T07:26:43.465" v="1415" actId="20577"/>
          <ac:spMkLst>
            <pc:docMk/>
            <pc:sldMk cId="2189114603" sldId="1437"/>
            <ac:spMk id="3" creationId="{00000000-0000-0000-0000-000000000000}"/>
          </ac:spMkLst>
        </pc:spChg>
      </pc:sldChg>
      <pc:sldChg chg="addSp modSp mod">
        <pc:chgData name="Das, Gerarda" userId="dec061bf-56a5-47a0-b9f3-f749fe418ae6" providerId="ADAL" clId="{4E4CDB18-08D8-43F1-BF9B-5E046B637E0B}" dt="2025-04-08T07:34:19.772" v="1425" actId="207"/>
        <pc:sldMkLst>
          <pc:docMk/>
          <pc:sldMk cId="3852907103" sldId="1460"/>
        </pc:sldMkLst>
        <pc:spChg chg="add mod">
          <ac:chgData name="Das, Gerarda" userId="dec061bf-56a5-47a0-b9f3-f749fe418ae6" providerId="ADAL" clId="{4E4CDB18-08D8-43F1-BF9B-5E046B637E0B}" dt="2025-04-08T07:34:19.772" v="1425" actId="207"/>
          <ac:spMkLst>
            <pc:docMk/>
            <pc:sldMk cId="3852907103" sldId="1460"/>
            <ac:spMk id="4" creationId="{F4653C40-BCD2-6AFD-AEF4-DABD74452D4E}"/>
          </ac:spMkLst>
        </pc:spChg>
        <pc:picChg chg="add mod">
          <ac:chgData name="Das, Gerarda" userId="dec061bf-56a5-47a0-b9f3-f749fe418ae6" providerId="ADAL" clId="{4E4CDB18-08D8-43F1-BF9B-5E046B637E0B}" dt="2025-04-08T07:34:04.663" v="1422" actId="1076"/>
          <ac:picMkLst>
            <pc:docMk/>
            <pc:sldMk cId="3852907103" sldId="1460"/>
            <ac:picMk id="3" creationId="{42DBC372-0FB2-C160-F553-B41AA200E64A}"/>
          </ac:picMkLst>
        </pc:picChg>
      </pc:sldChg>
      <pc:sldChg chg="add del">
        <pc:chgData name="Das, Gerarda" userId="dec061bf-56a5-47a0-b9f3-f749fe418ae6" providerId="ADAL" clId="{4E4CDB18-08D8-43F1-BF9B-5E046B637E0B}" dt="2025-04-08T08:22:34.225" v="2567" actId="47"/>
        <pc:sldMkLst>
          <pc:docMk/>
          <pc:sldMk cId="3978205201" sldId="1474"/>
        </pc:sldMkLst>
      </pc:sldChg>
      <pc:sldChg chg="addSp delSp modSp mod">
        <pc:chgData name="Das, Gerarda" userId="dec061bf-56a5-47a0-b9f3-f749fe418ae6" providerId="ADAL" clId="{4E4CDB18-08D8-43F1-BF9B-5E046B637E0B}" dt="2025-04-08T07:54:06.085" v="1781" actId="1076"/>
        <pc:sldMkLst>
          <pc:docMk/>
          <pc:sldMk cId="4207872812" sldId="1475"/>
        </pc:sldMkLst>
        <pc:spChg chg="add mod topLvl">
          <ac:chgData name="Das, Gerarda" userId="dec061bf-56a5-47a0-b9f3-f749fe418ae6" providerId="ADAL" clId="{4E4CDB18-08D8-43F1-BF9B-5E046B637E0B}" dt="2025-04-08T07:53:59.281" v="1778" actId="165"/>
          <ac:spMkLst>
            <pc:docMk/>
            <pc:sldMk cId="4207872812" sldId="1475"/>
            <ac:spMk id="5" creationId="{21B47256-7432-42B4-58D9-8F9BF7DB349D}"/>
          </ac:spMkLst>
        </pc:spChg>
        <pc:spChg chg="mod">
          <ac:chgData name="Das, Gerarda" userId="dec061bf-56a5-47a0-b9f3-f749fe418ae6" providerId="ADAL" clId="{4E4CDB18-08D8-43F1-BF9B-5E046B637E0B}" dt="2025-04-08T07:35:45.164" v="1434" actId="1076"/>
          <ac:spMkLst>
            <pc:docMk/>
            <pc:sldMk cId="4207872812" sldId="1475"/>
            <ac:spMk id="6" creationId="{00000000-0000-0000-0000-000000000000}"/>
          </ac:spMkLst>
        </pc:spChg>
        <pc:grpChg chg="add del mod">
          <ac:chgData name="Das, Gerarda" userId="dec061bf-56a5-47a0-b9f3-f749fe418ae6" providerId="ADAL" clId="{4E4CDB18-08D8-43F1-BF9B-5E046B637E0B}" dt="2025-04-08T07:53:59.281" v="1778" actId="165"/>
          <ac:grpSpMkLst>
            <pc:docMk/>
            <pc:sldMk cId="4207872812" sldId="1475"/>
            <ac:grpSpMk id="9" creationId="{680E9627-727F-BD88-7A14-CCFB1B7EE88F}"/>
          </ac:grpSpMkLst>
        </pc:grpChg>
        <pc:picChg chg="del">
          <ac:chgData name="Das, Gerarda" userId="dec061bf-56a5-47a0-b9f3-f749fe418ae6" providerId="ADAL" clId="{4E4CDB18-08D8-43F1-BF9B-5E046B637E0B}" dt="2025-04-08T07:34:43.445" v="1426" actId="478"/>
          <ac:picMkLst>
            <pc:docMk/>
            <pc:sldMk cId="4207872812" sldId="1475"/>
            <ac:picMk id="2" creationId="{2203E1FC-7127-1F04-F3C5-E76109750730}"/>
          </ac:picMkLst>
        </pc:picChg>
        <pc:picChg chg="add mod">
          <ac:chgData name="Das, Gerarda" userId="dec061bf-56a5-47a0-b9f3-f749fe418ae6" providerId="ADAL" clId="{4E4CDB18-08D8-43F1-BF9B-5E046B637E0B}" dt="2025-04-08T07:54:06.085" v="1781" actId="1076"/>
          <ac:picMkLst>
            <pc:docMk/>
            <pc:sldMk cId="4207872812" sldId="1475"/>
            <ac:picMk id="4" creationId="{56B0BE72-B255-5F0F-8728-9D302E072B34}"/>
          </ac:picMkLst>
        </pc:picChg>
        <pc:picChg chg="add mod topLvl">
          <ac:chgData name="Das, Gerarda" userId="dec061bf-56a5-47a0-b9f3-f749fe418ae6" providerId="ADAL" clId="{4E4CDB18-08D8-43F1-BF9B-5E046B637E0B}" dt="2025-04-08T07:54:04.677" v="1780" actId="1076"/>
          <ac:picMkLst>
            <pc:docMk/>
            <pc:sldMk cId="4207872812" sldId="1475"/>
            <ac:picMk id="8" creationId="{59921107-C956-624C-ED15-3215847F5FB2}"/>
          </ac:picMkLst>
        </pc:picChg>
      </pc:sldChg>
      <pc:sldChg chg="addSp modSp mod">
        <pc:chgData name="Das, Gerarda" userId="dec061bf-56a5-47a0-b9f3-f749fe418ae6" providerId="ADAL" clId="{4E4CDB18-08D8-43F1-BF9B-5E046B637E0B}" dt="2025-04-08T07:46:43.394" v="1521" actId="164"/>
        <pc:sldMkLst>
          <pc:docMk/>
          <pc:sldMk cId="4074911733" sldId="1478"/>
        </pc:sldMkLst>
        <pc:spChg chg="mod">
          <ac:chgData name="Das, Gerarda" userId="dec061bf-56a5-47a0-b9f3-f749fe418ae6" providerId="ADAL" clId="{4E4CDB18-08D8-43F1-BF9B-5E046B637E0B}" dt="2025-04-08T07:41:16.869" v="1487" actId="1076"/>
          <ac:spMkLst>
            <pc:docMk/>
            <pc:sldMk cId="4074911733" sldId="1478"/>
            <ac:spMk id="6" creationId="{00000000-0000-0000-0000-000000000000}"/>
          </ac:spMkLst>
        </pc:spChg>
        <pc:grpChg chg="add mod">
          <ac:chgData name="Das, Gerarda" userId="dec061bf-56a5-47a0-b9f3-f749fe418ae6" providerId="ADAL" clId="{4E4CDB18-08D8-43F1-BF9B-5E046B637E0B}" dt="2025-04-08T07:46:43.394" v="1521" actId="164"/>
          <ac:grpSpMkLst>
            <pc:docMk/>
            <pc:sldMk cId="4074911733" sldId="1478"/>
            <ac:grpSpMk id="8" creationId="{689A92D0-1492-BB48-3814-D38B2F0F135A}"/>
          </ac:grpSpMkLst>
        </pc:grpChg>
        <pc:picChg chg="mod">
          <ac:chgData name="Das, Gerarda" userId="dec061bf-56a5-47a0-b9f3-f749fe418ae6" providerId="ADAL" clId="{4E4CDB18-08D8-43F1-BF9B-5E046B637E0B}" dt="2025-04-08T07:46:43.394" v="1521" actId="164"/>
          <ac:picMkLst>
            <pc:docMk/>
            <pc:sldMk cId="4074911733" sldId="1478"/>
            <ac:picMk id="2" creationId="{EE5FCF5B-6AD0-F081-B39C-FF5B28AD5016}"/>
          </ac:picMkLst>
        </pc:picChg>
        <pc:picChg chg="add mod modCrop">
          <ac:chgData name="Das, Gerarda" userId="dec061bf-56a5-47a0-b9f3-f749fe418ae6" providerId="ADAL" clId="{4E4CDB18-08D8-43F1-BF9B-5E046B637E0B}" dt="2025-04-08T07:46:43.394" v="1521" actId="164"/>
          <ac:picMkLst>
            <pc:docMk/>
            <pc:sldMk cId="4074911733" sldId="1478"/>
            <ac:picMk id="4" creationId="{BAEF0523-129C-C563-F516-B204A53438DD}"/>
          </ac:picMkLst>
        </pc:picChg>
        <pc:picChg chg="add mod modCrop">
          <ac:chgData name="Das, Gerarda" userId="dec061bf-56a5-47a0-b9f3-f749fe418ae6" providerId="ADAL" clId="{4E4CDB18-08D8-43F1-BF9B-5E046B637E0B}" dt="2025-04-08T07:46:43.394" v="1521" actId="164"/>
          <ac:picMkLst>
            <pc:docMk/>
            <pc:sldMk cId="4074911733" sldId="1478"/>
            <ac:picMk id="7" creationId="{2ACBEA72-2499-1E95-300B-94AEDA473709}"/>
          </ac:picMkLst>
        </pc:picChg>
      </pc:sldChg>
      <pc:sldChg chg="modSp mod">
        <pc:chgData name="Das, Gerarda" userId="dec061bf-56a5-47a0-b9f3-f749fe418ae6" providerId="ADAL" clId="{4E4CDB18-08D8-43F1-BF9B-5E046B637E0B}" dt="2025-04-08T07:44:13.185" v="1504" actId="732"/>
        <pc:sldMkLst>
          <pc:docMk/>
          <pc:sldMk cId="1487044012" sldId="1480"/>
        </pc:sldMkLst>
        <pc:picChg chg="mod modCrop">
          <ac:chgData name="Das, Gerarda" userId="dec061bf-56a5-47a0-b9f3-f749fe418ae6" providerId="ADAL" clId="{4E4CDB18-08D8-43F1-BF9B-5E046B637E0B}" dt="2025-04-08T07:44:13.185" v="1504" actId="732"/>
          <ac:picMkLst>
            <pc:docMk/>
            <pc:sldMk cId="1487044012" sldId="1480"/>
            <ac:picMk id="5" creationId="{1A72E85B-378B-7D40-8BBB-9C00BAAE3466}"/>
          </ac:picMkLst>
        </pc:picChg>
        <pc:picChg chg="mod">
          <ac:chgData name="Das, Gerarda" userId="dec061bf-56a5-47a0-b9f3-f749fe418ae6" providerId="ADAL" clId="{4E4CDB18-08D8-43F1-BF9B-5E046B637E0B}" dt="2025-04-08T07:44:05.206" v="1502" actId="1076"/>
          <ac:picMkLst>
            <pc:docMk/>
            <pc:sldMk cId="1487044012" sldId="1480"/>
            <ac:picMk id="8" creationId="{2AC2DCB9-2BAA-1913-2973-98DB9E672618}"/>
          </ac:picMkLst>
        </pc:picChg>
        <pc:picChg chg="mod modCrop">
          <ac:chgData name="Das, Gerarda" userId="dec061bf-56a5-47a0-b9f3-f749fe418ae6" providerId="ADAL" clId="{4E4CDB18-08D8-43F1-BF9B-5E046B637E0B}" dt="2025-04-08T07:43:57.736" v="1498" actId="1076"/>
          <ac:picMkLst>
            <pc:docMk/>
            <pc:sldMk cId="1487044012" sldId="1480"/>
            <ac:picMk id="12" creationId="{24B16C58-8E99-072C-44FE-CDEEDD81A684}"/>
          </ac:picMkLst>
        </pc:picChg>
      </pc:sldChg>
      <pc:sldChg chg="delSp modSp mod">
        <pc:chgData name="Das, Gerarda" userId="dec061bf-56a5-47a0-b9f3-f749fe418ae6" providerId="ADAL" clId="{4E4CDB18-08D8-43F1-BF9B-5E046B637E0B}" dt="2025-04-08T07:19:35.528" v="745" actId="1076"/>
        <pc:sldMkLst>
          <pc:docMk/>
          <pc:sldMk cId="2904738428" sldId="1483"/>
        </pc:sldMkLst>
        <pc:picChg chg="del">
          <ac:chgData name="Das, Gerarda" userId="dec061bf-56a5-47a0-b9f3-f749fe418ae6" providerId="ADAL" clId="{4E4CDB18-08D8-43F1-BF9B-5E046B637E0B}" dt="2025-04-08T07:19:28.461" v="743" actId="478"/>
          <ac:picMkLst>
            <pc:docMk/>
            <pc:sldMk cId="2904738428" sldId="1483"/>
            <ac:picMk id="2" creationId="{179A60D5-68F3-28C9-02BA-7DE2916D0341}"/>
          </ac:picMkLst>
        </pc:picChg>
        <pc:picChg chg="mod">
          <ac:chgData name="Das, Gerarda" userId="dec061bf-56a5-47a0-b9f3-f749fe418ae6" providerId="ADAL" clId="{4E4CDB18-08D8-43F1-BF9B-5E046B637E0B}" dt="2025-04-08T07:19:35.528" v="745" actId="1076"/>
          <ac:picMkLst>
            <pc:docMk/>
            <pc:sldMk cId="2904738428" sldId="1483"/>
            <ac:picMk id="4" creationId="{4CCF82C8-7AFE-9785-FAD7-D3D7DC5ED6B9}"/>
          </ac:picMkLst>
        </pc:picChg>
      </pc:sldChg>
      <pc:sldChg chg="addSp delSp modSp mod">
        <pc:chgData name="Das, Gerarda" userId="dec061bf-56a5-47a0-b9f3-f749fe418ae6" providerId="ADAL" clId="{4E4CDB18-08D8-43F1-BF9B-5E046B637E0B}" dt="2025-04-08T07:53:45.470" v="1776" actId="1076"/>
        <pc:sldMkLst>
          <pc:docMk/>
          <pc:sldMk cId="2967928418" sldId="1511"/>
        </pc:sldMkLst>
        <pc:spChg chg="mod topLvl">
          <ac:chgData name="Das, Gerarda" userId="dec061bf-56a5-47a0-b9f3-f749fe418ae6" providerId="ADAL" clId="{4E4CDB18-08D8-43F1-BF9B-5E046B637E0B}" dt="2025-04-08T07:50:38.900" v="1760" actId="165"/>
          <ac:spMkLst>
            <pc:docMk/>
            <pc:sldMk cId="2967928418" sldId="1511"/>
            <ac:spMk id="18" creationId="{FA384D54-F516-9C92-6AB4-1C15D537C044}"/>
          </ac:spMkLst>
        </pc:spChg>
        <pc:spChg chg="add mod">
          <ac:chgData name="Das, Gerarda" userId="dec061bf-56a5-47a0-b9f3-f749fe418ae6" providerId="ADAL" clId="{4E4CDB18-08D8-43F1-BF9B-5E046B637E0B}" dt="2025-04-08T07:50:48.182" v="1763" actId="688"/>
          <ac:spMkLst>
            <pc:docMk/>
            <pc:sldMk cId="2967928418" sldId="1511"/>
            <ac:spMk id="20" creationId="{0B03C999-6ECA-5F27-982A-81A9F618EF87}"/>
          </ac:spMkLst>
        </pc:spChg>
        <pc:spChg chg="mod">
          <ac:chgData name="Das, Gerarda" userId="dec061bf-56a5-47a0-b9f3-f749fe418ae6" providerId="ADAL" clId="{4E4CDB18-08D8-43F1-BF9B-5E046B637E0B}" dt="2025-04-08T07:50:01.669" v="1678" actId="20577"/>
          <ac:spMkLst>
            <pc:docMk/>
            <pc:sldMk cId="2967928418" sldId="1511"/>
            <ac:spMk id="35" creationId="{37104C51-0232-62ED-4C6F-1447D06633EE}"/>
          </ac:spMkLst>
        </pc:spChg>
        <pc:spChg chg="mod">
          <ac:chgData name="Das, Gerarda" userId="dec061bf-56a5-47a0-b9f3-f749fe418ae6" providerId="ADAL" clId="{4E4CDB18-08D8-43F1-BF9B-5E046B637E0B}" dt="2025-04-08T07:50:34.910" v="1759" actId="20577"/>
          <ac:spMkLst>
            <pc:docMk/>
            <pc:sldMk cId="2967928418" sldId="1511"/>
            <ac:spMk id="36" creationId="{D8EF981A-9BA7-0EB1-9B70-F7FBF2F7DF1C}"/>
          </ac:spMkLst>
        </pc:spChg>
        <pc:grpChg chg="add del mod">
          <ac:chgData name="Das, Gerarda" userId="dec061bf-56a5-47a0-b9f3-f749fe418ae6" providerId="ADAL" clId="{4E4CDB18-08D8-43F1-BF9B-5E046B637E0B}" dt="2025-04-08T07:50:38.900" v="1760" actId="165"/>
          <ac:grpSpMkLst>
            <pc:docMk/>
            <pc:sldMk cId="2967928418" sldId="1511"/>
            <ac:grpSpMk id="9" creationId="{6C9D2E02-8425-4169-2056-20B7D61F8B95}"/>
          </ac:grpSpMkLst>
        </pc:grpChg>
        <pc:picChg chg="del">
          <ac:chgData name="Das, Gerarda" userId="dec061bf-56a5-47a0-b9f3-f749fe418ae6" providerId="ADAL" clId="{4E4CDB18-08D8-43F1-BF9B-5E046B637E0B}" dt="2025-04-08T07:48:45.498" v="1575" actId="478"/>
          <ac:picMkLst>
            <pc:docMk/>
            <pc:sldMk cId="2967928418" sldId="1511"/>
            <ac:picMk id="2" creationId="{0B4C8F62-54DF-CC59-C32D-9278247AF10E}"/>
          </ac:picMkLst>
        </pc:picChg>
        <pc:picChg chg="del">
          <ac:chgData name="Das, Gerarda" userId="dec061bf-56a5-47a0-b9f3-f749fe418ae6" providerId="ADAL" clId="{4E4CDB18-08D8-43F1-BF9B-5E046B637E0B}" dt="2025-04-08T07:48:46.314" v="1576" actId="478"/>
          <ac:picMkLst>
            <pc:docMk/>
            <pc:sldMk cId="2967928418" sldId="1511"/>
            <ac:picMk id="8" creationId="{4DDC38C7-6FE0-8850-60D2-CCA56D8B44D4}"/>
          </ac:picMkLst>
        </pc:picChg>
        <pc:picChg chg="mod topLvl">
          <ac:chgData name="Das, Gerarda" userId="dec061bf-56a5-47a0-b9f3-f749fe418ae6" providerId="ADAL" clId="{4E4CDB18-08D8-43F1-BF9B-5E046B637E0B}" dt="2025-04-08T07:53:45.470" v="1776" actId="1076"/>
          <ac:picMkLst>
            <pc:docMk/>
            <pc:sldMk cId="2967928418" sldId="1511"/>
            <ac:picMk id="19" creationId="{AFFDBE74-4786-7928-7C7B-7E0F87E016AB}"/>
          </ac:picMkLst>
        </pc:picChg>
        <pc:picChg chg="add del mod">
          <ac:chgData name="Das, Gerarda" userId="dec061bf-56a5-47a0-b9f3-f749fe418ae6" providerId="ADAL" clId="{4E4CDB18-08D8-43F1-BF9B-5E046B637E0B}" dt="2025-04-08T07:53:34.548" v="1775" actId="478"/>
          <ac:picMkLst>
            <pc:docMk/>
            <pc:sldMk cId="2967928418" sldId="1511"/>
            <ac:picMk id="21" creationId="{05616720-BC8D-1E0C-D583-113036C5705A}"/>
          </ac:picMkLst>
        </pc:picChg>
        <pc:picChg chg="add mod modCrop">
          <ac:chgData name="Das, Gerarda" userId="dec061bf-56a5-47a0-b9f3-f749fe418ae6" providerId="ADAL" clId="{4E4CDB18-08D8-43F1-BF9B-5E046B637E0B}" dt="2025-04-08T07:53:32.286" v="1774" actId="1076"/>
          <ac:picMkLst>
            <pc:docMk/>
            <pc:sldMk cId="2967928418" sldId="1511"/>
            <ac:picMk id="24" creationId="{BE8AA56D-7260-5861-EB4C-1276C2346F54}"/>
          </ac:picMkLst>
        </pc:picChg>
      </pc:sldChg>
      <pc:sldChg chg="addSp delSp modSp mod ord">
        <pc:chgData name="Das, Gerarda" userId="dec061bf-56a5-47a0-b9f3-f749fe418ae6" providerId="ADAL" clId="{4E4CDB18-08D8-43F1-BF9B-5E046B637E0B}" dt="2025-04-08T08:48:02.917" v="2610" actId="1076"/>
        <pc:sldMkLst>
          <pc:docMk/>
          <pc:sldMk cId="1594331871" sldId="1512"/>
        </pc:sldMkLst>
        <pc:spChg chg="mod">
          <ac:chgData name="Das, Gerarda" userId="dec061bf-56a5-47a0-b9f3-f749fe418ae6" providerId="ADAL" clId="{4E4CDB18-08D8-43F1-BF9B-5E046B637E0B}" dt="2025-04-08T08:01:51.142" v="2122" actId="1037"/>
          <ac:spMkLst>
            <pc:docMk/>
            <pc:sldMk cId="1594331871" sldId="1512"/>
            <ac:spMk id="10" creationId="{EC0CC1D0-FE60-F840-73E9-0CE7E683D1F2}"/>
          </ac:spMkLst>
        </pc:spChg>
        <pc:spChg chg="mod">
          <ac:chgData name="Das, Gerarda" userId="dec061bf-56a5-47a0-b9f3-f749fe418ae6" providerId="ADAL" clId="{4E4CDB18-08D8-43F1-BF9B-5E046B637E0B}" dt="2025-04-08T08:01:51.142" v="2122" actId="1037"/>
          <ac:spMkLst>
            <pc:docMk/>
            <pc:sldMk cId="1594331871" sldId="1512"/>
            <ac:spMk id="11" creationId="{CD78B488-E032-3F3E-C334-FB96F8D71FB2}"/>
          </ac:spMkLst>
        </pc:spChg>
        <pc:spChg chg="mod">
          <ac:chgData name="Das, Gerarda" userId="dec061bf-56a5-47a0-b9f3-f749fe418ae6" providerId="ADAL" clId="{4E4CDB18-08D8-43F1-BF9B-5E046B637E0B}" dt="2025-04-08T08:08:22.077" v="2261" actId="1035"/>
          <ac:spMkLst>
            <pc:docMk/>
            <pc:sldMk cId="1594331871" sldId="1512"/>
            <ac:spMk id="12" creationId="{E2476A93-B8D4-4E44-87FD-AFF601B2337C}"/>
          </ac:spMkLst>
        </pc:spChg>
        <pc:spChg chg="mod">
          <ac:chgData name="Das, Gerarda" userId="dec061bf-56a5-47a0-b9f3-f749fe418ae6" providerId="ADAL" clId="{4E4CDB18-08D8-43F1-BF9B-5E046B637E0B}" dt="2025-04-08T08:08:22.077" v="2261" actId="1035"/>
          <ac:spMkLst>
            <pc:docMk/>
            <pc:sldMk cId="1594331871" sldId="1512"/>
            <ac:spMk id="13" creationId="{4985FF45-EE56-11C3-E0CC-6BBB359031C0}"/>
          </ac:spMkLst>
        </pc:spChg>
        <pc:spChg chg="mod">
          <ac:chgData name="Das, Gerarda" userId="dec061bf-56a5-47a0-b9f3-f749fe418ae6" providerId="ADAL" clId="{4E4CDB18-08D8-43F1-BF9B-5E046B637E0B}" dt="2025-04-08T08:08:22.077" v="2261" actId="1035"/>
          <ac:spMkLst>
            <pc:docMk/>
            <pc:sldMk cId="1594331871" sldId="1512"/>
            <ac:spMk id="14" creationId="{B7594A3B-3117-84CE-C300-FB96E5ED269D}"/>
          </ac:spMkLst>
        </pc:spChg>
        <pc:spChg chg="mod">
          <ac:chgData name="Das, Gerarda" userId="dec061bf-56a5-47a0-b9f3-f749fe418ae6" providerId="ADAL" clId="{4E4CDB18-08D8-43F1-BF9B-5E046B637E0B}" dt="2025-04-08T08:08:22.077" v="2261" actId="1035"/>
          <ac:spMkLst>
            <pc:docMk/>
            <pc:sldMk cId="1594331871" sldId="1512"/>
            <ac:spMk id="15" creationId="{6EA1F8B7-D4BC-D8B0-E6FD-F33ECB45A1DD}"/>
          </ac:spMkLst>
        </pc:spChg>
        <pc:spChg chg="mod">
          <ac:chgData name="Das, Gerarda" userId="dec061bf-56a5-47a0-b9f3-f749fe418ae6" providerId="ADAL" clId="{4E4CDB18-08D8-43F1-BF9B-5E046B637E0B}" dt="2025-04-08T08:01:55.693" v="2123" actId="14100"/>
          <ac:spMkLst>
            <pc:docMk/>
            <pc:sldMk cId="1594331871" sldId="1512"/>
            <ac:spMk id="16" creationId="{F53F294D-65CC-23A5-E4A1-B2132FCF814C}"/>
          </ac:spMkLst>
        </pc:spChg>
        <pc:spChg chg="mod">
          <ac:chgData name="Das, Gerarda" userId="dec061bf-56a5-47a0-b9f3-f749fe418ae6" providerId="ADAL" clId="{4E4CDB18-08D8-43F1-BF9B-5E046B637E0B}" dt="2025-04-08T08:01:41.934" v="2110" actId="6549"/>
          <ac:spMkLst>
            <pc:docMk/>
            <pc:sldMk cId="1594331871" sldId="1512"/>
            <ac:spMk id="17" creationId="{AB86235B-CBC0-F9DB-29F4-F23367831B1B}"/>
          </ac:spMkLst>
        </pc:spChg>
        <pc:spChg chg="mod">
          <ac:chgData name="Das, Gerarda" userId="dec061bf-56a5-47a0-b9f3-f749fe418ae6" providerId="ADAL" clId="{4E4CDB18-08D8-43F1-BF9B-5E046B637E0B}" dt="2025-04-08T08:08:22.077" v="2261" actId="1035"/>
          <ac:spMkLst>
            <pc:docMk/>
            <pc:sldMk cId="1594331871" sldId="1512"/>
            <ac:spMk id="18" creationId="{85D7DD60-F4AA-AD34-A265-146B167D02FE}"/>
          </ac:spMkLst>
        </pc:spChg>
        <pc:spChg chg="mod">
          <ac:chgData name="Das, Gerarda" userId="dec061bf-56a5-47a0-b9f3-f749fe418ae6" providerId="ADAL" clId="{4E4CDB18-08D8-43F1-BF9B-5E046B637E0B}" dt="2025-04-08T08:08:22.077" v="2261" actId="1035"/>
          <ac:spMkLst>
            <pc:docMk/>
            <pc:sldMk cId="1594331871" sldId="1512"/>
            <ac:spMk id="19" creationId="{40542B69-6D97-5F24-63E3-ABE36EA69A27}"/>
          </ac:spMkLst>
        </pc:spChg>
        <pc:spChg chg="add mod">
          <ac:chgData name="Das, Gerarda" userId="dec061bf-56a5-47a0-b9f3-f749fe418ae6" providerId="ADAL" clId="{4E4CDB18-08D8-43F1-BF9B-5E046B637E0B}" dt="2025-04-08T08:16:00.544" v="2332" actId="208"/>
          <ac:spMkLst>
            <pc:docMk/>
            <pc:sldMk cId="1594331871" sldId="1512"/>
            <ac:spMk id="30" creationId="{A16E374E-916E-4355-6194-C545FBF008C9}"/>
          </ac:spMkLst>
        </pc:spChg>
        <pc:spChg chg="add mod">
          <ac:chgData name="Das, Gerarda" userId="dec061bf-56a5-47a0-b9f3-f749fe418ae6" providerId="ADAL" clId="{4E4CDB18-08D8-43F1-BF9B-5E046B637E0B}" dt="2025-04-08T08:15:55.850" v="2331" actId="208"/>
          <ac:spMkLst>
            <pc:docMk/>
            <pc:sldMk cId="1594331871" sldId="1512"/>
            <ac:spMk id="31" creationId="{85101E46-5ABA-4274-279A-FC1F0A5FEC30}"/>
          </ac:spMkLst>
        </pc:spChg>
        <pc:spChg chg="mod">
          <ac:chgData name="Das, Gerarda" userId="dec061bf-56a5-47a0-b9f3-f749fe418ae6" providerId="ADAL" clId="{4E4CDB18-08D8-43F1-BF9B-5E046B637E0B}" dt="2025-04-08T08:48:02.917" v="2610" actId="1076"/>
          <ac:spMkLst>
            <pc:docMk/>
            <pc:sldMk cId="1594331871" sldId="1512"/>
            <ac:spMk id="33" creationId="{C6F063AF-8DB8-4ABC-8552-9FBF42F7DC37}"/>
          </ac:spMkLst>
        </pc:spChg>
        <pc:spChg chg="del">
          <ac:chgData name="Das, Gerarda" userId="dec061bf-56a5-47a0-b9f3-f749fe418ae6" providerId="ADAL" clId="{4E4CDB18-08D8-43F1-BF9B-5E046B637E0B}" dt="2025-04-08T08:47:57.625" v="2609" actId="478"/>
          <ac:spMkLst>
            <pc:docMk/>
            <pc:sldMk cId="1594331871" sldId="1512"/>
            <ac:spMk id="34" creationId="{3DBC308F-7C0E-9940-0635-C601E3F77073}"/>
          </ac:spMkLst>
        </pc:spChg>
        <pc:picChg chg="add del mod">
          <ac:chgData name="Das, Gerarda" userId="dec061bf-56a5-47a0-b9f3-f749fe418ae6" providerId="ADAL" clId="{4E4CDB18-08D8-43F1-BF9B-5E046B637E0B}" dt="2025-04-08T08:13:19.029" v="2315" actId="478"/>
          <ac:picMkLst>
            <pc:docMk/>
            <pc:sldMk cId="1594331871" sldId="1512"/>
            <ac:picMk id="4" creationId="{2342B48A-F80A-F0B2-C5F6-0851C4F5FBB1}"/>
          </ac:picMkLst>
        </pc:picChg>
        <pc:picChg chg="add mod modCrop">
          <ac:chgData name="Das, Gerarda" userId="dec061bf-56a5-47a0-b9f3-f749fe418ae6" providerId="ADAL" clId="{4E4CDB18-08D8-43F1-BF9B-5E046B637E0B}" dt="2025-04-08T08:13:29.660" v="2318" actId="1076"/>
          <ac:picMkLst>
            <pc:docMk/>
            <pc:sldMk cId="1594331871" sldId="1512"/>
            <ac:picMk id="21" creationId="{E5B9D806-AF95-9FA9-7E2F-BC92F6BD4A1F}"/>
          </ac:picMkLst>
        </pc:picChg>
        <pc:picChg chg="add mod">
          <ac:chgData name="Das, Gerarda" userId="dec061bf-56a5-47a0-b9f3-f749fe418ae6" providerId="ADAL" clId="{4E4CDB18-08D8-43F1-BF9B-5E046B637E0B}" dt="2025-04-08T08:07:52.750" v="2233" actId="1076"/>
          <ac:picMkLst>
            <pc:docMk/>
            <pc:sldMk cId="1594331871" sldId="1512"/>
            <ac:picMk id="22" creationId="{3829CBBE-91A7-AD44-B7F7-5892F3AFF27A}"/>
          </ac:picMkLst>
        </pc:picChg>
        <pc:picChg chg="add mod modCrop">
          <ac:chgData name="Das, Gerarda" userId="dec061bf-56a5-47a0-b9f3-f749fe418ae6" providerId="ADAL" clId="{4E4CDB18-08D8-43F1-BF9B-5E046B637E0B}" dt="2025-04-08T08:13:13.148" v="2313" actId="1076"/>
          <ac:picMkLst>
            <pc:docMk/>
            <pc:sldMk cId="1594331871" sldId="1512"/>
            <ac:picMk id="24" creationId="{E9C969A1-5F82-B8E6-5FA4-A26B279A62D8}"/>
          </ac:picMkLst>
        </pc:picChg>
        <pc:picChg chg="add mod modCrop">
          <ac:chgData name="Das, Gerarda" userId="dec061bf-56a5-47a0-b9f3-f749fe418ae6" providerId="ADAL" clId="{4E4CDB18-08D8-43F1-BF9B-5E046B637E0B}" dt="2025-04-08T08:13:17.268" v="2314" actId="1076"/>
          <ac:picMkLst>
            <pc:docMk/>
            <pc:sldMk cId="1594331871" sldId="1512"/>
            <ac:picMk id="25" creationId="{95DE443B-1BD2-9A6B-D94A-9127A3782652}"/>
          </ac:picMkLst>
        </pc:picChg>
        <pc:picChg chg="add mod modCrop">
          <ac:chgData name="Das, Gerarda" userId="dec061bf-56a5-47a0-b9f3-f749fe418ae6" providerId="ADAL" clId="{4E4CDB18-08D8-43F1-BF9B-5E046B637E0B}" dt="2025-04-08T08:13:22.956" v="2316" actId="1076"/>
          <ac:picMkLst>
            <pc:docMk/>
            <pc:sldMk cId="1594331871" sldId="1512"/>
            <ac:picMk id="26" creationId="{917C4DBA-F868-BD4B-5987-F86EFB260DD2}"/>
          </ac:picMkLst>
        </pc:picChg>
        <pc:picChg chg="add del mod">
          <ac:chgData name="Das, Gerarda" userId="dec061bf-56a5-47a0-b9f3-f749fe418ae6" providerId="ADAL" clId="{4E4CDB18-08D8-43F1-BF9B-5E046B637E0B}" dt="2025-04-08T08:14:45.926" v="2320" actId="478"/>
          <ac:picMkLst>
            <pc:docMk/>
            <pc:sldMk cId="1594331871" sldId="1512"/>
            <ac:picMk id="27" creationId="{F4E0B822-DD1C-6150-2486-CA11F79C102E}"/>
          </ac:picMkLst>
        </pc:picChg>
        <pc:picChg chg="add mod">
          <ac:chgData name="Das, Gerarda" userId="dec061bf-56a5-47a0-b9f3-f749fe418ae6" providerId="ADAL" clId="{4E4CDB18-08D8-43F1-BF9B-5E046B637E0B}" dt="2025-04-08T08:15:08.293" v="2325" actId="1076"/>
          <ac:picMkLst>
            <pc:docMk/>
            <pc:sldMk cId="1594331871" sldId="1512"/>
            <ac:picMk id="29" creationId="{98C35491-BBB9-E15C-3892-E5BCDBBE64CE}"/>
          </ac:picMkLst>
        </pc:picChg>
        <pc:picChg chg="del">
          <ac:chgData name="Das, Gerarda" userId="dec061bf-56a5-47a0-b9f3-f749fe418ae6" providerId="ADAL" clId="{4E4CDB18-08D8-43F1-BF9B-5E046B637E0B}" dt="2025-04-08T08:47:39.723" v="2598" actId="478"/>
          <ac:picMkLst>
            <pc:docMk/>
            <pc:sldMk cId="1594331871" sldId="1512"/>
            <ac:picMk id="32" creationId="{C3522B8E-9211-993F-0FA7-6C5BF8B6D4B4}"/>
          </ac:picMkLst>
        </pc:picChg>
        <pc:picChg chg="add mod ord">
          <ac:chgData name="Das, Gerarda" userId="dec061bf-56a5-47a0-b9f3-f749fe418ae6" providerId="ADAL" clId="{4E4CDB18-08D8-43F1-BF9B-5E046B637E0B}" dt="2025-04-08T08:47:55.551" v="2608" actId="171"/>
          <ac:picMkLst>
            <pc:docMk/>
            <pc:sldMk cId="1594331871" sldId="1512"/>
            <ac:picMk id="36" creationId="{DB11BCD4-E438-A69C-4035-7871A1D5BEF0}"/>
          </ac:picMkLst>
        </pc:picChg>
      </pc:sldChg>
      <pc:sldChg chg="addSp modSp mod ord">
        <pc:chgData name="Das, Gerarda" userId="dec061bf-56a5-47a0-b9f3-f749fe418ae6" providerId="ADAL" clId="{4E4CDB18-08D8-43F1-BF9B-5E046B637E0B}" dt="2025-04-08T08:22:37.212" v="2569"/>
        <pc:sldMkLst>
          <pc:docMk/>
          <pc:sldMk cId="3112181829" sldId="1515"/>
        </pc:sldMkLst>
        <pc:spChg chg="mod">
          <ac:chgData name="Das, Gerarda" userId="dec061bf-56a5-47a0-b9f3-f749fe418ae6" providerId="ADAL" clId="{4E4CDB18-08D8-43F1-BF9B-5E046B637E0B}" dt="2025-04-08T08:22:27.009" v="2566" actId="20577"/>
          <ac:spMkLst>
            <pc:docMk/>
            <pc:sldMk cId="3112181829" sldId="1515"/>
            <ac:spMk id="4" creationId="{D36CDCC8-D80A-3CA3-9903-EC310613197D}"/>
          </ac:spMkLst>
        </pc:spChg>
        <pc:spChg chg="mod">
          <ac:chgData name="Das, Gerarda" userId="dec061bf-56a5-47a0-b9f3-f749fe418ae6" providerId="ADAL" clId="{4E4CDB18-08D8-43F1-BF9B-5E046B637E0B}" dt="2025-04-08T08:21:12.168" v="2445" actId="1036"/>
          <ac:spMkLst>
            <pc:docMk/>
            <pc:sldMk cId="3112181829" sldId="1515"/>
            <ac:spMk id="12" creationId="{E2476A93-B8D4-4E44-87FD-AFF601B2337C}"/>
          </ac:spMkLst>
        </pc:spChg>
        <pc:spChg chg="mod">
          <ac:chgData name="Das, Gerarda" userId="dec061bf-56a5-47a0-b9f3-f749fe418ae6" providerId="ADAL" clId="{4E4CDB18-08D8-43F1-BF9B-5E046B637E0B}" dt="2025-04-08T08:17:34.995" v="2357" actId="20577"/>
          <ac:spMkLst>
            <pc:docMk/>
            <pc:sldMk cId="3112181829" sldId="1515"/>
            <ac:spMk id="13" creationId="{4985FF45-EE56-11C3-E0CC-6BBB359031C0}"/>
          </ac:spMkLst>
        </pc:spChg>
        <pc:spChg chg="mod">
          <ac:chgData name="Das, Gerarda" userId="dec061bf-56a5-47a0-b9f3-f749fe418ae6" providerId="ADAL" clId="{4E4CDB18-08D8-43F1-BF9B-5E046B637E0B}" dt="2025-04-08T08:21:40.160" v="2483" actId="1036"/>
          <ac:spMkLst>
            <pc:docMk/>
            <pc:sldMk cId="3112181829" sldId="1515"/>
            <ac:spMk id="14" creationId="{B7594A3B-3117-84CE-C300-FB96E5ED269D}"/>
          </ac:spMkLst>
        </pc:spChg>
        <pc:spChg chg="mod">
          <ac:chgData name="Das, Gerarda" userId="dec061bf-56a5-47a0-b9f3-f749fe418ae6" providerId="ADAL" clId="{4E4CDB18-08D8-43F1-BF9B-5E046B637E0B}" dt="2025-04-08T08:21:40.160" v="2483" actId="1036"/>
          <ac:spMkLst>
            <pc:docMk/>
            <pc:sldMk cId="3112181829" sldId="1515"/>
            <ac:spMk id="15" creationId="{6EA1F8B7-D4BC-D8B0-E6FD-F33ECB45A1DD}"/>
          </ac:spMkLst>
        </pc:spChg>
        <pc:spChg chg="mod">
          <ac:chgData name="Das, Gerarda" userId="dec061bf-56a5-47a0-b9f3-f749fe418ae6" providerId="ADAL" clId="{4E4CDB18-08D8-43F1-BF9B-5E046B637E0B}" dt="2025-04-08T08:17:54.437" v="2378" actId="14100"/>
          <ac:spMkLst>
            <pc:docMk/>
            <pc:sldMk cId="3112181829" sldId="1515"/>
            <ac:spMk id="16" creationId="{F53F294D-65CC-23A5-E4A1-B2132FCF814C}"/>
          </ac:spMkLst>
        </pc:spChg>
        <pc:spChg chg="mod">
          <ac:chgData name="Das, Gerarda" userId="dec061bf-56a5-47a0-b9f3-f749fe418ae6" providerId="ADAL" clId="{4E4CDB18-08D8-43F1-BF9B-5E046B637E0B}" dt="2025-04-08T08:17:50.602" v="2377" actId="20577"/>
          <ac:spMkLst>
            <pc:docMk/>
            <pc:sldMk cId="3112181829" sldId="1515"/>
            <ac:spMk id="17" creationId="{AB86235B-CBC0-F9DB-29F4-F23367831B1B}"/>
          </ac:spMkLst>
        </pc:spChg>
        <pc:spChg chg="mod">
          <ac:chgData name="Das, Gerarda" userId="dec061bf-56a5-47a0-b9f3-f749fe418ae6" providerId="ADAL" clId="{4E4CDB18-08D8-43F1-BF9B-5E046B637E0B}" dt="2025-04-08T08:21:12.168" v="2445" actId="1036"/>
          <ac:spMkLst>
            <pc:docMk/>
            <pc:sldMk cId="3112181829" sldId="1515"/>
            <ac:spMk id="19" creationId="{40542B69-6D97-5F24-63E3-ABE36EA69A27}"/>
          </ac:spMkLst>
        </pc:spChg>
        <pc:picChg chg="add mod">
          <ac:chgData name="Das, Gerarda" userId="dec061bf-56a5-47a0-b9f3-f749fe418ae6" providerId="ADAL" clId="{4E4CDB18-08D8-43F1-BF9B-5E046B637E0B}" dt="2025-04-08T08:21:35.013" v="2478" actId="1076"/>
          <ac:picMkLst>
            <pc:docMk/>
            <pc:sldMk cId="3112181829" sldId="1515"/>
            <ac:picMk id="9" creationId="{0217B2FF-2E7F-9D38-831E-DDFB7C347C89}"/>
          </ac:picMkLst>
        </pc:picChg>
        <pc:picChg chg="add mod">
          <ac:chgData name="Das, Gerarda" userId="dec061bf-56a5-47a0-b9f3-f749fe418ae6" providerId="ADAL" clId="{4E4CDB18-08D8-43F1-BF9B-5E046B637E0B}" dt="2025-04-08T08:21:12.168" v="2445" actId="1036"/>
          <ac:picMkLst>
            <pc:docMk/>
            <pc:sldMk cId="3112181829" sldId="1515"/>
            <ac:picMk id="10" creationId="{1AB00CA3-C776-B850-5450-BD7E138F1C01}"/>
          </ac:picMkLst>
        </pc:picChg>
        <pc:picChg chg="add mod">
          <ac:chgData name="Das, Gerarda" userId="dec061bf-56a5-47a0-b9f3-f749fe418ae6" providerId="ADAL" clId="{4E4CDB18-08D8-43F1-BF9B-5E046B637E0B}" dt="2025-04-08T08:21:46.614" v="2491" actId="14100"/>
          <ac:picMkLst>
            <pc:docMk/>
            <pc:sldMk cId="3112181829" sldId="1515"/>
            <ac:picMk id="24" creationId="{750867A8-8E16-394C-9A28-4C950A131781}"/>
          </ac:picMkLst>
        </pc:picChg>
        <pc:cxnChg chg="mod">
          <ac:chgData name="Das, Gerarda" userId="dec061bf-56a5-47a0-b9f3-f749fe418ae6" providerId="ADAL" clId="{4E4CDB18-08D8-43F1-BF9B-5E046B637E0B}" dt="2025-04-08T08:20:53.062" v="2421" actId="1036"/>
          <ac:cxnSpMkLst>
            <pc:docMk/>
            <pc:sldMk cId="3112181829" sldId="1515"/>
            <ac:cxnSpMk id="21" creationId="{B84B33EF-2A54-99B2-FEF8-27486B72F624}"/>
          </ac:cxnSpMkLst>
        </pc:cxnChg>
        <pc:cxnChg chg="mod">
          <ac:chgData name="Das, Gerarda" userId="dec061bf-56a5-47a0-b9f3-f749fe418ae6" providerId="ADAL" clId="{4E4CDB18-08D8-43F1-BF9B-5E046B637E0B}" dt="2025-04-08T08:21:22.029" v="2475" actId="1035"/>
          <ac:cxnSpMkLst>
            <pc:docMk/>
            <pc:sldMk cId="3112181829" sldId="1515"/>
            <ac:cxnSpMk id="23" creationId="{450FAC25-93FA-21DB-FB43-C33AEEC4D823}"/>
          </ac:cxnSpMkLst>
        </pc:cxnChg>
        <pc:cxnChg chg="mod">
          <ac:chgData name="Das, Gerarda" userId="dec061bf-56a5-47a0-b9f3-f749fe418ae6" providerId="ADAL" clId="{4E4CDB18-08D8-43F1-BF9B-5E046B637E0B}" dt="2025-04-08T08:21:02.981" v="2422" actId="14100"/>
          <ac:cxnSpMkLst>
            <pc:docMk/>
            <pc:sldMk cId="3112181829" sldId="1515"/>
            <ac:cxnSpMk id="27" creationId="{EC90AE0F-5DD8-2D25-C999-5E0CC65E11C5}"/>
          </ac:cxnSpMkLst>
        </pc:cxnChg>
        <pc:cxnChg chg="mod">
          <ac:chgData name="Das, Gerarda" userId="dec061bf-56a5-47a0-b9f3-f749fe418ae6" providerId="ADAL" clId="{4E4CDB18-08D8-43F1-BF9B-5E046B637E0B}" dt="2025-04-08T08:21:27.512" v="2476" actId="14100"/>
          <ac:cxnSpMkLst>
            <pc:docMk/>
            <pc:sldMk cId="3112181829" sldId="1515"/>
            <ac:cxnSpMk id="31" creationId="{42EA45F8-30F7-A026-CB94-761B35BAF874}"/>
          </ac:cxnSpMkLst>
        </pc:cxnChg>
      </pc:sldChg>
      <pc:sldChg chg="del">
        <pc:chgData name="Das, Gerarda" userId="dec061bf-56a5-47a0-b9f3-f749fe418ae6" providerId="ADAL" clId="{4E4CDB18-08D8-43F1-BF9B-5E046B637E0B}" dt="2025-04-08T08:30:29.160" v="2596" actId="47"/>
        <pc:sldMkLst>
          <pc:docMk/>
          <pc:sldMk cId="2946319108" sldId="1516"/>
        </pc:sldMkLst>
      </pc:sldChg>
      <pc:sldChg chg="del">
        <pc:chgData name="Das, Gerarda" userId="dec061bf-56a5-47a0-b9f3-f749fe418ae6" providerId="ADAL" clId="{4E4CDB18-08D8-43F1-BF9B-5E046B637E0B}" dt="2025-04-08T08:30:25.557" v="2592" actId="47"/>
        <pc:sldMkLst>
          <pc:docMk/>
          <pc:sldMk cId="1628480429" sldId="1517"/>
        </pc:sldMkLst>
      </pc:sldChg>
      <pc:sldChg chg="del">
        <pc:chgData name="Das, Gerarda" userId="dec061bf-56a5-47a0-b9f3-f749fe418ae6" providerId="ADAL" clId="{4E4CDB18-08D8-43F1-BF9B-5E046B637E0B}" dt="2025-04-08T08:30:26.157" v="2593" actId="47"/>
        <pc:sldMkLst>
          <pc:docMk/>
          <pc:sldMk cId="933367485" sldId="1518"/>
        </pc:sldMkLst>
      </pc:sldChg>
      <pc:sldChg chg="del">
        <pc:chgData name="Das, Gerarda" userId="dec061bf-56a5-47a0-b9f3-f749fe418ae6" providerId="ADAL" clId="{4E4CDB18-08D8-43F1-BF9B-5E046B637E0B}" dt="2025-04-08T08:30:24.155" v="2591" actId="47"/>
        <pc:sldMkLst>
          <pc:docMk/>
          <pc:sldMk cId="1530054038" sldId="1519"/>
        </pc:sldMkLst>
      </pc:sldChg>
      <pc:sldChg chg="del">
        <pc:chgData name="Das, Gerarda" userId="dec061bf-56a5-47a0-b9f3-f749fe418ae6" providerId="ADAL" clId="{4E4CDB18-08D8-43F1-BF9B-5E046B637E0B}" dt="2025-04-08T08:30:23.653" v="2590" actId="47"/>
        <pc:sldMkLst>
          <pc:docMk/>
          <pc:sldMk cId="3006462251" sldId="1520"/>
        </pc:sldMkLst>
      </pc:sldChg>
      <pc:sldChg chg="del">
        <pc:chgData name="Das, Gerarda" userId="dec061bf-56a5-47a0-b9f3-f749fe418ae6" providerId="ADAL" clId="{4E4CDB18-08D8-43F1-BF9B-5E046B637E0B}" dt="2025-04-08T08:30:27.461" v="2594" actId="47"/>
        <pc:sldMkLst>
          <pc:docMk/>
          <pc:sldMk cId="1059877010" sldId="1521"/>
        </pc:sldMkLst>
      </pc:sldChg>
      <pc:sldChg chg="del">
        <pc:chgData name="Das, Gerarda" userId="dec061bf-56a5-47a0-b9f3-f749fe418ae6" providerId="ADAL" clId="{4E4CDB18-08D8-43F1-BF9B-5E046B637E0B}" dt="2025-04-08T08:16:17.592" v="2333" actId="47"/>
        <pc:sldMkLst>
          <pc:docMk/>
          <pc:sldMk cId="151276956" sldId="1526"/>
        </pc:sldMkLst>
      </pc:sldChg>
      <pc:sldChg chg="modSp mod">
        <pc:chgData name="Das, Gerarda" userId="dec061bf-56a5-47a0-b9f3-f749fe418ae6" providerId="ADAL" clId="{4E4CDB18-08D8-43F1-BF9B-5E046B637E0B}" dt="2025-04-08T07:56:40.478" v="1906" actId="14100"/>
        <pc:sldMkLst>
          <pc:docMk/>
          <pc:sldMk cId="1440642011" sldId="1528"/>
        </pc:sldMkLst>
        <pc:spChg chg="mod">
          <ac:chgData name="Das, Gerarda" userId="dec061bf-56a5-47a0-b9f3-f749fe418ae6" providerId="ADAL" clId="{4E4CDB18-08D8-43F1-BF9B-5E046B637E0B}" dt="2025-04-08T07:56:40.478" v="1906" actId="14100"/>
          <ac:spMkLst>
            <pc:docMk/>
            <pc:sldMk cId="1440642011" sldId="1528"/>
            <ac:spMk id="33" creationId="{AC757F5E-B016-F947-4518-7C6B9CC7EE04}"/>
          </ac:spMkLst>
        </pc:spChg>
        <pc:spChg chg="mod">
          <ac:chgData name="Das, Gerarda" userId="dec061bf-56a5-47a0-b9f3-f749fe418ae6" providerId="ADAL" clId="{4E4CDB18-08D8-43F1-BF9B-5E046B637E0B}" dt="2025-04-08T07:56:27.211" v="1905" actId="255"/>
          <ac:spMkLst>
            <pc:docMk/>
            <pc:sldMk cId="1440642011" sldId="1528"/>
            <ac:spMk id="35" creationId="{37104C51-0232-62ED-4C6F-1447D06633EE}"/>
          </ac:spMkLst>
        </pc:spChg>
        <pc:picChg chg="mod">
          <ac:chgData name="Das, Gerarda" userId="dec061bf-56a5-47a0-b9f3-f749fe418ae6" providerId="ADAL" clId="{4E4CDB18-08D8-43F1-BF9B-5E046B637E0B}" dt="2025-04-08T07:55:43.286" v="1897" actId="1076"/>
          <ac:picMkLst>
            <pc:docMk/>
            <pc:sldMk cId="1440642011" sldId="1528"/>
            <ac:picMk id="19" creationId="{A142CBAA-B16B-AB34-3AC7-9C7D32FA4461}"/>
          </ac:picMkLst>
        </pc:picChg>
      </pc:sldChg>
      <pc:sldChg chg="del">
        <pc:chgData name="Das, Gerarda" userId="dec061bf-56a5-47a0-b9f3-f749fe418ae6" providerId="ADAL" clId="{4E4CDB18-08D8-43F1-BF9B-5E046B637E0B}" dt="2025-04-08T08:30:28.501" v="2595" actId="47"/>
        <pc:sldMkLst>
          <pc:docMk/>
          <pc:sldMk cId="2371299458" sldId="1529"/>
        </pc:sldMkLst>
      </pc:sldChg>
      <pc:sldChg chg="modSp mod">
        <pc:chgData name="Das, Gerarda" userId="dec061bf-56a5-47a0-b9f3-f749fe418ae6" providerId="ADAL" clId="{4E4CDB18-08D8-43F1-BF9B-5E046B637E0B}" dt="2025-04-08T07:54:57.353" v="1888" actId="115"/>
        <pc:sldMkLst>
          <pc:docMk/>
          <pc:sldMk cId="2641391743" sldId="1531"/>
        </pc:sldMkLst>
        <pc:spChg chg="mod">
          <ac:chgData name="Das, Gerarda" userId="dec061bf-56a5-47a0-b9f3-f749fe418ae6" providerId="ADAL" clId="{4E4CDB18-08D8-43F1-BF9B-5E046B637E0B}" dt="2025-04-08T07:54:41.869" v="1828" actId="115"/>
          <ac:spMkLst>
            <pc:docMk/>
            <pc:sldMk cId="2641391743" sldId="1531"/>
            <ac:spMk id="35" creationId="{37104C51-0232-62ED-4C6F-1447D06633EE}"/>
          </ac:spMkLst>
        </pc:spChg>
        <pc:spChg chg="mod">
          <ac:chgData name="Das, Gerarda" userId="dec061bf-56a5-47a0-b9f3-f749fe418ae6" providerId="ADAL" clId="{4E4CDB18-08D8-43F1-BF9B-5E046B637E0B}" dt="2025-04-08T07:54:57.353" v="1888" actId="115"/>
          <ac:spMkLst>
            <pc:docMk/>
            <pc:sldMk cId="2641391743" sldId="1531"/>
            <ac:spMk id="36" creationId="{D8EF981A-9BA7-0EB1-9B70-F7FBF2F7DF1C}"/>
          </ac:spMkLst>
        </pc:spChg>
      </pc:sldChg>
      <pc:sldChg chg="modSp mod">
        <pc:chgData name="Das, Gerarda" userId="dec061bf-56a5-47a0-b9f3-f749fe418ae6" providerId="ADAL" clId="{4E4CDB18-08D8-43F1-BF9B-5E046B637E0B}" dt="2025-04-08T07:57:42.281" v="1981" actId="403"/>
        <pc:sldMkLst>
          <pc:docMk/>
          <pc:sldMk cId="530182634" sldId="1532"/>
        </pc:sldMkLst>
        <pc:spChg chg="mod">
          <ac:chgData name="Das, Gerarda" userId="dec061bf-56a5-47a0-b9f3-f749fe418ae6" providerId="ADAL" clId="{4E4CDB18-08D8-43F1-BF9B-5E046B637E0B}" dt="2025-04-08T07:57:42.281" v="1981" actId="403"/>
          <ac:spMkLst>
            <pc:docMk/>
            <pc:sldMk cId="530182634" sldId="1532"/>
            <ac:spMk id="35" creationId="{37104C51-0232-62ED-4C6F-1447D06633EE}"/>
          </ac:spMkLst>
        </pc:spChg>
        <pc:spChg chg="mod">
          <ac:chgData name="Das, Gerarda" userId="dec061bf-56a5-47a0-b9f3-f749fe418ae6" providerId="ADAL" clId="{4E4CDB18-08D8-43F1-BF9B-5E046B637E0B}" dt="2025-04-08T07:57:30.643" v="1976" actId="404"/>
          <ac:spMkLst>
            <pc:docMk/>
            <pc:sldMk cId="530182634" sldId="1532"/>
            <ac:spMk id="36" creationId="{D8EF981A-9BA7-0EB1-9B70-F7FBF2F7DF1C}"/>
          </ac:spMkLst>
        </pc:spChg>
      </pc:sldChg>
      <pc:sldChg chg="del">
        <pc:chgData name="Das, Gerarda" userId="dec061bf-56a5-47a0-b9f3-f749fe418ae6" providerId="ADAL" clId="{4E4CDB18-08D8-43F1-BF9B-5E046B637E0B}" dt="2025-04-08T08:00:49.827" v="2087" actId="47"/>
        <pc:sldMkLst>
          <pc:docMk/>
          <pc:sldMk cId="1402317904" sldId="1533"/>
        </pc:sldMkLst>
      </pc:sldChg>
      <pc:sldChg chg="addSp delSp modSp mod">
        <pc:chgData name="Das, Gerarda" userId="dec061bf-56a5-47a0-b9f3-f749fe418ae6" providerId="ADAL" clId="{4E4CDB18-08D8-43F1-BF9B-5E046B637E0B}" dt="2025-04-08T07:48:29.694" v="1574" actId="1076"/>
        <pc:sldMkLst>
          <pc:docMk/>
          <pc:sldMk cId="3609041045" sldId="1542"/>
        </pc:sldMkLst>
        <pc:spChg chg="mod">
          <ac:chgData name="Das, Gerarda" userId="dec061bf-56a5-47a0-b9f3-f749fe418ae6" providerId="ADAL" clId="{4E4CDB18-08D8-43F1-BF9B-5E046B637E0B}" dt="2025-04-08T07:47:28.356" v="1573" actId="20577"/>
          <ac:spMkLst>
            <pc:docMk/>
            <pc:sldMk cId="3609041045" sldId="1542"/>
            <ac:spMk id="35" creationId="{37104C51-0232-62ED-4C6F-1447D06633EE}"/>
          </ac:spMkLst>
        </pc:spChg>
        <pc:grpChg chg="add mod">
          <ac:chgData name="Das, Gerarda" userId="dec061bf-56a5-47a0-b9f3-f749fe418ae6" providerId="ADAL" clId="{4E4CDB18-08D8-43F1-BF9B-5E046B637E0B}" dt="2025-04-08T07:46:56.744" v="1525" actId="1076"/>
          <ac:grpSpMkLst>
            <pc:docMk/>
            <pc:sldMk cId="3609041045" sldId="1542"/>
            <ac:grpSpMk id="8" creationId="{F70F528C-7CA6-A3F1-8E7D-6CEA21842DA9}"/>
          </ac:grpSpMkLst>
        </pc:grpChg>
        <pc:picChg chg="del">
          <ac:chgData name="Das, Gerarda" userId="dec061bf-56a5-47a0-b9f3-f749fe418ae6" providerId="ADAL" clId="{4E4CDB18-08D8-43F1-BF9B-5E046B637E0B}" dt="2025-04-08T07:46:47.651" v="1522" actId="478"/>
          <ac:picMkLst>
            <pc:docMk/>
            <pc:sldMk cId="3609041045" sldId="1542"/>
            <ac:picMk id="2" creationId="{4D3E180C-DB60-1AC3-8EAE-129AABC557FA}"/>
          </ac:picMkLst>
        </pc:picChg>
        <pc:picChg chg="mod">
          <ac:chgData name="Das, Gerarda" userId="dec061bf-56a5-47a0-b9f3-f749fe418ae6" providerId="ADAL" clId="{4E4CDB18-08D8-43F1-BF9B-5E046B637E0B}" dt="2025-04-08T07:48:29.694" v="1574" actId="1076"/>
          <ac:picMkLst>
            <pc:docMk/>
            <pc:sldMk cId="3609041045" sldId="1542"/>
            <ac:picMk id="9" creationId="{204CC941-DB92-929B-8DEB-2BD9E1B0A8C1}"/>
          </ac:picMkLst>
        </pc:picChg>
        <pc:picChg chg="mod">
          <ac:chgData name="Das, Gerarda" userId="dec061bf-56a5-47a0-b9f3-f749fe418ae6" providerId="ADAL" clId="{4E4CDB18-08D8-43F1-BF9B-5E046B637E0B}" dt="2025-04-08T07:46:48.039" v="1523"/>
          <ac:picMkLst>
            <pc:docMk/>
            <pc:sldMk cId="3609041045" sldId="1542"/>
            <ac:picMk id="18" creationId="{4EDD9D87-0F03-414A-153C-58311A9C9278}"/>
          </ac:picMkLst>
        </pc:picChg>
        <pc:picChg chg="mod">
          <ac:chgData name="Das, Gerarda" userId="dec061bf-56a5-47a0-b9f3-f749fe418ae6" providerId="ADAL" clId="{4E4CDB18-08D8-43F1-BF9B-5E046B637E0B}" dt="2025-04-08T07:46:48.039" v="1523"/>
          <ac:picMkLst>
            <pc:docMk/>
            <pc:sldMk cId="3609041045" sldId="1542"/>
            <ac:picMk id="19" creationId="{A391097F-591E-5EE5-EF83-4D9DBE1DEA5A}"/>
          </ac:picMkLst>
        </pc:picChg>
        <pc:picChg chg="mod">
          <ac:chgData name="Das, Gerarda" userId="dec061bf-56a5-47a0-b9f3-f749fe418ae6" providerId="ADAL" clId="{4E4CDB18-08D8-43F1-BF9B-5E046B637E0B}" dt="2025-04-08T07:46:48.039" v="1523"/>
          <ac:picMkLst>
            <pc:docMk/>
            <pc:sldMk cId="3609041045" sldId="1542"/>
            <ac:picMk id="20" creationId="{6A950E4E-56AF-C844-D315-9CC1A16CD72E}"/>
          </ac:picMkLst>
        </pc:picChg>
      </pc:sldChg>
      <pc:sldChg chg="modSp mod">
        <pc:chgData name="Das, Gerarda" userId="dec061bf-56a5-47a0-b9f3-f749fe418ae6" providerId="ADAL" clId="{4E4CDB18-08D8-43F1-BF9B-5E046B637E0B}" dt="2025-04-08T08:00:14.690" v="2086" actId="403"/>
        <pc:sldMkLst>
          <pc:docMk/>
          <pc:sldMk cId="1139701322" sldId="1544"/>
        </pc:sldMkLst>
        <pc:spChg chg="mod">
          <ac:chgData name="Das, Gerarda" userId="dec061bf-56a5-47a0-b9f3-f749fe418ae6" providerId="ADAL" clId="{4E4CDB18-08D8-43F1-BF9B-5E046B637E0B}" dt="2025-04-08T07:59:42.141" v="2079" actId="1036"/>
          <ac:spMkLst>
            <pc:docMk/>
            <pc:sldMk cId="1139701322" sldId="1544"/>
            <ac:spMk id="33" creationId="{AC757F5E-B016-F947-4518-7C6B9CC7EE04}"/>
          </ac:spMkLst>
        </pc:spChg>
        <pc:spChg chg="mod">
          <ac:chgData name="Das, Gerarda" userId="dec061bf-56a5-47a0-b9f3-f749fe418ae6" providerId="ADAL" clId="{4E4CDB18-08D8-43F1-BF9B-5E046B637E0B}" dt="2025-04-08T07:58:46.868" v="2034" actId="1036"/>
          <ac:spMkLst>
            <pc:docMk/>
            <pc:sldMk cId="1139701322" sldId="1544"/>
            <ac:spMk id="34" creationId="{152372B3-00F5-781C-183E-6F2DDF35091D}"/>
          </ac:spMkLst>
        </pc:spChg>
        <pc:spChg chg="mod">
          <ac:chgData name="Das, Gerarda" userId="dec061bf-56a5-47a0-b9f3-f749fe418ae6" providerId="ADAL" clId="{4E4CDB18-08D8-43F1-BF9B-5E046B637E0B}" dt="2025-04-08T08:00:14.690" v="2086" actId="403"/>
          <ac:spMkLst>
            <pc:docMk/>
            <pc:sldMk cId="1139701322" sldId="1544"/>
            <ac:spMk id="35" creationId="{37104C51-0232-62ED-4C6F-1447D06633EE}"/>
          </ac:spMkLst>
        </pc:spChg>
        <pc:spChg chg="mod">
          <ac:chgData name="Das, Gerarda" userId="dec061bf-56a5-47a0-b9f3-f749fe418ae6" providerId="ADAL" clId="{4E4CDB18-08D8-43F1-BF9B-5E046B637E0B}" dt="2025-04-08T07:59:33.638" v="2075" actId="14100"/>
          <ac:spMkLst>
            <pc:docMk/>
            <pc:sldMk cId="1139701322" sldId="1544"/>
            <ac:spMk id="36" creationId="{D8EF981A-9BA7-0EB1-9B70-F7FBF2F7DF1C}"/>
          </ac:spMkLst>
        </pc:spChg>
        <pc:cxnChg chg="mod">
          <ac:chgData name="Das, Gerarda" userId="dec061bf-56a5-47a0-b9f3-f749fe418ae6" providerId="ADAL" clId="{4E4CDB18-08D8-43F1-BF9B-5E046B637E0B}" dt="2025-04-08T07:59:26.673" v="2074" actId="1036"/>
          <ac:cxnSpMkLst>
            <pc:docMk/>
            <pc:sldMk cId="1139701322" sldId="1544"/>
            <ac:cxnSpMk id="11" creationId="{43E1EF99-1825-D9B6-CE28-54505AE2D0DE}"/>
          </ac:cxnSpMkLst>
        </pc:cxnChg>
        <pc:cxnChg chg="mod">
          <ac:chgData name="Das, Gerarda" userId="dec061bf-56a5-47a0-b9f3-f749fe418ae6" providerId="ADAL" clId="{4E4CDB18-08D8-43F1-BF9B-5E046B637E0B}" dt="2025-04-08T07:59:26.673" v="2074" actId="1036"/>
          <ac:cxnSpMkLst>
            <pc:docMk/>
            <pc:sldMk cId="1139701322" sldId="1544"/>
            <ac:cxnSpMk id="12" creationId="{644A4299-3A63-6813-A679-FB8DB7D5FD7A}"/>
          </ac:cxnSpMkLst>
        </pc:cxnChg>
        <pc:cxnChg chg="mod">
          <ac:chgData name="Das, Gerarda" userId="dec061bf-56a5-47a0-b9f3-f749fe418ae6" providerId="ADAL" clId="{4E4CDB18-08D8-43F1-BF9B-5E046B637E0B}" dt="2025-04-08T07:59:26.673" v="2074" actId="1036"/>
          <ac:cxnSpMkLst>
            <pc:docMk/>
            <pc:sldMk cId="1139701322" sldId="1544"/>
            <ac:cxnSpMk id="13" creationId="{79D0A0B5-43EC-915C-1E3A-AA9CA21994B4}"/>
          </ac:cxnSpMkLst>
        </pc:cxnChg>
        <pc:cxnChg chg="mod">
          <ac:chgData name="Das, Gerarda" userId="dec061bf-56a5-47a0-b9f3-f749fe418ae6" providerId="ADAL" clId="{4E4CDB18-08D8-43F1-BF9B-5E046B637E0B}" dt="2025-04-08T07:59:26.673" v="2074" actId="1036"/>
          <ac:cxnSpMkLst>
            <pc:docMk/>
            <pc:sldMk cId="1139701322" sldId="1544"/>
            <ac:cxnSpMk id="14" creationId="{D4DC5350-E385-459A-7DF3-9A72313F2A3E}"/>
          </ac:cxnSpMkLst>
        </pc:cxnChg>
      </pc:sldChg>
      <pc:sldChg chg="del">
        <pc:chgData name="Das, Gerarda" userId="dec061bf-56a5-47a0-b9f3-f749fe418ae6" providerId="ADAL" clId="{4E4CDB18-08D8-43F1-BF9B-5E046B637E0B}" dt="2025-04-08T08:30:23.152" v="2589" actId="47"/>
        <pc:sldMkLst>
          <pc:docMk/>
          <pc:sldMk cId="514799779" sldId="1545"/>
        </pc:sldMkLst>
      </pc:sldChg>
      <pc:sldChg chg="modSp mod">
        <pc:chgData name="Das, Gerarda" userId="dec061bf-56a5-47a0-b9f3-f749fe418ae6" providerId="ADAL" clId="{4E4CDB18-08D8-43F1-BF9B-5E046B637E0B}" dt="2025-04-08T08:31:00.938" v="2597"/>
        <pc:sldMkLst>
          <pc:docMk/>
          <pc:sldMk cId="1992530461" sldId="1546"/>
        </pc:sldMkLst>
        <pc:spChg chg="mod">
          <ac:chgData name="Das, Gerarda" userId="dec061bf-56a5-47a0-b9f3-f749fe418ae6" providerId="ADAL" clId="{4E4CDB18-08D8-43F1-BF9B-5E046B637E0B}" dt="2025-04-08T08:24:22.119" v="2577" actId="1076"/>
          <ac:spMkLst>
            <pc:docMk/>
            <pc:sldMk cId="1992530461" sldId="1546"/>
            <ac:spMk id="4" creationId="{D753C383-62C8-E733-4553-E085527A1FCA}"/>
          </ac:spMkLst>
        </pc:spChg>
        <pc:spChg chg="mod">
          <ac:chgData name="Das, Gerarda" userId="dec061bf-56a5-47a0-b9f3-f749fe418ae6" providerId="ADAL" clId="{4E4CDB18-08D8-43F1-BF9B-5E046B637E0B}" dt="2025-04-08T08:24:22.119" v="2577" actId="1076"/>
          <ac:spMkLst>
            <pc:docMk/>
            <pc:sldMk cId="1992530461" sldId="1546"/>
            <ac:spMk id="9" creationId="{B5FA4264-9F79-B20D-0826-CEC58E7B74B7}"/>
          </ac:spMkLst>
        </pc:spChg>
        <pc:spChg chg="mod">
          <ac:chgData name="Das, Gerarda" userId="dec061bf-56a5-47a0-b9f3-f749fe418ae6" providerId="ADAL" clId="{4E4CDB18-08D8-43F1-BF9B-5E046B637E0B}" dt="2025-04-08T08:25:23.397" v="2587" actId="14100"/>
          <ac:spMkLst>
            <pc:docMk/>
            <pc:sldMk cId="1992530461" sldId="1546"/>
            <ac:spMk id="10" creationId="{B37FADB8-F5A5-F448-15A7-6A630939BCDC}"/>
          </ac:spMkLst>
        </pc:spChg>
        <pc:spChg chg="mod">
          <ac:chgData name="Das, Gerarda" userId="dec061bf-56a5-47a0-b9f3-f749fe418ae6" providerId="ADAL" clId="{4E4CDB18-08D8-43F1-BF9B-5E046B637E0B}" dt="2025-04-08T08:25:26.220" v="2588" actId="1076"/>
          <ac:spMkLst>
            <pc:docMk/>
            <pc:sldMk cId="1992530461" sldId="1546"/>
            <ac:spMk id="11" creationId="{2D5226DB-4490-ECD5-880A-CDAB0447C263}"/>
          </ac:spMkLst>
        </pc:spChg>
        <pc:spChg chg="mod">
          <ac:chgData name="Das, Gerarda" userId="dec061bf-56a5-47a0-b9f3-f749fe418ae6" providerId="ADAL" clId="{4E4CDB18-08D8-43F1-BF9B-5E046B637E0B}" dt="2025-04-08T08:23:58.837" v="2572" actId="1076"/>
          <ac:spMkLst>
            <pc:docMk/>
            <pc:sldMk cId="1992530461" sldId="1546"/>
            <ac:spMk id="13" creationId="{4985FF45-EE56-11C3-E0CC-6BBB359031C0}"/>
          </ac:spMkLst>
        </pc:spChg>
        <pc:spChg chg="mod">
          <ac:chgData name="Das, Gerarda" userId="dec061bf-56a5-47a0-b9f3-f749fe418ae6" providerId="ADAL" clId="{4E4CDB18-08D8-43F1-BF9B-5E046B637E0B}" dt="2025-04-08T08:24:38.414" v="2581" actId="1076"/>
          <ac:spMkLst>
            <pc:docMk/>
            <pc:sldMk cId="1992530461" sldId="1546"/>
            <ac:spMk id="14" creationId="{B7594A3B-3117-84CE-C300-FB96E5ED269D}"/>
          </ac:spMkLst>
        </pc:spChg>
        <pc:spChg chg="mod">
          <ac:chgData name="Das, Gerarda" userId="dec061bf-56a5-47a0-b9f3-f749fe418ae6" providerId="ADAL" clId="{4E4CDB18-08D8-43F1-BF9B-5E046B637E0B}" dt="2025-04-08T08:24:38.414" v="2581" actId="1076"/>
          <ac:spMkLst>
            <pc:docMk/>
            <pc:sldMk cId="1992530461" sldId="1546"/>
            <ac:spMk id="15" creationId="{6EA1F8B7-D4BC-D8B0-E6FD-F33ECB45A1DD}"/>
          </ac:spMkLst>
        </pc:spChg>
        <pc:spChg chg="mod">
          <ac:chgData name="Das, Gerarda" userId="dec061bf-56a5-47a0-b9f3-f749fe418ae6" providerId="ADAL" clId="{4E4CDB18-08D8-43F1-BF9B-5E046B637E0B}" dt="2025-04-08T08:23:58.837" v="2572" actId="1076"/>
          <ac:spMkLst>
            <pc:docMk/>
            <pc:sldMk cId="1992530461" sldId="1546"/>
            <ac:spMk id="18" creationId="{85D7DD60-F4AA-AD34-A265-146B167D02FE}"/>
          </ac:spMkLst>
        </pc:spChg>
        <pc:picChg chg="mod">
          <ac:chgData name="Das, Gerarda" userId="dec061bf-56a5-47a0-b9f3-f749fe418ae6" providerId="ADAL" clId="{4E4CDB18-08D8-43F1-BF9B-5E046B637E0B}" dt="2025-04-08T08:24:27.574" v="2579" actId="1076"/>
          <ac:picMkLst>
            <pc:docMk/>
            <pc:sldMk cId="1992530461" sldId="1546"/>
            <ac:picMk id="23" creationId="{967F9603-59EF-C186-F0AA-26FAF59B2BBF}"/>
          </ac:picMkLst>
        </pc:picChg>
        <pc:picChg chg="mod">
          <ac:chgData name="Das, Gerarda" userId="dec061bf-56a5-47a0-b9f3-f749fe418ae6" providerId="ADAL" clId="{4E4CDB18-08D8-43F1-BF9B-5E046B637E0B}" dt="2025-04-08T08:24:06.683" v="2574" actId="1076"/>
          <ac:picMkLst>
            <pc:docMk/>
            <pc:sldMk cId="1992530461" sldId="1546"/>
            <ac:picMk id="25" creationId="{31829C8A-73EC-91F1-7150-C65A70BBDC5F}"/>
          </ac:picMkLst>
        </pc:picChg>
        <pc:picChg chg="mod">
          <ac:chgData name="Das, Gerarda" userId="dec061bf-56a5-47a0-b9f3-f749fe418ae6" providerId="ADAL" clId="{4E4CDB18-08D8-43F1-BF9B-5E046B637E0B}" dt="2025-04-08T08:31:00.938" v="2597"/>
          <ac:picMkLst>
            <pc:docMk/>
            <pc:sldMk cId="1992530461" sldId="1546"/>
            <ac:picMk id="34" creationId="{6C5B44EB-6F77-2199-6DAE-BFBE7953443B}"/>
          </ac:picMkLst>
        </pc:picChg>
        <pc:cxnChg chg="mod">
          <ac:chgData name="Das, Gerarda" userId="dec061bf-56a5-47a0-b9f3-f749fe418ae6" providerId="ADAL" clId="{4E4CDB18-08D8-43F1-BF9B-5E046B637E0B}" dt="2025-04-08T08:24:30.691" v="2580" actId="14100"/>
          <ac:cxnSpMkLst>
            <pc:docMk/>
            <pc:sldMk cId="1992530461" sldId="1546"/>
            <ac:cxnSpMk id="21" creationId="{B84B33EF-2A54-99B2-FEF8-27486B72F624}"/>
          </ac:cxnSpMkLst>
        </pc:cxnChg>
        <pc:cxnChg chg="mod ord">
          <ac:chgData name="Das, Gerarda" userId="dec061bf-56a5-47a0-b9f3-f749fe418ae6" providerId="ADAL" clId="{4E4CDB18-08D8-43F1-BF9B-5E046B637E0B}" dt="2025-04-08T08:25:11.106" v="2585" actId="14100"/>
          <ac:cxnSpMkLst>
            <pc:docMk/>
            <pc:sldMk cId="1992530461" sldId="1546"/>
            <ac:cxnSpMk id="27" creationId="{EC90AE0F-5DD8-2D25-C999-5E0CC65E11C5}"/>
          </ac:cxnSpMkLst>
        </pc:cxnChg>
        <pc:cxnChg chg="mod ord">
          <ac:chgData name="Das, Gerarda" userId="dec061bf-56a5-47a0-b9f3-f749fe418ae6" providerId="ADAL" clId="{4E4CDB18-08D8-43F1-BF9B-5E046B637E0B}" dt="2025-04-08T08:25:00.890" v="2584" actId="167"/>
          <ac:cxnSpMkLst>
            <pc:docMk/>
            <pc:sldMk cId="1992530461" sldId="1546"/>
            <ac:cxnSpMk id="29" creationId="{10445519-6BAB-CA4B-0B0C-EF80D4D34E4C}"/>
          </ac:cxnSpMkLst>
        </pc:cxnChg>
      </pc:sldChg>
      <pc:sldChg chg="del">
        <pc:chgData name="Das, Gerarda" userId="dec061bf-56a5-47a0-b9f3-f749fe418ae6" providerId="ADAL" clId="{4E4CDB18-08D8-43F1-BF9B-5E046B637E0B}" dt="2025-04-08T07:26:53.850" v="1416" actId="47"/>
        <pc:sldMkLst>
          <pc:docMk/>
          <pc:sldMk cId="702930673" sldId="1547"/>
        </pc:sldMkLst>
      </pc:sldChg>
    </pc:docChg>
  </pc:docChgLst>
  <pc:docChgLst>
    <pc:chgData name="Routledge, Mandy" userId="bacdedf5-8e30-494b-ad8b-f27fa30c4f8d" providerId="ADAL" clId="{C259CE72-72FD-4B5C-B3CF-1EB9B3242AA0}"/>
    <pc:docChg chg="modSld">
      <pc:chgData name="Routledge, Mandy" userId="bacdedf5-8e30-494b-ad8b-f27fa30c4f8d" providerId="ADAL" clId="{C259CE72-72FD-4B5C-B3CF-1EB9B3242AA0}" dt="2024-09-24T09:46:14.561" v="3" actId="20577"/>
      <pc:docMkLst>
        <pc:docMk/>
      </pc:docMkLst>
      <pc:sldChg chg="modSp mod">
        <pc:chgData name="Routledge, Mandy" userId="bacdedf5-8e30-494b-ad8b-f27fa30c4f8d" providerId="ADAL" clId="{C259CE72-72FD-4B5C-B3CF-1EB9B3242AA0}" dt="2024-09-24T09:46:14.561" v="3" actId="20577"/>
        <pc:sldMkLst>
          <pc:docMk/>
          <pc:sldMk cId="323006580" sldId="548"/>
        </pc:sldMkLst>
        <pc:spChg chg="mod">
          <ac:chgData name="Routledge, Mandy" userId="bacdedf5-8e30-494b-ad8b-f27fa30c4f8d" providerId="ADAL" clId="{C259CE72-72FD-4B5C-B3CF-1EB9B3242AA0}" dt="2024-09-24T09:46:14.561" v="3" actId="20577"/>
          <ac:spMkLst>
            <pc:docMk/>
            <pc:sldMk cId="323006580" sldId="548"/>
            <ac:spMk id="3" creationId="{00000000-0000-0000-0000-000000000000}"/>
          </ac:spMkLst>
        </pc:spChg>
      </pc:sldChg>
    </pc:docChg>
  </pc:docChgLst>
  <pc:docChgLst>
    <pc:chgData name="Routledge, Mandy" userId="bacdedf5-8e30-494b-ad8b-f27fa30c4f8d" providerId="ADAL" clId="{088143BB-FBF6-48B8-B743-26BFEB4DAFC7}"/>
    <pc:docChg chg="addSld delSld modSld modSection">
      <pc:chgData name="Routledge, Mandy" userId="bacdedf5-8e30-494b-ad8b-f27fa30c4f8d" providerId="ADAL" clId="{088143BB-FBF6-48B8-B743-26BFEB4DAFC7}" dt="2024-09-24T09:44:19.501" v="21"/>
      <pc:docMkLst>
        <pc:docMk/>
      </pc:docMkLst>
      <pc:sldChg chg="del">
        <pc:chgData name="Routledge, Mandy" userId="bacdedf5-8e30-494b-ad8b-f27fa30c4f8d" providerId="ADAL" clId="{088143BB-FBF6-48B8-B743-26BFEB4DAFC7}" dt="2024-09-24T09:16:36.888" v="18" actId="47"/>
        <pc:sldMkLst>
          <pc:docMk/>
          <pc:sldMk cId="192884965" sldId="259"/>
        </pc:sldMkLst>
      </pc:sldChg>
      <pc:sldChg chg="del">
        <pc:chgData name="Routledge, Mandy" userId="bacdedf5-8e30-494b-ad8b-f27fa30c4f8d" providerId="ADAL" clId="{088143BB-FBF6-48B8-B743-26BFEB4DAFC7}" dt="2024-09-24T09:16:33.763" v="14" actId="47"/>
        <pc:sldMkLst>
          <pc:docMk/>
          <pc:sldMk cId="155461494" sldId="263"/>
        </pc:sldMkLst>
      </pc:sldChg>
      <pc:sldChg chg="del">
        <pc:chgData name="Routledge, Mandy" userId="bacdedf5-8e30-494b-ad8b-f27fa30c4f8d" providerId="ADAL" clId="{088143BB-FBF6-48B8-B743-26BFEB4DAFC7}" dt="2024-09-24T09:16:34.310" v="15" actId="47"/>
        <pc:sldMkLst>
          <pc:docMk/>
          <pc:sldMk cId="3558003521" sldId="267"/>
        </pc:sldMkLst>
      </pc:sldChg>
      <pc:sldChg chg="del">
        <pc:chgData name="Routledge, Mandy" userId="bacdedf5-8e30-494b-ad8b-f27fa30c4f8d" providerId="ADAL" clId="{088143BB-FBF6-48B8-B743-26BFEB4DAFC7}" dt="2024-09-24T09:16:36.403" v="17" actId="47"/>
        <pc:sldMkLst>
          <pc:docMk/>
          <pc:sldMk cId="2441164173" sldId="268"/>
        </pc:sldMkLst>
      </pc:sldChg>
      <pc:sldChg chg="modSp mod">
        <pc:chgData name="Routledge, Mandy" userId="bacdedf5-8e30-494b-ad8b-f27fa30c4f8d" providerId="ADAL" clId="{088143BB-FBF6-48B8-B743-26BFEB4DAFC7}" dt="2024-09-24T09:16:21.860" v="12" actId="20577"/>
        <pc:sldMkLst>
          <pc:docMk/>
          <pc:sldMk cId="323006580" sldId="548"/>
        </pc:sldMkLst>
        <pc:spChg chg="mod">
          <ac:chgData name="Routledge, Mandy" userId="bacdedf5-8e30-494b-ad8b-f27fa30c4f8d" providerId="ADAL" clId="{088143BB-FBF6-48B8-B743-26BFEB4DAFC7}" dt="2024-09-24T09:16:21.860" v="12" actId="20577"/>
          <ac:spMkLst>
            <pc:docMk/>
            <pc:sldMk cId="323006580" sldId="548"/>
            <ac:spMk id="3" creationId="{00000000-0000-0000-0000-000000000000}"/>
          </ac:spMkLst>
        </pc:spChg>
      </pc:sldChg>
      <pc:sldChg chg="del">
        <pc:chgData name="Routledge, Mandy" userId="bacdedf5-8e30-494b-ad8b-f27fa30c4f8d" providerId="ADAL" clId="{088143BB-FBF6-48B8-B743-26BFEB4DAFC7}" dt="2024-09-24T09:16:35.416" v="16" actId="47"/>
        <pc:sldMkLst>
          <pc:docMk/>
          <pc:sldMk cId="3153421729" sldId="1484"/>
        </pc:sldMkLst>
      </pc:sldChg>
      <pc:sldChg chg="del">
        <pc:chgData name="Routledge, Mandy" userId="bacdedf5-8e30-494b-ad8b-f27fa30c4f8d" providerId="ADAL" clId="{088143BB-FBF6-48B8-B743-26BFEB4DAFC7}" dt="2024-09-24T09:16:37.592" v="19" actId="47"/>
        <pc:sldMkLst>
          <pc:docMk/>
          <pc:sldMk cId="573887307" sldId="1485"/>
        </pc:sldMkLst>
      </pc:sldChg>
      <pc:sldChg chg="add">
        <pc:chgData name="Routledge, Mandy" userId="bacdedf5-8e30-494b-ad8b-f27fa30c4f8d" providerId="ADAL" clId="{088143BB-FBF6-48B8-B743-26BFEB4DAFC7}" dt="2024-09-24T09:16:28.252" v="13"/>
        <pc:sldMkLst>
          <pc:docMk/>
          <pc:sldMk cId="2967928418" sldId="1511"/>
        </pc:sldMkLst>
      </pc:sldChg>
      <pc:sldChg chg="add">
        <pc:chgData name="Routledge, Mandy" userId="bacdedf5-8e30-494b-ad8b-f27fa30c4f8d" providerId="ADAL" clId="{088143BB-FBF6-48B8-B743-26BFEB4DAFC7}" dt="2024-09-24T09:16:28.252" v="13"/>
        <pc:sldMkLst>
          <pc:docMk/>
          <pc:sldMk cId="1594331871" sldId="1512"/>
        </pc:sldMkLst>
      </pc:sldChg>
      <pc:sldChg chg="add">
        <pc:chgData name="Routledge, Mandy" userId="bacdedf5-8e30-494b-ad8b-f27fa30c4f8d" providerId="ADAL" clId="{088143BB-FBF6-48B8-B743-26BFEB4DAFC7}" dt="2024-09-24T09:16:28.252" v="13"/>
        <pc:sldMkLst>
          <pc:docMk/>
          <pc:sldMk cId="3112181829" sldId="1515"/>
        </pc:sldMkLst>
      </pc:sldChg>
      <pc:sldChg chg="add">
        <pc:chgData name="Routledge, Mandy" userId="bacdedf5-8e30-494b-ad8b-f27fa30c4f8d" providerId="ADAL" clId="{088143BB-FBF6-48B8-B743-26BFEB4DAFC7}" dt="2024-09-24T09:16:28.252" v="13"/>
        <pc:sldMkLst>
          <pc:docMk/>
          <pc:sldMk cId="2946319108" sldId="1516"/>
        </pc:sldMkLst>
      </pc:sldChg>
      <pc:sldChg chg="add">
        <pc:chgData name="Routledge, Mandy" userId="bacdedf5-8e30-494b-ad8b-f27fa30c4f8d" providerId="ADAL" clId="{088143BB-FBF6-48B8-B743-26BFEB4DAFC7}" dt="2024-09-24T09:16:28.252" v="13"/>
        <pc:sldMkLst>
          <pc:docMk/>
          <pc:sldMk cId="1628480429" sldId="1517"/>
        </pc:sldMkLst>
      </pc:sldChg>
      <pc:sldChg chg="add">
        <pc:chgData name="Routledge, Mandy" userId="bacdedf5-8e30-494b-ad8b-f27fa30c4f8d" providerId="ADAL" clId="{088143BB-FBF6-48B8-B743-26BFEB4DAFC7}" dt="2024-09-24T09:16:28.252" v="13"/>
        <pc:sldMkLst>
          <pc:docMk/>
          <pc:sldMk cId="933367485" sldId="1518"/>
        </pc:sldMkLst>
      </pc:sldChg>
      <pc:sldChg chg="add">
        <pc:chgData name="Routledge, Mandy" userId="bacdedf5-8e30-494b-ad8b-f27fa30c4f8d" providerId="ADAL" clId="{088143BB-FBF6-48B8-B743-26BFEB4DAFC7}" dt="2024-09-24T09:33:16.208" v="20"/>
        <pc:sldMkLst>
          <pc:docMk/>
          <pc:sldMk cId="1530054038" sldId="1519"/>
        </pc:sldMkLst>
      </pc:sldChg>
      <pc:sldChg chg="add">
        <pc:chgData name="Routledge, Mandy" userId="bacdedf5-8e30-494b-ad8b-f27fa30c4f8d" providerId="ADAL" clId="{088143BB-FBF6-48B8-B743-26BFEB4DAFC7}" dt="2024-09-24T09:44:19.501" v="21"/>
        <pc:sldMkLst>
          <pc:docMk/>
          <pc:sldMk cId="3006462251" sldId="1520"/>
        </pc:sldMkLst>
      </pc:sldChg>
    </pc:docChg>
  </pc:docChgLst>
  <pc:docChgLst>
    <pc:chgData name="Vrielink, Francis" userId="3d258d00-cfd8-41c5-9f04-1a5a39faef2f" providerId="ADAL" clId="{D52A5312-04FA-4426-B1FD-44AA55A442EB}"/>
    <pc:docChg chg="modSld">
      <pc:chgData name="Vrielink, Francis" userId="3d258d00-cfd8-41c5-9f04-1a5a39faef2f" providerId="ADAL" clId="{D52A5312-04FA-4426-B1FD-44AA55A442EB}" dt="2025-04-08T08:53:40.571" v="3" actId="1076"/>
      <pc:docMkLst>
        <pc:docMk/>
      </pc:docMkLst>
      <pc:sldChg chg="modSp mod">
        <pc:chgData name="Vrielink, Francis" userId="3d258d00-cfd8-41c5-9f04-1a5a39faef2f" providerId="ADAL" clId="{D52A5312-04FA-4426-B1FD-44AA55A442EB}" dt="2025-04-08T08:07:43.860" v="1" actId="20577"/>
        <pc:sldMkLst>
          <pc:docMk/>
          <pc:sldMk cId="530182634" sldId="1532"/>
        </pc:sldMkLst>
        <pc:spChg chg="mod">
          <ac:chgData name="Vrielink, Francis" userId="3d258d00-cfd8-41c5-9f04-1a5a39faef2f" providerId="ADAL" clId="{D52A5312-04FA-4426-B1FD-44AA55A442EB}" dt="2025-04-08T08:07:43.860" v="1" actId="20577"/>
          <ac:spMkLst>
            <pc:docMk/>
            <pc:sldMk cId="530182634" sldId="1532"/>
            <ac:spMk id="36" creationId="{D8EF981A-9BA7-0EB1-9B70-F7FBF2F7DF1C}"/>
          </ac:spMkLst>
        </pc:spChg>
      </pc:sldChg>
      <pc:sldChg chg="modSp mod">
        <pc:chgData name="Vrielink, Francis" userId="3d258d00-cfd8-41c5-9f04-1a5a39faef2f" providerId="ADAL" clId="{D52A5312-04FA-4426-B1FD-44AA55A442EB}" dt="2025-04-08T08:53:40.571" v="3" actId="1076"/>
        <pc:sldMkLst>
          <pc:docMk/>
          <pc:sldMk cId="931917552" sldId="1543"/>
        </pc:sldMkLst>
        <pc:spChg chg="mod">
          <ac:chgData name="Vrielink, Francis" userId="3d258d00-cfd8-41c5-9f04-1a5a39faef2f" providerId="ADAL" clId="{D52A5312-04FA-4426-B1FD-44AA55A442EB}" dt="2025-04-08T08:53:40.571" v="3" actId="1076"/>
          <ac:spMkLst>
            <pc:docMk/>
            <pc:sldMk cId="931917552" sldId="1543"/>
            <ac:spMk id="35" creationId="{37104C51-0232-62ED-4C6F-1447D06633EE}"/>
          </ac:spMkLst>
        </pc:spChg>
      </pc:sldChg>
    </pc:docChg>
  </pc:docChgLst>
  <pc:docChgLst>
    <pc:chgData name="Routledge, Mandy" userId="bacdedf5-8e30-494b-ad8b-f27fa30c4f8d" providerId="ADAL" clId="{79AE77D5-A5AF-4622-AE80-65667CFCBDF8}"/>
    <pc:docChg chg="custSel addSld modSld">
      <pc:chgData name="Routledge, Mandy" userId="bacdedf5-8e30-494b-ad8b-f27fa30c4f8d" providerId="ADAL" clId="{79AE77D5-A5AF-4622-AE80-65667CFCBDF8}" dt="2024-12-10T09:41:30.215" v="62" actId="20577"/>
      <pc:docMkLst>
        <pc:docMk/>
      </pc:docMkLst>
      <pc:sldChg chg="delSp modSp add mod">
        <pc:chgData name="Routledge, Mandy" userId="bacdedf5-8e30-494b-ad8b-f27fa30c4f8d" providerId="ADAL" clId="{79AE77D5-A5AF-4622-AE80-65667CFCBDF8}" dt="2024-12-10T09:40:56.051" v="16" actId="20577"/>
        <pc:sldMkLst>
          <pc:docMk/>
          <pc:sldMk cId="1059877010" sldId="1521"/>
        </pc:sldMkLst>
        <pc:spChg chg="mod">
          <ac:chgData name="Routledge, Mandy" userId="bacdedf5-8e30-494b-ad8b-f27fa30c4f8d" providerId="ADAL" clId="{79AE77D5-A5AF-4622-AE80-65667CFCBDF8}" dt="2024-12-10T09:40:56.051" v="16" actId="20577"/>
          <ac:spMkLst>
            <pc:docMk/>
            <pc:sldMk cId="1059877010" sldId="1521"/>
            <ac:spMk id="4" creationId="{D36CDCC8-D80A-3CA3-9903-EC310613197D}"/>
          </ac:spMkLst>
        </pc:spChg>
        <pc:grpChg chg="del">
          <ac:chgData name="Routledge, Mandy" userId="bacdedf5-8e30-494b-ad8b-f27fa30c4f8d" providerId="ADAL" clId="{79AE77D5-A5AF-4622-AE80-65667CFCBDF8}" dt="2024-12-10T09:40:46.437" v="2" actId="478"/>
          <ac:grpSpMkLst>
            <pc:docMk/>
            <pc:sldMk cId="1059877010" sldId="1521"/>
            <ac:grpSpMk id="15" creationId="{7B3C8025-1981-A73B-B895-D3FD387AEA6B}"/>
          </ac:grpSpMkLst>
        </pc:grpChg>
        <pc:picChg chg="del">
          <ac:chgData name="Routledge, Mandy" userId="bacdedf5-8e30-494b-ad8b-f27fa30c4f8d" providerId="ADAL" clId="{79AE77D5-A5AF-4622-AE80-65667CFCBDF8}" dt="2024-12-10T09:40:45.601" v="1" actId="478"/>
          <ac:picMkLst>
            <pc:docMk/>
            <pc:sldMk cId="1059877010" sldId="1521"/>
            <ac:picMk id="9" creationId="{BAFBDB76-8FE9-2022-1B53-C302F89A2454}"/>
          </ac:picMkLst>
        </pc:picChg>
        <pc:picChg chg="del">
          <ac:chgData name="Routledge, Mandy" userId="bacdedf5-8e30-494b-ad8b-f27fa30c4f8d" providerId="ADAL" clId="{79AE77D5-A5AF-4622-AE80-65667CFCBDF8}" dt="2024-12-10T09:40:47.045" v="3" actId="478"/>
          <ac:picMkLst>
            <pc:docMk/>
            <pc:sldMk cId="1059877010" sldId="1521"/>
            <ac:picMk id="10" creationId="{96B016A8-8FD7-73BF-E604-6856938C9F41}"/>
          </ac:picMkLst>
        </pc:picChg>
        <pc:picChg chg="del">
          <ac:chgData name="Routledge, Mandy" userId="bacdedf5-8e30-494b-ad8b-f27fa30c4f8d" providerId="ADAL" clId="{79AE77D5-A5AF-4622-AE80-65667CFCBDF8}" dt="2024-12-10T09:40:47.539" v="4" actId="478"/>
          <ac:picMkLst>
            <pc:docMk/>
            <pc:sldMk cId="1059877010" sldId="1521"/>
            <ac:picMk id="11" creationId="{8045CB27-A8AD-5EBA-EB3C-8535BD5960F1}"/>
          </ac:picMkLst>
        </pc:picChg>
        <pc:picChg chg="del">
          <ac:chgData name="Routledge, Mandy" userId="bacdedf5-8e30-494b-ad8b-f27fa30c4f8d" providerId="ADAL" clId="{79AE77D5-A5AF-4622-AE80-65667CFCBDF8}" dt="2024-12-10T09:40:48.094" v="5" actId="478"/>
          <ac:picMkLst>
            <pc:docMk/>
            <pc:sldMk cId="1059877010" sldId="1521"/>
            <ac:picMk id="13" creationId="{75076872-62A7-4BDE-6EA6-B8B48D495B2C}"/>
          </ac:picMkLst>
        </pc:picChg>
        <pc:picChg chg="del">
          <ac:chgData name="Routledge, Mandy" userId="bacdedf5-8e30-494b-ad8b-f27fa30c4f8d" providerId="ADAL" clId="{79AE77D5-A5AF-4622-AE80-65667CFCBDF8}" dt="2024-12-10T09:40:48.591" v="6" actId="478"/>
          <ac:picMkLst>
            <pc:docMk/>
            <pc:sldMk cId="1059877010" sldId="1521"/>
            <ac:picMk id="14" creationId="{640E450A-8B64-B129-89FA-6D51372367DA}"/>
          </ac:picMkLst>
        </pc:picChg>
      </pc:sldChg>
      <pc:sldChg chg="delSp modSp add mod">
        <pc:chgData name="Routledge, Mandy" userId="bacdedf5-8e30-494b-ad8b-f27fa30c4f8d" providerId="ADAL" clId="{79AE77D5-A5AF-4622-AE80-65667CFCBDF8}" dt="2024-12-10T09:41:30.215" v="62" actId="20577"/>
        <pc:sldMkLst>
          <pc:docMk/>
          <pc:sldMk cId="2371299458" sldId="1529"/>
        </pc:sldMkLst>
        <pc:spChg chg="mod">
          <ac:chgData name="Routledge, Mandy" userId="bacdedf5-8e30-494b-ad8b-f27fa30c4f8d" providerId="ADAL" clId="{79AE77D5-A5AF-4622-AE80-65667CFCBDF8}" dt="2024-12-10T09:41:02.886" v="21" actId="20577"/>
          <ac:spMkLst>
            <pc:docMk/>
            <pc:sldMk cId="2371299458" sldId="1529"/>
            <ac:spMk id="4" creationId="{D36CDCC8-D80A-3CA3-9903-EC310613197D}"/>
          </ac:spMkLst>
        </pc:spChg>
        <pc:spChg chg="mod">
          <ac:chgData name="Routledge, Mandy" userId="bacdedf5-8e30-494b-ad8b-f27fa30c4f8d" providerId="ADAL" clId="{79AE77D5-A5AF-4622-AE80-65667CFCBDF8}" dt="2024-12-10T09:41:20.067" v="44" actId="20577"/>
          <ac:spMkLst>
            <pc:docMk/>
            <pc:sldMk cId="2371299458" sldId="1529"/>
            <ac:spMk id="12" creationId="{E2476A93-B8D4-4E44-87FD-AFF601B2337C}"/>
          </ac:spMkLst>
        </pc:spChg>
        <pc:spChg chg="mod">
          <ac:chgData name="Routledge, Mandy" userId="bacdedf5-8e30-494b-ad8b-f27fa30c4f8d" providerId="ADAL" clId="{79AE77D5-A5AF-4622-AE80-65667CFCBDF8}" dt="2024-12-10T09:41:24.930" v="51" actId="20577"/>
          <ac:spMkLst>
            <pc:docMk/>
            <pc:sldMk cId="2371299458" sldId="1529"/>
            <ac:spMk id="13" creationId="{4985FF45-EE56-11C3-E0CC-6BBB359031C0}"/>
          </ac:spMkLst>
        </pc:spChg>
        <pc:spChg chg="mod">
          <ac:chgData name="Routledge, Mandy" userId="bacdedf5-8e30-494b-ad8b-f27fa30c4f8d" providerId="ADAL" clId="{79AE77D5-A5AF-4622-AE80-65667CFCBDF8}" dt="2024-12-10T09:41:30.215" v="62" actId="20577"/>
          <ac:spMkLst>
            <pc:docMk/>
            <pc:sldMk cId="2371299458" sldId="1529"/>
            <ac:spMk id="15" creationId="{6EA1F8B7-D4BC-D8B0-E6FD-F33ECB45A1DD}"/>
          </ac:spMkLst>
        </pc:spChg>
        <pc:spChg chg="del">
          <ac:chgData name="Routledge, Mandy" userId="bacdedf5-8e30-494b-ad8b-f27fa30c4f8d" providerId="ADAL" clId="{79AE77D5-A5AF-4622-AE80-65667CFCBDF8}" dt="2024-12-10T09:41:06.962" v="24" actId="478"/>
          <ac:spMkLst>
            <pc:docMk/>
            <pc:sldMk cId="2371299458" sldId="1529"/>
            <ac:spMk id="38" creationId="{2AC17775-1AF7-FA98-5BCB-6CAC3E4E9F81}"/>
          </ac:spMkLst>
        </pc:spChg>
        <pc:spChg chg="del">
          <ac:chgData name="Routledge, Mandy" userId="bacdedf5-8e30-494b-ad8b-f27fa30c4f8d" providerId="ADAL" clId="{79AE77D5-A5AF-4622-AE80-65667CFCBDF8}" dt="2024-12-10T09:41:06.191" v="23" actId="478"/>
          <ac:spMkLst>
            <pc:docMk/>
            <pc:sldMk cId="2371299458" sldId="1529"/>
            <ac:spMk id="39" creationId="{9E57CB17-F4C0-4604-A6BF-62984AD64B3C}"/>
          </ac:spMkLst>
        </pc:spChg>
        <pc:grpChg chg="del">
          <ac:chgData name="Routledge, Mandy" userId="bacdedf5-8e30-494b-ad8b-f27fa30c4f8d" providerId="ADAL" clId="{79AE77D5-A5AF-4622-AE80-65667CFCBDF8}" dt="2024-12-10T09:41:05.305" v="22" actId="478"/>
          <ac:grpSpMkLst>
            <pc:docMk/>
            <pc:sldMk cId="2371299458" sldId="1529"/>
            <ac:grpSpMk id="25" creationId="{619D3C10-42A7-710E-1EEB-B98F43C32604}"/>
          </ac:grpSpMkLst>
        </pc:grpChg>
        <pc:picChg chg="del">
          <ac:chgData name="Routledge, Mandy" userId="bacdedf5-8e30-494b-ad8b-f27fa30c4f8d" providerId="ADAL" clId="{79AE77D5-A5AF-4622-AE80-65667CFCBDF8}" dt="2024-12-10T09:41:08.266" v="26" actId="478"/>
          <ac:picMkLst>
            <pc:docMk/>
            <pc:sldMk cId="2371299458" sldId="1529"/>
            <ac:picMk id="33" creationId="{8DD77892-8E6E-399F-6960-AC4DD229050B}"/>
          </ac:picMkLst>
        </pc:picChg>
        <pc:picChg chg="del">
          <ac:chgData name="Routledge, Mandy" userId="bacdedf5-8e30-494b-ad8b-f27fa30c4f8d" providerId="ADAL" clId="{79AE77D5-A5AF-4622-AE80-65667CFCBDF8}" dt="2024-12-10T09:41:07.727" v="25" actId="478"/>
          <ac:picMkLst>
            <pc:docMk/>
            <pc:sldMk cId="2371299458" sldId="1529"/>
            <ac:picMk id="36" creationId="{2074C01F-5673-B9C9-3075-E64D94E40FD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8-4-2025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8-4-2025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Woordenoverzicht</a:t>
            </a:r>
            <a:endParaRPr lang="nl-NL"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het advies: </a:t>
            </a:r>
            <a:r>
              <a:rPr lang="nl-NL" sz="1800" kern="100">
                <a:effectLst/>
                <a:latin typeface="Aptos" panose="020B0004020202020204" pitchFamily="34" charset="0"/>
                <a:ea typeface="Aptos" panose="020B0004020202020204" pitchFamily="34" charset="0"/>
                <a:cs typeface="Times New Roman" panose="02020603050405020304" pitchFamily="18" charset="0"/>
              </a:rPr>
              <a:t>wat je volgens iemand het beste kunt doen, de raad</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behoorlijk: </a:t>
            </a:r>
            <a:r>
              <a:rPr lang="nl-NL" sz="1800" kern="100">
                <a:effectLst/>
                <a:latin typeface="Aptos" panose="020B0004020202020204" pitchFamily="34" charset="0"/>
                <a:ea typeface="Aptos" panose="020B0004020202020204" pitchFamily="34" charset="0"/>
                <a:cs typeface="Times New Roman" panose="02020603050405020304" pitchFamily="18" charset="0"/>
              </a:rPr>
              <a:t>erg, flink</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onschuldig: </a:t>
            </a:r>
            <a:r>
              <a:rPr lang="nl-NL" sz="1800" kern="100">
                <a:effectLst/>
                <a:latin typeface="Aptos" panose="020B0004020202020204" pitchFamily="34" charset="0"/>
                <a:ea typeface="Aptos" panose="020B0004020202020204" pitchFamily="34" charset="0"/>
                <a:cs typeface="Times New Roman" panose="02020603050405020304" pitchFamily="18" charset="0"/>
              </a:rPr>
              <a:t>niet gevaarlijk</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verwijderen: </a:t>
            </a:r>
            <a:r>
              <a:rPr lang="nl-NL" sz="1800" kern="100">
                <a:effectLst/>
                <a:latin typeface="Aptos" panose="020B0004020202020204" pitchFamily="34" charset="0"/>
                <a:ea typeface="Aptos" panose="020B0004020202020204" pitchFamily="34" charset="0"/>
                <a:cs typeface="Times New Roman" panose="02020603050405020304" pitchFamily="18" charset="0"/>
              </a:rPr>
              <a:t>weghalen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besmetten: </a:t>
            </a:r>
            <a:r>
              <a:rPr lang="nl-NL" sz="1800" kern="100">
                <a:effectLst/>
                <a:latin typeface="Aptos" panose="020B0004020202020204" pitchFamily="34" charset="0"/>
                <a:ea typeface="Aptos" panose="020B0004020202020204" pitchFamily="34" charset="0"/>
                <a:cs typeface="Times New Roman" panose="02020603050405020304" pitchFamily="18" charset="0"/>
              </a:rPr>
              <a:t>een ziekte aan iemand doorgeven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behandelen: </a:t>
            </a:r>
            <a:r>
              <a:rPr lang="nl-NL" sz="1800" kern="100">
                <a:effectLst/>
                <a:latin typeface="Aptos" panose="020B0004020202020204" pitchFamily="34" charset="0"/>
                <a:ea typeface="Aptos" panose="020B0004020202020204" pitchFamily="34" charset="0"/>
                <a:cs typeface="Times New Roman" panose="02020603050405020304" pitchFamily="18" charset="0"/>
              </a:rPr>
              <a:t>proberen beter te maken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het gewricht: </a:t>
            </a:r>
            <a:r>
              <a:rPr lang="nl-NL" sz="1800" kern="100">
                <a:effectLst/>
                <a:latin typeface="Aptos" panose="020B0004020202020204" pitchFamily="34" charset="0"/>
                <a:ea typeface="Aptos" panose="020B0004020202020204" pitchFamily="34" charset="0"/>
                <a:cs typeface="Times New Roman" panose="02020603050405020304" pitchFamily="18" charset="0"/>
              </a:rPr>
              <a:t>de plek waar je je lichaam kunt buigen (bijvoorbeeld een knie)</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controleren: </a:t>
            </a:r>
            <a:r>
              <a:rPr lang="nl-NL" sz="1800" kern="100">
                <a:effectLst/>
                <a:latin typeface="Aptos" panose="020B0004020202020204" pitchFamily="34" charset="0"/>
                <a:ea typeface="Aptos" panose="020B0004020202020204" pitchFamily="34" charset="0"/>
                <a:cs typeface="Times New Roman" panose="02020603050405020304" pitchFamily="18" charset="0"/>
              </a:rPr>
              <a:t>kijken of alles goed is</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noteren: </a:t>
            </a:r>
            <a:r>
              <a:rPr lang="nl-NL" sz="1800" kern="100">
                <a:effectLst/>
                <a:latin typeface="Aptos" panose="020B0004020202020204" pitchFamily="34" charset="0"/>
                <a:ea typeface="Aptos" panose="020B0004020202020204" pitchFamily="34" charset="0"/>
                <a:cs typeface="Times New Roman" panose="02020603050405020304" pitchFamily="18" charset="0"/>
              </a:rPr>
              <a:t>opschrijven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in de gaten houden: </a:t>
            </a:r>
            <a:r>
              <a:rPr lang="nl-NL" sz="1800" kern="100">
                <a:effectLst/>
                <a:latin typeface="Aptos" panose="020B0004020202020204" pitchFamily="34" charset="0"/>
                <a:ea typeface="Aptos" panose="020B0004020202020204" pitchFamily="34" charset="0"/>
                <a:cs typeface="Times New Roman" panose="02020603050405020304" pitchFamily="18" charset="0"/>
              </a:rPr>
              <a:t>letten op</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1019385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8-4-2025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8-4-2025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8-4-2025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8-4-2025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8-4-2025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8-4-2025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8-4-2025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8-4-2025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8-4-2025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8-4-2025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8-4-2025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8-4-2025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9.jpeg"/><Relationship Id="rId7"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1.png"/><Relationship Id="rId7" Type="http://schemas.openxmlformats.org/officeDocument/2006/relationships/image" Target="../media/image34.jpe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0" Type="http://schemas.openxmlformats.org/officeDocument/2006/relationships/image" Target="../media/image37.jpeg"/><Relationship Id="rId4" Type="http://schemas.microsoft.com/office/2007/relationships/hdphoto" Target="../media/hdphoto3.wdp"/><Relationship Id="rId9"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8.pn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44.png"/><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vert="horz" lIns="91440" tIns="45720" rIns="91440" bIns="45720" rtlCol="0" anchor="t">
            <a:noAutofit/>
          </a:bodyPr>
          <a:lstStyle/>
          <a:p>
            <a:pPr marL="0" lvl="0" indent="0">
              <a:buNone/>
            </a:pPr>
            <a:r>
              <a:rPr lang="nl-NL" sz="1900" u="sng">
                <a:solidFill>
                  <a:prstClr val="black"/>
                </a:solidFill>
              </a:rPr>
              <a:t>Semantisatieverhaal A:</a:t>
            </a:r>
          </a:p>
          <a:p>
            <a:pPr marL="0" indent="0">
              <a:spcBef>
                <a:spcPts val="200"/>
              </a:spcBef>
              <a:spcAft>
                <a:spcPts val="200"/>
              </a:spcAft>
              <a:buNone/>
            </a:pPr>
            <a:r>
              <a:rPr lang="nl-NL" sz="1850">
                <a:ea typeface="Calibri"/>
                <a:cs typeface="Calibri"/>
              </a:rPr>
              <a:t>Vroeger ging ik vaak met mijn buurjongens spelen. Als ik dan mijn buurjongens ophaalde, kreeg ik altijd dit </a:t>
            </a:r>
            <a:r>
              <a:rPr lang="nl-NL" sz="1850" b="1" u="sng">
                <a:ea typeface="Calibri"/>
                <a:cs typeface="Calibri"/>
              </a:rPr>
              <a:t>advies</a:t>
            </a:r>
            <a:r>
              <a:rPr lang="nl-NL" sz="1850">
                <a:ea typeface="Calibri"/>
                <a:cs typeface="Calibri"/>
              </a:rPr>
              <a:t> van de buurvrouw: “niet dichtbij de sloot komen en samen blijven”. </a:t>
            </a:r>
            <a:r>
              <a:rPr lang="nl-NL" sz="1850">
                <a:effectLst/>
                <a:ea typeface="Times New Roman" panose="02020603050405020304" pitchFamily="18" charset="0"/>
                <a:cs typeface="Arial" panose="020B0604020202020204" pitchFamily="34" charset="0"/>
              </a:rPr>
              <a:t>Dat was </a:t>
            </a:r>
            <a:r>
              <a:rPr lang="nl-NL" sz="1850" b="1" i="1">
                <a:effectLst/>
                <a:ea typeface="Times New Roman" panose="02020603050405020304" pitchFamily="18" charset="0"/>
                <a:cs typeface="Arial" panose="020B0604020202020204" pitchFamily="34" charset="0"/>
              </a:rPr>
              <a:t>volgens haar het beste wat je kunt doen, de raad</a:t>
            </a:r>
            <a:r>
              <a:rPr lang="nl-NL" sz="1850">
                <a:effectLst/>
                <a:ea typeface="Times New Roman" panose="02020603050405020304" pitchFamily="18" charset="0"/>
                <a:cs typeface="Arial" panose="020B0604020202020204" pitchFamily="34" charset="0"/>
              </a:rPr>
              <a:t>. </a:t>
            </a:r>
            <a:r>
              <a:rPr lang="nl-NL" sz="1850">
                <a:ea typeface="Calibri"/>
                <a:cs typeface="Calibri"/>
              </a:rPr>
              <a:t>Ook zei ze altijd: “Je moet de jongens goed </a:t>
            </a:r>
            <a:r>
              <a:rPr lang="nl-NL" sz="1850" b="1" u="sng">
                <a:ea typeface="Calibri"/>
                <a:cs typeface="Calibri"/>
              </a:rPr>
              <a:t>in de gaten houden</a:t>
            </a:r>
            <a:r>
              <a:rPr lang="nl-NL" sz="1850">
                <a:ea typeface="Calibri"/>
                <a:cs typeface="Calibri"/>
              </a:rPr>
              <a:t> hoor”! Goed </a:t>
            </a:r>
            <a:r>
              <a:rPr lang="nl-NL" sz="1850" b="1" i="1">
                <a:ea typeface="Calibri"/>
                <a:cs typeface="Calibri"/>
              </a:rPr>
              <a:t>op ze letten</a:t>
            </a:r>
            <a:r>
              <a:rPr lang="nl-NL" sz="1850">
                <a:ea typeface="Calibri"/>
                <a:cs typeface="Calibri"/>
              </a:rPr>
              <a:t>.</a:t>
            </a:r>
            <a:br>
              <a:rPr lang="nl-NL" sz="1850">
                <a:ea typeface="Calibri"/>
                <a:cs typeface="Calibri"/>
              </a:rPr>
            </a:br>
            <a:r>
              <a:rPr lang="nl-NL" sz="1850">
                <a:ea typeface="Calibri"/>
                <a:cs typeface="Calibri"/>
              </a:rPr>
              <a:t>Mijn buurjongens en ik gingen altijd samen naar het parkje achter ons huis. We hoopten altijd dat we iets zouden vinden. Dat vonden we </a:t>
            </a:r>
            <a:r>
              <a:rPr lang="nl-NL" sz="1850" b="1" u="sng">
                <a:ea typeface="Calibri"/>
                <a:cs typeface="Calibri"/>
              </a:rPr>
              <a:t>behoorlijk</a:t>
            </a:r>
            <a:r>
              <a:rPr lang="nl-NL" sz="1850">
                <a:ea typeface="Calibri"/>
                <a:cs typeface="Calibri"/>
              </a:rPr>
              <a:t> (</a:t>
            </a:r>
            <a:r>
              <a:rPr lang="nl-NL" sz="1850" b="1" i="1">
                <a:ea typeface="Calibri"/>
                <a:cs typeface="Calibri"/>
              </a:rPr>
              <a:t>erg, flink</a:t>
            </a:r>
            <a:r>
              <a:rPr lang="nl-NL" sz="1850">
                <a:ea typeface="Calibri"/>
                <a:cs typeface="Calibri"/>
              </a:rPr>
              <a:t>) spannend! We vonden een keer botten van een dier. Dat was gaaf! Eén bot zagen we zo liggen. Daarna </a:t>
            </a:r>
            <a:r>
              <a:rPr lang="nl-NL" sz="1850" b="1" u="sng">
                <a:ea typeface="Calibri"/>
                <a:cs typeface="Calibri"/>
              </a:rPr>
              <a:t>verwijderden</a:t>
            </a:r>
            <a:r>
              <a:rPr lang="nl-NL" sz="1850">
                <a:ea typeface="Calibri"/>
                <a:cs typeface="Calibri"/>
              </a:rPr>
              <a:t> we voorzichtig wat zand en mos, we </a:t>
            </a:r>
            <a:r>
              <a:rPr lang="nl-NL" sz="1850" b="1" i="1">
                <a:ea typeface="Calibri"/>
                <a:cs typeface="Calibri"/>
              </a:rPr>
              <a:t>haalden</a:t>
            </a:r>
            <a:r>
              <a:rPr lang="nl-NL" sz="1850">
                <a:ea typeface="Calibri"/>
                <a:cs typeface="Calibri"/>
              </a:rPr>
              <a:t> dat eerst </a:t>
            </a:r>
            <a:r>
              <a:rPr lang="nl-NL" sz="1850" b="1" i="1">
                <a:ea typeface="Calibri"/>
                <a:cs typeface="Calibri"/>
              </a:rPr>
              <a:t>weg</a:t>
            </a:r>
            <a:r>
              <a:rPr lang="nl-NL" sz="1850">
                <a:ea typeface="Calibri"/>
                <a:cs typeface="Calibri"/>
              </a:rPr>
              <a:t>, en toen vonden we nog meer botten. Sommige botten zaten nog aan elkaar; </a:t>
            </a:r>
            <a:r>
              <a:rPr lang="nl-NL" sz="1850" b="1" u="sng">
                <a:ea typeface="Calibri"/>
                <a:cs typeface="Calibri"/>
              </a:rPr>
              <a:t>een gewricht</a:t>
            </a:r>
            <a:r>
              <a:rPr lang="nl-NL" sz="1850">
                <a:ea typeface="Calibri"/>
                <a:cs typeface="Calibri"/>
              </a:rPr>
              <a:t> van een pootje! </a:t>
            </a:r>
            <a:r>
              <a:rPr lang="nl-NL" sz="1850">
                <a:effectLst/>
                <a:ea typeface="Times New Roman" panose="02020603050405020304" pitchFamily="18" charset="0"/>
                <a:cs typeface="Arial" panose="020B0604020202020204" pitchFamily="34" charset="0"/>
              </a:rPr>
              <a:t>Het gewricht is </a:t>
            </a:r>
            <a:r>
              <a:rPr lang="nl-NL" sz="1850" b="1" i="1">
                <a:effectLst/>
                <a:ea typeface="Times New Roman" panose="02020603050405020304" pitchFamily="18" charset="0"/>
                <a:cs typeface="Arial" panose="020B0604020202020204" pitchFamily="34" charset="0"/>
              </a:rPr>
              <a:t>de plek waar je je lichaam kunt buigen (bijvoorbeeld een knie)</a:t>
            </a:r>
            <a:r>
              <a:rPr lang="nl-NL" sz="1850">
                <a:effectLst/>
                <a:ea typeface="Times New Roman" panose="02020603050405020304" pitchFamily="18" charset="0"/>
                <a:cs typeface="Arial" panose="020B0604020202020204" pitchFamily="34" charset="0"/>
              </a:rPr>
              <a:t>. </a:t>
            </a:r>
            <a:r>
              <a:rPr lang="nl-NL" sz="1850">
                <a:ea typeface="Calibri"/>
                <a:cs typeface="Calibri"/>
              </a:rPr>
              <a:t>Snel gingen we terug naar huis en de buurvrouw </a:t>
            </a:r>
            <a:r>
              <a:rPr lang="nl-NL" sz="1850" b="1" u="sng">
                <a:ea typeface="Calibri"/>
                <a:cs typeface="Calibri"/>
              </a:rPr>
              <a:t>controleerde</a:t>
            </a:r>
            <a:r>
              <a:rPr lang="nl-NL" sz="1850">
                <a:ea typeface="Calibri"/>
                <a:cs typeface="Calibri"/>
              </a:rPr>
              <a:t> de botten. Ze ging </a:t>
            </a:r>
            <a:r>
              <a:rPr lang="nl-NL" sz="1850" b="1" i="1">
                <a:effectLst/>
                <a:ea typeface="Times New Roman" panose="02020603050405020304" pitchFamily="18" charset="0"/>
                <a:cs typeface="Arial" panose="020B0604020202020204" pitchFamily="34" charset="0"/>
              </a:rPr>
              <a:t>kijken of alles goed is</a:t>
            </a:r>
            <a:r>
              <a:rPr lang="nl-NL" sz="1850">
                <a:effectLst/>
                <a:ea typeface="Times New Roman" panose="02020603050405020304" pitchFamily="18" charset="0"/>
                <a:cs typeface="Arial" panose="020B0604020202020204" pitchFamily="34" charset="0"/>
              </a:rPr>
              <a:t>. </a:t>
            </a:r>
            <a:r>
              <a:rPr lang="nl-NL" sz="1850">
                <a:ea typeface="Calibri"/>
                <a:cs typeface="Calibri"/>
              </a:rPr>
              <a:t>Het waren botten van een vogel, zei ze. Ook gaf ze weer advies: “Vogels die dood zijn gegaan kunnen ziek zijn geweest. Je kunt </a:t>
            </a:r>
            <a:r>
              <a:rPr lang="nl-NL" sz="1850" b="1" u="sng">
                <a:ea typeface="Calibri"/>
                <a:cs typeface="Calibri"/>
              </a:rPr>
              <a:t>besmet</a:t>
            </a:r>
            <a:r>
              <a:rPr lang="nl-NL" sz="1850">
                <a:ea typeface="Calibri"/>
                <a:cs typeface="Calibri"/>
              </a:rPr>
              <a:t> raken als je ze aanraakt! </a:t>
            </a:r>
            <a:r>
              <a:rPr lang="nl-NL" sz="1850">
                <a:effectLst/>
                <a:ea typeface="Times New Roman" panose="02020603050405020304" pitchFamily="18" charset="0"/>
                <a:cs typeface="Arial" panose="020B0604020202020204" pitchFamily="34" charset="0"/>
              </a:rPr>
              <a:t>Besmetten betekent </a:t>
            </a:r>
            <a:r>
              <a:rPr lang="nl-NL" sz="1850" b="1" i="1">
                <a:effectLst/>
                <a:ea typeface="Times New Roman" panose="02020603050405020304" pitchFamily="18" charset="0"/>
                <a:cs typeface="Arial" panose="020B0604020202020204" pitchFamily="34" charset="0"/>
              </a:rPr>
              <a:t>een ziekte aan iemand doorgeven</a:t>
            </a:r>
            <a:r>
              <a:rPr lang="nl-NL" sz="1850">
                <a:effectLst/>
                <a:ea typeface="Times New Roman" panose="02020603050405020304" pitchFamily="18" charset="0"/>
                <a:cs typeface="Arial" panose="020B0604020202020204" pitchFamily="34" charset="0"/>
              </a:rPr>
              <a:t>. </a:t>
            </a:r>
            <a:r>
              <a:rPr lang="nl-NL" sz="1850">
                <a:ea typeface="Calibri"/>
                <a:cs typeface="Calibri"/>
              </a:rPr>
              <a:t>Het is beter om handschoenen te dragen als je botten opraapt”. Deze vogel was al héél erg lang geleden dood gegaan. Er waren alleen nog een paar botten over, dus het was </a:t>
            </a:r>
            <a:r>
              <a:rPr lang="nl-NL" sz="1850" b="1" u="sng">
                <a:ea typeface="Calibri"/>
                <a:cs typeface="Calibri"/>
              </a:rPr>
              <a:t>onschuldig</a:t>
            </a:r>
            <a:r>
              <a:rPr lang="nl-NL" sz="1850">
                <a:ea typeface="Calibri"/>
                <a:cs typeface="Calibri"/>
              </a:rPr>
              <a:t>. Het was </a:t>
            </a:r>
            <a:r>
              <a:rPr lang="nl-NL" sz="1850" b="1" i="1">
                <a:ea typeface="Calibri"/>
                <a:cs typeface="Calibri"/>
              </a:rPr>
              <a:t>niet gevaarlijk</a:t>
            </a:r>
            <a:r>
              <a:rPr lang="nl-NL" sz="1850">
                <a:ea typeface="Calibri"/>
                <a:cs typeface="Calibri"/>
              </a:rPr>
              <a:t>. Hier zouden we niet besmet door raken. Maar het was een goed advies van de buurvrouw! Wel zielig dat vogels doodgaan als ze ziek zijn hè? Ik zou ze het liefst laten </a:t>
            </a:r>
            <a:r>
              <a:rPr lang="nl-NL" sz="1850" b="1" u="sng">
                <a:ea typeface="Calibri"/>
                <a:cs typeface="Calibri"/>
              </a:rPr>
              <a:t>behandelen</a:t>
            </a:r>
            <a:r>
              <a:rPr lang="nl-NL" sz="1850">
                <a:ea typeface="Calibri"/>
                <a:cs typeface="Calibri"/>
              </a:rPr>
              <a:t> door een dierenarts.</a:t>
            </a:r>
            <a:r>
              <a:rPr lang="nl-NL" sz="1850">
                <a:effectLst/>
                <a:ea typeface="Times New Roman" panose="02020603050405020304" pitchFamily="18" charset="0"/>
                <a:cs typeface="Arial" panose="020B0604020202020204" pitchFamily="34" charset="0"/>
              </a:rPr>
              <a:t> Ze </a:t>
            </a:r>
            <a:r>
              <a:rPr lang="nl-NL" sz="1850" b="1" i="1">
                <a:effectLst/>
                <a:ea typeface="Times New Roman" panose="02020603050405020304" pitchFamily="18" charset="0"/>
                <a:cs typeface="Arial" panose="020B0604020202020204" pitchFamily="34" charset="0"/>
              </a:rPr>
              <a:t>proberen beter te maken</a:t>
            </a:r>
            <a:r>
              <a:rPr lang="nl-NL" sz="1850">
                <a:effectLst/>
                <a:ea typeface="Times New Roman" panose="02020603050405020304" pitchFamily="18" charset="0"/>
                <a:cs typeface="Arial" panose="020B0604020202020204" pitchFamily="34" charset="0"/>
              </a:rPr>
              <a:t>.</a:t>
            </a:r>
            <a:r>
              <a:rPr lang="nl-NL" sz="1850">
                <a:ea typeface="Calibri"/>
                <a:cs typeface="Calibri"/>
              </a:rPr>
              <a:t> Maar ja…</a:t>
            </a:r>
          </a:p>
          <a:p>
            <a:pPr marL="0" indent="0">
              <a:spcBef>
                <a:spcPts val="200"/>
              </a:spcBef>
              <a:spcAft>
                <a:spcPts val="200"/>
              </a:spcAft>
              <a:buNone/>
            </a:pPr>
            <a:r>
              <a:rPr lang="nl-NL" sz="1850">
                <a:effectLst/>
                <a:ea typeface="Times New Roman" panose="02020603050405020304" pitchFamily="18" charset="0"/>
                <a:cs typeface="Calibri"/>
              </a:rPr>
              <a:t>Thuis </a:t>
            </a:r>
            <a:r>
              <a:rPr lang="nl-NL" sz="1850" b="1" u="sng">
                <a:ea typeface="Times New Roman" panose="02020603050405020304" pitchFamily="18" charset="0"/>
                <a:cs typeface="Calibri"/>
              </a:rPr>
              <a:t>noteerden</a:t>
            </a:r>
            <a:r>
              <a:rPr lang="nl-NL" sz="1850">
                <a:ea typeface="Times New Roman" panose="02020603050405020304" pitchFamily="18" charset="0"/>
                <a:cs typeface="Calibri"/>
              </a:rPr>
              <a:t> of </a:t>
            </a:r>
            <a:r>
              <a:rPr lang="nl-NL" sz="1850" b="1" i="1">
                <a:ea typeface="Times New Roman" panose="02020603050405020304" pitchFamily="18" charset="0"/>
                <a:cs typeface="Calibri"/>
              </a:rPr>
              <a:t>schreven </a:t>
            </a:r>
            <a:r>
              <a:rPr lang="nl-NL" sz="1850">
                <a:ea typeface="Times New Roman" panose="02020603050405020304" pitchFamily="18" charset="0"/>
                <a:cs typeface="Calibri"/>
              </a:rPr>
              <a:t>we </a:t>
            </a:r>
            <a:r>
              <a:rPr lang="nl-NL" sz="1850" b="1" i="1">
                <a:ea typeface="Times New Roman" panose="02020603050405020304" pitchFamily="18" charset="0"/>
                <a:cs typeface="Calibri"/>
              </a:rPr>
              <a:t>op</a:t>
            </a:r>
            <a:r>
              <a:rPr lang="nl-NL" sz="1850">
                <a:ea typeface="Times New Roman" panose="02020603050405020304" pitchFamily="18" charset="0"/>
                <a:cs typeface="Calibri"/>
              </a:rPr>
              <a:t> in een schriftje wat we hadden gevonden in het park. We schreven de datum erbij en waar we het precies hadden gevonden. Dat schriftje heb ik altijd bewaard en ik heb het thuis nog ergens liggen. Hebben jullie ook wel eens botten gevonden in de natuur?</a:t>
            </a:r>
            <a:endParaRPr lang="nl-NL" sz="1850">
              <a:effectLst/>
              <a:ea typeface="Times New Roman" panose="02020603050405020304" pitchFamily="18" charset="0"/>
              <a:cs typeface="Arial"/>
            </a:endParaRPr>
          </a:p>
          <a:p>
            <a:pPr marL="0" lvl="0" indent="0">
              <a:spcBef>
                <a:spcPts val="200"/>
              </a:spcBef>
              <a:spcAft>
                <a:spcPts val="200"/>
              </a:spcAft>
              <a:buNone/>
            </a:pPr>
            <a:endParaRPr lang="nl-NL" sz="240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onschuldig</a:t>
            </a:r>
          </a:p>
        </p:txBody>
      </p:sp>
      <p:pic>
        <p:nvPicPr>
          <p:cNvPr id="2" name="Afbeelding 1" descr="Afbeelding met persoon, vinger, nagel, buitenshuis&#10;&#10;Door AI gegenereerde inhoud is mogelijk onjuist.">
            <a:extLst>
              <a:ext uri="{FF2B5EF4-FFF2-40B4-BE49-F238E27FC236}">
                <a16:creationId xmlns:a16="http://schemas.microsoft.com/office/drawing/2014/main" id="{5678A9AC-9DEE-7FEF-DC44-AC515D128A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68671" y="1340208"/>
            <a:ext cx="5411271" cy="5411271"/>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behandelen</a:t>
            </a:r>
          </a:p>
        </p:txBody>
      </p:sp>
      <p:pic>
        <p:nvPicPr>
          <p:cNvPr id="4" name="Afbeelding 3" descr="Afbeelding met papegaai, vogel, overdekt, persoon&#10;&#10;Door AI gegenereerde inhoud is mogelijk onjuist.">
            <a:extLst>
              <a:ext uri="{FF2B5EF4-FFF2-40B4-BE49-F238E27FC236}">
                <a16:creationId xmlns:a16="http://schemas.microsoft.com/office/drawing/2014/main" id="{5821CCF2-0513-8F03-DD38-282F5E0DF5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3481" y="1429377"/>
            <a:ext cx="7437038" cy="4958025"/>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noteren</a:t>
            </a:r>
          </a:p>
        </p:txBody>
      </p:sp>
      <p:pic>
        <p:nvPicPr>
          <p:cNvPr id="4" name="Afbeelding 3" descr="Afbeelding met persoon, Menselijk gezicht, kleding, boek&#10;&#10;Door AI gegenereerde inhoud is mogelijk onjuist.">
            <a:extLst>
              <a:ext uri="{FF2B5EF4-FFF2-40B4-BE49-F238E27FC236}">
                <a16:creationId xmlns:a16="http://schemas.microsoft.com/office/drawing/2014/main" id="{D44A69AE-7FC6-25CD-A07E-EB3D15E185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07093" y="1522736"/>
            <a:ext cx="5050908" cy="5050908"/>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besmetten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ontsmetten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een ziekte aan iemand doorgeven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endParaRPr lang="nl-NL" sz="20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Als je een dode vogel aanraakt, kan je </a:t>
            </a:r>
            <a:r>
              <a:rPr lang="nl-NL" sz="2400" i="1" u="sng">
                <a:solidFill>
                  <a:srgbClr val="387038"/>
                </a:solidFill>
                <a:latin typeface="Century Gothic" panose="020B0502020202020204" pitchFamily="34" charset="0"/>
                <a:ea typeface="Calibri"/>
                <a:cs typeface="Times New Roman"/>
              </a:rPr>
              <a:t>besmet</a:t>
            </a:r>
            <a:r>
              <a:rPr lang="nl-NL" sz="2400" i="1">
                <a:solidFill>
                  <a:srgbClr val="387038"/>
                </a:solidFill>
                <a:latin typeface="Century Gothic" panose="020B0502020202020204" pitchFamily="34" charset="0"/>
                <a:ea typeface="Calibri"/>
                <a:cs typeface="Times New Roman"/>
              </a:rPr>
              <a:t> raken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desinfecteren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4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Als je bang bent om een virus te krijgen, kun je je handen </a:t>
            </a:r>
            <a:r>
              <a:rPr lang="nl-NL" sz="2400" i="1" u="sng">
                <a:solidFill>
                  <a:srgbClr val="387038"/>
                </a:solidFill>
                <a:latin typeface="Century Gothic" panose="020B0502020202020204" pitchFamily="34" charset="0"/>
                <a:ea typeface="Calibri"/>
                <a:cs typeface="Times New Roman"/>
              </a:rPr>
              <a:t>ontsmetten</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persoon, vinger, duim, nagel&#10;&#10;Automatisch gegenereerde beschrijving">
            <a:extLst>
              <a:ext uri="{FF2B5EF4-FFF2-40B4-BE49-F238E27FC236}">
                <a16:creationId xmlns:a16="http://schemas.microsoft.com/office/drawing/2014/main" id="{204CC941-DB92-929B-8DEB-2BD9E1B0A8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86303" y="2236314"/>
            <a:ext cx="3560255" cy="2385371"/>
          </a:xfrm>
          <a:prstGeom prst="rect">
            <a:avLst/>
          </a:prstGeom>
        </p:spPr>
      </p:pic>
      <p:grpSp>
        <p:nvGrpSpPr>
          <p:cNvPr id="8" name="Groep 7">
            <a:extLst>
              <a:ext uri="{FF2B5EF4-FFF2-40B4-BE49-F238E27FC236}">
                <a16:creationId xmlns:a16="http://schemas.microsoft.com/office/drawing/2014/main" id="{F70F528C-7CA6-A3F1-8E7D-6CEA21842DA9}"/>
              </a:ext>
            </a:extLst>
          </p:cNvPr>
          <p:cNvGrpSpPr/>
          <p:nvPr/>
        </p:nvGrpSpPr>
        <p:grpSpPr>
          <a:xfrm>
            <a:off x="516683" y="2630321"/>
            <a:ext cx="3522841" cy="1944547"/>
            <a:chOff x="88376" y="1377388"/>
            <a:chExt cx="8786132" cy="4849792"/>
          </a:xfrm>
        </p:grpSpPr>
        <p:pic>
          <p:nvPicPr>
            <p:cNvPr id="18" name="Afbeelding 17" descr="Afbeelding met animatie, tekenfilm, Animatie, Tekenfilm&#10;&#10;Automatisch gegenereerde beschrijving">
              <a:extLst>
                <a:ext uri="{FF2B5EF4-FFF2-40B4-BE49-F238E27FC236}">
                  <a16:creationId xmlns:a16="http://schemas.microsoft.com/office/drawing/2014/main" id="{4EDD9D87-0F03-414A-153C-58311A9C92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64537" y="1377388"/>
              <a:ext cx="6509971" cy="2511706"/>
            </a:xfrm>
            <a:prstGeom prst="rect">
              <a:avLst/>
            </a:prstGeom>
          </p:spPr>
        </p:pic>
        <p:pic>
          <p:nvPicPr>
            <p:cNvPr id="19" name="Afbeelding 18" descr="Afbeelding met tekening, silhouet, illustratie, zwart-wit&#10;&#10;Door AI gegenereerde inhoud is mogelijk onjuist.">
              <a:extLst>
                <a:ext uri="{FF2B5EF4-FFF2-40B4-BE49-F238E27FC236}">
                  <a16:creationId xmlns:a16="http://schemas.microsoft.com/office/drawing/2014/main" id="{A391097F-591E-5EE5-EF83-4D9DBE1DEA5A}"/>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a:stretch/>
          </p:blipFill>
          <p:spPr>
            <a:xfrm>
              <a:off x="393539" y="4247909"/>
              <a:ext cx="4178462" cy="1979271"/>
            </a:xfrm>
            <a:prstGeom prst="rect">
              <a:avLst/>
            </a:prstGeom>
          </p:spPr>
        </p:pic>
        <p:pic>
          <p:nvPicPr>
            <p:cNvPr id="20" name="Afbeelding 19" descr="Afbeelding met clipart, Stencil, silhouet, illustratie&#10;&#10;Door AI gegenereerde inhoud is mogelijk onjuist.">
              <a:extLst>
                <a:ext uri="{FF2B5EF4-FFF2-40B4-BE49-F238E27FC236}">
                  <a16:creationId xmlns:a16="http://schemas.microsoft.com/office/drawing/2014/main" id="{6A950E4E-56AF-C844-D315-9CC1A16CD72E}"/>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p:blipFill>
          <p:spPr>
            <a:xfrm rot="11161180">
              <a:off x="88376" y="3538139"/>
              <a:ext cx="2176041" cy="1799863"/>
            </a:xfrm>
            <a:prstGeom prst="rect">
              <a:avLst/>
            </a:prstGeom>
          </p:spPr>
        </p:pic>
      </p:grpSp>
    </p:spTree>
    <p:extLst>
      <p:ext uri="{BB962C8B-B14F-4D97-AF65-F5344CB8AC3E}">
        <p14:creationId xmlns:p14="http://schemas.microsoft.com/office/powerpoint/2010/main" val="3609041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behoorlijk</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nauwelijks</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erg, flink</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We vonden het </a:t>
            </a:r>
            <a:r>
              <a:rPr lang="nl-NL" sz="2400" i="1" u="sng">
                <a:solidFill>
                  <a:srgbClr val="387038"/>
                </a:solidFill>
                <a:latin typeface="Century Gothic" panose="020B0502020202020204" pitchFamily="34" charset="0"/>
                <a:ea typeface="Calibri"/>
                <a:cs typeface="Times New Roman"/>
              </a:rPr>
              <a:t>behoorlijk</a:t>
            </a:r>
            <a:r>
              <a:rPr lang="nl-NL" sz="2400" i="1">
                <a:solidFill>
                  <a:srgbClr val="387038"/>
                </a:solidFill>
                <a:latin typeface="Century Gothic" panose="020B0502020202020204" pitchFamily="34" charset="0"/>
                <a:ea typeface="Calibri"/>
                <a:cs typeface="Times New Roman"/>
              </a:rPr>
              <a:t> spannend om te gaan zoeken in het park.</a:t>
            </a:r>
          </a:p>
          <a:p>
            <a:pPr algn="ctr">
              <a:lnSpc>
                <a:spcPct val="107000"/>
              </a:lnSpc>
              <a:spcAft>
                <a:spcPts val="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bijna niet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Het is </a:t>
            </a:r>
            <a:r>
              <a:rPr lang="nl-NL" sz="2400" i="1" u="sng">
                <a:solidFill>
                  <a:srgbClr val="387038"/>
                </a:solidFill>
                <a:latin typeface="Century Gothic" panose="020B0502020202020204" pitchFamily="34" charset="0"/>
                <a:ea typeface="Calibri"/>
                <a:cs typeface="Times New Roman"/>
              </a:rPr>
              <a:t>nauwelijks</a:t>
            </a:r>
            <a:r>
              <a:rPr lang="nl-NL" sz="2400" i="1">
                <a:solidFill>
                  <a:srgbClr val="387038"/>
                </a:solidFill>
                <a:latin typeface="Century Gothic" panose="020B0502020202020204" pitchFamily="34" charset="0"/>
                <a:ea typeface="Calibri"/>
                <a:cs typeface="Times New Roman"/>
              </a:rPr>
              <a:t> spannend om op de bank te zitten niksen.</a:t>
            </a:r>
          </a:p>
          <a:p>
            <a:pPr algn="ctr">
              <a:lnSpc>
                <a:spcPct val="107000"/>
              </a:lnSpc>
            </a:pP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Pijl: omlaag 17">
            <a:extLst>
              <a:ext uri="{FF2B5EF4-FFF2-40B4-BE49-F238E27FC236}">
                <a16:creationId xmlns:a16="http://schemas.microsoft.com/office/drawing/2014/main" id="{FA384D54-F516-9C92-6AB4-1C15D537C044}"/>
              </a:ext>
            </a:extLst>
          </p:cNvPr>
          <p:cNvSpPr/>
          <p:nvPr/>
        </p:nvSpPr>
        <p:spPr>
          <a:xfrm rot="10800000">
            <a:off x="2196144" y="1789288"/>
            <a:ext cx="1052435" cy="307041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Afbeelding 18" descr="Afbeelding met tekenfilm, clipart, smiley, emoticon&#10;&#10;Door AI gegenereerde inhoud is mogelijk onjuist.">
            <a:extLst>
              <a:ext uri="{FF2B5EF4-FFF2-40B4-BE49-F238E27FC236}">
                <a16:creationId xmlns:a16="http://schemas.microsoft.com/office/drawing/2014/main" id="{AFFDBE74-4786-7928-7C7B-7E0F87E016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2541" y="2155495"/>
            <a:ext cx="983809" cy="957013"/>
          </a:xfrm>
          <a:prstGeom prst="rect">
            <a:avLst/>
          </a:prstGeom>
        </p:spPr>
      </p:pic>
      <p:sp>
        <p:nvSpPr>
          <p:cNvPr id="20" name="Pijl: omlaag 19">
            <a:extLst>
              <a:ext uri="{FF2B5EF4-FFF2-40B4-BE49-F238E27FC236}">
                <a16:creationId xmlns:a16="http://schemas.microsoft.com/office/drawing/2014/main" id="{0B03C999-6ECA-5F27-982A-81A9F618EF87}"/>
              </a:ext>
            </a:extLst>
          </p:cNvPr>
          <p:cNvSpPr/>
          <p:nvPr/>
        </p:nvSpPr>
        <p:spPr>
          <a:xfrm>
            <a:off x="6326670" y="1893793"/>
            <a:ext cx="1052435" cy="307041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4" name="Afbeelding 23" descr="Afbeelding met glimlach, smiley, emoticon, geel&#10;&#10;Door AI gegenereerde inhoud is mogelijk onjuist.">
            <a:extLst>
              <a:ext uri="{FF2B5EF4-FFF2-40B4-BE49-F238E27FC236}">
                <a16:creationId xmlns:a16="http://schemas.microsoft.com/office/drawing/2014/main" id="{BE8AA56D-7260-5861-EB4C-1276C2346F5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192782" y="3845399"/>
            <a:ext cx="1090447" cy="1164508"/>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onschuldig</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schadelijk</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niet gevaarlijk</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Het oppakken van deze botten is </a:t>
            </a:r>
            <a:r>
              <a:rPr lang="nl-NL" sz="2400" i="1" u="sng">
                <a:solidFill>
                  <a:srgbClr val="387038"/>
                </a:solidFill>
                <a:latin typeface="Century Gothic" panose="020B0502020202020204" pitchFamily="34" charset="0"/>
                <a:ea typeface="Calibri"/>
                <a:cs typeface="Times New Roman"/>
              </a:rPr>
              <a:t>onschuldig</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als iets schade veroorzaakt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Het oppakken van een dode vogel kan </a:t>
            </a:r>
            <a:r>
              <a:rPr lang="nl-NL" sz="2400" i="1" u="sng">
                <a:solidFill>
                  <a:srgbClr val="387038"/>
                </a:solidFill>
                <a:latin typeface="Century Gothic" panose="020B0502020202020204" pitchFamily="34" charset="0"/>
                <a:ea typeface="Calibri"/>
                <a:cs typeface="Times New Roman"/>
              </a:rPr>
              <a:t>schadelijk</a:t>
            </a:r>
            <a:r>
              <a:rPr lang="nl-NL" sz="2400" i="1">
                <a:solidFill>
                  <a:srgbClr val="387038"/>
                </a:solidFill>
                <a:latin typeface="Century Gothic" panose="020B0502020202020204" pitchFamily="34" charset="0"/>
                <a:ea typeface="Calibri"/>
                <a:cs typeface="Times New Roman"/>
              </a:rPr>
              <a:t> zijn voor je.</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 name="Afbeelding 19" descr="Afbeelding met vogel, persoon, nagel, voeden&#10;&#10;Door AI gegenereerde inhoud is mogelijk onjuist.">
            <a:extLst>
              <a:ext uri="{FF2B5EF4-FFF2-40B4-BE49-F238E27FC236}">
                <a16:creationId xmlns:a16="http://schemas.microsoft.com/office/drawing/2014/main" id="{6846D333-4752-6A2C-41AF-D5231C372F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81216" y="2645539"/>
            <a:ext cx="3155795" cy="2103863"/>
          </a:xfrm>
          <a:prstGeom prst="rect">
            <a:avLst/>
          </a:prstGeom>
        </p:spPr>
      </p:pic>
      <p:pic>
        <p:nvPicPr>
          <p:cNvPr id="23" name="Afbeelding 22" descr="Afbeelding met persoon, vinger, nagel, buitenshuis&#10;&#10;Door AI gegenereerde inhoud is mogelijk onjuist.">
            <a:extLst>
              <a:ext uri="{FF2B5EF4-FFF2-40B4-BE49-F238E27FC236}">
                <a16:creationId xmlns:a16="http://schemas.microsoft.com/office/drawing/2014/main" id="{7F159981-6E98-CB20-F0AD-B6C6F3F7449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0320" y="2424018"/>
            <a:ext cx="2688232" cy="2688232"/>
          </a:xfrm>
          <a:prstGeom prst="rect">
            <a:avLst/>
          </a:prstGeom>
        </p:spPr>
      </p:pic>
    </p:spTree>
    <p:extLst>
      <p:ext uri="{BB962C8B-B14F-4D97-AF65-F5344CB8AC3E}">
        <p14:creationId xmlns:p14="http://schemas.microsoft.com/office/powerpoint/2010/main" val="2641391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4537605" y="189773"/>
            <a:ext cx="4438097" cy="115507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toevoegen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4176" y="20589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verwijderen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4670270" y="1412775"/>
            <a:ext cx="4298958" cy="501627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erbij doen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4000">
                <a:effectLst/>
                <a:latin typeface="Century Gothic" panose="020B0502020202020204" pitchFamily="34" charset="0"/>
                <a:ea typeface="Calibri"/>
                <a:cs typeface="Times New Roman"/>
              </a:rPr>
              <a:t>   </a:t>
            </a:r>
            <a:r>
              <a:rPr lang="nl-NL" sz="54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Door zand </a:t>
            </a:r>
            <a:r>
              <a:rPr lang="nl-NL" sz="2400" i="1" u="sng">
                <a:solidFill>
                  <a:srgbClr val="387038"/>
                </a:solidFill>
                <a:latin typeface="Century Gothic" panose="020B0502020202020204" pitchFamily="34" charset="0"/>
                <a:ea typeface="Calibri"/>
                <a:cs typeface="Times New Roman"/>
              </a:rPr>
              <a:t>toe te voegen </a:t>
            </a:r>
            <a:r>
              <a:rPr lang="nl-NL" sz="2400" i="1">
                <a:solidFill>
                  <a:srgbClr val="387038"/>
                </a:solidFill>
                <a:latin typeface="Century Gothic" panose="020B0502020202020204" pitchFamily="34" charset="0"/>
                <a:ea typeface="Calibri"/>
                <a:cs typeface="Times New Roman"/>
              </a:rPr>
              <a:t>werd het dier begraven.</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281580" y="1412777"/>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weghalen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Zij </a:t>
            </a:r>
            <a:r>
              <a:rPr lang="nl-NL" sz="2400" i="1" u="sng">
                <a:solidFill>
                  <a:srgbClr val="387038"/>
                </a:solidFill>
                <a:latin typeface="Century Gothic" panose="020B0502020202020204" pitchFamily="34" charset="0"/>
                <a:ea typeface="Calibri"/>
                <a:cs typeface="Times New Roman"/>
              </a:rPr>
              <a:t>verwijderen</a:t>
            </a:r>
            <a:r>
              <a:rPr lang="nl-NL" sz="2400" i="1">
                <a:solidFill>
                  <a:srgbClr val="387038"/>
                </a:solidFill>
                <a:latin typeface="Century Gothic" panose="020B0502020202020204" pitchFamily="34" charset="0"/>
                <a:ea typeface="Calibri"/>
                <a:cs typeface="Times New Roman"/>
              </a:rPr>
              <a:t> het zand en zien de botten.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kleding, persoon, boom, buitenshuis&#10;&#10;Door AI gegenereerde inhoud is mogelijk onjuist.">
            <a:extLst>
              <a:ext uri="{FF2B5EF4-FFF2-40B4-BE49-F238E27FC236}">
                <a16:creationId xmlns:a16="http://schemas.microsoft.com/office/drawing/2014/main" id="{ACF5F50B-DCC5-F7A3-87B7-2DE7D9B2B5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768" y="2141480"/>
            <a:ext cx="3121152" cy="3121152"/>
          </a:xfrm>
          <a:prstGeom prst="rect">
            <a:avLst/>
          </a:prstGeom>
        </p:spPr>
      </p:pic>
      <p:pic>
        <p:nvPicPr>
          <p:cNvPr id="19" name="Afbeelding 18" descr="Afbeelding met grond, buitenshuis, aarde, modder&#10;&#10;Door AI gegenereerde inhoud is mogelijk onjuist.">
            <a:extLst>
              <a:ext uri="{FF2B5EF4-FFF2-40B4-BE49-F238E27FC236}">
                <a16:creationId xmlns:a16="http://schemas.microsoft.com/office/drawing/2014/main" id="{A142CBAA-B16B-AB34-3AC7-9C7D32FA44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46491" y="2153113"/>
            <a:ext cx="3739164" cy="2893746"/>
          </a:xfrm>
          <a:prstGeom prst="rect">
            <a:avLst/>
          </a:prstGeom>
        </p:spPr>
      </p:pic>
    </p:spTree>
    <p:extLst>
      <p:ext uri="{BB962C8B-B14F-4D97-AF65-F5344CB8AC3E}">
        <p14:creationId xmlns:p14="http://schemas.microsoft.com/office/powerpoint/2010/main" val="1440642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latin typeface="Century Gothic" panose="020B0502020202020204" pitchFamily="34" charset="0"/>
                <a:ea typeface="Calibri"/>
                <a:cs typeface="Times New Roman"/>
              </a:rPr>
              <a:t>behandelen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effectLst/>
                <a:latin typeface="Century Gothic" panose="020B0502020202020204" pitchFamily="34" charset="0"/>
                <a:ea typeface="Calibri"/>
                <a:cs typeface="Times New Roman"/>
              </a:rPr>
              <a:t>verwaarlozen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proberen beter te maken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000">
              <a:effectLst/>
              <a:latin typeface="Century Gothic" panose="020B0502020202020204" pitchFamily="34" charset="0"/>
              <a:ea typeface="Calibri"/>
              <a:cs typeface="Times New Roman"/>
            </a:endParaRPr>
          </a:p>
          <a:p>
            <a:pPr algn="ctr">
              <a:lnSpc>
                <a:spcPct val="107000"/>
              </a:lnSpc>
              <a:spcAft>
                <a:spcPts val="0"/>
              </a:spcAft>
            </a:pPr>
            <a:br>
              <a:rPr lang="nl-NL" sz="2400" i="1">
                <a:solidFill>
                  <a:srgbClr val="387038"/>
                </a:solidFill>
                <a:latin typeface="Century Gothic" panose="020B0502020202020204" pitchFamily="34" charset="0"/>
                <a:ea typeface="Calibri"/>
                <a:cs typeface="Times New Roman"/>
              </a:rPr>
            </a:br>
            <a:r>
              <a:rPr lang="nl-NL" sz="2400" i="1">
                <a:solidFill>
                  <a:srgbClr val="387038"/>
                </a:solidFill>
                <a:latin typeface="Century Gothic" panose="020B0502020202020204" pitchFamily="34" charset="0"/>
                <a:ea typeface="Calibri"/>
                <a:cs typeface="Times New Roman"/>
              </a:rPr>
              <a:t>De dierenarts </a:t>
            </a:r>
            <a:r>
              <a:rPr lang="nl-NL" sz="2400" i="1" u="sng">
                <a:solidFill>
                  <a:srgbClr val="387038"/>
                </a:solidFill>
                <a:latin typeface="Century Gothic" panose="020B0502020202020204" pitchFamily="34" charset="0"/>
                <a:ea typeface="Calibri"/>
                <a:cs typeface="Times New Roman"/>
              </a:rPr>
              <a:t>behandelt</a:t>
            </a:r>
            <a:r>
              <a:rPr lang="nl-NL" sz="2400" i="1">
                <a:solidFill>
                  <a:srgbClr val="387038"/>
                </a:solidFill>
                <a:latin typeface="Century Gothic" panose="020B0502020202020204" pitchFamily="34" charset="0"/>
                <a:ea typeface="Calibri"/>
                <a:cs typeface="Times New Roman"/>
              </a:rPr>
              <a:t> de vogel</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te weinig aandacht besteden aan</a:t>
            </a: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16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Deze vogel wordt </a:t>
            </a:r>
            <a:r>
              <a:rPr lang="nl-NL" sz="2400" i="1" u="sng">
                <a:solidFill>
                  <a:srgbClr val="387038"/>
                </a:solidFill>
                <a:latin typeface="Century Gothic" panose="020B0502020202020204" pitchFamily="34" charset="0"/>
                <a:ea typeface="Calibri"/>
                <a:cs typeface="Times New Roman"/>
              </a:rPr>
              <a:t>verwaarloosd</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vogel, Huisdierartikelen, kooi, overdekt&#10;&#10;Door AI gegenereerde inhoud is mogelijk onjuist.">
            <a:extLst>
              <a:ext uri="{FF2B5EF4-FFF2-40B4-BE49-F238E27FC236}">
                <a16:creationId xmlns:a16="http://schemas.microsoft.com/office/drawing/2014/main" id="{93207F8A-F9E4-531C-2AB7-2026B02E88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09509" y="2592781"/>
            <a:ext cx="3694939" cy="2464524"/>
          </a:xfrm>
          <a:prstGeom prst="rect">
            <a:avLst/>
          </a:prstGeom>
        </p:spPr>
      </p:pic>
      <p:pic>
        <p:nvPicPr>
          <p:cNvPr id="18" name="Afbeelding 17" descr="Afbeelding met papegaai, vogel, overdekt, persoon&#10;&#10;Door AI gegenereerde inhoud is mogelijk onjuist.">
            <a:extLst>
              <a:ext uri="{FF2B5EF4-FFF2-40B4-BE49-F238E27FC236}">
                <a16:creationId xmlns:a16="http://schemas.microsoft.com/office/drawing/2014/main" id="{5B5764C9-E7BE-5C4C-0C72-9EEFF32946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0373" y="2660100"/>
            <a:ext cx="3577212" cy="2384808"/>
          </a:xfrm>
          <a:prstGeom prst="rect">
            <a:avLst/>
          </a:prstGeom>
        </p:spPr>
      </p:pic>
    </p:spTree>
    <p:extLst>
      <p:ext uri="{BB962C8B-B14F-4D97-AF65-F5344CB8AC3E}">
        <p14:creationId xmlns:p14="http://schemas.microsoft.com/office/powerpoint/2010/main" val="530182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585424"/>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585424"/>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653109"/>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65251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347231"/>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in de gaten houden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12367" y="33538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o</a:t>
            </a:r>
            <a:r>
              <a:rPr lang="nl-NL" sz="5400" b="1">
                <a:solidFill>
                  <a:srgbClr val="387038"/>
                </a:solidFill>
                <a:effectLst/>
                <a:latin typeface="Century Gothic" panose="020B0502020202020204" pitchFamily="34" charset="0"/>
                <a:ea typeface="Calibri"/>
                <a:cs typeface="Times New Roman"/>
              </a:rPr>
              <a:t>noplettend zijn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8" y="1655630"/>
            <a:ext cx="4280099" cy="476545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letten op</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 moeder </a:t>
            </a:r>
            <a:r>
              <a:rPr lang="nl-NL" sz="2400" i="1" u="sng">
                <a:solidFill>
                  <a:srgbClr val="387038"/>
                </a:solidFill>
                <a:latin typeface="Century Gothic" panose="020B0502020202020204" pitchFamily="34" charset="0"/>
                <a:ea typeface="Calibri"/>
                <a:cs typeface="Times New Roman"/>
              </a:rPr>
              <a:t>houdt</a:t>
            </a:r>
            <a:r>
              <a:rPr lang="nl-NL" sz="2400" i="1">
                <a:solidFill>
                  <a:srgbClr val="387038"/>
                </a:solidFill>
                <a:latin typeface="Century Gothic" panose="020B0502020202020204" pitchFamily="34" charset="0"/>
                <a:ea typeface="Calibri"/>
                <a:cs typeface="Times New Roman"/>
              </a:rPr>
              <a:t> de kinderen goed </a:t>
            </a:r>
            <a:r>
              <a:rPr lang="nl-NL" sz="2400" i="1" u="sng">
                <a:solidFill>
                  <a:srgbClr val="387038"/>
                </a:solidFill>
                <a:latin typeface="Century Gothic" panose="020B0502020202020204" pitchFamily="34" charset="0"/>
                <a:ea typeface="Calibri"/>
                <a:cs typeface="Times New Roman"/>
              </a:rPr>
              <a:t>in de gaten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44008" y="1652516"/>
            <a:ext cx="4145769" cy="48923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niet letten op</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u="sng">
                <a:solidFill>
                  <a:srgbClr val="387038"/>
                </a:solidFill>
                <a:latin typeface="Century Gothic" panose="020B0502020202020204" pitchFamily="34" charset="0"/>
                <a:ea typeface="Calibri"/>
                <a:cs typeface="Times New Roman"/>
              </a:rPr>
              <a:t>Onoplettend zijn</a:t>
            </a:r>
            <a:r>
              <a:rPr lang="nl-NL" sz="2400" i="1">
                <a:solidFill>
                  <a:srgbClr val="387038"/>
                </a:solidFill>
                <a:latin typeface="Century Gothic" panose="020B0502020202020204" pitchFamily="34" charset="0"/>
                <a:ea typeface="Calibri"/>
                <a:cs typeface="Times New Roman"/>
              </a:rPr>
              <a:t> in het verkeer is gevaarlijk.</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2779149E-4114-3F8D-CB8B-8DDFCAA6178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80506"/>
          <a:stretch/>
        </p:blipFill>
        <p:spPr>
          <a:xfrm>
            <a:off x="4842654" y="2396134"/>
            <a:ext cx="1081003" cy="2196414"/>
          </a:xfrm>
          <a:prstGeom prst="rect">
            <a:avLst/>
          </a:prstGeom>
        </p:spPr>
      </p:pic>
      <p:pic>
        <p:nvPicPr>
          <p:cNvPr id="9" name="Afbeelding 8">
            <a:extLst>
              <a:ext uri="{FF2B5EF4-FFF2-40B4-BE49-F238E27FC236}">
                <a16:creationId xmlns:a16="http://schemas.microsoft.com/office/drawing/2014/main" id="{920A591E-A651-627B-EAEB-778B1A5BD71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78287" y="2409018"/>
            <a:ext cx="2804050" cy="2196414"/>
          </a:xfrm>
          <a:prstGeom prst="rect">
            <a:avLst/>
          </a:prstGeom>
        </p:spPr>
      </p:pic>
      <p:pic>
        <p:nvPicPr>
          <p:cNvPr id="18" name="Afbeelding 17" descr="Afbeelding met gras, kleding, buitenshuis, persoon&#10;&#10;Door AI gegenereerde inhoud is mogelijk onjuist.">
            <a:extLst>
              <a:ext uri="{FF2B5EF4-FFF2-40B4-BE49-F238E27FC236}">
                <a16:creationId xmlns:a16="http://schemas.microsoft.com/office/drawing/2014/main" id="{A1D7EB68-8B96-7158-F47B-1B286937995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3112" y="2321830"/>
            <a:ext cx="3702208" cy="2469373"/>
          </a:xfrm>
          <a:prstGeom prst="rect">
            <a:avLst/>
          </a:prstGeom>
        </p:spPr>
      </p:pic>
    </p:spTree>
    <p:extLst>
      <p:ext uri="{BB962C8B-B14F-4D97-AF65-F5344CB8AC3E}">
        <p14:creationId xmlns:p14="http://schemas.microsoft.com/office/powerpoint/2010/main" val="1139701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15 – 8 april 2025</a:t>
            </a:r>
          </a:p>
          <a:p>
            <a:r>
              <a:rPr lang="nl-NL">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Antoinette Duijf</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controleren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negeren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199216" y="1408453"/>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kijken of alles goed is</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 botten worden </a:t>
            </a:r>
            <a:r>
              <a:rPr lang="nl-NL" sz="2400" i="1" u="sng">
                <a:solidFill>
                  <a:srgbClr val="387038"/>
                </a:solidFill>
                <a:latin typeface="Century Gothic" panose="020B0502020202020204" pitchFamily="34" charset="0"/>
                <a:ea typeface="Calibri"/>
                <a:cs typeface="Times New Roman"/>
              </a:rPr>
              <a:t>gecontroleerd</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geen aandacht besteden aan (iets of iemand) als dat wel wordt verwacht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vrouw </a:t>
            </a:r>
            <a:r>
              <a:rPr lang="nl-NL" sz="2400" i="1" u="sng">
                <a:solidFill>
                  <a:srgbClr val="387038"/>
                </a:solidFill>
                <a:latin typeface="Century Gothic" panose="020B0502020202020204" pitchFamily="34" charset="0"/>
                <a:ea typeface="Calibri"/>
                <a:cs typeface="Times New Roman"/>
              </a:rPr>
              <a:t>negeert</a:t>
            </a:r>
            <a:r>
              <a:rPr lang="nl-NL" sz="2400" i="1">
                <a:solidFill>
                  <a:srgbClr val="387038"/>
                </a:solidFill>
                <a:latin typeface="Century Gothic" panose="020B0502020202020204" pitchFamily="34" charset="0"/>
                <a:ea typeface="Calibri"/>
                <a:cs typeface="Times New Roman"/>
              </a:rPr>
              <a:t> haar collega.</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persoon, vinger, nagel, gras&#10;&#10;Door AI gegenereerde inhoud is mogelijk onjuist.">
            <a:extLst>
              <a:ext uri="{FF2B5EF4-FFF2-40B4-BE49-F238E27FC236}">
                <a16:creationId xmlns:a16="http://schemas.microsoft.com/office/drawing/2014/main" id="{0A5812E8-FD18-1A24-9E8C-3EDFE6EE7C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1836" y="2254146"/>
            <a:ext cx="3037723" cy="3037723"/>
          </a:xfrm>
          <a:prstGeom prst="rect">
            <a:avLst/>
          </a:prstGeom>
        </p:spPr>
      </p:pic>
      <p:pic>
        <p:nvPicPr>
          <p:cNvPr id="19" name="Afbeelding 18" descr="Afbeelding met persoon, kleding, computer, computer&#10;&#10;Door AI gegenereerde inhoud is mogelijk onjuist.">
            <a:extLst>
              <a:ext uri="{FF2B5EF4-FFF2-40B4-BE49-F238E27FC236}">
                <a16:creationId xmlns:a16="http://schemas.microsoft.com/office/drawing/2014/main" id="{BA3EDFD4-1AD0-809C-9A1D-72E6D71ED9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77666" y="3285552"/>
            <a:ext cx="3284498" cy="2190760"/>
          </a:xfrm>
          <a:prstGeom prst="rect">
            <a:avLst/>
          </a:prstGeom>
        </p:spPr>
      </p:pic>
    </p:spTree>
    <p:extLst>
      <p:ext uri="{BB962C8B-B14F-4D97-AF65-F5344CB8AC3E}">
        <p14:creationId xmlns:p14="http://schemas.microsoft.com/office/powerpoint/2010/main" val="931917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718961" y="386052"/>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660946" y="332656"/>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gewricht</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84082" y="2799484"/>
            <a:ext cx="196627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72474" y="2817034"/>
            <a:ext cx="1966270"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knie</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2544544" y="2799484"/>
            <a:ext cx="311221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2574716" y="2788405"/>
            <a:ext cx="2955825"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elleboog</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5848451" y="2787467"/>
            <a:ext cx="3029403"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765643" y="2787468"/>
            <a:ext cx="3112212"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schouder</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327473" y="386052"/>
            <a:ext cx="2540338" cy="169566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72200" y="322744"/>
            <a:ext cx="2654158" cy="676364"/>
          </a:xfrm>
          <a:prstGeom prst="rect">
            <a:avLst/>
          </a:prstGeom>
          <a:noFill/>
          <a:ln w="9525">
            <a:noFill/>
            <a:miter lim="800000"/>
            <a:headEnd/>
            <a:tailEnd/>
          </a:ln>
        </p:spPr>
        <p:txBody>
          <a:bodyPr rot="0" vert="horz" wrap="square" lIns="91440" tIns="45720" rIns="91440" bIns="45720" anchor="t" anchorCtr="0">
            <a:noAutofit/>
          </a:bodyPr>
          <a:lstStyle/>
          <a:p>
            <a:pPr>
              <a:spcAft>
                <a:spcPts val="800"/>
              </a:spcAft>
            </a:pPr>
            <a:r>
              <a:rPr lang="nl-NL" sz="2800">
                <a:effectLst/>
                <a:latin typeface="Century Gothic" panose="020B0502020202020204" pitchFamily="34" charset="0"/>
                <a:ea typeface="Calibri"/>
                <a:cs typeface="Times New Roman"/>
              </a:rPr>
              <a:t>= de plek waar je je lichaam kunt buigen</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Afbeelding 20" descr="Afbeelding met vogel, watervogel, ooievaar, snavel&#10;&#10;Door AI gegenereerde inhoud is mogelijk onjuist.">
            <a:extLst>
              <a:ext uri="{FF2B5EF4-FFF2-40B4-BE49-F238E27FC236}">
                <a16:creationId xmlns:a16="http://schemas.microsoft.com/office/drawing/2014/main" id="{E5B9D806-AF95-9FA9-7E2F-BC92F6BD4A1F}"/>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07952" y="5479449"/>
            <a:ext cx="1200608" cy="825718"/>
          </a:xfrm>
          <a:prstGeom prst="rect">
            <a:avLst/>
          </a:prstGeom>
        </p:spPr>
      </p:pic>
      <p:pic>
        <p:nvPicPr>
          <p:cNvPr id="22" name="Afbeelding 21" descr="Afbeelding met gereedschap, overdekt, kunst&#10;&#10;Door AI gegenereerde inhoud is mogelijk onjuist.">
            <a:extLst>
              <a:ext uri="{FF2B5EF4-FFF2-40B4-BE49-F238E27FC236}">
                <a16:creationId xmlns:a16="http://schemas.microsoft.com/office/drawing/2014/main" id="{3829CBBE-91A7-AD44-B7F7-5892F3AFF27A}"/>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11353" y="1302023"/>
            <a:ext cx="1474208" cy="779696"/>
          </a:xfrm>
          <a:prstGeom prst="rect">
            <a:avLst/>
          </a:prstGeom>
        </p:spPr>
      </p:pic>
      <p:pic>
        <p:nvPicPr>
          <p:cNvPr id="24" name="Afbeelding 23" descr="Afbeelding met röntgenfilm, tekst, Medische beeldbewerking, röntgenfoto&#10;&#10;Door AI gegenereerde inhoud is mogelijk onjuist.">
            <a:extLst>
              <a:ext uri="{FF2B5EF4-FFF2-40B4-BE49-F238E27FC236}">
                <a16:creationId xmlns:a16="http://schemas.microsoft.com/office/drawing/2014/main" id="{E9C969A1-5F82-B8E6-5FA4-A26B279A62D8}"/>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6563313" y="3589330"/>
            <a:ext cx="1639325" cy="1710535"/>
          </a:xfrm>
          <a:prstGeom prst="rect">
            <a:avLst/>
          </a:prstGeom>
        </p:spPr>
      </p:pic>
      <p:pic>
        <p:nvPicPr>
          <p:cNvPr id="25" name="Afbeelding 24" descr="Afbeelding met röntgenfilm, tekst, Medische beeldbewerking, röntgenfoto&#10;&#10;Door AI gegenereerde inhoud is mogelijk onjuist.">
            <a:extLst>
              <a:ext uri="{FF2B5EF4-FFF2-40B4-BE49-F238E27FC236}">
                <a16:creationId xmlns:a16="http://schemas.microsoft.com/office/drawing/2014/main" id="{95DE443B-1BD2-9A6B-D94A-9127A3782652}"/>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3194478" y="3581045"/>
            <a:ext cx="1715260" cy="1710535"/>
          </a:xfrm>
          <a:prstGeom prst="rect">
            <a:avLst/>
          </a:prstGeom>
        </p:spPr>
      </p:pic>
      <p:pic>
        <p:nvPicPr>
          <p:cNvPr id="26" name="Afbeelding 25" descr="Afbeelding met röntgenfilm, tekst, Medische beeldbewerking, röntgenfoto&#10;&#10;Door AI gegenereerde inhoud is mogelijk onjuist.">
            <a:extLst>
              <a:ext uri="{FF2B5EF4-FFF2-40B4-BE49-F238E27FC236}">
                <a16:creationId xmlns:a16="http://schemas.microsoft.com/office/drawing/2014/main" id="{917C4DBA-F868-BD4B-5987-F86EFB260DD2}"/>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460338" y="3612917"/>
            <a:ext cx="1695836" cy="1737175"/>
          </a:xfrm>
          <a:prstGeom prst="rect">
            <a:avLst/>
          </a:prstGeom>
        </p:spPr>
      </p:pic>
      <p:pic>
        <p:nvPicPr>
          <p:cNvPr id="29" name="Afbeelding 28" descr="Afbeelding met vogel, roofvogel, havik, fauna&#10;&#10;Door AI gegenereerde inhoud is mogelijk onjuist.">
            <a:extLst>
              <a:ext uri="{FF2B5EF4-FFF2-40B4-BE49-F238E27FC236}">
                <a16:creationId xmlns:a16="http://schemas.microsoft.com/office/drawing/2014/main" id="{98C35491-BBB9-E15C-3892-E5BCDBBE64C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682896" y="5463075"/>
            <a:ext cx="1253832" cy="794929"/>
          </a:xfrm>
          <a:prstGeom prst="rect">
            <a:avLst/>
          </a:prstGeom>
        </p:spPr>
      </p:pic>
      <p:sp>
        <p:nvSpPr>
          <p:cNvPr id="30" name="Ovaal 29">
            <a:extLst>
              <a:ext uri="{FF2B5EF4-FFF2-40B4-BE49-F238E27FC236}">
                <a16:creationId xmlns:a16="http://schemas.microsoft.com/office/drawing/2014/main" id="{A16E374E-916E-4355-6194-C545FBF008C9}"/>
              </a:ext>
            </a:extLst>
          </p:cNvPr>
          <p:cNvSpPr/>
          <p:nvPr/>
        </p:nvSpPr>
        <p:spPr>
          <a:xfrm>
            <a:off x="1271847" y="5860539"/>
            <a:ext cx="153786" cy="160749"/>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6" name="Afbeelding 35" descr="Afbeelding met zoogdier, primaat, aap, buitenshuis&#10;&#10;Door AI gegenereerde inhoud is mogelijk onjuist.">
            <a:extLst>
              <a:ext uri="{FF2B5EF4-FFF2-40B4-BE49-F238E27FC236}">
                <a16:creationId xmlns:a16="http://schemas.microsoft.com/office/drawing/2014/main" id="{DB11BCD4-E438-A69C-4035-7871A1D5BEF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310785" y="5342817"/>
            <a:ext cx="1422730" cy="950384"/>
          </a:xfrm>
          <a:prstGeom prst="rect">
            <a:avLst/>
          </a:prstGeom>
        </p:spPr>
      </p:pic>
      <p:sp>
        <p:nvSpPr>
          <p:cNvPr id="31" name="Ovaal 30">
            <a:extLst>
              <a:ext uri="{FF2B5EF4-FFF2-40B4-BE49-F238E27FC236}">
                <a16:creationId xmlns:a16="http://schemas.microsoft.com/office/drawing/2014/main" id="{85101E46-5ABA-4274-279A-FC1F0A5FEC30}"/>
              </a:ext>
            </a:extLst>
          </p:cNvPr>
          <p:cNvSpPr/>
          <p:nvPr/>
        </p:nvSpPr>
        <p:spPr>
          <a:xfrm>
            <a:off x="7209366" y="5907787"/>
            <a:ext cx="153786" cy="160749"/>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Ovaal 32">
            <a:extLst>
              <a:ext uri="{FF2B5EF4-FFF2-40B4-BE49-F238E27FC236}">
                <a16:creationId xmlns:a16="http://schemas.microsoft.com/office/drawing/2014/main" id="{C6F063AF-8DB8-4ABC-8552-9FBF42F7DC37}"/>
              </a:ext>
            </a:extLst>
          </p:cNvPr>
          <p:cNvSpPr/>
          <p:nvPr/>
        </p:nvSpPr>
        <p:spPr>
          <a:xfrm>
            <a:off x="3857941" y="5622600"/>
            <a:ext cx="153786" cy="160749"/>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94331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905574"/>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34293" y="4905574"/>
            <a:ext cx="2648473"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ontdekken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85631" y="406061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noteren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28106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28106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bewaren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3377470" y="4982555"/>
            <a:ext cx="2455288" cy="51857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337147" y="4997070"/>
            <a:ext cx="2654158" cy="504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opschrijven</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6885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0498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8193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060612"/>
            <a:ext cx="0" cy="808548"/>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8229272"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We </a:t>
            </a:r>
            <a:r>
              <a:rPr lang="nl-NL" sz="2400" i="1" u="sng">
                <a:solidFill>
                  <a:srgbClr val="387038"/>
                </a:solidFill>
                <a:latin typeface="Century Gothic" panose="020B0502020202020204" pitchFamily="34" charset="0"/>
                <a:ea typeface="Calibri"/>
                <a:cs typeface="Times New Roman"/>
              </a:rPr>
              <a:t>noteren</a:t>
            </a:r>
            <a:r>
              <a:rPr lang="nl-NL" sz="2400" i="1">
                <a:solidFill>
                  <a:srgbClr val="387038"/>
                </a:solidFill>
                <a:latin typeface="Century Gothic" panose="020B0502020202020204" pitchFamily="34" charset="0"/>
                <a:ea typeface="Calibri"/>
                <a:cs typeface="Times New Roman"/>
              </a:rPr>
              <a:t> de datum waarop we de botten hebben ontdekt.</a:t>
            </a:r>
            <a:endParaRPr lang="nl-NL" sz="2400">
              <a:effectLst/>
              <a:ea typeface="Calibri"/>
              <a:cs typeface="Times New Roman"/>
            </a:endParaRPr>
          </a:p>
        </p:txBody>
      </p:sp>
      <p:pic>
        <p:nvPicPr>
          <p:cNvPr id="9" name="Afbeelding 8" descr="Afbeelding met persoon, Menselijk gezicht, kleding, boek&#10;&#10;Door AI gegenereerde inhoud is mogelijk onjuist.">
            <a:extLst>
              <a:ext uri="{FF2B5EF4-FFF2-40B4-BE49-F238E27FC236}">
                <a16:creationId xmlns:a16="http://schemas.microsoft.com/office/drawing/2014/main" id="{0217B2FF-2E7F-9D38-831E-DDFB7C347C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36931" y="1816759"/>
            <a:ext cx="2167103" cy="2167103"/>
          </a:xfrm>
          <a:prstGeom prst="rect">
            <a:avLst/>
          </a:prstGeom>
        </p:spPr>
      </p:pic>
      <p:pic>
        <p:nvPicPr>
          <p:cNvPr id="10" name="Afbeelding 9" descr="Afbeelding met persoon, vinger, nagel, gras&#10;&#10;Door AI gegenereerde inhoud is mogelijk onjuist.">
            <a:extLst>
              <a:ext uri="{FF2B5EF4-FFF2-40B4-BE49-F238E27FC236}">
                <a16:creationId xmlns:a16="http://schemas.microsoft.com/office/drawing/2014/main" id="{1AB00CA3-C776-B850-5450-BD7E138F1C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1201" y="2625078"/>
            <a:ext cx="2167103" cy="2167103"/>
          </a:xfrm>
          <a:prstGeom prst="rect">
            <a:avLst/>
          </a:prstGeom>
        </p:spPr>
      </p:pic>
      <p:pic>
        <p:nvPicPr>
          <p:cNvPr id="24" name="Afbeelding 23" descr="Afbeelding met Menselijk gezicht, persoon, kleding, glimlach&#10;&#10;Door AI gegenereerde inhoud is mogelijk onjuist.">
            <a:extLst>
              <a:ext uri="{FF2B5EF4-FFF2-40B4-BE49-F238E27FC236}">
                <a16:creationId xmlns:a16="http://schemas.microsoft.com/office/drawing/2014/main" id="{750867A8-8E16-394C-9A28-4C950A13178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43970" y="1502979"/>
            <a:ext cx="2483724" cy="1659128"/>
          </a:xfrm>
          <a:prstGeom prst="rect">
            <a:avLst/>
          </a:prstGeom>
        </p:spPr>
      </p:pic>
    </p:spTree>
    <p:extLst>
      <p:ext uri="{BB962C8B-B14F-4D97-AF65-F5344CB8AC3E}">
        <p14:creationId xmlns:p14="http://schemas.microsoft.com/office/powerpoint/2010/main" val="3112181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V="1">
            <a:off x="2670185" y="4255975"/>
            <a:ext cx="1545968" cy="935978"/>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975252" y="1298834"/>
            <a:ext cx="336598" cy="137157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6290575" y="1595892"/>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379320" y="1621952"/>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aanraden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613104" y="597247"/>
            <a:ext cx="344890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634862" y="594646"/>
            <a:ext cx="3427148"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raadgever</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338597" y="5155201"/>
            <a:ext cx="3645633"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416377" y="5191953"/>
            <a:ext cx="3567853"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zorgzaamheid</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411557" y="1847204"/>
            <a:ext cx="888635" cy="76122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2728200" y="2529373"/>
            <a:ext cx="3942882"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2670185" y="2475977"/>
            <a:ext cx="4163048"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advies</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2195158" y="3392622"/>
            <a:ext cx="5175797" cy="99610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178285" y="3414682"/>
            <a:ext cx="5209542"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wat je volgens iemand het beste kunt doen, de raad</a:t>
            </a:r>
            <a:endParaRPr lang="nl-NL" sz="1100">
              <a:effectLst/>
              <a:latin typeface="Century Gothic" panose="020B0502020202020204" pitchFamily="34" charset="0"/>
              <a:ea typeface="Calibri"/>
              <a:cs typeface="Times New Roman"/>
            </a:endParaRPr>
          </a:p>
        </p:txBody>
      </p:sp>
      <p:pic>
        <p:nvPicPr>
          <p:cNvPr id="23" name="Afbeelding 22">
            <a:extLst>
              <a:ext uri="{FF2B5EF4-FFF2-40B4-BE49-F238E27FC236}">
                <a16:creationId xmlns:a16="http://schemas.microsoft.com/office/drawing/2014/main" id="{967F9603-59EF-C186-F0AA-26FAF59B2B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4210" y="2256235"/>
            <a:ext cx="1624061" cy="1109229"/>
          </a:xfrm>
          <a:prstGeom prst="rect">
            <a:avLst/>
          </a:prstGeom>
        </p:spPr>
      </p:pic>
      <p:pic>
        <p:nvPicPr>
          <p:cNvPr id="25" name="Afbeelding 24" descr="Afbeelding met persoon, kleding, Menselijk gezicht, Natuurlijke voeding&#10;&#10;Door AI gegenereerde inhoud is mogelijk onjuist.">
            <a:extLst>
              <a:ext uri="{FF2B5EF4-FFF2-40B4-BE49-F238E27FC236}">
                <a16:creationId xmlns:a16="http://schemas.microsoft.com/office/drawing/2014/main" id="{31829C8A-73EC-91F1-7150-C65A70BBDC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1082" y="285599"/>
            <a:ext cx="1838056" cy="1279288"/>
          </a:xfrm>
          <a:prstGeom prst="rect">
            <a:avLst/>
          </a:prstGeom>
        </p:spPr>
      </p:pic>
      <p:pic>
        <p:nvPicPr>
          <p:cNvPr id="34" name="Afbeelding 33" descr="Afbeelding met persoon, buitenshuis, T-shirt, kleding&#10;&#10;Door AI gegenereerde inhoud is mogelijk onjuist.">
            <a:extLst>
              <a:ext uri="{FF2B5EF4-FFF2-40B4-BE49-F238E27FC236}">
                <a16:creationId xmlns:a16="http://schemas.microsoft.com/office/drawing/2014/main" id="{6C5B44EB-6F77-2199-6DAE-BFBE7953443B}"/>
              </a:ext>
            </a:extLst>
          </p:cNvPr>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62010" y="4554869"/>
            <a:ext cx="1703170" cy="1703170"/>
          </a:xfrm>
          <a:prstGeom prst="rect">
            <a:avLst/>
          </a:prstGeom>
        </p:spPr>
      </p:pic>
      <p:sp>
        <p:nvSpPr>
          <p:cNvPr id="24" name="Pijl: omlaag 23">
            <a:extLst>
              <a:ext uri="{FF2B5EF4-FFF2-40B4-BE49-F238E27FC236}">
                <a16:creationId xmlns:a16="http://schemas.microsoft.com/office/drawing/2014/main" id="{D09B8687-DEC2-23C2-761B-6E403B44BAFC}"/>
              </a:ext>
            </a:extLst>
          </p:cNvPr>
          <p:cNvSpPr/>
          <p:nvPr/>
        </p:nvSpPr>
        <p:spPr>
          <a:xfrm>
            <a:off x="2125517" y="1330541"/>
            <a:ext cx="336598" cy="949427"/>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92530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advies</a:t>
            </a:r>
          </a:p>
        </p:txBody>
      </p:sp>
      <p:pic>
        <p:nvPicPr>
          <p:cNvPr id="3" name="Afbeelding 2" descr="Afbeelding met kleding, Menselijk gezicht, persoon, bril&#10;&#10;Door AI gegenereerde inhoud is mogelijk onjuist.">
            <a:extLst>
              <a:ext uri="{FF2B5EF4-FFF2-40B4-BE49-F238E27FC236}">
                <a16:creationId xmlns:a16="http://schemas.microsoft.com/office/drawing/2014/main" id="{42DBC372-0FB2-C160-F553-B41AA200E6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0917" y="1495241"/>
            <a:ext cx="7502166" cy="5003944"/>
          </a:xfrm>
          <a:prstGeom prst="rect">
            <a:avLst/>
          </a:prstGeom>
        </p:spPr>
      </p:pic>
      <p:sp>
        <p:nvSpPr>
          <p:cNvPr id="4" name="Tekstballon: ovaal 3">
            <a:extLst>
              <a:ext uri="{FF2B5EF4-FFF2-40B4-BE49-F238E27FC236}">
                <a16:creationId xmlns:a16="http://schemas.microsoft.com/office/drawing/2014/main" id="{F4653C40-BCD2-6AFD-AEF4-DABD74452D4E}"/>
              </a:ext>
            </a:extLst>
          </p:cNvPr>
          <p:cNvSpPr/>
          <p:nvPr/>
        </p:nvSpPr>
        <p:spPr>
          <a:xfrm>
            <a:off x="1180618" y="1495241"/>
            <a:ext cx="4352081" cy="1200329"/>
          </a:xfrm>
          <a:prstGeom prst="wedgeEllipseCallout">
            <a:avLst>
              <a:gd name="adj1" fmla="val 49646"/>
              <a:gd name="adj2" fmla="val 6153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in de gaten houden</a:t>
            </a:r>
          </a:p>
        </p:txBody>
      </p:sp>
      <p:pic>
        <p:nvPicPr>
          <p:cNvPr id="4" name="Afbeelding 3" descr="Afbeelding met gras, kleding, buitenshuis, persoon&#10;&#10;Door AI gegenereerde inhoud is mogelijk onjuist.">
            <a:extLst>
              <a:ext uri="{FF2B5EF4-FFF2-40B4-BE49-F238E27FC236}">
                <a16:creationId xmlns:a16="http://schemas.microsoft.com/office/drawing/2014/main" id="{4CCF82C8-7AFE-9785-FAD7-D3D7DC5ED6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9934" y="1417909"/>
            <a:ext cx="7684132" cy="5125316"/>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behoorlijk</a:t>
            </a:r>
          </a:p>
        </p:txBody>
      </p:sp>
      <p:pic>
        <p:nvPicPr>
          <p:cNvPr id="4" name="Afbeelding 3" descr="Afbeelding met kleding, persoon, buitenshuis, boom&#10;&#10;Door AI gegenereerde inhoud is mogelijk onjuist.">
            <a:extLst>
              <a:ext uri="{FF2B5EF4-FFF2-40B4-BE49-F238E27FC236}">
                <a16:creationId xmlns:a16="http://schemas.microsoft.com/office/drawing/2014/main" id="{56B0BE72-B255-5F0F-8728-9D302E072B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46736" y="2894451"/>
            <a:ext cx="4240556" cy="2828450"/>
          </a:xfrm>
          <a:prstGeom prst="rect">
            <a:avLst/>
          </a:prstGeom>
        </p:spPr>
      </p:pic>
      <p:sp>
        <p:nvSpPr>
          <p:cNvPr id="5" name="Pijl: omlaag 4">
            <a:extLst>
              <a:ext uri="{FF2B5EF4-FFF2-40B4-BE49-F238E27FC236}">
                <a16:creationId xmlns:a16="http://schemas.microsoft.com/office/drawing/2014/main" id="{21B47256-7432-42B4-58D9-8F9BF7DB349D}"/>
              </a:ext>
            </a:extLst>
          </p:cNvPr>
          <p:cNvSpPr/>
          <p:nvPr/>
        </p:nvSpPr>
        <p:spPr>
          <a:xfrm rot="10800000">
            <a:off x="1914023" y="1226143"/>
            <a:ext cx="1864764" cy="544033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tekenfilm, clipart, smiley, emoticon&#10;&#10;Door AI gegenereerde inhoud is mogelijk onjuist.">
            <a:extLst>
              <a:ext uri="{FF2B5EF4-FFF2-40B4-BE49-F238E27FC236}">
                <a16:creationId xmlns:a16="http://schemas.microsoft.com/office/drawing/2014/main" id="{59921107-C956-624C-ED15-3215847F5F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6708" y="1689904"/>
            <a:ext cx="1441932" cy="1402658"/>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verwijderen</a:t>
            </a:r>
          </a:p>
        </p:txBody>
      </p:sp>
      <p:pic>
        <p:nvPicPr>
          <p:cNvPr id="2" name="Afbeelding 1" descr="Afbeelding met kleding, persoon, boom, buitenshuis&#10;&#10;Door AI gegenereerde inhoud is mogelijk onjuist.">
            <a:extLst>
              <a:ext uri="{FF2B5EF4-FFF2-40B4-BE49-F238E27FC236}">
                <a16:creationId xmlns:a16="http://schemas.microsoft.com/office/drawing/2014/main" id="{89CAA57E-18FE-79F0-E38F-B2B817FA3A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42835" y="1552077"/>
            <a:ext cx="5003651" cy="5003651"/>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gewricht</a:t>
            </a:r>
          </a:p>
        </p:txBody>
      </p:sp>
      <p:pic>
        <p:nvPicPr>
          <p:cNvPr id="5" name="Afbeelding 4" descr="Afbeelding met persoon, joint, Ledemaat, Elleboog&#10;&#10;Door AI gegenereerde inhoud is mogelijk onjuist.">
            <a:extLst>
              <a:ext uri="{FF2B5EF4-FFF2-40B4-BE49-F238E27FC236}">
                <a16:creationId xmlns:a16="http://schemas.microsoft.com/office/drawing/2014/main" id="{1A72E85B-378B-7D40-8BBB-9C00BAAE346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55420" y="1374529"/>
            <a:ext cx="2322504" cy="1464192"/>
          </a:xfrm>
          <a:prstGeom prst="rect">
            <a:avLst/>
          </a:prstGeom>
        </p:spPr>
      </p:pic>
      <p:pic>
        <p:nvPicPr>
          <p:cNvPr id="8" name="Afbeelding 7" descr="Afbeelding met vogel, watervogel, ooievaar, snavel&#10;&#10;Door AI gegenereerde inhoud is mogelijk onjuist.">
            <a:extLst>
              <a:ext uri="{FF2B5EF4-FFF2-40B4-BE49-F238E27FC236}">
                <a16:creationId xmlns:a16="http://schemas.microsoft.com/office/drawing/2014/main" id="{2AC2DCB9-2BAA-1913-2973-98DB9E6726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24307" y="1374529"/>
            <a:ext cx="2230244" cy="1487573"/>
          </a:xfrm>
          <a:prstGeom prst="rect">
            <a:avLst/>
          </a:prstGeom>
        </p:spPr>
      </p:pic>
      <p:cxnSp>
        <p:nvCxnSpPr>
          <p:cNvPr id="10" name="Rechte verbindingslijn met pijl 9">
            <a:extLst>
              <a:ext uri="{FF2B5EF4-FFF2-40B4-BE49-F238E27FC236}">
                <a16:creationId xmlns:a16="http://schemas.microsoft.com/office/drawing/2014/main" id="{F391CB83-320A-B3D8-FEA4-A83520ED44FA}"/>
              </a:ext>
            </a:extLst>
          </p:cNvPr>
          <p:cNvCxnSpPr>
            <a:cxnSpLocks/>
          </p:cNvCxnSpPr>
          <p:nvPr/>
        </p:nvCxnSpPr>
        <p:spPr>
          <a:xfrm flipH="1" flipV="1">
            <a:off x="5642517" y="2477677"/>
            <a:ext cx="2843561" cy="31938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2" name="Afbeelding 11" descr="Afbeelding met gereedschap, overdekt, kunst&#10;&#10;Door AI gegenereerde inhoud is mogelijk onjuist.">
            <a:extLst>
              <a:ext uri="{FF2B5EF4-FFF2-40B4-BE49-F238E27FC236}">
                <a16:creationId xmlns:a16="http://schemas.microsoft.com/office/drawing/2014/main" id="{24B16C58-8E99-072C-44FE-CDEEDD81A684}"/>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24685" y="3390673"/>
            <a:ext cx="6277807" cy="3320278"/>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controleren</a:t>
            </a:r>
          </a:p>
        </p:txBody>
      </p:sp>
      <p:pic>
        <p:nvPicPr>
          <p:cNvPr id="7" name="Afbeelding 6" descr="Afbeelding met persoon, vinger, nagel, gras&#10;&#10;Door AI gegenereerde inhoud is mogelijk onjuist.">
            <a:extLst>
              <a:ext uri="{FF2B5EF4-FFF2-40B4-BE49-F238E27FC236}">
                <a16:creationId xmlns:a16="http://schemas.microsoft.com/office/drawing/2014/main" id="{6AEDD5F3-55BB-3423-4D3F-77BC1785EF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2922" y="1302074"/>
            <a:ext cx="5362844" cy="5362844"/>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136231"/>
            <a:ext cx="9180512" cy="1200329"/>
          </a:xfrm>
          <a:prstGeom prst="rect">
            <a:avLst/>
          </a:prstGeom>
          <a:noFill/>
        </p:spPr>
        <p:txBody>
          <a:bodyPr wrap="square" rtlCol="0">
            <a:spAutoFit/>
          </a:bodyPr>
          <a:lstStyle/>
          <a:p>
            <a:r>
              <a:rPr lang="nl-NL" sz="7200" b="1" u="sng">
                <a:latin typeface="Century Gothic" panose="020B0502020202020204" pitchFamily="34" charset="0"/>
              </a:rPr>
              <a:t>besmetten</a:t>
            </a:r>
          </a:p>
        </p:txBody>
      </p:sp>
      <p:grpSp>
        <p:nvGrpSpPr>
          <p:cNvPr id="8" name="Groep 7">
            <a:extLst>
              <a:ext uri="{FF2B5EF4-FFF2-40B4-BE49-F238E27FC236}">
                <a16:creationId xmlns:a16="http://schemas.microsoft.com/office/drawing/2014/main" id="{689A92D0-1492-BB48-3814-D38B2F0F135A}"/>
              </a:ext>
            </a:extLst>
          </p:cNvPr>
          <p:cNvGrpSpPr/>
          <p:nvPr/>
        </p:nvGrpSpPr>
        <p:grpSpPr>
          <a:xfrm>
            <a:off x="88376" y="1377388"/>
            <a:ext cx="8786132" cy="4849792"/>
            <a:chOff x="88376" y="1377388"/>
            <a:chExt cx="8786132" cy="4849792"/>
          </a:xfrm>
        </p:grpSpPr>
        <p:pic>
          <p:nvPicPr>
            <p:cNvPr id="2" name="Afbeelding 1" descr="Afbeelding met animatie, tekenfilm, Animatie, Tekenfilm&#10;&#10;Automatisch gegenereerde beschrijving">
              <a:extLst>
                <a:ext uri="{FF2B5EF4-FFF2-40B4-BE49-F238E27FC236}">
                  <a16:creationId xmlns:a16="http://schemas.microsoft.com/office/drawing/2014/main" id="{EE5FCF5B-6AD0-F081-B39C-FF5B28AD50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64537" y="1377388"/>
              <a:ext cx="6509971" cy="2511706"/>
            </a:xfrm>
            <a:prstGeom prst="rect">
              <a:avLst/>
            </a:prstGeom>
          </p:spPr>
        </p:pic>
        <p:pic>
          <p:nvPicPr>
            <p:cNvPr id="4" name="Afbeelding 3" descr="Afbeelding met tekening, silhouet, illustratie, zwart-wit&#10;&#10;Door AI gegenereerde inhoud is mogelijk onjuist.">
              <a:extLst>
                <a:ext uri="{FF2B5EF4-FFF2-40B4-BE49-F238E27FC236}">
                  <a16:creationId xmlns:a16="http://schemas.microsoft.com/office/drawing/2014/main" id="{BAEF0523-129C-C563-F516-B204A53438DD}"/>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p:blipFill>
          <p:spPr>
            <a:xfrm>
              <a:off x="393539" y="4247909"/>
              <a:ext cx="4178462" cy="1979271"/>
            </a:xfrm>
            <a:prstGeom prst="rect">
              <a:avLst/>
            </a:prstGeom>
          </p:spPr>
        </p:pic>
        <p:pic>
          <p:nvPicPr>
            <p:cNvPr id="7" name="Afbeelding 6" descr="Afbeelding met clipart, Stencil, silhouet, illustratie&#10;&#10;Door AI gegenereerde inhoud is mogelijk onjuist.">
              <a:extLst>
                <a:ext uri="{FF2B5EF4-FFF2-40B4-BE49-F238E27FC236}">
                  <a16:creationId xmlns:a16="http://schemas.microsoft.com/office/drawing/2014/main" id="{2ACBEA72-2499-1E95-300B-94AEDA473709}"/>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p:blipFill>
          <p:spPr>
            <a:xfrm rot="11161180">
              <a:off x="88376" y="3538139"/>
              <a:ext cx="2176041" cy="1799863"/>
            </a:xfrm>
            <a:prstGeom prst="rect">
              <a:avLst/>
            </a:prstGeom>
          </p:spPr>
        </p:pic>
      </p:grpSp>
    </p:spTree>
    <p:extLst>
      <p:ext uri="{BB962C8B-B14F-4D97-AF65-F5344CB8AC3E}">
        <p14:creationId xmlns:p14="http://schemas.microsoft.com/office/powerpoint/2010/main" val="407491173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54fa1518b804e59d79fa74d44e536059">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64ec7819bc17b801dd5e16361a7e4540"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D61E14-EE7B-4B2D-93AC-02496DE766ED}">
  <ds:schemaRefs>
    <ds:schemaRef ds:uri="617b94d0-cd04-4463-9468-be560bba1878"/>
    <ds:schemaRef ds:uri="7036323c-d5f4-4fa6-8449-8bc9da5d64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054C221-9EE6-469B-843B-D5FFD6793BD3}">
  <ds:schemaRefs>
    <ds:schemaRef ds:uri="http://schemas.microsoft.com/sharepoint/v3/contenttype/forms"/>
  </ds:schemaRefs>
</ds:datastoreItem>
</file>

<file path=customXml/itemProps3.xml><?xml version="1.0" encoding="utf-8"?>
<ds:datastoreItem xmlns:ds="http://schemas.openxmlformats.org/officeDocument/2006/customXml" ds:itemID="{CD3ADF6B-02F4-4E3A-9D57-5139CD881E8F}">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23</Slides>
  <Notes>12</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2025-04-08T09:08:46Z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