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6" r:id="rId7"/>
    <p:sldId id="1534" r:id="rId8"/>
    <p:sldId id="1546" r:id="rId9"/>
    <p:sldId id="1483" r:id="rId10"/>
    <p:sldId id="1479" r:id="rId11"/>
    <p:sldId id="1480" r:id="rId12"/>
    <p:sldId id="1475" r:id="rId13"/>
    <p:sldId id="1460" r:id="rId14"/>
    <p:sldId id="1507" r:id="rId15"/>
    <p:sldId id="1482" r:id="rId16"/>
    <p:sldId id="934" r:id="rId17"/>
    <p:sldId id="1548" r:id="rId18"/>
    <p:sldId id="1551" r:id="rId19"/>
    <p:sldId id="1511" r:id="rId20"/>
    <p:sldId id="1531" r:id="rId21"/>
    <p:sldId id="1532" r:id="rId22"/>
    <p:sldId id="1533" r:id="rId23"/>
    <p:sldId id="1547" r:id="rId24"/>
    <p:sldId id="1550" r:id="rId25"/>
    <p:sldId id="1545" r:id="rId26"/>
    <p:sldId id="1553"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534"/>
            <p14:sldId id="1546"/>
            <p14:sldId id="1483"/>
            <p14:sldId id="1479"/>
            <p14:sldId id="1480"/>
            <p14:sldId id="1475"/>
            <p14:sldId id="1460"/>
            <p14:sldId id="1507"/>
            <p14:sldId id="1482"/>
            <p14:sldId id="934"/>
            <p14:sldId id="1548"/>
            <p14:sldId id="1551"/>
            <p14:sldId id="1511"/>
            <p14:sldId id="1531"/>
            <p14:sldId id="1532"/>
            <p14:sldId id="1533"/>
            <p14:sldId id="1547"/>
            <p14:sldId id="1550"/>
            <p14:sldId id="1545"/>
            <p14:sldId id="1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8DFC3-70B4-4315-BB5D-5AE363D9D508}" v="588" dt="2025-04-01T08:34:40.510"/>
    <p1510:client id="{5AF352B8-FC0E-40E6-9D8E-CB3F7F2BB437}" v="26" dt="2025-04-01T08:32:22.725"/>
    <p1510:client id="{615770BF-3C6B-4B6E-9650-B4D752E032ED}" v="13" dt="2025-04-01T10:04:55.881"/>
    <p1510:client id="{7701B05A-41A2-413D-909C-C1CB5155B400}" v="503" dt="2025-04-01T08:33:29.5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71" autoAdjust="0"/>
  </p:normalViewPr>
  <p:slideViewPr>
    <p:cSldViewPr snapToGrid="0">
      <p:cViewPr varScale="1">
        <p:scale>
          <a:sx n="66" d="100"/>
          <a:sy n="66" d="100"/>
        </p:scale>
        <p:origin x="18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7701B05A-41A2-413D-909C-C1CB5155B400}"/>
    <pc:docChg chg="undo custSel delSld modSld sldOrd modSection">
      <pc:chgData name="Das, Gerarda" userId="dec061bf-56a5-47a0-b9f3-f749fe418ae6" providerId="ADAL" clId="{7701B05A-41A2-413D-909C-C1CB5155B400}" dt="2025-04-01T08:33:29.521" v="2902" actId="47"/>
      <pc:docMkLst>
        <pc:docMk/>
      </pc:docMkLst>
      <pc:sldChg chg="modSp mod">
        <pc:chgData name="Das, Gerarda" userId="dec061bf-56a5-47a0-b9f3-f749fe418ae6" providerId="ADAL" clId="{7701B05A-41A2-413D-909C-C1CB5155B400}" dt="2025-04-01T07:37:48.905" v="1777" actId="20577"/>
        <pc:sldMkLst>
          <pc:docMk/>
          <pc:sldMk cId="2189114603" sldId="1437"/>
        </pc:sldMkLst>
        <pc:spChg chg="mod">
          <ac:chgData name="Das, Gerarda" userId="dec061bf-56a5-47a0-b9f3-f749fe418ae6" providerId="ADAL" clId="{7701B05A-41A2-413D-909C-C1CB5155B400}" dt="2025-04-01T07:37:48.905" v="1777" actId="20577"/>
          <ac:spMkLst>
            <pc:docMk/>
            <pc:sldMk cId="2189114603" sldId="1437"/>
            <ac:spMk id="3" creationId="{00000000-0000-0000-0000-000000000000}"/>
          </ac:spMkLst>
        </pc:spChg>
      </pc:sldChg>
      <pc:sldChg chg="addSp delSp modSp mod">
        <pc:chgData name="Das, Gerarda" userId="dec061bf-56a5-47a0-b9f3-f749fe418ae6" providerId="ADAL" clId="{7701B05A-41A2-413D-909C-C1CB5155B400}" dt="2025-04-01T07:40:56.066" v="1794" actId="1076"/>
        <pc:sldMkLst>
          <pc:docMk/>
          <pc:sldMk cId="3852907103" sldId="1460"/>
        </pc:sldMkLst>
        <pc:picChg chg="add mod modCrop">
          <ac:chgData name="Das, Gerarda" userId="dec061bf-56a5-47a0-b9f3-f749fe418ae6" providerId="ADAL" clId="{7701B05A-41A2-413D-909C-C1CB5155B400}" dt="2025-04-01T07:40:23.289" v="1785" actId="1076"/>
          <ac:picMkLst>
            <pc:docMk/>
            <pc:sldMk cId="3852907103" sldId="1460"/>
            <ac:picMk id="2" creationId="{3B7EA9F9-ED6B-9F7C-1D24-B189F101404E}"/>
          </ac:picMkLst>
        </pc:picChg>
        <pc:picChg chg="add del mod">
          <ac:chgData name="Das, Gerarda" userId="dec061bf-56a5-47a0-b9f3-f749fe418ae6" providerId="ADAL" clId="{7701B05A-41A2-413D-909C-C1CB5155B400}" dt="2025-04-01T07:40:47.949" v="1790" actId="478"/>
          <ac:picMkLst>
            <pc:docMk/>
            <pc:sldMk cId="3852907103" sldId="1460"/>
            <ac:picMk id="4" creationId="{B6C121FE-126B-C1F0-CE50-30430F6D95E5}"/>
          </ac:picMkLst>
        </pc:picChg>
        <pc:picChg chg="add mod">
          <ac:chgData name="Das, Gerarda" userId="dec061bf-56a5-47a0-b9f3-f749fe418ae6" providerId="ADAL" clId="{7701B05A-41A2-413D-909C-C1CB5155B400}" dt="2025-04-01T07:40:56.066" v="1794" actId="1076"/>
          <ac:picMkLst>
            <pc:docMk/>
            <pc:sldMk cId="3852907103" sldId="1460"/>
            <ac:picMk id="5" creationId="{B6C121FE-126B-C1F0-CE50-30430F6D95E5}"/>
          </ac:picMkLst>
        </pc:picChg>
      </pc:sldChg>
      <pc:sldChg chg="del">
        <pc:chgData name="Das, Gerarda" userId="dec061bf-56a5-47a0-b9f3-f749fe418ae6" providerId="ADAL" clId="{7701B05A-41A2-413D-909C-C1CB5155B400}" dt="2025-04-01T08:33:29.521" v="2902" actId="47"/>
        <pc:sldMkLst>
          <pc:docMk/>
          <pc:sldMk cId="3978205201" sldId="1474"/>
        </pc:sldMkLst>
      </pc:sldChg>
      <pc:sldChg chg="addSp delSp modSp mod ord">
        <pc:chgData name="Das, Gerarda" userId="dec061bf-56a5-47a0-b9f3-f749fe418ae6" providerId="ADAL" clId="{7701B05A-41A2-413D-909C-C1CB5155B400}" dt="2025-04-01T07:37:07.410" v="1761"/>
        <pc:sldMkLst>
          <pc:docMk/>
          <pc:sldMk cId="4207872812" sldId="1475"/>
        </pc:sldMkLst>
        <pc:picChg chg="del">
          <ac:chgData name="Das, Gerarda" userId="dec061bf-56a5-47a0-b9f3-f749fe418ae6" providerId="ADAL" clId="{7701B05A-41A2-413D-909C-C1CB5155B400}" dt="2025-04-01T07:36:49.524" v="1751" actId="478"/>
          <ac:picMkLst>
            <pc:docMk/>
            <pc:sldMk cId="4207872812" sldId="1475"/>
            <ac:picMk id="2" creationId="{FA708BB1-1874-59F7-891B-48CEA62243AD}"/>
          </ac:picMkLst>
        </pc:picChg>
        <pc:picChg chg="add mod modCrop">
          <ac:chgData name="Das, Gerarda" userId="dec061bf-56a5-47a0-b9f3-f749fe418ae6" providerId="ADAL" clId="{7701B05A-41A2-413D-909C-C1CB5155B400}" dt="2025-04-01T07:37:04.094" v="1759" actId="1076"/>
          <ac:picMkLst>
            <pc:docMk/>
            <pc:sldMk cId="4207872812" sldId="1475"/>
            <ac:picMk id="4" creationId="{DCD87D1F-AA5C-ECDB-EF72-7BBDAF9122FD}"/>
          </ac:picMkLst>
        </pc:picChg>
      </pc:sldChg>
      <pc:sldChg chg="addSp delSp modSp mod ord">
        <pc:chgData name="Das, Gerarda" userId="dec061bf-56a5-47a0-b9f3-f749fe418ae6" providerId="ADAL" clId="{7701B05A-41A2-413D-909C-C1CB5155B400}" dt="2025-04-01T07:52:05.402" v="2129" actId="164"/>
        <pc:sldMkLst>
          <pc:docMk/>
          <pc:sldMk cId="2452007587" sldId="1476"/>
        </pc:sldMkLst>
        <pc:spChg chg="add del mod">
          <ac:chgData name="Das, Gerarda" userId="dec061bf-56a5-47a0-b9f3-f749fe418ae6" providerId="ADAL" clId="{7701B05A-41A2-413D-909C-C1CB5155B400}" dt="2025-04-01T07:15:39.499" v="1674" actId="478"/>
          <ac:spMkLst>
            <pc:docMk/>
            <pc:sldMk cId="2452007587" sldId="1476"/>
            <ac:spMk id="14" creationId="{5B6E519F-5B3F-5D4F-7627-10330CAD96D7}"/>
          </ac:spMkLst>
        </pc:spChg>
        <pc:spChg chg="add mod">
          <ac:chgData name="Das, Gerarda" userId="dec061bf-56a5-47a0-b9f3-f749fe418ae6" providerId="ADAL" clId="{7701B05A-41A2-413D-909C-C1CB5155B400}" dt="2025-04-01T07:52:05.402" v="2129" actId="164"/>
          <ac:spMkLst>
            <pc:docMk/>
            <pc:sldMk cId="2452007587" sldId="1476"/>
            <ac:spMk id="15" creationId="{730117AE-9E71-9F9E-8077-55A7563AFE3E}"/>
          </ac:spMkLst>
        </pc:spChg>
        <pc:grpChg chg="add mod">
          <ac:chgData name="Das, Gerarda" userId="dec061bf-56a5-47a0-b9f3-f749fe418ae6" providerId="ADAL" clId="{7701B05A-41A2-413D-909C-C1CB5155B400}" dt="2025-04-01T07:52:05.402" v="2129" actId="164"/>
          <ac:grpSpMkLst>
            <pc:docMk/>
            <pc:sldMk cId="2452007587" sldId="1476"/>
            <ac:grpSpMk id="16" creationId="{181D307C-02C6-2E43-716B-47987DDD74A5}"/>
          </ac:grpSpMkLst>
        </pc:grpChg>
        <pc:picChg chg="add mod">
          <ac:chgData name="Das, Gerarda" userId="dec061bf-56a5-47a0-b9f3-f749fe418ae6" providerId="ADAL" clId="{7701B05A-41A2-413D-909C-C1CB5155B400}" dt="2025-04-01T07:52:05.402" v="2129" actId="164"/>
          <ac:picMkLst>
            <pc:docMk/>
            <pc:sldMk cId="2452007587" sldId="1476"/>
            <ac:picMk id="3" creationId="{3C05A497-641C-5FD6-967B-D5E20679AC05}"/>
          </ac:picMkLst>
        </pc:picChg>
        <pc:cxnChg chg="add del mod">
          <ac:chgData name="Das, Gerarda" userId="dec061bf-56a5-47a0-b9f3-f749fe418ae6" providerId="ADAL" clId="{7701B05A-41A2-413D-909C-C1CB5155B400}" dt="2025-04-01T07:14:58.520" v="1669" actId="478"/>
          <ac:cxnSpMkLst>
            <pc:docMk/>
            <pc:sldMk cId="2452007587" sldId="1476"/>
            <ac:cxnSpMk id="5" creationId="{3552150C-F940-1371-3758-8DE3F7C8CE81}"/>
          </ac:cxnSpMkLst>
        </pc:cxnChg>
        <pc:cxnChg chg="add del mod">
          <ac:chgData name="Das, Gerarda" userId="dec061bf-56a5-47a0-b9f3-f749fe418ae6" providerId="ADAL" clId="{7701B05A-41A2-413D-909C-C1CB5155B400}" dt="2025-04-01T07:14:57.765" v="1668" actId="478"/>
          <ac:cxnSpMkLst>
            <pc:docMk/>
            <pc:sldMk cId="2452007587" sldId="1476"/>
            <ac:cxnSpMk id="8" creationId="{9BA07EBC-9F68-B4EA-94CA-2ECE0A738FE5}"/>
          </ac:cxnSpMkLst>
        </pc:cxnChg>
        <pc:cxnChg chg="add del mod">
          <ac:chgData name="Das, Gerarda" userId="dec061bf-56a5-47a0-b9f3-f749fe418ae6" providerId="ADAL" clId="{7701B05A-41A2-413D-909C-C1CB5155B400}" dt="2025-04-01T07:14:56.832" v="1667" actId="478"/>
          <ac:cxnSpMkLst>
            <pc:docMk/>
            <pc:sldMk cId="2452007587" sldId="1476"/>
            <ac:cxnSpMk id="10" creationId="{98A92D9D-A96A-9B02-0E21-5F3D0B899D17}"/>
          </ac:cxnSpMkLst>
        </pc:cxnChg>
        <pc:cxnChg chg="add mod">
          <ac:chgData name="Das, Gerarda" userId="dec061bf-56a5-47a0-b9f3-f749fe418ae6" providerId="ADAL" clId="{7701B05A-41A2-413D-909C-C1CB5155B400}" dt="2025-04-01T07:52:05.402" v="2129" actId="164"/>
          <ac:cxnSpMkLst>
            <pc:docMk/>
            <pc:sldMk cId="2452007587" sldId="1476"/>
            <ac:cxnSpMk id="13" creationId="{B686546E-89B8-B2D0-F087-270C8A5D7C37}"/>
          </ac:cxnSpMkLst>
        </pc:cxnChg>
      </pc:sldChg>
      <pc:sldChg chg="addSp delSp modSp mod ord">
        <pc:chgData name="Das, Gerarda" userId="dec061bf-56a5-47a0-b9f3-f749fe418ae6" providerId="ADAL" clId="{7701B05A-41A2-413D-909C-C1CB5155B400}" dt="2025-04-01T07:26:07.402" v="1735" actId="732"/>
        <pc:sldMkLst>
          <pc:docMk/>
          <pc:sldMk cId="3020160210" sldId="1479"/>
        </pc:sldMkLst>
        <pc:picChg chg="del">
          <ac:chgData name="Das, Gerarda" userId="dec061bf-56a5-47a0-b9f3-f749fe418ae6" providerId="ADAL" clId="{7701B05A-41A2-413D-909C-C1CB5155B400}" dt="2025-04-01T07:25:55.978" v="1728" actId="478"/>
          <ac:picMkLst>
            <pc:docMk/>
            <pc:sldMk cId="3020160210" sldId="1479"/>
            <ac:picMk id="4" creationId="{C85F4FA2-1876-4588-87CE-8CE24C64FC19}"/>
          </ac:picMkLst>
        </pc:picChg>
        <pc:picChg chg="add mod modCrop">
          <ac:chgData name="Das, Gerarda" userId="dec061bf-56a5-47a0-b9f3-f749fe418ae6" providerId="ADAL" clId="{7701B05A-41A2-413D-909C-C1CB5155B400}" dt="2025-04-01T07:26:07.402" v="1735" actId="732"/>
          <ac:picMkLst>
            <pc:docMk/>
            <pc:sldMk cId="3020160210" sldId="1479"/>
            <ac:picMk id="8" creationId="{CD01E2C0-8AD9-610D-00C9-3EC464E64DFD}"/>
          </ac:picMkLst>
        </pc:picChg>
        <pc:picChg chg="del">
          <ac:chgData name="Das, Gerarda" userId="dec061bf-56a5-47a0-b9f3-f749fe418ae6" providerId="ADAL" clId="{7701B05A-41A2-413D-909C-C1CB5155B400}" dt="2025-04-01T07:25:57.002" v="1729" actId="478"/>
          <ac:picMkLst>
            <pc:docMk/>
            <pc:sldMk cId="3020160210" sldId="1479"/>
            <ac:picMk id="9" creationId="{13FBF990-2153-4057-80AC-8A8A7146EF09}"/>
          </ac:picMkLst>
        </pc:picChg>
      </pc:sldChg>
      <pc:sldChg chg="addSp modSp mod ord">
        <pc:chgData name="Das, Gerarda" userId="dec061bf-56a5-47a0-b9f3-f749fe418ae6" providerId="ADAL" clId="{7701B05A-41A2-413D-909C-C1CB5155B400}" dt="2025-04-01T07:34:01.004" v="1750" actId="1076"/>
        <pc:sldMkLst>
          <pc:docMk/>
          <pc:sldMk cId="1487044012" sldId="1480"/>
        </pc:sldMkLst>
        <pc:picChg chg="add mod">
          <ac:chgData name="Das, Gerarda" userId="dec061bf-56a5-47a0-b9f3-f749fe418ae6" providerId="ADAL" clId="{7701B05A-41A2-413D-909C-C1CB5155B400}" dt="2025-04-01T07:34:01.004" v="1750" actId="1076"/>
          <ac:picMkLst>
            <pc:docMk/>
            <pc:sldMk cId="1487044012" sldId="1480"/>
            <ac:picMk id="3" creationId="{7D9A52C3-11E3-F969-6C86-402B16A64491}"/>
          </ac:picMkLst>
        </pc:picChg>
      </pc:sldChg>
      <pc:sldChg chg="modSp mod">
        <pc:chgData name="Das, Gerarda" userId="dec061bf-56a5-47a0-b9f3-f749fe418ae6" providerId="ADAL" clId="{7701B05A-41A2-413D-909C-C1CB5155B400}" dt="2025-04-01T08:27:42.177" v="2891" actId="20577"/>
        <pc:sldMkLst>
          <pc:docMk/>
          <pc:sldMk cId="1201727269" sldId="1482"/>
        </pc:sldMkLst>
        <pc:spChg chg="mod">
          <ac:chgData name="Das, Gerarda" userId="dec061bf-56a5-47a0-b9f3-f749fe418ae6" providerId="ADAL" clId="{7701B05A-41A2-413D-909C-C1CB5155B400}" dt="2025-04-01T08:27:19.429" v="2869" actId="14100"/>
          <ac:spMkLst>
            <pc:docMk/>
            <pc:sldMk cId="1201727269" sldId="1482"/>
            <ac:spMk id="7" creationId="{AFD04D64-0086-7569-93E2-C3EF7F79245F}"/>
          </ac:spMkLst>
        </pc:spChg>
        <pc:spChg chg="mod">
          <ac:chgData name="Das, Gerarda" userId="dec061bf-56a5-47a0-b9f3-f749fe418ae6" providerId="ADAL" clId="{7701B05A-41A2-413D-909C-C1CB5155B400}" dt="2025-04-01T08:27:15.647" v="2868" actId="14100"/>
          <ac:spMkLst>
            <pc:docMk/>
            <pc:sldMk cId="1201727269" sldId="1482"/>
            <ac:spMk id="8" creationId="{5CBC60F9-01DC-B423-E64C-864685BA1D69}"/>
          </ac:spMkLst>
        </pc:spChg>
        <pc:spChg chg="mod">
          <ac:chgData name="Das, Gerarda" userId="dec061bf-56a5-47a0-b9f3-f749fe418ae6" providerId="ADAL" clId="{7701B05A-41A2-413D-909C-C1CB5155B400}" dt="2025-04-01T08:26:59.749" v="2854" actId="20577"/>
          <ac:spMkLst>
            <pc:docMk/>
            <pc:sldMk cId="1201727269" sldId="1482"/>
            <ac:spMk id="13" creationId="{CC24E0D5-45AD-ADE6-87A2-5C3B1BECE918}"/>
          </ac:spMkLst>
        </pc:spChg>
        <pc:spChg chg="mod">
          <ac:chgData name="Das, Gerarda" userId="dec061bf-56a5-47a0-b9f3-f749fe418ae6" providerId="ADAL" clId="{7701B05A-41A2-413D-909C-C1CB5155B400}" dt="2025-04-01T08:27:31.676" v="2880" actId="20577"/>
          <ac:spMkLst>
            <pc:docMk/>
            <pc:sldMk cId="1201727269" sldId="1482"/>
            <ac:spMk id="14" creationId="{F6F218AB-ABF8-7A8A-334F-3078AC9C7253}"/>
          </ac:spMkLst>
        </pc:spChg>
        <pc:spChg chg="mod">
          <ac:chgData name="Das, Gerarda" userId="dec061bf-56a5-47a0-b9f3-f749fe418ae6" providerId="ADAL" clId="{7701B05A-41A2-413D-909C-C1CB5155B400}" dt="2025-04-01T08:27:42.177" v="2891" actId="20577"/>
          <ac:spMkLst>
            <pc:docMk/>
            <pc:sldMk cId="1201727269" sldId="1482"/>
            <ac:spMk id="15" creationId="{30D75FAD-AE8B-9AEA-AC8D-0869ABD13E5B}"/>
          </ac:spMkLst>
        </pc:spChg>
      </pc:sldChg>
      <pc:sldChg chg="addSp delSp modSp mod ord">
        <pc:chgData name="Das, Gerarda" userId="dec061bf-56a5-47a0-b9f3-f749fe418ae6" providerId="ADAL" clId="{7701B05A-41A2-413D-909C-C1CB5155B400}" dt="2025-04-01T07:24:59.393" v="1725" actId="1076"/>
        <pc:sldMkLst>
          <pc:docMk/>
          <pc:sldMk cId="2904738428" sldId="1483"/>
        </pc:sldMkLst>
        <pc:picChg chg="del">
          <ac:chgData name="Das, Gerarda" userId="dec061bf-56a5-47a0-b9f3-f749fe418ae6" providerId="ADAL" clId="{7701B05A-41A2-413D-909C-C1CB5155B400}" dt="2025-04-01T07:23:05.317" v="1721" actId="478"/>
          <ac:picMkLst>
            <pc:docMk/>
            <pc:sldMk cId="2904738428" sldId="1483"/>
            <ac:picMk id="2" creationId="{12ED9A40-A565-D007-7411-41D09AE87865}"/>
          </ac:picMkLst>
        </pc:picChg>
        <pc:picChg chg="add mod">
          <ac:chgData name="Das, Gerarda" userId="dec061bf-56a5-47a0-b9f3-f749fe418ae6" providerId="ADAL" clId="{7701B05A-41A2-413D-909C-C1CB5155B400}" dt="2025-04-01T07:23:09.579" v="1722"/>
          <ac:picMkLst>
            <pc:docMk/>
            <pc:sldMk cId="2904738428" sldId="1483"/>
            <ac:picMk id="3" creationId="{CBE69D93-6043-992C-3823-0B360BC9147A}"/>
          </ac:picMkLst>
        </pc:picChg>
        <pc:picChg chg="add mod">
          <ac:chgData name="Das, Gerarda" userId="dec061bf-56a5-47a0-b9f3-f749fe418ae6" providerId="ADAL" clId="{7701B05A-41A2-413D-909C-C1CB5155B400}" dt="2025-04-01T07:24:59.393" v="1725" actId="1076"/>
          <ac:picMkLst>
            <pc:docMk/>
            <pc:sldMk cId="2904738428" sldId="1483"/>
            <ac:picMk id="4" creationId="{16CE8C64-A966-E243-6740-6376DB095609}"/>
          </ac:picMkLst>
        </pc:picChg>
      </pc:sldChg>
      <pc:sldChg chg="addSp delSp modSp mod">
        <pc:chgData name="Das, Gerarda" userId="dec061bf-56a5-47a0-b9f3-f749fe418ae6" providerId="ADAL" clId="{7701B05A-41A2-413D-909C-C1CB5155B400}" dt="2025-04-01T07:42:58.735" v="1801" actId="1076"/>
        <pc:sldMkLst>
          <pc:docMk/>
          <pc:sldMk cId="302180461" sldId="1507"/>
        </pc:sldMkLst>
        <pc:picChg chg="add mod">
          <ac:chgData name="Das, Gerarda" userId="dec061bf-56a5-47a0-b9f3-f749fe418ae6" providerId="ADAL" clId="{7701B05A-41A2-413D-909C-C1CB5155B400}" dt="2025-04-01T07:42:58.735" v="1801" actId="1076"/>
          <ac:picMkLst>
            <pc:docMk/>
            <pc:sldMk cId="302180461" sldId="1507"/>
            <ac:picMk id="6" creationId="{EFE14159-3B66-3CA1-F58B-B2D2D947AAAF}"/>
          </ac:picMkLst>
        </pc:picChg>
        <pc:picChg chg="del">
          <ac:chgData name="Das, Gerarda" userId="dec061bf-56a5-47a0-b9f3-f749fe418ae6" providerId="ADAL" clId="{7701B05A-41A2-413D-909C-C1CB5155B400}" dt="2025-04-01T07:42:53.194" v="1795" actId="478"/>
          <ac:picMkLst>
            <pc:docMk/>
            <pc:sldMk cId="302180461" sldId="1507"/>
            <ac:picMk id="8" creationId="{8EE61C09-9B8D-4DA7-9CE6-A53901E9DAE3}"/>
          </ac:picMkLst>
        </pc:picChg>
        <pc:picChg chg="del">
          <ac:chgData name="Das, Gerarda" userId="dec061bf-56a5-47a0-b9f3-f749fe418ae6" providerId="ADAL" clId="{7701B05A-41A2-413D-909C-C1CB5155B400}" dt="2025-04-01T07:42:53.811" v="1796" actId="478"/>
          <ac:picMkLst>
            <pc:docMk/>
            <pc:sldMk cId="302180461" sldId="1507"/>
            <ac:picMk id="11" creationId="{E206F2E6-2C25-40C9-BC39-EFFBB8CA8C0D}"/>
          </ac:picMkLst>
        </pc:picChg>
      </pc:sldChg>
      <pc:sldChg chg="addSp modSp mod">
        <pc:chgData name="Das, Gerarda" userId="dec061bf-56a5-47a0-b9f3-f749fe418ae6" providerId="ADAL" clId="{7701B05A-41A2-413D-909C-C1CB5155B400}" dt="2025-04-01T07:51:51.883" v="2127" actId="14100"/>
        <pc:sldMkLst>
          <pc:docMk/>
          <pc:sldMk cId="2967928418" sldId="1511"/>
        </pc:sldMkLst>
        <pc:spChg chg="mod">
          <ac:chgData name="Das, Gerarda" userId="dec061bf-56a5-47a0-b9f3-f749fe418ae6" providerId="ADAL" clId="{7701B05A-41A2-413D-909C-C1CB5155B400}" dt="2025-04-01T07:50:09.597" v="2018" actId="115"/>
          <ac:spMkLst>
            <pc:docMk/>
            <pc:sldMk cId="2967928418" sldId="1511"/>
            <ac:spMk id="35" creationId="{37104C51-0232-62ED-4C6F-1447D06633EE}"/>
          </ac:spMkLst>
        </pc:spChg>
        <pc:spChg chg="mod">
          <ac:chgData name="Das, Gerarda" userId="dec061bf-56a5-47a0-b9f3-f749fe418ae6" providerId="ADAL" clId="{7701B05A-41A2-413D-909C-C1CB5155B400}" dt="2025-04-01T07:51:41.060" v="2125" actId="20577"/>
          <ac:spMkLst>
            <pc:docMk/>
            <pc:sldMk cId="2967928418" sldId="1511"/>
            <ac:spMk id="36" creationId="{D8EF981A-9BA7-0EB1-9B70-F7FBF2F7DF1C}"/>
          </ac:spMkLst>
        </pc:spChg>
        <pc:picChg chg="add mod">
          <ac:chgData name="Das, Gerarda" userId="dec061bf-56a5-47a0-b9f3-f749fe418ae6" providerId="ADAL" clId="{7701B05A-41A2-413D-909C-C1CB5155B400}" dt="2025-04-01T07:51:51.883" v="2127" actId="14100"/>
          <ac:picMkLst>
            <pc:docMk/>
            <pc:sldMk cId="2967928418" sldId="1511"/>
            <ac:picMk id="2" creationId="{4DB749CB-D006-474D-9E0F-0FFE4BB891C8}"/>
          </ac:picMkLst>
        </pc:picChg>
        <pc:picChg chg="add mod">
          <ac:chgData name="Das, Gerarda" userId="dec061bf-56a5-47a0-b9f3-f749fe418ae6" providerId="ADAL" clId="{7701B05A-41A2-413D-909C-C1CB5155B400}" dt="2025-04-01T07:51:17.411" v="2024" actId="14100"/>
          <ac:picMkLst>
            <pc:docMk/>
            <pc:sldMk cId="2967928418" sldId="1511"/>
            <ac:picMk id="9" creationId="{33D2661A-D423-F654-E03D-7C5326996F53}"/>
          </ac:picMkLst>
        </pc:picChg>
      </pc:sldChg>
      <pc:sldChg chg="del">
        <pc:chgData name="Das, Gerarda" userId="dec061bf-56a5-47a0-b9f3-f749fe418ae6" providerId="ADAL" clId="{7701B05A-41A2-413D-909C-C1CB5155B400}" dt="2025-04-01T08:33:24.321" v="2895" actId="47"/>
        <pc:sldMkLst>
          <pc:docMk/>
          <pc:sldMk cId="1594331871" sldId="1512"/>
        </pc:sldMkLst>
      </pc:sldChg>
      <pc:sldChg chg="del">
        <pc:chgData name="Das, Gerarda" userId="dec061bf-56a5-47a0-b9f3-f749fe418ae6" providerId="ADAL" clId="{7701B05A-41A2-413D-909C-C1CB5155B400}" dt="2025-04-01T08:33:25.971" v="2897" actId="47"/>
        <pc:sldMkLst>
          <pc:docMk/>
          <pc:sldMk cId="3112181829" sldId="1515"/>
        </pc:sldMkLst>
      </pc:sldChg>
      <pc:sldChg chg="del">
        <pc:chgData name="Das, Gerarda" userId="dec061bf-56a5-47a0-b9f3-f749fe418ae6" providerId="ADAL" clId="{7701B05A-41A2-413D-909C-C1CB5155B400}" dt="2025-04-01T08:33:28.734" v="2901" actId="47"/>
        <pc:sldMkLst>
          <pc:docMk/>
          <pc:sldMk cId="2946319108" sldId="1516"/>
        </pc:sldMkLst>
      </pc:sldChg>
      <pc:sldChg chg="del">
        <pc:chgData name="Das, Gerarda" userId="dec061bf-56a5-47a0-b9f3-f749fe418ae6" providerId="ADAL" clId="{7701B05A-41A2-413D-909C-C1CB5155B400}" dt="2025-04-01T08:33:25.391" v="2896" actId="47"/>
        <pc:sldMkLst>
          <pc:docMk/>
          <pc:sldMk cId="1628480429" sldId="1517"/>
        </pc:sldMkLst>
      </pc:sldChg>
      <pc:sldChg chg="del">
        <pc:chgData name="Das, Gerarda" userId="dec061bf-56a5-47a0-b9f3-f749fe418ae6" providerId="ADAL" clId="{7701B05A-41A2-413D-909C-C1CB5155B400}" dt="2025-04-01T08:33:26.561" v="2898" actId="47"/>
        <pc:sldMkLst>
          <pc:docMk/>
          <pc:sldMk cId="933367485" sldId="1518"/>
        </pc:sldMkLst>
      </pc:sldChg>
      <pc:sldChg chg="del">
        <pc:chgData name="Das, Gerarda" userId="dec061bf-56a5-47a0-b9f3-f749fe418ae6" providerId="ADAL" clId="{7701B05A-41A2-413D-909C-C1CB5155B400}" dt="2025-04-01T08:33:23.728" v="2894" actId="47"/>
        <pc:sldMkLst>
          <pc:docMk/>
          <pc:sldMk cId="1530054038" sldId="1519"/>
        </pc:sldMkLst>
      </pc:sldChg>
      <pc:sldChg chg="del">
        <pc:chgData name="Das, Gerarda" userId="dec061bf-56a5-47a0-b9f3-f749fe418ae6" providerId="ADAL" clId="{7701B05A-41A2-413D-909C-C1CB5155B400}" dt="2025-04-01T08:33:22.851" v="2893" actId="47"/>
        <pc:sldMkLst>
          <pc:docMk/>
          <pc:sldMk cId="3006462251" sldId="1520"/>
        </pc:sldMkLst>
      </pc:sldChg>
      <pc:sldChg chg="del">
        <pc:chgData name="Das, Gerarda" userId="dec061bf-56a5-47a0-b9f3-f749fe418ae6" providerId="ADAL" clId="{7701B05A-41A2-413D-909C-C1CB5155B400}" dt="2025-04-01T08:33:27.361" v="2899" actId="47"/>
        <pc:sldMkLst>
          <pc:docMk/>
          <pc:sldMk cId="1059877010" sldId="1521"/>
        </pc:sldMkLst>
      </pc:sldChg>
      <pc:sldChg chg="del">
        <pc:chgData name="Das, Gerarda" userId="dec061bf-56a5-47a0-b9f3-f749fe418ae6" providerId="ADAL" clId="{7701B05A-41A2-413D-909C-C1CB5155B400}" dt="2025-04-01T08:33:28.133" v="2900" actId="47"/>
        <pc:sldMkLst>
          <pc:docMk/>
          <pc:sldMk cId="2371299458" sldId="1529"/>
        </pc:sldMkLst>
      </pc:sldChg>
      <pc:sldChg chg="addSp delSp modSp mod">
        <pc:chgData name="Das, Gerarda" userId="dec061bf-56a5-47a0-b9f3-f749fe418ae6" providerId="ADAL" clId="{7701B05A-41A2-413D-909C-C1CB5155B400}" dt="2025-04-01T08:00:23.982" v="2291" actId="115"/>
        <pc:sldMkLst>
          <pc:docMk/>
          <pc:sldMk cId="81323719" sldId="1531"/>
        </pc:sldMkLst>
        <pc:spChg chg="mod">
          <ac:chgData name="Das, Gerarda" userId="dec061bf-56a5-47a0-b9f3-f749fe418ae6" providerId="ADAL" clId="{7701B05A-41A2-413D-909C-C1CB5155B400}" dt="2025-04-01T07:52:29.656" v="2134" actId="1076"/>
          <ac:spMkLst>
            <pc:docMk/>
            <pc:sldMk cId="81323719" sldId="1531"/>
            <ac:spMk id="18" creationId="{C35EE21B-E3D3-11F3-9532-E5DB8748E8C5}"/>
          </ac:spMkLst>
        </pc:spChg>
        <pc:spChg chg="mod">
          <ac:chgData name="Das, Gerarda" userId="dec061bf-56a5-47a0-b9f3-f749fe418ae6" providerId="ADAL" clId="{7701B05A-41A2-413D-909C-C1CB5155B400}" dt="2025-04-01T07:54:47.411" v="2137" actId="14100"/>
          <ac:spMkLst>
            <pc:docMk/>
            <pc:sldMk cId="81323719" sldId="1531"/>
            <ac:spMk id="34" creationId="{152372B3-00F5-781C-183E-6F2DDF35091D}"/>
          </ac:spMkLst>
        </pc:spChg>
        <pc:spChg chg="mod">
          <ac:chgData name="Das, Gerarda" userId="dec061bf-56a5-47a0-b9f3-f749fe418ae6" providerId="ADAL" clId="{7701B05A-41A2-413D-909C-C1CB5155B400}" dt="2025-04-01T07:58:02.236" v="2190" actId="115"/>
          <ac:spMkLst>
            <pc:docMk/>
            <pc:sldMk cId="81323719" sldId="1531"/>
            <ac:spMk id="35" creationId="{37104C51-0232-62ED-4C6F-1447D06633EE}"/>
          </ac:spMkLst>
        </pc:spChg>
        <pc:spChg chg="mod">
          <ac:chgData name="Das, Gerarda" userId="dec061bf-56a5-47a0-b9f3-f749fe418ae6" providerId="ADAL" clId="{7701B05A-41A2-413D-909C-C1CB5155B400}" dt="2025-04-01T08:00:23.982" v="2291" actId="115"/>
          <ac:spMkLst>
            <pc:docMk/>
            <pc:sldMk cId="81323719" sldId="1531"/>
            <ac:spMk id="36" creationId="{D8EF981A-9BA7-0EB1-9B70-F7FBF2F7DF1C}"/>
          </ac:spMkLst>
        </pc:spChg>
        <pc:grpChg chg="add mod">
          <ac:chgData name="Das, Gerarda" userId="dec061bf-56a5-47a0-b9f3-f749fe418ae6" providerId="ADAL" clId="{7701B05A-41A2-413D-909C-C1CB5155B400}" dt="2025-04-01T07:57:58.174" v="2189" actId="1076"/>
          <ac:grpSpMkLst>
            <pc:docMk/>
            <pc:sldMk cId="81323719" sldId="1531"/>
            <ac:grpSpMk id="2" creationId="{53E4A7A4-1550-4E7F-8D00-6F58396C2BDF}"/>
          </ac:grpSpMkLst>
        </pc:grpChg>
        <pc:picChg chg="mod">
          <ac:chgData name="Das, Gerarda" userId="dec061bf-56a5-47a0-b9f3-f749fe418ae6" providerId="ADAL" clId="{7701B05A-41A2-413D-909C-C1CB5155B400}" dt="2025-04-01T07:52:18.527" v="2132" actId="1076"/>
          <ac:picMkLst>
            <pc:docMk/>
            <pc:sldMk cId="81323719" sldId="1531"/>
            <ac:picMk id="8" creationId="{ADBC7F20-70FC-7CAB-5FA5-3E0A8880A6E2}"/>
          </ac:picMkLst>
        </pc:picChg>
        <pc:picChg chg="add mod">
          <ac:chgData name="Das, Gerarda" userId="dec061bf-56a5-47a0-b9f3-f749fe418ae6" providerId="ADAL" clId="{7701B05A-41A2-413D-909C-C1CB5155B400}" dt="2025-04-01T07:58:30.348" v="2193" actId="1076"/>
          <ac:picMkLst>
            <pc:docMk/>
            <pc:sldMk cId="81323719" sldId="1531"/>
            <ac:picMk id="19" creationId="{2B6414B5-248E-5E62-50C4-E54933F01D88}"/>
          </ac:picMkLst>
        </pc:picChg>
        <pc:picChg chg="add del mod">
          <ac:chgData name="Das, Gerarda" userId="dec061bf-56a5-47a0-b9f3-f749fe418ae6" providerId="ADAL" clId="{7701B05A-41A2-413D-909C-C1CB5155B400}" dt="2025-04-01T07:59:41.489" v="2199" actId="478"/>
          <ac:picMkLst>
            <pc:docMk/>
            <pc:sldMk cId="81323719" sldId="1531"/>
            <ac:picMk id="21" creationId="{406157EE-4D73-929A-53B2-312C1CA5254E}"/>
          </ac:picMkLst>
        </pc:picChg>
        <pc:picChg chg="add mod">
          <ac:chgData name="Das, Gerarda" userId="dec061bf-56a5-47a0-b9f3-f749fe418ae6" providerId="ADAL" clId="{7701B05A-41A2-413D-909C-C1CB5155B400}" dt="2025-04-01T07:59:53.449" v="2203" actId="14100"/>
          <ac:picMkLst>
            <pc:docMk/>
            <pc:sldMk cId="81323719" sldId="1531"/>
            <ac:picMk id="23" creationId="{406157EE-4D73-929A-53B2-312C1CA5254E}"/>
          </ac:picMkLst>
        </pc:picChg>
        <pc:cxnChg chg="mod">
          <ac:chgData name="Das, Gerarda" userId="dec061bf-56a5-47a0-b9f3-f749fe418ae6" providerId="ADAL" clId="{7701B05A-41A2-413D-909C-C1CB5155B400}" dt="2025-04-01T07:52:24.784" v="2133" actId="1076"/>
          <ac:cxnSpMkLst>
            <pc:docMk/>
            <pc:sldMk cId="81323719" sldId="1531"/>
            <ac:cxnSpMk id="9" creationId="{79ED055B-5332-3B97-8353-678C7BC56250}"/>
          </ac:cxnSpMkLst>
        </pc:cxnChg>
        <pc:cxnChg chg="mod">
          <ac:chgData name="Das, Gerarda" userId="dec061bf-56a5-47a0-b9f3-f749fe418ae6" providerId="ADAL" clId="{7701B05A-41A2-413D-909C-C1CB5155B400}" dt="2025-04-01T07:52:46.190" v="2135" actId="1036"/>
          <ac:cxnSpMkLst>
            <pc:docMk/>
            <pc:sldMk cId="81323719" sldId="1531"/>
            <ac:cxnSpMk id="11" creationId="{43E1EF99-1825-D9B6-CE28-54505AE2D0DE}"/>
          </ac:cxnSpMkLst>
        </pc:cxnChg>
        <pc:cxnChg chg="mod">
          <ac:chgData name="Das, Gerarda" userId="dec061bf-56a5-47a0-b9f3-f749fe418ae6" providerId="ADAL" clId="{7701B05A-41A2-413D-909C-C1CB5155B400}" dt="2025-04-01T07:54:55.885" v="2138" actId="1036"/>
          <ac:cxnSpMkLst>
            <pc:docMk/>
            <pc:sldMk cId="81323719" sldId="1531"/>
            <ac:cxnSpMk id="12" creationId="{644A4299-3A63-6813-A679-FB8DB7D5FD7A}"/>
          </ac:cxnSpMkLst>
        </pc:cxnChg>
        <pc:cxnChg chg="mod">
          <ac:chgData name="Das, Gerarda" userId="dec061bf-56a5-47a0-b9f3-f749fe418ae6" providerId="ADAL" clId="{7701B05A-41A2-413D-909C-C1CB5155B400}" dt="2025-04-01T07:52:46.190" v="2135" actId="1036"/>
          <ac:cxnSpMkLst>
            <pc:docMk/>
            <pc:sldMk cId="81323719" sldId="1531"/>
            <ac:cxnSpMk id="13" creationId="{79D0A0B5-43EC-915C-1E3A-AA9CA21994B4}"/>
          </ac:cxnSpMkLst>
        </pc:cxnChg>
        <pc:cxnChg chg="mod">
          <ac:chgData name="Das, Gerarda" userId="dec061bf-56a5-47a0-b9f3-f749fe418ae6" providerId="ADAL" clId="{7701B05A-41A2-413D-909C-C1CB5155B400}" dt="2025-04-01T07:54:55.885" v="2138" actId="1036"/>
          <ac:cxnSpMkLst>
            <pc:docMk/>
            <pc:sldMk cId="81323719" sldId="1531"/>
            <ac:cxnSpMk id="14" creationId="{D4DC5350-E385-459A-7DF3-9A72313F2A3E}"/>
          </ac:cxnSpMkLst>
        </pc:cxnChg>
      </pc:sldChg>
      <pc:sldChg chg="addSp delSp modSp mod">
        <pc:chgData name="Das, Gerarda" userId="dec061bf-56a5-47a0-b9f3-f749fe418ae6" providerId="ADAL" clId="{7701B05A-41A2-413D-909C-C1CB5155B400}" dt="2025-04-01T08:06:06.180" v="2473" actId="403"/>
        <pc:sldMkLst>
          <pc:docMk/>
          <pc:sldMk cId="911191407" sldId="1532"/>
        </pc:sldMkLst>
        <pc:spChg chg="mod">
          <ac:chgData name="Das, Gerarda" userId="dec061bf-56a5-47a0-b9f3-f749fe418ae6" providerId="ADAL" clId="{7701B05A-41A2-413D-909C-C1CB5155B400}" dt="2025-04-01T08:01:09.362" v="2299" actId="1076"/>
          <ac:spMkLst>
            <pc:docMk/>
            <pc:sldMk cId="911191407" sldId="1532"/>
            <ac:spMk id="33" creationId="{AC757F5E-B016-F947-4518-7C6B9CC7EE04}"/>
          </ac:spMkLst>
        </pc:spChg>
        <pc:spChg chg="mod">
          <ac:chgData name="Das, Gerarda" userId="dec061bf-56a5-47a0-b9f3-f749fe418ae6" providerId="ADAL" clId="{7701B05A-41A2-413D-909C-C1CB5155B400}" dt="2025-04-01T08:01:33.248" v="2307" actId="20577"/>
          <ac:spMkLst>
            <pc:docMk/>
            <pc:sldMk cId="911191407" sldId="1532"/>
            <ac:spMk id="34" creationId="{152372B3-00F5-781C-183E-6F2DDF35091D}"/>
          </ac:spMkLst>
        </pc:spChg>
        <pc:spChg chg="mod">
          <ac:chgData name="Das, Gerarda" userId="dec061bf-56a5-47a0-b9f3-f749fe418ae6" providerId="ADAL" clId="{7701B05A-41A2-413D-909C-C1CB5155B400}" dt="2025-04-01T08:06:06.180" v="2473" actId="403"/>
          <ac:spMkLst>
            <pc:docMk/>
            <pc:sldMk cId="911191407" sldId="1532"/>
            <ac:spMk id="35" creationId="{37104C51-0232-62ED-4C6F-1447D06633EE}"/>
          </ac:spMkLst>
        </pc:spChg>
        <pc:spChg chg="mod">
          <ac:chgData name="Das, Gerarda" userId="dec061bf-56a5-47a0-b9f3-f749fe418ae6" providerId="ADAL" clId="{7701B05A-41A2-413D-909C-C1CB5155B400}" dt="2025-04-01T08:06:01.852" v="2471" actId="403"/>
          <ac:spMkLst>
            <pc:docMk/>
            <pc:sldMk cId="911191407" sldId="1532"/>
            <ac:spMk id="36" creationId="{D8EF981A-9BA7-0EB1-9B70-F7FBF2F7DF1C}"/>
          </ac:spMkLst>
        </pc:spChg>
        <pc:picChg chg="add mod">
          <ac:chgData name="Das, Gerarda" userId="dec061bf-56a5-47a0-b9f3-f749fe418ae6" providerId="ADAL" clId="{7701B05A-41A2-413D-909C-C1CB5155B400}" dt="2025-04-01T08:03:35.587" v="2459" actId="1076"/>
          <ac:picMkLst>
            <pc:docMk/>
            <pc:sldMk cId="911191407" sldId="1532"/>
            <ac:picMk id="2" creationId="{B22FE499-0115-F201-B533-1A05B29BB95F}"/>
          </ac:picMkLst>
        </pc:picChg>
        <pc:picChg chg="add del mod">
          <ac:chgData name="Das, Gerarda" userId="dec061bf-56a5-47a0-b9f3-f749fe418ae6" providerId="ADAL" clId="{7701B05A-41A2-413D-909C-C1CB5155B400}" dt="2025-04-01T08:05:23.725" v="2461" actId="478"/>
          <ac:picMkLst>
            <pc:docMk/>
            <pc:sldMk cId="911191407" sldId="1532"/>
            <ac:picMk id="8" creationId="{39F988FF-9F50-313D-A6B9-F578E8EE737C}"/>
          </ac:picMkLst>
        </pc:picChg>
        <pc:picChg chg="add mod">
          <ac:chgData name="Das, Gerarda" userId="dec061bf-56a5-47a0-b9f3-f749fe418ae6" providerId="ADAL" clId="{7701B05A-41A2-413D-909C-C1CB5155B400}" dt="2025-04-01T08:05:55.217" v="2468" actId="14100"/>
          <ac:picMkLst>
            <pc:docMk/>
            <pc:sldMk cId="911191407" sldId="1532"/>
            <ac:picMk id="18" creationId="{FC21E1F8-486E-51E6-DF03-0355EA5DCE30}"/>
          </ac:picMkLst>
        </pc:picChg>
        <pc:cxnChg chg="mod">
          <ac:chgData name="Das, Gerarda" userId="dec061bf-56a5-47a0-b9f3-f749fe418ae6" providerId="ADAL" clId="{7701B05A-41A2-413D-909C-C1CB5155B400}" dt="2025-04-01T08:00:56.363" v="2294" actId="1036"/>
          <ac:cxnSpMkLst>
            <pc:docMk/>
            <pc:sldMk cId="911191407" sldId="1532"/>
            <ac:cxnSpMk id="11" creationId="{43E1EF99-1825-D9B6-CE28-54505AE2D0DE}"/>
          </ac:cxnSpMkLst>
        </pc:cxnChg>
        <pc:cxnChg chg="mod">
          <ac:chgData name="Das, Gerarda" userId="dec061bf-56a5-47a0-b9f3-f749fe418ae6" providerId="ADAL" clId="{7701B05A-41A2-413D-909C-C1CB5155B400}" dt="2025-04-01T08:01:06.091" v="2298" actId="1036"/>
          <ac:cxnSpMkLst>
            <pc:docMk/>
            <pc:sldMk cId="911191407" sldId="1532"/>
            <ac:cxnSpMk id="12" creationId="{644A4299-3A63-6813-A679-FB8DB7D5FD7A}"/>
          </ac:cxnSpMkLst>
        </pc:cxnChg>
        <pc:cxnChg chg="mod">
          <ac:chgData name="Das, Gerarda" userId="dec061bf-56a5-47a0-b9f3-f749fe418ae6" providerId="ADAL" clId="{7701B05A-41A2-413D-909C-C1CB5155B400}" dt="2025-04-01T08:00:56.363" v="2294" actId="1036"/>
          <ac:cxnSpMkLst>
            <pc:docMk/>
            <pc:sldMk cId="911191407" sldId="1532"/>
            <ac:cxnSpMk id="13" creationId="{79D0A0B5-43EC-915C-1E3A-AA9CA21994B4}"/>
          </ac:cxnSpMkLst>
        </pc:cxnChg>
        <pc:cxnChg chg="mod">
          <ac:chgData name="Das, Gerarda" userId="dec061bf-56a5-47a0-b9f3-f749fe418ae6" providerId="ADAL" clId="{7701B05A-41A2-413D-909C-C1CB5155B400}" dt="2025-04-01T08:01:06.091" v="2298" actId="1036"/>
          <ac:cxnSpMkLst>
            <pc:docMk/>
            <pc:sldMk cId="911191407" sldId="1532"/>
            <ac:cxnSpMk id="14" creationId="{D4DC5350-E385-459A-7DF3-9A72313F2A3E}"/>
          </ac:cxnSpMkLst>
        </pc:cxnChg>
      </pc:sldChg>
      <pc:sldChg chg="addSp delSp modSp mod">
        <pc:chgData name="Das, Gerarda" userId="dec061bf-56a5-47a0-b9f3-f749fe418ae6" providerId="ADAL" clId="{7701B05A-41A2-413D-909C-C1CB5155B400}" dt="2025-04-01T08:12:35.254" v="2548"/>
        <pc:sldMkLst>
          <pc:docMk/>
          <pc:sldMk cId="1984401410" sldId="1533"/>
        </pc:sldMkLst>
        <pc:spChg chg="del">
          <ac:chgData name="Das, Gerarda" userId="dec061bf-56a5-47a0-b9f3-f749fe418ae6" providerId="ADAL" clId="{7701B05A-41A2-413D-909C-C1CB5155B400}" dt="2025-04-01T08:10:50.779" v="2485" actId="478"/>
          <ac:spMkLst>
            <pc:docMk/>
            <pc:sldMk cId="1984401410" sldId="1533"/>
            <ac:spMk id="4" creationId="{3A4900B8-4034-9714-ABC6-594B88BC86F0}"/>
          </ac:spMkLst>
        </pc:spChg>
        <pc:spChg chg="mod">
          <ac:chgData name="Das, Gerarda" userId="dec061bf-56a5-47a0-b9f3-f749fe418ae6" providerId="ADAL" clId="{7701B05A-41A2-413D-909C-C1CB5155B400}" dt="2025-04-01T08:11:49.252" v="2539" actId="1076"/>
          <ac:spMkLst>
            <pc:docMk/>
            <pc:sldMk cId="1984401410" sldId="1533"/>
            <ac:spMk id="10" creationId="{EC0CC1D0-FE60-F840-73E9-0CE7E683D1F2}"/>
          </ac:spMkLst>
        </pc:spChg>
        <pc:spChg chg="mod">
          <ac:chgData name="Das, Gerarda" userId="dec061bf-56a5-47a0-b9f3-f749fe418ae6" providerId="ADAL" clId="{7701B05A-41A2-413D-909C-C1CB5155B400}" dt="2025-04-01T08:11:57.874" v="2541" actId="1076"/>
          <ac:spMkLst>
            <pc:docMk/>
            <pc:sldMk cId="1984401410" sldId="1533"/>
            <ac:spMk id="11" creationId="{CD78B488-E032-3F3E-C334-FB96F8D71FB2}"/>
          </ac:spMkLst>
        </pc:spChg>
        <pc:spChg chg="mod">
          <ac:chgData name="Das, Gerarda" userId="dec061bf-56a5-47a0-b9f3-f749fe418ae6" providerId="ADAL" clId="{7701B05A-41A2-413D-909C-C1CB5155B400}" dt="2025-04-01T08:11:27.519" v="2525" actId="1076"/>
          <ac:spMkLst>
            <pc:docMk/>
            <pc:sldMk cId="1984401410" sldId="1533"/>
            <ac:spMk id="12" creationId="{E2476A93-B8D4-4E44-87FD-AFF601B2337C}"/>
          </ac:spMkLst>
        </pc:spChg>
        <pc:spChg chg="add mod">
          <ac:chgData name="Das, Gerarda" userId="dec061bf-56a5-47a0-b9f3-f749fe418ae6" providerId="ADAL" clId="{7701B05A-41A2-413D-909C-C1CB5155B400}" dt="2025-04-01T08:12:12.247" v="2544" actId="208"/>
          <ac:spMkLst>
            <pc:docMk/>
            <pc:sldMk cId="1984401410" sldId="1533"/>
            <ac:spMk id="13" creationId="{261512A8-BDD6-D650-6568-517179340F66}"/>
          </ac:spMkLst>
        </pc:spChg>
        <pc:spChg chg="mod">
          <ac:chgData name="Das, Gerarda" userId="dec061bf-56a5-47a0-b9f3-f749fe418ae6" providerId="ADAL" clId="{7701B05A-41A2-413D-909C-C1CB5155B400}" dt="2025-04-01T08:11:10.367" v="2514" actId="1076"/>
          <ac:spMkLst>
            <pc:docMk/>
            <pc:sldMk cId="1984401410" sldId="1533"/>
            <ac:spMk id="14" creationId="{B7594A3B-3117-84CE-C300-FB96E5ED269D}"/>
          </ac:spMkLst>
        </pc:spChg>
        <pc:spChg chg="del">
          <ac:chgData name="Das, Gerarda" userId="dec061bf-56a5-47a0-b9f3-f749fe418ae6" providerId="ADAL" clId="{7701B05A-41A2-413D-909C-C1CB5155B400}" dt="2025-04-01T08:10:51.301" v="2486" actId="478"/>
          <ac:spMkLst>
            <pc:docMk/>
            <pc:sldMk cId="1984401410" sldId="1533"/>
            <ac:spMk id="18" creationId="{85D7DD60-F4AA-AD34-A265-146B167D02FE}"/>
          </ac:spMkLst>
        </pc:spChg>
        <pc:spChg chg="mod">
          <ac:chgData name="Das, Gerarda" userId="dec061bf-56a5-47a0-b9f3-f749fe418ae6" providerId="ADAL" clId="{7701B05A-41A2-413D-909C-C1CB5155B400}" dt="2025-04-01T08:11:16.854" v="2516" actId="14100"/>
          <ac:spMkLst>
            <pc:docMk/>
            <pc:sldMk cId="1984401410" sldId="1533"/>
            <ac:spMk id="19" creationId="{40542B69-6D97-5F24-63E3-ABE36EA69A27}"/>
          </ac:spMkLst>
        </pc:spChg>
        <pc:spChg chg="mod">
          <ac:chgData name="Das, Gerarda" userId="dec061bf-56a5-47a0-b9f3-f749fe418ae6" providerId="ADAL" clId="{7701B05A-41A2-413D-909C-C1CB5155B400}" dt="2025-04-01T08:11:31.600" v="2532" actId="20577"/>
          <ac:spMkLst>
            <pc:docMk/>
            <pc:sldMk cId="1984401410" sldId="1533"/>
            <ac:spMk id="21" creationId="{6E9C681E-9026-5849-2CB3-AB98363CB2A4}"/>
          </ac:spMkLst>
        </pc:spChg>
        <pc:picChg chg="add mod">
          <ac:chgData name="Das, Gerarda" userId="dec061bf-56a5-47a0-b9f3-f749fe418ae6" providerId="ADAL" clId="{7701B05A-41A2-413D-909C-C1CB5155B400}" dt="2025-04-01T08:12:35.254" v="2548"/>
          <ac:picMkLst>
            <pc:docMk/>
            <pc:sldMk cId="1984401410" sldId="1533"/>
            <ac:picMk id="15" creationId="{2CC1B53B-2553-B022-04F3-505DD997C966}"/>
          </ac:picMkLst>
        </pc:picChg>
        <pc:picChg chg="del">
          <ac:chgData name="Das, Gerarda" userId="dec061bf-56a5-47a0-b9f3-f749fe418ae6" providerId="ADAL" clId="{7701B05A-41A2-413D-909C-C1CB5155B400}" dt="2025-04-01T08:11:34.748" v="2535" actId="478"/>
          <ac:picMkLst>
            <pc:docMk/>
            <pc:sldMk cId="1984401410" sldId="1533"/>
            <ac:picMk id="22" creationId="{F3D77DC5-C683-4D9C-3F80-6BA7D94BD5C3}"/>
          </ac:picMkLst>
        </pc:picChg>
        <pc:picChg chg="del">
          <ac:chgData name="Das, Gerarda" userId="dec061bf-56a5-47a0-b9f3-f749fe418ae6" providerId="ADAL" clId="{7701B05A-41A2-413D-909C-C1CB5155B400}" dt="2025-04-01T08:11:34.360" v="2534" actId="478"/>
          <ac:picMkLst>
            <pc:docMk/>
            <pc:sldMk cId="1984401410" sldId="1533"/>
            <ac:picMk id="23" creationId="{69CCC7C9-774C-DF90-E951-F61414AFFFC5}"/>
          </ac:picMkLst>
        </pc:picChg>
        <pc:picChg chg="del">
          <ac:chgData name="Das, Gerarda" userId="dec061bf-56a5-47a0-b9f3-f749fe418ae6" providerId="ADAL" clId="{7701B05A-41A2-413D-909C-C1CB5155B400}" dt="2025-04-01T08:11:33.635" v="2533" actId="478"/>
          <ac:picMkLst>
            <pc:docMk/>
            <pc:sldMk cId="1984401410" sldId="1533"/>
            <ac:picMk id="24" creationId="{7C841778-A574-8024-8E3D-7E6135A359B4}"/>
          </ac:picMkLst>
        </pc:picChg>
        <pc:picChg chg="mod">
          <ac:chgData name="Das, Gerarda" userId="dec061bf-56a5-47a0-b9f3-f749fe418ae6" providerId="ADAL" clId="{7701B05A-41A2-413D-909C-C1CB5155B400}" dt="2025-04-01T08:11:41.080" v="2538" actId="1076"/>
          <ac:picMkLst>
            <pc:docMk/>
            <pc:sldMk cId="1984401410" sldId="1533"/>
            <ac:picMk id="25" creationId="{E4D9A474-C4CF-8D90-3A0D-53AAE94C8724}"/>
          </ac:picMkLst>
        </pc:picChg>
      </pc:sldChg>
      <pc:sldChg chg="addSp delSp modSp mod ord">
        <pc:chgData name="Das, Gerarda" userId="dec061bf-56a5-47a0-b9f3-f749fe418ae6" providerId="ADAL" clId="{7701B05A-41A2-413D-909C-C1CB5155B400}" dt="2025-04-01T07:22:17.813" v="1709" actId="478"/>
        <pc:sldMkLst>
          <pc:docMk/>
          <pc:sldMk cId="905769315" sldId="1534"/>
        </pc:sldMkLst>
        <pc:spChg chg="add del mod">
          <ac:chgData name="Das, Gerarda" userId="dec061bf-56a5-47a0-b9f3-f749fe418ae6" providerId="ADAL" clId="{7701B05A-41A2-413D-909C-C1CB5155B400}" dt="2025-04-01T07:22:17.813" v="1709" actId="478"/>
          <ac:spMkLst>
            <pc:docMk/>
            <pc:sldMk cId="905769315" sldId="1534"/>
            <ac:spMk id="6" creationId="{9FEA5B0A-A3F3-52D8-7D3E-2C120B1AD77C}"/>
          </ac:spMkLst>
        </pc:spChg>
        <pc:spChg chg="add del mod">
          <ac:chgData name="Das, Gerarda" userId="dec061bf-56a5-47a0-b9f3-f749fe418ae6" providerId="ADAL" clId="{7701B05A-41A2-413D-909C-C1CB5155B400}" dt="2025-04-01T07:22:15.307" v="1708" actId="478"/>
          <ac:spMkLst>
            <pc:docMk/>
            <pc:sldMk cId="905769315" sldId="1534"/>
            <ac:spMk id="7" creationId="{40D36E59-3758-834C-58CA-EB25692DCE81}"/>
          </ac:spMkLst>
        </pc:spChg>
      </pc:sldChg>
      <pc:sldChg chg="modSp mod">
        <pc:chgData name="Das, Gerarda" userId="dec061bf-56a5-47a0-b9f3-f749fe418ae6" providerId="ADAL" clId="{7701B05A-41A2-413D-909C-C1CB5155B400}" dt="2025-04-01T08:25:24.243" v="2706" actId="14100"/>
        <pc:sldMkLst>
          <pc:docMk/>
          <pc:sldMk cId="2440793182" sldId="1545"/>
        </pc:sldMkLst>
        <pc:spChg chg="mod">
          <ac:chgData name="Das, Gerarda" userId="dec061bf-56a5-47a0-b9f3-f749fe418ae6" providerId="ADAL" clId="{7701B05A-41A2-413D-909C-C1CB5155B400}" dt="2025-04-01T08:25:17.802" v="2705" actId="1038"/>
          <ac:spMkLst>
            <pc:docMk/>
            <pc:sldMk cId="2440793182" sldId="1545"/>
            <ac:spMk id="4" creationId="{D753C383-62C8-E733-4553-E085527A1FCA}"/>
          </ac:spMkLst>
        </pc:spChg>
        <pc:spChg chg="mod">
          <ac:chgData name="Das, Gerarda" userId="dec061bf-56a5-47a0-b9f3-f749fe418ae6" providerId="ADAL" clId="{7701B05A-41A2-413D-909C-C1CB5155B400}" dt="2025-04-01T08:25:17.802" v="2705" actId="1038"/>
          <ac:spMkLst>
            <pc:docMk/>
            <pc:sldMk cId="2440793182" sldId="1545"/>
            <ac:spMk id="9" creationId="{B5FA4264-9F79-B20D-0826-CEC58E7B74B7}"/>
          </ac:spMkLst>
        </pc:spChg>
        <pc:cxnChg chg="mod">
          <ac:chgData name="Das, Gerarda" userId="dec061bf-56a5-47a0-b9f3-f749fe418ae6" providerId="ADAL" clId="{7701B05A-41A2-413D-909C-C1CB5155B400}" dt="2025-04-01T08:25:24.243" v="2706" actId="14100"/>
          <ac:cxnSpMkLst>
            <pc:docMk/>
            <pc:sldMk cId="2440793182" sldId="1545"/>
            <ac:cxnSpMk id="29" creationId="{10445519-6BAB-CA4B-0B0C-EF80D4D34E4C}"/>
          </ac:cxnSpMkLst>
        </pc:cxnChg>
      </pc:sldChg>
      <pc:sldChg chg="modSp mod ord">
        <pc:chgData name="Das, Gerarda" userId="dec061bf-56a5-47a0-b9f3-f749fe418ae6" providerId="ADAL" clId="{7701B05A-41A2-413D-909C-C1CB5155B400}" dt="2025-04-01T07:22:45.045" v="1718" actId="1076"/>
        <pc:sldMkLst>
          <pc:docMk/>
          <pc:sldMk cId="2485925993" sldId="1546"/>
        </pc:sldMkLst>
        <pc:spChg chg="mod">
          <ac:chgData name="Das, Gerarda" userId="dec061bf-56a5-47a0-b9f3-f749fe418ae6" providerId="ADAL" clId="{7701B05A-41A2-413D-909C-C1CB5155B400}" dt="2025-04-01T07:22:45.045" v="1718" actId="1076"/>
          <ac:spMkLst>
            <pc:docMk/>
            <pc:sldMk cId="2485925993" sldId="1546"/>
            <ac:spMk id="3" creationId="{FF1139E2-4C83-E750-A52A-4C7942E9CA59}"/>
          </ac:spMkLst>
        </pc:spChg>
      </pc:sldChg>
      <pc:sldChg chg="addSp delSp modSp mod">
        <pc:chgData name="Das, Gerarda" userId="dec061bf-56a5-47a0-b9f3-f749fe418ae6" providerId="ADAL" clId="{7701B05A-41A2-413D-909C-C1CB5155B400}" dt="2025-04-01T08:13:33.310" v="2572" actId="14100"/>
        <pc:sldMkLst>
          <pc:docMk/>
          <pc:sldMk cId="2464935144" sldId="1547"/>
        </pc:sldMkLst>
        <pc:spChg chg="mod">
          <ac:chgData name="Das, Gerarda" userId="dec061bf-56a5-47a0-b9f3-f749fe418ae6" providerId="ADAL" clId="{7701B05A-41A2-413D-909C-C1CB5155B400}" dt="2025-04-01T08:13:33.310" v="2572" actId="14100"/>
          <ac:spMkLst>
            <pc:docMk/>
            <pc:sldMk cId="2464935144" sldId="1547"/>
            <ac:spMk id="16" creationId="{F53F294D-65CC-23A5-E4A1-B2132FCF814C}"/>
          </ac:spMkLst>
        </pc:spChg>
        <pc:spChg chg="mod">
          <ac:chgData name="Das, Gerarda" userId="dec061bf-56a5-47a0-b9f3-f749fe418ae6" providerId="ADAL" clId="{7701B05A-41A2-413D-909C-C1CB5155B400}" dt="2025-04-01T08:12:57.770" v="2565" actId="20577"/>
          <ac:spMkLst>
            <pc:docMk/>
            <pc:sldMk cId="2464935144" sldId="1547"/>
            <ac:spMk id="21" creationId="{6E9C681E-9026-5849-2CB3-AB98363CB2A4}"/>
          </ac:spMkLst>
        </pc:spChg>
        <pc:picChg chg="add del mod">
          <ac:chgData name="Das, Gerarda" userId="dec061bf-56a5-47a0-b9f3-f749fe418ae6" providerId="ADAL" clId="{7701B05A-41A2-413D-909C-C1CB5155B400}" dt="2025-04-01T08:13:11.352" v="2568" actId="478"/>
          <ac:picMkLst>
            <pc:docMk/>
            <pc:sldMk cId="2464935144" sldId="1547"/>
            <ac:picMk id="22" creationId="{819FDE72-CB62-9FD1-2207-43F84AB4161D}"/>
          </ac:picMkLst>
        </pc:picChg>
        <pc:picChg chg="add mod">
          <ac:chgData name="Das, Gerarda" userId="dec061bf-56a5-47a0-b9f3-f749fe418ae6" providerId="ADAL" clId="{7701B05A-41A2-413D-909C-C1CB5155B400}" dt="2025-04-01T08:13:28.635" v="2571" actId="1076"/>
          <ac:picMkLst>
            <pc:docMk/>
            <pc:sldMk cId="2464935144" sldId="1547"/>
            <ac:picMk id="23" creationId="{D2BAB2C0-3296-71F4-D6D4-A6D9433D6B94}"/>
          </ac:picMkLst>
        </pc:picChg>
        <pc:picChg chg="del">
          <ac:chgData name="Das, Gerarda" userId="dec061bf-56a5-47a0-b9f3-f749fe418ae6" providerId="ADAL" clId="{7701B05A-41A2-413D-909C-C1CB5155B400}" dt="2025-04-01T08:12:59.041" v="2566" actId="478"/>
          <ac:picMkLst>
            <pc:docMk/>
            <pc:sldMk cId="2464935144" sldId="1547"/>
            <ac:picMk id="26" creationId="{49A6EBD9-15B2-7536-1DBD-2B3FFA27C9C8}"/>
          </ac:picMkLst>
        </pc:picChg>
      </pc:sldChg>
      <pc:sldChg chg="delSp modSp mod">
        <pc:chgData name="Das, Gerarda" userId="dec061bf-56a5-47a0-b9f3-f749fe418ae6" providerId="ADAL" clId="{7701B05A-41A2-413D-909C-C1CB5155B400}" dt="2025-04-01T07:46:27.682" v="1812" actId="14100"/>
        <pc:sldMkLst>
          <pc:docMk/>
          <pc:sldMk cId="698543335" sldId="1548"/>
        </pc:sldMkLst>
        <pc:spChg chg="mod">
          <ac:chgData name="Das, Gerarda" userId="dec061bf-56a5-47a0-b9f3-f749fe418ae6" providerId="ADAL" clId="{7701B05A-41A2-413D-909C-C1CB5155B400}" dt="2025-04-01T07:46:19.736" v="1810" actId="1076"/>
          <ac:spMkLst>
            <pc:docMk/>
            <pc:sldMk cId="698543335" sldId="1548"/>
            <ac:spMk id="33" creationId="{AC757F5E-B016-F947-4518-7C6B9CC7EE04}"/>
          </ac:spMkLst>
        </pc:spChg>
        <pc:spChg chg="mod">
          <ac:chgData name="Das, Gerarda" userId="dec061bf-56a5-47a0-b9f3-f749fe418ae6" providerId="ADAL" clId="{7701B05A-41A2-413D-909C-C1CB5155B400}" dt="2025-04-01T07:46:15.060" v="1809" actId="1076"/>
          <ac:spMkLst>
            <pc:docMk/>
            <pc:sldMk cId="698543335" sldId="1548"/>
            <ac:spMk id="34" creationId="{152372B3-00F5-781C-183E-6F2DDF35091D}"/>
          </ac:spMkLst>
        </pc:spChg>
        <pc:spChg chg="mod">
          <ac:chgData name="Das, Gerarda" userId="dec061bf-56a5-47a0-b9f3-f749fe418ae6" providerId="ADAL" clId="{7701B05A-41A2-413D-909C-C1CB5155B400}" dt="2025-04-01T07:46:23.327" v="1811" actId="14100"/>
          <ac:spMkLst>
            <pc:docMk/>
            <pc:sldMk cId="698543335" sldId="1548"/>
            <ac:spMk id="35" creationId="{37104C51-0232-62ED-4C6F-1447D06633EE}"/>
          </ac:spMkLst>
        </pc:spChg>
        <pc:spChg chg="mod">
          <ac:chgData name="Das, Gerarda" userId="dec061bf-56a5-47a0-b9f3-f749fe418ae6" providerId="ADAL" clId="{7701B05A-41A2-413D-909C-C1CB5155B400}" dt="2025-04-01T07:46:27.682" v="1812" actId="14100"/>
          <ac:spMkLst>
            <pc:docMk/>
            <pc:sldMk cId="698543335" sldId="1548"/>
            <ac:spMk id="36" creationId="{D8EF981A-9BA7-0EB1-9B70-F7FBF2F7DF1C}"/>
          </ac:spMkLst>
        </pc:spChg>
        <pc:picChg chg="del">
          <ac:chgData name="Das, Gerarda" userId="dec061bf-56a5-47a0-b9f3-f749fe418ae6" providerId="ADAL" clId="{7701B05A-41A2-413D-909C-C1CB5155B400}" dt="2025-04-01T07:45:50.267" v="1802" actId="478"/>
          <ac:picMkLst>
            <pc:docMk/>
            <pc:sldMk cId="698543335" sldId="1548"/>
            <ac:picMk id="2" creationId="{9F5A4545-792C-DBD3-4313-D9A03E741B88}"/>
          </ac:picMkLst>
        </pc:picChg>
        <pc:picChg chg="del">
          <ac:chgData name="Das, Gerarda" userId="dec061bf-56a5-47a0-b9f3-f749fe418ae6" providerId="ADAL" clId="{7701B05A-41A2-413D-909C-C1CB5155B400}" dt="2025-04-01T07:45:51.058" v="1803" actId="478"/>
          <ac:picMkLst>
            <pc:docMk/>
            <pc:sldMk cId="698543335" sldId="1548"/>
            <ac:picMk id="8" creationId="{251DD240-DFFB-48DF-0A15-0A366F143538}"/>
          </ac:picMkLst>
        </pc:picChg>
        <pc:cxnChg chg="mod">
          <ac:chgData name="Das, Gerarda" userId="dec061bf-56a5-47a0-b9f3-f749fe418ae6" providerId="ADAL" clId="{7701B05A-41A2-413D-909C-C1CB5155B400}" dt="2025-04-01T07:46:08.479" v="1808" actId="1036"/>
          <ac:cxnSpMkLst>
            <pc:docMk/>
            <pc:sldMk cId="698543335" sldId="1548"/>
            <ac:cxnSpMk id="11" creationId="{43E1EF99-1825-D9B6-CE28-54505AE2D0DE}"/>
          </ac:cxnSpMkLst>
        </pc:cxnChg>
        <pc:cxnChg chg="mod">
          <ac:chgData name="Das, Gerarda" userId="dec061bf-56a5-47a0-b9f3-f749fe418ae6" providerId="ADAL" clId="{7701B05A-41A2-413D-909C-C1CB5155B400}" dt="2025-04-01T07:46:08.479" v="1808" actId="1036"/>
          <ac:cxnSpMkLst>
            <pc:docMk/>
            <pc:sldMk cId="698543335" sldId="1548"/>
            <ac:cxnSpMk id="12" creationId="{644A4299-3A63-6813-A679-FB8DB7D5FD7A}"/>
          </ac:cxnSpMkLst>
        </pc:cxnChg>
        <pc:cxnChg chg="mod">
          <ac:chgData name="Das, Gerarda" userId="dec061bf-56a5-47a0-b9f3-f749fe418ae6" providerId="ADAL" clId="{7701B05A-41A2-413D-909C-C1CB5155B400}" dt="2025-04-01T07:46:08.479" v="1808" actId="1036"/>
          <ac:cxnSpMkLst>
            <pc:docMk/>
            <pc:sldMk cId="698543335" sldId="1548"/>
            <ac:cxnSpMk id="13" creationId="{79D0A0B5-43EC-915C-1E3A-AA9CA21994B4}"/>
          </ac:cxnSpMkLst>
        </pc:cxnChg>
        <pc:cxnChg chg="mod">
          <ac:chgData name="Das, Gerarda" userId="dec061bf-56a5-47a0-b9f3-f749fe418ae6" providerId="ADAL" clId="{7701B05A-41A2-413D-909C-C1CB5155B400}" dt="2025-04-01T07:46:08.479" v="1808" actId="1036"/>
          <ac:cxnSpMkLst>
            <pc:docMk/>
            <pc:sldMk cId="698543335" sldId="1548"/>
            <ac:cxnSpMk id="14" creationId="{D4DC5350-E385-459A-7DF3-9A72313F2A3E}"/>
          </ac:cxnSpMkLst>
        </pc:cxnChg>
      </pc:sldChg>
      <pc:sldChg chg="addSp delSp modSp mod">
        <pc:chgData name="Das, Gerarda" userId="dec061bf-56a5-47a0-b9f3-f749fe418ae6" providerId="ADAL" clId="{7701B05A-41A2-413D-909C-C1CB5155B400}" dt="2025-04-01T08:21:13.810" v="2702" actId="14100"/>
        <pc:sldMkLst>
          <pc:docMk/>
          <pc:sldMk cId="1891790531" sldId="1550"/>
        </pc:sldMkLst>
        <pc:spChg chg="mod">
          <ac:chgData name="Das, Gerarda" userId="dec061bf-56a5-47a0-b9f3-f749fe418ae6" providerId="ADAL" clId="{7701B05A-41A2-413D-909C-C1CB5155B400}" dt="2025-04-01T08:20:40.365" v="2695" actId="1076"/>
          <ac:spMkLst>
            <pc:docMk/>
            <pc:sldMk cId="1891790531" sldId="1550"/>
            <ac:spMk id="4" creationId="{3A4900B8-4034-9714-ABC6-594B88BC86F0}"/>
          </ac:spMkLst>
        </pc:spChg>
        <pc:spChg chg="mod">
          <ac:chgData name="Das, Gerarda" userId="dec061bf-56a5-47a0-b9f3-f749fe418ae6" providerId="ADAL" clId="{7701B05A-41A2-413D-909C-C1CB5155B400}" dt="2025-04-01T08:21:10.470" v="2701" actId="14100"/>
          <ac:spMkLst>
            <pc:docMk/>
            <pc:sldMk cId="1891790531" sldId="1550"/>
            <ac:spMk id="10" creationId="{EC0CC1D0-FE60-F840-73E9-0CE7E683D1F2}"/>
          </ac:spMkLst>
        </pc:spChg>
        <pc:spChg chg="mod">
          <ac:chgData name="Das, Gerarda" userId="dec061bf-56a5-47a0-b9f3-f749fe418ae6" providerId="ADAL" clId="{7701B05A-41A2-413D-909C-C1CB5155B400}" dt="2025-04-01T08:20:53.960" v="2700" actId="1038"/>
          <ac:spMkLst>
            <pc:docMk/>
            <pc:sldMk cId="1891790531" sldId="1550"/>
            <ac:spMk id="12" creationId="{E2476A93-B8D4-4E44-87FD-AFF601B2337C}"/>
          </ac:spMkLst>
        </pc:spChg>
        <pc:spChg chg="add mod">
          <ac:chgData name="Das, Gerarda" userId="dec061bf-56a5-47a0-b9f3-f749fe418ae6" providerId="ADAL" clId="{7701B05A-41A2-413D-909C-C1CB5155B400}" dt="2025-04-01T08:20:48.299" v="2698" actId="1037"/>
          <ac:spMkLst>
            <pc:docMk/>
            <pc:sldMk cId="1891790531" sldId="1550"/>
            <ac:spMk id="13" creationId="{95974A2D-0598-0BBD-BA19-F674E1150001}"/>
          </ac:spMkLst>
        </pc:spChg>
        <pc:spChg chg="del">
          <ac:chgData name="Das, Gerarda" userId="dec061bf-56a5-47a0-b9f3-f749fe418ae6" providerId="ADAL" clId="{7701B05A-41A2-413D-909C-C1CB5155B400}" dt="2025-04-01T08:14:06.791" v="2608" actId="478"/>
          <ac:spMkLst>
            <pc:docMk/>
            <pc:sldMk cId="1891790531" sldId="1550"/>
            <ac:spMk id="14" creationId="{B7594A3B-3117-84CE-C300-FB96E5ED269D}"/>
          </ac:spMkLst>
        </pc:spChg>
        <pc:spChg chg="add mod">
          <ac:chgData name="Das, Gerarda" userId="dec061bf-56a5-47a0-b9f3-f749fe418ae6" providerId="ADAL" clId="{7701B05A-41A2-413D-909C-C1CB5155B400}" dt="2025-04-01T08:20:48.299" v="2698" actId="1037"/>
          <ac:spMkLst>
            <pc:docMk/>
            <pc:sldMk cId="1891790531" sldId="1550"/>
            <ac:spMk id="15" creationId="{4CAAE2F8-4E6F-1E4F-891B-FE0E6A8770F8}"/>
          </ac:spMkLst>
        </pc:spChg>
        <pc:spChg chg="mod">
          <ac:chgData name="Das, Gerarda" userId="dec061bf-56a5-47a0-b9f3-f749fe418ae6" providerId="ADAL" clId="{7701B05A-41A2-413D-909C-C1CB5155B400}" dt="2025-04-01T08:21:13.810" v="2702" actId="14100"/>
          <ac:spMkLst>
            <pc:docMk/>
            <pc:sldMk cId="1891790531" sldId="1550"/>
            <ac:spMk id="16" creationId="{F53F294D-65CC-23A5-E4A1-B2132FCF814C}"/>
          </ac:spMkLst>
        </pc:spChg>
        <pc:spChg chg="mod">
          <ac:chgData name="Das, Gerarda" userId="dec061bf-56a5-47a0-b9f3-f749fe418ae6" providerId="ADAL" clId="{7701B05A-41A2-413D-909C-C1CB5155B400}" dt="2025-04-01T08:20:28.195" v="2692" actId="1076"/>
          <ac:spMkLst>
            <pc:docMk/>
            <pc:sldMk cId="1891790531" sldId="1550"/>
            <ac:spMk id="18" creationId="{85D7DD60-F4AA-AD34-A265-146B167D02FE}"/>
          </ac:spMkLst>
        </pc:spChg>
        <pc:spChg chg="mod">
          <ac:chgData name="Das, Gerarda" userId="dec061bf-56a5-47a0-b9f3-f749fe418ae6" providerId="ADAL" clId="{7701B05A-41A2-413D-909C-C1CB5155B400}" dt="2025-04-01T08:20:53.960" v="2700" actId="1038"/>
          <ac:spMkLst>
            <pc:docMk/>
            <pc:sldMk cId="1891790531" sldId="1550"/>
            <ac:spMk id="19" creationId="{40542B69-6D97-5F24-63E3-ABE36EA69A27}"/>
          </ac:spMkLst>
        </pc:spChg>
        <pc:spChg chg="del">
          <ac:chgData name="Das, Gerarda" userId="dec061bf-56a5-47a0-b9f3-f749fe418ae6" providerId="ADAL" clId="{7701B05A-41A2-413D-909C-C1CB5155B400}" dt="2025-04-01T08:14:06.255" v="2607" actId="478"/>
          <ac:spMkLst>
            <pc:docMk/>
            <pc:sldMk cId="1891790531" sldId="1550"/>
            <ac:spMk id="21" creationId="{6E9C681E-9026-5849-2CB3-AB98363CB2A4}"/>
          </ac:spMkLst>
        </pc:spChg>
        <pc:spChg chg="del">
          <ac:chgData name="Das, Gerarda" userId="dec061bf-56a5-47a0-b9f3-f749fe418ae6" providerId="ADAL" clId="{7701B05A-41A2-413D-909C-C1CB5155B400}" dt="2025-04-01T08:17:37.239" v="2672" actId="478"/>
          <ac:spMkLst>
            <pc:docMk/>
            <pc:sldMk cId="1891790531" sldId="1550"/>
            <ac:spMk id="25" creationId="{8CDE64A2-980F-1C94-5635-E4A7F9521518}"/>
          </ac:spMkLst>
        </pc:spChg>
        <pc:spChg chg="del">
          <ac:chgData name="Das, Gerarda" userId="dec061bf-56a5-47a0-b9f3-f749fe418ae6" providerId="ADAL" clId="{7701B05A-41A2-413D-909C-C1CB5155B400}" dt="2025-04-01T08:17:36.684" v="2671" actId="478"/>
          <ac:spMkLst>
            <pc:docMk/>
            <pc:sldMk cId="1891790531" sldId="1550"/>
            <ac:spMk id="27" creationId="{64884E95-CA70-CACB-93A7-8AA7935EEB1E}"/>
          </ac:spMkLst>
        </pc:spChg>
        <pc:picChg chg="del">
          <ac:chgData name="Das, Gerarda" userId="dec061bf-56a5-47a0-b9f3-f749fe418ae6" providerId="ADAL" clId="{7701B05A-41A2-413D-909C-C1CB5155B400}" dt="2025-04-01T08:17:05.750" v="2649" actId="478"/>
          <ac:picMkLst>
            <pc:docMk/>
            <pc:sldMk cId="1891790531" sldId="1550"/>
            <ac:picMk id="22" creationId="{98CDE728-3219-E982-66CF-6A8D6EF65703}"/>
          </ac:picMkLst>
        </pc:picChg>
        <pc:picChg chg="del">
          <ac:chgData name="Das, Gerarda" userId="dec061bf-56a5-47a0-b9f3-f749fe418ae6" providerId="ADAL" clId="{7701B05A-41A2-413D-909C-C1CB5155B400}" dt="2025-04-01T08:17:34.745" v="2670" actId="478"/>
          <ac:picMkLst>
            <pc:docMk/>
            <pc:sldMk cId="1891790531" sldId="1550"/>
            <ac:picMk id="23" creationId="{48F55875-5C48-0160-6247-20DF83D01B7B}"/>
          </ac:picMkLst>
        </pc:picChg>
        <pc:picChg chg="del">
          <ac:chgData name="Das, Gerarda" userId="dec061bf-56a5-47a0-b9f3-f749fe418ae6" providerId="ADAL" clId="{7701B05A-41A2-413D-909C-C1CB5155B400}" dt="2025-04-01T08:19:54.562" v="2684" actId="478"/>
          <ac:picMkLst>
            <pc:docMk/>
            <pc:sldMk cId="1891790531" sldId="1550"/>
            <ac:picMk id="24" creationId="{BB5C228C-5867-E098-0628-D2058D77BE6E}"/>
          </ac:picMkLst>
        </pc:picChg>
        <pc:picChg chg="add mod">
          <ac:chgData name="Das, Gerarda" userId="dec061bf-56a5-47a0-b9f3-f749fe418ae6" providerId="ADAL" clId="{7701B05A-41A2-413D-909C-C1CB5155B400}" dt="2025-04-01T08:18:30.496" v="2678" actId="1076"/>
          <ac:picMkLst>
            <pc:docMk/>
            <pc:sldMk cId="1891790531" sldId="1550"/>
            <ac:picMk id="28" creationId="{68A93CE4-3487-AEB7-19D0-8E7C6D2069FB}"/>
          </ac:picMkLst>
        </pc:picChg>
        <pc:picChg chg="add mod">
          <ac:chgData name="Das, Gerarda" userId="dec061bf-56a5-47a0-b9f3-f749fe418ae6" providerId="ADAL" clId="{7701B05A-41A2-413D-909C-C1CB5155B400}" dt="2025-04-01T08:19:20.300" v="2683" actId="14100"/>
          <ac:picMkLst>
            <pc:docMk/>
            <pc:sldMk cId="1891790531" sldId="1550"/>
            <ac:picMk id="30" creationId="{94BE98B2-8E68-B1F4-D276-B4EE2E8CC1FF}"/>
          </ac:picMkLst>
        </pc:picChg>
        <pc:picChg chg="add mod">
          <ac:chgData name="Das, Gerarda" userId="dec061bf-56a5-47a0-b9f3-f749fe418ae6" providerId="ADAL" clId="{7701B05A-41A2-413D-909C-C1CB5155B400}" dt="2025-04-01T08:20:04.700" v="2689" actId="14100"/>
          <ac:picMkLst>
            <pc:docMk/>
            <pc:sldMk cId="1891790531" sldId="1550"/>
            <ac:picMk id="32" creationId="{AC193B38-091C-C751-638E-F619828581FC}"/>
          </ac:picMkLst>
        </pc:picChg>
      </pc:sldChg>
      <pc:sldChg chg="addSp delSp modSp mod">
        <pc:chgData name="Das, Gerarda" userId="dec061bf-56a5-47a0-b9f3-f749fe418ae6" providerId="ADAL" clId="{7701B05A-41A2-413D-909C-C1CB5155B400}" dt="2025-04-01T07:49:18.300" v="1936" actId="20577"/>
        <pc:sldMkLst>
          <pc:docMk/>
          <pc:sldMk cId="1040165047" sldId="1551"/>
        </pc:sldMkLst>
        <pc:spChg chg="mod">
          <ac:chgData name="Das, Gerarda" userId="dec061bf-56a5-47a0-b9f3-f749fe418ae6" providerId="ADAL" clId="{7701B05A-41A2-413D-909C-C1CB5155B400}" dt="2025-04-01T07:49:18.300" v="1936" actId="20577"/>
          <ac:spMkLst>
            <pc:docMk/>
            <pc:sldMk cId="1040165047" sldId="1551"/>
            <ac:spMk id="35" creationId="{37104C51-0232-62ED-4C6F-1447D06633EE}"/>
          </ac:spMkLst>
        </pc:spChg>
        <pc:spChg chg="mod">
          <ac:chgData name="Das, Gerarda" userId="dec061bf-56a5-47a0-b9f3-f749fe418ae6" providerId="ADAL" clId="{7701B05A-41A2-413D-909C-C1CB5155B400}" dt="2025-04-01T07:49:14.834" v="1935" actId="20577"/>
          <ac:spMkLst>
            <pc:docMk/>
            <pc:sldMk cId="1040165047" sldId="1551"/>
            <ac:spMk id="36" creationId="{D8EF981A-9BA7-0EB1-9B70-F7FBF2F7DF1C}"/>
          </ac:spMkLst>
        </pc:spChg>
        <pc:picChg chg="del">
          <ac:chgData name="Das, Gerarda" userId="dec061bf-56a5-47a0-b9f3-f749fe418ae6" providerId="ADAL" clId="{7701B05A-41A2-413D-909C-C1CB5155B400}" dt="2025-04-01T07:46:40.677" v="1814" actId="478"/>
          <ac:picMkLst>
            <pc:docMk/>
            <pc:sldMk cId="1040165047" sldId="1551"/>
            <ac:picMk id="2" creationId="{0F64389C-4128-4B0F-A8A6-69778108F091}"/>
          </ac:picMkLst>
        </pc:picChg>
        <pc:picChg chg="del">
          <ac:chgData name="Das, Gerarda" userId="dec061bf-56a5-47a0-b9f3-f749fe418ae6" providerId="ADAL" clId="{7701B05A-41A2-413D-909C-C1CB5155B400}" dt="2025-04-01T07:46:39.758" v="1813" actId="478"/>
          <ac:picMkLst>
            <pc:docMk/>
            <pc:sldMk cId="1040165047" sldId="1551"/>
            <ac:picMk id="8" creationId="{EC21349B-8075-49E6-E35E-F3A6F341DE2C}"/>
          </ac:picMkLst>
        </pc:picChg>
        <pc:picChg chg="add del mod">
          <ac:chgData name="Das, Gerarda" userId="dec061bf-56a5-47a0-b9f3-f749fe418ae6" providerId="ADAL" clId="{7701B05A-41A2-413D-909C-C1CB5155B400}" dt="2025-04-01T07:48:28.891" v="1834" actId="478"/>
          <ac:picMkLst>
            <pc:docMk/>
            <pc:sldMk cId="1040165047" sldId="1551"/>
            <ac:picMk id="9" creationId="{878FD307-3A9C-1BC1-3D15-36CC18EFA7B3}"/>
          </ac:picMkLst>
        </pc:picChg>
        <pc:picChg chg="add mod ord">
          <ac:chgData name="Das, Gerarda" userId="dec061bf-56a5-47a0-b9f3-f749fe418ae6" providerId="ADAL" clId="{7701B05A-41A2-413D-909C-C1CB5155B400}" dt="2025-04-01T07:48:14.848" v="1830" actId="1076"/>
          <ac:picMkLst>
            <pc:docMk/>
            <pc:sldMk cId="1040165047" sldId="1551"/>
            <ac:picMk id="18" creationId="{09A89D0F-A96D-B4F7-9A07-D1DCFE19BFE6}"/>
          </ac:picMkLst>
        </pc:picChg>
        <pc:picChg chg="add mod">
          <ac:chgData name="Das, Gerarda" userId="dec061bf-56a5-47a0-b9f3-f749fe418ae6" providerId="ADAL" clId="{7701B05A-41A2-413D-909C-C1CB5155B400}" dt="2025-04-01T07:47:58.638" v="1825" actId="1076"/>
          <ac:picMkLst>
            <pc:docMk/>
            <pc:sldMk cId="1040165047" sldId="1551"/>
            <ac:picMk id="19" creationId="{878FD307-3A9C-1BC1-3D15-36CC18EFA7B3}"/>
          </ac:picMkLst>
        </pc:picChg>
        <pc:picChg chg="add mod">
          <ac:chgData name="Das, Gerarda" userId="dec061bf-56a5-47a0-b9f3-f749fe418ae6" providerId="ADAL" clId="{7701B05A-41A2-413D-909C-C1CB5155B400}" dt="2025-04-01T07:48:03.563" v="1827" actId="1076"/>
          <ac:picMkLst>
            <pc:docMk/>
            <pc:sldMk cId="1040165047" sldId="1551"/>
            <ac:picMk id="20" creationId="{51842B19-AF09-2ECF-EC3A-3D79BF184166}"/>
          </ac:picMkLst>
        </pc:picChg>
        <pc:picChg chg="add mod">
          <ac:chgData name="Das, Gerarda" userId="dec061bf-56a5-47a0-b9f3-f749fe418ae6" providerId="ADAL" clId="{7701B05A-41A2-413D-909C-C1CB5155B400}" dt="2025-04-01T07:48:26.840" v="1833" actId="1076"/>
          <ac:picMkLst>
            <pc:docMk/>
            <pc:sldMk cId="1040165047" sldId="1551"/>
            <ac:picMk id="21" creationId="{82258DDA-207B-A151-CE4F-E3E66CA2DB7A}"/>
          </ac:picMkLst>
        </pc:picChg>
      </pc:sldChg>
      <pc:sldChg chg="del">
        <pc:chgData name="Das, Gerarda" userId="dec061bf-56a5-47a0-b9f3-f749fe418ae6" providerId="ADAL" clId="{7701B05A-41A2-413D-909C-C1CB5155B400}" dt="2025-04-01T08:33:22.266" v="2892" actId="47"/>
        <pc:sldMkLst>
          <pc:docMk/>
          <pc:sldMk cId="981634810" sldId="1552"/>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Vrielink, Francis" userId="3d258d00-cfd8-41c5-9f04-1a5a39faef2f" providerId="ADAL" clId="{21F8B634-BB13-4AFE-BA96-4AA7937FAE43}"/>
    <pc:docChg chg="modSld">
      <pc:chgData name="Vrielink, Francis" userId="3d258d00-cfd8-41c5-9f04-1a5a39faef2f" providerId="ADAL" clId="{21F8B634-BB13-4AFE-BA96-4AA7937FAE43}" dt="2025-03-03T12:16:31.166" v="15" actId="20577"/>
      <pc:docMkLst>
        <pc:docMk/>
      </pc:docMkLst>
      <pc:sldChg chg="modSp mod">
        <pc:chgData name="Vrielink, Francis" userId="3d258d00-cfd8-41c5-9f04-1a5a39faef2f" providerId="ADAL" clId="{21F8B634-BB13-4AFE-BA96-4AA7937FAE43}" dt="2025-03-03T12:16:31.166" v="15" actId="20577"/>
        <pc:sldMkLst>
          <pc:docMk/>
          <pc:sldMk cId="323006580" sldId="548"/>
        </pc:sldMkLst>
        <pc:spChg chg="mod">
          <ac:chgData name="Vrielink, Francis" userId="3d258d00-cfd8-41c5-9f04-1a5a39faef2f" providerId="ADAL" clId="{21F8B634-BB13-4AFE-BA96-4AA7937FAE43}" dt="2025-03-03T12:16:31.166" v="15" actId="20577"/>
          <ac:spMkLst>
            <pc:docMk/>
            <pc:sldMk cId="323006580" sldId="548"/>
            <ac:spMk id="3" creationId="{00000000-0000-0000-0000-000000000000}"/>
          </ac:spMkLst>
        </pc:spChg>
      </pc:sldChg>
    </pc:docChg>
  </pc:docChgLst>
  <pc:docChgLst>
    <pc:chgData name="Routledge, Mandy" userId="bacdedf5-8e30-494b-ad8b-f27fa30c4f8d" providerId="ADAL" clId="{4EB8DFC3-70B4-4315-BB5D-5AE363D9D508}"/>
    <pc:docChg chg="undo custSel addSld delSld modSld sldOrd modSection">
      <pc:chgData name="Routledge, Mandy" userId="bacdedf5-8e30-494b-ad8b-f27fa30c4f8d" providerId="ADAL" clId="{4EB8DFC3-70B4-4315-BB5D-5AE363D9D508}" dt="2025-04-01T09:35:10.429" v="1510" actId="404"/>
      <pc:docMkLst>
        <pc:docMk/>
      </pc:docMkLst>
      <pc:sldChg chg="modSp mod">
        <pc:chgData name="Routledge, Mandy" userId="bacdedf5-8e30-494b-ad8b-f27fa30c4f8d" providerId="ADAL" clId="{4EB8DFC3-70B4-4315-BB5D-5AE363D9D508}" dt="2025-03-18T10:33:40.713" v="1"/>
        <pc:sldMkLst>
          <pc:docMk/>
          <pc:sldMk cId="323006580" sldId="548"/>
        </pc:sldMkLst>
        <pc:spChg chg="mod">
          <ac:chgData name="Routledge, Mandy" userId="bacdedf5-8e30-494b-ad8b-f27fa30c4f8d" providerId="ADAL" clId="{4EB8DFC3-70B4-4315-BB5D-5AE363D9D508}" dt="2025-03-18T10:33:40.713" v="1"/>
          <ac:spMkLst>
            <pc:docMk/>
            <pc:sldMk cId="323006580" sldId="548"/>
            <ac:spMk id="4" creationId="{00000000-0000-0000-0000-000000000000}"/>
          </ac:spMkLst>
        </pc:spChg>
      </pc:sldChg>
      <pc:sldChg chg="add del">
        <pc:chgData name="Routledge, Mandy" userId="bacdedf5-8e30-494b-ad8b-f27fa30c4f8d" providerId="ADAL" clId="{4EB8DFC3-70B4-4315-BB5D-5AE363D9D508}" dt="2025-03-31T17:45:43.295" v="940" actId="47"/>
        <pc:sldMkLst>
          <pc:docMk/>
          <pc:sldMk cId="2838326843" sldId="1210"/>
        </pc:sldMkLst>
      </pc:sldChg>
      <pc:sldChg chg="add del">
        <pc:chgData name="Routledge, Mandy" userId="bacdedf5-8e30-494b-ad8b-f27fa30c4f8d" providerId="ADAL" clId="{4EB8DFC3-70B4-4315-BB5D-5AE363D9D508}" dt="2025-03-31T17:32:28.595" v="641" actId="47"/>
        <pc:sldMkLst>
          <pc:docMk/>
          <pc:sldMk cId="2087995721" sldId="1402"/>
        </pc:sldMkLst>
      </pc:sldChg>
      <pc:sldChg chg="modSp mod modNotes modNotesTx">
        <pc:chgData name="Routledge, Mandy" userId="bacdedf5-8e30-494b-ad8b-f27fa30c4f8d" providerId="ADAL" clId="{4EB8DFC3-70B4-4315-BB5D-5AE363D9D508}" dt="2025-04-01T08:17:10.274" v="1252" actId="20577"/>
        <pc:sldMkLst>
          <pc:docMk/>
          <pc:sldMk cId="2189114603" sldId="1437"/>
        </pc:sldMkLst>
        <pc:spChg chg="mod">
          <ac:chgData name="Routledge, Mandy" userId="bacdedf5-8e30-494b-ad8b-f27fa30c4f8d" providerId="ADAL" clId="{4EB8DFC3-70B4-4315-BB5D-5AE363D9D508}" dt="2025-04-01T08:17:10.274" v="1252" actId="20577"/>
          <ac:spMkLst>
            <pc:docMk/>
            <pc:sldMk cId="2189114603" sldId="1437"/>
            <ac:spMk id="3" creationId="{00000000-0000-0000-0000-000000000000}"/>
          </ac:spMkLst>
        </pc:spChg>
      </pc:sldChg>
      <pc:sldChg chg="add del">
        <pc:chgData name="Routledge, Mandy" userId="bacdedf5-8e30-494b-ad8b-f27fa30c4f8d" providerId="ADAL" clId="{4EB8DFC3-70B4-4315-BB5D-5AE363D9D508}" dt="2025-03-31T17:27:35.844" v="528" actId="47"/>
        <pc:sldMkLst>
          <pc:docMk/>
          <pc:sldMk cId="1077859067" sldId="1457"/>
        </pc:sldMkLst>
      </pc:sldChg>
      <pc:sldChg chg="add del">
        <pc:chgData name="Routledge, Mandy" userId="bacdedf5-8e30-494b-ad8b-f27fa30c4f8d" providerId="ADAL" clId="{4EB8DFC3-70B4-4315-BB5D-5AE363D9D508}" dt="2025-03-31T17:41:53.852" v="828" actId="47"/>
        <pc:sldMkLst>
          <pc:docMk/>
          <pc:sldMk cId="1030064451" sldId="1459"/>
        </pc:sldMkLst>
      </pc:sldChg>
      <pc:sldChg chg="modSp mod">
        <pc:chgData name="Routledge, Mandy" userId="bacdedf5-8e30-494b-ad8b-f27fa30c4f8d" providerId="ADAL" clId="{4EB8DFC3-70B4-4315-BB5D-5AE363D9D508}" dt="2025-03-31T17:11:47.436" v="23" actId="20577"/>
        <pc:sldMkLst>
          <pc:docMk/>
          <pc:sldMk cId="3852907103" sldId="1460"/>
        </pc:sldMkLst>
        <pc:spChg chg="mod">
          <ac:chgData name="Routledge, Mandy" userId="bacdedf5-8e30-494b-ad8b-f27fa30c4f8d" providerId="ADAL" clId="{4EB8DFC3-70B4-4315-BB5D-5AE363D9D508}" dt="2025-03-31T17:11:47.436" v="23" actId="20577"/>
          <ac:spMkLst>
            <pc:docMk/>
            <pc:sldMk cId="3852907103" sldId="1460"/>
            <ac:spMk id="6" creationId="{00000000-0000-0000-0000-000000000000}"/>
          </ac:spMkLst>
        </pc:spChg>
      </pc:sldChg>
      <pc:sldChg chg="addSp modSp mod">
        <pc:chgData name="Routledge, Mandy" userId="bacdedf5-8e30-494b-ad8b-f27fa30c4f8d" providerId="ADAL" clId="{4EB8DFC3-70B4-4315-BB5D-5AE363D9D508}" dt="2025-03-31T17:16:12.387" v="223"/>
        <pc:sldMkLst>
          <pc:docMk/>
          <pc:sldMk cId="4207872812" sldId="1475"/>
        </pc:sldMkLst>
        <pc:spChg chg="mod">
          <ac:chgData name="Routledge, Mandy" userId="bacdedf5-8e30-494b-ad8b-f27fa30c4f8d" providerId="ADAL" clId="{4EB8DFC3-70B4-4315-BB5D-5AE363D9D508}" dt="2025-03-31T17:11:52.835" v="34" actId="20577"/>
          <ac:spMkLst>
            <pc:docMk/>
            <pc:sldMk cId="4207872812" sldId="1475"/>
            <ac:spMk id="6" creationId="{00000000-0000-0000-0000-000000000000}"/>
          </ac:spMkLst>
        </pc:spChg>
        <pc:picChg chg="add mod">
          <ac:chgData name="Routledge, Mandy" userId="bacdedf5-8e30-494b-ad8b-f27fa30c4f8d" providerId="ADAL" clId="{4EB8DFC3-70B4-4315-BB5D-5AE363D9D508}" dt="2025-03-31T17:16:12.387" v="223"/>
          <ac:picMkLst>
            <pc:docMk/>
            <pc:sldMk cId="4207872812" sldId="1475"/>
            <ac:picMk id="2" creationId="{FA708BB1-1874-59F7-891B-48CEA62243AD}"/>
          </ac:picMkLst>
        </pc:picChg>
      </pc:sldChg>
      <pc:sldChg chg="modSp mod">
        <pc:chgData name="Routledge, Mandy" userId="bacdedf5-8e30-494b-ad8b-f27fa30c4f8d" providerId="ADAL" clId="{4EB8DFC3-70B4-4315-BB5D-5AE363D9D508}" dt="2025-03-31T17:11:59.685" v="51" actId="20577"/>
        <pc:sldMkLst>
          <pc:docMk/>
          <pc:sldMk cId="2452007587" sldId="1476"/>
        </pc:sldMkLst>
        <pc:spChg chg="mod">
          <ac:chgData name="Routledge, Mandy" userId="bacdedf5-8e30-494b-ad8b-f27fa30c4f8d" providerId="ADAL" clId="{4EB8DFC3-70B4-4315-BB5D-5AE363D9D508}" dt="2025-03-31T17:11:59.685" v="51" actId="20577"/>
          <ac:spMkLst>
            <pc:docMk/>
            <pc:sldMk cId="2452007587" sldId="1476"/>
            <ac:spMk id="6" creationId="{00000000-0000-0000-0000-000000000000}"/>
          </ac:spMkLst>
        </pc:spChg>
      </pc:sldChg>
      <pc:sldChg chg="delSp modSp del mod">
        <pc:chgData name="Routledge, Mandy" userId="bacdedf5-8e30-494b-ad8b-f27fa30c4f8d" providerId="ADAL" clId="{4EB8DFC3-70B4-4315-BB5D-5AE363D9D508}" dt="2025-03-31T17:23:42.583" v="426" actId="47"/>
        <pc:sldMkLst>
          <pc:docMk/>
          <pc:sldMk cId="2709048002" sldId="1477"/>
        </pc:sldMkLst>
        <pc:spChg chg="del mod">
          <ac:chgData name="Routledge, Mandy" userId="bacdedf5-8e30-494b-ad8b-f27fa30c4f8d" providerId="ADAL" clId="{4EB8DFC3-70B4-4315-BB5D-5AE363D9D508}" dt="2025-03-31T17:23:40.119" v="424" actId="21"/>
          <ac:spMkLst>
            <pc:docMk/>
            <pc:sldMk cId="2709048002" sldId="1477"/>
            <ac:spMk id="6" creationId="{00000000-0000-0000-0000-000000000000}"/>
          </ac:spMkLst>
        </pc:spChg>
      </pc:sldChg>
      <pc:sldChg chg="delSp modSp del mod">
        <pc:chgData name="Routledge, Mandy" userId="bacdedf5-8e30-494b-ad8b-f27fa30c4f8d" providerId="ADAL" clId="{4EB8DFC3-70B4-4315-BB5D-5AE363D9D508}" dt="2025-03-31T17:30:03.134" v="544" actId="47"/>
        <pc:sldMkLst>
          <pc:docMk/>
          <pc:sldMk cId="4074911733" sldId="1478"/>
        </pc:sldMkLst>
        <pc:spChg chg="del mod">
          <ac:chgData name="Routledge, Mandy" userId="bacdedf5-8e30-494b-ad8b-f27fa30c4f8d" providerId="ADAL" clId="{4EB8DFC3-70B4-4315-BB5D-5AE363D9D508}" dt="2025-03-31T17:29:57.023" v="541" actId="21"/>
          <ac:spMkLst>
            <pc:docMk/>
            <pc:sldMk cId="4074911733" sldId="1478"/>
            <ac:spMk id="6" creationId="{00000000-0000-0000-0000-000000000000}"/>
          </ac:spMkLst>
        </pc:spChg>
      </pc:sldChg>
      <pc:sldChg chg="addSp delSp modSp add mod">
        <pc:chgData name="Routledge, Mandy" userId="bacdedf5-8e30-494b-ad8b-f27fa30c4f8d" providerId="ADAL" clId="{4EB8DFC3-70B4-4315-BB5D-5AE363D9D508}" dt="2025-03-31T17:30:11.976" v="549" actId="1076"/>
        <pc:sldMkLst>
          <pc:docMk/>
          <pc:sldMk cId="3020160210" sldId="1479"/>
        </pc:sldMkLst>
        <pc:spChg chg="add mod">
          <ac:chgData name="Routledge, Mandy" userId="bacdedf5-8e30-494b-ad8b-f27fa30c4f8d" providerId="ADAL" clId="{4EB8DFC3-70B4-4315-BB5D-5AE363D9D508}" dt="2025-03-31T17:30:00.602" v="543"/>
          <ac:spMkLst>
            <pc:docMk/>
            <pc:sldMk cId="3020160210" sldId="1479"/>
            <ac:spMk id="3" creationId="{00000000-0000-0000-0000-000000000000}"/>
          </ac:spMkLst>
        </pc:spChg>
        <pc:spChg chg="del">
          <ac:chgData name="Routledge, Mandy" userId="bacdedf5-8e30-494b-ad8b-f27fa30c4f8d" providerId="ADAL" clId="{4EB8DFC3-70B4-4315-BB5D-5AE363D9D508}" dt="2025-03-31T17:30:00.217" v="542" actId="478"/>
          <ac:spMkLst>
            <pc:docMk/>
            <pc:sldMk cId="3020160210" sldId="1479"/>
            <ac:spMk id="6" creationId="{00000000-0000-0000-0000-000000000000}"/>
          </ac:spMkLst>
        </pc:spChg>
        <pc:spChg chg="del">
          <ac:chgData name="Routledge, Mandy" userId="bacdedf5-8e30-494b-ad8b-f27fa30c4f8d" providerId="ADAL" clId="{4EB8DFC3-70B4-4315-BB5D-5AE363D9D508}" dt="2025-03-31T17:30:08.521" v="546" actId="478"/>
          <ac:spMkLst>
            <pc:docMk/>
            <pc:sldMk cId="3020160210" sldId="1479"/>
            <ac:spMk id="10" creationId="{A417B11A-636A-42E9-BB82-B4EBF0AD57A4}"/>
          </ac:spMkLst>
        </pc:spChg>
        <pc:spChg chg="del">
          <ac:chgData name="Routledge, Mandy" userId="bacdedf5-8e30-494b-ad8b-f27fa30c4f8d" providerId="ADAL" clId="{4EB8DFC3-70B4-4315-BB5D-5AE363D9D508}" dt="2025-03-31T17:30:09.306" v="547" actId="478"/>
          <ac:spMkLst>
            <pc:docMk/>
            <pc:sldMk cId="3020160210" sldId="1479"/>
            <ac:spMk id="12" creationId="{573A6CB3-8DFE-4EDA-97A1-2762B76AA354}"/>
          </ac:spMkLst>
        </pc:spChg>
        <pc:picChg chg="mod">
          <ac:chgData name="Routledge, Mandy" userId="bacdedf5-8e30-494b-ad8b-f27fa30c4f8d" providerId="ADAL" clId="{4EB8DFC3-70B4-4315-BB5D-5AE363D9D508}" dt="2025-03-31T17:30:11.976" v="549" actId="1076"/>
          <ac:picMkLst>
            <pc:docMk/>
            <pc:sldMk cId="3020160210" sldId="1479"/>
            <ac:picMk id="4" creationId="{C85F4FA2-1876-4588-87CE-8CE24C64FC19}"/>
          </ac:picMkLst>
        </pc:picChg>
        <pc:picChg chg="mod">
          <ac:chgData name="Routledge, Mandy" userId="bacdedf5-8e30-494b-ad8b-f27fa30c4f8d" providerId="ADAL" clId="{4EB8DFC3-70B4-4315-BB5D-5AE363D9D508}" dt="2025-03-31T17:30:10.711" v="548" actId="1076"/>
          <ac:picMkLst>
            <pc:docMk/>
            <pc:sldMk cId="3020160210" sldId="1479"/>
            <ac:picMk id="9" creationId="{13FBF990-2153-4057-80AC-8A8A7146EF09}"/>
          </ac:picMkLst>
        </pc:picChg>
        <pc:picChg chg="del">
          <ac:chgData name="Routledge, Mandy" userId="bacdedf5-8e30-494b-ad8b-f27fa30c4f8d" providerId="ADAL" clId="{4EB8DFC3-70B4-4315-BB5D-5AE363D9D508}" dt="2025-03-31T17:30:06.013" v="545" actId="478"/>
          <ac:picMkLst>
            <pc:docMk/>
            <pc:sldMk cId="3020160210" sldId="1479"/>
            <ac:picMk id="2050" creationId="{295A70A0-AC1D-422A-A764-1A76A8F30143}"/>
          </ac:picMkLst>
        </pc:picChg>
      </pc:sldChg>
      <pc:sldChg chg="delSp modSp del mod">
        <pc:chgData name="Routledge, Mandy" userId="bacdedf5-8e30-494b-ad8b-f27fa30c4f8d" providerId="ADAL" clId="{4EB8DFC3-70B4-4315-BB5D-5AE363D9D508}" dt="2025-03-31T17:29:17.250" v="539" actId="47"/>
        <pc:sldMkLst>
          <pc:docMk/>
          <pc:sldMk cId="4210467006" sldId="1479"/>
        </pc:sldMkLst>
        <pc:spChg chg="del mod">
          <ac:chgData name="Routledge, Mandy" userId="bacdedf5-8e30-494b-ad8b-f27fa30c4f8d" providerId="ADAL" clId="{4EB8DFC3-70B4-4315-BB5D-5AE363D9D508}" dt="2025-03-31T17:28:15.540" v="531" actId="21"/>
          <ac:spMkLst>
            <pc:docMk/>
            <pc:sldMk cId="4210467006" sldId="1479"/>
            <ac:spMk id="6" creationId="{00000000-0000-0000-0000-000000000000}"/>
          </ac:spMkLst>
        </pc:spChg>
      </pc:sldChg>
      <pc:sldChg chg="modSp mod">
        <pc:chgData name="Routledge, Mandy" userId="bacdedf5-8e30-494b-ad8b-f27fa30c4f8d" providerId="ADAL" clId="{4EB8DFC3-70B4-4315-BB5D-5AE363D9D508}" dt="2025-03-31T17:12:27.492" v="110" actId="20577"/>
        <pc:sldMkLst>
          <pc:docMk/>
          <pc:sldMk cId="1487044012" sldId="1480"/>
        </pc:sldMkLst>
        <pc:spChg chg="mod">
          <ac:chgData name="Routledge, Mandy" userId="bacdedf5-8e30-494b-ad8b-f27fa30c4f8d" providerId="ADAL" clId="{4EB8DFC3-70B4-4315-BB5D-5AE363D9D508}" dt="2025-03-31T17:12:27.492" v="110" actId="20577"/>
          <ac:spMkLst>
            <pc:docMk/>
            <pc:sldMk cId="1487044012" sldId="1480"/>
            <ac:spMk id="6" creationId="{00000000-0000-0000-0000-000000000000}"/>
          </ac:spMkLst>
        </pc:spChg>
      </pc:sldChg>
      <pc:sldChg chg="delSp modSp del mod">
        <pc:chgData name="Routledge, Mandy" userId="bacdedf5-8e30-494b-ad8b-f27fa30c4f8d" providerId="ADAL" clId="{4EB8DFC3-70B4-4315-BB5D-5AE363D9D508}" dt="2025-03-31T17:37:47.797" v="711" actId="47"/>
        <pc:sldMkLst>
          <pc:docMk/>
          <pc:sldMk cId="3779434736" sldId="1481"/>
        </pc:sldMkLst>
        <pc:spChg chg="del mod">
          <ac:chgData name="Routledge, Mandy" userId="bacdedf5-8e30-494b-ad8b-f27fa30c4f8d" providerId="ADAL" clId="{4EB8DFC3-70B4-4315-BB5D-5AE363D9D508}" dt="2025-03-31T17:37:42.827" v="708" actId="21"/>
          <ac:spMkLst>
            <pc:docMk/>
            <pc:sldMk cId="3779434736" sldId="1481"/>
            <ac:spMk id="6" creationId="{00000000-0000-0000-0000-000000000000}"/>
          </ac:spMkLst>
        </pc:spChg>
      </pc:sldChg>
      <pc:sldChg chg="addSp delSp modSp mod">
        <pc:chgData name="Routledge, Mandy" userId="bacdedf5-8e30-494b-ad8b-f27fa30c4f8d" providerId="ADAL" clId="{4EB8DFC3-70B4-4315-BB5D-5AE363D9D508}" dt="2025-04-01T08:28:08.868" v="1472" actId="20577"/>
        <pc:sldMkLst>
          <pc:docMk/>
          <pc:sldMk cId="1201727269" sldId="1482"/>
        </pc:sldMkLst>
        <pc:spChg chg="del mod">
          <ac:chgData name="Routledge, Mandy" userId="bacdedf5-8e30-494b-ad8b-f27fa30c4f8d" providerId="ADAL" clId="{4EB8DFC3-70B4-4315-BB5D-5AE363D9D508}" dt="2025-04-01T08:20:12.913" v="1257" actId="478"/>
          <ac:spMkLst>
            <pc:docMk/>
            <pc:sldMk cId="1201727269" sldId="1482"/>
            <ac:spMk id="5" creationId="{65F0C2C4-0CDD-1671-8670-5883BABB8045}"/>
          </ac:spMkLst>
        </pc:spChg>
        <pc:spChg chg="mod">
          <ac:chgData name="Routledge, Mandy" userId="bacdedf5-8e30-494b-ad8b-f27fa30c4f8d" providerId="ADAL" clId="{4EB8DFC3-70B4-4315-BB5D-5AE363D9D508}" dt="2025-03-31T17:12:48.715" v="149" actId="20577"/>
          <ac:spMkLst>
            <pc:docMk/>
            <pc:sldMk cId="1201727269" sldId="1482"/>
            <ac:spMk id="6" creationId="{00000000-0000-0000-0000-000000000000}"/>
          </ac:spMkLst>
        </pc:spChg>
        <pc:spChg chg="add mod">
          <ac:chgData name="Routledge, Mandy" userId="bacdedf5-8e30-494b-ad8b-f27fa30c4f8d" providerId="ADAL" clId="{4EB8DFC3-70B4-4315-BB5D-5AE363D9D508}" dt="2025-04-01T08:28:08.868" v="1472" actId="20577"/>
          <ac:spMkLst>
            <pc:docMk/>
            <pc:sldMk cId="1201727269" sldId="1482"/>
            <ac:spMk id="7" creationId="{AFD04D64-0086-7569-93E2-C3EF7F79245F}"/>
          </ac:spMkLst>
        </pc:spChg>
        <pc:spChg chg="add mod">
          <ac:chgData name="Routledge, Mandy" userId="bacdedf5-8e30-494b-ad8b-f27fa30c4f8d" providerId="ADAL" clId="{4EB8DFC3-70B4-4315-BB5D-5AE363D9D508}" dt="2025-04-01T08:21:50.845" v="1277" actId="14100"/>
          <ac:spMkLst>
            <pc:docMk/>
            <pc:sldMk cId="1201727269" sldId="1482"/>
            <ac:spMk id="8" creationId="{5CBC60F9-01DC-B423-E64C-864685BA1D69}"/>
          </ac:spMkLst>
        </pc:spChg>
        <pc:spChg chg="mod">
          <ac:chgData name="Routledge, Mandy" userId="bacdedf5-8e30-494b-ad8b-f27fa30c4f8d" providerId="ADAL" clId="{4EB8DFC3-70B4-4315-BB5D-5AE363D9D508}" dt="2025-04-01T08:21:17.349" v="1267"/>
          <ac:spMkLst>
            <pc:docMk/>
            <pc:sldMk cId="1201727269" sldId="1482"/>
            <ac:spMk id="12" creationId="{79AEE6A7-8828-CDF2-D79B-CE6751296E3D}"/>
          </ac:spMkLst>
        </pc:spChg>
        <pc:spChg chg="add mod">
          <ac:chgData name="Routledge, Mandy" userId="bacdedf5-8e30-494b-ad8b-f27fa30c4f8d" providerId="ADAL" clId="{4EB8DFC3-70B4-4315-BB5D-5AE363D9D508}" dt="2025-04-01T08:21:53.571" v="1278" actId="14100"/>
          <ac:spMkLst>
            <pc:docMk/>
            <pc:sldMk cId="1201727269" sldId="1482"/>
            <ac:spMk id="13" creationId="{CC24E0D5-45AD-ADE6-87A2-5C3B1BECE918}"/>
          </ac:spMkLst>
        </pc:spChg>
        <pc:spChg chg="add mod">
          <ac:chgData name="Routledge, Mandy" userId="bacdedf5-8e30-494b-ad8b-f27fa30c4f8d" providerId="ADAL" clId="{4EB8DFC3-70B4-4315-BB5D-5AE363D9D508}" dt="2025-04-01T08:23:24.550" v="1398" actId="20577"/>
          <ac:spMkLst>
            <pc:docMk/>
            <pc:sldMk cId="1201727269" sldId="1482"/>
            <ac:spMk id="14" creationId="{F6F218AB-ABF8-7A8A-334F-3078AC9C7253}"/>
          </ac:spMkLst>
        </pc:spChg>
        <pc:spChg chg="add mod">
          <ac:chgData name="Routledge, Mandy" userId="bacdedf5-8e30-494b-ad8b-f27fa30c4f8d" providerId="ADAL" clId="{4EB8DFC3-70B4-4315-BB5D-5AE363D9D508}" dt="2025-04-01T08:27:13.937" v="1464" actId="6549"/>
          <ac:spMkLst>
            <pc:docMk/>
            <pc:sldMk cId="1201727269" sldId="1482"/>
            <ac:spMk id="15" creationId="{30D75FAD-AE8B-9AEA-AC8D-0869ABD13E5B}"/>
          </ac:spMkLst>
        </pc:spChg>
        <pc:grpChg chg="add del mod">
          <ac:chgData name="Routledge, Mandy" userId="bacdedf5-8e30-494b-ad8b-f27fa30c4f8d" providerId="ADAL" clId="{4EB8DFC3-70B4-4315-BB5D-5AE363D9D508}" dt="2025-04-01T08:20:15.960" v="1258" actId="478"/>
          <ac:grpSpMkLst>
            <pc:docMk/>
            <pc:sldMk cId="1201727269" sldId="1482"/>
            <ac:grpSpMk id="2" creationId="{6260FF1E-BBCF-EFB7-7165-64EC6E454790}"/>
          </ac:grpSpMkLst>
        </pc:grpChg>
        <pc:grpChg chg="add mod">
          <ac:chgData name="Routledge, Mandy" userId="bacdedf5-8e30-494b-ad8b-f27fa30c4f8d" providerId="ADAL" clId="{4EB8DFC3-70B4-4315-BB5D-5AE363D9D508}" dt="2025-04-01T08:21:17.349" v="1267"/>
          <ac:grpSpMkLst>
            <pc:docMk/>
            <pc:sldMk cId="1201727269" sldId="1482"/>
            <ac:grpSpMk id="9" creationId="{ECE98653-ECAF-DE6A-37CA-143F45BA482E}"/>
          </ac:grpSpMkLst>
        </pc:grpChg>
        <pc:picChg chg="mod topLvl modCrop">
          <ac:chgData name="Routledge, Mandy" userId="bacdedf5-8e30-494b-ad8b-f27fa30c4f8d" providerId="ADAL" clId="{4EB8DFC3-70B4-4315-BB5D-5AE363D9D508}" dt="2025-04-01T08:20:19.667" v="1260" actId="1076"/>
          <ac:picMkLst>
            <pc:docMk/>
            <pc:sldMk cId="1201727269" sldId="1482"/>
            <ac:picMk id="3" creationId="{7DA8AC9C-E3FC-D406-5A0B-FBC002518D0C}"/>
          </ac:picMkLst>
        </pc:picChg>
        <pc:picChg chg="mod">
          <ac:chgData name="Routledge, Mandy" userId="bacdedf5-8e30-494b-ad8b-f27fa30c4f8d" providerId="ADAL" clId="{4EB8DFC3-70B4-4315-BB5D-5AE363D9D508}" dt="2025-04-01T08:21:17.349" v="1267"/>
          <ac:picMkLst>
            <pc:docMk/>
            <pc:sldMk cId="1201727269" sldId="1482"/>
            <ac:picMk id="10" creationId="{E37CC3B3-0B13-17B5-601C-FBA10B26CBA5}"/>
          </ac:picMkLst>
        </pc:picChg>
        <pc:picChg chg="add mod modCrop">
          <ac:chgData name="Routledge, Mandy" userId="bacdedf5-8e30-494b-ad8b-f27fa30c4f8d" providerId="ADAL" clId="{4EB8DFC3-70B4-4315-BB5D-5AE363D9D508}" dt="2025-04-01T08:27:17.169" v="1465" actId="1076"/>
          <ac:picMkLst>
            <pc:docMk/>
            <pc:sldMk cId="1201727269" sldId="1482"/>
            <ac:picMk id="16" creationId="{2D03493B-5611-92FF-0C92-CEF9370F2B9F}"/>
          </ac:picMkLst>
        </pc:picChg>
        <pc:cxnChg chg="del mod topLvl">
          <ac:chgData name="Routledge, Mandy" userId="bacdedf5-8e30-494b-ad8b-f27fa30c4f8d" providerId="ADAL" clId="{4EB8DFC3-70B4-4315-BB5D-5AE363D9D508}" dt="2025-04-01T08:20:15.960" v="1258" actId="478"/>
          <ac:cxnSpMkLst>
            <pc:docMk/>
            <pc:sldMk cId="1201727269" sldId="1482"/>
            <ac:cxnSpMk id="4" creationId="{EA08C129-152E-1387-52C6-5DE6450A9EC6}"/>
          </ac:cxnSpMkLst>
        </pc:cxnChg>
        <pc:cxnChg chg="mod">
          <ac:chgData name="Routledge, Mandy" userId="bacdedf5-8e30-494b-ad8b-f27fa30c4f8d" providerId="ADAL" clId="{4EB8DFC3-70B4-4315-BB5D-5AE363D9D508}" dt="2025-04-01T08:21:17.349" v="1267"/>
          <ac:cxnSpMkLst>
            <pc:docMk/>
            <pc:sldMk cId="1201727269" sldId="1482"/>
            <ac:cxnSpMk id="11" creationId="{CDFF928A-C202-1FA9-7A21-EC94990DC463}"/>
          </ac:cxnSpMkLst>
        </pc:cxnChg>
      </pc:sldChg>
      <pc:sldChg chg="addSp modSp mod">
        <pc:chgData name="Routledge, Mandy" userId="bacdedf5-8e30-494b-ad8b-f27fa30c4f8d" providerId="ADAL" clId="{4EB8DFC3-70B4-4315-BB5D-5AE363D9D508}" dt="2025-03-31T17:40:41.586" v="782"/>
        <pc:sldMkLst>
          <pc:docMk/>
          <pc:sldMk cId="2904738428" sldId="1483"/>
        </pc:sldMkLst>
        <pc:spChg chg="mod">
          <ac:chgData name="Routledge, Mandy" userId="bacdedf5-8e30-494b-ad8b-f27fa30c4f8d" providerId="ADAL" clId="{4EB8DFC3-70B4-4315-BB5D-5AE363D9D508}" dt="2025-03-31T17:12:53.658" v="159" actId="20577"/>
          <ac:spMkLst>
            <pc:docMk/>
            <pc:sldMk cId="2904738428" sldId="1483"/>
            <ac:spMk id="6" creationId="{00000000-0000-0000-0000-000000000000}"/>
          </ac:spMkLst>
        </pc:spChg>
        <pc:picChg chg="add mod">
          <ac:chgData name="Routledge, Mandy" userId="bacdedf5-8e30-494b-ad8b-f27fa30c4f8d" providerId="ADAL" clId="{4EB8DFC3-70B4-4315-BB5D-5AE363D9D508}" dt="2025-03-31T17:40:41.586" v="782"/>
          <ac:picMkLst>
            <pc:docMk/>
            <pc:sldMk cId="2904738428" sldId="1483"/>
            <ac:picMk id="2" creationId="{12ED9A40-A565-D007-7411-41D09AE87865}"/>
          </ac:picMkLst>
        </pc:picChg>
      </pc:sldChg>
      <pc:sldChg chg="add del">
        <pc:chgData name="Routledge, Mandy" userId="bacdedf5-8e30-494b-ad8b-f27fa30c4f8d" providerId="ADAL" clId="{4EB8DFC3-70B4-4315-BB5D-5AE363D9D508}" dt="2025-03-31T17:18:54.550" v="336" actId="47"/>
        <pc:sldMkLst>
          <pc:docMk/>
          <pc:sldMk cId="810169731" sldId="1490"/>
        </pc:sldMkLst>
      </pc:sldChg>
      <pc:sldChg chg="addSp delSp modSp add mod">
        <pc:chgData name="Routledge, Mandy" userId="bacdedf5-8e30-494b-ad8b-f27fa30c4f8d" providerId="ADAL" clId="{4EB8DFC3-70B4-4315-BB5D-5AE363D9D508}" dt="2025-03-31T17:37:46.060" v="710"/>
        <pc:sldMkLst>
          <pc:docMk/>
          <pc:sldMk cId="302180461" sldId="1507"/>
        </pc:sldMkLst>
        <pc:spChg chg="add mod">
          <ac:chgData name="Routledge, Mandy" userId="bacdedf5-8e30-494b-ad8b-f27fa30c4f8d" providerId="ADAL" clId="{4EB8DFC3-70B4-4315-BB5D-5AE363D9D508}" dt="2025-03-31T17:37:46.060" v="710"/>
          <ac:spMkLst>
            <pc:docMk/>
            <pc:sldMk cId="302180461" sldId="1507"/>
            <ac:spMk id="3" creationId="{00000000-0000-0000-0000-000000000000}"/>
          </ac:spMkLst>
        </pc:spChg>
        <pc:spChg chg="del">
          <ac:chgData name="Routledge, Mandy" userId="bacdedf5-8e30-494b-ad8b-f27fa30c4f8d" providerId="ADAL" clId="{4EB8DFC3-70B4-4315-BB5D-5AE363D9D508}" dt="2025-03-31T17:37:45.659" v="709" actId="478"/>
          <ac:spMkLst>
            <pc:docMk/>
            <pc:sldMk cId="302180461" sldId="1507"/>
            <ac:spMk id="6" creationId="{00000000-0000-0000-0000-000000000000}"/>
          </ac:spMkLst>
        </pc:spChg>
      </pc:sldChg>
      <pc:sldChg chg="modSp mod">
        <pc:chgData name="Routledge, Mandy" userId="bacdedf5-8e30-494b-ad8b-f27fa30c4f8d" providerId="ADAL" clId="{4EB8DFC3-70B4-4315-BB5D-5AE363D9D508}" dt="2025-03-31T17:14:57.119" v="222" actId="6549"/>
        <pc:sldMkLst>
          <pc:docMk/>
          <pc:sldMk cId="2967928418" sldId="1511"/>
        </pc:sldMkLst>
        <pc:spChg chg="mod">
          <ac:chgData name="Routledge, Mandy" userId="bacdedf5-8e30-494b-ad8b-f27fa30c4f8d" providerId="ADAL" clId="{4EB8DFC3-70B4-4315-BB5D-5AE363D9D508}" dt="2025-03-31T17:14:40.816" v="169" actId="20577"/>
          <ac:spMkLst>
            <pc:docMk/>
            <pc:sldMk cId="2967928418" sldId="1511"/>
            <ac:spMk id="33" creationId="{AC757F5E-B016-F947-4518-7C6B9CC7EE04}"/>
          </ac:spMkLst>
        </pc:spChg>
        <pc:spChg chg="mod">
          <ac:chgData name="Routledge, Mandy" userId="bacdedf5-8e30-494b-ad8b-f27fa30c4f8d" providerId="ADAL" clId="{4EB8DFC3-70B4-4315-BB5D-5AE363D9D508}" dt="2025-03-31T17:14:43.491" v="181" actId="20577"/>
          <ac:spMkLst>
            <pc:docMk/>
            <pc:sldMk cId="2967928418" sldId="1511"/>
            <ac:spMk id="34" creationId="{152372B3-00F5-781C-183E-6F2DDF35091D}"/>
          </ac:spMkLst>
        </pc:spChg>
        <pc:spChg chg="mod">
          <ac:chgData name="Routledge, Mandy" userId="bacdedf5-8e30-494b-ad8b-f27fa30c4f8d" providerId="ADAL" clId="{4EB8DFC3-70B4-4315-BB5D-5AE363D9D508}" dt="2025-03-31T17:14:46.581" v="189" actId="20577"/>
          <ac:spMkLst>
            <pc:docMk/>
            <pc:sldMk cId="2967928418" sldId="1511"/>
            <ac:spMk id="35" creationId="{37104C51-0232-62ED-4C6F-1447D06633EE}"/>
          </ac:spMkLst>
        </pc:spChg>
        <pc:spChg chg="mod">
          <ac:chgData name="Routledge, Mandy" userId="bacdedf5-8e30-494b-ad8b-f27fa30c4f8d" providerId="ADAL" clId="{4EB8DFC3-70B4-4315-BB5D-5AE363D9D508}" dt="2025-03-31T17:14:57.119" v="222" actId="6549"/>
          <ac:spMkLst>
            <pc:docMk/>
            <pc:sldMk cId="2967928418" sldId="1511"/>
            <ac:spMk id="36" creationId="{D8EF981A-9BA7-0EB1-9B70-F7FBF2F7DF1C}"/>
          </ac:spMkLst>
        </pc:spChg>
      </pc:sldChg>
      <pc:sldChg chg="modSp add del mod modNotes">
        <pc:chgData name="Routledge, Mandy" userId="bacdedf5-8e30-494b-ad8b-f27fa30c4f8d" providerId="ADAL" clId="{4EB8DFC3-70B4-4315-BB5D-5AE363D9D508}" dt="2025-04-01T08:13:25.983" v="1204" actId="47"/>
        <pc:sldMkLst>
          <pc:docMk/>
          <pc:sldMk cId="65487960" sldId="1530"/>
        </pc:sldMkLst>
        <pc:spChg chg="mod">
          <ac:chgData name="Routledge, Mandy" userId="bacdedf5-8e30-494b-ad8b-f27fa30c4f8d" providerId="ADAL" clId="{4EB8DFC3-70B4-4315-BB5D-5AE363D9D508}" dt="2025-04-01T08:12:57.901" v="1196" actId="21"/>
          <ac:spMkLst>
            <pc:docMk/>
            <pc:sldMk cId="65487960" sldId="1530"/>
            <ac:spMk id="3" creationId="{00000000-0000-0000-0000-000000000000}"/>
          </ac:spMkLst>
        </pc:spChg>
      </pc:sldChg>
      <pc:sldChg chg="modSp add mod">
        <pc:chgData name="Routledge, Mandy" userId="bacdedf5-8e30-494b-ad8b-f27fa30c4f8d" providerId="ADAL" clId="{4EB8DFC3-70B4-4315-BB5D-5AE363D9D508}" dt="2025-04-01T09:35:10.429" v="1510" actId="404"/>
        <pc:sldMkLst>
          <pc:docMk/>
          <pc:sldMk cId="81323719" sldId="1531"/>
        </pc:sldMkLst>
        <pc:spChg chg="mod">
          <ac:chgData name="Routledge, Mandy" userId="bacdedf5-8e30-494b-ad8b-f27fa30c4f8d" providerId="ADAL" clId="{4EB8DFC3-70B4-4315-BB5D-5AE363D9D508}" dt="2025-03-31T17:20:40.253" v="377" actId="948"/>
          <ac:spMkLst>
            <pc:docMk/>
            <pc:sldMk cId="81323719" sldId="1531"/>
            <ac:spMk id="33" creationId="{AC757F5E-B016-F947-4518-7C6B9CC7EE04}"/>
          </ac:spMkLst>
        </pc:spChg>
        <pc:spChg chg="mod">
          <ac:chgData name="Routledge, Mandy" userId="bacdedf5-8e30-494b-ad8b-f27fa30c4f8d" providerId="ADAL" clId="{4EB8DFC3-70B4-4315-BB5D-5AE363D9D508}" dt="2025-03-31T17:20:34.615" v="376" actId="948"/>
          <ac:spMkLst>
            <pc:docMk/>
            <pc:sldMk cId="81323719" sldId="1531"/>
            <ac:spMk id="34" creationId="{152372B3-00F5-781C-183E-6F2DDF35091D}"/>
          </ac:spMkLst>
        </pc:spChg>
        <pc:spChg chg="mod">
          <ac:chgData name="Routledge, Mandy" userId="bacdedf5-8e30-494b-ad8b-f27fa30c4f8d" providerId="ADAL" clId="{4EB8DFC3-70B4-4315-BB5D-5AE363D9D508}" dt="2025-04-01T09:35:10.429" v="1510" actId="404"/>
          <ac:spMkLst>
            <pc:docMk/>
            <pc:sldMk cId="81323719" sldId="1531"/>
            <ac:spMk id="35" creationId="{37104C51-0232-62ED-4C6F-1447D06633EE}"/>
          </ac:spMkLst>
        </pc:spChg>
        <pc:spChg chg="mod">
          <ac:chgData name="Routledge, Mandy" userId="bacdedf5-8e30-494b-ad8b-f27fa30c4f8d" providerId="ADAL" clId="{4EB8DFC3-70B4-4315-BB5D-5AE363D9D508}" dt="2025-03-31T17:22:14.760" v="421" actId="6549"/>
          <ac:spMkLst>
            <pc:docMk/>
            <pc:sldMk cId="81323719" sldId="1531"/>
            <ac:spMk id="36" creationId="{D8EF981A-9BA7-0EB1-9B70-F7FBF2F7DF1C}"/>
          </ac:spMkLst>
        </pc:spChg>
      </pc:sldChg>
      <pc:sldChg chg="modSp add mod ord">
        <pc:chgData name="Routledge, Mandy" userId="bacdedf5-8e30-494b-ad8b-f27fa30c4f8d" providerId="ADAL" clId="{4EB8DFC3-70B4-4315-BB5D-5AE363D9D508}" dt="2025-03-31T17:36:50.279" v="706" actId="6549"/>
        <pc:sldMkLst>
          <pc:docMk/>
          <pc:sldMk cId="911191407" sldId="1532"/>
        </pc:sldMkLst>
        <pc:spChg chg="mod">
          <ac:chgData name="Routledge, Mandy" userId="bacdedf5-8e30-494b-ad8b-f27fa30c4f8d" providerId="ADAL" clId="{4EB8DFC3-70B4-4315-BB5D-5AE363D9D508}" dt="2025-03-31T17:35:45.765" v="663" actId="948"/>
          <ac:spMkLst>
            <pc:docMk/>
            <pc:sldMk cId="911191407" sldId="1532"/>
            <ac:spMk id="33" creationId="{AC757F5E-B016-F947-4518-7C6B9CC7EE04}"/>
          </ac:spMkLst>
        </pc:spChg>
        <pc:spChg chg="mod">
          <ac:chgData name="Routledge, Mandy" userId="bacdedf5-8e30-494b-ad8b-f27fa30c4f8d" providerId="ADAL" clId="{4EB8DFC3-70B4-4315-BB5D-5AE363D9D508}" dt="2025-03-31T17:36:30.803" v="702" actId="404"/>
          <ac:spMkLst>
            <pc:docMk/>
            <pc:sldMk cId="911191407" sldId="1532"/>
            <ac:spMk id="34" creationId="{152372B3-00F5-781C-183E-6F2DDF35091D}"/>
          </ac:spMkLst>
        </pc:spChg>
        <pc:spChg chg="mod">
          <ac:chgData name="Routledge, Mandy" userId="bacdedf5-8e30-494b-ad8b-f27fa30c4f8d" providerId="ADAL" clId="{4EB8DFC3-70B4-4315-BB5D-5AE363D9D508}" dt="2025-03-31T17:35:50.756" v="675" actId="20577"/>
          <ac:spMkLst>
            <pc:docMk/>
            <pc:sldMk cId="911191407" sldId="1532"/>
            <ac:spMk id="35" creationId="{37104C51-0232-62ED-4C6F-1447D06633EE}"/>
          </ac:spMkLst>
        </pc:spChg>
        <pc:spChg chg="mod">
          <ac:chgData name="Routledge, Mandy" userId="bacdedf5-8e30-494b-ad8b-f27fa30c4f8d" providerId="ADAL" clId="{4EB8DFC3-70B4-4315-BB5D-5AE363D9D508}" dt="2025-03-31T17:36:50.279" v="706" actId="6549"/>
          <ac:spMkLst>
            <pc:docMk/>
            <pc:sldMk cId="911191407" sldId="1532"/>
            <ac:spMk id="36" creationId="{D8EF981A-9BA7-0EB1-9B70-F7FBF2F7DF1C}"/>
          </ac:spMkLst>
        </pc:spChg>
      </pc:sldChg>
      <pc:sldChg chg="addSp delSp modSp add mod">
        <pc:chgData name="Routledge, Mandy" userId="bacdedf5-8e30-494b-ad8b-f27fa30c4f8d" providerId="ADAL" clId="{4EB8DFC3-70B4-4315-BB5D-5AE363D9D508}" dt="2025-03-31T17:18:52.415" v="335" actId="1076"/>
        <pc:sldMkLst>
          <pc:docMk/>
          <pc:sldMk cId="1984401410" sldId="1533"/>
        </pc:sldMkLst>
        <pc:spChg chg="add mod">
          <ac:chgData name="Routledge, Mandy" userId="bacdedf5-8e30-494b-ad8b-f27fa30c4f8d" providerId="ADAL" clId="{4EB8DFC3-70B4-4315-BB5D-5AE363D9D508}" dt="2025-03-31T17:17:51.103" v="309" actId="1076"/>
          <ac:spMkLst>
            <pc:docMk/>
            <pc:sldMk cId="1984401410" sldId="1533"/>
            <ac:spMk id="4" creationId="{3A4900B8-4034-9714-ABC6-594B88BC86F0}"/>
          </ac:spMkLst>
        </pc:spChg>
        <pc:spChg chg="mod">
          <ac:chgData name="Routledge, Mandy" userId="bacdedf5-8e30-494b-ad8b-f27fa30c4f8d" providerId="ADAL" clId="{4EB8DFC3-70B4-4315-BB5D-5AE363D9D508}" dt="2025-03-31T17:18:50.343" v="334" actId="1076"/>
          <ac:spMkLst>
            <pc:docMk/>
            <pc:sldMk cId="1984401410" sldId="1533"/>
            <ac:spMk id="10" creationId="{EC0CC1D0-FE60-F840-73E9-0CE7E683D1F2}"/>
          </ac:spMkLst>
        </pc:spChg>
        <pc:spChg chg="mod">
          <ac:chgData name="Routledge, Mandy" userId="bacdedf5-8e30-494b-ad8b-f27fa30c4f8d" providerId="ADAL" clId="{4EB8DFC3-70B4-4315-BB5D-5AE363D9D508}" dt="2025-03-31T17:18:48.322" v="333" actId="1076"/>
          <ac:spMkLst>
            <pc:docMk/>
            <pc:sldMk cId="1984401410" sldId="1533"/>
            <ac:spMk id="11" creationId="{CD78B488-E032-3F3E-C334-FB96F8D71FB2}"/>
          </ac:spMkLst>
        </pc:spChg>
        <pc:spChg chg="mod">
          <ac:chgData name="Routledge, Mandy" userId="bacdedf5-8e30-494b-ad8b-f27fa30c4f8d" providerId="ADAL" clId="{4EB8DFC3-70B4-4315-BB5D-5AE363D9D508}" dt="2025-03-31T17:17:24.101" v="298" actId="1076"/>
          <ac:spMkLst>
            <pc:docMk/>
            <pc:sldMk cId="1984401410" sldId="1533"/>
            <ac:spMk id="12" creationId="{E2476A93-B8D4-4E44-87FD-AFF601B2337C}"/>
          </ac:spMkLst>
        </pc:spChg>
        <pc:spChg chg="del">
          <ac:chgData name="Routledge, Mandy" userId="bacdedf5-8e30-494b-ad8b-f27fa30c4f8d" providerId="ADAL" clId="{4EB8DFC3-70B4-4315-BB5D-5AE363D9D508}" dt="2025-03-31T17:17:38.992" v="302" actId="478"/>
          <ac:spMkLst>
            <pc:docMk/>
            <pc:sldMk cId="1984401410" sldId="1533"/>
            <ac:spMk id="13" creationId="{4985FF45-EE56-11C3-E0CC-6BBB359031C0}"/>
          </ac:spMkLst>
        </pc:spChg>
        <pc:spChg chg="mod">
          <ac:chgData name="Routledge, Mandy" userId="bacdedf5-8e30-494b-ad8b-f27fa30c4f8d" providerId="ADAL" clId="{4EB8DFC3-70B4-4315-BB5D-5AE363D9D508}" dt="2025-03-31T17:17:33.735" v="301" actId="14100"/>
          <ac:spMkLst>
            <pc:docMk/>
            <pc:sldMk cId="1984401410" sldId="1533"/>
            <ac:spMk id="14" creationId="{B7594A3B-3117-84CE-C300-FB96E5ED269D}"/>
          </ac:spMkLst>
        </pc:spChg>
        <pc:spChg chg="del">
          <ac:chgData name="Routledge, Mandy" userId="bacdedf5-8e30-494b-ad8b-f27fa30c4f8d" providerId="ADAL" clId="{4EB8DFC3-70B4-4315-BB5D-5AE363D9D508}" dt="2025-03-31T17:17:54.518" v="310" actId="478"/>
          <ac:spMkLst>
            <pc:docMk/>
            <pc:sldMk cId="1984401410" sldId="1533"/>
            <ac:spMk id="15" creationId="{6EA1F8B7-D4BC-D8B0-E6FD-F33ECB45A1DD}"/>
          </ac:spMkLst>
        </pc:spChg>
        <pc:spChg chg="mod">
          <ac:chgData name="Routledge, Mandy" userId="bacdedf5-8e30-494b-ad8b-f27fa30c4f8d" providerId="ADAL" clId="{4EB8DFC3-70B4-4315-BB5D-5AE363D9D508}" dt="2025-03-31T17:18:46" v="332" actId="14100"/>
          <ac:spMkLst>
            <pc:docMk/>
            <pc:sldMk cId="1984401410" sldId="1533"/>
            <ac:spMk id="16" creationId="{F53F294D-65CC-23A5-E4A1-B2132FCF814C}"/>
          </ac:spMkLst>
        </pc:spChg>
        <pc:spChg chg="mod">
          <ac:chgData name="Routledge, Mandy" userId="bacdedf5-8e30-494b-ad8b-f27fa30c4f8d" providerId="ADAL" clId="{4EB8DFC3-70B4-4315-BB5D-5AE363D9D508}" dt="2025-03-31T17:18:40.629" v="330" actId="14100"/>
          <ac:spMkLst>
            <pc:docMk/>
            <pc:sldMk cId="1984401410" sldId="1533"/>
            <ac:spMk id="17" creationId="{AB86235B-CBC0-F9DB-29F4-F23367831B1B}"/>
          </ac:spMkLst>
        </pc:spChg>
        <pc:spChg chg="mod">
          <ac:chgData name="Routledge, Mandy" userId="bacdedf5-8e30-494b-ad8b-f27fa30c4f8d" providerId="ADAL" clId="{4EB8DFC3-70B4-4315-BB5D-5AE363D9D508}" dt="2025-03-31T17:17:31.508" v="300" actId="14100"/>
          <ac:spMkLst>
            <pc:docMk/>
            <pc:sldMk cId="1984401410" sldId="1533"/>
            <ac:spMk id="18" creationId="{85D7DD60-F4AA-AD34-A265-146B167D02FE}"/>
          </ac:spMkLst>
        </pc:spChg>
        <pc:spChg chg="mod">
          <ac:chgData name="Routledge, Mandy" userId="bacdedf5-8e30-494b-ad8b-f27fa30c4f8d" providerId="ADAL" clId="{4EB8DFC3-70B4-4315-BB5D-5AE363D9D508}" dt="2025-03-31T17:17:28.440" v="299" actId="14100"/>
          <ac:spMkLst>
            <pc:docMk/>
            <pc:sldMk cId="1984401410" sldId="1533"/>
            <ac:spMk id="19" creationId="{40542B69-6D97-5F24-63E3-ABE36EA69A27}"/>
          </ac:spMkLst>
        </pc:spChg>
        <pc:spChg chg="add mod">
          <ac:chgData name="Routledge, Mandy" userId="bacdedf5-8e30-494b-ad8b-f27fa30c4f8d" providerId="ADAL" clId="{4EB8DFC3-70B4-4315-BB5D-5AE363D9D508}" dt="2025-03-31T17:18:00.648" v="320" actId="20577"/>
          <ac:spMkLst>
            <pc:docMk/>
            <pc:sldMk cId="1984401410" sldId="1533"/>
            <ac:spMk id="21" creationId="{6E9C681E-9026-5849-2CB3-AB98363CB2A4}"/>
          </ac:spMkLst>
        </pc:spChg>
        <pc:picChg chg="add mod">
          <ac:chgData name="Routledge, Mandy" userId="bacdedf5-8e30-494b-ad8b-f27fa30c4f8d" providerId="ADAL" clId="{4EB8DFC3-70B4-4315-BB5D-5AE363D9D508}" dt="2025-03-31T17:18:17.164" v="326" actId="1076"/>
          <ac:picMkLst>
            <pc:docMk/>
            <pc:sldMk cId="1984401410" sldId="1533"/>
            <ac:picMk id="22" creationId="{F3D77DC5-C683-4D9C-3F80-6BA7D94BD5C3}"/>
          </ac:picMkLst>
        </pc:picChg>
        <pc:picChg chg="add mod">
          <ac:chgData name="Routledge, Mandy" userId="bacdedf5-8e30-494b-ad8b-f27fa30c4f8d" providerId="ADAL" clId="{4EB8DFC3-70B4-4315-BB5D-5AE363D9D508}" dt="2025-03-31T17:18:15.341" v="325" actId="1076"/>
          <ac:picMkLst>
            <pc:docMk/>
            <pc:sldMk cId="1984401410" sldId="1533"/>
            <ac:picMk id="23" creationId="{69CCC7C9-774C-DF90-E951-F61414AFFFC5}"/>
          </ac:picMkLst>
        </pc:picChg>
        <pc:picChg chg="add mod">
          <ac:chgData name="Routledge, Mandy" userId="bacdedf5-8e30-494b-ad8b-f27fa30c4f8d" providerId="ADAL" clId="{4EB8DFC3-70B4-4315-BB5D-5AE363D9D508}" dt="2025-03-31T17:18:13.507" v="324" actId="1076"/>
          <ac:picMkLst>
            <pc:docMk/>
            <pc:sldMk cId="1984401410" sldId="1533"/>
            <ac:picMk id="24" creationId="{7C841778-A574-8024-8E3D-7E6135A359B4}"/>
          </ac:picMkLst>
        </pc:picChg>
        <pc:picChg chg="add mod">
          <ac:chgData name="Routledge, Mandy" userId="bacdedf5-8e30-494b-ad8b-f27fa30c4f8d" providerId="ADAL" clId="{4EB8DFC3-70B4-4315-BB5D-5AE363D9D508}" dt="2025-03-31T17:18:52.415" v="335" actId="1076"/>
          <ac:picMkLst>
            <pc:docMk/>
            <pc:sldMk cId="1984401410" sldId="1533"/>
            <ac:picMk id="25" creationId="{E4D9A474-C4CF-8D90-3A0D-53AAE94C8724}"/>
          </ac:picMkLst>
        </pc:picChg>
      </pc:sldChg>
      <pc:sldChg chg="addSp delSp modSp add mod">
        <pc:chgData name="Routledge, Mandy" userId="bacdedf5-8e30-494b-ad8b-f27fa30c4f8d" providerId="ADAL" clId="{4EB8DFC3-70B4-4315-BB5D-5AE363D9D508}" dt="2025-04-01T08:15:28.001" v="1212" actId="1076"/>
        <pc:sldMkLst>
          <pc:docMk/>
          <pc:sldMk cId="905769315" sldId="1534"/>
        </pc:sldMkLst>
        <pc:spChg chg="add mod">
          <ac:chgData name="Routledge, Mandy" userId="bacdedf5-8e30-494b-ad8b-f27fa30c4f8d" providerId="ADAL" clId="{4EB8DFC3-70B4-4315-BB5D-5AE363D9D508}" dt="2025-03-31T17:23:41.207" v="425"/>
          <ac:spMkLst>
            <pc:docMk/>
            <pc:sldMk cId="905769315" sldId="1534"/>
            <ac:spMk id="5" creationId="{00000000-0000-0000-0000-000000000000}"/>
          </ac:spMkLst>
        </pc:spChg>
        <pc:spChg chg="del">
          <ac:chgData name="Routledge, Mandy" userId="bacdedf5-8e30-494b-ad8b-f27fa30c4f8d" providerId="ADAL" clId="{4EB8DFC3-70B4-4315-BB5D-5AE363D9D508}" dt="2025-03-31T17:23:36.964" v="423" actId="478"/>
          <ac:spMkLst>
            <pc:docMk/>
            <pc:sldMk cId="905769315" sldId="1534"/>
            <ac:spMk id="6" creationId="{00000000-0000-0000-0000-000000000000}"/>
          </ac:spMkLst>
        </pc:spChg>
        <pc:picChg chg="mod">
          <ac:chgData name="Routledge, Mandy" userId="bacdedf5-8e30-494b-ad8b-f27fa30c4f8d" providerId="ADAL" clId="{4EB8DFC3-70B4-4315-BB5D-5AE363D9D508}" dt="2025-04-01T08:15:28.001" v="1212" actId="1076"/>
          <ac:picMkLst>
            <pc:docMk/>
            <pc:sldMk cId="905769315" sldId="1534"/>
            <ac:picMk id="2" creationId="{2ABFB37E-9B55-F72A-B59B-FD58911D7F77}"/>
          </ac:picMkLst>
        </pc:picChg>
      </pc:sldChg>
      <pc:sldChg chg="addSp delSp modSp add mod">
        <pc:chgData name="Routledge, Mandy" userId="bacdedf5-8e30-494b-ad8b-f27fa30c4f8d" providerId="ADAL" clId="{4EB8DFC3-70B4-4315-BB5D-5AE363D9D508}" dt="2025-04-01T08:15:44.861" v="1216" actId="1076"/>
        <pc:sldMkLst>
          <pc:docMk/>
          <pc:sldMk cId="2440793182" sldId="1545"/>
        </pc:sldMkLst>
        <pc:spChg chg="mod">
          <ac:chgData name="Routledge, Mandy" userId="bacdedf5-8e30-494b-ad8b-f27fa30c4f8d" providerId="ADAL" clId="{4EB8DFC3-70B4-4315-BB5D-5AE363D9D508}" dt="2025-03-31T17:27:47.214" v="529" actId="1076"/>
          <ac:spMkLst>
            <pc:docMk/>
            <pc:sldMk cId="2440793182" sldId="1545"/>
            <ac:spMk id="9" creationId="{B5FA4264-9F79-B20D-0826-CEC58E7B74B7}"/>
          </ac:spMkLst>
        </pc:spChg>
        <pc:spChg chg="mod">
          <ac:chgData name="Routledge, Mandy" userId="bacdedf5-8e30-494b-ad8b-f27fa30c4f8d" providerId="ADAL" clId="{4EB8DFC3-70B4-4315-BB5D-5AE363D9D508}" dt="2025-03-31T17:25:13.468" v="438" actId="14100"/>
          <ac:spMkLst>
            <pc:docMk/>
            <pc:sldMk cId="2440793182" sldId="1545"/>
            <ac:spMk id="10" creationId="{B37FADB8-F5A5-F448-15A7-6A630939BCDC}"/>
          </ac:spMkLst>
        </pc:spChg>
        <pc:spChg chg="mod">
          <ac:chgData name="Routledge, Mandy" userId="bacdedf5-8e30-494b-ad8b-f27fa30c4f8d" providerId="ADAL" clId="{4EB8DFC3-70B4-4315-BB5D-5AE363D9D508}" dt="2025-03-31T17:25:07.931" v="436" actId="1076"/>
          <ac:spMkLst>
            <pc:docMk/>
            <pc:sldMk cId="2440793182" sldId="1545"/>
            <ac:spMk id="11" creationId="{2D5226DB-4490-ECD5-880A-CDAB0447C263}"/>
          </ac:spMkLst>
        </pc:spChg>
        <pc:spChg chg="mod">
          <ac:chgData name="Routledge, Mandy" userId="bacdedf5-8e30-494b-ad8b-f27fa30c4f8d" providerId="ADAL" clId="{4EB8DFC3-70B4-4315-BB5D-5AE363D9D508}" dt="2025-03-31T17:26:40.255" v="515" actId="1076"/>
          <ac:spMkLst>
            <pc:docMk/>
            <pc:sldMk cId="2440793182" sldId="1545"/>
            <ac:spMk id="12" creationId="{E2476A93-B8D4-4E44-87FD-AFF601B2337C}"/>
          </ac:spMkLst>
        </pc:spChg>
        <pc:spChg chg="mod">
          <ac:chgData name="Routledge, Mandy" userId="bacdedf5-8e30-494b-ad8b-f27fa30c4f8d" providerId="ADAL" clId="{4EB8DFC3-70B4-4315-BB5D-5AE363D9D508}" dt="2025-03-31T17:26:14.560" v="489" actId="20577"/>
          <ac:spMkLst>
            <pc:docMk/>
            <pc:sldMk cId="2440793182" sldId="1545"/>
            <ac:spMk id="13" creationId="{4985FF45-EE56-11C3-E0CC-6BBB359031C0}"/>
          </ac:spMkLst>
        </pc:spChg>
        <pc:spChg chg="mod">
          <ac:chgData name="Routledge, Mandy" userId="bacdedf5-8e30-494b-ad8b-f27fa30c4f8d" providerId="ADAL" clId="{4EB8DFC3-70B4-4315-BB5D-5AE363D9D508}" dt="2025-03-31T17:25:50.435" v="471" actId="14100"/>
          <ac:spMkLst>
            <pc:docMk/>
            <pc:sldMk cId="2440793182" sldId="1545"/>
            <ac:spMk id="14" creationId="{B7594A3B-3117-84CE-C300-FB96E5ED269D}"/>
          </ac:spMkLst>
        </pc:spChg>
        <pc:spChg chg="mod">
          <ac:chgData name="Routledge, Mandy" userId="bacdedf5-8e30-494b-ad8b-f27fa30c4f8d" providerId="ADAL" clId="{4EB8DFC3-70B4-4315-BB5D-5AE363D9D508}" dt="2025-03-31T17:25:52.895" v="472" actId="1076"/>
          <ac:spMkLst>
            <pc:docMk/>
            <pc:sldMk cId="2440793182" sldId="1545"/>
            <ac:spMk id="15" creationId="{6EA1F8B7-D4BC-D8B0-E6FD-F33ECB45A1DD}"/>
          </ac:spMkLst>
        </pc:spChg>
        <pc:spChg chg="add mod">
          <ac:chgData name="Routledge, Mandy" userId="bacdedf5-8e30-494b-ad8b-f27fa30c4f8d" providerId="ADAL" clId="{4EB8DFC3-70B4-4315-BB5D-5AE363D9D508}" dt="2025-04-01T08:15:44.861" v="1216" actId="1076"/>
          <ac:spMkLst>
            <pc:docMk/>
            <pc:sldMk cId="2440793182" sldId="1545"/>
            <ac:spMk id="17" creationId="{135953B4-F788-3201-D475-96B70F98BAE1}"/>
          </ac:spMkLst>
        </pc:spChg>
        <pc:spChg chg="mod">
          <ac:chgData name="Routledge, Mandy" userId="bacdedf5-8e30-494b-ad8b-f27fa30c4f8d" providerId="ADAL" clId="{4EB8DFC3-70B4-4315-BB5D-5AE363D9D508}" dt="2025-03-31T17:26:42.864" v="516" actId="14100"/>
          <ac:spMkLst>
            <pc:docMk/>
            <pc:sldMk cId="2440793182" sldId="1545"/>
            <ac:spMk id="19" creationId="{40542B69-6D97-5F24-63E3-ABE36EA69A27}"/>
          </ac:spMkLst>
        </pc:spChg>
        <pc:picChg chg="add mod">
          <ac:chgData name="Routledge, Mandy" userId="bacdedf5-8e30-494b-ad8b-f27fa30c4f8d" providerId="ADAL" clId="{4EB8DFC3-70B4-4315-BB5D-5AE363D9D508}" dt="2025-03-31T17:26:06.512" v="476" actId="14100"/>
          <ac:picMkLst>
            <pc:docMk/>
            <pc:sldMk cId="2440793182" sldId="1545"/>
            <ac:picMk id="16" creationId="{3F6AF786-6F7A-36B3-0517-04C4A6EECB41}"/>
          </ac:picMkLst>
        </pc:picChg>
        <pc:picChg chg="del">
          <ac:chgData name="Routledge, Mandy" userId="bacdedf5-8e30-494b-ad8b-f27fa30c4f8d" providerId="ADAL" clId="{4EB8DFC3-70B4-4315-BB5D-5AE363D9D508}" dt="2025-03-31T17:25:22.804" v="451" actId="478"/>
          <ac:picMkLst>
            <pc:docMk/>
            <pc:sldMk cId="2440793182" sldId="1545"/>
            <ac:picMk id="17" creationId="{FCAC01E1-158C-D705-787C-5537C60C6941}"/>
          </ac:picMkLst>
        </pc:picChg>
        <pc:picChg chg="add mod">
          <ac:chgData name="Routledge, Mandy" userId="bacdedf5-8e30-494b-ad8b-f27fa30c4f8d" providerId="ADAL" clId="{4EB8DFC3-70B4-4315-BB5D-5AE363D9D508}" dt="2025-03-31T17:26:28.286" v="493" actId="14100"/>
          <ac:picMkLst>
            <pc:docMk/>
            <pc:sldMk cId="2440793182" sldId="1545"/>
            <ac:picMk id="22" creationId="{67DBC045-3AD1-7C89-65F3-269F1A7ABF3C}"/>
          </ac:picMkLst>
        </pc:picChg>
        <pc:picChg chg="del">
          <ac:chgData name="Routledge, Mandy" userId="bacdedf5-8e30-494b-ad8b-f27fa30c4f8d" providerId="ADAL" clId="{4EB8DFC3-70B4-4315-BB5D-5AE363D9D508}" dt="2025-03-31T17:25:23.969" v="452" actId="478"/>
          <ac:picMkLst>
            <pc:docMk/>
            <pc:sldMk cId="2440793182" sldId="1545"/>
            <ac:picMk id="24" creationId="{F8BBB31A-ECD9-FA94-14FB-57CA19B19044}"/>
          </ac:picMkLst>
        </pc:picChg>
        <pc:picChg chg="add mod">
          <ac:chgData name="Routledge, Mandy" userId="bacdedf5-8e30-494b-ad8b-f27fa30c4f8d" providerId="ADAL" clId="{4EB8DFC3-70B4-4315-BB5D-5AE363D9D508}" dt="2025-03-31T17:26:56.351" v="520" actId="14100"/>
          <ac:picMkLst>
            <pc:docMk/>
            <pc:sldMk cId="2440793182" sldId="1545"/>
            <ac:picMk id="25" creationId="{48974894-9FD8-6AB2-B9D0-0CA3BA84FD2B}"/>
          </ac:picMkLst>
        </pc:picChg>
        <pc:picChg chg="del">
          <ac:chgData name="Routledge, Mandy" userId="bacdedf5-8e30-494b-ad8b-f27fa30c4f8d" providerId="ADAL" clId="{4EB8DFC3-70B4-4315-BB5D-5AE363D9D508}" dt="2025-03-31T17:26:16.730" v="490" actId="478"/>
          <ac:picMkLst>
            <pc:docMk/>
            <pc:sldMk cId="2440793182" sldId="1545"/>
            <ac:picMk id="26" creationId="{10D60C18-5996-A1B5-F835-1BBE303CDE2F}"/>
          </ac:picMkLst>
        </pc:picChg>
        <pc:picChg chg="add mod">
          <ac:chgData name="Routledge, Mandy" userId="bacdedf5-8e30-494b-ad8b-f27fa30c4f8d" providerId="ADAL" clId="{4EB8DFC3-70B4-4315-BB5D-5AE363D9D508}" dt="2025-03-31T17:27:05.445" v="522" actId="1076"/>
          <ac:picMkLst>
            <pc:docMk/>
            <pc:sldMk cId="2440793182" sldId="1545"/>
            <ac:picMk id="30" creationId="{DD56B7D8-FF7E-CF6E-7BB8-C4EB6D592A3E}"/>
          </ac:picMkLst>
        </pc:picChg>
        <pc:picChg chg="del">
          <ac:chgData name="Routledge, Mandy" userId="bacdedf5-8e30-494b-ad8b-f27fa30c4f8d" providerId="ADAL" clId="{4EB8DFC3-70B4-4315-BB5D-5AE363D9D508}" dt="2025-03-31T17:26:01.218" v="474" actId="478"/>
          <ac:picMkLst>
            <pc:docMk/>
            <pc:sldMk cId="2440793182" sldId="1545"/>
            <ac:picMk id="31" creationId="{C1E55FAF-0F94-F845-FCD0-DAE4FC7C826F}"/>
          </ac:picMkLst>
        </pc:picChg>
        <pc:cxnChg chg="mod">
          <ac:chgData name="Routledge, Mandy" userId="bacdedf5-8e30-494b-ad8b-f27fa30c4f8d" providerId="ADAL" clId="{4EB8DFC3-70B4-4315-BB5D-5AE363D9D508}" dt="2025-03-31T17:26:45.434" v="517" actId="14100"/>
          <ac:cxnSpMkLst>
            <pc:docMk/>
            <pc:sldMk cId="2440793182" sldId="1545"/>
            <ac:cxnSpMk id="21" creationId="{B84B33EF-2A54-99B2-FEF8-27486B72F624}"/>
          </ac:cxnSpMkLst>
        </pc:cxnChg>
        <pc:cxnChg chg="mod ord">
          <ac:chgData name="Routledge, Mandy" userId="bacdedf5-8e30-494b-ad8b-f27fa30c4f8d" providerId="ADAL" clId="{4EB8DFC3-70B4-4315-BB5D-5AE363D9D508}" dt="2025-03-31T17:27:26.454" v="527" actId="1076"/>
          <ac:cxnSpMkLst>
            <pc:docMk/>
            <pc:sldMk cId="2440793182" sldId="1545"/>
            <ac:cxnSpMk id="28" creationId="{A31A89F4-54C1-C452-6F77-B86EA94059AC}"/>
          </ac:cxnSpMkLst>
        </pc:cxnChg>
      </pc:sldChg>
      <pc:sldChg chg="addSp delSp modSp add mod">
        <pc:chgData name="Routledge, Mandy" userId="bacdedf5-8e30-494b-ad8b-f27fa30c4f8d" providerId="ADAL" clId="{4EB8DFC3-70B4-4315-BB5D-5AE363D9D508}" dt="2025-03-31T17:29:11.378" v="538" actId="1076"/>
        <pc:sldMkLst>
          <pc:docMk/>
          <pc:sldMk cId="2485925993" sldId="1546"/>
        </pc:sldMkLst>
        <pc:spChg chg="mod">
          <ac:chgData name="Routledge, Mandy" userId="bacdedf5-8e30-494b-ad8b-f27fa30c4f8d" providerId="ADAL" clId="{4EB8DFC3-70B4-4315-BB5D-5AE363D9D508}" dt="2025-03-31T17:29:11.378" v="538" actId="1076"/>
          <ac:spMkLst>
            <pc:docMk/>
            <pc:sldMk cId="2485925993" sldId="1546"/>
            <ac:spMk id="3" creationId="{FF1139E2-4C83-E750-A52A-4C7942E9CA59}"/>
          </ac:spMkLst>
        </pc:spChg>
        <pc:spChg chg="del">
          <ac:chgData name="Routledge, Mandy" userId="bacdedf5-8e30-494b-ad8b-f27fa30c4f8d" providerId="ADAL" clId="{4EB8DFC3-70B4-4315-BB5D-5AE363D9D508}" dt="2025-03-31T17:28:22.752" v="534" actId="478"/>
          <ac:spMkLst>
            <pc:docMk/>
            <pc:sldMk cId="2485925993" sldId="1546"/>
            <ac:spMk id="4" creationId="{0973B415-4B68-E476-7009-2467F319AE10}"/>
          </ac:spMkLst>
        </pc:spChg>
        <pc:spChg chg="del">
          <ac:chgData name="Routledge, Mandy" userId="bacdedf5-8e30-494b-ad8b-f27fa30c4f8d" providerId="ADAL" clId="{4EB8DFC3-70B4-4315-BB5D-5AE363D9D508}" dt="2025-03-31T17:28:18.462" v="532" actId="478"/>
          <ac:spMkLst>
            <pc:docMk/>
            <pc:sldMk cId="2485925993" sldId="1546"/>
            <ac:spMk id="5" creationId="{00000000-0000-0000-0000-000000000000}"/>
          </ac:spMkLst>
        </pc:spChg>
        <pc:spChg chg="add mod">
          <ac:chgData name="Routledge, Mandy" userId="bacdedf5-8e30-494b-ad8b-f27fa30c4f8d" providerId="ADAL" clId="{4EB8DFC3-70B4-4315-BB5D-5AE363D9D508}" dt="2025-03-31T17:28:19.291" v="533"/>
          <ac:spMkLst>
            <pc:docMk/>
            <pc:sldMk cId="2485925993" sldId="1546"/>
            <ac:spMk id="6" creationId="{00000000-0000-0000-0000-000000000000}"/>
          </ac:spMkLst>
        </pc:spChg>
      </pc:sldChg>
      <pc:sldChg chg="addSp delSp modSp add mod">
        <pc:chgData name="Routledge, Mandy" userId="bacdedf5-8e30-494b-ad8b-f27fa30c4f8d" providerId="ADAL" clId="{4EB8DFC3-70B4-4315-BB5D-5AE363D9D508}" dt="2025-03-31T17:32:23.528" v="640" actId="1076"/>
        <pc:sldMkLst>
          <pc:docMk/>
          <pc:sldMk cId="2464935144" sldId="1547"/>
        </pc:sldMkLst>
        <pc:spChg chg="mod">
          <ac:chgData name="Routledge, Mandy" userId="bacdedf5-8e30-494b-ad8b-f27fa30c4f8d" providerId="ADAL" clId="{4EB8DFC3-70B4-4315-BB5D-5AE363D9D508}" dt="2025-03-31T17:31:32.188" v="604" actId="1076"/>
          <ac:spMkLst>
            <pc:docMk/>
            <pc:sldMk cId="2464935144" sldId="1547"/>
            <ac:spMk id="4" creationId="{3A4900B8-4034-9714-ABC6-594B88BC86F0}"/>
          </ac:spMkLst>
        </pc:spChg>
        <pc:spChg chg="mod">
          <ac:chgData name="Routledge, Mandy" userId="bacdedf5-8e30-494b-ad8b-f27fa30c4f8d" providerId="ADAL" clId="{4EB8DFC3-70B4-4315-BB5D-5AE363D9D508}" dt="2025-03-31T17:30:44.711" v="562" actId="14100"/>
          <ac:spMkLst>
            <pc:docMk/>
            <pc:sldMk cId="2464935144" sldId="1547"/>
            <ac:spMk id="10" creationId="{EC0CC1D0-FE60-F840-73E9-0CE7E683D1F2}"/>
          </ac:spMkLst>
        </pc:spChg>
        <pc:spChg chg="mod">
          <ac:chgData name="Routledge, Mandy" userId="bacdedf5-8e30-494b-ad8b-f27fa30c4f8d" providerId="ADAL" clId="{4EB8DFC3-70B4-4315-BB5D-5AE363D9D508}" dt="2025-03-31T17:30:41.446" v="561" actId="14100"/>
          <ac:spMkLst>
            <pc:docMk/>
            <pc:sldMk cId="2464935144" sldId="1547"/>
            <ac:spMk id="11" creationId="{CD78B488-E032-3F3E-C334-FB96F8D71FB2}"/>
          </ac:spMkLst>
        </pc:spChg>
        <pc:spChg chg="mod">
          <ac:chgData name="Routledge, Mandy" userId="bacdedf5-8e30-494b-ad8b-f27fa30c4f8d" providerId="ADAL" clId="{4EB8DFC3-70B4-4315-BB5D-5AE363D9D508}" dt="2025-03-31T17:31:20.238" v="588" actId="1038"/>
          <ac:spMkLst>
            <pc:docMk/>
            <pc:sldMk cId="2464935144" sldId="1547"/>
            <ac:spMk id="12" creationId="{E2476A93-B8D4-4E44-87FD-AFF601B2337C}"/>
          </ac:spMkLst>
        </pc:spChg>
        <pc:spChg chg="mod">
          <ac:chgData name="Routledge, Mandy" userId="bacdedf5-8e30-494b-ad8b-f27fa30c4f8d" providerId="ADAL" clId="{4EB8DFC3-70B4-4315-BB5D-5AE363D9D508}" dt="2025-03-31T17:31:56.022" v="632" actId="14100"/>
          <ac:spMkLst>
            <pc:docMk/>
            <pc:sldMk cId="2464935144" sldId="1547"/>
            <ac:spMk id="14" creationId="{B7594A3B-3117-84CE-C300-FB96E5ED269D}"/>
          </ac:spMkLst>
        </pc:spChg>
        <pc:spChg chg="mod">
          <ac:chgData name="Routledge, Mandy" userId="bacdedf5-8e30-494b-ad8b-f27fa30c4f8d" providerId="ADAL" clId="{4EB8DFC3-70B4-4315-BB5D-5AE363D9D508}" dt="2025-03-31T17:30:53.252" v="563"/>
          <ac:spMkLst>
            <pc:docMk/>
            <pc:sldMk cId="2464935144" sldId="1547"/>
            <ac:spMk id="17" creationId="{AB86235B-CBC0-F9DB-29F4-F23367831B1B}"/>
          </ac:spMkLst>
        </pc:spChg>
        <pc:spChg chg="mod">
          <ac:chgData name="Routledge, Mandy" userId="bacdedf5-8e30-494b-ad8b-f27fa30c4f8d" providerId="ADAL" clId="{4EB8DFC3-70B4-4315-BB5D-5AE363D9D508}" dt="2025-03-31T17:31:17.899" v="587" actId="14100"/>
          <ac:spMkLst>
            <pc:docMk/>
            <pc:sldMk cId="2464935144" sldId="1547"/>
            <ac:spMk id="19" creationId="{40542B69-6D97-5F24-63E3-ABE36EA69A27}"/>
          </ac:spMkLst>
        </pc:spChg>
        <pc:spChg chg="mod">
          <ac:chgData name="Routledge, Mandy" userId="bacdedf5-8e30-494b-ad8b-f27fa30c4f8d" providerId="ADAL" clId="{4EB8DFC3-70B4-4315-BB5D-5AE363D9D508}" dt="2025-03-31T17:31:59.431" v="633" actId="1076"/>
          <ac:spMkLst>
            <pc:docMk/>
            <pc:sldMk cId="2464935144" sldId="1547"/>
            <ac:spMk id="21" creationId="{6E9C681E-9026-5849-2CB3-AB98363CB2A4}"/>
          </ac:spMkLst>
        </pc:spChg>
        <pc:picChg chg="add mod">
          <ac:chgData name="Routledge, Mandy" userId="bacdedf5-8e30-494b-ad8b-f27fa30c4f8d" providerId="ADAL" clId="{4EB8DFC3-70B4-4315-BB5D-5AE363D9D508}" dt="2025-03-31T17:32:23.528" v="640" actId="1076"/>
          <ac:picMkLst>
            <pc:docMk/>
            <pc:sldMk cId="2464935144" sldId="1547"/>
            <ac:picMk id="13" creationId="{052E857B-E8BF-905A-D7B2-2BF08B2617DC}"/>
          </ac:picMkLst>
        </pc:picChg>
        <pc:picChg chg="add mod">
          <ac:chgData name="Routledge, Mandy" userId="bacdedf5-8e30-494b-ad8b-f27fa30c4f8d" providerId="ADAL" clId="{4EB8DFC3-70B4-4315-BB5D-5AE363D9D508}" dt="2025-03-31T17:32:20.959" v="638" actId="14100"/>
          <ac:picMkLst>
            <pc:docMk/>
            <pc:sldMk cId="2464935144" sldId="1547"/>
            <ac:picMk id="15" creationId="{AA54C0DB-C675-4815-9C7A-52923F8A7F14}"/>
          </ac:picMkLst>
        </pc:picChg>
        <pc:picChg chg="del">
          <ac:chgData name="Routledge, Mandy" userId="bacdedf5-8e30-494b-ad8b-f27fa30c4f8d" providerId="ADAL" clId="{4EB8DFC3-70B4-4315-BB5D-5AE363D9D508}" dt="2025-03-31T17:31:23.448" v="591" actId="478"/>
          <ac:picMkLst>
            <pc:docMk/>
            <pc:sldMk cId="2464935144" sldId="1547"/>
            <ac:picMk id="22" creationId="{F3D77DC5-C683-4D9C-3F80-6BA7D94BD5C3}"/>
          </ac:picMkLst>
        </pc:picChg>
        <pc:picChg chg="del">
          <ac:chgData name="Routledge, Mandy" userId="bacdedf5-8e30-494b-ad8b-f27fa30c4f8d" providerId="ADAL" clId="{4EB8DFC3-70B4-4315-BB5D-5AE363D9D508}" dt="2025-03-31T17:31:22.699" v="590" actId="478"/>
          <ac:picMkLst>
            <pc:docMk/>
            <pc:sldMk cId="2464935144" sldId="1547"/>
            <ac:picMk id="23" creationId="{69CCC7C9-774C-DF90-E951-F61414AFFFC5}"/>
          </ac:picMkLst>
        </pc:picChg>
        <pc:picChg chg="del">
          <ac:chgData name="Routledge, Mandy" userId="bacdedf5-8e30-494b-ad8b-f27fa30c4f8d" providerId="ADAL" clId="{4EB8DFC3-70B4-4315-BB5D-5AE363D9D508}" dt="2025-03-31T17:31:22.160" v="589" actId="478"/>
          <ac:picMkLst>
            <pc:docMk/>
            <pc:sldMk cId="2464935144" sldId="1547"/>
            <ac:picMk id="24" creationId="{7C841778-A574-8024-8E3D-7E6135A359B4}"/>
          </ac:picMkLst>
        </pc:picChg>
        <pc:picChg chg="del">
          <ac:chgData name="Routledge, Mandy" userId="bacdedf5-8e30-494b-ad8b-f27fa30c4f8d" providerId="ADAL" clId="{4EB8DFC3-70B4-4315-BB5D-5AE363D9D508}" dt="2025-03-31T17:30:32.254" v="552" actId="478"/>
          <ac:picMkLst>
            <pc:docMk/>
            <pc:sldMk cId="2464935144" sldId="1547"/>
            <ac:picMk id="25" creationId="{E4D9A474-C4CF-8D90-3A0D-53AAE94C8724}"/>
          </ac:picMkLst>
        </pc:picChg>
        <pc:picChg chg="add mod">
          <ac:chgData name="Routledge, Mandy" userId="bacdedf5-8e30-494b-ad8b-f27fa30c4f8d" providerId="ADAL" clId="{4EB8DFC3-70B4-4315-BB5D-5AE363D9D508}" dt="2025-03-31T17:32:19.137" v="637" actId="14100"/>
          <ac:picMkLst>
            <pc:docMk/>
            <pc:sldMk cId="2464935144" sldId="1547"/>
            <ac:picMk id="26" creationId="{49A6EBD9-15B2-7536-1DBD-2B3FFA27C9C8}"/>
          </ac:picMkLst>
        </pc:picChg>
      </pc:sldChg>
      <pc:sldChg chg="addSp modSp add mod ord">
        <pc:chgData name="Routledge, Mandy" userId="bacdedf5-8e30-494b-ad8b-f27fa30c4f8d" providerId="ADAL" clId="{4EB8DFC3-70B4-4315-BB5D-5AE363D9D508}" dt="2025-04-01T08:31:42.876" v="1507" actId="20577"/>
        <pc:sldMkLst>
          <pc:docMk/>
          <pc:sldMk cId="698543335" sldId="1548"/>
        </pc:sldMkLst>
        <pc:spChg chg="mod">
          <ac:chgData name="Routledge, Mandy" userId="bacdedf5-8e30-494b-ad8b-f27fa30c4f8d" providerId="ADAL" clId="{4EB8DFC3-70B4-4315-BB5D-5AE363D9D508}" dt="2025-03-31T17:44:17.873" v="859" actId="404"/>
          <ac:spMkLst>
            <pc:docMk/>
            <pc:sldMk cId="698543335" sldId="1548"/>
            <ac:spMk id="33" creationId="{AC757F5E-B016-F947-4518-7C6B9CC7EE04}"/>
          </ac:spMkLst>
        </pc:spChg>
        <pc:spChg chg="mod">
          <ac:chgData name="Routledge, Mandy" userId="bacdedf5-8e30-494b-ad8b-f27fa30c4f8d" providerId="ADAL" clId="{4EB8DFC3-70B4-4315-BB5D-5AE363D9D508}" dt="2025-03-31T17:44:52.660" v="910" actId="1076"/>
          <ac:spMkLst>
            <pc:docMk/>
            <pc:sldMk cId="698543335" sldId="1548"/>
            <ac:spMk id="34" creationId="{152372B3-00F5-781C-183E-6F2DDF35091D}"/>
          </ac:spMkLst>
        </pc:spChg>
        <pc:spChg chg="mod">
          <ac:chgData name="Routledge, Mandy" userId="bacdedf5-8e30-494b-ad8b-f27fa30c4f8d" providerId="ADAL" clId="{4EB8DFC3-70B4-4315-BB5D-5AE363D9D508}" dt="2025-04-01T08:31:42.876" v="1507" actId="20577"/>
          <ac:spMkLst>
            <pc:docMk/>
            <pc:sldMk cId="698543335" sldId="1548"/>
            <ac:spMk id="35" creationId="{37104C51-0232-62ED-4C6F-1447D06633EE}"/>
          </ac:spMkLst>
        </pc:spChg>
        <pc:spChg chg="mod">
          <ac:chgData name="Routledge, Mandy" userId="bacdedf5-8e30-494b-ad8b-f27fa30c4f8d" providerId="ADAL" clId="{4EB8DFC3-70B4-4315-BB5D-5AE363D9D508}" dt="2025-04-01T08:29:52.908" v="1489" actId="1038"/>
          <ac:spMkLst>
            <pc:docMk/>
            <pc:sldMk cId="698543335" sldId="1548"/>
            <ac:spMk id="36" creationId="{D8EF981A-9BA7-0EB1-9B70-F7FBF2F7DF1C}"/>
          </ac:spMkLst>
        </pc:spChg>
        <pc:picChg chg="add mod">
          <ac:chgData name="Routledge, Mandy" userId="bacdedf5-8e30-494b-ad8b-f27fa30c4f8d" providerId="ADAL" clId="{4EB8DFC3-70B4-4315-BB5D-5AE363D9D508}" dt="2025-03-31T17:45:16.204" v="934"/>
          <ac:picMkLst>
            <pc:docMk/>
            <pc:sldMk cId="698543335" sldId="1548"/>
            <ac:picMk id="2" creationId="{9F5A4545-792C-DBD3-4313-D9A03E741B88}"/>
          </ac:picMkLst>
        </pc:picChg>
        <pc:picChg chg="add mod">
          <ac:chgData name="Routledge, Mandy" userId="bacdedf5-8e30-494b-ad8b-f27fa30c4f8d" providerId="ADAL" clId="{4EB8DFC3-70B4-4315-BB5D-5AE363D9D508}" dt="2025-03-31T17:45:21.920" v="936" actId="1076"/>
          <ac:picMkLst>
            <pc:docMk/>
            <pc:sldMk cId="698543335" sldId="1548"/>
            <ac:picMk id="8" creationId="{251DD240-DFFB-48DF-0A15-0A366F143538}"/>
          </ac:picMkLst>
        </pc:picChg>
        <pc:picChg chg="add mod">
          <ac:chgData name="Routledge, Mandy" userId="bacdedf5-8e30-494b-ad8b-f27fa30c4f8d" providerId="ADAL" clId="{4EB8DFC3-70B4-4315-BB5D-5AE363D9D508}" dt="2025-04-01T08:29:41.839" v="1486" actId="1076"/>
          <ac:picMkLst>
            <pc:docMk/>
            <pc:sldMk cId="698543335" sldId="1548"/>
            <ac:picMk id="8" creationId="{9D6069A1-1870-DF7E-C70E-FD77D7A025F9}"/>
          </ac:picMkLst>
        </pc:picChg>
        <pc:picChg chg="add mod">
          <ac:chgData name="Routledge, Mandy" userId="bacdedf5-8e30-494b-ad8b-f27fa30c4f8d" providerId="ADAL" clId="{4EB8DFC3-70B4-4315-BB5D-5AE363D9D508}" dt="2025-04-01T08:31:32.502" v="1494" actId="14100"/>
          <ac:picMkLst>
            <pc:docMk/>
            <pc:sldMk cId="698543335" sldId="1548"/>
            <ac:picMk id="18" creationId="{4BE3D400-6E13-A9A6-7D50-6A2984AA1C1B}"/>
          </ac:picMkLst>
        </pc:picChg>
      </pc:sldChg>
      <pc:sldChg chg="add del">
        <pc:chgData name="Routledge, Mandy" userId="bacdedf5-8e30-494b-ad8b-f27fa30c4f8d" providerId="ADAL" clId="{4EB8DFC3-70B4-4315-BB5D-5AE363D9D508}" dt="2025-03-31T17:39:28.230" v="749" actId="47"/>
        <pc:sldMkLst>
          <pc:docMk/>
          <pc:sldMk cId="3903854585" sldId="1549"/>
        </pc:sldMkLst>
      </pc:sldChg>
      <pc:sldChg chg="addSp delSp modSp add mod">
        <pc:chgData name="Routledge, Mandy" userId="bacdedf5-8e30-494b-ad8b-f27fa30c4f8d" providerId="ADAL" clId="{4EB8DFC3-70B4-4315-BB5D-5AE363D9D508}" dt="2025-03-31T18:19:49.728" v="978" actId="20577"/>
        <pc:sldMkLst>
          <pc:docMk/>
          <pc:sldMk cId="1891790531" sldId="1550"/>
        </pc:sldMkLst>
        <pc:spChg chg="mod">
          <ac:chgData name="Routledge, Mandy" userId="bacdedf5-8e30-494b-ad8b-f27fa30c4f8d" providerId="ADAL" clId="{4EB8DFC3-70B4-4315-BB5D-5AE363D9D508}" dt="2025-03-31T17:39:42.005" v="762" actId="20577"/>
          <ac:spMkLst>
            <pc:docMk/>
            <pc:sldMk cId="1891790531" sldId="1550"/>
            <ac:spMk id="4" creationId="{3A4900B8-4034-9714-ABC6-594B88BC86F0}"/>
          </ac:spMkLst>
        </pc:spChg>
        <pc:spChg chg="mod">
          <ac:chgData name="Routledge, Mandy" userId="bacdedf5-8e30-494b-ad8b-f27fa30c4f8d" providerId="ADAL" clId="{4EB8DFC3-70B4-4315-BB5D-5AE363D9D508}" dt="2025-03-31T17:38:16.667" v="720" actId="20577"/>
          <ac:spMkLst>
            <pc:docMk/>
            <pc:sldMk cId="1891790531" sldId="1550"/>
            <ac:spMk id="11" creationId="{CD78B488-E032-3F3E-C334-FB96F8D71FB2}"/>
          </ac:spMkLst>
        </pc:spChg>
        <pc:spChg chg="mod">
          <ac:chgData name="Routledge, Mandy" userId="bacdedf5-8e30-494b-ad8b-f27fa30c4f8d" providerId="ADAL" clId="{4EB8DFC3-70B4-4315-BB5D-5AE363D9D508}" dt="2025-03-31T18:19:49.728" v="978" actId="20577"/>
          <ac:spMkLst>
            <pc:docMk/>
            <pc:sldMk cId="1891790531" sldId="1550"/>
            <ac:spMk id="12" creationId="{E2476A93-B8D4-4E44-87FD-AFF601B2337C}"/>
          </ac:spMkLst>
        </pc:spChg>
        <pc:spChg chg="mod">
          <ac:chgData name="Routledge, Mandy" userId="bacdedf5-8e30-494b-ad8b-f27fa30c4f8d" providerId="ADAL" clId="{4EB8DFC3-70B4-4315-BB5D-5AE363D9D508}" dt="2025-03-31T17:38:33.233" v="722" actId="14100"/>
          <ac:spMkLst>
            <pc:docMk/>
            <pc:sldMk cId="1891790531" sldId="1550"/>
            <ac:spMk id="17" creationId="{AB86235B-CBC0-F9DB-29F4-F23367831B1B}"/>
          </ac:spMkLst>
        </pc:spChg>
        <pc:spChg chg="mod">
          <ac:chgData name="Routledge, Mandy" userId="bacdedf5-8e30-494b-ad8b-f27fa30c4f8d" providerId="ADAL" clId="{4EB8DFC3-70B4-4315-BB5D-5AE363D9D508}" dt="2025-03-31T17:39:49.509" v="771" actId="20577"/>
          <ac:spMkLst>
            <pc:docMk/>
            <pc:sldMk cId="1891790531" sldId="1550"/>
            <ac:spMk id="21" creationId="{6E9C681E-9026-5849-2CB3-AB98363CB2A4}"/>
          </ac:spMkLst>
        </pc:spChg>
        <pc:spChg chg="add mod">
          <ac:chgData name="Routledge, Mandy" userId="bacdedf5-8e30-494b-ad8b-f27fa30c4f8d" providerId="ADAL" clId="{4EB8DFC3-70B4-4315-BB5D-5AE363D9D508}" dt="2025-03-31T17:39:10.240" v="747"/>
          <ac:spMkLst>
            <pc:docMk/>
            <pc:sldMk cId="1891790531" sldId="1550"/>
            <ac:spMk id="25" creationId="{8CDE64A2-980F-1C94-5635-E4A7F9521518}"/>
          </ac:spMkLst>
        </pc:spChg>
        <pc:spChg chg="add mod">
          <ac:chgData name="Routledge, Mandy" userId="bacdedf5-8e30-494b-ad8b-f27fa30c4f8d" providerId="ADAL" clId="{4EB8DFC3-70B4-4315-BB5D-5AE363D9D508}" dt="2025-03-31T17:39:16.975" v="748"/>
          <ac:spMkLst>
            <pc:docMk/>
            <pc:sldMk cId="1891790531" sldId="1550"/>
            <ac:spMk id="27" creationId="{64884E95-CA70-CACB-93A7-8AA7935EEB1E}"/>
          </ac:spMkLst>
        </pc:spChg>
        <pc:picChg chg="del">
          <ac:chgData name="Routledge, Mandy" userId="bacdedf5-8e30-494b-ad8b-f27fa30c4f8d" providerId="ADAL" clId="{4EB8DFC3-70B4-4315-BB5D-5AE363D9D508}" dt="2025-03-31T17:38:51.937" v="743" actId="478"/>
          <ac:picMkLst>
            <pc:docMk/>
            <pc:sldMk cId="1891790531" sldId="1550"/>
            <ac:picMk id="13" creationId="{052E857B-E8BF-905A-D7B2-2BF08B2617DC}"/>
          </ac:picMkLst>
        </pc:picChg>
        <pc:picChg chg="del">
          <ac:chgData name="Routledge, Mandy" userId="bacdedf5-8e30-494b-ad8b-f27fa30c4f8d" providerId="ADAL" clId="{4EB8DFC3-70B4-4315-BB5D-5AE363D9D508}" dt="2025-03-31T17:38:51.306" v="742" actId="478"/>
          <ac:picMkLst>
            <pc:docMk/>
            <pc:sldMk cId="1891790531" sldId="1550"/>
            <ac:picMk id="15" creationId="{AA54C0DB-C675-4815-9C7A-52923F8A7F14}"/>
          </ac:picMkLst>
        </pc:picChg>
        <pc:picChg chg="add mod">
          <ac:chgData name="Routledge, Mandy" userId="bacdedf5-8e30-494b-ad8b-f27fa30c4f8d" providerId="ADAL" clId="{4EB8DFC3-70B4-4315-BB5D-5AE363D9D508}" dt="2025-03-31T17:38:55.689" v="744"/>
          <ac:picMkLst>
            <pc:docMk/>
            <pc:sldMk cId="1891790531" sldId="1550"/>
            <ac:picMk id="22" creationId="{98CDE728-3219-E982-66CF-6A8D6EF65703}"/>
          </ac:picMkLst>
        </pc:picChg>
        <pc:picChg chg="add mod">
          <ac:chgData name="Routledge, Mandy" userId="bacdedf5-8e30-494b-ad8b-f27fa30c4f8d" providerId="ADAL" clId="{4EB8DFC3-70B4-4315-BB5D-5AE363D9D508}" dt="2025-03-31T17:38:59.535" v="745"/>
          <ac:picMkLst>
            <pc:docMk/>
            <pc:sldMk cId="1891790531" sldId="1550"/>
            <ac:picMk id="23" creationId="{48F55875-5C48-0160-6247-20DF83D01B7B}"/>
          </ac:picMkLst>
        </pc:picChg>
        <pc:picChg chg="add mod">
          <ac:chgData name="Routledge, Mandy" userId="bacdedf5-8e30-494b-ad8b-f27fa30c4f8d" providerId="ADAL" clId="{4EB8DFC3-70B4-4315-BB5D-5AE363D9D508}" dt="2025-03-31T17:39:03.231" v="746"/>
          <ac:picMkLst>
            <pc:docMk/>
            <pc:sldMk cId="1891790531" sldId="1550"/>
            <ac:picMk id="24" creationId="{BB5C228C-5867-E098-0628-D2058D77BE6E}"/>
          </ac:picMkLst>
        </pc:picChg>
        <pc:picChg chg="del">
          <ac:chgData name="Routledge, Mandy" userId="bacdedf5-8e30-494b-ad8b-f27fa30c4f8d" providerId="ADAL" clId="{4EB8DFC3-70B4-4315-BB5D-5AE363D9D508}" dt="2025-03-31T17:38:50.651" v="741" actId="478"/>
          <ac:picMkLst>
            <pc:docMk/>
            <pc:sldMk cId="1891790531" sldId="1550"/>
            <ac:picMk id="26" creationId="{49A6EBD9-15B2-7536-1DBD-2B3FFA27C9C8}"/>
          </ac:picMkLst>
        </pc:picChg>
      </pc:sldChg>
      <pc:sldChg chg="addSp modSp add mod ord">
        <pc:chgData name="Routledge, Mandy" userId="bacdedf5-8e30-494b-ad8b-f27fa30c4f8d" providerId="ADAL" clId="{4EB8DFC3-70B4-4315-BB5D-5AE363D9D508}" dt="2025-04-01T08:34:40.511" v="1508" actId="115"/>
        <pc:sldMkLst>
          <pc:docMk/>
          <pc:sldMk cId="1040165047" sldId="1551"/>
        </pc:sldMkLst>
        <pc:spChg chg="mod">
          <ac:chgData name="Routledge, Mandy" userId="bacdedf5-8e30-494b-ad8b-f27fa30c4f8d" providerId="ADAL" clId="{4EB8DFC3-70B4-4315-BB5D-5AE363D9D508}" dt="2025-03-31T17:41:09.082" v="796" actId="20577"/>
          <ac:spMkLst>
            <pc:docMk/>
            <pc:sldMk cId="1040165047" sldId="1551"/>
            <ac:spMk id="33" creationId="{AC757F5E-B016-F947-4518-7C6B9CC7EE04}"/>
          </ac:spMkLst>
        </pc:spChg>
        <pc:spChg chg="mod">
          <ac:chgData name="Routledge, Mandy" userId="bacdedf5-8e30-494b-ad8b-f27fa30c4f8d" providerId="ADAL" clId="{4EB8DFC3-70B4-4315-BB5D-5AE363D9D508}" dt="2025-03-31T17:41:11.547" v="804" actId="20577"/>
          <ac:spMkLst>
            <pc:docMk/>
            <pc:sldMk cId="1040165047" sldId="1551"/>
            <ac:spMk id="34" creationId="{152372B3-00F5-781C-183E-6F2DDF35091D}"/>
          </ac:spMkLst>
        </pc:spChg>
        <pc:spChg chg="mod">
          <ac:chgData name="Routledge, Mandy" userId="bacdedf5-8e30-494b-ad8b-f27fa30c4f8d" providerId="ADAL" clId="{4EB8DFC3-70B4-4315-BB5D-5AE363D9D508}" dt="2025-04-01T08:34:40.511" v="1508" actId="115"/>
          <ac:spMkLst>
            <pc:docMk/>
            <pc:sldMk cId="1040165047" sldId="1551"/>
            <ac:spMk id="35" creationId="{37104C51-0232-62ED-4C6F-1447D06633EE}"/>
          </ac:spMkLst>
        </pc:spChg>
        <pc:spChg chg="mod">
          <ac:chgData name="Routledge, Mandy" userId="bacdedf5-8e30-494b-ad8b-f27fa30c4f8d" providerId="ADAL" clId="{4EB8DFC3-70B4-4315-BB5D-5AE363D9D508}" dt="2025-03-31T17:41:50.227" v="827"/>
          <ac:spMkLst>
            <pc:docMk/>
            <pc:sldMk cId="1040165047" sldId="1551"/>
            <ac:spMk id="36" creationId="{D8EF981A-9BA7-0EB1-9B70-F7FBF2F7DF1C}"/>
          </ac:spMkLst>
        </pc:spChg>
        <pc:picChg chg="add mod">
          <ac:chgData name="Routledge, Mandy" userId="bacdedf5-8e30-494b-ad8b-f27fa30c4f8d" providerId="ADAL" clId="{4EB8DFC3-70B4-4315-BB5D-5AE363D9D508}" dt="2025-03-31T17:41:32.673" v="824"/>
          <ac:picMkLst>
            <pc:docMk/>
            <pc:sldMk cId="1040165047" sldId="1551"/>
            <ac:picMk id="2" creationId="{0F64389C-4128-4B0F-A8A6-69778108F091}"/>
          </ac:picMkLst>
        </pc:picChg>
        <pc:picChg chg="add mod">
          <ac:chgData name="Routledge, Mandy" userId="bacdedf5-8e30-494b-ad8b-f27fa30c4f8d" providerId="ADAL" clId="{4EB8DFC3-70B4-4315-BB5D-5AE363D9D508}" dt="2025-03-31T17:41:36.058" v="825"/>
          <ac:picMkLst>
            <pc:docMk/>
            <pc:sldMk cId="1040165047" sldId="1551"/>
            <ac:picMk id="8" creationId="{EC21349B-8075-49E6-E35E-F3A6F341DE2C}"/>
          </ac:picMkLst>
        </pc:picChg>
      </pc:sldChg>
      <pc:sldChg chg="add">
        <pc:chgData name="Routledge, Mandy" userId="bacdedf5-8e30-494b-ad8b-f27fa30c4f8d" providerId="ADAL" clId="{4EB8DFC3-70B4-4315-BB5D-5AE363D9D508}" dt="2025-03-31T17:43:48.586" v="830"/>
        <pc:sldMkLst>
          <pc:docMk/>
          <pc:sldMk cId="981634810" sldId="1552"/>
        </pc:sldMkLst>
      </pc:sldChg>
      <pc:sldChg chg="addSp delSp modSp add mod">
        <pc:chgData name="Routledge, Mandy" userId="bacdedf5-8e30-494b-ad8b-f27fa30c4f8d" providerId="ADAL" clId="{4EB8DFC3-70B4-4315-BB5D-5AE363D9D508}" dt="2025-04-01T08:16:37.342" v="1250" actId="115"/>
        <pc:sldMkLst>
          <pc:docMk/>
          <pc:sldMk cId="3445288526" sldId="1553"/>
        </pc:sldMkLst>
        <pc:spChg chg="add mod">
          <ac:chgData name="Routledge, Mandy" userId="bacdedf5-8e30-494b-ad8b-f27fa30c4f8d" providerId="ADAL" clId="{4EB8DFC3-70B4-4315-BB5D-5AE363D9D508}" dt="2025-03-31T18:18:10.077" v="976" actId="1076"/>
          <ac:spMkLst>
            <pc:docMk/>
            <pc:sldMk cId="3445288526" sldId="1553"/>
            <ac:spMk id="3" creationId="{72A56D44-885F-F607-118A-367FA646E330}"/>
          </ac:spMkLst>
        </pc:spChg>
        <pc:spChg chg="mod">
          <ac:chgData name="Routledge, Mandy" userId="bacdedf5-8e30-494b-ad8b-f27fa30c4f8d" providerId="ADAL" clId="{4EB8DFC3-70B4-4315-BB5D-5AE363D9D508}" dt="2025-04-01T08:16:37.342" v="1250" actId="115"/>
          <ac:spMkLst>
            <pc:docMk/>
            <pc:sldMk cId="3445288526" sldId="1553"/>
            <ac:spMk id="10" creationId="{53A896E9-F098-44DA-A15A-0BB6C51751F4}"/>
          </ac:spMkLst>
        </pc:spChg>
        <pc:picChg chg="add mod">
          <ac:chgData name="Routledge, Mandy" userId="bacdedf5-8e30-494b-ad8b-f27fa30c4f8d" providerId="ADAL" clId="{4EB8DFC3-70B4-4315-BB5D-5AE363D9D508}" dt="2025-03-31T18:17:52.128" v="971" actId="1076"/>
          <ac:picMkLst>
            <pc:docMk/>
            <pc:sldMk cId="3445288526" sldId="1553"/>
            <ac:picMk id="2" creationId="{1102C722-E1F5-E9BE-D3F7-6DF279F45E76}"/>
          </ac:picMkLst>
        </pc:picChg>
        <pc:picChg chg="del">
          <ac:chgData name="Routledge, Mandy" userId="bacdedf5-8e30-494b-ad8b-f27fa30c4f8d" providerId="ADAL" clId="{4EB8DFC3-70B4-4315-BB5D-5AE363D9D508}" dt="2025-03-31T18:17:32.657" v="963" actId="478"/>
          <ac:picMkLst>
            <pc:docMk/>
            <pc:sldMk cId="3445288526" sldId="1553"/>
            <ac:picMk id="6" creationId="{B5647BC8-A10A-4B97-882E-BEF8EA633468}"/>
          </ac:picMkLst>
        </pc:picChg>
      </pc:sldChg>
      <pc:sldChg chg="delSp add del mod">
        <pc:chgData name="Routledge, Mandy" userId="bacdedf5-8e30-494b-ad8b-f27fa30c4f8d" providerId="ADAL" clId="{4EB8DFC3-70B4-4315-BB5D-5AE363D9D508}" dt="2025-04-01T08:28:46.620" v="1475" actId="47"/>
        <pc:sldMkLst>
          <pc:docMk/>
          <pc:sldMk cId="2358434889" sldId="1554"/>
        </pc:sldMkLst>
        <pc:spChg chg="del">
          <ac:chgData name="Routledge, Mandy" userId="bacdedf5-8e30-494b-ad8b-f27fa30c4f8d" providerId="ADAL" clId="{4EB8DFC3-70B4-4315-BB5D-5AE363D9D508}" dt="2025-04-01T08:28:26.556" v="1474" actId="478"/>
          <ac:spMkLst>
            <pc:docMk/>
            <pc:sldMk cId="2358434889" sldId="1554"/>
            <ac:spMk id="6" creationId="{00000000-0000-0000-0000-000000000000}"/>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Vrielink, Francis" userId="3d258d00-cfd8-41c5-9f04-1a5a39faef2f" providerId="ADAL" clId="{5AF352B8-FC0E-40E6-9D8E-CB3F7F2BB437}"/>
    <pc:docChg chg="modSld">
      <pc:chgData name="Vrielink, Francis" userId="3d258d00-cfd8-41c5-9f04-1a5a39faef2f" providerId="ADAL" clId="{5AF352B8-FC0E-40E6-9D8E-CB3F7F2BB437}" dt="2025-04-01T08:32:22.725" v="182" actId="1076"/>
      <pc:docMkLst>
        <pc:docMk/>
      </pc:docMkLst>
      <pc:sldChg chg="modSp mod">
        <pc:chgData name="Vrielink, Francis" userId="3d258d00-cfd8-41c5-9f04-1a5a39faef2f" providerId="ADAL" clId="{5AF352B8-FC0E-40E6-9D8E-CB3F7F2BB437}" dt="2025-04-01T08:31:22.718" v="181" actId="20577"/>
        <pc:sldMkLst>
          <pc:docMk/>
          <pc:sldMk cId="2189114603" sldId="1437"/>
        </pc:sldMkLst>
        <pc:spChg chg="mod">
          <ac:chgData name="Vrielink, Francis" userId="3d258d00-cfd8-41c5-9f04-1a5a39faef2f" providerId="ADAL" clId="{5AF352B8-FC0E-40E6-9D8E-CB3F7F2BB437}" dt="2025-04-01T08:31:22.718" v="181" actId="20577"/>
          <ac:spMkLst>
            <pc:docMk/>
            <pc:sldMk cId="2189114603" sldId="1437"/>
            <ac:spMk id="3" creationId="{00000000-0000-0000-0000-000000000000}"/>
          </ac:spMkLst>
        </pc:spChg>
      </pc:sldChg>
      <pc:sldChg chg="modSp mod">
        <pc:chgData name="Vrielink, Francis" userId="3d258d00-cfd8-41c5-9f04-1a5a39faef2f" providerId="ADAL" clId="{5AF352B8-FC0E-40E6-9D8E-CB3F7F2BB437}" dt="2025-04-01T08:32:22.725" v="182" actId="1076"/>
        <pc:sldMkLst>
          <pc:docMk/>
          <pc:sldMk cId="911191407" sldId="1532"/>
        </pc:sldMkLst>
        <pc:picChg chg="mod">
          <ac:chgData name="Vrielink, Francis" userId="3d258d00-cfd8-41c5-9f04-1a5a39faef2f" providerId="ADAL" clId="{5AF352B8-FC0E-40E6-9D8E-CB3F7F2BB437}" dt="2025-04-01T08:32:22.725" v="182" actId="1076"/>
          <ac:picMkLst>
            <pc:docMk/>
            <pc:sldMk cId="911191407" sldId="1532"/>
            <ac:picMk id="18" creationId="{FC21E1F8-486E-51E6-DF03-0355EA5DCE30}"/>
          </ac:picMkLst>
        </pc:picChg>
      </pc:sldChg>
    </pc:docChg>
  </pc:docChgLst>
  <pc:docChgLst>
    <pc:chgData name="Harmsel ter, Marjan" userId="5bf7b4e5-383a-4bf6-a1ba-3724f9cc09cb" providerId="ADAL" clId="{615770BF-3C6B-4B6E-9650-B4D752E032ED}"/>
    <pc:docChg chg="modSld">
      <pc:chgData name="Harmsel ter, Marjan" userId="5bf7b4e5-383a-4bf6-a1ba-3724f9cc09cb" providerId="ADAL" clId="{615770BF-3C6B-4B6E-9650-B4D752E032ED}" dt="2025-04-01T10:04:00.952" v="26" actId="1076"/>
      <pc:docMkLst>
        <pc:docMk/>
      </pc:docMkLst>
      <pc:sldChg chg="modSp mod">
        <pc:chgData name="Harmsel ter, Marjan" userId="5bf7b4e5-383a-4bf6-a1ba-3724f9cc09cb" providerId="ADAL" clId="{615770BF-3C6B-4B6E-9650-B4D752E032ED}" dt="2025-04-01T09:55:35.359" v="19" actId="20577"/>
        <pc:sldMkLst>
          <pc:docMk/>
          <pc:sldMk cId="2189114603" sldId="1437"/>
        </pc:sldMkLst>
        <pc:spChg chg="mod">
          <ac:chgData name="Harmsel ter, Marjan" userId="5bf7b4e5-383a-4bf6-a1ba-3724f9cc09cb" providerId="ADAL" clId="{615770BF-3C6B-4B6E-9650-B4D752E032ED}" dt="2025-04-01T09:55:35.359" v="19" actId="20577"/>
          <ac:spMkLst>
            <pc:docMk/>
            <pc:sldMk cId="2189114603" sldId="1437"/>
            <ac:spMk id="3" creationId="{00000000-0000-0000-0000-000000000000}"/>
          </ac:spMkLst>
        </pc:spChg>
      </pc:sldChg>
      <pc:sldChg chg="modSp mod">
        <pc:chgData name="Harmsel ter, Marjan" userId="5bf7b4e5-383a-4bf6-a1ba-3724f9cc09cb" providerId="ADAL" clId="{615770BF-3C6B-4B6E-9650-B4D752E032ED}" dt="2025-04-01T10:04:00.952" v="26" actId="1076"/>
        <pc:sldMkLst>
          <pc:docMk/>
          <pc:sldMk cId="698543335" sldId="1548"/>
        </pc:sldMkLst>
        <pc:spChg chg="mod">
          <ac:chgData name="Harmsel ter, Marjan" userId="5bf7b4e5-383a-4bf6-a1ba-3724f9cc09cb" providerId="ADAL" clId="{615770BF-3C6B-4B6E-9650-B4D752E032ED}" dt="2025-04-01T09:57:47.629" v="20" actId="403"/>
          <ac:spMkLst>
            <pc:docMk/>
            <pc:sldMk cId="698543335" sldId="1548"/>
            <ac:spMk id="36" creationId="{D8EF981A-9BA7-0EB1-9B70-F7FBF2F7DF1C}"/>
          </ac:spMkLst>
        </pc:spChg>
        <pc:picChg chg="mod">
          <ac:chgData name="Harmsel ter, Marjan" userId="5bf7b4e5-383a-4bf6-a1ba-3724f9cc09cb" providerId="ADAL" clId="{615770BF-3C6B-4B6E-9650-B4D752E032ED}" dt="2025-04-01T10:04:00.952" v="26" actId="1076"/>
          <ac:picMkLst>
            <pc:docMk/>
            <pc:sldMk cId="698543335" sldId="1548"/>
            <ac:picMk id="18" creationId="{4BE3D400-6E13-A9A6-7D50-6A2984AA1C1B}"/>
          </ac:picMkLst>
        </pc:picChg>
      </pc:sldChg>
      <pc:sldChg chg="modSp mod">
        <pc:chgData name="Harmsel ter, Marjan" userId="5bf7b4e5-383a-4bf6-a1ba-3724f9cc09cb" providerId="ADAL" clId="{615770BF-3C6B-4B6E-9650-B4D752E032ED}" dt="2025-04-01T09:58:13.268" v="25" actId="403"/>
        <pc:sldMkLst>
          <pc:docMk/>
          <pc:sldMk cId="1040165047" sldId="1551"/>
        </pc:sldMkLst>
        <pc:spChg chg="mod">
          <ac:chgData name="Harmsel ter, Marjan" userId="5bf7b4e5-383a-4bf6-a1ba-3724f9cc09cb" providerId="ADAL" clId="{615770BF-3C6B-4B6E-9650-B4D752E032ED}" dt="2025-04-01T09:58:08.264" v="22" actId="403"/>
          <ac:spMkLst>
            <pc:docMk/>
            <pc:sldMk cId="1040165047" sldId="1551"/>
            <ac:spMk id="35" creationId="{37104C51-0232-62ED-4C6F-1447D06633EE}"/>
          </ac:spMkLst>
        </pc:spChg>
        <pc:spChg chg="mod">
          <ac:chgData name="Harmsel ter, Marjan" userId="5bf7b4e5-383a-4bf6-a1ba-3724f9cc09cb" providerId="ADAL" clId="{615770BF-3C6B-4B6E-9650-B4D752E032ED}" dt="2025-04-01T09:58:13.268" v="25" actId="403"/>
          <ac:spMkLst>
            <pc:docMk/>
            <pc:sldMk cId="1040165047" sldId="1551"/>
            <ac:spMk id="36" creationId="{D8EF981A-9BA7-0EB1-9B70-F7FBF2F7DF1C}"/>
          </ac:spMkLst>
        </pc:spChg>
      </pc:sldChg>
    </pc:docChg>
  </pc:docChgLst>
  <pc:docChgLst>
    <pc:chgData name="Routledge, Mandy" userId="bacdedf5-8e30-494b-ad8b-f27fa30c4f8d" providerId="ADAL" clId="{0E525907-9C6B-454C-830B-49863E1A99F6}"/>
    <pc:docChg chg="custSel modSld">
      <pc:chgData name="Routledge, Mandy" userId="bacdedf5-8e30-494b-ad8b-f27fa30c4f8d" providerId="ADAL" clId="{0E525907-9C6B-454C-830B-49863E1A99F6}" dt="2024-12-17T09:36:31.295" v="13" actId="20577"/>
      <pc:docMkLst>
        <pc:docMk/>
      </pc:docMkLst>
      <pc:sldChg chg="modSp mod">
        <pc:chgData name="Routledge, Mandy" userId="bacdedf5-8e30-494b-ad8b-f27fa30c4f8d" providerId="ADAL" clId="{0E525907-9C6B-454C-830B-49863E1A99F6}" dt="2024-12-17T09:36:31.295" v="13" actId="20577"/>
        <pc:sldMkLst>
          <pc:docMk/>
          <pc:sldMk cId="323006580" sldId="548"/>
        </pc:sldMkLst>
        <pc:spChg chg="mod">
          <ac:chgData name="Routledge, Mandy" userId="bacdedf5-8e30-494b-ad8b-f27fa30c4f8d" providerId="ADAL" clId="{0E525907-9C6B-454C-830B-49863E1A99F6}" dt="2024-12-17T09:36:31.295" v="1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volledig: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helemaal</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het puin: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stukken steen van kapotte muren of gebouwen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vermist worden: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opeens verdwenen zijn, kwijt zijn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de grens: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soort lijn tussen twee dingen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het apparaat: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ding dat je helpt om iets makkelijk te doen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het buurland: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land dat tegen een ander land aan ligt</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de macht hebben: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baas zijn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het contact: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samen dingen doen, zoals praten of schrijven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zich bemoeien met iets of iemand: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zich bezighouden met iets of iemand</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zeldzaam: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heel bijzonder en het komt weinig voor</a:t>
            </a:r>
          </a:p>
          <a:p>
            <a:pPr>
              <a:lnSpc>
                <a:spcPct val="107000"/>
              </a:lnSpc>
              <a:spcAft>
                <a:spcPts val="800"/>
              </a:spcAft>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08789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3339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04099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0.jpe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7.jpeg"/><Relationship Id="rId5" Type="http://schemas.microsoft.com/office/2007/relationships/hdphoto" Target="../media/hdphoto9.wdp"/><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1900" dirty="0">
                <a:ea typeface="Times New Roman" panose="02020603050405020304" pitchFamily="18" charset="0"/>
                <a:cs typeface="Arial" panose="020B0604020202020204" pitchFamily="34" charset="0"/>
              </a:rPr>
              <a:t>Mijn oma was in paniek! Haar kat </a:t>
            </a:r>
            <a:r>
              <a:rPr lang="nl-NL" sz="1900" b="1" u="sng" dirty="0">
                <a:ea typeface="Times New Roman" panose="02020603050405020304" pitchFamily="18" charset="0"/>
                <a:cs typeface="Arial" panose="020B0604020202020204" pitchFamily="34" charset="0"/>
              </a:rPr>
              <a:t>werd vermist</a:t>
            </a:r>
            <a:r>
              <a:rPr lang="nl-NL" sz="1900" dirty="0">
                <a:ea typeface="Times New Roman" panose="02020603050405020304" pitchFamily="18" charset="0"/>
                <a:cs typeface="Arial" panose="020B0604020202020204" pitchFamily="34" charset="0"/>
              </a:rPr>
              <a:t>. De kat </a:t>
            </a:r>
            <a:r>
              <a:rPr lang="nl-NL" sz="1900" b="1" i="1" dirty="0">
                <a:ea typeface="Times New Roman" panose="02020603050405020304" pitchFamily="18" charset="0"/>
                <a:cs typeface="Arial" panose="020B0604020202020204" pitchFamily="34" charset="0"/>
              </a:rPr>
              <a:t>was </a:t>
            </a:r>
            <a:r>
              <a:rPr lang="nl-NL" sz="1900" b="1" i="1" dirty="0">
                <a:effectLst/>
                <a:ea typeface="Times New Roman" panose="02020603050405020304" pitchFamily="18" charset="0"/>
                <a:cs typeface="Arial" panose="020B0604020202020204" pitchFamily="34" charset="0"/>
              </a:rPr>
              <a:t>opeens verdwenen, kwijt</a:t>
            </a:r>
            <a:r>
              <a:rPr lang="nl-NL" sz="1900" dirty="0">
                <a:effectLst/>
                <a:ea typeface="Times New Roman" panose="02020603050405020304" pitchFamily="18" charset="0"/>
                <a:cs typeface="Arial" panose="020B0604020202020204" pitchFamily="34" charset="0"/>
              </a:rPr>
              <a:t>.</a:t>
            </a:r>
            <a:r>
              <a:rPr lang="nl-NL" sz="1900" dirty="0">
                <a:ea typeface="Times New Roman" panose="02020603050405020304" pitchFamily="18" charset="0"/>
                <a:cs typeface="Arial" panose="020B0604020202020204" pitchFamily="34" charset="0"/>
              </a:rPr>
              <a:t> “Snoes, Snoes, waar ben je nou?!”, riep ze buiten in de tuin. Maar kat Snoes was niet te zien. “Ik help wel met zoeken”, zei ik. We zochten in de straten en bij het weiland, maar geen Snoes. “Misschien is hij wel over </a:t>
            </a:r>
            <a:r>
              <a:rPr lang="nl-NL" sz="1900" b="1" u="sng" dirty="0">
                <a:ea typeface="Times New Roman" panose="02020603050405020304" pitchFamily="18" charset="0"/>
                <a:cs typeface="Arial" panose="020B0604020202020204" pitchFamily="34" charset="0"/>
              </a:rPr>
              <a:t>de grens</a:t>
            </a:r>
            <a:r>
              <a:rPr lang="nl-NL" sz="1900" dirty="0">
                <a:ea typeface="Times New Roman" panose="02020603050405020304" pitchFamily="18" charset="0"/>
                <a:cs typeface="Arial" panose="020B0604020202020204" pitchFamily="34" charset="0"/>
              </a:rPr>
              <a:t> gegaan”, bedacht ik me. D</a:t>
            </a:r>
            <a:r>
              <a:rPr lang="nl-NL" sz="1900" dirty="0">
                <a:effectLst/>
                <a:ea typeface="Times New Roman" panose="02020603050405020304" pitchFamily="18" charset="0"/>
                <a:cs typeface="Arial" panose="020B0604020202020204" pitchFamily="34" charset="0"/>
              </a:rPr>
              <a:t>e grens is </a:t>
            </a:r>
            <a:r>
              <a:rPr lang="nl-NL" sz="1900" b="1" i="1" dirty="0">
                <a:effectLst/>
                <a:ea typeface="Times New Roman" panose="02020603050405020304" pitchFamily="18" charset="0"/>
                <a:cs typeface="Arial" panose="020B0604020202020204" pitchFamily="34" charset="0"/>
              </a:rPr>
              <a:t>de soort lijn tussen twee dingen</a:t>
            </a:r>
            <a:r>
              <a:rPr lang="nl-NL" sz="1900" dirty="0">
                <a:effectLst/>
                <a:ea typeface="Times New Roman" panose="02020603050405020304" pitchFamily="18" charset="0"/>
                <a:cs typeface="Arial" panose="020B0604020202020204" pitchFamily="34" charset="0"/>
              </a:rPr>
              <a:t>.</a:t>
            </a:r>
            <a:r>
              <a:rPr lang="nl-NL" sz="1900" dirty="0">
                <a:ea typeface="Times New Roman" panose="02020603050405020304" pitchFamily="18" charset="0"/>
                <a:cs typeface="Arial" panose="020B0604020202020204" pitchFamily="34" charset="0"/>
              </a:rPr>
              <a:t> Mijn oma woont heel dicht bij de grens met Duitsland. “Echt, denk je dat? Dat Snoes naar </a:t>
            </a:r>
            <a:r>
              <a:rPr lang="nl-NL" sz="1900" b="1" u="sng" dirty="0">
                <a:ea typeface="Times New Roman" panose="02020603050405020304" pitchFamily="18" charset="0"/>
                <a:cs typeface="Arial" panose="020B0604020202020204" pitchFamily="34" charset="0"/>
              </a:rPr>
              <a:t>het buurland</a:t>
            </a:r>
            <a:r>
              <a:rPr lang="nl-NL" sz="1900" dirty="0">
                <a:ea typeface="Times New Roman" panose="02020603050405020304" pitchFamily="18" charset="0"/>
                <a:cs typeface="Arial" panose="020B0604020202020204" pitchFamily="34" charset="0"/>
              </a:rPr>
              <a:t> Duitsland is gegaan?”, zei oma. Is Snoes naar </a:t>
            </a:r>
            <a:r>
              <a:rPr lang="nl-NL" sz="1900" b="1" i="1" dirty="0">
                <a:effectLst/>
                <a:ea typeface="Times New Roman" panose="02020603050405020304" pitchFamily="18" charset="0"/>
                <a:cs typeface="Arial" panose="020B0604020202020204" pitchFamily="34" charset="0"/>
              </a:rPr>
              <a:t>het land dat tegen een ander land aan ligt</a:t>
            </a:r>
            <a:r>
              <a:rPr lang="nl-NL" sz="1900" dirty="0">
                <a:effectLst/>
                <a:ea typeface="Times New Roman" panose="02020603050405020304" pitchFamily="18" charset="0"/>
                <a:cs typeface="Arial" panose="020B0604020202020204" pitchFamily="34" charset="0"/>
              </a:rPr>
              <a:t> gegaan?</a:t>
            </a:r>
            <a:r>
              <a:rPr lang="nl-NL" sz="1900" dirty="0">
                <a:ea typeface="Times New Roman" panose="02020603050405020304" pitchFamily="18" charset="0"/>
                <a:cs typeface="Arial" panose="020B0604020202020204" pitchFamily="34" charset="0"/>
              </a:rPr>
              <a:t> “Dat is echt </a:t>
            </a:r>
            <a:r>
              <a:rPr lang="nl-NL" sz="1900" b="1" u="sng" dirty="0">
                <a:ea typeface="Times New Roman" panose="02020603050405020304" pitchFamily="18" charset="0"/>
                <a:cs typeface="Arial" panose="020B0604020202020204" pitchFamily="34" charset="0"/>
              </a:rPr>
              <a:t>zeldzaam</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heel bijzonder en het komt weinig voor</a:t>
            </a:r>
            <a:r>
              <a:rPr lang="nl-NL" sz="1900" dirty="0">
                <a:ea typeface="Times New Roman" panose="02020603050405020304" pitchFamily="18" charset="0"/>
                <a:cs typeface="Arial" panose="020B0604020202020204" pitchFamily="34" charset="0"/>
              </a:rPr>
              <a:t>), dat doet ze nooit!” Kat Snoes draagt een rood halsbandje met een belletje eraan. “Had ik er maar een GPS-</a:t>
            </a:r>
            <a:r>
              <a:rPr lang="nl-NL" sz="1900" b="1" u="sng" dirty="0">
                <a:ea typeface="Times New Roman" panose="02020603050405020304" pitchFamily="18" charset="0"/>
                <a:cs typeface="Arial" panose="020B0604020202020204" pitchFamily="34" charset="0"/>
              </a:rPr>
              <a:t>apparaatje</a:t>
            </a:r>
            <a:r>
              <a:rPr lang="nl-NL" sz="1900" dirty="0">
                <a:ea typeface="Times New Roman" panose="02020603050405020304" pitchFamily="18" charset="0"/>
                <a:cs typeface="Arial" panose="020B0604020202020204" pitchFamily="34" charset="0"/>
              </a:rPr>
              <a:t> aan gedaan”, zei oma. Het</a:t>
            </a:r>
            <a:r>
              <a:rPr lang="nl-NL" sz="1900" dirty="0">
                <a:effectLst/>
                <a:ea typeface="Times New Roman" panose="02020603050405020304" pitchFamily="18" charset="0"/>
                <a:cs typeface="Arial" panose="020B0604020202020204" pitchFamily="34" charset="0"/>
              </a:rPr>
              <a:t> apparaat is </a:t>
            </a:r>
            <a:r>
              <a:rPr lang="nl-NL" sz="1900" b="1" i="1" dirty="0">
                <a:effectLst/>
                <a:ea typeface="Times New Roman" panose="02020603050405020304" pitchFamily="18" charset="0"/>
                <a:cs typeface="Arial" panose="020B0604020202020204" pitchFamily="34" charset="0"/>
              </a:rPr>
              <a:t>het ding dat je helpt om iets makkelijk te doen</a:t>
            </a:r>
            <a:r>
              <a:rPr lang="nl-NL" sz="1900" dirty="0">
                <a:effectLst/>
                <a:ea typeface="Times New Roman" panose="02020603050405020304" pitchFamily="18" charset="0"/>
                <a:cs typeface="Arial" panose="020B0604020202020204" pitchFamily="34" charset="0"/>
              </a:rPr>
              <a:t>.</a:t>
            </a:r>
            <a:r>
              <a:rPr lang="nl-NL" sz="1900" dirty="0">
                <a:ea typeface="Times New Roman" panose="02020603050405020304" pitchFamily="18" charset="0"/>
                <a:cs typeface="Arial" panose="020B0604020202020204" pitchFamily="34" charset="0"/>
              </a:rPr>
              <a:t> “Dan kunnen we op de telefoon zien waar ze loopt.” Maar Snoes had geen GPS-apparaatje aan haar halsbandje. En Snoes ziet niet waar de grens met Duitsland is. Zij loopt gewoon waar ze heen wil. Ze </a:t>
            </a:r>
            <a:r>
              <a:rPr lang="nl-NL" sz="1900" b="1" u="sng" dirty="0">
                <a:ea typeface="Times New Roman" panose="02020603050405020304" pitchFamily="18" charset="0"/>
                <a:cs typeface="Arial" panose="020B0604020202020204" pitchFamily="34" charset="0"/>
              </a:rPr>
              <a:t>heeft macht</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is de baas </a:t>
            </a:r>
            <a:r>
              <a:rPr lang="nl-NL" sz="1900" dirty="0">
                <a:ea typeface="Times New Roman" panose="02020603050405020304" pitchFamily="18" charset="0"/>
                <a:cs typeface="Arial" panose="020B0604020202020204" pitchFamily="34" charset="0"/>
              </a:rPr>
              <a:t>over zichzelf. Oma moest gewoon geduld hebben. Snoes zou heus wel weer thuis komen. Ja toch? We liepen de tuin in naar de achterdeur van oma’s huis. Toen hoorden we ineens een miauw! “</a:t>
            </a:r>
            <a:r>
              <a:rPr lang="nl-NL" sz="1900" dirty="0" err="1">
                <a:ea typeface="Times New Roman" panose="02020603050405020304" pitchFamily="18" charset="0"/>
                <a:cs typeface="Arial" panose="020B0604020202020204" pitchFamily="34" charset="0"/>
              </a:rPr>
              <a:t>Miauwwww</a:t>
            </a:r>
            <a:r>
              <a:rPr lang="nl-NL" sz="1900" dirty="0">
                <a:ea typeface="Times New Roman" panose="02020603050405020304" pitchFamily="18" charset="0"/>
                <a:cs typeface="Arial" panose="020B0604020202020204" pitchFamily="34" charset="0"/>
              </a:rPr>
              <a:t>… </a:t>
            </a:r>
            <a:r>
              <a:rPr lang="nl-NL" sz="1900" dirty="0" err="1">
                <a:ea typeface="Times New Roman" panose="02020603050405020304" pitchFamily="18" charset="0"/>
                <a:cs typeface="Arial" panose="020B0604020202020204" pitchFamily="34" charset="0"/>
              </a:rPr>
              <a:t>prr</a:t>
            </a:r>
            <a:r>
              <a:rPr lang="nl-NL" sz="1900" dirty="0">
                <a:ea typeface="Times New Roman" panose="02020603050405020304" pitchFamily="18" charset="0"/>
                <a:cs typeface="Arial" panose="020B0604020202020204" pitchFamily="34" charset="0"/>
              </a:rPr>
              <a:t>..</a:t>
            </a:r>
            <a:r>
              <a:rPr lang="nl-NL" sz="1900" dirty="0" err="1">
                <a:ea typeface="Times New Roman" panose="02020603050405020304" pitchFamily="18" charset="0"/>
                <a:cs typeface="Arial" panose="020B0604020202020204" pitchFamily="34" charset="0"/>
              </a:rPr>
              <a:t>pprrr</a:t>
            </a:r>
            <a:r>
              <a:rPr lang="nl-NL" sz="1900" dirty="0">
                <a:ea typeface="Times New Roman" panose="02020603050405020304" pitchFamily="18" charset="0"/>
                <a:cs typeface="Arial" panose="020B0604020202020204" pitchFamily="34" charset="0"/>
              </a:rPr>
              <a:t>..” En wie lag daar op een stapel </a:t>
            </a:r>
            <a:r>
              <a:rPr lang="nl-NL" sz="1900" b="1" u="sng" dirty="0">
                <a:ea typeface="Times New Roman" panose="02020603050405020304" pitchFamily="18" charset="0"/>
                <a:cs typeface="Arial" panose="020B0604020202020204" pitchFamily="34" charset="0"/>
              </a:rPr>
              <a:t>puin</a:t>
            </a:r>
            <a:r>
              <a:rPr lang="nl-NL" sz="1900" dirty="0">
                <a:ea typeface="Times New Roman" panose="02020603050405020304" pitchFamily="18" charset="0"/>
                <a:cs typeface="Arial" panose="020B0604020202020204" pitchFamily="34" charset="0"/>
              </a:rPr>
              <a:t> onder het afdak? Juist, Snoes! </a:t>
            </a:r>
            <a:r>
              <a:rPr lang="nl-NL" sz="1900" dirty="0">
                <a:effectLst/>
                <a:ea typeface="Times New Roman" panose="02020603050405020304" pitchFamily="18" charset="0"/>
                <a:cs typeface="Arial" panose="020B0604020202020204" pitchFamily="34" charset="0"/>
              </a:rPr>
              <a:t>Ze lag bovenop </a:t>
            </a:r>
            <a:r>
              <a:rPr lang="nl-NL" sz="1900" b="1" i="1" dirty="0">
                <a:effectLst/>
                <a:ea typeface="Times New Roman" panose="02020603050405020304" pitchFamily="18" charset="0"/>
                <a:cs typeface="Arial" panose="020B0604020202020204" pitchFamily="34" charset="0"/>
              </a:rPr>
              <a:t>de stukken steen van kapotte muren of gebouwen</a:t>
            </a:r>
            <a:r>
              <a:rPr lang="nl-NL" sz="1900" dirty="0">
                <a:effectLst/>
                <a:ea typeface="Times New Roman" panose="02020603050405020304" pitchFamily="18" charset="0"/>
                <a:cs typeface="Arial" panose="020B0604020202020204" pitchFamily="34" charset="0"/>
              </a:rPr>
              <a:t>. </a:t>
            </a:r>
            <a:r>
              <a:rPr lang="nl-NL" sz="1900" b="1" u="sng" dirty="0">
                <a:ea typeface="Times New Roman" panose="02020603050405020304" pitchFamily="18" charset="0"/>
                <a:cs typeface="Arial" panose="020B0604020202020204" pitchFamily="34" charset="0"/>
              </a:rPr>
              <a:t>Volledig</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helemaal</a:t>
            </a:r>
            <a:r>
              <a:rPr lang="nl-NL" sz="1900" dirty="0">
                <a:ea typeface="Times New Roman" panose="02020603050405020304" pitchFamily="18" charset="0"/>
                <a:cs typeface="Arial" panose="020B0604020202020204" pitchFamily="34" charset="0"/>
              </a:rPr>
              <a:t> ontspannen en sloom. Oma pakte Snoes op en gaf haar een dikke knuffel. “Ik was bang dat ik je kwijt was Snoes”, zei oma. </a:t>
            </a:r>
            <a:r>
              <a:rPr lang="nl-NL" sz="1900" b="1" u="sng" dirty="0">
                <a:ea typeface="Times New Roman" panose="02020603050405020304" pitchFamily="18" charset="0"/>
                <a:cs typeface="Arial" panose="020B0604020202020204" pitchFamily="34" charset="0"/>
              </a:rPr>
              <a:t>Het contact</a:t>
            </a:r>
            <a:r>
              <a:rPr lang="nl-NL" sz="1900" dirty="0">
                <a:ea typeface="Times New Roman" panose="02020603050405020304" pitchFamily="18" charset="0"/>
                <a:cs typeface="Arial" panose="020B0604020202020204" pitchFamily="34" charset="0"/>
              </a:rPr>
              <a:t> (</a:t>
            </a:r>
            <a:r>
              <a:rPr lang="nl-NL" sz="1900" b="1" i="1" dirty="0">
                <a:effectLst/>
                <a:ea typeface="Times New Roman" panose="02020603050405020304" pitchFamily="18" charset="0"/>
                <a:cs typeface="Arial" panose="020B0604020202020204" pitchFamily="34" charset="0"/>
              </a:rPr>
              <a:t>het samen dingen doen, zoals praten of schrijven</a:t>
            </a:r>
            <a:r>
              <a:rPr lang="nl-NL" sz="1900" dirty="0">
                <a:ea typeface="Times New Roman" panose="02020603050405020304" pitchFamily="18" charset="0"/>
                <a:cs typeface="Arial" panose="020B0604020202020204" pitchFamily="34" charset="0"/>
              </a:rPr>
              <a:t>) met Snoes is erg belangrijk voor oma. Ze woont alleen en ze vindt het toch fijn om </a:t>
            </a:r>
            <a:r>
              <a:rPr lang="nl-NL" sz="1900" b="1" u="sng" dirty="0">
                <a:ea typeface="Times New Roman" panose="02020603050405020304" pitchFamily="18" charset="0"/>
                <a:cs typeface="Arial" panose="020B0604020202020204" pitchFamily="34" charset="0"/>
              </a:rPr>
              <a:t>zich met iets of iemand te bemoeien</a:t>
            </a:r>
            <a:r>
              <a:rPr lang="nl-NL" sz="1900" dirty="0">
                <a:ea typeface="Times New Roman" panose="02020603050405020304" pitchFamily="18" charset="0"/>
                <a:cs typeface="Arial" panose="020B0604020202020204" pitchFamily="34" charset="0"/>
              </a:rPr>
              <a:t>. Ze </a:t>
            </a:r>
            <a:r>
              <a:rPr lang="nl-NL" sz="1900" b="1" i="1" dirty="0">
                <a:ea typeface="Times New Roman" panose="02020603050405020304" pitchFamily="18" charset="0"/>
                <a:cs typeface="Arial" panose="020B0604020202020204" pitchFamily="34" charset="0"/>
              </a:rPr>
              <a:t>houdt zich graag bezig met iets of iemand</a:t>
            </a:r>
            <a:r>
              <a:rPr lang="nl-NL" sz="1900" dirty="0">
                <a:ea typeface="Times New Roman" panose="02020603050405020304" pitchFamily="18" charset="0"/>
                <a:cs typeface="Arial" panose="020B0604020202020204" pitchFamily="34" charset="0"/>
              </a:rPr>
              <a:t>. Daarom kletst ze altijd tegen Snoes. Dan voelt ze zich minder alleen. </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volledig</a:t>
            </a:r>
          </a:p>
        </p:txBody>
      </p:sp>
      <p:pic>
        <p:nvPicPr>
          <p:cNvPr id="2" name="Afbeelding 1" descr="Afbeelding met buitenshuis, gebouw, plant, boom&#10;&#10;Door AI gegenereerde inhoud is mogelijk onjuist.">
            <a:extLst>
              <a:ext uri="{FF2B5EF4-FFF2-40B4-BE49-F238E27FC236}">
                <a16:creationId xmlns:a16="http://schemas.microsoft.com/office/drawing/2014/main" id="{3B7EA9F9-ED6B-9F7C-1D24-B189F10140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520" y="3140968"/>
            <a:ext cx="5688632" cy="3513567"/>
          </a:xfrm>
          <a:prstGeom prst="rect">
            <a:avLst/>
          </a:prstGeom>
        </p:spPr>
      </p:pic>
      <p:pic>
        <p:nvPicPr>
          <p:cNvPr id="5" name="Afbeelding 4" descr="Afbeelding met sinaasappel, ontwerp&#10;&#10;Door AI gegenereerde inhoud is mogelijk onjuist.">
            <a:extLst>
              <a:ext uri="{FF2B5EF4-FFF2-40B4-BE49-F238E27FC236}">
                <a16:creationId xmlns:a16="http://schemas.microsoft.com/office/drawing/2014/main" id="{B6C121FE-126B-C1F0-CE50-30430F6D95E5}"/>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94" b="89943" l="8750" r="90045">
                        <a14:foregroundMark x1="8750" y1="63845" x2="8750" y2="63845"/>
                        <a14:foregroundMark x1="90045" y1="51878" x2="90045" y2="51878"/>
                      </a14:backgroundRemoval>
                    </a14:imgEffect>
                  </a14:imgLayer>
                </a14:imgProps>
              </a:ext>
              <a:ext uri="{28A0092B-C50C-407E-A947-70E740481C1C}">
                <a14:useLocalDpi xmlns:a14="http://schemas.microsoft.com/office/drawing/2010/main"/>
              </a:ext>
            </a:extLst>
          </a:blip>
          <a:stretch>
            <a:fillRect/>
          </a:stretch>
        </p:blipFill>
        <p:spPr>
          <a:xfrm>
            <a:off x="1979712" y="633435"/>
            <a:ext cx="7061143" cy="252028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contact</a:t>
            </a:r>
          </a:p>
        </p:txBody>
      </p:sp>
      <p:pic>
        <p:nvPicPr>
          <p:cNvPr id="6" name="Afbeelding 5" descr="Afbeelding met persoon, overdekt, Menselijk gezicht, kleding&#10;&#10;Door AI gegenereerde inhoud is mogelijk onjuist.">
            <a:extLst>
              <a:ext uri="{FF2B5EF4-FFF2-40B4-BE49-F238E27FC236}">
                <a16:creationId xmlns:a16="http://schemas.microsoft.com/office/drawing/2014/main" id="{EFE14159-3B66-3CA1-F58B-B2D2D947A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53" y="1628800"/>
            <a:ext cx="7337581" cy="4901504"/>
          </a:xfrm>
          <a:prstGeom prst="rect">
            <a:avLst/>
          </a:prstGeom>
        </p:spPr>
      </p:pic>
    </p:spTree>
    <p:extLst>
      <p:ext uri="{BB962C8B-B14F-4D97-AF65-F5344CB8AC3E}">
        <p14:creationId xmlns:p14="http://schemas.microsoft.com/office/powerpoint/2010/main" val="30218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zich bemoeien met iets</a:t>
            </a:r>
          </a:p>
        </p:txBody>
      </p:sp>
      <p:pic>
        <p:nvPicPr>
          <p:cNvPr id="3" name="Afbeelding 2" descr="Afbeelding met kleding, persoon, buitenshuis, plant&#10;&#10;Door AI gegenereerde inhoud is mogelijk onjuist.">
            <a:extLst>
              <a:ext uri="{FF2B5EF4-FFF2-40B4-BE49-F238E27FC236}">
                <a16:creationId xmlns:a16="http://schemas.microsoft.com/office/drawing/2014/main" id="{7DA8AC9C-E3FC-D406-5A0B-FBC002518D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51920" y="3408297"/>
            <a:ext cx="1822630" cy="3146620"/>
          </a:xfrm>
          <a:prstGeom prst="rect">
            <a:avLst/>
          </a:prstGeom>
        </p:spPr>
      </p:pic>
      <p:sp>
        <p:nvSpPr>
          <p:cNvPr id="7" name="Gedachtewolkje: wolk 6">
            <a:extLst>
              <a:ext uri="{FF2B5EF4-FFF2-40B4-BE49-F238E27FC236}">
                <a16:creationId xmlns:a16="http://schemas.microsoft.com/office/drawing/2014/main" id="{AFD04D64-0086-7569-93E2-C3EF7F79245F}"/>
              </a:ext>
            </a:extLst>
          </p:cNvPr>
          <p:cNvSpPr/>
          <p:nvPr/>
        </p:nvSpPr>
        <p:spPr>
          <a:xfrm>
            <a:off x="5724128" y="1628800"/>
            <a:ext cx="2304256" cy="1512168"/>
          </a:xfrm>
          <a:prstGeom prst="cloudCallout">
            <a:avLst>
              <a:gd name="adj1" fmla="val -81309"/>
              <a:gd name="adj2" fmla="val 7409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a:t>‘Waarom is Snoes al zo lang weg?’</a:t>
            </a:r>
          </a:p>
        </p:txBody>
      </p:sp>
      <p:sp>
        <p:nvSpPr>
          <p:cNvPr id="8" name="Tekstballon: rechthoek met afgeronde hoeken 7">
            <a:extLst>
              <a:ext uri="{FF2B5EF4-FFF2-40B4-BE49-F238E27FC236}">
                <a16:creationId xmlns:a16="http://schemas.microsoft.com/office/drawing/2014/main" id="{5CBC60F9-01DC-B423-E64C-864685BA1D69}"/>
              </a:ext>
            </a:extLst>
          </p:cNvPr>
          <p:cNvSpPr/>
          <p:nvPr/>
        </p:nvSpPr>
        <p:spPr>
          <a:xfrm>
            <a:off x="6516216" y="3501008"/>
            <a:ext cx="2520280" cy="1296144"/>
          </a:xfrm>
          <a:prstGeom prst="wedgeRoundRectCallout">
            <a:avLst>
              <a:gd name="adj1" fmla="val -108686"/>
              <a:gd name="adj2" fmla="val -121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a:t>‘Snoes, waar ben je nu?’</a:t>
            </a:r>
          </a:p>
        </p:txBody>
      </p:sp>
      <p:sp>
        <p:nvSpPr>
          <p:cNvPr id="13" name="Tekstballon: rechthoek met afgeronde hoeken 12">
            <a:extLst>
              <a:ext uri="{FF2B5EF4-FFF2-40B4-BE49-F238E27FC236}">
                <a16:creationId xmlns:a16="http://schemas.microsoft.com/office/drawing/2014/main" id="{CC24E0D5-45AD-ADE6-87A2-5C3B1BECE918}"/>
              </a:ext>
            </a:extLst>
          </p:cNvPr>
          <p:cNvSpPr/>
          <p:nvPr/>
        </p:nvSpPr>
        <p:spPr>
          <a:xfrm>
            <a:off x="6143963" y="5445224"/>
            <a:ext cx="2520280" cy="1296144"/>
          </a:xfrm>
          <a:prstGeom prst="wedgeRoundRectCallout">
            <a:avLst>
              <a:gd name="adj1" fmla="val -101116"/>
              <a:gd name="adj2" fmla="val -1341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a:t>‘Snoes, ik moet je wat vertellen….’</a:t>
            </a:r>
          </a:p>
        </p:txBody>
      </p:sp>
      <p:sp>
        <p:nvSpPr>
          <p:cNvPr id="14" name="Tekstballon: rechthoek met afgeronde hoeken 13">
            <a:extLst>
              <a:ext uri="{FF2B5EF4-FFF2-40B4-BE49-F238E27FC236}">
                <a16:creationId xmlns:a16="http://schemas.microsoft.com/office/drawing/2014/main" id="{F6F218AB-ABF8-7A8A-334F-3078AC9C7253}"/>
              </a:ext>
            </a:extLst>
          </p:cNvPr>
          <p:cNvSpPr/>
          <p:nvPr/>
        </p:nvSpPr>
        <p:spPr>
          <a:xfrm>
            <a:off x="850014" y="2917573"/>
            <a:ext cx="2520280" cy="1296144"/>
          </a:xfrm>
          <a:prstGeom prst="wedgeRoundRectCallout">
            <a:avLst>
              <a:gd name="adj1" fmla="val 79521"/>
              <a:gd name="adj2" fmla="val 4148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a:t>‘Heeft Snoes wel genoeg gegeten?’</a:t>
            </a:r>
          </a:p>
        </p:txBody>
      </p:sp>
      <p:sp>
        <p:nvSpPr>
          <p:cNvPr id="15" name="Tekstballon: rechthoek met afgeronde hoeken 14">
            <a:extLst>
              <a:ext uri="{FF2B5EF4-FFF2-40B4-BE49-F238E27FC236}">
                <a16:creationId xmlns:a16="http://schemas.microsoft.com/office/drawing/2014/main" id="{30D75FAD-AE8B-9AEA-AC8D-0869ABD13E5B}"/>
              </a:ext>
            </a:extLst>
          </p:cNvPr>
          <p:cNvSpPr/>
          <p:nvPr/>
        </p:nvSpPr>
        <p:spPr>
          <a:xfrm>
            <a:off x="107504" y="4797151"/>
            <a:ext cx="3275003" cy="1757765"/>
          </a:xfrm>
          <a:prstGeom prst="wedgeRoundRectCallout">
            <a:avLst>
              <a:gd name="adj1" fmla="val 81451"/>
              <a:gd name="adj2" fmla="val -8234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a:p>
            <a:pPr algn="ctr"/>
            <a:endParaRPr lang="nl-NL"/>
          </a:p>
          <a:p>
            <a:pPr algn="ctr"/>
            <a:r>
              <a:rPr lang="nl-NL"/>
              <a:t>        ‘Snoes heeft veel knuffels nodig.’</a:t>
            </a:r>
          </a:p>
        </p:txBody>
      </p:sp>
      <p:pic>
        <p:nvPicPr>
          <p:cNvPr id="16" name="Afbeelding 15" descr="Afbeelding met persoon, overdekt, Menselijk gezicht, kleding&#10;&#10;Door AI gegenereerde inhoud is mogelijk onjuist.">
            <a:extLst>
              <a:ext uri="{FF2B5EF4-FFF2-40B4-BE49-F238E27FC236}">
                <a16:creationId xmlns:a16="http://schemas.microsoft.com/office/drawing/2014/main" id="{2D03493B-5611-92FF-0C92-CEF9370F2B9F}"/>
              </a:ext>
            </a:extLst>
          </p:cNvPr>
          <p:cNvPicPr>
            <a:picLocks noChangeAspect="1"/>
          </p:cNvPicPr>
          <p:nvPr/>
        </p:nvPicPr>
        <p:blipFill>
          <a:blip r:embed="rId4" cstate="print">
            <a:extLst>
              <a:ext uri="{28A0092B-C50C-407E-A947-70E740481C1C}">
                <a14:useLocalDpi xmlns:a14="http://schemas.microsoft.com/office/drawing/2010/main" val="0"/>
              </a:ext>
            </a:extLst>
          </a:blip>
          <a:srcRect b="-3388"/>
          <a:stretch/>
        </p:blipFill>
        <p:spPr>
          <a:xfrm>
            <a:off x="1423919" y="4833817"/>
            <a:ext cx="655769" cy="84221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6288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6288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696485"/>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70080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56763" y="3650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iemand met rust laten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676839" y="29800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zich bemoeien met iets of iemand</a:t>
            </a:r>
            <a:endParaRPr lang="nl-NL" sz="4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696484"/>
            <a:ext cx="4185327" cy="47245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niet storen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draait zich om. Hij wil </a:t>
            </a:r>
            <a:r>
              <a:rPr lang="nl-NL" sz="2400" i="1" u="sng">
                <a:solidFill>
                  <a:srgbClr val="387038"/>
                </a:solidFill>
                <a:latin typeface="Century Gothic" panose="020B0502020202020204" pitchFamily="34" charset="0"/>
                <a:ea typeface="Calibri"/>
                <a:cs typeface="Times New Roman"/>
              </a:rPr>
              <a:t>de katten met rust laten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12441" y="1727967"/>
            <a:ext cx="4280039" cy="46533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zich bezighouden met iets of iemand</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2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Oma woont alleen en vindt het fijn om </a:t>
            </a:r>
            <a:r>
              <a:rPr lang="nl-NL" sz="2400" i="1" u="sng" dirty="0">
                <a:solidFill>
                  <a:srgbClr val="387038"/>
                </a:solidFill>
                <a:effectLst/>
                <a:latin typeface="Century Gothic" panose="020B0502020202020204" pitchFamily="34" charset="0"/>
                <a:ea typeface="Calibri"/>
                <a:cs typeface="Times New Roman"/>
              </a:rPr>
              <a:t>zich met iets of iemand te bemoeien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D6069A1-1870-DF7E-C70E-FD77D7A02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5601" y="2595835"/>
            <a:ext cx="3742364" cy="2306387"/>
          </a:xfrm>
          <a:prstGeom prst="rect">
            <a:avLst/>
          </a:prstGeom>
        </p:spPr>
      </p:pic>
      <p:pic>
        <p:nvPicPr>
          <p:cNvPr id="18" name="Afbeelding 17" descr="Afbeelding met buitenshuis, gras, persoon, schoeisel&#10;&#10;Door AI gegenereerde inhoud is mogelijk onjuist.">
            <a:extLst>
              <a:ext uri="{FF2B5EF4-FFF2-40B4-BE49-F238E27FC236}">
                <a16:creationId xmlns:a16="http://schemas.microsoft.com/office/drawing/2014/main" id="{4BE3D400-6E13-A9A6-7D50-6A2984AA1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42" y="2630305"/>
            <a:ext cx="3379826" cy="2237445"/>
          </a:xfrm>
          <a:prstGeom prst="rect">
            <a:avLst/>
          </a:prstGeom>
        </p:spPr>
      </p:pic>
    </p:spTree>
    <p:extLst>
      <p:ext uri="{BB962C8B-B14F-4D97-AF65-F5344CB8AC3E}">
        <p14:creationId xmlns:p14="http://schemas.microsoft.com/office/powerpoint/2010/main" val="69854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zeldzaam</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gangbaar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bijzonder en het komt weinig voor</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Dat Snoes naar Duitsland wandelt, is </a:t>
            </a:r>
            <a:r>
              <a:rPr lang="nl-NL" sz="2400" i="1" u="sng" dirty="0">
                <a:solidFill>
                  <a:srgbClr val="387038"/>
                </a:solidFill>
                <a:effectLst/>
                <a:latin typeface="Century Gothic" panose="020B0502020202020204" pitchFamily="34" charset="0"/>
                <a:ea typeface="Calibri"/>
                <a:cs typeface="Times New Roman"/>
              </a:rPr>
              <a:t>zeldzaam</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veel voorkomt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Dat Snoes in Nederland blijft, is </a:t>
            </a:r>
            <a:r>
              <a:rPr lang="nl-NL" sz="2400" i="1" u="sng" dirty="0">
                <a:solidFill>
                  <a:srgbClr val="387038"/>
                </a:solidFill>
                <a:latin typeface="Century Gothic" panose="020B0502020202020204" pitchFamily="34" charset="0"/>
                <a:ea typeface="Calibri"/>
                <a:cs typeface="Times New Roman"/>
              </a:rPr>
              <a:t>gangbaar</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878FD307-3A9C-1BC1-3D15-36CC18EFA7B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8652" r="77871">
                        <a14:foregroundMark x1="25333" y1="30000" x2="25333" y2="30000"/>
                        <a14:foregroundMark x1="27111" y1="33529" x2="27111" y2="33529"/>
                      </a14:backgroundRemoval>
                    </a14:imgEffect>
                  </a14:imgLayer>
                </a14:imgProps>
              </a:ext>
              <a:ext uri="{28A0092B-C50C-407E-A947-70E740481C1C}">
                <a14:useLocalDpi xmlns:a14="http://schemas.microsoft.com/office/drawing/2010/main"/>
              </a:ext>
            </a:extLst>
          </a:blip>
          <a:srcRect r="13477"/>
          <a:stretch/>
        </p:blipFill>
        <p:spPr>
          <a:xfrm>
            <a:off x="220830" y="2280727"/>
            <a:ext cx="3467530" cy="3005819"/>
          </a:xfrm>
          <a:prstGeom prst="rect">
            <a:avLst/>
          </a:prstGeom>
        </p:spPr>
      </p:pic>
      <p:pic>
        <p:nvPicPr>
          <p:cNvPr id="18" name="Afbeelding 17">
            <a:extLst>
              <a:ext uri="{FF2B5EF4-FFF2-40B4-BE49-F238E27FC236}">
                <a16:creationId xmlns:a16="http://schemas.microsoft.com/office/drawing/2014/main" id="{09A89D0F-A96D-B4F7-9A07-D1DCFE19BFE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8460" r="89949">
                        <a14:foregroundMark x1="8460" y1="53444" x2="8460" y2="53444"/>
                      </a14:backgroundRemoval>
                    </a14:imgEffect>
                  </a14:imgLayer>
                </a14:imgProps>
              </a:ext>
              <a:ext uri="{28A0092B-C50C-407E-A947-70E740481C1C}">
                <a14:useLocalDpi xmlns:a14="http://schemas.microsoft.com/office/drawing/2010/main"/>
              </a:ext>
            </a:extLst>
          </a:blip>
          <a:srcRect/>
          <a:stretch/>
        </p:blipFill>
        <p:spPr bwMode="auto">
          <a:xfrm>
            <a:off x="1923816" y="2540752"/>
            <a:ext cx="721954" cy="940152"/>
          </a:xfrm>
          <a:prstGeom prst="rect">
            <a:avLst/>
          </a:prstGeom>
          <a:noFill/>
          <a:ln>
            <a:noFill/>
          </a:ln>
          <a:extLst>
            <a:ext uri="{53640926-AAD7-44D8-BBD7-CCE9431645EC}">
              <a14:shadowObscured xmlns:a14="http://schemas.microsoft.com/office/drawing/2010/main"/>
            </a:ext>
          </a:extLst>
        </p:spPr>
      </p:pic>
      <p:pic>
        <p:nvPicPr>
          <p:cNvPr id="20" name="Afbeelding 19">
            <a:extLst>
              <a:ext uri="{FF2B5EF4-FFF2-40B4-BE49-F238E27FC236}">
                <a16:creationId xmlns:a16="http://schemas.microsoft.com/office/drawing/2014/main" id="{51842B19-AF09-2ECF-EC3A-3D79BF18416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8652" r="77871">
                        <a14:foregroundMark x1="25333" y1="30000" x2="25333" y2="30000"/>
                        <a14:foregroundMark x1="27111" y1="33529" x2="27111" y2="33529"/>
                      </a14:backgroundRemoval>
                    </a14:imgEffect>
                  </a14:imgLayer>
                </a14:imgProps>
              </a:ext>
              <a:ext uri="{28A0092B-C50C-407E-A947-70E740481C1C}">
                <a14:useLocalDpi xmlns:a14="http://schemas.microsoft.com/office/drawing/2010/main"/>
              </a:ext>
            </a:extLst>
          </a:blip>
          <a:srcRect r="13477"/>
          <a:stretch/>
        </p:blipFill>
        <p:spPr>
          <a:xfrm>
            <a:off x="4918624" y="2115507"/>
            <a:ext cx="3467530" cy="3005819"/>
          </a:xfrm>
          <a:prstGeom prst="rect">
            <a:avLst/>
          </a:prstGeom>
        </p:spPr>
      </p:pic>
      <p:pic>
        <p:nvPicPr>
          <p:cNvPr id="21" name="Afbeelding 20">
            <a:extLst>
              <a:ext uri="{FF2B5EF4-FFF2-40B4-BE49-F238E27FC236}">
                <a16:creationId xmlns:a16="http://schemas.microsoft.com/office/drawing/2014/main" id="{82258DDA-207B-A151-CE4F-E3E66CA2DB7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8460" r="89949">
                        <a14:foregroundMark x1="8460" y1="53444" x2="8460" y2="53444"/>
                      </a14:backgroundRemoval>
                    </a14:imgEffect>
                  </a14:imgLayer>
                </a14:imgProps>
              </a:ext>
              <a:ext uri="{28A0092B-C50C-407E-A947-70E740481C1C}">
                <a14:useLocalDpi xmlns:a14="http://schemas.microsoft.com/office/drawing/2010/main"/>
              </a:ext>
            </a:extLst>
          </a:blip>
          <a:srcRect/>
          <a:stretch/>
        </p:blipFill>
        <p:spPr bwMode="auto">
          <a:xfrm>
            <a:off x="5649309" y="2563160"/>
            <a:ext cx="721954" cy="9401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016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volledig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gedeeltelijk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helemaal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Deze kat is </a:t>
            </a:r>
            <a:r>
              <a:rPr lang="nl-NL" sz="2400" i="1" u="sng">
                <a:solidFill>
                  <a:srgbClr val="387038"/>
                </a:solidFill>
                <a:effectLst/>
                <a:latin typeface="Century Gothic" panose="020B0502020202020204" pitchFamily="34" charset="0"/>
                <a:ea typeface="Calibri"/>
                <a:cs typeface="Times New Roman"/>
              </a:rPr>
              <a:t>volledig</a:t>
            </a:r>
            <a:r>
              <a:rPr lang="nl-NL" sz="2400" i="1">
                <a:solidFill>
                  <a:srgbClr val="387038"/>
                </a:solidFill>
                <a:effectLst/>
                <a:latin typeface="Century Gothic" panose="020B0502020202020204" pitchFamily="34" charset="0"/>
                <a:ea typeface="Calibri"/>
                <a:cs typeface="Times New Roman"/>
              </a:rPr>
              <a:t> ontspannen.</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voor een deel, niet helemaal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kat is </a:t>
            </a:r>
            <a:r>
              <a:rPr lang="nl-NL" sz="2400" i="1" u="sng">
                <a:solidFill>
                  <a:srgbClr val="387038"/>
                </a:solidFill>
                <a:latin typeface="Century Gothic" panose="020B0502020202020204" pitchFamily="34" charset="0"/>
                <a:ea typeface="Calibri"/>
                <a:cs typeface="Times New Roman"/>
              </a:rPr>
              <a:t>gedeeltelijk</a:t>
            </a:r>
            <a:r>
              <a:rPr lang="nl-NL" sz="2400" i="1">
                <a:solidFill>
                  <a:srgbClr val="387038"/>
                </a:solidFill>
                <a:latin typeface="Century Gothic" panose="020B0502020202020204" pitchFamily="34" charset="0"/>
                <a:ea typeface="Calibri"/>
                <a:cs typeface="Times New Roman"/>
              </a:rPr>
              <a:t> ontspannen.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Ze is ook alert. </a:t>
            </a:r>
          </a:p>
          <a:p>
            <a:pPr algn="ctr">
              <a:lnSpc>
                <a:spcPct val="107000"/>
              </a:lnSpc>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inaasappel, ontwerp&#10;&#10;Door AI gegenereerde inhoud is mogelijk onjuist.">
            <a:extLst>
              <a:ext uri="{FF2B5EF4-FFF2-40B4-BE49-F238E27FC236}">
                <a16:creationId xmlns:a16="http://schemas.microsoft.com/office/drawing/2014/main" id="{4DB749CB-D006-474D-9E0F-0FFE4BB891C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994" b="89943" l="8750" r="90045">
                        <a14:foregroundMark x1="8750" y1="63845" x2="8750" y2="63845"/>
                        <a14:foregroundMark x1="90045" y1="51878" x2="90045" y2="51878"/>
                      </a14:backgroundRemoval>
                    </a14:imgEffect>
                  </a14:imgLayer>
                </a14:imgProps>
              </a:ext>
              <a:ext uri="{28A0092B-C50C-407E-A947-70E740481C1C}">
                <a14:useLocalDpi xmlns:a14="http://schemas.microsoft.com/office/drawing/2010/main"/>
              </a:ext>
            </a:extLst>
          </a:blip>
          <a:stretch>
            <a:fillRect/>
          </a:stretch>
        </p:blipFill>
        <p:spPr>
          <a:xfrm>
            <a:off x="89490" y="2852940"/>
            <a:ext cx="4113531" cy="1540216"/>
          </a:xfrm>
          <a:prstGeom prst="rect">
            <a:avLst/>
          </a:prstGeom>
        </p:spPr>
      </p:pic>
      <p:pic>
        <p:nvPicPr>
          <p:cNvPr id="9" name="Afbeelding 8" descr="Afbeelding met tekening, Kinderkunst, tekenfilm, zoogdier&#10;&#10;Door AI gegenereerde inhoud is mogelijk onjuist.">
            <a:extLst>
              <a:ext uri="{FF2B5EF4-FFF2-40B4-BE49-F238E27FC236}">
                <a16:creationId xmlns:a16="http://schemas.microsoft.com/office/drawing/2014/main" id="{33D2661A-D423-F654-E03D-7C5326996F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5601" y="2597649"/>
            <a:ext cx="3463122" cy="2314148"/>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12777"/>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80462"/>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vermist worden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90406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a:t>
            </a:r>
            <a:r>
              <a:rPr lang="nl-NL" sz="5400" b="1">
                <a:solidFill>
                  <a:srgbClr val="387038"/>
                </a:solidFill>
                <a:effectLst/>
                <a:latin typeface="Century Gothic" panose="020B0502020202020204" pitchFamily="34" charset="0"/>
                <a:ea typeface="Calibri"/>
                <a:cs typeface="Times New Roman"/>
              </a:rPr>
              <a:t>evonden worden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opeens verdwenen zijn, kwijt zijn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Snoes </a:t>
            </a:r>
            <a:r>
              <a:rPr lang="nl-NL" sz="2400" i="1" u="sng" dirty="0">
                <a:solidFill>
                  <a:srgbClr val="387038"/>
                </a:solidFill>
                <a:latin typeface="Century Gothic" panose="020B0502020202020204" pitchFamily="34" charset="0"/>
                <a:ea typeface="Calibri"/>
                <a:cs typeface="Times New Roman"/>
              </a:rPr>
              <a:t>werd vermist</a:t>
            </a:r>
            <a:r>
              <a:rPr lang="nl-NL" sz="2400" i="1" dirty="0">
                <a:solidFill>
                  <a:srgbClr val="387038"/>
                </a:solidFill>
                <a:latin typeface="Century Gothic" panose="020B0502020202020204" pitchFamily="34" charset="0"/>
                <a:ea typeface="Calibri"/>
                <a:cs typeface="Times New Roman"/>
              </a:rPr>
              <a:t>. Oma wist niet waar ze was.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84783"/>
            <a:ext cx="4145769" cy="489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hem of het weer ontdekken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Snoes </a:t>
            </a:r>
            <a:r>
              <a:rPr lang="nl-NL" sz="2400" i="1" u="sng">
                <a:solidFill>
                  <a:srgbClr val="387038"/>
                </a:solidFill>
                <a:latin typeface="Century Gothic" panose="020B0502020202020204" pitchFamily="34" charset="0"/>
                <a:ea typeface="Calibri"/>
                <a:cs typeface="Times New Roman"/>
              </a:rPr>
              <a:t>werd gevonden</a:t>
            </a:r>
            <a:r>
              <a:rPr lang="nl-NL" sz="2400" i="1">
                <a:solidFill>
                  <a:srgbClr val="387038"/>
                </a:solidFill>
                <a:latin typeface="Century Gothic" panose="020B0502020202020204" pitchFamily="34" charset="0"/>
                <a:ea typeface="Calibri"/>
                <a:cs typeface="Times New Roman"/>
              </a:rPr>
              <a:t> op een berg puin onder het afdak.</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53E4A7A4-1550-4E7F-8D00-6F58396C2BDF}"/>
              </a:ext>
            </a:extLst>
          </p:cNvPr>
          <p:cNvGrpSpPr/>
          <p:nvPr/>
        </p:nvGrpSpPr>
        <p:grpSpPr>
          <a:xfrm>
            <a:off x="755576" y="2498352"/>
            <a:ext cx="2895847" cy="3006927"/>
            <a:chOff x="-146676" y="-191166"/>
            <a:chExt cx="5016960" cy="5209402"/>
          </a:xfrm>
        </p:grpSpPr>
        <p:pic>
          <p:nvPicPr>
            <p:cNvPr id="8" name="Afbeelding 7" descr="Afbeelding met kleding, persoon, buitenshuis, plant&#10;&#10;Door AI gegenereerde inhoud is mogelijk onjuist.">
              <a:extLst>
                <a:ext uri="{FF2B5EF4-FFF2-40B4-BE49-F238E27FC236}">
                  <a16:creationId xmlns:a16="http://schemas.microsoft.com/office/drawing/2014/main" id="{ADBC7F20-70FC-7CAB-5FA5-3E0A8880A6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676" y="1276"/>
              <a:ext cx="5016960" cy="5016960"/>
            </a:xfrm>
            <a:prstGeom prst="rect">
              <a:avLst/>
            </a:prstGeom>
          </p:spPr>
        </p:pic>
        <p:cxnSp>
          <p:nvCxnSpPr>
            <p:cNvPr id="9" name="Rechte verbindingslijn met pijl 8">
              <a:extLst>
                <a:ext uri="{FF2B5EF4-FFF2-40B4-BE49-F238E27FC236}">
                  <a16:creationId xmlns:a16="http://schemas.microsoft.com/office/drawing/2014/main" id="{79ED055B-5332-3B97-8353-678C7BC56250}"/>
                </a:ext>
              </a:extLst>
            </p:cNvPr>
            <p:cNvCxnSpPr/>
            <p:nvPr/>
          </p:nvCxnSpPr>
          <p:spPr>
            <a:xfrm>
              <a:off x="442493" y="2613104"/>
              <a:ext cx="0" cy="79208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C35EE21B-E3D3-11F3-9532-E5DB8748E8C5}"/>
                </a:ext>
              </a:extLst>
            </p:cNvPr>
            <p:cNvSpPr txBox="1"/>
            <p:nvPr/>
          </p:nvSpPr>
          <p:spPr>
            <a:xfrm>
              <a:off x="2718726" y="-191166"/>
              <a:ext cx="360041" cy="1200328"/>
            </a:xfrm>
            <a:prstGeom prst="rect">
              <a:avLst/>
            </a:prstGeom>
            <a:noFill/>
          </p:spPr>
          <p:txBody>
            <a:bodyPr wrap="square" rtlCol="0">
              <a:spAutoFit/>
            </a:bodyPr>
            <a:lstStyle/>
            <a:p>
              <a:r>
                <a:rPr lang="nl-NL" sz="7200" b="1" dirty="0">
                  <a:solidFill>
                    <a:srgbClr val="FFFF00"/>
                  </a:solidFill>
                </a:rPr>
                <a:t>?</a:t>
              </a:r>
              <a:endParaRPr lang="nl-NL" b="1" dirty="0">
                <a:solidFill>
                  <a:srgbClr val="FFFF00"/>
                </a:solidFill>
              </a:endParaRPr>
            </a:p>
          </p:txBody>
        </p:sp>
      </p:grpSp>
      <p:pic>
        <p:nvPicPr>
          <p:cNvPr id="19" name="Afbeelding 18" descr="Afbeelding met buitenshuis, gebouw, plant, boom&#10;&#10;Door AI gegenereerde inhoud is mogelijk onjuist.">
            <a:extLst>
              <a:ext uri="{FF2B5EF4-FFF2-40B4-BE49-F238E27FC236}">
                <a16:creationId xmlns:a16="http://schemas.microsoft.com/office/drawing/2014/main" id="{2B6414B5-248E-5E62-50C4-E54933F01D8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95287" y="2666685"/>
            <a:ext cx="2605104" cy="2196104"/>
          </a:xfrm>
          <a:prstGeom prst="rect">
            <a:avLst/>
          </a:prstGeom>
        </p:spPr>
      </p:pic>
      <p:pic>
        <p:nvPicPr>
          <p:cNvPr id="23" name="Afbeelding 22" descr="Afbeelding met vinger, nagel, hand, duim&#10;&#10;Door AI gegenereerde inhoud is mogelijk onjuist.">
            <a:extLst>
              <a:ext uri="{FF2B5EF4-FFF2-40B4-BE49-F238E27FC236}">
                <a16:creationId xmlns:a16="http://schemas.microsoft.com/office/drawing/2014/main" id="{406157EE-4D73-929A-53B2-312C1CA5254E}"/>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581" b="99701" l="10000" r="97600">
                        <a14:foregroundMark x1="95000" y1="82934" x2="95000" y2="82934"/>
                        <a14:foregroundMark x1="96600" y1="92814" x2="96600" y2="92814"/>
                        <a14:foregroundMark x1="97600" y1="99701" x2="97600" y2="99701"/>
                      </a14:backgroundRemoval>
                    </a14:imgEffect>
                  </a14:imgLayer>
                </a14:imgProps>
              </a:ext>
              <a:ext uri="{28A0092B-C50C-407E-A947-70E740481C1C}">
                <a14:useLocalDpi xmlns:a14="http://schemas.microsoft.com/office/drawing/2010/main"/>
              </a:ext>
            </a:extLst>
          </a:blip>
          <a:stretch>
            <a:fillRect/>
          </a:stretch>
        </p:blipFill>
        <p:spPr>
          <a:xfrm flipH="1">
            <a:off x="4682438" y="3573016"/>
            <a:ext cx="1498981" cy="1001195"/>
          </a:xfrm>
          <a:prstGeom prst="rect">
            <a:avLst/>
          </a:prstGeom>
        </p:spPr>
      </p:pic>
    </p:spTree>
    <p:extLst>
      <p:ext uri="{BB962C8B-B14F-4D97-AF65-F5344CB8AC3E}">
        <p14:creationId xmlns:p14="http://schemas.microsoft.com/office/powerpoint/2010/main" val="81323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78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2470"/>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22146"/>
            <a:ext cx="4123185" cy="98892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macht hebben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1843" y="350385"/>
            <a:ext cx="4788025" cy="90017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700" b="1">
                <a:solidFill>
                  <a:srgbClr val="387038"/>
                </a:solidFill>
                <a:latin typeface="Century Gothic" panose="020B0502020202020204" pitchFamily="34" charset="0"/>
                <a:ea typeface="Calibri"/>
                <a:cs typeface="Times New Roman"/>
              </a:rPr>
              <a:t>o</a:t>
            </a:r>
            <a:r>
              <a:rPr lang="nl-NL" sz="4700" b="1">
                <a:solidFill>
                  <a:srgbClr val="387038"/>
                </a:solidFill>
                <a:effectLst/>
                <a:latin typeface="Century Gothic" panose="020B0502020202020204" pitchFamily="34" charset="0"/>
                <a:ea typeface="Calibri"/>
                <a:cs typeface="Times New Roman"/>
              </a:rPr>
              <a:t>ndergeschikt    </a:t>
            </a:r>
            <a:br>
              <a:rPr lang="nl-NL" sz="4700" b="1">
                <a:solidFill>
                  <a:srgbClr val="387038"/>
                </a:solidFill>
                <a:effectLst/>
                <a:latin typeface="Century Gothic" panose="020B0502020202020204" pitchFamily="34" charset="0"/>
                <a:ea typeface="Calibri"/>
                <a:cs typeface="Times New Roman"/>
              </a:rPr>
            </a:br>
            <a:r>
              <a:rPr lang="nl-NL" sz="4700" b="1">
                <a:solidFill>
                  <a:srgbClr val="387038"/>
                </a:solidFill>
                <a:effectLst/>
                <a:latin typeface="Century Gothic" panose="020B0502020202020204" pitchFamily="34" charset="0"/>
                <a:ea typeface="Calibri"/>
                <a:cs typeface="Times New Roman"/>
              </a:rPr>
              <a:t>  zijn</a:t>
            </a:r>
            <a:endParaRPr lang="nl-NL" sz="47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52470"/>
            <a:ext cx="4185327" cy="48686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baas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Snoes </a:t>
            </a:r>
            <a:r>
              <a:rPr lang="nl-NL" sz="2400" i="1" u="sng">
                <a:solidFill>
                  <a:srgbClr val="387038"/>
                </a:solidFill>
                <a:effectLst/>
                <a:latin typeface="Century Gothic" panose="020B0502020202020204" pitchFamily="34" charset="0"/>
                <a:ea typeface="Calibri"/>
                <a:cs typeface="Times New Roman"/>
              </a:rPr>
              <a:t>heeft de macht</a:t>
            </a:r>
            <a:r>
              <a:rPr lang="nl-NL" sz="2400" i="1">
                <a:solidFill>
                  <a:srgbClr val="387038"/>
                </a:solidFill>
                <a:effectLst/>
                <a:latin typeface="Century Gothic" panose="020B0502020202020204" pitchFamily="34" charset="0"/>
                <a:ea typeface="Calibri"/>
                <a:cs typeface="Times New Roman"/>
              </a:rPr>
              <a:t> over zichzelf. Zo zijn katten.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48527"/>
            <a:ext cx="4145769" cy="48327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wie iemand anders moet of wil gehoorzamen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hond </a:t>
            </a:r>
            <a:r>
              <a:rPr lang="nl-NL" sz="2400" i="1" u="sng">
                <a:solidFill>
                  <a:srgbClr val="387038"/>
                </a:solidFill>
                <a:latin typeface="Century Gothic" panose="020B0502020202020204" pitchFamily="34" charset="0"/>
                <a:ea typeface="Calibri"/>
                <a:cs typeface="Times New Roman"/>
              </a:rPr>
              <a:t>is ondergeschikt</a:t>
            </a:r>
            <a:r>
              <a:rPr lang="nl-NL" sz="2400" i="1">
                <a:solidFill>
                  <a:srgbClr val="387038"/>
                </a:solidFill>
                <a:latin typeface="Century Gothic" panose="020B0502020202020204" pitchFamily="34" charset="0"/>
                <a:ea typeface="Calibri"/>
                <a:cs typeface="Times New Roman"/>
              </a:rPr>
              <a:t> aan zijn baas.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at, zoogdier, clipart, Dierfiguur&#10;&#10;Door AI gegenereerde inhoud is mogelijk onjuist.">
            <a:extLst>
              <a:ext uri="{FF2B5EF4-FFF2-40B4-BE49-F238E27FC236}">
                <a16:creationId xmlns:a16="http://schemas.microsoft.com/office/drawing/2014/main" id="{B22FE499-0115-F201-B533-1A05B29BB9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600" y="2178906"/>
            <a:ext cx="2461627" cy="2842525"/>
          </a:xfrm>
          <a:prstGeom prst="rect">
            <a:avLst/>
          </a:prstGeom>
        </p:spPr>
      </p:pic>
      <p:pic>
        <p:nvPicPr>
          <p:cNvPr id="18" name="Afbeelding 17" descr="Afbeelding met persoon, Hondenras, kleding, huisdier&#10;&#10;Door AI gegenereerde inhoud is mogelijk onjuist.">
            <a:extLst>
              <a:ext uri="{FF2B5EF4-FFF2-40B4-BE49-F238E27FC236}">
                <a16:creationId xmlns:a16="http://schemas.microsoft.com/office/drawing/2014/main" id="{FC21E1F8-486E-51E6-DF03-0355EA5DC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2740" y="2966326"/>
            <a:ext cx="3866230" cy="2342936"/>
          </a:xfrm>
          <a:prstGeom prst="rect">
            <a:avLst/>
          </a:prstGeom>
        </p:spPr>
      </p:pic>
    </p:spTree>
    <p:extLst>
      <p:ext uri="{BB962C8B-B14F-4D97-AF65-F5344CB8AC3E}">
        <p14:creationId xmlns:p14="http://schemas.microsoft.com/office/powerpoint/2010/main" val="91119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368028" y="407878"/>
            <a:ext cx="345638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379889" y="318438"/>
            <a:ext cx="351439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het puin</a:t>
            </a:r>
            <a:endParaRPr lang="nl-NL" sz="60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339393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77671" y="3262597"/>
            <a:ext cx="349858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bouwafval</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4929322" y="3043007"/>
            <a:ext cx="3780438" cy="8947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946074" y="386052"/>
            <a:ext cx="2921736" cy="19628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49646" y="400568"/>
            <a:ext cx="297671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stukken steen van kapotte muren of gebouwen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Tekstvak 2">
            <a:extLst>
              <a:ext uri="{FF2B5EF4-FFF2-40B4-BE49-F238E27FC236}">
                <a16:creationId xmlns:a16="http://schemas.microsoft.com/office/drawing/2014/main" id="{6E9C681E-9026-5849-2CB3-AB98363CB2A4}"/>
              </a:ext>
            </a:extLst>
          </p:cNvPr>
          <p:cNvSpPr txBox="1">
            <a:spLocks noChangeArrowheads="1"/>
          </p:cNvSpPr>
          <p:nvPr/>
        </p:nvSpPr>
        <p:spPr bwMode="auto">
          <a:xfrm>
            <a:off x="5092257" y="3119898"/>
            <a:ext cx="345638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puin door natuurrampen</a:t>
            </a:r>
            <a:endParaRPr lang="nl-NL" sz="3600">
              <a:effectLst/>
              <a:latin typeface="Century Gothic" panose="020B0502020202020204" pitchFamily="34" charset="0"/>
              <a:ea typeface="Calibri"/>
              <a:cs typeface="Times New Roman"/>
            </a:endParaRPr>
          </a:p>
        </p:txBody>
      </p:sp>
      <p:pic>
        <p:nvPicPr>
          <p:cNvPr id="25" name="Afbeelding 24" descr="Afbeelding met buiten, gebouw, lucht, oud&#10;&#10;Automatisch gegenereerde beschrijving">
            <a:extLst>
              <a:ext uri="{FF2B5EF4-FFF2-40B4-BE49-F238E27FC236}">
                <a16:creationId xmlns:a16="http://schemas.microsoft.com/office/drawing/2014/main" id="{E4D9A474-C4CF-8D90-3A0D-53AAE94C87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1703" y="4198320"/>
            <a:ext cx="3182025" cy="1832848"/>
          </a:xfrm>
          <a:prstGeom prst="rect">
            <a:avLst/>
          </a:prstGeom>
        </p:spPr>
      </p:pic>
      <p:sp>
        <p:nvSpPr>
          <p:cNvPr id="13" name="Rechthoek 12">
            <a:extLst>
              <a:ext uri="{FF2B5EF4-FFF2-40B4-BE49-F238E27FC236}">
                <a16:creationId xmlns:a16="http://schemas.microsoft.com/office/drawing/2014/main" id="{261512A8-BDD6-D650-6568-517179340F66}"/>
              </a:ext>
            </a:extLst>
          </p:cNvPr>
          <p:cNvSpPr/>
          <p:nvPr/>
        </p:nvSpPr>
        <p:spPr>
          <a:xfrm>
            <a:off x="4427984" y="2564904"/>
            <a:ext cx="235321" cy="894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buitenshuis, gebouw, plant, boom&#10;&#10;Door AI gegenereerde inhoud is mogelijk onjuist.">
            <a:extLst>
              <a:ext uri="{FF2B5EF4-FFF2-40B4-BE49-F238E27FC236}">
                <a16:creationId xmlns:a16="http://schemas.microsoft.com/office/drawing/2014/main" id="{2CC1B53B-2553-B022-04F3-505DD997C966}"/>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t="15700"/>
          <a:stretch/>
        </p:blipFill>
        <p:spPr>
          <a:xfrm>
            <a:off x="1010293" y="4083918"/>
            <a:ext cx="2605104" cy="2196104"/>
          </a:xfrm>
          <a:prstGeom prst="rect">
            <a:avLst/>
          </a:prstGeom>
        </p:spPr>
      </p:pic>
    </p:spTree>
    <p:extLst>
      <p:ext uri="{BB962C8B-B14F-4D97-AF65-F5344CB8AC3E}">
        <p14:creationId xmlns:p14="http://schemas.microsoft.com/office/powerpoint/2010/main" val="198440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14 – 1 april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308984" y="396062"/>
            <a:ext cx="467085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259632" y="394587"/>
            <a:ext cx="481198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apparaat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6" y="3032956"/>
            <a:ext cx="283419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56990" y="3099409"/>
            <a:ext cx="311886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wasmachine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8" y="3032956"/>
            <a:ext cx="25674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946074" y="3020938"/>
            <a:ext cx="2989195" cy="8947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029190" y="386052"/>
            <a:ext cx="2838620" cy="19628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49646" y="400568"/>
            <a:ext cx="297671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ding dat je helpt om iets makkelijk te doen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3A4900B8-4034-9714-ABC6-594B88BC86F0}"/>
              </a:ext>
            </a:extLst>
          </p:cNvPr>
          <p:cNvSpPr txBox="1">
            <a:spLocks noChangeArrowheads="1"/>
          </p:cNvSpPr>
          <p:nvPr/>
        </p:nvSpPr>
        <p:spPr bwMode="auto">
          <a:xfrm>
            <a:off x="3340882" y="3057771"/>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stofzuiger</a:t>
            </a:r>
            <a:endParaRPr lang="nl-NL" sz="36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6E9C681E-9026-5849-2CB3-AB98363CB2A4}"/>
              </a:ext>
            </a:extLst>
          </p:cNvPr>
          <p:cNvSpPr txBox="1">
            <a:spLocks noChangeArrowheads="1"/>
          </p:cNvSpPr>
          <p:nvPr/>
        </p:nvSpPr>
        <p:spPr bwMode="auto">
          <a:xfrm>
            <a:off x="5832541" y="3082586"/>
            <a:ext cx="318455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GPS tracker</a:t>
            </a:r>
            <a:endParaRPr lang="nl-NL" sz="3600">
              <a:effectLst/>
              <a:latin typeface="Century Gothic" panose="020B0502020202020204" pitchFamily="34" charset="0"/>
              <a:ea typeface="Calibri"/>
              <a:cs typeface="Times New Roman"/>
            </a:endParaRPr>
          </a:p>
        </p:txBody>
      </p:sp>
      <p:pic>
        <p:nvPicPr>
          <p:cNvPr id="13" name="Afbeelding 12" descr="Afbeelding met wit&#10;&#10;Automatisch gegenereerde beschrijving">
            <a:extLst>
              <a:ext uri="{FF2B5EF4-FFF2-40B4-BE49-F238E27FC236}">
                <a16:creationId xmlns:a16="http://schemas.microsoft.com/office/drawing/2014/main" id="{052E857B-E8BF-905A-D7B2-2BF08B2617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7618" y="4140909"/>
            <a:ext cx="1383215" cy="1879082"/>
          </a:xfrm>
          <a:prstGeom prst="rect">
            <a:avLst/>
          </a:prstGeom>
        </p:spPr>
      </p:pic>
      <p:pic>
        <p:nvPicPr>
          <p:cNvPr id="15" name="Afbeelding 14" descr="Afbeelding met stofzuigen, keukenapparaat&#10;&#10;Automatisch gegenereerde beschrijving">
            <a:extLst>
              <a:ext uri="{FF2B5EF4-FFF2-40B4-BE49-F238E27FC236}">
                <a16:creationId xmlns:a16="http://schemas.microsoft.com/office/drawing/2014/main" id="{AA54C0DB-C675-4815-9C7A-52923F8A7F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50586" y="4148611"/>
            <a:ext cx="1695946" cy="1863679"/>
          </a:xfrm>
          <a:prstGeom prst="rect">
            <a:avLst/>
          </a:prstGeom>
        </p:spPr>
      </p:pic>
      <p:pic>
        <p:nvPicPr>
          <p:cNvPr id="23" name="Afbeelding 22" descr="Afbeelding met kat, tekenfilm, illustratie, muis&#10;&#10;Door AI gegenereerde inhoud is mogelijk onjuist.">
            <a:extLst>
              <a:ext uri="{FF2B5EF4-FFF2-40B4-BE49-F238E27FC236}">
                <a16:creationId xmlns:a16="http://schemas.microsoft.com/office/drawing/2014/main" id="{D2BAB2C0-3296-71F4-D6D4-A6D9433D6B94}"/>
              </a:ext>
            </a:extLst>
          </p:cNvPr>
          <p:cNvPicPr>
            <a:picLocks noChangeAspect="1"/>
          </p:cNvPicPr>
          <p:nvPr/>
        </p:nvPicPr>
        <p:blipFill>
          <a:blip r:embed="rId7">
            <a:extLst>
              <a:ext uri="{28A0092B-C50C-407E-A947-70E740481C1C}">
                <a14:useLocalDpi xmlns:a14="http://schemas.microsoft.com/office/drawing/2010/main" val="0"/>
              </a:ext>
            </a:extLst>
          </a:blip>
          <a:srcRect b="3644"/>
          <a:stretch/>
        </p:blipFill>
        <p:spPr>
          <a:xfrm>
            <a:off x="6452052" y="4163813"/>
            <a:ext cx="2065620" cy="1851478"/>
          </a:xfrm>
          <a:prstGeom prst="rect">
            <a:avLst/>
          </a:prstGeom>
        </p:spPr>
      </p:pic>
    </p:spTree>
    <p:extLst>
      <p:ext uri="{BB962C8B-B14F-4D97-AF65-F5344CB8AC3E}">
        <p14:creationId xmlns:p14="http://schemas.microsoft.com/office/powerpoint/2010/main" val="246493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308984" y="396062"/>
            <a:ext cx="455279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259632" y="394587"/>
            <a:ext cx="481198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contact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28013" y="3032956"/>
            <a:ext cx="283419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01006" y="3088051"/>
            <a:ext cx="311886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telefonisch contact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550136" y="3034838"/>
            <a:ext cx="25674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013320" y="386052"/>
            <a:ext cx="2854490" cy="19628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49646" y="400568"/>
            <a:ext cx="273386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samen dingen doen, zoals praten of schrijven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3A4900B8-4034-9714-ABC6-594B88BC86F0}"/>
              </a:ext>
            </a:extLst>
          </p:cNvPr>
          <p:cNvSpPr txBox="1">
            <a:spLocks noChangeArrowheads="1"/>
          </p:cNvSpPr>
          <p:nvPr/>
        </p:nvSpPr>
        <p:spPr bwMode="auto">
          <a:xfrm>
            <a:off x="3572623" y="3098936"/>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schriftelijk contact</a:t>
            </a:r>
            <a:endParaRPr lang="nl-NL" sz="3600">
              <a:effectLst/>
              <a:latin typeface="Century Gothic" panose="020B0502020202020204" pitchFamily="34" charset="0"/>
              <a:ea typeface="Calibri"/>
              <a:cs typeface="Times New Roman"/>
            </a:endParaRPr>
          </a:p>
        </p:txBody>
      </p:sp>
      <p:sp>
        <p:nvSpPr>
          <p:cNvPr id="13" name="Text Box 14">
            <a:extLst>
              <a:ext uri="{FF2B5EF4-FFF2-40B4-BE49-F238E27FC236}">
                <a16:creationId xmlns:a16="http://schemas.microsoft.com/office/drawing/2014/main" id="{95974A2D-0598-0BBD-BA19-F674E1150001}"/>
              </a:ext>
            </a:extLst>
          </p:cNvPr>
          <p:cNvSpPr txBox="1"/>
          <p:nvPr/>
        </p:nvSpPr>
        <p:spPr>
          <a:xfrm>
            <a:off x="6444208" y="3026785"/>
            <a:ext cx="223903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4CAAE2F8-4E6F-1E4F-891B-FE0E6A8770F8}"/>
              </a:ext>
            </a:extLst>
          </p:cNvPr>
          <p:cNvSpPr txBox="1">
            <a:spLocks noChangeArrowheads="1"/>
          </p:cNvSpPr>
          <p:nvPr/>
        </p:nvSpPr>
        <p:spPr bwMode="auto">
          <a:xfrm>
            <a:off x="6465260" y="3098936"/>
            <a:ext cx="233292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online contact</a:t>
            </a:r>
            <a:endParaRPr lang="nl-NL" sz="3600">
              <a:effectLst/>
              <a:latin typeface="Century Gothic" panose="020B0502020202020204" pitchFamily="34" charset="0"/>
              <a:ea typeface="Calibri"/>
              <a:cs typeface="Times New Roman"/>
            </a:endParaRPr>
          </a:p>
        </p:txBody>
      </p:sp>
      <p:pic>
        <p:nvPicPr>
          <p:cNvPr id="28" name="Afbeelding 27" descr="Afbeelding met persoon, Menselijk gezicht, kleding, overdekt&#10;&#10;Door AI gegenereerde inhoud is mogelijk onjuist.">
            <a:extLst>
              <a:ext uri="{FF2B5EF4-FFF2-40B4-BE49-F238E27FC236}">
                <a16:creationId xmlns:a16="http://schemas.microsoft.com/office/drawing/2014/main" id="{68A93CE4-3487-AEB7-19D0-8E7C6D206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98" y="4230710"/>
            <a:ext cx="2740329" cy="1830540"/>
          </a:xfrm>
          <a:prstGeom prst="rect">
            <a:avLst/>
          </a:prstGeom>
        </p:spPr>
      </p:pic>
      <p:pic>
        <p:nvPicPr>
          <p:cNvPr id="30" name="Afbeelding 29" descr="Afbeelding met persoon, verbruiksartikelen voor kantoor, handschrift, Kantoorinstrument&#10;&#10;Door AI gegenereerde inhoud is mogelijk onjuist.">
            <a:extLst>
              <a:ext uri="{FF2B5EF4-FFF2-40B4-BE49-F238E27FC236}">
                <a16:creationId xmlns:a16="http://schemas.microsoft.com/office/drawing/2014/main" id="{94BE98B2-8E68-B1F4-D276-B4EE2E8CC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0881" y="4230710"/>
            <a:ext cx="2628423" cy="1813612"/>
          </a:xfrm>
          <a:prstGeom prst="rect">
            <a:avLst/>
          </a:prstGeom>
        </p:spPr>
      </p:pic>
      <p:pic>
        <p:nvPicPr>
          <p:cNvPr id="32" name="Afbeelding 31" descr="Afbeelding met tekst, Draagbaar communicatietoestel, gadget, Communicatieapparaat&#10;&#10;Door AI gegenereerde inhoud is mogelijk onjuist.">
            <a:extLst>
              <a:ext uri="{FF2B5EF4-FFF2-40B4-BE49-F238E27FC236}">
                <a16:creationId xmlns:a16="http://schemas.microsoft.com/office/drawing/2014/main" id="{AC193B38-091C-C751-638E-F619828581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1878" y="4230710"/>
            <a:ext cx="2680506" cy="1790578"/>
          </a:xfrm>
          <a:prstGeom prst="rect">
            <a:avLst/>
          </a:prstGeom>
        </p:spPr>
      </p:pic>
    </p:spTree>
    <p:extLst>
      <p:ext uri="{BB962C8B-B14F-4D97-AF65-F5344CB8AC3E}">
        <p14:creationId xmlns:p14="http://schemas.microsoft.com/office/powerpoint/2010/main" val="189179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458705" y="3429000"/>
            <a:ext cx="889159" cy="105489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457121" y="2639682"/>
            <a:ext cx="2499255" cy="15105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320383" y="1225719"/>
            <a:ext cx="1167134" cy="127393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553210" y="4150227"/>
            <a:ext cx="3055319" cy="6794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694486" y="4316844"/>
            <a:ext cx="278740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controle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289536" y="414619"/>
            <a:ext cx="2934126" cy="9572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221526" y="513308"/>
            <a:ext cx="304037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paspoort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09553" y="3950299"/>
            <a:ext cx="3910829" cy="8900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4348" y="3984495"/>
            <a:ext cx="423565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grensovergang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421385" y="2119656"/>
            <a:ext cx="3672985" cy="8929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1565" y="1993606"/>
            <a:ext cx="409661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de grens</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421530" y="2990090"/>
            <a:ext cx="5886130" cy="6258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424208" y="3107507"/>
            <a:ext cx="5963847"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soort lijn tussen twee dingen</a:t>
            </a:r>
            <a:endParaRPr lang="nl-NL" sz="1100">
              <a:effectLst/>
              <a:latin typeface="Century Gothic" panose="020B0502020202020204" pitchFamily="34" charset="0"/>
              <a:ea typeface="Calibri"/>
              <a:cs typeface="Times New Roman"/>
            </a:endParaRPr>
          </a:p>
        </p:txBody>
      </p:sp>
      <p:pic>
        <p:nvPicPr>
          <p:cNvPr id="16" name="Afbeelding 15" descr="Afbeelding met tekst, visitekaartje&#10;&#10;Automatisch gegenereerde beschrijving">
            <a:extLst>
              <a:ext uri="{FF2B5EF4-FFF2-40B4-BE49-F238E27FC236}">
                <a16:creationId xmlns:a16="http://schemas.microsoft.com/office/drawing/2014/main" id="{3F6AF786-6F7A-36B3-0517-04C4A6EEC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281" t="12789" r="16518" b="8251"/>
          <a:stretch/>
        </p:blipFill>
        <p:spPr>
          <a:xfrm>
            <a:off x="7275940" y="414619"/>
            <a:ext cx="1688547" cy="1926676"/>
          </a:xfrm>
          <a:prstGeom prst="rect">
            <a:avLst/>
          </a:prstGeom>
        </p:spPr>
      </p:pic>
      <p:pic>
        <p:nvPicPr>
          <p:cNvPr id="22" name="Afbeelding 21" descr="Afbeelding met persoon, binnen, person&#10;&#10;Automatisch gegenereerde beschrijving">
            <a:extLst>
              <a:ext uri="{FF2B5EF4-FFF2-40B4-BE49-F238E27FC236}">
                <a16:creationId xmlns:a16="http://schemas.microsoft.com/office/drawing/2014/main" id="{67DBC045-3AD1-7C89-65F3-269F1A7ABF3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120253" y="4897432"/>
            <a:ext cx="2052147" cy="1370835"/>
          </a:xfrm>
          <a:prstGeom prst="rect">
            <a:avLst/>
          </a:prstGeom>
        </p:spPr>
      </p:pic>
      <p:pic>
        <p:nvPicPr>
          <p:cNvPr id="25" name="Afbeelding 24">
            <a:extLst>
              <a:ext uri="{FF2B5EF4-FFF2-40B4-BE49-F238E27FC236}">
                <a16:creationId xmlns:a16="http://schemas.microsoft.com/office/drawing/2014/main" id="{48974894-9FD8-6AB2-B9D0-0CA3BA84FD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054" y="4930816"/>
            <a:ext cx="3887947" cy="1298573"/>
          </a:xfrm>
          <a:prstGeom prst="rect">
            <a:avLst/>
          </a:prstGeom>
        </p:spPr>
      </p:pic>
      <p:pic>
        <p:nvPicPr>
          <p:cNvPr id="30" name="Afbeelding 29">
            <a:extLst>
              <a:ext uri="{FF2B5EF4-FFF2-40B4-BE49-F238E27FC236}">
                <a16:creationId xmlns:a16="http://schemas.microsoft.com/office/drawing/2014/main" id="{DD56B7D8-FF7E-CF6E-7BB8-C4EB6D592A3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3477"/>
          <a:stretch/>
        </p:blipFill>
        <p:spPr>
          <a:xfrm>
            <a:off x="364870" y="1732339"/>
            <a:ext cx="1862346" cy="1614315"/>
          </a:xfrm>
          <a:prstGeom prst="rect">
            <a:avLst/>
          </a:prstGeom>
        </p:spPr>
      </p:pic>
      <p:cxnSp>
        <p:nvCxnSpPr>
          <p:cNvPr id="28" name="Rechte verbindingslijn met pijl 27">
            <a:extLst>
              <a:ext uri="{FF2B5EF4-FFF2-40B4-BE49-F238E27FC236}">
                <a16:creationId xmlns:a16="http://schemas.microsoft.com/office/drawing/2014/main" id="{A31A89F4-54C1-C452-6F77-B86EA94059AC}"/>
              </a:ext>
            </a:extLst>
          </p:cNvPr>
          <p:cNvCxnSpPr>
            <a:cxnSpLocks/>
          </p:cNvCxnSpPr>
          <p:nvPr/>
        </p:nvCxnSpPr>
        <p:spPr>
          <a:xfrm flipV="1">
            <a:off x="548362" y="2646623"/>
            <a:ext cx="406945" cy="599726"/>
          </a:xfrm>
          <a:prstGeom prst="straightConnector1">
            <a:avLst/>
          </a:prstGeom>
          <a:ln w="762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7" name="Ovaal 16">
            <a:extLst>
              <a:ext uri="{FF2B5EF4-FFF2-40B4-BE49-F238E27FC236}">
                <a16:creationId xmlns:a16="http://schemas.microsoft.com/office/drawing/2014/main" id="{135953B4-F788-3201-D475-96B70F98BAE1}"/>
              </a:ext>
            </a:extLst>
          </p:cNvPr>
          <p:cNvSpPr/>
          <p:nvPr/>
        </p:nvSpPr>
        <p:spPr>
          <a:xfrm rot="1172161">
            <a:off x="939025" y="1973367"/>
            <a:ext cx="345966" cy="742866"/>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079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32640"/>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het buurland</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het land dat tegen een ander land aan ligt</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Denk je echt dat de kat naar </a:t>
            </a:r>
            <a:r>
              <a:rPr lang="nl-NL" sz="2800" i="1" u="sng">
                <a:solidFill>
                  <a:srgbClr val="387038"/>
                </a:solidFill>
                <a:latin typeface="Century Gothic" panose="020B0502020202020204" pitchFamily="34" charset="0"/>
                <a:cs typeface="Times New Roman"/>
              </a:rPr>
              <a:t>het buurland</a:t>
            </a:r>
            <a:r>
              <a:rPr lang="nl-NL" sz="2800" i="1">
                <a:solidFill>
                  <a:srgbClr val="387038"/>
                </a:solidFill>
                <a:latin typeface="Century Gothic" panose="020B0502020202020204" pitchFamily="34" charset="0"/>
                <a:cs typeface="Times New Roman"/>
              </a:rPr>
              <a:t> Duitsland is gegaan? </a:t>
            </a:r>
            <a:endParaRPr lang="nl-NL" sz="2800" i="1">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1102C722-E1F5-E9BE-D3F7-6DF279F45E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477"/>
          <a:stretch/>
        </p:blipFill>
        <p:spPr>
          <a:xfrm>
            <a:off x="3740906" y="2204864"/>
            <a:ext cx="3927438" cy="3404374"/>
          </a:xfrm>
          <a:prstGeom prst="rect">
            <a:avLst/>
          </a:prstGeom>
        </p:spPr>
      </p:pic>
      <p:sp>
        <p:nvSpPr>
          <p:cNvPr id="3" name="Pijl: omlaag 2">
            <a:extLst>
              <a:ext uri="{FF2B5EF4-FFF2-40B4-BE49-F238E27FC236}">
                <a16:creationId xmlns:a16="http://schemas.microsoft.com/office/drawing/2014/main" id="{72A56D44-885F-F607-118A-367FA646E330}"/>
              </a:ext>
            </a:extLst>
          </p:cNvPr>
          <p:cNvSpPr/>
          <p:nvPr/>
        </p:nvSpPr>
        <p:spPr>
          <a:xfrm rot="13324042" flipH="1">
            <a:off x="4523606" y="4214746"/>
            <a:ext cx="649835" cy="1180166"/>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528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vermist worden</a:t>
            </a:r>
          </a:p>
        </p:txBody>
      </p:sp>
      <p:grpSp>
        <p:nvGrpSpPr>
          <p:cNvPr id="16" name="Groep 15">
            <a:extLst>
              <a:ext uri="{FF2B5EF4-FFF2-40B4-BE49-F238E27FC236}">
                <a16:creationId xmlns:a16="http://schemas.microsoft.com/office/drawing/2014/main" id="{181D307C-02C6-2E43-716B-47987DDD74A5}"/>
              </a:ext>
            </a:extLst>
          </p:cNvPr>
          <p:cNvGrpSpPr/>
          <p:nvPr/>
        </p:nvGrpSpPr>
        <p:grpSpPr>
          <a:xfrm>
            <a:off x="2063520" y="1412776"/>
            <a:ext cx="5016960" cy="5018828"/>
            <a:chOff x="2063520" y="1412776"/>
            <a:chExt cx="5016960" cy="5018828"/>
          </a:xfrm>
        </p:grpSpPr>
        <p:pic>
          <p:nvPicPr>
            <p:cNvPr id="3" name="Afbeelding 2" descr="Afbeelding met kleding, persoon, buitenshuis, plant&#10;&#10;Door AI gegenereerde inhoud is mogelijk onjuist.">
              <a:extLst>
                <a:ext uri="{FF2B5EF4-FFF2-40B4-BE49-F238E27FC236}">
                  <a16:creationId xmlns:a16="http://schemas.microsoft.com/office/drawing/2014/main" id="{3C05A497-641C-5FD6-967B-D5E20679AC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3520" y="1414644"/>
              <a:ext cx="5016960" cy="5016960"/>
            </a:xfrm>
            <a:prstGeom prst="rect">
              <a:avLst/>
            </a:prstGeom>
          </p:spPr>
        </p:pic>
        <p:cxnSp>
          <p:nvCxnSpPr>
            <p:cNvPr id="13" name="Rechte verbindingslijn met pijl 12">
              <a:extLst>
                <a:ext uri="{FF2B5EF4-FFF2-40B4-BE49-F238E27FC236}">
                  <a16:creationId xmlns:a16="http://schemas.microsoft.com/office/drawing/2014/main" id="{B686546E-89B8-B2D0-F087-270C8A5D7C37}"/>
                </a:ext>
              </a:extLst>
            </p:cNvPr>
            <p:cNvCxnSpPr/>
            <p:nvPr/>
          </p:nvCxnSpPr>
          <p:spPr>
            <a:xfrm>
              <a:off x="2699792" y="4294964"/>
              <a:ext cx="0" cy="79208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730117AE-9E71-9F9E-8077-55A7563AFE3E}"/>
                </a:ext>
              </a:extLst>
            </p:cNvPr>
            <p:cNvSpPr txBox="1"/>
            <p:nvPr/>
          </p:nvSpPr>
          <p:spPr>
            <a:xfrm>
              <a:off x="4788024" y="1412776"/>
              <a:ext cx="360040" cy="1200329"/>
            </a:xfrm>
            <a:prstGeom prst="rect">
              <a:avLst/>
            </a:prstGeom>
            <a:noFill/>
          </p:spPr>
          <p:txBody>
            <a:bodyPr wrap="square" rtlCol="0">
              <a:spAutoFit/>
            </a:bodyPr>
            <a:lstStyle/>
            <a:p>
              <a:r>
                <a:rPr lang="nl-NL" sz="7200" b="1">
                  <a:solidFill>
                    <a:srgbClr val="FFFF00"/>
                  </a:solidFill>
                </a:rPr>
                <a:t>?</a:t>
              </a:r>
              <a:endParaRPr lang="nl-NL" b="1">
                <a:solidFill>
                  <a:srgbClr val="FFFF00"/>
                </a:solidFill>
              </a:endParaRPr>
            </a:p>
          </p:txBody>
        </p:sp>
      </p:grpSp>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ABFB37E-9B55-F72A-B59B-FD58911D7F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477"/>
          <a:stretch/>
        </p:blipFill>
        <p:spPr>
          <a:xfrm>
            <a:off x="1331640" y="1700808"/>
            <a:ext cx="5256584" cy="4556502"/>
          </a:xfrm>
          <a:prstGeom prst="rect">
            <a:avLst/>
          </a:prstGeom>
        </p:spPr>
      </p:pic>
      <p:sp>
        <p:nvSpPr>
          <p:cNvPr id="3" name="Pijl: omlaag 2">
            <a:extLst>
              <a:ext uri="{FF2B5EF4-FFF2-40B4-BE49-F238E27FC236}">
                <a16:creationId xmlns:a16="http://schemas.microsoft.com/office/drawing/2014/main" id="{FF1139E2-4C83-E750-A52A-4C7942E9CA59}"/>
              </a:ext>
            </a:extLst>
          </p:cNvPr>
          <p:cNvSpPr/>
          <p:nvPr/>
        </p:nvSpPr>
        <p:spPr>
          <a:xfrm rot="13324042">
            <a:off x="2217083" y="4098097"/>
            <a:ext cx="736747" cy="991869"/>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0973B415-4B68-E476-7009-2467F319AE10}"/>
              </a:ext>
            </a:extLst>
          </p:cNvPr>
          <p:cNvSpPr/>
          <p:nvPr/>
        </p:nvSpPr>
        <p:spPr>
          <a:xfrm rot="1172161">
            <a:off x="3161801" y="2654361"/>
            <a:ext cx="430835" cy="154927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grens</a:t>
            </a:r>
          </a:p>
        </p:txBody>
      </p:sp>
    </p:spTree>
    <p:extLst>
      <p:ext uri="{BB962C8B-B14F-4D97-AF65-F5344CB8AC3E}">
        <p14:creationId xmlns:p14="http://schemas.microsoft.com/office/powerpoint/2010/main" val="90576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ABFB37E-9B55-F72A-B59B-FD58911D7F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477"/>
          <a:stretch/>
        </p:blipFill>
        <p:spPr>
          <a:xfrm>
            <a:off x="1331640" y="1700808"/>
            <a:ext cx="5256584" cy="4556502"/>
          </a:xfrm>
          <a:prstGeom prst="rect">
            <a:avLst/>
          </a:prstGeom>
        </p:spPr>
      </p:pic>
      <p:sp>
        <p:nvSpPr>
          <p:cNvPr id="3" name="Pijl: omlaag 2">
            <a:extLst>
              <a:ext uri="{FF2B5EF4-FFF2-40B4-BE49-F238E27FC236}">
                <a16:creationId xmlns:a16="http://schemas.microsoft.com/office/drawing/2014/main" id="{FF1139E2-4C83-E750-A52A-4C7942E9CA59}"/>
              </a:ext>
            </a:extLst>
          </p:cNvPr>
          <p:cNvSpPr/>
          <p:nvPr/>
        </p:nvSpPr>
        <p:spPr>
          <a:xfrm rot="13324042">
            <a:off x="2362985" y="4959304"/>
            <a:ext cx="736747" cy="185729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buurland</a:t>
            </a:r>
          </a:p>
        </p:txBody>
      </p:sp>
    </p:spTree>
    <p:extLst>
      <p:ext uri="{BB962C8B-B14F-4D97-AF65-F5344CB8AC3E}">
        <p14:creationId xmlns:p14="http://schemas.microsoft.com/office/powerpoint/2010/main" val="248592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zeldzaam</a:t>
            </a:r>
          </a:p>
        </p:txBody>
      </p:sp>
      <p:pic>
        <p:nvPicPr>
          <p:cNvPr id="3" name="Afbeelding 2">
            <a:extLst>
              <a:ext uri="{FF2B5EF4-FFF2-40B4-BE49-F238E27FC236}">
                <a16:creationId xmlns:a16="http://schemas.microsoft.com/office/drawing/2014/main" id="{CBE69D93-6043-992C-3823-0B360BC914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477"/>
          <a:stretch/>
        </p:blipFill>
        <p:spPr>
          <a:xfrm>
            <a:off x="1331640" y="1700808"/>
            <a:ext cx="5256584" cy="4556502"/>
          </a:xfrm>
          <a:prstGeom prst="rect">
            <a:avLst/>
          </a:prstGeom>
        </p:spPr>
      </p:pic>
      <p:pic>
        <p:nvPicPr>
          <p:cNvPr id="4" name="Afbeelding 3">
            <a:extLst>
              <a:ext uri="{FF2B5EF4-FFF2-40B4-BE49-F238E27FC236}">
                <a16:creationId xmlns:a16="http://schemas.microsoft.com/office/drawing/2014/main" id="{16CE8C64-A966-E243-6740-6376DB09560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8460" r="89949">
                        <a14:foregroundMark x1="8460" y1="53444" x2="8460" y2="53444"/>
                      </a14:backgroundRemoval>
                    </a14:imgEffect>
                  </a14:imgLayer>
                </a14:imgProps>
              </a:ext>
              <a:ext uri="{28A0092B-C50C-407E-A947-70E740481C1C}">
                <a14:useLocalDpi xmlns:a14="http://schemas.microsoft.com/office/drawing/2010/main" val="0"/>
              </a:ext>
            </a:extLst>
          </a:blip>
          <a:srcRect/>
          <a:stretch/>
        </p:blipFill>
        <p:spPr bwMode="auto">
          <a:xfrm>
            <a:off x="4065843" y="2204864"/>
            <a:ext cx="1012314" cy="13182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473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apparaat</a:t>
            </a:r>
          </a:p>
        </p:txBody>
      </p:sp>
      <p:pic>
        <p:nvPicPr>
          <p:cNvPr id="8" name="Afbeelding 7" descr="Afbeelding met kat, tekenfilm, illustratie, muis&#10;&#10;Door AI gegenereerde inhoud is mogelijk onjuist.">
            <a:extLst>
              <a:ext uri="{FF2B5EF4-FFF2-40B4-BE49-F238E27FC236}">
                <a16:creationId xmlns:a16="http://schemas.microsoft.com/office/drawing/2014/main" id="{CD01E2C0-8AD9-610D-00C9-3EC464E64D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95400" y="1700808"/>
            <a:ext cx="5724872" cy="5131378"/>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macht hebben</a:t>
            </a:r>
          </a:p>
        </p:txBody>
      </p:sp>
      <p:pic>
        <p:nvPicPr>
          <p:cNvPr id="3" name="Afbeelding 2" descr="Afbeelding met kat, zoogdier, clipart, Dierfiguur&#10;&#10;Door AI gegenereerde inhoud is mogelijk onjuist.">
            <a:extLst>
              <a:ext uri="{FF2B5EF4-FFF2-40B4-BE49-F238E27FC236}">
                <a16:creationId xmlns:a16="http://schemas.microsoft.com/office/drawing/2014/main" id="{7D9A52C3-11E3-F969-6C86-402B16A64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466671"/>
            <a:ext cx="4548324" cy="525210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puin</a:t>
            </a:r>
          </a:p>
        </p:txBody>
      </p:sp>
      <p:pic>
        <p:nvPicPr>
          <p:cNvPr id="4" name="Afbeelding 3" descr="Afbeelding met buitenshuis, gebouw, plant, boom&#10;&#10;Door AI gegenereerde inhoud is mogelijk onjuist.">
            <a:extLst>
              <a:ext uri="{FF2B5EF4-FFF2-40B4-BE49-F238E27FC236}">
                <a16:creationId xmlns:a16="http://schemas.microsoft.com/office/drawing/2014/main" id="{DCD87D1F-AA5C-ECDB-EF72-7BBDAF9122FD}"/>
              </a:ext>
            </a:extLst>
          </p:cNvPr>
          <p:cNvPicPr>
            <a:picLocks noChangeAspect="1"/>
          </p:cNvPicPr>
          <p:nvPr/>
        </p:nvPicPr>
        <p:blipFill>
          <a:blip r:embed="rId3">
            <a:extLst>
              <a:ext uri="{28A0092B-C50C-407E-A947-70E740481C1C}">
                <a14:useLocalDpi xmlns:a14="http://schemas.microsoft.com/office/drawing/2010/main" val="0"/>
              </a:ext>
            </a:extLst>
          </a:blip>
          <a:srcRect t="15700"/>
          <a:stretch/>
        </p:blipFill>
        <p:spPr>
          <a:xfrm>
            <a:off x="1475656" y="1412776"/>
            <a:ext cx="6192688" cy="5220440"/>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9C83267-1BFF-4F7F-9CFC-681C5364B72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1013</Words>
  <Application>Microsoft Office PowerPoint</Application>
  <PresentationFormat>Diavoorstelling (4:3)</PresentationFormat>
  <Paragraphs>251</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Aptos</vt: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2025-04-01T10:05:04Z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