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6" r:id="rId8"/>
    <p:sldId id="1478" r:id="rId9"/>
    <p:sldId id="1479" r:id="rId10"/>
    <p:sldId id="1480" r:id="rId11"/>
    <p:sldId id="1481" r:id="rId12"/>
    <p:sldId id="1475" r:id="rId13"/>
    <p:sldId id="1477" r:id="rId14"/>
    <p:sldId id="1497" r:id="rId15"/>
    <p:sldId id="1533" r:id="rId16"/>
    <p:sldId id="934" r:id="rId17"/>
    <p:sldId id="1539" r:id="rId18"/>
    <p:sldId id="1538" r:id="rId19"/>
    <p:sldId id="1535" r:id="rId20"/>
    <p:sldId id="1537" r:id="rId21"/>
    <p:sldId id="1534" r:id="rId22"/>
    <p:sldId id="1511" r:id="rId23"/>
    <p:sldId id="1531" r:id="rId24"/>
    <p:sldId id="1532" r:id="rId25"/>
    <p:sldId id="1528" r:id="rId26"/>
    <p:sldId id="153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8"/>
            <p14:sldId id="1479"/>
            <p14:sldId id="1480"/>
            <p14:sldId id="1481"/>
            <p14:sldId id="1475"/>
            <p14:sldId id="1477"/>
            <p14:sldId id="1497"/>
            <p14:sldId id="1533"/>
            <p14:sldId id="934"/>
            <p14:sldId id="1539"/>
            <p14:sldId id="1538"/>
            <p14:sldId id="1535"/>
            <p14:sldId id="1537"/>
            <p14:sldId id="1534"/>
            <p14:sldId id="1511"/>
            <p14:sldId id="1531"/>
            <p14:sldId id="1532"/>
            <p14:sldId id="1528"/>
            <p14:sldId id="15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22733-0538-4678-AA22-D29932367776}" v="3" dt="2025-03-17T21:50:38.1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Harmsel ter, Marjan" userId="5bf7b4e5-383a-4bf6-a1ba-3724f9cc09cb" providerId="ADAL" clId="{9159D7DD-14CE-4CE1-B1B6-287561CC6D31}"/>
    <pc:docChg chg="undo custSel delSld modSld sldOrd modSection">
      <pc:chgData name="Harmsel ter, Marjan" userId="5bf7b4e5-383a-4bf6-a1ba-3724f9cc09cb" providerId="ADAL" clId="{9159D7DD-14CE-4CE1-B1B6-287561CC6D31}" dt="2025-03-18T09:37:37.901" v="1830" actId="20577"/>
      <pc:docMkLst>
        <pc:docMk/>
      </pc:docMkLst>
      <pc:sldChg chg="modSp mod">
        <pc:chgData name="Harmsel ter, Marjan" userId="5bf7b4e5-383a-4bf6-a1ba-3724f9cc09cb" providerId="ADAL" clId="{9159D7DD-14CE-4CE1-B1B6-287561CC6D31}" dt="2025-03-18T09:33:40.775" v="1807" actId="13926"/>
        <pc:sldMkLst>
          <pc:docMk/>
          <pc:sldMk cId="2189114603" sldId="1437"/>
        </pc:sldMkLst>
        <pc:spChg chg="mod">
          <ac:chgData name="Harmsel ter, Marjan" userId="5bf7b4e5-383a-4bf6-a1ba-3724f9cc09cb" providerId="ADAL" clId="{9159D7DD-14CE-4CE1-B1B6-287561CC6D31}" dt="2025-03-18T09:33:40.775" v="1807" actId="13926"/>
          <ac:spMkLst>
            <pc:docMk/>
            <pc:sldMk cId="2189114603" sldId="1437"/>
            <ac:spMk id="3" creationId="{00000000-0000-0000-0000-000000000000}"/>
          </ac:spMkLst>
        </pc:spChg>
      </pc:sldChg>
      <pc:sldChg chg="addSp modSp mod">
        <pc:chgData name="Harmsel ter, Marjan" userId="5bf7b4e5-383a-4bf6-a1ba-3724f9cc09cb" providerId="ADAL" clId="{9159D7DD-14CE-4CE1-B1B6-287561CC6D31}" dt="2025-03-18T07:47:38.255" v="258" actId="1076"/>
        <pc:sldMkLst>
          <pc:docMk/>
          <pc:sldMk cId="3852907103" sldId="1460"/>
        </pc:sldMkLst>
        <pc:picChg chg="add mod">
          <ac:chgData name="Harmsel ter, Marjan" userId="5bf7b4e5-383a-4bf6-a1ba-3724f9cc09cb" providerId="ADAL" clId="{9159D7DD-14CE-4CE1-B1B6-287561CC6D31}" dt="2025-03-18T07:47:38.255" v="258" actId="1076"/>
          <ac:picMkLst>
            <pc:docMk/>
            <pc:sldMk cId="3852907103" sldId="1460"/>
            <ac:picMk id="3" creationId="{74AE0DD0-D867-328B-4678-52CF2B7F3351}"/>
          </ac:picMkLst>
        </pc:picChg>
      </pc:sldChg>
      <pc:sldChg chg="addSp delSp modSp mod ord">
        <pc:chgData name="Harmsel ter, Marjan" userId="5bf7b4e5-383a-4bf6-a1ba-3724f9cc09cb" providerId="ADAL" clId="{9159D7DD-14CE-4CE1-B1B6-287561CC6D31}" dt="2025-03-18T07:50:20.790" v="266" actId="1076"/>
        <pc:sldMkLst>
          <pc:docMk/>
          <pc:sldMk cId="2452007587" sldId="1476"/>
        </pc:sldMkLst>
        <pc:picChg chg="add del mod">
          <ac:chgData name="Harmsel ter, Marjan" userId="5bf7b4e5-383a-4bf6-a1ba-3724f9cc09cb" providerId="ADAL" clId="{9159D7DD-14CE-4CE1-B1B6-287561CC6D31}" dt="2025-03-18T07:49:56.351" v="262" actId="478"/>
          <ac:picMkLst>
            <pc:docMk/>
            <pc:sldMk cId="2452007587" sldId="1476"/>
            <ac:picMk id="2" creationId="{3A54BCE3-CC6D-475B-A3AF-C0A9C2070A47}"/>
          </ac:picMkLst>
        </pc:picChg>
        <pc:picChg chg="add mod">
          <ac:chgData name="Harmsel ter, Marjan" userId="5bf7b4e5-383a-4bf6-a1ba-3724f9cc09cb" providerId="ADAL" clId="{9159D7DD-14CE-4CE1-B1B6-287561CC6D31}" dt="2025-03-18T07:50:13.723" v="265" actId="1076"/>
          <ac:picMkLst>
            <pc:docMk/>
            <pc:sldMk cId="2452007587" sldId="1476"/>
            <ac:picMk id="3" creationId="{7571EB3A-F140-07C6-01E3-98853B015FFA}"/>
          </ac:picMkLst>
        </pc:picChg>
        <pc:picChg chg="add mod">
          <ac:chgData name="Harmsel ter, Marjan" userId="5bf7b4e5-383a-4bf6-a1ba-3724f9cc09cb" providerId="ADAL" clId="{9159D7DD-14CE-4CE1-B1B6-287561CC6D31}" dt="2025-03-18T07:50:20.790" v="266" actId="1076"/>
          <ac:picMkLst>
            <pc:docMk/>
            <pc:sldMk cId="2452007587" sldId="1476"/>
            <ac:picMk id="4" creationId="{37A65EB4-85FC-070D-2274-D61A691EF501}"/>
          </ac:picMkLst>
        </pc:picChg>
      </pc:sldChg>
      <pc:sldChg chg="addSp modSp mod">
        <pc:chgData name="Harmsel ter, Marjan" userId="5bf7b4e5-383a-4bf6-a1ba-3724f9cc09cb" providerId="ADAL" clId="{9159D7DD-14CE-4CE1-B1B6-287561CC6D31}" dt="2025-03-18T08:19:55.221" v="336" actId="1076"/>
        <pc:sldMkLst>
          <pc:docMk/>
          <pc:sldMk cId="2709048002" sldId="1477"/>
        </pc:sldMkLst>
        <pc:picChg chg="add mod">
          <ac:chgData name="Harmsel ter, Marjan" userId="5bf7b4e5-383a-4bf6-a1ba-3724f9cc09cb" providerId="ADAL" clId="{9159D7DD-14CE-4CE1-B1B6-287561CC6D31}" dt="2025-03-18T08:19:55.221" v="336" actId="1076"/>
          <ac:picMkLst>
            <pc:docMk/>
            <pc:sldMk cId="2709048002" sldId="1477"/>
            <ac:picMk id="3" creationId="{E0FFEB44-0655-8131-74F5-1CDB4F3E0A6A}"/>
          </ac:picMkLst>
        </pc:picChg>
        <pc:picChg chg="add mod">
          <ac:chgData name="Harmsel ter, Marjan" userId="5bf7b4e5-383a-4bf6-a1ba-3724f9cc09cb" providerId="ADAL" clId="{9159D7DD-14CE-4CE1-B1B6-287561CC6D31}" dt="2025-03-18T08:19:53.528" v="335" actId="1076"/>
          <ac:picMkLst>
            <pc:docMk/>
            <pc:sldMk cId="2709048002" sldId="1477"/>
            <ac:picMk id="5" creationId="{6A4BEB6D-5EDF-39BC-04F7-85603B35B502}"/>
          </ac:picMkLst>
        </pc:picChg>
      </pc:sldChg>
      <pc:sldChg chg="addSp delSp modSp mod ord">
        <pc:chgData name="Harmsel ter, Marjan" userId="5bf7b4e5-383a-4bf6-a1ba-3724f9cc09cb" providerId="ADAL" clId="{9159D7DD-14CE-4CE1-B1B6-287561CC6D31}" dt="2025-03-18T07:56:02.662" v="278" actId="1076"/>
        <pc:sldMkLst>
          <pc:docMk/>
          <pc:sldMk cId="4074911733" sldId="1478"/>
        </pc:sldMkLst>
        <pc:picChg chg="add del mod">
          <ac:chgData name="Harmsel ter, Marjan" userId="5bf7b4e5-383a-4bf6-a1ba-3724f9cc09cb" providerId="ADAL" clId="{9159D7DD-14CE-4CE1-B1B6-287561CC6D31}" dt="2025-03-18T07:55:55.313" v="273" actId="478"/>
          <ac:picMkLst>
            <pc:docMk/>
            <pc:sldMk cId="4074911733" sldId="1478"/>
            <ac:picMk id="3" creationId="{5FB88D42-90B6-F04C-BC82-BD7FA76EBDB6}"/>
          </ac:picMkLst>
        </pc:picChg>
        <pc:picChg chg="add mod">
          <ac:chgData name="Harmsel ter, Marjan" userId="5bf7b4e5-383a-4bf6-a1ba-3724f9cc09cb" providerId="ADAL" clId="{9159D7DD-14CE-4CE1-B1B6-287561CC6D31}" dt="2025-03-18T07:56:02.662" v="278" actId="1076"/>
          <ac:picMkLst>
            <pc:docMk/>
            <pc:sldMk cId="4074911733" sldId="1478"/>
            <ac:picMk id="5" creationId="{2F2F16DA-CBF0-BCA6-CE7B-25E864B09068}"/>
          </ac:picMkLst>
        </pc:picChg>
      </pc:sldChg>
      <pc:sldChg chg="addSp delSp modSp mod ord">
        <pc:chgData name="Harmsel ter, Marjan" userId="5bf7b4e5-383a-4bf6-a1ba-3724f9cc09cb" providerId="ADAL" clId="{9159D7DD-14CE-4CE1-B1B6-287561CC6D31}" dt="2025-03-18T08:05:23.385" v="286" actId="1076"/>
        <pc:sldMkLst>
          <pc:docMk/>
          <pc:sldMk cId="4210467006" sldId="1479"/>
        </pc:sldMkLst>
        <pc:picChg chg="del">
          <ac:chgData name="Harmsel ter, Marjan" userId="5bf7b4e5-383a-4bf6-a1ba-3724f9cc09cb" providerId="ADAL" clId="{9159D7DD-14CE-4CE1-B1B6-287561CC6D31}" dt="2025-03-18T08:05:15.290" v="279" actId="478"/>
          <ac:picMkLst>
            <pc:docMk/>
            <pc:sldMk cId="4210467006" sldId="1479"/>
            <ac:picMk id="2" creationId="{A68D64B2-C315-6BED-6408-2590729CE73E}"/>
          </ac:picMkLst>
        </pc:picChg>
        <pc:picChg chg="add mod">
          <ac:chgData name="Harmsel ter, Marjan" userId="5bf7b4e5-383a-4bf6-a1ba-3724f9cc09cb" providerId="ADAL" clId="{9159D7DD-14CE-4CE1-B1B6-287561CC6D31}" dt="2025-03-18T08:05:23.385" v="286" actId="1076"/>
          <ac:picMkLst>
            <pc:docMk/>
            <pc:sldMk cId="4210467006" sldId="1479"/>
            <ac:picMk id="4" creationId="{876949EF-FFAA-CB29-5B33-16242E309D08}"/>
          </ac:picMkLst>
        </pc:picChg>
      </pc:sldChg>
      <pc:sldChg chg="addSp delSp modSp mod ord">
        <pc:chgData name="Harmsel ter, Marjan" userId="5bf7b4e5-383a-4bf6-a1ba-3724f9cc09cb" providerId="ADAL" clId="{9159D7DD-14CE-4CE1-B1B6-287561CC6D31}" dt="2025-03-18T08:07:32.267" v="291" actId="1076"/>
        <pc:sldMkLst>
          <pc:docMk/>
          <pc:sldMk cId="1487044012" sldId="1480"/>
        </pc:sldMkLst>
        <pc:picChg chg="del">
          <ac:chgData name="Harmsel ter, Marjan" userId="5bf7b4e5-383a-4bf6-a1ba-3724f9cc09cb" providerId="ADAL" clId="{9159D7DD-14CE-4CE1-B1B6-287561CC6D31}" dt="2025-03-18T08:07:25.371" v="287" actId="478"/>
          <ac:picMkLst>
            <pc:docMk/>
            <pc:sldMk cId="1487044012" sldId="1480"/>
            <ac:picMk id="3" creationId="{ED88DA70-3F4F-7141-AE5D-709A76262B7D}"/>
          </ac:picMkLst>
        </pc:picChg>
        <pc:picChg chg="add mod">
          <ac:chgData name="Harmsel ter, Marjan" userId="5bf7b4e5-383a-4bf6-a1ba-3724f9cc09cb" providerId="ADAL" clId="{9159D7DD-14CE-4CE1-B1B6-287561CC6D31}" dt="2025-03-18T08:07:32.267" v="291" actId="1076"/>
          <ac:picMkLst>
            <pc:docMk/>
            <pc:sldMk cId="1487044012" sldId="1480"/>
            <ac:picMk id="4" creationId="{313E6CAB-30B0-EC5F-6DD2-2616184265E3}"/>
          </ac:picMkLst>
        </pc:picChg>
      </pc:sldChg>
      <pc:sldChg chg="addSp modSp mod ord">
        <pc:chgData name="Harmsel ter, Marjan" userId="5bf7b4e5-383a-4bf6-a1ba-3724f9cc09cb" providerId="ADAL" clId="{9159D7DD-14CE-4CE1-B1B6-287561CC6D31}" dt="2025-03-18T08:11:24.703" v="323" actId="1076"/>
        <pc:sldMkLst>
          <pc:docMk/>
          <pc:sldMk cId="3779434736" sldId="1481"/>
        </pc:sldMkLst>
        <pc:picChg chg="add mod modCrop">
          <ac:chgData name="Harmsel ter, Marjan" userId="5bf7b4e5-383a-4bf6-a1ba-3724f9cc09cb" providerId="ADAL" clId="{9159D7DD-14CE-4CE1-B1B6-287561CC6D31}" dt="2025-03-18T08:08:45.466" v="307" actId="1076"/>
          <ac:picMkLst>
            <pc:docMk/>
            <pc:sldMk cId="3779434736" sldId="1481"/>
            <ac:picMk id="3" creationId="{8B03F1D6-15C0-ABF7-3B2F-EFAAF7CA81C3}"/>
          </ac:picMkLst>
        </pc:picChg>
        <pc:picChg chg="add mod">
          <ac:chgData name="Harmsel ter, Marjan" userId="5bf7b4e5-383a-4bf6-a1ba-3724f9cc09cb" providerId="ADAL" clId="{9159D7DD-14CE-4CE1-B1B6-287561CC6D31}" dt="2025-03-18T08:08:18.306" v="298" actId="1076"/>
          <ac:picMkLst>
            <pc:docMk/>
            <pc:sldMk cId="3779434736" sldId="1481"/>
            <ac:picMk id="5" creationId="{1FB32B1D-586E-4021-810C-C51252FB1DA3}"/>
          </ac:picMkLst>
        </pc:picChg>
        <pc:picChg chg="add mod">
          <ac:chgData name="Harmsel ter, Marjan" userId="5bf7b4e5-383a-4bf6-a1ba-3724f9cc09cb" providerId="ADAL" clId="{9159D7DD-14CE-4CE1-B1B6-287561CC6D31}" dt="2025-03-18T08:11:24.703" v="323" actId="1076"/>
          <ac:picMkLst>
            <pc:docMk/>
            <pc:sldMk cId="3779434736" sldId="1481"/>
            <ac:picMk id="8" creationId="{B66D2449-6421-FA91-1864-B29222D19102}"/>
          </ac:picMkLst>
        </pc:picChg>
      </pc:sldChg>
      <pc:sldChg chg="addSp delSp modSp mod ord">
        <pc:chgData name="Harmsel ter, Marjan" userId="5bf7b4e5-383a-4bf6-a1ba-3724f9cc09cb" providerId="ADAL" clId="{9159D7DD-14CE-4CE1-B1B6-287561CC6D31}" dt="2025-03-18T08:26:44.097" v="347" actId="1076"/>
        <pc:sldMkLst>
          <pc:docMk/>
          <pc:sldMk cId="3285008400" sldId="1497"/>
        </pc:sldMkLst>
        <pc:spChg chg="del">
          <ac:chgData name="Harmsel ter, Marjan" userId="5bf7b4e5-383a-4bf6-a1ba-3724f9cc09cb" providerId="ADAL" clId="{9159D7DD-14CE-4CE1-B1B6-287561CC6D31}" dt="2025-03-18T08:12:16.110" v="325" actId="478"/>
          <ac:spMkLst>
            <pc:docMk/>
            <pc:sldMk cId="3285008400" sldId="1497"/>
            <ac:spMk id="4" creationId="{40E2E31F-024C-FB94-BD10-D70547A6D8DB}"/>
          </ac:spMkLst>
        </pc:spChg>
        <pc:picChg chg="mod ord">
          <ac:chgData name="Harmsel ter, Marjan" userId="5bf7b4e5-383a-4bf6-a1ba-3724f9cc09cb" providerId="ADAL" clId="{9159D7DD-14CE-4CE1-B1B6-287561CC6D31}" dt="2025-03-18T08:26:44.097" v="347" actId="1076"/>
          <ac:picMkLst>
            <pc:docMk/>
            <pc:sldMk cId="3285008400" sldId="1497"/>
            <ac:picMk id="3" creationId="{989B583F-F066-4C28-A97D-B73C4F8F1F53}"/>
          </ac:picMkLst>
        </pc:picChg>
        <pc:picChg chg="add mod">
          <ac:chgData name="Harmsel ter, Marjan" userId="5bf7b4e5-383a-4bf6-a1ba-3724f9cc09cb" providerId="ADAL" clId="{9159D7DD-14CE-4CE1-B1B6-287561CC6D31}" dt="2025-03-18T08:26:40.683" v="345" actId="1076"/>
          <ac:picMkLst>
            <pc:docMk/>
            <pc:sldMk cId="3285008400" sldId="1497"/>
            <ac:picMk id="6" creationId="{0AC01F28-6268-8CAF-90DD-0EC1046C2B19}"/>
          </ac:picMkLst>
        </pc:picChg>
        <pc:picChg chg="del">
          <ac:chgData name="Harmsel ter, Marjan" userId="5bf7b4e5-383a-4bf6-a1ba-3724f9cc09cb" providerId="ADAL" clId="{9159D7DD-14CE-4CE1-B1B6-287561CC6D31}" dt="2025-03-18T08:12:14.372" v="324" actId="478"/>
          <ac:picMkLst>
            <pc:docMk/>
            <pc:sldMk cId="3285008400" sldId="1497"/>
            <ac:picMk id="1028" creationId="{CDA8C978-82C8-0087-83A5-30295FF320A0}"/>
          </ac:picMkLst>
        </pc:picChg>
      </pc:sldChg>
      <pc:sldChg chg="addSp delSp modSp mod">
        <pc:chgData name="Harmsel ter, Marjan" userId="5bf7b4e5-383a-4bf6-a1ba-3724f9cc09cb" providerId="ADAL" clId="{9159D7DD-14CE-4CE1-B1B6-287561CC6D31}" dt="2025-03-18T08:57:46.674" v="1062" actId="1076"/>
        <pc:sldMkLst>
          <pc:docMk/>
          <pc:sldMk cId="2967928418" sldId="1511"/>
        </pc:sldMkLst>
        <pc:spChg chg="mod">
          <ac:chgData name="Harmsel ter, Marjan" userId="5bf7b4e5-383a-4bf6-a1ba-3724f9cc09cb" providerId="ADAL" clId="{9159D7DD-14CE-4CE1-B1B6-287561CC6D31}" dt="2025-03-18T08:57:39.903" v="1061" actId="404"/>
          <ac:spMkLst>
            <pc:docMk/>
            <pc:sldMk cId="2967928418" sldId="1511"/>
            <ac:spMk id="35" creationId="{37104C51-0232-62ED-4C6F-1447D06633EE}"/>
          </ac:spMkLst>
        </pc:spChg>
        <pc:spChg chg="mod">
          <ac:chgData name="Harmsel ter, Marjan" userId="5bf7b4e5-383a-4bf6-a1ba-3724f9cc09cb" providerId="ADAL" clId="{9159D7DD-14CE-4CE1-B1B6-287561CC6D31}" dt="2025-03-18T08:56:38.002" v="1009" actId="115"/>
          <ac:spMkLst>
            <pc:docMk/>
            <pc:sldMk cId="2967928418" sldId="1511"/>
            <ac:spMk id="36" creationId="{D8EF981A-9BA7-0EB1-9B70-F7FBF2F7DF1C}"/>
          </ac:spMkLst>
        </pc:spChg>
        <pc:picChg chg="del">
          <ac:chgData name="Harmsel ter, Marjan" userId="5bf7b4e5-383a-4bf6-a1ba-3724f9cc09cb" providerId="ADAL" clId="{9159D7DD-14CE-4CE1-B1B6-287561CC6D31}" dt="2025-03-18T08:57:09.278" v="1010" actId="478"/>
          <ac:picMkLst>
            <pc:docMk/>
            <pc:sldMk cId="2967928418" sldId="1511"/>
            <ac:picMk id="2" creationId="{9BE95CCD-F7E3-1C53-D5E8-5E263CBE0C02}"/>
          </ac:picMkLst>
        </pc:picChg>
        <pc:picChg chg="del">
          <ac:chgData name="Harmsel ter, Marjan" userId="5bf7b4e5-383a-4bf6-a1ba-3724f9cc09cb" providerId="ADAL" clId="{9159D7DD-14CE-4CE1-B1B6-287561CC6D31}" dt="2025-03-18T08:55:04.666" v="983" actId="478"/>
          <ac:picMkLst>
            <pc:docMk/>
            <pc:sldMk cId="2967928418" sldId="1511"/>
            <ac:picMk id="8" creationId="{85FA58D2-9DAA-5673-1C45-41B923DA6285}"/>
          </ac:picMkLst>
        </pc:picChg>
        <pc:picChg chg="add mod">
          <ac:chgData name="Harmsel ter, Marjan" userId="5bf7b4e5-383a-4bf6-a1ba-3724f9cc09cb" providerId="ADAL" clId="{9159D7DD-14CE-4CE1-B1B6-287561CC6D31}" dt="2025-03-18T08:55:56.008" v="987" actId="1076"/>
          <ac:picMkLst>
            <pc:docMk/>
            <pc:sldMk cId="2967928418" sldId="1511"/>
            <ac:picMk id="18" creationId="{3C63D4A4-A253-8B2D-405B-A967EDC499F0}"/>
          </ac:picMkLst>
        </pc:picChg>
        <pc:picChg chg="add mod">
          <ac:chgData name="Harmsel ter, Marjan" userId="5bf7b4e5-383a-4bf6-a1ba-3724f9cc09cb" providerId="ADAL" clId="{9159D7DD-14CE-4CE1-B1B6-287561CC6D31}" dt="2025-03-18T08:57:46.674" v="1062" actId="1076"/>
          <ac:picMkLst>
            <pc:docMk/>
            <pc:sldMk cId="2967928418" sldId="1511"/>
            <ac:picMk id="20" creationId="{9CDC6685-F7D6-9588-580B-9C0127AACC2B}"/>
          </ac:picMkLst>
        </pc:picChg>
      </pc:sldChg>
      <pc:sldChg chg="del">
        <pc:chgData name="Harmsel ter, Marjan" userId="5bf7b4e5-383a-4bf6-a1ba-3724f9cc09cb" providerId="ADAL" clId="{9159D7DD-14CE-4CE1-B1B6-287561CC6D31}" dt="2025-03-18T09:27:02.754" v="1804" actId="47"/>
        <pc:sldMkLst>
          <pc:docMk/>
          <pc:sldMk cId="1594331871" sldId="1512"/>
        </pc:sldMkLst>
      </pc:sldChg>
      <pc:sldChg chg="del">
        <pc:chgData name="Harmsel ter, Marjan" userId="5bf7b4e5-383a-4bf6-a1ba-3724f9cc09cb" providerId="ADAL" clId="{9159D7DD-14CE-4CE1-B1B6-287561CC6D31}" dt="2025-03-18T09:27:02.754" v="1804" actId="47"/>
        <pc:sldMkLst>
          <pc:docMk/>
          <pc:sldMk cId="3112181829" sldId="1515"/>
        </pc:sldMkLst>
      </pc:sldChg>
      <pc:sldChg chg="del">
        <pc:chgData name="Harmsel ter, Marjan" userId="5bf7b4e5-383a-4bf6-a1ba-3724f9cc09cb" providerId="ADAL" clId="{9159D7DD-14CE-4CE1-B1B6-287561CC6D31}" dt="2025-03-18T09:27:02.754" v="1804" actId="47"/>
        <pc:sldMkLst>
          <pc:docMk/>
          <pc:sldMk cId="2946319108" sldId="1516"/>
        </pc:sldMkLst>
      </pc:sldChg>
      <pc:sldChg chg="del">
        <pc:chgData name="Harmsel ter, Marjan" userId="5bf7b4e5-383a-4bf6-a1ba-3724f9cc09cb" providerId="ADAL" clId="{9159D7DD-14CE-4CE1-B1B6-287561CC6D31}" dt="2025-03-18T09:27:02.754" v="1804" actId="47"/>
        <pc:sldMkLst>
          <pc:docMk/>
          <pc:sldMk cId="1628480429" sldId="1517"/>
        </pc:sldMkLst>
      </pc:sldChg>
      <pc:sldChg chg="del">
        <pc:chgData name="Harmsel ter, Marjan" userId="5bf7b4e5-383a-4bf6-a1ba-3724f9cc09cb" providerId="ADAL" clId="{9159D7DD-14CE-4CE1-B1B6-287561CC6D31}" dt="2025-03-18T09:27:02.754" v="1804" actId="47"/>
        <pc:sldMkLst>
          <pc:docMk/>
          <pc:sldMk cId="933367485" sldId="1518"/>
        </pc:sldMkLst>
      </pc:sldChg>
      <pc:sldChg chg="del">
        <pc:chgData name="Harmsel ter, Marjan" userId="5bf7b4e5-383a-4bf6-a1ba-3724f9cc09cb" providerId="ADAL" clId="{9159D7DD-14CE-4CE1-B1B6-287561CC6D31}" dt="2025-03-18T09:27:02.754" v="1804" actId="47"/>
        <pc:sldMkLst>
          <pc:docMk/>
          <pc:sldMk cId="1738896802" sldId="1519"/>
        </pc:sldMkLst>
      </pc:sldChg>
      <pc:sldChg chg="del">
        <pc:chgData name="Harmsel ter, Marjan" userId="5bf7b4e5-383a-4bf6-a1ba-3724f9cc09cb" providerId="ADAL" clId="{9159D7DD-14CE-4CE1-B1B6-287561CC6D31}" dt="2025-03-18T09:27:02.754" v="1804" actId="47"/>
        <pc:sldMkLst>
          <pc:docMk/>
          <pc:sldMk cId="1530054038" sldId="1520"/>
        </pc:sldMkLst>
      </pc:sldChg>
      <pc:sldChg chg="del">
        <pc:chgData name="Harmsel ter, Marjan" userId="5bf7b4e5-383a-4bf6-a1ba-3724f9cc09cb" providerId="ADAL" clId="{9159D7DD-14CE-4CE1-B1B6-287561CC6D31}" dt="2025-03-18T09:27:02.754" v="1804" actId="47"/>
        <pc:sldMkLst>
          <pc:docMk/>
          <pc:sldMk cId="1059877010" sldId="1521"/>
        </pc:sldMkLst>
      </pc:sldChg>
      <pc:sldChg chg="addSp delSp modSp mod">
        <pc:chgData name="Harmsel ter, Marjan" userId="5bf7b4e5-383a-4bf6-a1ba-3724f9cc09cb" providerId="ADAL" clId="{9159D7DD-14CE-4CE1-B1B6-287561CC6D31}" dt="2025-03-18T09:37:37.901" v="1830" actId="20577"/>
        <pc:sldMkLst>
          <pc:docMk/>
          <pc:sldMk cId="2422557058" sldId="1528"/>
        </pc:sldMkLst>
        <pc:spChg chg="mod">
          <ac:chgData name="Harmsel ter, Marjan" userId="5bf7b4e5-383a-4bf6-a1ba-3724f9cc09cb" providerId="ADAL" clId="{9159D7DD-14CE-4CE1-B1B6-287561CC6D31}" dt="2025-03-18T09:37:37.901" v="1830" actId="20577"/>
          <ac:spMkLst>
            <pc:docMk/>
            <pc:sldMk cId="2422557058" sldId="1528"/>
            <ac:spMk id="4" creationId="{D36CDCC8-D80A-3CA3-9903-EC310613197D}"/>
          </ac:spMkLst>
        </pc:spChg>
        <pc:spChg chg="del mod">
          <ac:chgData name="Harmsel ter, Marjan" userId="5bf7b4e5-383a-4bf6-a1ba-3724f9cc09cb" providerId="ADAL" clId="{9159D7DD-14CE-4CE1-B1B6-287561CC6D31}" dt="2025-03-18T09:16:11.391" v="1549" actId="478"/>
          <ac:spMkLst>
            <pc:docMk/>
            <pc:sldMk cId="2422557058" sldId="1528"/>
            <ac:spMk id="9" creationId="{9433FDDE-6DB7-8E27-C3CF-4D8C019E515F}"/>
          </ac:spMkLst>
        </pc:spChg>
        <pc:spChg chg="mod">
          <ac:chgData name="Harmsel ter, Marjan" userId="5bf7b4e5-383a-4bf6-a1ba-3724f9cc09cb" providerId="ADAL" clId="{9159D7DD-14CE-4CE1-B1B6-287561CC6D31}" dt="2025-03-18T09:12:54.886" v="1416" actId="1076"/>
          <ac:spMkLst>
            <pc:docMk/>
            <pc:sldMk cId="2422557058" sldId="1528"/>
            <ac:spMk id="17" creationId="{AB86235B-CBC0-F9DB-29F4-F23367831B1B}"/>
          </ac:spMkLst>
        </pc:spChg>
        <pc:picChg chg="del">
          <ac:chgData name="Harmsel ter, Marjan" userId="5bf7b4e5-383a-4bf6-a1ba-3724f9cc09cb" providerId="ADAL" clId="{9159D7DD-14CE-4CE1-B1B6-287561CC6D31}" dt="2025-03-18T09:12:01.540" v="1411" actId="478"/>
          <ac:picMkLst>
            <pc:docMk/>
            <pc:sldMk cId="2422557058" sldId="1528"/>
            <ac:picMk id="13" creationId="{32E65A5A-FE0C-1883-E58F-62751753D199}"/>
          </ac:picMkLst>
        </pc:picChg>
        <pc:picChg chg="add mod">
          <ac:chgData name="Harmsel ter, Marjan" userId="5bf7b4e5-383a-4bf6-a1ba-3724f9cc09cb" providerId="ADAL" clId="{9159D7DD-14CE-4CE1-B1B6-287561CC6D31}" dt="2025-03-18T09:12:46.070" v="1414" actId="1076"/>
          <ac:picMkLst>
            <pc:docMk/>
            <pc:sldMk cId="2422557058" sldId="1528"/>
            <ac:picMk id="18" creationId="{0AE9C83D-D082-C2B7-9CD8-F33478D2AC87}"/>
          </ac:picMkLst>
        </pc:picChg>
        <pc:picChg chg="add mod">
          <ac:chgData name="Harmsel ter, Marjan" userId="5bf7b4e5-383a-4bf6-a1ba-3724f9cc09cb" providerId="ADAL" clId="{9159D7DD-14CE-4CE1-B1B6-287561CC6D31}" dt="2025-03-18T09:14:43.970" v="1547" actId="1076"/>
          <ac:picMkLst>
            <pc:docMk/>
            <pc:sldMk cId="2422557058" sldId="1528"/>
            <ac:picMk id="24" creationId="{F8B4A940-9EC7-92D1-E31D-98BA40881EC0}"/>
          </ac:picMkLst>
        </pc:picChg>
        <pc:picChg chg="del">
          <ac:chgData name="Harmsel ter, Marjan" userId="5bf7b4e5-383a-4bf6-a1ba-3724f9cc09cb" providerId="ADAL" clId="{9159D7DD-14CE-4CE1-B1B6-287561CC6D31}" dt="2025-03-18T09:12:00.754" v="1410" actId="478"/>
          <ac:picMkLst>
            <pc:docMk/>
            <pc:sldMk cId="2422557058" sldId="1528"/>
            <ac:picMk id="26" creationId="{FEE83DF7-C535-1E0F-393E-62675163B254}"/>
          </ac:picMkLst>
        </pc:picChg>
        <pc:picChg chg="add mod">
          <ac:chgData name="Harmsel ter, Marjan" userId="5bf7b4e5-383a-4bf6-a1ba-3724f9cc09cb" providerId="ADAL" clId="{9159D7DD-14CE-4CE1-B1B6-287561CC6D31}" dt="2025-03-18T09:18:43.640" v="1564" actId="1076"/>
          <ac:picMkLst>
            <pc:docMk/>
            <pc:sldMk cId="2422557058" sldId="1528"/>
            <ac:picMk id="28" creationId="{1E9BA365-632F-0814-5B96-38C43EB434A1}"/>
          </ac:picMkLst>
        </pc:picChg>
        <pc:picChg chg="add del mod">
          <ac:chgData name="Harmsel ter, Marjan" userId="5bf7b4e5-383a-4bf6-a1ba-3724f9cc09cb" providerId="ADAL" clId="{9159D7DD-14CE-4CE1-B1B6-287561CC6D31}" dt="2025-03-18T09:17:22.480" v="1561" actId="478"/>
          <ac:picMkLst>
            <pc:docMk/>
            <pc:sldMk cId="2422557058" sldId="1528"/>
            <ac:picMk id="30" creationId="{61562316-B406-4B3D-5290-C9B32F94D7C5}"/>
          </ac:picMkLst>
        </pc:picChg>
      </pc:sldChg>
      <pc:sldChg chg="del">
        <pc:chgData name="Harmsel ter, Marjan" userId="5bf7b4e5-383a-4bf6-a1ba-3724f9cc09cb" providerId="ADAL" clId="{9159D7DD-14CE-4CE1-B1B6-287561CC6D31}" dt="2025-03-18T09:27:02.754" v="1804" actId="47"/>
        <pc:sldMkLst>
          <pc:docMk/>
          <pc:sldMk cId="2371299458" sldId="1529"/>
        </pc:sldMkLst>
      </pc:sldChg>
      <pc:sldChg chg="del">
        <pc:chgData name="Harmsel ter, Marjan" userId="5bf7b4e5-383a-4bf6-a1ba-3724f9cc09cb" providerId="ADAL" clId="{9159D7DD-14CE-4CE1-B1B6-287561CC6D31}" dt="2025-03-18T07:42:06.336" v="240" actId="47"/>
        <pc:sldMkLst>
          <pc:docMk/>
          <pc:sldMk cId="2177379986" sldId="1530"/>
        </pc:sldMkLst>
      </pc:sldChg>
      <pc:sldChg chg="addSp delSp modSp mod">
        <pc:chgData name="Harmsel ter, Marjan" userId="5bf7b4e5-383a-4bf6-a1ba-3724f9cc09cb" providerId="ADAL" clId="{9159D7DD-14CE-4CE1-B1B6-287561CC6D31}" dt="2025-03-18T09:05:42.339" v="1274" actId="1076"/>
        <pc:sldMkLst>
          <pc:docMk/>
          <pc:sldMk cId="1367444485" sldId="1531"/>
        </pc:sldMkLst>
        <pc:spChg chg="add del mod">
          <ac:chgData name="Harmsel ter, Marjan" userId="5bf7b4e5-383a-4bf6-a1ba-3724f9cc09cb" providerId="ADAL" clId="{9159D7DD-14CE-4CE1-B1B6-287561CC6D31}" dt="2025-03-18T09:04:11.809" v="1234" actId="478"/>
          <ac:spMkLst>
            <pc:docMk/>
            <pc:sldMk cId="1367444485" sldId="1531"/>
            <ac:spMk id="21" creationId="{C447EC23-E73F-DE49-87AE-CEE5DCE954E6}"/>
          </ac:spMkLst>
        </pc:spChg>
        <pc:spChg chg="mod">
          <ac:chgData name="Harmsel ter, Marjan" userId="5bf7b4e5-383a-4bf6-a1ba-3724f9cc09cb" providerId="ADAL" clId="{9159D7DD-14CE-4CE1-B1B6-287561CC6D31}" dt="2025-03-18T08:59:35.821" v="1142" actId="404"/>
          <ac:spMkLst>
            <pc:docMk/>
            <pc:sldMk cId="1367444485" sldId="1531"/>
            <ac:spMk id="35" creationId="{37104C51-0232-62ED-4C6F-1447D06633EE}"/>
          </ac:spMkLst>
        </pc:spChg>
        <pc:spChg chg="mod">
          <ac:chgData name="Harmsel ter, Marjan" userId="5bf7b4e5-383a-4bf6-a1ba-3724f9cc09cb" providerId="ADAL" clId="{9159D7DD-14CE-4CE1-B1B6-287561CC6D31}" dt="2025-03-18T09:02:15.909" v="1219" actId="115"/>
          <ac:spMkLst>
            <pc:docMk/>
            <pc:sldMk cId="1367444485" sldId="1531"/>
            <ac:spMk id="36" creationId="{D8EF981A-9BA7-0EB1-9B70-F7FBF2F7DF1C}"/>
          </ac:spMkLst>
        </pc:spChg>
        <pc:picChg chg="del">
          <ac:chgData name="Harmsel ter, Marjan" userId="5bf7b4e5-383a-4bf6-a1ba-3724f9cc09cb" providerId="ADAL" clId="{9159D7DD-14CE-4CE1-B1B6-287561CC6D31}" dt="2025-03-18T09:01:50.355" v="1145" actId="478"/>
          <ac:picMkLst>
            <pc:docMk/>
            <pc:sldMk cId="1367444485" sldId="1531"/>
            <ac:picMk id="2" creationId="{AA9AA6A5-7901-0F52-0FA4-B833699ADBFF}"/>
          </ac:picMkLst>
        </pc:picChg>
        <pc:picChg chg="del">
          <ac:chgData name="Harmsel ter, Marjan" userId="5bf7b4e5-383a-4bf6-a1ba-3724f9cc09cb" providerId="ADAL" clId="{9159D7DD-14CE-4CE1-B1B6-287561CC6D31}" dt="2025-03-18T08:57:55.994" v="1063" actId="478"/>
          <ac:picMkLst>
            <pc:docMk/>
            <pc:sldMk cId="1367444485" sldId="1531"/>
            <ac:picMk id="8" creationId="{56A4FFB4-8E78-6592-C7B3-01F7A80F6B10}"/>
          </ac:picMkLst>
        </pc:picChg>
        <pc:picChg chg="add mod">
          <ac:chgData name="Harmsel ter, Marjan" userId="5bf7b4e5-383a-4bf6-a1ba-3724f9cc09cb" providerId="ADAL" clId="{9159D7DD-14CE-4CE1-B1B6-287561CC6D31}" dt="2025-03-18T08:59:42.519" v="1144" actId="1076"/>
          <ac:picMkLst>
            <pc:docMk/>
            <pc:sldMk cId="1367444485" sldId="1531"/>
            <ac:picMk id="18" creationId="{D212E76D-98C2-7362-D204-68B4F2CB04CF}"/>
          </ac:picMkLst>
        </pc:picChg>
        <pc:picChg chg="add mod">
          <ac:chgData name="Harmsel ter, Marjan" userId="5bf7b4e5-383a-4bf6-a1ba-3724f9cc09cb" providerId="ADAL" clId="{9159D7DD-14CE-4CE1-B1B6-287561CC6D31}" dt="2025-03-18T09:05:36.039" v="1271" actId="1076"/>
          <ac:picMkLst>
            <pc:docMk/>
            <pc:sldMk cId="1367444485" sldId="1531"/>
            <ac:picMk id="20" creationId="{404C0649-272B-471A-F40D-A7B2D1105039}"/>
          </ac:picMkLst>
        </pc:picChg>
        <pc:picChg chg="add mod">
          <ac:chgData name="Harmsel ter, Marjan" userId="5bf7b4e5-383a-4bf6-a1ba-3724f9cc09cb" providerId="ADAL" clId="{9159D7DD-14CE-4CE1-B1B6-287561CC6D31}" dt="2025-03-18T09:05:42.339" v="1274" actId="1076"/>
          <ac:picMkLst>
            <pc:docMk/>
            <pc:sldMk cId="1367444485" sldId="1531"/>
            <ac:picMk id="24" creationId="{242DF3E6-979D-01ED-1350-40A4474D4718}"/>
          </ac:picMkLst>
        </pc:picChg>
      </pc:sldChg>
      <pc:sldChg chg="addSp modSp mod">
        <pc:chgData name="Harmsel ter, Marjan" userId="5bf7b4e5-383a-4bf6-a1ba-3724f9cc09cb" providerId="ADAL" clId="{9159D7DD-14CE-4CE1-B1B6-287561CC6D31}" dt="2025-03-18T09:11:45.445" v="1409" actId="115"/>
        <pc:sldMkLst>
          <pc:docMk/>
          <pc:sldMk cId="3250970277" sldId="1532"/>
        </pc:sldMkLst>
        <pc:spChg chg="mod">
          <ac:chgData name="Harmsel ter, Marjan" userId="5bf7b4e5-383a-4bf6-a1ba-3724f9cc09cb" providerId="ADAL" clId="{9159D7DD-14CE-4CE1-B1B6-287561CC6D31}" dt="2025-03-18T09:07:39.823" v="1326" actId="115"/>
          <ac:spMkLst>
            <pc:docMk/>
            <pc:sldMk cId="3250970277" sldId="1532"/>
            <ac:spMk id="35" creationId="{37104C51-0232-62ED-4C6F-1447D06633EE}"/>
          </ac:spMkLst>
        </pc:spChg>
        <pc:spChg chg="mod">
          <ac:chgData name="Harmsel ter, Marjan" userId="5bf7b4e5-383a-4bf6-a1ba-3724f9cc09cb" providerId="ADAL" clId="{9159D7DD-14CE-4CE1-B1B6-287561CC6D31}" dt="2025-03-18T09:11:45.445" v="1409" actId="115"/>
          <ac:spMkLst>
            <pc:docMk/>
            <pc:sldMk cId="3250970277" sldId="1532"/>
            <ac:spMk id="36" creationId="{D8EF981A-9BA7-0EB1-9B70-F7FBF2F7DF1C}"/>
          </ac:spMkLst>
        </pc:spChg>
        <pc:picChg chg="add mod">
          <ac:chgData name="Harmsel ter, Marjan" userId="5bf7b4e5-383a-4bf6-a1ba-3724f9cc09cb" providerId="ADAL" clId="{9159D7DD-14CE-4CE1-B1B6-287561CC6D31}" dt="2025-03-18T09:06:49.790" v="1280" actId="1076"/>
          <ac:picMkLst>
            <pc:docMk/>
            <pc:sldMk cId="3250970277" sldId="1532"/>
            <ac:picMk id="8" creationId="{68C4EA33-1428-2E95-1DA0-991011CC3B07}"/>
          </ac:picMkLst>
        </pc:picChg>
        <pc:picChg chg="add mod">
          <ac:chgData name="Harmsel ter, Marjan" userId="5bf7b4e5-383a-4bf6-a1ba-3724f9cc09cb" providerId="ADAL" clId="{9159D7DD-14CE-4CE1-B1B6-287561CC6D31}" dt="2025-03-18T09:10:33.145" v="1331" actId="1076"/>
          <ac:picMkLst>
            <pc:docMk/>
            <pc:sldMk cId="3250970277" sldId="1532"/>
            <ac:picMk id="18" creationId="{35D0E2B8-DA1E-A411-A5F1-B8E3D216E9F3}"/>
          </ac:picMkLst>
        </pc:picChg>
      </pc:sldChg>
      <pc:sldChg chg="addSp delSp modSp mod">
        <pc:chgData name="Harmsel ter, Marjan" userId="5bf7b4e5-383a-4bf6-a1ba-3724f9cc09cb" providerId="ADAL" clId="{9159D7DD-14CE-4CE1-B1B6-287561CC6D31}" dt="2025-03-18T08:36:00.848" v="386" actId="1076"/>
        <pc:sldMkLst>
          <pc:docMk/>
          <pc:sldMk cId="3194536021" sldId="1533"/>
        </pc:sldMkLst>
        <pc:spChg chg="add mod">
          <ac:chgData name="Harmsel ter, Marjan" userId="5bf7b4e5-383a-4bf6-a1ba-3724f9cc09cb" providerId="ADAL" clId="{9159D7DD-14CE-4CE1-B1B6-287561CC6D31}" dt="2025-03-18T08:29:55.957" v="365" actId="1076"/>
          <ac:spMkLst>
            <pc:docMk/>
            <pc:sldMk cId="3194536021" sldId="1533"/>
            <ac:spMk id="8" creationId="{43E84444-C5E4-69B0-D084-2D7821A61C0E}"/>
          </ac:spMkLst>
        </pc:spChg>
        <pc:spChg chg="add mod">
          <ac:chgData name="Harmsel ter, Marjan" userId="5bf7b4e5-383a-4bf6-a1ba-3724f9cc09cb" providerId="ADAL" clId="{9159D7DD-14CE-4CE1-B1B6-287561CC6D31}" dt="2025-03-18T08:36:00.848" v="386" actId="1076"/>
          <ac:spMkLst>
            <pc:docMk/>
            <pc:sldMk cId="3194536021" sldId="1533"/>
            <ac:spMk id="9" creationId="{0B5327F7-887F-E27A-76F7-71ED0B9DBD64}"/>
          </ac:spMkLst>
        </pc:spChg>
        <pc:picChg chg="del">
          <ac:chgData name="Harmsel ter, Marjan" userId="5bf7b4e5-383a-4bf6-a1ba-3724f9cc09cb" providerId="ADAL" clId="{9159D7DD-14CE-4CE1-B1B6-287561CC6D31}" dt="2025-03-18T08:12:19.467" v="327" actId="478"/>
          <ac:picMkLst>
            <pc:docMk/>
            <pc:sldMk cId="3194536021" sldId="1533"/>
            <ac:picMk id="3" creationId="{4422B4B7-1BE4-4C45-8543-72F2D58E8967}"/>
          </ac:picMkLst>
        </pc:picChg>
        <pc:picChg chg="del">
          <ac:chgData name="Harmsel ter, Marjan" userId="5bf7b4e5-383a-4bf6-a1ba-3724f9cc09cb" providerId="ADAL" clId="{9159D7DD-14CE-4CE1-B1B6-287561CC6D31}" dt="2025-03-18T08:12:18.882" v="326" actId="478"/>
          <ac:picMkLst>
            <pc:docMk/>
            <pc:sldMk cId="3194536021" sldId="1533"/>
            <ac:picMk id="5" creationId="{737309A9-E939-434F-979D-647EF21D4D0F}"/>
          </ac:picMkLst>
        </pc:picChg>
        <pc:picChg chg="add mod">
          <ac:chgData name="Harmsel ter, Marjan" userId="5bf7b4e5-383a-4bf6-a1ba-3724f9cc09cb" providerId="ADAL" clId="{9159D7DD-14CE-4CE1-B1B6-287561CC6D31}" dt="2025-03-18T08:30:02.587" v="369" actId="1076"/>
          <ac:picMkLst>
            <pc:docMk/>
            <pc:sldMk cId="3194536021" sldId="1533"/>
            <ac:picMk id="6" creationId="{2F7DC7AA-56D1-F30B-2001-2D7DB5765E72}"/>
          </ac:picMkLst>
        </pc:picChg>
        <pc:picChg chg="add mod modCrop">
          <ac:chgData name="Harmsel ter, Marjan" userId="5bf7b4e5-383a-4bf6-a1ba-3724f9cc09cb" providerId="ADAL" clId="{9159D7DD-14CE-4CE1-B1B6-287561CC6D31}" dt="2025-03-18T08:35:48.660" v="379" actId="1076"/>
          <ac:picMkLst>
            <pc:docMk/>
            <pc:sldMk cId="3194536021" sldId="1533"/>
            <ac:picMk id="11" creationId="{1821B649-8398-9FF4-B014-4F5849C8C1A8}"/>
          </ac:picMkLst>
        </pc:picChg>
      </pc:sldChg>
      <pc:sldChg chg="addSp modSp mod">
        <pc:chgData name="Harmsel ter, Marjan" userId="5bf7b4e5-383a-4bf6-a1ba-3724f9cc09cb" providerId="ADAL" clId="{9159D7DD-14CE-4CE1-B1B6-287561CC6D31}" dt="2025-03-18T08:54:57.709" v="982" actId="1076"/>
        <pc:sldMkLst>
          <pc:docMk/>
          <pc:sldMk cId="2063528114" sldId="1534"/>
        </pc:sldMkLst>
        <pc:spChg chg="mod">
          <ac:chgData name="Harmsel ter, Marjan" userId="5bf7b4e5-383a-4bf6-a1ba-3724f9cc09cb" providerId="ADAL" clId="{9159D7DD-14CE-4CE1-B1B6-287561CC6D31}" dt="2025-03-18T08:52:32.219" v="912" actId="403"/>
          <ac:spMkLst>
            <pc:docMk/>
            <pc:sldMk cId="2063528114" sldId="1534"/>
            <ac:spMk id="35" creationId="{37104C51-0232-62ED-4C6F-1447D06633EE}"/>
          </ac:spMkLst>
        </pc:spChg>
        <pc:spChg chg="mod">
          <ac:chgData name="Harmsel ter, Marjan" userId="5bf7b4e5-383a-4bf6-a1ba-3724f9cc09cb" providerId="ADAL" clId="{9159D7DD-14CE-4CE1-B1B6-287561CC6D31}" dt="2025-03-18T08:54:46.534" v="981" actId="115"/>
          <ac:spMkLst>
            <pc:docMk/>
            <pc:sldMk cId="2063528114" sldId="1534"/>
            <ac:spMk id="36" creationId="{D8EF981A-9BA7-0EB1-9B70-F7FBF2F7DF1C}"/>
          </ac:spMkLst>
        </pc:spChg>
        <pc:picChg chg="add mod">
          <ac:chgData name="Harmsel ter, Marjan" userId="5bf7b4e5-383a-4bf6-a1ba-3724f9cc09cb" providerId="ADAL" clId="{9159D7DD-14CE-4CE1-B1B6-287561CC6D31}" dt="2025-03-18T08:52:39.119" v="915" actId="1076"/>
          <ac:picMkLst>
            <pc:docMk/>
            <pc:sldMk cId="2063528114" sldId="1534"/>
            <ac:picMk id="2" creationId="{251AC2D3-7D17-44FC-3055-7C7C6779008A}"/>
          </ac:picMkLst>
        </pc:picChg>
        <pc:picChg chg="add mod">
          <ac:chgData name="Harmsel ter, Marjan" userId="5bf7b4e5-383a-4bf6-a1ba-3724f9cc09cb" providerId="ADAL" clId="{9159D7DD-14CE-4CE1-B1B6-287561CC6D31}" dt="2025-03-18T08:54:57.709" v="982" actId="1076"/>
          <ac:picMkLst>
            <pc:docMk/>
            <pc:sldMk cId="2063528114" sldId="1534"/>
            <ac:picMk id="9" creationId="{4AB35436-1FC4-CBC7-D4F5-522EE3EFDCBE}"/>
          </ac:picMkLst>
        </pc:picChg>
      </pc:sldChg>
      <pc:sldChg chg="modSp mod">
        <pc:chgData name="Harmsel ter, Marjan" userId="5bf7b4e5-383a-4bf6-a1ba-3724f9cc09cb" providerId="ADAL" clId="{9159D7DD-14CE-4CE1-B1B6-287561CC6D31}" dt="2025-03-18T09:36:36.167" v="1826" actId="6549"/>
        <pc:sldMkLst>
          <pc:docMk/>
          <pc:sldMk cId="782949791" sldId="1535"/>
        </pc:sldMkLst>
        <pc:spChg chg="mod">
          <ac:chgData name="Harmsel ter, Marjan" userId="5bf7b4e5-383a-4bf6-a1ba-3724f9cc09cb" providerId="ADAL" clId="{9159D7DD-14CE-4CE1-B1B6-287561CC6D31}" dt="2025-03-18T09:35:45.389" v="1820" actId="20577"/>
          <ac:spMkLst>
            <pc:docMk/>
            <pc:sldMk cId="782949791" sldId="1535"/>
            <ac:spMk id="35" creationId="{37104C51-0232-62ED-4C6F-1447D06633EE}"/>
          </ac:spMkLst>
        </pc:spChg>
        <pc:spChg chg="mod">
          <ac:chgData name="Harmsel ter, Marjan" userId="5bf7b4e5-383a-4bf6-a1ba-3724f9cc09cb" providerId="ADAL" clId="{9159D7DD-14CE-4CE1-B1B6-287561CC6D31}" dt="2025-03-18T09:36:36.167" v="1826" actId="6549"/>
          <ac:spMkLst>
            <pc:docMk/>
            <pc:sldMk cId="782949791" sldId="1535"/>
            <ac:spMk id="36" creationId="{D8EF981A-9BA7-0EB1-9B70-F7FBF2F7DF1C}"/>
          </ac:spMkLst>
        </pc:spChg>
        <pc:picChg chg="mod">
          <ac:chgData name="Harmsel ter, Marjan" userId="5bf7b4e5-383a-4bf6-a1ba-3724f9cc09cb" providerId="ADAL" clId="{9159D7DD-14CE-4CE1-B1B6-287561CC6D31}" dt="2025-03-18T09:35:34.179" v="1815" actId="1076"/>
          <ac:picMkLst>
            <pc:docMk/>
            <pc:sldMk cId="782949791" sldId="1535"/>
            <ac:picMk id="2" creationId="{8F5084B5-FF14-7974-E7E0-C26D6A7DFA20}"/>
          </ac:picMkLst>
        </pc:picChg>
        <pc:picChg chg="mod">
          <ac:chgData name="Harmsel ter, Marjan" userId="5bf7b4e5-383a-4bf6-a1ba-3724f9cc09cb" providerId="ADAL" clId="{9159D7DD-14CE-4CE1-B1B6-287561CC6D31}" dt="2025-03-18T09:35:17.881" v="1814" actId="1076"/>
          <ac:picMkLst>
            <pc:docMk/>
            <pc:sldMk cId="782949791" sldId="1535"/>
            <ac:picMk id="8" creationId="{9E84E8E6-EB94-1E86-187A-798F829A24B1}"/>
          </ac:picMkLst>
        </pc:picChg>
      </pc:sldChg>
      <pc:sldChg chg="addSp delSp modSp mod">
        <pc:chgData name="Harmsel ter, Marjan" userId="5bf7b4e5-383a-4bf6-a1ba-3724f9cc09cb" providerId="ADAL" clId="{9159D7DD-14CE-4CE1-B1B6-287561CC6D31}" dt="2025-03-18T09:30:53.981" v="1806" actId="20577"/>
        <pc:sldMkLst>
          <pc:docMk/>
          <pc:sldMk cId="4079383388" sldId="1536"/>
        </pc:sldMkLst>
        <pc:spChg chg="mod">
          <ac:chgData name="Harmsel ter, Marjan" userId="5bf7b4e5-383a-4bf6-a1ba-3724f9cc09cb" providerId="ADAL" clId="{9159D7DD-14CE-4CE1-B1B6-287561CC6D31}" dt="2025-03-18T09:30:53.981" v="1806" actId="20577"/>
          <ac:spMkLst>
            <pc:docMk/>
            <pc:sldMk cId="4079383388" sldId="1536"/>
            <ac:spMk id="4" creationId="{D36CDCC8-D80A-3CA3-9903-EC310613197D}"/>
          </ac:spMkLst>
        </pc:spChg>
        <pc:spChg chg="mod">
          <ac:chgData name="Harmsel ter, Marjan" userId="5bf7b4e5-383a-4bf6-a1ba-3724f9cc09cb" providerId="ADAL" clId="{9159D7DD-14CE-4CE1-B1B6-287561CC6D31}" dt="2025-03-18T09:21:25.956" v="1620" actId="1076"/>
          <ac:spMkLst>
            <pc:docMk/>
            <pc:sldMk cId="4079383388" sldId="1536"/>
            <ac:spMk id="11" creationId="{0C4F9546-EE16-6D5E-5A04-5525B9F1BA5E}"/>
          </ac:spMkLst>
        </pc:spChg>
        <pc:spChg chg="mod">
          <ac:chgData name="Harmsel ter, Marjan" userId="5bf7b4e5-383a-4bf6-a1ba-3724f9cc09cb" providerId="ADAL" clId="{9159D7DD-14CE-4CE1-B1B6-287561CC6D31}" dt="2025-03-18T09:21:02.454" v="1595" actId="20577"/>
          <ac:spMkLst>
            <pc:docMk/>
            <pc:sldMk cId="4079383388" sldId="1536"/>
            <ac:spMk id="13" creationId="{4985FF45-EE56-11C3-E0CC-6BBB359031C0}"/>
          </ac:spMkLst>
        </pc:spChg>
        <pc:spChg chg="mod">
          <ac:chgData name="Harmsel ter, Marjan" userId="5bf7b4e5-383a-4bf6-a1ba-3724f9cc09cb" providerId="ADAL" clId="{9159D7DD-14CE-4CE1-B1B6-287561CC6D31}" dt="2025-03-18T09:21:04.894" v="1603" actId="20577"/>
          <ac:spMkLst>
            <pc:docMk/>
            <pc:sldMk cId="4079383388" sldId="1536"/>
            <ac:spMk id="15" creationId="{6EA1F8B7-D4BC-D8B0-E6FD-F33ECB45A1DD}"/>
          </ac:spMkLst>
        </pc:spChg>
        <pc:spChg chg="add del">
          <ac:chgData name="Harmsel ter, Marjan" userId="5bf7b4e5-383a-4bf6-a1ba-3724f9cc09cb" providerId="ADAL" clId="{9159D7DD-14CE-4CE1-B1B6-287561CC6D31}" dt="2025-03-18T09:19:17.387" v="1566" actId="22"/>
          <ac:spMkLst>
            <pc:docMk/>
            <pc:sldMk cId="4079383388" sldId="1536"/>
            <ac:spMk id="26" creationId="{D5FB5DFB-1678-A248-48FC-F70E08C1C3B2}"/>
          </ac:spMkLst>
        </pc:spChg>
        <pc:spChg chg="add mod">
          <ac:chgData name="Harmsel ter, Marjan" userId="5bf7b4e5-383a-4bf6-a1ba-3724f9cc09cb" providerId="ADAL" clId="{9159D7DD-14CE-4CE1-B1B6-287561CC6D31}" dt="2025-03-18T09:23:02.818" v="1711" actId="14100"/>
          <ac:spMkLst>
            <pc:docMk/>
            <pc:sldMk cId="4079383388" sldId="1536"/>
            <ac:spMk id="29" creationId="{6AF53785-6741-6DFA-9B59-1AA2E42E4D6A}"/>
          </ac:spMkLst>
        </pc:spChg>
        <pc:spChg chg="add mod">
          <ac:chgData name="Harmsel ter, Marjan" userId="5bf7b4e5-383a-4bf6-a1ba-3724f9cc09cb" providerId="ADAL" clId="{9159D7DD-14CE-4CE1-B1B6-287561CC6D31}" dt="2025-03-18T09:25:41.244" v="1767" actId="1076"/>
          <ac:spMkLst>
            <pc:docMk/>
            <pc:sldMk cId="4079383388" sldId="1536"/>
            <ac:spMk id="30" creationId="{6E3FB7A3-C9CB-6D2D-AE4C-47D564B18F38}"/>
          </ac:spMkLst>
        </pc:spChg>
        <pc:spChg chg="add del mod">
          <ac:chgData name="Harmsel ter, Marjan" userId="5bf7b4e5-383a-4bf6-a1ba-3724f9cc09cb" providerId="ADAL" clId="{9159D7DD-14CE-4CE1-B1B6-287561CC6D31}" dt="2025-03-18T09:21:13.875" v="1618" actId="478"/>
          <ac:spMkLst>
            <pc:docMk/>
            <pc:sldMk cId="4079383388" sldId="1536"/>
            <ac:spMk id="32" creationId="{6B27AF46-4C50-ACBC-475A-DF500FA68F03}"/>
          </ac:spMkLst>
        </pc:spChg>
        <pc:spChg chg="add del mod">
          <ac:chgData name="Harmsel ter, Marjan" userId="5bf7b4e5-383a-4bf6-a1ba-3724f9cc09cb" providerId="ADAL" clId="{9159D7DD-14CE-4CE1-B1B6-287561CC6D31}" dt="2025-03-18T09:21:13.342" v="1617" actId="478"/>
          <ac:spMkLst>
            <pc:docMk/>
            <pc:sldMk cId="4079383388" sldId="1536"/>
            <ac:spMk id="33" creationId="{F9B4E29A-A299-EAD2-7A0A-6B873F159A16}"/>
          </ac:spMkLst>
        </pc:spChg>
        <pc:picChg chg="del">
          <ac:chgData name="Harmsel ter, Marjan" userId="5bf7b4e5-383a-4bf6-a1ba-3724f9cc09cb" providerId="ADAL" clId="{9159D7DD-14CE-4CE1-B1B6-287561CC6D31}" dt="2025-03-18T09:20:58.323" v="1586" actId="478"/>
          <ac:picMkLst>
            <pc:docMk/>
            <pc:sldMk cId="4079383388" sldId="1536"/>
            <ac:picMk id="9" creationId="{43465D05-F07D-F158-3110-920C6C31C24E}"/>
          </ac:picMkLst>
        </pc:picChg>
        <pc:picChg chg="mod">
          <ac:chgData name="Harmsel ter, Marjan" userId="5bf7b4e5-383a-4bf6-a1ba-3724f9cc09cb" providerId="ADAL" clId="{9159D7DD-14CE-4CE1-B1B6-287561CC6D31}" dt="2025-03-18T09:21:21.969" v="1619" actId="1076"/>
          <ac:picMkLst>
            <pc:docMk/>
            <pc:sldMk cId="4079383388" sldId="1536"/>
            <ac:picMk id="10" creationId="{C2000B64-9C35-D93E-1DBC-399DDDC52029}"/>
          </ac:picMkLst>
        </pc:picChg>
        <pc:picChg chg="del">
          <ac:chgData name="Harmsel ter, Marjan" userId="5bf7b4e5-383a-4bf6-a1ba-3724f9cc09cb" providerId="ADAL" clId="{9159D7DD-14CE-4CE1-B1B6-287561CC6D31}" dt="2025-03-18T09:21:28.961" v="1621" actId="478"/>
          <ac:picMkLst>
            <pc:docMk/>
            <pc:sldMk cId="4079383388" sldId="1536"/>
            <ac:picMk id="24" creationId="{A7CB5B5A-FDCA-8F09-160B-8CFF9EA7A09A}"/>
          </ac:picMkLst>
        </pc:picChg>
        <pc:picChg chg="add mod">
          <ac:chgData name="Harmsel ter, Marjan" userId="5bf7b4e5-383a-4bf6-a1ba-3724f9cc09cb" providerId="ADAL" clId="{9159D7DD-14CE-4CE1-B1B6-287561CC6D31}" dt="2025-03-18T09:19:21.012" v="1567"/>
          <ac:picMkLst>
            <pc:docMk/>
            <pc:sldMk cId="4079383388" sldId="1536"/>
            <ac:picMk id="28" creationId="{DF7C95A4-4821-6948-4B03-12241DF6D227}"/>
          </ac:picMkLst>
        </pc:picChg>
        <pc:picChg chg="add mod">
          <ac:chgData name="Harmsel ter, Marjan" userId="5bf7b4e5-383a-4bf6-a1ba-3724f9cc09cb" providerId="ADAL" clId="{9159D7DD-14CE-4CE1-B1B6-287561CC6D31}" dt="2025-03-18T09:21:42.731" v="1624" actId="1076"/>
          <ac:picMkLst>
            <pc:docMk/>
            <pc:sldMk cId="4079383388" sldId="1536"/>
            <ac:picMk id="34" creationId="{2953F539-A79A-9C71-97A2-C5F6E2A92DAE}"/>
          </ac:picMkLst>
        </pc:picChg>
        <pc:picChg chg="add mod">
          <ac:chgData name="Harmsel ter, Marjan" userId="5bf7b4e5-383a-4bf6-a1ba-3724f9cc09cb" providerId="ADAL" clId="{9159D7DD-14CE-4CE1-B1B6-287561CC6D31}" dt="2025-03-18T09:25:04.468" v="1753" actId="1076"/>
          <ac:picMkLst>
            <pc:docMk/>
            <pc:sldMk cId="4079383388" sldId="1536"/>
            <ac:picMk id="36" creationId="{07F4BD62-0F0D-FACD-E4DB-D26B69C3D2AC}"/>
          </ac:picMkLst>
        </pc:picChg>
      </pc:sldChg>
      <pc:sldChg chg="addSp delSp modSp mod">
        <pc:chgData name="Harmsel ter, Marjan" userId="5bf7b4e5-383a-4bf6-a1ba-3724f9cc09cb" providerId="ADAL" clId="{9159D7DD-14CE-4CE1-B1B6-287561CC6D31}" dt="2025-03-18T08:50:54.991" v="871" actId="1076"/>
        <pc:sldMkLst>
          <pc:docMk/>
          <pc:sldMk cId="148004058" sldId="1537"/>
        </pc:sldMkLst>
        <pc:spChg chg="mod">
          <ac:chgData name="Harmsel ter, Marjan" userId="5bf7b4e5-383a-4bf6-a1ba-3724f9cc09cb" providerId="ADAL" clId="{9159D7DD-14CE-4CE1-B1B6-287561CC6D31}" dt="2025-03-18T08:47:57.845" v="807" actId="404"/>
          <ac:spMkLst>
            <pc:docMk/>
            <pc:sldMk cId="148004058" sldId="1537"/>
            <ac:spMk id="35" creationId="{37104C51-0232-62ED-4C6F-1447D06633EE}"/>
          </ac:spMkLst>
        </pc:spChg>
        <pc:spChg chg="mod">
          <ac:chgData name="Harmsel ter, Marjan" userId="5bf7b4e5-383a-4bf6-a1ba-3724f9cc09cb" providerId="ADAL" clId="{9159D7DD-14CE-4CE1-B1B6-287561CC6D31}" dt="2025-03-18T08:50:50.013" v="869" actId="403"/>
          <ac:spMkLst>
            <pc:docMk/>
            <pc:sldMk cId="148004058" sldId="1537"/>
            <ac:spMk id="36" creationId="{D8EF981A-9BA7-0EB1-9B70-F7FBF2F7DF1C}"/>
          </ac:spMkLst>
        </pc:spChg>
        <pc:picChg chg="add del">
          <ac:chgData name="Harmsel ter, Marjan" userId="5bf7b4e5-383a-4bf6-a1ba-3724f9cc09cb" providerId="ADAL" clId="{9159D7DD-14CE-4CE1-B1B6-287561CC6D31}" dt="2025-03-18T08:46:49.685" v="741" actId="22"/>
          <ac:picMkLst>
            <pc:docMk/>
            <pc:sldMk cId="148004058" sldId="1537"/>
            <ac:picMk id="9" creationId="{EC1A5A40-6296-F6CE-C294-B822387D8887}"/>
          </ac:picMkLst>
        </pc:picChg>
        <pc:picChg chg="add mod">
          <ac:chgData name="Harmsel ter, Marjan" userId="5bf7b4e5-383a-4bf6-a1ba-3724f9cc09cb" providerId="ADAL" clId="{9159D7DD-14CE-4CE1-B1B6-287561CC6D31}" dt="2025-03-18T08:48:23.612" v="809" actId="1076"/>
          <ac:picMkLst>
            <pc:docMk/>
            <pc:sldMk cId="148004058" sldId="1537"/>
            <ac:picMk id="18" creationId="{05091DE4-F785-AE22-C180-9A3B01D1237A}"/>
          </ac:picMkLst>
        </pc:picChg>
        <pc:picChg chg="add mod">
          <ac:chgData name="Harmsel ter, Marjan" userId="5bf7b4e5-383a-4bf6-a1ba-3724f9cc09cb" providerId="ADAL" clId="{9159D7DD-14CE-4CE1-B1B6-287561CC6D31}" dt="2025-03-18T08:47:07.616" v="750" actId="1076"/>
          <ac:picMkLst>
            <pc:docMk/>
            <pc:sldMk cId="148004058" sldId="1537"/>
            <ac:picMk id="19" creationId="{6FC441D5-6EED-F08D-96B8-4332160A20EC}"/>
          </ac:picMkLst>
        </pc:picChg>
        <pc:picChg chg="add mod">
          <ac:chgData name="Harmsel ter, Marjan" userId="5bf7b4e5-383a-4bf6-a1ba-3724f9cc09cb" providerId="ADAL" clId="{9159D7DD-14CE-4CE1-B1B6-287561CC6D31}" dt="2025-03-18T08:50:54.991" v="871" actId="1076"/>
          <ac:picMkLst>
            <pc:docMk/>
            <pc:sldMk cId="148004058" sldId="1537"/>
            <ac:picMk id="21" creationId="{B4080102-E4DB-1D7C-BD38-8FFA361FFDFD}"/>
          </ac:picMkLst>
        </pc:picChg>
      </pc:sldChg>
      <pc:sldChg chg="addSp modSp mod">
        <pc:chgData name="Harmsel ter, Marjan" userId="5bf7b4e5-383a-4bf6-a1ba-3724f9cc09cb" providerId="ADAL" clId="{9159D7DD-14CE-4CE1-B1B6-287561CC6D31}" dt="2025-03-18T08:46:29.647" v="739" actId="115"/>
        <pc:sldMkLst>
          <pc:docMk/>
          <pc:sldMk cId="629919100" sldId="1538"/>
        </pc:sldMkLst>
        <pc:spChg chg="mod">
          <ac:chgData name="Harmsel ter, Marjan" userId="5bf7b4e5-383a-4bf6-a1ba-3724f9cc09cb" providerId="ADAL" clId="{9159D7DD-14CE-4CE1-B1B6-287561CC6D31}" dt="2025-03-18T08:43:13.925" v="668" actId="115"/>
          <ac:spMkLst>
            <pc:docMk/>
            <pc:sldMk cId="629919100" sldId="1538"/>
            <ac:spMk id="35" creationId="{37104C51-0232-62ED-4C6F-1447D06633EE}"/>
          </ac:spMkLst>
        </pc:spChg>
        <pc:spChg chg="mod">
          <ac:chgData name="Harmsel ter, Marjan" userId="5bf7b4e5-383a-4bf6-a1ba-3724f9cc09cb" providerId="ADAL" clId="{9159D7DD-14CE-4CE1-B1B6-287561CC6D31}" dt="2025-03-18T08:46:29.647" v="739" actId="115"/>
          <ac:spMkLst>
            <pc:docMk/>
            <pc:sldMk cId="629919100" sldId="1538"/>
            <ac:spMk id="36" creationId="{D8EF981A-9BA7-0EB1-9B70-F7FBF2F7DF1C}"/>
          </ac:spMkLst>
        </pc:spChg>
        <pc:picChg chg="add mod">
          <ac:chgData name="Harmsel ter, Marjan" userId="5bf7b4e5-383a-4bf6-a1ba-3724f9cc09cb" providerId="ADAL" clId="{9159D7DD-14CE-4CE1-B1B6-287561CC6D31}" dt="2025-03-18T08:42:55.078" v="620" actId="1076"/>
          <ac:picMkLst>
            <pc:docMk/>
            <pc:sldMk cId="629919100" sldId="1538"/>
            <ac:picMk id="2" creationId="{BC058DDA-82FB-5706-90CF-64DC4D8FF0FC}"/>
          </ac:picMkLst>
        </pc:picChg>
        <pc:picChg chg="add mod">
          <ac:chgData name="Harmsel ter, Marjan" userId="5bf7b4e5-383a-4bf6-a1ba-3724f9cc09cb" providerId="ADAL" clId="{9159D7DD-14CE-4CE1-B1B6-287561CC6D31}" dt="2025-03-18T08:45:59.157" v="672" actId="1076"/>
          <ac:picMkLst>
            <pc:docMk/>
            <pc:sldMk cId="629919100" sldId="1538"/>
            <ac:picMk id="9" creationId="{3897772B-1ED7-DE7B-A439-5A6A18476A5A}"/>
          </ac:picMkLst>
        </pc:picChg>
      </pc:sldChg>
      <pc:sldChg chg="addSp modSp mod">
        <pc:chgData name="Harmsel ter, Marjan" userId="5bf7b4e5-383a-4bf6-a1ba-3724f9cc09cb" providerId="ADAL" clId="{9159D7DD-14CE-4CE1-B1B6-287561CC6D31}" dt="2025-03-18T08:42:27.711" v="617" actId="1076"/>
        <pc:sldMkLst>
          <pc:docMk/>
          <pc:sldMk cId="596823672" sldId="1539"/>
        </pc:sldMkLst>
        <pc:spChg chg="mod">
          <ac:chgData name="Harmsel ter, Marjan" userId="5bf7b4e5-383a-4bf6-a1ba-3724f9cc09cb" providerId="ADAL" clId="{9159D7DD-14CE-4CE1-B1B6-287561CC6D31}" dt="2025-03-18T08:38:13.572" v="561" actId="1076"/>
          <ac:spMkLst>
            <pc:docMk/>
            <pc:sldMk cId="596823672" sldId="1539"/>
            <ac:spMk id="33" creationId="{AC757F5E-B016-F947-4518-7C6B9CC7EE04}"/>
          </ac:spMkLst>
        </pc:spChg>
        <pc:spChg chg="mod">
          <ac:chgData name="Harmsel ter, Marjan" userId="5bf7b4e5-383a-4bf6-a1ba-3724f9cc09cb" providerId="ADAL" clId="{9159D7DD-14CE-4CE1-B1B6-287561CC6D31}" dt="2025-03-18T08:38:19.780" v="565" actId="1076"/>
          <ac:spMkLst>
            <pc:docMk/>
            <pc:sldMk cId="596823672" sldId="1539"/>
            <ac:spMk id="34" creationId="{152372B3-00F5-781C-183E-6F2DDF35091D}"/>
          </ac:spMkLst>
        </pc:spChg>
        <pc:spChg chg="mod">
          <ac:chgData name="Harmsel ter, Marjan" userId="5bf7b4e5-383a-4bf6-a1ba-3724f9cc09cb" providerId="ADAL" clId="{9159D7DD-14CE-4CE1-B1B6-287561CC6D31}" dt="2025-03-18T08:38:35.741" v="568" actId="404"/>
          <ac:spMkLst>
            <pc:docMk/>
            <pc:sldMk cId="596823672" sldId="1539"/>
            <ac:spMk id="35" creationId="{37104C51-0232-62ED-4C6F-1447D06633EE}"/>
          </ac:spMkLst>
        </pc:spChg>
        <pc:spChg chg="mod">
          <ac:chgData name="Harmsel ter, Marjan" userId="5bf7b4e5-383a-4bf6-a1ba-3724f9cc09cb" providerId="ADAL" clId="{9159D7DD-14CE-4CE1-B1B6-287561CC6D31}" dt="2025-03-18T08:42:22.423" v="616" actId="6549"/>
          <ac:spMkLst>
            <pc:docMk/>
            <pc:sldMk cId="596823672" sldId="1539"/>
            <ac:spMk id="36" creationId="{D8EF981A-9BA7-0EB1-9B70-F7FBF2F7DF1C}"/>
          </ac:spMkLst>
        </pc:spChg>
        <pc:picChg chg="add mod">
          <ac:chgData name="Harmsel ter, Marjan" userId="5bf7b4e5-383a-4bf6-a1ba-3724f9cc09cb" providerId="ADAL" clId="{9159D7DD-14CE-4CE1-B1B6-287561CC6D31}" dt="2025-03-18T08:37:16.291" v="501" actId="1076"/>
          <ac:picMkLst>
            <pc:docMk/>
            <pc:sldMk cId="596823672" sldId="1539"/>
            <ac:picMk id="8" creationId="{F1155A53-E987-658A-DBC6-D04858C9B835}"/>
          </ac:picMkLst>
        </pc:picChg>
        <pc:picChg chg="add mod">
          <ac:chgData name="Harmsel ter, Marjan" userId="5bf7b4e5-383a-4bf6-a1ba-3724f9cc09cb" providerId="ADAL" clId="{9159D7DD-14CE-4CE1-B1B6-287561CC6D31}" dt="2025-03-18T08:42:27.711" v="617" actId="1076"/>
          <ac:picMkLst>
            <pc:docMk/>
            <pc:sldMk cId="596823672" sldId="1539"/>
            <ac:picMk id="18" creationId="{96410E70-7146-3638-AFDE-5FBA64AA19D0}"/>
          </ac:picMkLst>
        </pc:picChg>
      </pc:sldChg>
      <pc:sldChg chg="del">
        <pc:chgData name="Harmsel ter, Marjan" userId="5bf7b4e5-383a-4bf6-a1ba-3724f9cc09cb" providerId="ADAL" clId="{9159D7DD-14CE-4CE1-B1B6-287561CC6D31}" dt="2025-03-18T09:27:02.754" v="1804" actId="47"/>
        <pc:sldMkLst>
          <pc:docMk/>
          <pc:sldMk cId="3007520204" sldId="1540"/>
        </pc:sldMkLst>
      </pc:sldChg>
      <pc:sldChg chg="del">
        <pc:chgData name="Harmsel ter, Marjan" userId="5bf7b4e5-383a-4bf6-a1ba-3724f9cc09cb" providerId="ADAL" clId="{9159D7DD-14CE-4CE1-B1B6-287561CC6D31}" dt="2025-03-18T07:50:34.872" v="267" actId="47"/>
        <pc:sldMkLst>
          <pc:docMk/>
          <pc:sldMk cId="583016499" sldId="1541"/>
        </pc:sldMkLst>
      </pc:sldChg>
    </pc:docChg>
  </pc:docChgLst>
  <pc:docChgLst>
    <pc:chgData name="Routledge, Mandy" userId="bacdedf5-8e30-494b-ad8b-f27fa30c4f8d" providerId="ADAL" clId="{9BB96FBF-8CBB-4471-BAD6-22658207AE9D}"/>
    <pc:docChg chg="modSld">
      <pc:chgData name="Routledge, Mandy" userId="bacdedf5-8e30-494b-ad8b-f27fa30c4f8d" providerId="ADAL" clId="{9BB96FBF-8CBB-4471-BAD6-22658207AE9D}" dt="2024-12-17T09:37:30.805" v="0"/>
      <pc:docMkLst>
        <pc:docMk/>
      </pc:docMkLst>
      <pc:sldChg chg="modSp mod">
        <pc:chgData name="Routledge, Mandy" userId="bacdedf5-8e30-494b-ad8b-f27fa30c4f8d" providerId="ADAL" clId="{9BB96FBF-8CBB-4471-BAD6-22658207AE9D}" dt="2024-12-17T09:37:30.805" v="0"/>
        <pc:sldMkLst>
          <pc:docMk/>
          <pc:sldMk cId="323006580" sldId="548"/>
        </pc:sldMkLst>
        <pc:spChg chg="mod">
          <ac:chgData name="Routledge, Mandy" userId="bacdedf5-8e30-494b-ad8b-f27fa30c4f8d" providerId="ADAL" clId="{9BB96FBF-8CBB-4471-BAD6-22658207AE9D}" dt="2024-12-17T09:37:30.805" v="0"/>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Vrielink, Francis" userId="3d258d00-cfd8-41c5-9f04-1a5a39faef2f" providerId="ADAL" clId="{2286F43B-DF07-4454-AF46-6E08180F3CB2}"/>
    <pc:docChg chg="modSld">
      <pc:chgData name="Vrielink, Francis" userId="3d258d00-cfd8-41c5-9f04-1a5a39faef2f" providerId="ADAL" clId="{2286F43B-DF07-4454-AF46-6E08180F3CB2}" dt="2025-03-03T12:15:10.018" v="4" actId="20577"/>
      <pc:docMkLst>
        <pc:docMk/>
      </pc:docMkLst>
      <pc:sldChg chg="modSp mod">
        <pc:chgData name="Vrielink, Francis" userId="3d258d00-cfd8-41c5-9f04-1a5a39faef2f" providerId="ADAL" clId="{2286F43B-DF07-4454-AF46-6E08180F3CB2}" dt="2025-03-03T12:15:10.018" v="4" actId="20577"/>
        <pc:sldMkLst>
          <pc:docMk/>
          <pc:sldMk cId="323006580" sldId="548"/>
        </pc:sldMkLst>
        <pc:spChg chg="mod">
          <ac:chgData name="Vrielink, Francis" userId="3d258d00-cfd8-41c5-9f04-1a5a39faef2f" providerId="ADAL" clId="{2286F43B-DF07-4454-AF46-6E08180F3CB2}" dt="2025-03-03T12:15:10.018" v="4" actId="20577"/>
          <ac:spMkLst>
            <pc:docMk/>
            <pc:sldMk cId="323006580" sldId="548"/>
            <ac:spMk id="3" creationId="{00000000-0000-0000-0000-000000000000}"/>
          </ac:spMkLst>
        </pc:spChg>
      </pc:sldChg>
    </pc:docChg>
  </pc:docChgLst>
  <pc:docChgLst>
    <pc:chgData name="Routledge, Mandy" userId="bacdedf5-8e30-494b-ad8b-f27fa30c4f8d" providerId="ADAL" clId="{1F1F63D6-462D-4411-9B20-20BA96BC515D}"/>
    <pc:docChg chg="undo custSel addSld delSld modSld sldOrd modSection">
      <pc:chgData name="Routledge, Mandy" userId="bacdedf5-8e30-494b-ad8b-f27fa30c4f8d" providerId="ADAL" clId="{1F1F63D6-462D-4411-9B20-20BA96BC515D}" dt="2025-03-18T10:10:55.604" v="893" actId="6549"/>
      <pc:docMkLst>
        <pc:docMk/>
      </pc:docMkLst>
      <pc:sldChg chg="modSp mod modNotes modNotesTx">
        <pc:chgData name="Routledge, Mandy" userId="bacdedf5-8e30-494b-ad8b-f27fa30c4f8d" providerId="ADAL" clId="{1F1F63D6-462D-4411-9B20-20BA96BC515D}" dt="2025-03-18T10:10:55.604" v="893" actId="6549"/>
        <pc:sldMkLst>
          <pc:docMk/>
          <pc:sldMk cId="2189114603" sldId="1437"/>
        </pc:sldMkLst>
        <pc:spChg chg="mod">
          <ac:chgData name="Routledge, Mandy" userId="bacdedf5-8e30-494b-ad8b-f27fa30c4f8d" providerId="ADAL" clId="{1F1F63D6-462D-4411-9B20-20BA96BC515D}" dt="2025-03-18T10:10:55.604" v="893" actId="6549"/>
          <ac:spMkLst>
            <pc:docMk/>
            <pc:sldMk cId="2189114603" sldId="1437"/>
            <ac:spMk id="3" creationId="{00000000-0000-0000-0000-000000000000}"/>
          </ac:spMkLst>
        </pc:spChg>
      </pc:sldChg>
      <pc:sldChg chg="add del">
        <pc:chgData name="Routledge, Mandy" userId="bacdedf5-8e30-494b-ad8b-f27fa30c4f8d" providerId="ADAL" clId="{1F1F63D6-462D-4411-9B20-20BA96BC515D}" dt="2025-03-17T18:09:40.446" v="506" actId="47"/>
        <pc:sldMkLst>
          <pc:docMk/>
          <pc:sldMk cId="3244961543" sldId="1438"/>
        </pc:sldMkLst>
      </pc:sldChg>
      <pc:sldChg chg="modSp mod">
        <pc:chgData name="Routledge, Mandy" userId="bacdedf5-8e30-494b-ad8b-f27fa30c4f8d" providerId="ADAL" clId="{1F1F63D6-462D-4411-9B20-20BA96BC515D}" dt="2025-03-17T17:55:35.171" v="24" actId="20577"/>
        <pc:sldMkLst>
          <pc:docMk/>
          <pc:sldMk cId="3852907103" sldId="1460"/>
        </pc:sldMkLst>
        <pc:spChg chg="mod">
          <ac:chgData name="Routledge, Mandy" userId="bacdedf5-8e30-494b-ad8b-f27fa30c4f8d" providerId="ADAL" clId="{1F1F63D6-462D-4411-9B20-20BA96BC515D}" dt="2025-03-17T17:55:35.171" v="24" actId="20577"/>
          <ac:spMkLst>
            <pc:docMk/>
            <pc:sldMk cId="3852907103" sldId="1460"/>
            <ac:spMk id="6" creationId="{00000000-0000-0000-0000-000000000000}"/>
          </ac:spMkLst>
        </pc:spChg>
      </pc:sldChg>
      <pc:sldChg chg="addSp modSp mod">
        <pc:chgData name="Routledge, Mandy" userId="bacdedf5-8e30-494b-ad8b-f27fa30c4f8d" providerId="ADAL" clId="{1F1F63D6-462D-4411-9B20-20BA96BC515D}" dt="2025-03-17T18:21:07.529" v="652"/>
        <pc:sldMkLst>
          <pc:docMk/>
          <pc:sldMk cId="4207872812" sldId="1475"/>
        </pc:sldMkLst>
        <pc:spChg chg="mod">
          <ac:chgData name="Routledge, Mandy" userId="bacdedf5-8e30-494b-ad8b-f27fa30c4f8d" providerId="ADAL" clId="{1F1F63D6-462D-4411-9B20-20BA96BC515D}" dt="2025-03-17T17:55:41.520" v="38" actId="20577"/>
          <ac:spMkLst>
            <pc:docMk/>
            <pc:sldMk cId="4207872812" sldId="1475"/>
            <ac:spMk id="6" creationId="{00000000-0000-0000-0000-000000000000}"/>
          </ac:spMkLst>
        </pc:spChg>
        <pc:picChg chg="add mod">
          <ac:chgData name="Routledge, Mandy" userId="bacdedf5-8e30-494b-ad8b-f27fa30c4f8d" providerId="ADAL" clId="{1F1F63D6-462D-4411-9B20-20BA96BC515D}" dt="2025-03-17T18:21:07.529" v="652"/>
          <ac:picMkLst>
            <pc:docMk/>
            <pc:sldMk cId="4207872812" sldId="1475"/>
            <ac:picMk id="2" creationId="{C6A08549-126D-E748-D015-A359F0ED02CC}"/>
          </ac:picMkLst>
        </pc:picChg>
      </pc:sldChg>
      <pc:sldChg chg="modSp mod">
        <pc:chgData name="Routledge, Mandy" userId="bacdedf5-8e30-494b-ad8b-f27fa30c4f8d" providerId="ADAL" clId="{1F1F63D6-462D-4411-9B20-20BA96BC515D}" dt="2025-03-17T17:55:49.680" v="56" actId="20577"/>
        <pc:sldMkLst>
          <pc:docMk/>
          <pc:sldMk cId="2452007587" sldId="1476"/>
        </pc:sldMkLst>
        <pc:spChg chg="mod">
          <ac:chgData name="Routledge, Mandy" userId="bacdedf5-8e30-494b-ad8b-f27fa30c4f8d" providerId="ADAL" clId="{1F1F63D6-462D-4411-9B20-20BA96BC515D}" dt="2025-03-17T17:55:49.680" v="56" actId="20577"/>
          <ac:spMkLst>
            <pc:docMk/>
            <pc:sldMk cId="2452007587" sldId="1476"/>
            <ac:spMk id="6" creationId="{00000000-0000-0000-0000-000000000000}"/>
          </ac:spMkLst>
        </pc:spChg>
      </pc:sldChg>
      <pc:sldChg chg="modSp mod">
        <pc:chgData name="Routledge, Mandy" userId="bacdedf5-8e30-494b-ad8b-f27fa30c4f8d" providerId="ADAL" clId="{1F1F63D6-462D-4411-9B20-20BA96BC515D}" dt="2025-03-17T17:56:04.584" v="58" actId="20577"/>
        <pc:sldMkLst>
          <pc:docMk/>
          <pc:sldMk cId="2709048002" sldId="1477"/>
        </pc:sldMkLst>
        <pc:spChg chg="mod">
          <ac:chgData name="Routledge, Mandy" userId="bacdedf5-8e30-494b-ad8b-f27fa30c4f8d" providerId="ADAL" clId="{1F1F63D6-462D-4411-9B20-20BA96BC515D}" dt="2025-03-17T17:56:04.584" v="58" actId="20577"/>
          <ac:spMkLst>
            <pc:docMk/>
            <pc:sldMk cId="2709048002" sldId="1477"/>
            <ac:spMk id="6" creationId="{00000000-0000-0000-0000-000000000000}"/>
          </ac:spMkLst>
        </pc:spChg>
      </pc:sldChg>
      <pc:sldChg chg="modSp mod">
        <pc:chgData name="Routledge, Mandy" userId="bacdedf5-8e30-494b-ad8b-f27fa30c4f8d" providerId="ADAL" clId="{1F1F63D6-462D-4411-9B20-20BA96BC515D}" dt="2025-03-17T17:56:09.541" v="68" actId="20577"/>
        <pc:sldMkLst>
          <pc:docMk/>
          <pc:sldMk cId="4074911733" sldId="1478"/>
        </pc:sldMkLst>
        <pc:spChg chg="mod">
          <ac:chgData name="Routledge, Mandy" userId="bacdedf5-8e30-494b-ad8b-f27fa30c4f8d" providerId="ADAL" clId="{1F1F63D6-462D-4411-9B20-20BA96BC515D}" dt="2025-03-17T17:56:09.541" v="68" actId="20577"/>
          <ac:spMkLst>
            <pc:docMk/>
            <pc:sldMk cId="4074911733" sldId="1478"/>
            <ac:spMk id="6" creationId="{00000000-0000-0000-0000-000000000000}"/>
          </ac:spMkLst>
        </pc:spChg>
      </pc:sldChg>
      <pc:sldChg chg="addSp modSp mod">
        <pc:chgData name="Routledge, Mandy" userId="bacdedf5-8e30-494b-ad8b-f27fa30c4f8d" providerId="ADAL" clId="{1F1F63D6-462D-4411-9B20-20BA96BC515D}" dt="2025-03-17T18:07:51.859" v="433" actId="1076"/>
        <pc:sldMkLst>
          <pc:docMk/>
          <pc:sldMk cId="4210467006" sldId="1479"/>
        </pc:sldMkLst>
        <pc:spChg chg="mod">
          <ac:chgData name="Routledge, Mandy" userId="bacdedf5-8e30-494b-ad8b-f27fa30c4f8d" providerId="ADAL" clId="{1F1F63D6-462D-4411-9B20-20BA96BC515D}" dt="2025-03-17T17:56:15.515" v="79" actId="20577"/>
          <ac:spMkLst>
            <pc:docMk/>
            <pc:sldMk cId="4210467006" sldId="1479"/>
            <ac:spMk id="6" creationId="{00000000-0000-0000-0000-000000000000}"/>
          </ac:spMkLst>
        </pc:spChg>
        <pc:picChg chg="add mod">
          <ac:chgData name="Routledge, Mandy" userId="bacdedf5-8e30-494b-ad8b-f27fa30c4f8d" providerId="ADAL" clId="{1F1F63D6-462D-4411-9B20-20BA96BC515D}" dt="2025-03-17T18:07:51.859" v="433" actId="1076"/>
          <ac:picMkLst>
            <pc:docMk/>
            <pc:sldMk cId="4210467006" sldId="1479"/>
            <ac:picMk id="2" creationId="{A68D64B2-C315-6BED-6408-2590729CE73E}"/>
          </ac:picMkLst>
        </pc:picChg>
      </pc:sldChg>
      <pc:sldChg chg="addSp modSp mod">
        <pc:chgData name="Routledge, Mandy" userId="bacdedf5-8e30-494b-ad8b-f27fa30c4f8d" providerId="ADAL" clId="{1F1F63D6-462D-4411-9B20-20BA96BC515D}" dt="2025-03-17T18:06:12.119" v="428" actId="1076"/>
        <pc:sldMkLst>
          <pc:docMk/>
          <pc:sldMk cId="1487044012" sldId="1480"/>
        </pc:sldMkLst>
        <pc:spChg chg="mod">
          <ac:chgData name="Routledge, Mandy" userId="bacdedf5-8e30-494b-ad8b-f27fa30c4f8d" providerId="ADAL" clId="{1F1F63D6-462D-4411-9B20-20BA96BC515D}" dt="2025-03-17T17:56:31.147" v="95" actId="20577"/>
          <ac:spMkLst>
            <pc:docMk/>
            <pc:sldMk cId="1487044012" sldId="1480"/>
            <ac:spMk id="6" creationId="{00000000-0000-0000-0000-000000000000}"/>
          </ac:spMkLst>
        </pc:spChg>
        <pc:picChg chg="add mod">
          <ac:chgData name="Routledge, Mandy" userId="bacdedf5-8e30-494b-ad8b-f27fa30c4f8d" providerId="ADAL" clId="{1F1F63D6-462D-4411-9B20-20BA96BC515D}" dt="2025-03-17T18:06:12.119" v="428" actId="1076"/>
          <ac:picMkLst>
            <pc:docMk/>
            <pc:sldMk cId="1487044012" sldId="1480"/>
            <ac:picMk id="3" creationId="{ED88DA70-3F4F-7141-AE5D-709A76262B7D}"/>
          </ac:picMkLst>
        </pc:picChg>
      </pc:sldChg>
      <pc:sldChg chg="modSp mod">
        <pc:chgData name="Routledge, Mandy" userId="bacdedf5-8e30-494b-ad8b-f27fa30c4f8d" providerId="ADAL" clId="{1F1F63D6-462D-4411-9B20-20BA96BC515D}" dt="2025-03-17T17:56:35.809" v="104" actId="20577"/>
        <pc:sldMkLst>
          <pc:docMk/>
          <pc:sldMk cId="3779434736" sldId="1481"/>
        </pc:sldMkLst>
        <pc:spChg chg="mod">
          <ac:chgData name="Routledge, Mandy" userId="bacdedf5-8e30-494b-ad8b-f27fa30c4f8d" providerId="ADAL" clId="{1F1F63D6-462D-4411-9B20-20BA96BC515D}" dt="2025-03-17T17:56:35.809" v="104" actId="20577"/>
          <ac:spMkLst>
            <pc:docMk/>
            <pc:sldMk cId="3779434736" sldId="1481"/>
            <ac:spMk id="6" creationId="{00000000-0000-0000-0000-000000000000}"/>
          </ac:spMkLst>
        </pc:spChg>
      </pc:sldChg>
      <pc:sldChg chg="delSp modSp del mod">
        <pc:chgData name="Routledge, Mandy" userId="bacdedf5-8e30-494b-ad8b-f27fa30c4f8d" providerId="ADAL" clId="{1F1F63D6-462D-4411-9B20-20BA96BC515D}" dt="2025-03-17T17:59:53.226" v="236" actId="47"/>
        <pc:sldMkLst>
          <pc:docMk/>
          <pc:sldMk cId="1201727269" sldId="1482"/>
        </pc:sldMkLst>
        <pc:spChg chg="del mod">
          <ac:chgData name="Routledge, Mandy" userId="bacdedf5-8e30-494b-ad8b-f27fa30c4f8d" providerId="ADAL" clId="{1F1F63D6-462D-4411-9B20-20BA96BC515D}" dt="2025-03-17T17:59:48.169" v="233" actId="21"/>
          <ac:spMkLst>
            <pc:docMk/>
            <pc:sldMk cId="1201727269" sldId="1482"/>
            <ac:spMk id="6" creationId="{00000000-0000-0000-0000-000000000000}"/>
          </ac:spMkLst>
        </pc:spChg>
      </pc:sldChg>
      <pc:sldChg chg="delSp modSp del mod">
        <pc:chgData name="Routledge, Mandy" userId="bacdedf5-8e30-494b-ad8b-f27fa30c4f8d" providerId="ADAL" clId="{1F1F63D6-462D-4411-9B20-20BA96BC515D}" dt="2025-03-17T18:00:01.580" v="240" actId="47"/>
        <pc:sldMkLst>
          <pc:docMk/>
          <pc:sldMk cId="2904738428" sldId="1483"/>
        </pc:sldMkLst>
        <pc:spChg chg="del mod">
          <ac:chgData name="Routledge, Mandy" userId="bacdedf5-8e30-494b-ad8b-f27fa30c4f8d" providerId="ADAL" clId="{1F1F63D6-462D-4411-9B20-20BA96BC515D}" dt="2025-03-17T17:59:56.625" v="237" actId="21"/>
          <ac:spMkLst>
            <pc:docMk/>
            <pc:sldMk cId="2904738428" sldId="1483"/>
            <ac:spMk id="6" creationId="{00000000-0000-0000-0000-000000000000}"/>
          </ac:spMkLst>
        </pc:spChg>
      </pc:sldChg>
      <pc:sldChg chg="add del">
        <pc:chgData name="Routledge, Mandy" userId="bacdedf5-8e30-494b-ad8b-f27fa30c4f8d" providerId="ADAL" clId="{1F1F63D6-462D-4411-9B20-20BA96BC515D}" dt="2025-03-17T17:58:59.594" v="231" actId="47"/>
        <pc:sldMkLst>
          <pc:docMk/>
          <pc:sldMk cId="2753803613" sldId="1496"/>
        </pc:sldMkLst>
      </pc:sldChg>
      <pc:sldChg chg="addSp delSp modSp add mod">
        <pc:chgData name="Routledge, Mandy" userId="bacdedf5-8e30-494b-ad8b-f27fa30c4f8d" providerId="ADAL" clId="{1F1F63D6-462D-4411-9B20-20BA96BC515D}" dt="2025-03-17T17:59:59.834" v="239"/>
        <pc:sldMkLst>
          <pc:docMk/>
          <pc:sldMk cId="3285008400" sldId="1497"/>
        </pc:sldMkLst>
        <pc:spChg chg="add mod">
          <ac:chgData name="Routledge, Mandy" userId="bacdedf5-8e30-494b-ad8b-f27fa30c4f8d" providerId="ADAL" clId="{1F1F63D6-462D-4411-9B20-20BA96BC515D}" dt="2025-03-17T17:59:59.834" v="239"/>
          <ac:spMkLst>
            <pc:docMk/>
            <pc:sldMk cId="3285008400" sldId="1497"/>
            <ac:spMk id="2" creationId="{00000000-0000-0000-0000-000000000000}"/>
          </ac:spMkLst>
        </pc:spChg>
        <pc:spChg chg="del">
          <ac:chgData name="Routledge, Mandy" userId="bacdedf5-8e30-494b-ad8b-f27fa30c4f8d" providerId="ADAL" clId="{1F1F63D6-462D-4411-9B20-20BA96BC515D}" dt="2025-03-17T17:59:59.381" v="238" actId="478"/>
          <ac:spMkLst>
            <pc:docMk/>
            <pc:sldMk cId="3285008400" sldId="1497"/>
            <ac:spMk id="6" creationId="{00000000-0000-0000-0000-000000000000}"/>
          </ac:spMkLst>
        </pc:spChg>
      </pc:sldChg>
      <pc:sldChg chg="add del">
        <pc:chgData name="Routledge, Mandy" userId="bacdedf5-8e30-494b-ad8b-f27fa30c4f8d" providerId="ADAL" clId="{1F1F63D6-462D-4411-9B20-20BA96BC515D}" dt="2025-03-17T18:01:14.715" v="351" actId="47"/>
        <pc:sldMkLst>
          <pc:docMk/>
          <pc:sldMk cId="2702379140" sldId="1499"/>
        </pc:sldMkLst>
      </pc:sldChg>
      <pc:sldChg chg="addSp modSp mod">
        <pc:chgData name="Routledge, Mandy" userId="bacdedf5-8e30-494b-ad8b-f27fa30c4f8d" providerId="ADAL" clId="{1F1F63D6-462D-4411-9B20-20BA96BC515D}" dt="2025-03-17T17:58:56.870" v="230"/>
        <pc:sldMkLst>
          <pc:docMk/>
          <pc:sldMk cId="2967928418" sldId="1511"/>
        </pc:sldMkLst>
        <pc:spChg chg="mod">
          <ac:chgData name="Routledge, Mandy" userId="bacdedf5-8e30-494b-ad8b-f27fa30c4f8d" providerId="ADAL" clId="{1F1F63D6-462D-4411-9B20-20BA96BC515D}" dt="2025-03-17T17:58:10.727" v="141" actId="20577"/>
          <ac:spMkLst>
            <pc:docMk/>
            <pc:sldMk cId="2967928418" sldId="1511"/>
            <ac:spMk id="33" creationId="{AC757F5E-B016-F947-4518-7C6B9CC7EE04}"/>
          </ac:spMkLst>
        </pc:spChg>
        <pc:spChg chg="mod">
          <ac:chgData name="Routledge, Mandy" userId="bacdedf5-8e30-494b-ad8b-f27fa30c4f8d" providerId="ADAL" clId="{1F1F63D6-462D-4411-9B20-20BA96BC515D}" dt="2025-03-17T17:58:14.332" v="153" actId="20577"/>
          <ac:spMkLst>
            <pc:docMk/>
            <pc:sldMk cId="2967928418" sldId="1511"/>
            <ac:spMk id="34" creationId="{152372B3-00F5-781C-183E-6F2DDF35091D}"/>
          </ac:spMkLst>
        </pc:spChg>
        <pc:spChg chg="mod">
          <ac:chgData name="Routledge, Mandy" userId="bacdedf5-8e30-494b-ad8b-f27fa30c4f8d" providerId="ADAL" clId="{1F1F63D6-462D-4411-9B20-20BA96BC515D}" dt="2025-03-17T17:58:40.154" v="226"/>
          <ac:spMkLst>
            <pc:docMk/>
            <pc:sldMk cId="2967928418" sldId="1511"/>
            <ac:spMk id="35" creationId="{37104C51-0232-62ED-4C6F-1447D06633EE}"/>
          </ac:spMkLst>
        </pc:spChg>
        <pc:spChg chg="mod">
          <ac:chgData name="Routledge, Mandy" userId="bacdedf5-8e30-494b-ad8b-f27fa30c4f8d" providerId="ADAL" clId="{1F1F63D6-462D-4411-9B20-20BA96BC515D}" dt="2025-03-17T17:58:49.138" v="228" actId="6549"/>
          <ac:spMkLst>
            <pc:docMk/>
            <pc:sldMk cId="2967928418" sldId="1511"/>
            <ac:spMk id="36" creationId="{D8EF981A-9BA7-0EB1-9B70-F7FBF2F7DF1C}"/>
          </ac:spMkLst>
        </pc:spChg>
        <pc:picChg chg="add mod">
          <ac:chgData name="Routledge, Mandy" userId="bacdedf5-8e30-494b-ad8b-f27fa30c4f8d" providerId="ADAL" clId="{1F1F63D6-462D-4411-9B20-20BA96BC515D}" dt="2025-03-17T17:58:52.437" v="229"/>
          <ac:picMkLst>
            <pc:docMk/>
            <pc:sldMk cId="2967928418" sldId="1511"/>
            <ac:picMk id="2" creationId="{9BE95CCD-F7E3-1C53-D5E8-5E263CBE0C02}"/>
          </ac:picMkLst>
        </pc:picChg>
        <pc:picChg chg="add mod">
          <ac:chgData name="Routledge, Mandy" userId="bacdedf5-8e30-494b-ad8b-f27fa30c4f8d" providerId="ADAL" clId="{1F1F63D6-462D-4411-9B20-20BA96BC515D}" dt="2025-03-17T17:58:56.870" v="230"/>
          <ac:picMkLst>
            <pc:docMk/>
            <pc:sldMk cId="2967928418" sldId="1511"/>
            <ac:picMk id="8" creationId="{85FA58D2-9DAA-5673-1C45-41B923DA6285}"/>
          </ac:picMkLst>
        </pc:picChg>
      </pc:sldChg>
      <pc:sldChg chg="add del">
        <pc:chgData name="Routledge, Mandy" userId="bacdedf5-8e30-494b-ad8b-f27fa30c4f8d" providerId="ADAL" clId="{1F1F63D6-462D-4411-9B20-20BA96BC515D}" dt="2025-03-17T18:22:51.119" v="748" actId="47"/>
        <pc:sldMkLst>
          <pc:docMk/>
          <pc:sldMk cId="18674450" sldId="1522"/>
        </pc:sldMkLst>
      </pc:sldChg>
      <pc:sldChg chg="addSp delSp modSp add mod">
        <pc:chgData name="Routledge, Mandy" userId="bacdedf5-8e30-494b-ad8b-f27fa30c4f8d" providerId="ADAL" clId="{1F1F63D6-462D-4411-9B20-20BA96BC515D}" dt="2025-03-17T18:05:56.933" v="425" actId="22"/>
        <pc:sldMkLst>
          <pc:docMk/>
          <pc:sldMk cId="2422557058" sldId="1528"/>
        </pc:sldMkLst>
        <pc:spChg chg="add mod">
          <ac:chgData name="Routledge, Mandy" userId="bacdedf5-8e30-494b-ad8b-f27fa30c4f8d" providerId="ADAL" clId="{1F1F63D6-462D-4411-9B20-20BA96BC515D}" dt="2025-03-17T18:05:25.310" v="423" actId="1076"/>
          <ac:spMkLst>
            <pc:docMk/>
            <pc:sldMk cId="2422557058" sldId="1528"/>
            <ac:spMk id="10" creationId="{36C79581-F5C1-40AA-5B30-025B7CA5C33F}"/>
          </ac:spMkLst>
        </pc:spChg>
        <pc:spChg chg="add mod ord">
          <ac:chgData name="Routledge, Mandy" userId="bacdedf5-8e30-494b-ad8b-f27fa30c4f8d" providerId="ADAL" clId="{1F1F63D6-462D-4411-9B20-20BA96BC515D}" dt="2025-03-17T18:05:22.561" v="422" actId="14100"/>
          <ac:spMkLst>
            <pc:docMk/>
            <pc:sldMk cId="2422557058" sldId="1528"/>
            <ac:spMk id="11" creationId="{3D747AE7-C576-4BB0-43BD-DE58E07EA14F}"/>
          </ac:spMkLst>
        </pc:spChg>
        <pc:spChg chg="mod">
          <ac:chgData name="Routledge, Mandy" userId="bacdedf5-8e30-494b-ad8b-f27fa30c4f8d" providerId="ADAL" clId="{1F1F63D6-462D-4411-9B20-20BA96BC515D}" dt="2025-03-17T18:05:04.974" v="416" actId="1076"/>
          <ac:spMkLst>
            <pc:docMk/>
            <pc:sldMk cId="2422557058" sldId="1528"/>
            <ac:spMk id="17" creationId="{AB86235B-CBC0-F9DB-29F4-F23367831B1B}"/>
          </ac:spMkLst>
        </pc:spChg>
        <pc:picChg chg="add del">
          <ac:chgData name="Routledge, Mandy" userId="bacdedf5-8e30-494b-ad8b-f27fa30c4f8d" providerId="ADAL" clId="{1F1F63D6-462D-4411-9B20-20BA96BC515D}" dt="2025-03-17T18:05:56.933" v="425" actId="22"/>
          <ac:picMkLst>
            <pc:docMk/>
            <pc:sldMk cId="2422557058" sldId="1528"/>
            <ac:picMk id="24" creationId="{ED14CAD5-B6BA-00F3-0372-A49FBD27F9B0}"/>
          </ac:picMkLst>
        </pc:picChg>
      </pc:sldChg>
      <pc:sldChg chg="add modNotes">
        <pc:chgData name="Routledge, Mandy" userId="bacdedf5-8e30-494b-ad8b-f27fa30c4f8d" providerId="ADAL" clId="{1F1F63D6-462D-4411-9B20-20BA96BC515D}" dt="2025-03-17T17:19:58.797" v="12" actId="27636"/>
        <pc:sldMkLst>
          <pc:docMk/>
          <pc:sldMk cId="2177379986" sldId="1530"/>
        </pc:sldMkLst>
      </pc:sldChg>
      <pc:sldChg chg="addSp modSp add mod">
        <pc:chgData name="Routledge, Mandy" userId="bacdedf5-8e30-494b-ad8b-f27fa30c4f8d" providerId="ADAL" clId="{1F1F63D6-462D-4411-9B20-20BA96BC515D}" dt="2025-03-17T18:01:12.603" v="350"/>
        <pc:sldMkLst>
          <pc:docMk/>
          <pc:sldMk cId="1367444485" sldId="1531"/>
        </pc:sldMkLst>
        <pc:spChg chg="mod">
          <ac:chgData name="Routledge, Mandy" userId="bacdedf5-8e30-494b-ad8b-f27fa30c4f8d" providerId="ADAL" clId="{1F1F63D6-462D-4411-9B20-20BA96BC515D}" dt="2025-03-17T18:00:18.115" v="249" actId="20577"/>
          <ac:spMkLst>
            <pc:docMk/>
            <pc:sldMk cId="1367444485" sldId="1531"/>
            <ac:spMk id="33" creationId="{AC757F5E-B016-F947-4518-7C6B9CC7EE04}"/>
          </ac:spMkLst>
        </pc:spChg>
        <pc:spChg chg="mod">
          <ac:chgData name="Routledge, Mandy" userId="bacdedf5-8e30-494b-ad8b-f27fa30c4f8d" providerId="ADAL" clId="{1F1F63D6-462D-4411-9B20-20BA96BC515D}" dt="2025-03-17T18:00:21.449" v="257" actId="20577"/>
          <ac:spMkLst>
            <pc:docMk/>
            <pc:sldMk cId="1367444485" sldId="1531"/>
            <ac:spMk id="34" creationId="{152372B3-00F5-781C-183E-6F2DDF35091D}"/>
          </ac:spMkLst>
        </pc:spChg>
        <pc:spChg chg="mod">
          <ac:chgData name="Routledge, Mandy" userId="bacdedf5-8e30-494b-ad8b-f27fa30c4f8d" providerId="ADAL" clId="{1F1F63D6-462D-4411-9B20-20BA96BC515D}" dt="2025-03-17T18:00:57.643" v="347" actId="6549"/>
          <ac:spMkLst>
            <pc:docMk/>
            <pc:sldMk cId="1367444485" sldId="1531"/>
            <ac:spMk id="35" creationId="{37104C51-0232-62ED-4C6F-1447D06633EE}"/>
          </ac:spMkLst>
        </pc:spChg>
        <pc:spChg chg="mod">
          <ac:chgData name="Routledge, Mandy" userId="bacdedf5-8e30-494b-ad8b-f27fa30c4f8d" providerId="ADAL" clId="{1F1F63D6-462D-4411-9B20-20BA96BC515D}" dt="2025-03-17T18:01:04.629" v="348"/>
          <ac:spMkLst>
            <pc:docMk/>
            <pc:sldMk cId="1367444485" sldId="1531"/>
            <ac:spMk id="36" creationId="{D8EF981A-9BA7-0EB1-9B70-F7FBF2F7DF1C}"/>
          </ac:spMkLst>
        </pc:spChg>
        <pc:picChg chg="add mod">
          <ac:chgData name="Routledge, Mandy" userId="bacdedf5-8e30-494b-ad8b-f27fa30c4f8d" providerId="ADAL" clId="{1F1F63D6-462D-4411-9B20-20BA96BC515D}" dt="2025-03-17T18:01:09.307" v="349"/>
          <ac:picMkLst>
            <pc:docMk/>
            <pc:sldMk cId="1367444485" sldId="1531"/>
            <ac:picMk id="2" creationId="{AA9AA6A5-7901-0F52-0FA4-B833699ADBFF}"/>
          </ac:picMkLst>
        </pc:picChg>
        <pc:picChg chg="add mod">
          <ac:chgData name="Routledge, Mandy" userId="bacdedf5-8e30-494b-ad8b-f27fa30c4f8d" providerId="ADAL" clId="{1F1F63D6-462D-4411-9B20-20BA96BC515D}" dt="2025-03-17T18:01:12.603" v="350"/>
          <ac:picMkLst>
            <pc:docMk/>
            <pc:sldMk cId="1367444485" sldId="1531"/>
            <ac:picMk id="8" creationId="{56A4FFB4-8E78-6592-C7B3-01F7A80F6B10}"/>
          </ac:picMkLst>
        </pc:picChg>
      </pc:sldChg>
      <pc:sldChg chg="modSp add mod">
        <pc:chgData name="Routledge, Mandy" userId="bacdedf5-8e30-494b-ad8b-f27fa30c4f8d" providerId="ADAL" clId="{1F1F63D6-462D-4411-9B20-20BA96BC515D}" dt="2025-03-17T18:03:42.466" v="396" actId="20577"/>
        <pc:sldMkLst>
          <pc:docMk/>
          <pc:sldMk cId="3250970277" sldId="1532"/>
        </pc:sldMkLst>
        <pc:spChg chg="mod">
          <ac:chgData name="Routledge, Mandy" userId="bacdedf5-8e30-494b-ad8b-f27fa30c4f8d" providerId="ADAL" clId="{1F1F63D6-462D-4411-9B20-20BA96BC515D}" dt="2025-03-17T18:03:30.628" v="364" actId="20577"/>
          <ac:spMkLst>
            <pc:docMk/>
            <pc:sldMk cId="3250970277" sldId="1532"/>
            <ac:spMk id="33" creationId="{AC757F5E-B016-F947-4518-7C6B9CC7EE04}"/>
          </ac:spMkLst>
        </pc:spChg>
        <pc:spChg chg="mod">
          <ac:chgData name="Routledge, Mandy" userId="bacdedf5-8e30-494b-ad8b-f27fa30c4f8d" providerId="ADAL" clId="{1F1F63D6-462D-4411-9B20-20BA96BC515D}" dt="2025-03-17T18:03:35.441" v="380" actId="20577"/>
          <ac:spMkLst>
            <pc:docMk/>
            <pc:sldMk cId="3250970277" sldId="1532"/>
            <ac:spMk id="34" creationId="{152372B3-00F5-781C-183E-6F2DDF35091D}"/>
          </ac:spMkLst>
        </pc:spChg>
        <pc:spChg chg="mod">
          <ac:chgData name="Routledge, Mandy" userId="bacdedf5-8e30-494b-ad8b-f27fa30c4f8d" providerId="ADAL" clId="{1F1F63D6-462D-4411-9B20-20BA96BC515D}" dt="2025-03-17T18:03:33.064" v="373" actId="20577"/>
          <ac:spMkLst>
            <pc:docMk/>
            <pc:sldMk cId="3250970277" sldId="1532"/>
            <ac:spMk id="35" creationId="{37104C51-0232-62ED-4C6F-1447D06633EE}"/>
          </ac:spMkLst>
        </pc:spChg>
        <pc:spChg chg="mod">
          <ac:chgData name="Routledge, Mandy" userId="bacdedf5-8e30-494b-ad8b-f27fa30c4f8d" providerId="ADAL" clId="{1F1F63D6-462D-4411-9B20-20BA96BC515D}" dt="2025-03-17T18:03:42.466" v="396" actId="20577"/>
          <ac:spMkLst>
            <pc:docMk/>
            <pc:sldMk cId="3250970277" sldId="1532"/>
            <ac:spMk id="36" creationId="{D8EF981A-9BA7-0EB1-9B70-F7FBF2F7DF1C}"/>
          </ac:spMkLst>
        </pc:spChg>
      </pc:sldChg>
      <pc:sldChg chg="addSp delSp modSp add mod">
        <pc:chgData name="Routledge, Mandy" userId="bacdedf5-8e30-494b-ad8b-f27fa30c4f8d" providerId="ADAL" clId="{1F1F63D6-462D-4411-9B20-20BA96BC515D}" dt="2025-03-17T17:59:51.496" v="235"/>
        <pc:sldMkLst>
          <pc:docMk/>
          <pc:sldMk cId="3194536021" sldId="1533"/>
        </pc:sldMkLst>
        <pc:spChg chg="add mod">
          <ac:chgData name="Routledge, Mandy" userId="bacdedf5-8e30-494b-ad8b-f27fa30c4f8d" providerId="ADAL" clId="{1F1F63D6-462D-4411-9B20-20BA96BC515D}" dt="2025-03-17T17:59:51.496" v="235"/>
          <ac:spMkLst>
            <pc:docMk/>
            <pc:sldMk cId="3194536021" sldId="1533"/>
            <ac:spMk id="2" creationId="{00000000-0000-0000-0000-000000000000}"/>
          </ac:spMkLst>
        </pc:spChg>
        <pc:spChg chg="del">
          <ac:chgData name="Routledge, Mandy" userId="bacdedf5-8e30-494b-ad8b-f27fa30c4f8d" providerId="ADAL" clId="{1F1F63D6-462D-4411-9B20-20BA96BC515D}" dt="2025-03-17T17:59:51.009" v="234" actId="478"/>
          <ac:spMkLst>
            <pc:docMk/>
            <pc:sldMk cId="3194536021" sldId="1533"/>
            <ac:spMk id="6" creationId="{00000000-0000-0000-0000-000000000000}"/>
          </ac:spMkLst>
        </pc:spChg>
      </pc:sldChg>
      <pc:sldChg chg="modSp add mod ord">
        <pc:chgData name="Routledge, Mandy" userId="bacdedf5-8e30-494b-ad8b-f27fa30c4f8d" providerId="ADAL" clId="{1F1F63D6-462D-4411-9B20-20BA96BC515D}" dt="2025-03-17T18:15:37.855" v="549" actId="6549"/>
        <pc:sldMkLst>
          <pc:docMk/>
          <pc:sldMk cId="2063528114" sldId="1534"/>
        </pc:sldMkLst>
        <pc:spChg chg="mod">
          <ac:chgData name="Routledge, Mandy" userId="bacdedf5-8e30-494b-ad8b-f27fa30c4f8d" providerId="ADAL" clId="{1F1F63D6-462D-4411-9B20-20BA96BC515D}" dt="2025-03-17T18:15:12.031" v="526" actId="20577"/>
          <ac:spMkLst>
            <pc:docMk/>
            <pc:sldMk cId="2063528114" sldId="1534"/>
            <ac:spMk id="33" creationId="{AC757F5E-B016-F947-4518-7C6B9CC7EE04}"/>
          </ac:spMkLst>
        </pc:spChg>
        <pc:spChg chg="mod">
          <ac:chgData name="Routledge, Mandy" userId="bacdedf5-8e30-494b-ad8b-f27fa30c4f8d" providerId="ADAL" clId="{1F1F63D6-462D-4411-9B20-20BA96BC515D}" dt="2025-03-17T18:15:21.682" v="547" actId="20577"/>
          <ac:spMkLst>
            <pc:docMk/>
            <pc:sldMk cId="2063528114" sldId="1534"/>
            <ac:spMk id="34" creationId="{152372B3-00F5-781C-183E-6F2DDF35091D}"/>
          </ac:spMkLst>
        </pc:spChg>
        <pc:spChg chg="mod">
          <ac:chgData name="Routledge, Mandy" userId="bacdedf5-8e30-494b-ad8b-f27fa30c4f8d" providerId="ADAL" clId="{1F1F63D6-462D-4411-9B20-20BA96BC515D}" dt="2025-03-17T18:15:17.948" v="540" actId="20577"/>
          <ac:spMkLst>
            <pc:docMk/>
            <pc:sldMk cId="2063528114" sldId="1534"/>
            <ac:spMk id="35" creationId="{37104C51-0232-62ED-4C6F-1447D06633EE}"/>
          </ac:spMkLst>
        </pc:spChg>
        <pc:spChg chg="mod">
          <ac:chgData name="Routledge, Mandy" userId="bacdedf5-8e30-494b-ad8b-f27fa30c4f8d" providerId="ADAL" clId="{1F1F63D6-462D-4411-9B20-20BA96BC515D}" dt="2025-03-17T18:15:37.855" v="549" actId="6549"/>
          <ac:spMkLst>
            <pc:docMk/>
            <pc:sldMk cId="2063528114" sldId="1534"/>
            <ac:spMk id="36" creationId="{D8EF981A-9BA7-0EB1-9B70-F7FBF2F7DF1C}"/>
          </ac:spMkLst>
        </pc:spChg>
      </pc:sldChg>
      <pc:sldChg chg="addSp modSp add mod ord">
        <pc:chgData name="Routledge, Mandy" userId="bacdedf5-8e30-494b-ad8b-f27fa30c4f8d" providerId="ADAL" clId="{1F1F63D6-462D-4411-9B20-20BA96BC515D}" dt="2025-03-17T18:22:48.046" v="747"/>
        <pc:sldMkLst>
          <pc:docMk/>
          <pc:sldMk cId="782949791" sldId="1535"/>
        </pc:sldMkLst>
        <pc:spChg chg="mod">
          <ac:chgData name="Routledge, Mandy" userId="bacdedf5-8e30-494b-ad8b-f27fa30c4f8d" providerId="ADAL" clId="{1F1F63D6-462D-4411-9B20-20BA96BC515D}" dt="2025-03-17T18:21:37.342" v="657" actId="20577"/>
          <ac:spMkLst>
            <pc:docMk/>
            <pc:sldMk cId="782949791" sldId="1535"/>
            <ac:spMk id="33" creationId="{AC757F5E-B016-F947-4518-7C6B9CC7EE04}"/>
          </ac:spMkLst>
        </pc:spChg>
        <pc:spChg chg="mod">
          <ac:chgData name="Routledge, Mandy" userId="bacdedf5-8e30-494b-ad8b-f27fa30c4f8d" providerId="ADAL" clId="{1F1F63D6-462D-4411-9B20-20BA96BC515D}" dt="2025-03-17T18:21:51.487" v="660" actId="1076"/>
          <ac:spMkLst>
            <pc:docMk/>
            <pc:sldMk cId="782949791" sldId="1535"/>
            <ac:spMk id="34" creationId="{152372B3-00F5-781C-183E-6F2DDF35091D}"/>
          </ac:spMkLst>
        </pc:spChg>
        <pc:spChg chg="mod">
          <ac:chgData name="Routledge, Mandy" userId="bacdedf5-8e30-494b-ad8b-f27fa30c4f8d" providerId="ADAL" clId="{1F1F63D6-462D-4411-9B20-20BA96BC515D}" dt="2025-03-17T18:22:43.680" v="746"/>
          <ac:spMkLst>
            <pc:docMk/>
            <pc:sldMk cId="782949791" sldId="1535"/>
            <ac:spMk id="35" creationId="{37104C51-0232-62ED-4C6F-1447D06633EE}"/>
          </ac:spMkLst>
        </pc:spChg>
        <pc:spChg chg="mod">
          <ac:chgData name="Routledge, Mandy" userId="bacdedf5-8e30-494b-ad8b-f27fa30c4f8d" providerId="ADAL" clId="{1F1F63D6-462D-4411-9B20-20BA96BC515D}" dt="2025-03-17T18:22:35.729" v="745" actId="20577"/>
          <ac:spMkLst>
            <pc:docMk/>
            <pc:sldMk cId="782949791" sldId="1535"/>
            <ac:spMk id="36" creationId="{D8EF981A-9BA7-0EB1-9B70-F7FBF2F7DF1C}"/>
          </ac:spMkLst>
        </pc:spChg>
        <pc:picChg chg="add mod">
          <ac:chgData name="Routledge, Mandy" userId="bacdedf5-8e30-494b-ad8b-f27fa30c4f8d" providerId="ADAL" clId="{1F1F63D6-462D-4411-9B20-20BA96BC515D}" dt="2025-03-17T18:22:26.462" v="743" actId="1076"/>
          <ac:picMkLst>
            <pc:docMk/>
            <pc:sldMk cId="782949791" sldId="1535"/>
            <ac:picMk id="2" creationId="{8F5084B5-FF14-7974-E7E0-C26D6A7DFA20}"/>
          </ac:picMkLst>
        </pc:picChg>
        <pc:picChg chg="add mod">
          <ac:chgData name="Routledge, Mandy" userId="bacdedf5-8e30-494b-ad8b-f27fa30c4f8d" providerId="ADAL" clId="{1F1F63D6-462D-4411-9B20-20BA96BC515D}" dt="2025-03-17T18:22:48.046" v="747"/>
          <ac:picMkLst>
            <pc:docMk/>
            <pc:sldMk cId="782949791" sldId="1535"/>
            <ac:picMk id="8" creationId="{9E84E8E6-EB94-1E86-187A-798F829A24B1}"/>
          </ac:picMkLst>
        </pc:picChg>
      </pc:sldChg>
      <pc:sldChg chg="addSp modSp add mod">
        <pc:chgData name="Routledge, Mandy" userId="bacdedf5-8e30-494b-ad8b-f27fa30c4f8d" providerId="ADAL" clId="{1F1F63D6-462D-4411-9B20-20BA96BC515D}" dt="2025-03-17T18:10:01.224" v="512" actId="1076"/>
        <pc:sldMkLst>
          <pc:docMk/>
          <pc:sldMk cId="4079383388" sldId="1536"/>
        </pc:sldMkLst>
        <pc:spChg chg="mod">
          <ac:chgData name="Routledge, Mandy" userId="bacdedf5-8e30-494b-ad8b-f27fa30c4f8d" providerId="ADAL" clId="{1F1F63D6-462D-4411-9B20-20BA96BC515D}" dt="2025-03-17T18:09:55.096" v="511" actId="6549"/>
          <ac:spMkLst>
            <pc:docMk/>
            <pc:sldMk cId="4079383388" sldId="1536"/>
            <ac:spMk id="4" creationId="{D36CDCC8-D80A-3CA3-9903-EC310613197D}"/>
          </ac:spMkLst>
        </pc:spChg>
        <pc:spChg chg="add mod">
          <ac:chgData name="Routledge, Mandy" userId="bacdedf5-8e30-494b-ad8b-f27fa30c4f8d" providerId="ADAL" clId="{1F1F63D6-462D-4411-9B20-20BA96BC515D}" dt="2025-03-17T18:09:25.040" v="503" actId="1076"/>
          <ac:spMkLst>
            <pc:docMk/>
            <pc:sldMk cId="4079383388" sldId="1536"/>
            <ac:spMk id="11" creationId="{0C4F9546-EE16-6D5E-5A04-5525B9F1BA5E}"/>
          </ac:spMkLst>
        </pc:spChg>
        <pc:spChg chg="mod">
          <ac:chgData name="Routledge, Mandy" userId="bacdedf5-8e30-494b-ad8b-f27fa30c4f8d" providerId="ADAL" clId="{1F1F63D6-462D-4411-9B20-20BA96BC515D}" dt="2025-03-17T18:08:14.017" v="441" actId="20577"/>
          <ac:spMkLst>
            <pc:docMk/>
            <pc:sldMk cId="4079383388" sldId="1536"/>
            <ac:spMk id="12" creationId="{E2476A93-B8D4-4E44-87FD-AFF601B2337C}"/>
          </ac:spMkLst>
        </pc:spChg>
        <pc:spChg chg="mod">
          <ac:chgData name="Routledge, Mandy" userId="bacdedf5-8e30-494b-ad8b-f27fa30c4f8d" providerId="ADAL" clId="{1F1F63D6-462D-4411-9B20-20BA96BC515D}" dt="2025-03-17T18:08:54.374" v="489" actId="20577"/>
          <ac:spMkLst>
            <pc:docMk/>
            <pc:sldMk cId="4079383388" sldId="1536"/>
            <ac:spMk id="13" creationId="{4985FF45-EE56-11C3-E0CC-6BBB359031C0}"/>
          </ac:spMkLst>
        </pc:spChg>
        <pc:spChg chg="mod">
          <ac:chgData name="Routledge, Mandy" userId="bacdedf5-8e30-494b-ad8b-f27fa30c4f8d" providerId="ADAL" clId="{1F1F63D6-462D-4411-9B20-20BA96BC515D}" dt="2025-03-17T18:08:58.993" v="497" actId="20577"/>
          <ac:spMkLst>
            <pc:docMk/>
            <pc:sldMk cId="4079383388" sldId="1536"/>
            <ac:spMk id="15" creationId="{6EA1F8B7-D4BC-D8B0-E6FD-F33ECB45A1DD}"/>
          </ac:spMkLst>
        </pc:spChg>
        <pc:spChg chg="mod">
          <ac:chgData name="Routledge, Mandy" userId="bacdedf5-8e30-494b-ad8b-f27fa30c4f8d" providerId="ADAL" clId="{1F1F63D6-462D-4411-9B20-20BA96BC515D}" dt="2025-03-17T18:08:45.181" v="471" actId="1038"/>
          <ac:spMkLst>
            <pc:docMk/>
            <pc:sldMk cId="4079383388" sldId="1536"/>
            <ac:spMk id="16" creationId="{F53F294D-65CC-23A5-E4A1-B2132FCF814C}"/>
          </ac:spMkLst>
        </pc:spChg>
        <pc:spChg chg="mod">
          <ac:chgData name="Routledge, Mandy" userId="bacdedf5-8e30-494b-ad8b-f27fa30c4f8d" providerId="ADAL" clId="{1F1F63D6-462D-4411-9B20-20BA96BC515D}" dt="2025-03-17T18:08:41.077" v="469" actId="1038"/>
          <ac:spMkLst>
            <pc:docMk/>
            <pc:sldMk cId="4079383388" sldId="1536"/>
            <ac:spMk id="17" creationId="{AB86235B-CBC0-F9DB-29F4-F23367831B1B}"/>
          </ac:spMkLst>
        </pc:spChg>
        <pc:picChg chg="add mod">
          <ac:chgData name="Routledge, Mandy" userId="bacdedf5-8e30-494b-ad8b-f27fa30c4f8d" providerId="ADAL" clId="{1F1F63D6-462D-4411-9B20-20BA96BC515D}" dt="2025-03-17T18:09:11.010" v="499" actId="1076"/>
          <ac:picMkLst>
            <pc:docMk/>
            <pc:sldMk cId="4079383388" sldId="1536"/>
            <ac:picMk id="9" creationId="{43465D05-F07D-F158-3110-920C6C31C24E}"/>
          </ac:picMkLst>
        </pc:picChg>
        <pc:picChg chg="add mod">
          <ac:chgData name="Routledge, Mandy" userId="bacdedf5-8e30-494b-ad8b-f27fa30c4f8d" providerId="ADAL" clId="{1F1F63D6-462D-4411-9B20-20BA96BC515D}" dt="2025-03-17T18:10:01.224" v="512" actId="1076"/>
          <ac:picMkLst>
            <pc:docMk/>
            <pc:sldMk cId="4079383388" sldId="1536"/>
            <ac:picMk id="10" creationId="{C2000B64-9C35-D93E-1DBC-399DDDC52029}"/>
          </ac:picMkLst>
        </pc:picChg>
        <pc:picChg chg="add mod">
          <ac:chgData name="Routledge, Mandy" userId="bacdedf5-8e30-494b-ad8b-f27fa30c4f8d" providerId="ADAL" clId="{1F1F63D6-462D-4411-9B20-20BA96BC515D}" dt="2025-03-17T18:09:30.709" v="505" actId="1076"/>
          <ac:picMkLst>
            <pc:docMk/>
            <pc:sldMk cId="4079383388" sldId="1536"/>
            <ac:picMk id="24" creationId="{A7CB5B5A-FDCA-8F09-160B-8CFF9EA7A09A}"/>
          </ac:picMkLst>
        </pc:picChg>
      </pc:sldChg>
      <pc:sldChg chg="addSp delSp modSp add mod ord">
        <pc:chgData name="Routledge, Mandy" userId="bacdedf5-8e30-494b-ad8b-f27fa30c4f8d" providerId="ADAL" clId="{1F1F63D6-462D-4411-9B20-20BA96BC515D}" dt="2025-03-17T18:20:13.626" v="651" actId="20577"/>
        <pc:sldMkLst>
          <pc:docMk/>
          <pc:sldMk cId="148004058" sldId="1537"/>
        </pc:sldMkLst>
        <pc:spChg chg="add mod">
          <ac:chgData name="Routledge, Mandy" userId="bacdedf5-8e30-494b-ad8b-f27fa30c4f8d" providerId="ADAL" clId="{1F1F63D6-462D-4411-9B20-20BA96BC515D}" dt="2025-03-17T18:20:07.799" v="649" actId="1076"/>
          <ac:spMkLst>
            <pc:docMk/>
            <pc:sldMk cId="148004058" sldId="1537"/>
            <ac:spMk id="2" creationId="{A2CC472E-CBFB-AB5F-CD01-9D622BECDD78}"/>
          </ac:spMkLst>
        </pc:spChg>
        <pc:spChg chg="mod">
          <ac:chgData name="Routledge, Mandy" userId="bacdedf5-8e30-494b-ad8b-f27fa30c4f8d" providerId="ADAL" clId="{1F1F63D6-462D-4411-9B20-20BA96BC515D}" dt="2025-03-17T18:17:14.064" v="584" actId="1076"/>
          <ac:spMkLst>
            <pc:docMk/>
            <pc:sldMk cId="148004058" sldId="1537"/>
            <ac:spMk id="33" creationId="{AC757F5E-B016-F947-4518-7C6B9CC7EE04}"/>
          </ac:spMkLst>
        </pc:spChg>
        <pc:spChg chg="del mod">
          <ac:chgData name="Routledge, Mandy" userId="bacdedf5-8e30-494b-ad8b-f27fa30c4f8d" providerId="ADAL" clId="{1F1F63D6-462D-4411-9B20-20BA96BC515D}" dt="2025-03-17T18:17:33.270" v="616" actId="478"/>
          <ac:spMkLst>
            <pc:docMk/>
            <pc:sldMk cId="148004058" sldId="1537"/>
            <ac:spMk id="34" creationId="{152372B3-00F5-781C-183E-6F2DDF35091D}"/>
          </ac:spMkLst>
        </pc:spChg>
        <pc:spChg chg="mod">
          <ac:chgData name="Routledge, Mandy" userId="bacdedf5-8e30-494b-ad8b-f27fa30c4f8d" providerId="ADAL" clId="{1F1F63D6-462D-4411-9B20-20BA96BC515D}" dt="2025-03-17T18:20:13.626" v="651" actId="20577"/>
          <ac:spMkLst>
            <pc:docMk/>
            <pc:sldMk cId="148004058" sldId="1537"/>
            <ac:spMk id="35" creationId="{37104C51-0232-62ED-4C6F-1447D06633EE}"/>
          </ac:spMkLst>
        </pc:spChg>
        <pc:spChg chg="mod">
          <ac:chgData name="Routledge, Mandy" userId="bacdedf5-8e30-494b-ad8b-f27fa30c4f8d" providerId="ADAL" clId="{1F1F63D6-462D-4411-9B20-20BA96BC515D}" dt="2025-03-17T18:20:09.734" v="650" actId="6549"/>
          <ac:spMkLst>
            <pc:docMk/>
            <pc:sldMk cId="148004058" sldId="1537"/>
            <ac:spMk id="36" creationId="{D8EF981A-9BA7-0EB1-9B70-F7FBF2F7DF1C}"/>
          </ac:spMkLst>
        </pc:spChg>
      </pc:sldChg>
      <pc:sldChg chg="modSp add mod ord">
        <pc:chgData name="Routledge, Mandy" userId="bacdedf5-8e30-494b-ad8b-f27fa30c4f8d" providerId="ADAL" clId="{1F1F63D6-462D-4411-9B20-20BA96BC515D}" dt="2025-03-17T18:24:44.547" v="788" actId="6549"/>
        <pc:sldMkLst>
          <pc:docMk/>
          <pc:sldMk cId="629919100" sldId="1538"/>
        </pc:sldMkLst>
        <pc:spChg chg="mod">
          <ac:chgData name="Routledge, Mandy" userId="bacdedf5-8e30-494b-ad8b-f27fa30c4f8d" providerId="ADAL" clId="{1F1F63D6-462D-4411-9B20-20BA96BC515D}" dt="2025-03-17T18:23:50.675" v="759" actId="20577"/>
          <ac:spMkLst>
            <pc:docMk/>
            <pc:sldMk cId="629919100" sldId="1538"/>
            <ac:spMk id="33" creationId="{AC757F5E-B016-F947-4518-7C6B9CC7EE04}"/>
          </ac:spMkLst>
        </pc:spChg>
        <pc:spChg chg="mod">
          <ac:chgData name="Routledge, Mandy" userId="bacdedf5-8e30-494b-ad8b-f27fa30c4f8d" providerId="ADAL" clId="{1F1F63D6-462D-4411-9B20-20BA96BC515D}" dt="2025-03-17T18:24:21.137" v="786" actId="404"/>
          <ac:spMkLst>
            <pc:docMk/>
            <pc:sldMk cId="629919100" sldId="1538"/>
            <ac:spMk id="34" creationId="{152372B3-00F5-781C-183E-6F2DDF35091D}"/>
          </ac:spMkLst>
        </pc:spChg>
        <pc:spChg chg="mod">
          <ac:chgData name="Routledge, Mandy" userId="bacdedf5-8e30-494b-ad8b-f27fa30c4f8d" providerId="ADAL" clId="{1F1F63D6-462D-4411-9B20-20BA96BC515D}" dt="2025-03-17T18:24:08.974" v="773" actId="20577"/>
          <ac:spMkLst>
            <pc:docMk/>
            <pc:sldMk cId="629919100" sldId="1538"/>
            <ac:spMk id="35" creationId="{37104C51-0232-62ED-4C6F-1447D06633EE}"/>
          </ac:spMkLst>
        </pc:spChg>
        <pc:spChg chg="mod">
          <ac:chgData name="Routledge, Mandy" userId="bacdedf5-8e30-494b-ad8b-f27fa30c4f8d" providerId="ADAL" clId="{1F1F63D6-462D-4411-9B20-20BA96BC515D}" dt="2025-03-17T18:24:44.547" v="788" actId="6549"/>
          <ac:spMkLst>
            <pc:docMk/>
            <pc:sldMk cId="629919100" sldId="1538"/>
            <ac:spMk id="36" creationId="{D8EF981A-9BA7-0EB1-9B70-F7FBF2F7DF1C}"/>
          </ac:spMkLst>
        </pc:spChg>
      </pc:sldChg>
      <pc:sldChg chg="modSp add mod ord">
        <pc:chgData name="Routledge, Mandy" userId="bacdedf5-8e30-494b-ad8b-f27fa30c4f8d" providerId="ADAL" clId="{1F1F63D6-462D-4411-9B20-20BA96BC515D}" dt="2025-03-17T18:27:33.536" v="890" actId="20577"/>
        <pc:sldMkLst>
          <pc:docMk/>
          <pc:sldMk cId="596823672" sldId="1539"/>
        </pc:sldMkLst>
        <pc:spChg chg="mod">
          <ac:chgData name="Routledge, Mandy" userId="bacdedf5-8e30-494b-ad8b-f27fa30c4f8d" providerId="ADAL" clId="{1F1F63D6-462D-4411-9B20-20BA96BC515D}" dt="2025-03-17T18:25:29.512" v="801" actId="20577"/>
          <ac:spMkLst>
            <pc:docMk/>
            <pc:sldMk cId="596823672" sldId="1539"/>
            <ac:spMk id="33" creationId="{AC757F5E-B016-F947-4518-7C6B9CC7EE04}"/>
          </ac:spMkLst>
        </pc:spChg>
        <pc:spChg chg="mod">
          <ac:chgData name="Routledge, Mandy" userId="bacdedf5-8e30-494b-ad8b-f27fa30c4f8d" providerId="ADAL" clId="{1F1F63D6-462D-4411-9B20-20BA96BC515D}" dt="2025-03-17T18:26:56.192" v="865" actId="403"/>
          <ac:spMkLst>
            <pc:docMk/>
            <pc:sldMk cId="596823672" sldId="1539"/>
            <ac:spMk id="34" creationId="{152372B3-00F5-781C-183E-6F2DDF35091D}"/>
          </ac:spMkLst>
        </pc:spChg>
        <pc:spChg chg="mod">
          <ac:chgData name="Routledge, Mandy" userId="bacdedf5-8e30-494b-ad8b-f27fa30c4f8d" providerId="ADAL" clId="{1F1F63D6-462D-4411-9B20-20BA96BC515D}" dt="2025-03-17T18:25:44.406" v="846" actId="6549"/>
          <ac:spMkLst>
            <pc:docMk/>
            <pc:sldMk cId="596823672" sldId="1539"/>
            <ac:spMk id="35" creationId="{37104C51-0232-62ED-4C6F-1447D06633EE}"/>
          </ac:spMkLst>
        </pc:spChg>
        <pc:spChg chg="mod">
          <ac:chgData name="Routledge, Mandy" userId="bacdedf5-8e30-494b-ad8b-f27fa30c4f8d" providerId="ADAL" clId="{1F1F63D6-462D-4411-9B20-20BA96BC515D}" dt="2025-03-17T18:27:33.536" v="890" actId="20577"/>
          <ac:spMkLst>
            <pc:docMk/>
            <pc:sldMk cId="596823672" sldId="1539"/>
            <ac:spMk id="36" creationId="{D8EF981A-9BA7-0EB1-9B70-F7FBF2F7DF1C}"/>
          </ac:spMkLst>
        </pc:spChg>
      </pc:sldChg>
      <pc:sldChg chg="add">
        <pc:chgData name="Routledge, Mandy" userId="bacdedf5-8e30-494b-ad8b-f27fa30c4f8d" providerId="ADAL" clId="{1F1F63D6-462D-4411-9B20-20BA96BC515D}" dt="2025-03-17T18:25:18.703" v="789"/>
        <pc:sldMkLst>
          <pc:docMk/>
          <pc:sldMk cId="3007520204" sldId="1540"/>
        </pc:sldMkLst>
      </pc:sldChg>
    </pc:docChg>
  </pc:docChgLst>
  <pc:docChgLst>
    <pc:chgData name="Das, Gerarda" userId="dec061bf-56a5-47a0-b9f3-f749fe418ae6" providerId="ADAL" clId="{CEE22733-0538-4678-AA22-D29932367776}"/>
    <pc:docChg chg="custSel addSld modSld modSection">
      <pc:chgData name="Das, Gerarda" userId="dec061bf-56a5-47a0-b9f3-f749fe418ae6" providerId="ADAL" clId="{CEE22733-0538-4678-AA22-D29932367776}" dt="2025-03-19T16:29:08.626" v="1902" actId="20577"/>
      <pc:docMkLst>
        <pc:docMk/>
      </pc:docMkLst>
      <pc:sldChg chg="modSp mod">
        <pc:chgData name="Das, Gerarda" userId="dec061bf-56a5-47a0-b9f3-f749fe418ae6" providerId="ADAL" clId="{CEE22733-0538-4678-AA22-D29932367776}" dt="2025-03-17T21:57:14.278" v="1901" actId="13926"/>
        <pc:sldMkLst>
          <pc:docMk/>
          <pc:sldMk cId="2189114603" sldId="1437"/>
        </pc:sldMkLst>
        <pc:spChg chg="mod">
          <ac:chgData name="Das, Gerarda" userId="dec061bf-56a5-47a0-b9f3-f749fe418ae6" providerId="ADAL" clId="{CEE22733-0538-4678-AA22-D29932367776}" dt="2025-03-17T21:57:14.278" v="1901" actId="13926"/>
          <ac:spMkLst>
            <pc:docMk/>
            <pc:sldMk cId="2189114603" sldId="1437"/>
            <ac:spMk id="3" creationId="{00000000-0000-0000-0000-000000000000}"/>
          </ac:spMkLst>
        </pc:spChg>
      </pc:sldChg>
      <pc:sldChg chg="modSp mod">
        <pc:chgData name="Das, Gerarda" userId="dec061bf-56a5-47a0-b9f3-f749fe418ae6" providerId="ADAL" clId="{CEE22733-0538-4678-AA22-D29932367776}" dt="2025-03-19T16:29:08.626" v="1902" actId="20577"/>
        <pc:sldMkLst>
          <pc:docMk/>
          <pc:sldMk cId="148004058" sldId="1537"/>
        </pc:sldMkLst>
        <pc:spChg chg="mod">
          <ac:chgData name="Das, Gerarda" userId="dec061bf-56a5-47a0-b9f3-f749fe418ae6" providerId="ADAL" clId="{CEE22733-0538-4678-AA22-D29932367776}" dt="2025-03-19T16:29:08.626" v="1902" actId="20577"/>
          <ac:spMkLst>
            <pc:docMk/>
            <pc:sldMk cId="148004058" sldId="1537"/>
            <ac:spMk id="35" creationId="{37104C51-0232-62ED-4C6F-1447D06633EE}"/>
          </ac:spMkLst>
        </pc:spChg>
      </pc:sldChg>
      <pc:sldChg chg="addSp delSp modSp new mod">
        <pc:chgData name="Das, Gerarda" userId="dec061bf-56a5-47a0-b9f3-f749fe418ae6" providerId="ADAL" clId="{CEE22733-0538-4678-AA22-D29932367776}" dt="2025-03-17T21:51:34.359" v="1856" actId="732"/>
        <pc:sldMkLst>
          <pc:docMk/>
          <pc:sldMk cId="583016499" sldId="1541"/>
        </pc:sldMkLst>
        <pc:spChg chg="del">
          <ac:chgData name="Das, Gerarda" userId="dec061bf-56a5-47a0-b9f3-f749fe418ae6" providerId="ADAL" clId="{CEE22733-0538-4678-AA22-D29932367776}" dt="2025-03-17T21:47:52.933" v="1833" actId="478"/>
          <ac:spMkLst>
            <pc:docMk/>
            <pc:sldMk cId="583016499" sldId="1541"/>
            <ac:spMk id="2" creationId="{165B9E9C-72AA-6987-8F07-D387074F1E9C}"/>
          </ac:spMkLst>
        </pc:spChg>
        <pc:spChg chg="del">
          <ac:chgData name="Das, Gerarda" userId="dec061bf-56a5-47a0-b9f3-f749fe418ae6" providerId="ADAL" clId="{CEE22733-0538-4678-AA22-D29932367776}" dt="2025-03-17T21:47:54.778" v="1834" actId="478"/>
          <ac:spMkLst>
            <pc:docMk/>
            <pc:sldMk cId="583016499" sldId="1541"/>
            <ac:spMk id="3" creationId="{866C92AD-C735-B60C-FAB7-D0EB0CE5534B}"/>
          </ac:spMkLst>
        </pc:spChg>
        <pc:picChg chg="add mod">
          <ac:chgData name="Das, Gerarda" userId="dec061bf-56a5-47a0-b9f3-f749fe418ae6" providerId="ADAL" clId="{CEE22733-0538-4678-AA22-D29932367776}" dt="2025-03-17T21:50:54.067" v="1847" actId="196"/>
          <ac:picMkLst>
            <pc:docMk/>
            <pc:sldMk cId="583016499" sldId="1541"/>
            <ac:picMk id="5" creationId="{3B4ABAEA-BD1C-FF10-14BC-4ED08218F0B1}"/>
          </ac:picMkLst>
        </pc:picChg>
        <pc:picChg chg="add mod modCrop">
          <ac:chgData name="Das, Gerarda" userId="dec061bf-56a5-47a0-b9f3-f749fe418ae6" providerId="ADAL" clId="{CEE22733-0538-4678-AA22-D29932367776}" dt="2025-03-17T21:51:34.359" v="1856" actId="732"/>
          <ac:picMkLst>
            <pc:docMk/>
            <pc:sldMk cId="583016499" sldId="1541"/>
            <ac:picMk id="7" creationId="{44BDAB6B-9E52-91D5-1611-254664FD50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19-3-2025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19-3-2025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hinderen: </a:t>
            </a:r>
            <a:r>
              <a:rPr lang="nl-NL" sz="1800" kern="100">
                <a:effectLst/>
                <a:latin typeface="Aptos" panose="020B0004020202020204" pitchFamily="34" charset="0"/>
                <a:ea typeface="Aptos" panose="020B0004020202020204" pitchFamily="34" charset="0"/>
                <a:cs typeface="Times New Roman" panose="02020603050405020304" pitchFamily="18" charset="0"/>
              </a:rPr>
              <a:t>lastigvallen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respect: </a:t>
            </a:r>
            <a:r>
              <a:rPr lang="nl-NL" sz="1800" kern="100">
                <a:effectLst/>
                <a:latin typeface="Aptos" panose="020B0004020202020204" pitchFamily="34" charset="0"/>
                <a:ea typeface="Aptos" panose="020B0004020202020204" pitchFamily="34" charset="0"/>
                <a:cs typeface="Times New Roman" panose="02020603050405020304" pitchFamily="18" charset="0"/>
              </a:rPr>
              <a:t>het gevoel dat je hebt voor iets dat of iemand die je waardeert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liefhebber: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die ergens van houdt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van geluk mogen spreken: </a:t>
            </a:r>
            <a:r>
              <a:rPr lang="nl-NL" sz="1800" kern="100">
                <a:effectLst/>
                <a:latin typeface="Aptos" panose="020B0004020202020204" pitchFamily="34" charset="0"/>
                <a:ea typeface="Aptos" panose="020B0004020202020204" pitchFamily="34" charset="0"/>
                <a:cs typeface="Times New Roman" panose="02020603050405020304" pitchFamily="18" charset="0"/>
              </a:rPr>
              <a:t>veel geluk hebben gehad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verzuchten: </a:t>
            </a:r>
            <a:r>
              <a:rPr lang="nl-NL" sz="1800" kern="100">
                <a:effectLst/>
                <a:latin typeface="Aptos" panose="020B0004020202020204" pitchFamily="34" charset="0"/>
                <a:ea typeface="Aptos" panose="020B0004020202020204" pitchFamily="34" charset="0"/>
                <a:cs typeface="Times New Roman" panose="02020603050405020304" pitchFamily="18" charset="0"/>
              </a:rPr>
              <a:t>klagend zeggen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oord: </a:t>
            </a:r>
            <a:r>
              <a:rPr lang="nl-NL" sz="1800" kern="100">
                <a:effectLst/>
                <a:latin typeface="Aptos" panose="020B0004020202020204" pitchFamily="34" charset="0"/>
                <a:ea typeface="Aptos" panose="020B0004020202020204" pitchFamily="34" charset="0"/>
                <a:cs typeface="Times New Roman" panose="02020603050405020304" pitchFamily="18" charset="0"/>
              </a:rPr>
              <a:t>de plaats, de plek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van oorsprong: </a:t>
            </a:r>
            <a:r>
              <a:rPr lang="nl-NL" sz="1800" kern="100">
                <a:effectLst/>
                <a:latin typeface="Aptos" panose="020B0004020202020204" pitchFamily="34" charset="0"/>
                <a:ea typeface="Aptos" panose="020B0004020202020204" pitchFamily="34" charset="0"/>
                <a:cs typeface="Times New Roman" panose="02020603050405020304" pitchFamily="18" charset="0"/>
              </a:rPr>
              <a:t>vanaf het begin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verkassen: </a:t>
            </a:r>
            <a:r>
              <a:rPr lang="nl-NL" sz="1800" kern="100">
                <a:effectLst/>
                <a:latin typeface="Aptos" panose="020B0004020202020204" pitchFamily="34" charset="0"/>
                <a:ea typeface="Aptos" panose="020B0004020202020204" pitchFamily="34" charset="0"/>
                <a:cs typeface="Times New Roman" panose="02020603050405020304" pitchFamily="18" charset="0"/>
              </a:rPr>
              <a:t>verhuizen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relatief: </a:t>
            </a:r>
            <a:r>
              <a:rPr lang="nl-NL" sz="1800" kern="100">
                <a:effectLst/>
                <a:latin typeface="Aptos" panose="020B0004020202020204" pitchFamily="34" charset="0"/>
                <a:ea typeface="Aptos" panose="020B0004020202020204" pitchFamily="34" charset="0"/>
                <a:cs typeface="Times New Roman" panose="02020603050405020304" pitchFamily="18" charset="0"/>
              </a:rPr>
              <a:t>in vergelijking met iets of iemand anders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definitief: </a:t>
            </a:r>
            <a:r>
              <a:rPr lang="nl-NL" sz="1800" kern="100">
                <a:effectLst/>
                <a:latin typeface="Aptos" panose="020B0004020202020204" pitchFamily="34" charset="0"/>
                <a:ea typeface="Aptos" panose="020B0004020202020204" pitchFamily="34" charset="0"/>
                <a:cs typeface="Times New Roman" panose="02020603050405020304" pitchFamily="18" charset="0"/>
              </a:rPr>
              <a:t>blijvend, iets wat niet meer verandert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Je nest bouwen boven de A28. Het lijkt mij geen rustige plek om een ei uit te broeden. Al die auto’s die onder je door rijden met 100 km/u. Het zou mij </a:t>
            </a:r>
            <a:r>
              <a:rPr lang="nl-NL" sz="2000" b="1" u="sng">
                <a:ea typeface="Times New Roman" panose="02020603050405020304" pitchFamily="18" charset="0"/>
                <a:cs typeface="Arial" panose="020B0604020202020204" pitchFamily="34" charset="0"/>
              </a:rPr>
              <a:t>hinderen</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lastigvallen</a:t>
            </a:r>
            <a:r>
              <a:rPr lang="nl-NL" sz="2000">
                <a:ea typeface="Times New Roman" panose="02020603050405020304" pitchFamily="18" charset="0"/>
                <a:cs typeface="Arial" panose="020B0604020202020204" pitchFamily="34" charset="0"/>
              </a:rPr>
              <a:t>. Maar er is toch echt </a:t>
            </a:r>
            <a:r>
              <a:rPr lang="nl-NL" sz="2000" b="1" u="sng">
                <a:ea typeface="Times New Roman" panose="02020603050405020304" pitchFamily="18" charset="0"/>
                <a:cs typeface="Arial" panose="020B0604020202020204" pitchFamily="34" charset="0"/>
              </a:rPr>
              <a:t>een liefhebber</a:t>
            </a:r>
            <a:r>
              <a:rPr lang="nl-NL" sz="2000">
                <a:ea typeface="Times New Roman" panose="02020603050405020304" pitchFamily="18" charset="0"/>
                <a:cs typeface="Arial" panose="020B0604020202020204" pitchFamily="34" charset="0"/>
              </a:rPr>
              <a:t> van deze plek</a:t>
            </a:r>
            <a:r>
              <a:rPr lang="nl-NL" sz="2000" b="1" i="1">
                <a:ea typeface="Times New Roman" panose="02020603050405020304" pitchFamily="18" charset="0"/>
                <a:cs typeface="Arial" panose="020B0604020202020204" pitchFamily="34" charset="0"/>
              </a:rPr>
              <a:t>. Iemand die daar van houdt</a:t>
            </a:r>
            <a:r>
              <a:rPr lang="nl-NL" sz="2000">
                <a:ea typeface="Times New Roman" panose="02020603050405020304" pitchFamily="18" charset="0"/>
                <a:cs typeface="Arial" panose="020B0604020202020204" pitchFamily="34" charset="0"/>
              </a:rPr>
              <a:t>. De ooievaar! Hij laat zich niet hinderen door de auto’s die met 100 km/u onder het nest door sjezen. Elk jaar </a:t>
            </a:r>
            <a:r>
              <a:rPr lang="nl-NL" sz="2000" b="1" u="sng">
                <a:ea typeface="Times New Roman" panose="02020603050405020304" pitchFamily="18" charset="0"/>
                <a:cs typeface="Arial" panose="020B0604020202020204" pitchFamily="34" charset="0"/>
              </a:rPr>
              <a:t>verzucht</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zegt</a:t>
            </a:r>
            <a:r>
              <a:rPr lang="nl-NL" sz="2000">
                <a:ea typeface="Times New Roman" panose="02020603050405020304" pitchFamily="18" charset="0"/>
                <a:cs typeface="Arial" panose="020B0604020202020204" pitchFamily="34" charset="0"/>
              </a:rPr>
              <a:t> Rijkswaterstaat </a:t>
            </a:r>
            <a:r>
              <a:rPr lang="nl-NL" sz="2000" b="1" i="1">
                <a:ea typeface="Times New Roman" panose="02020603050405020304" pitchFamily="18" charset="0"/>
                <a:cs typeface="Arial" panose="020B0604020202020204" pitchFamily="34" charset="0"/>
              </a:rPr>
              <a:t>klagend</a:t>
            </a:r>
            <a:r>
              <a:rPr lang="nl-NL" sz="2000">
                <a:ea typeface="Times New Roman" panose="02020603050405020304" pitchFamily="18" charset="0"/>
                <a:cs typeface="Arial" panose="020B0604020202020204" pitchFamily="34" charset="0"/>
              </a:rPr>
              <a:t> dat de ooievaars alwéér hun nest boven de snelweg hebben gebouwd. Zij vinden dat geen goed idee. En willen dat de ooievaars een ander </a:t>
            </a:r>
            <a:r>
              <a:rPr lang="nl-NL" sz="2000" b="1" u="sng">
                <a:ea typeface="Times New Roman" panose="02020603050405020304" pitchFamily="18" charset="0"/>
                <a:cs typeface="Arial" panose="020B0604020202020204" pitchFamily="34" charset="0"/>
              </a:rPr>
              <a:t>oord</a:t>
            </a:r>
            <a:r>
              <a:rPr lang="nl-NL" sz="2000">
                <a:ea typeface="Times New Roman" panose="02020603050405020304" pitchFamily="18" charset="0"/>
                <a:cs typeface="Arial" panose="020B0604020202020204" pitchFamily="34" charset="0"/>
              </a:rPr>
              <a:t>, een </a:t>
            </a:r>
            <a:r>
              <a:rPr lang="nl-NL" sz="2000" b="1" i="1">
                <a:ea typeface="Times New Roman" panose="02020603050405020304" pitchFamily="18" charset="0"/>
                <a:cs typeface="Arial" panose="020B0604020202020204" pitchFamily="34" charset="0"/>
              </a:rPr>
              <a:t>andere plek</a:t>
            </a:r>
            <a:r>
              <a:rPr lang="nl-NL" sz="2000">
                <a:ea typeface="Times New Roman" panose="02020603050405020304" pitchFamily="18" charset="0"/>
                <a:cs typeface="Arial" panose="020B0604020202020204" pitchFamily="34" charset="0"/>
              </a:rPr>
              <a:t>, kiezen voor hun nest. Op een paal in een weiland bijvoorbeeld. </a:t>
            </a:r>
            <a:r>
              <a:rPr lang="nl-NL" sz="2000" b="1" u="sng">
                <a:ea typeface="Times New Roman" panose="02020603050405020304" pitchFamily="18" charset="0"/>
                <a:cs typeface="Arial" panose="020B0604020202020204" pitchFamily="34" charset="0"/>
              </a:rPr>
              <a:t>Van oorsprong</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vanaf het begin</a:t>
            </a:r>
            <a:r>
              <a:rPr lang="nl-NL" sz="2000">
                <a:ea typeface="Times New Roman" panose="02020603050405020304" pitchFamily="18" charset="0"/>
                <a:cs typeface="Arial" panose="020B0604020202020204" pitchFamily="34" charset="0"/>
              </a:rPr>
              <a:t>, was dat ook de plek waar de ooievaar haar nest had. Maar ze </a:t>
            </a:r>
            <a:r>
              <a:rPr lang="nl-NL" sz="2000" b="1" u="sng">
                <a:ea typeface="Times New Roman" panose="02020603050405020304" pitchFamily="18" charset="0"/>
                <a:cs typeface="Arial" panose="020B0604020202020204" pitchFamily="34" charset="0"/>
              </a:rPr>
              <a:t>verkast</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verhuist</a:t>
            </a:r>
            <a:r>
              <a:rPr lang="nl-NL" sz="2000">
                <a:ea typeface="Times New Roman" panose="02020603050405020304" pitchFamily="18" charset="0"/>
                <a:cs typeface="Arial" panose="020B0604020202020204" pitchFamily="34" charset="0"/>
              </a:rPr>
              <a:t> elk jaar weer naar dat portaal, dat rek waar de verkeersborden aan hangen. Rijkswaterstaat vindt dat een nest op deze plek de automobilisten afleidt. En dat kan gevaarlijk zijn. Automobilisten moeten op de weg letten en niet omhoog gaan kijken naar een ooievaarsnest. Dus haalt Rijkswaterstaat het nest elk jaar weg. Maar… Rijkswaterstaat heeft ook </a:t>
            </a:r>
            <a:r>
              <a:rPr lang="nl-NL" sz="2000" b="1" u="sng">
                <a:ea typeface="Times New Roman" panose="02020603050405020304" pitchFamily="18" charset="0"/>
                <a:cs typeface="Arial" panose="020B0604020202020204" pitchFamily="34" charset="0"/>
              </a:rPr>
              <a:t>respect</a:t>
            </a:r>
            <a:r>
              <a:rPr lang="nl-NL" sz="2000">
                <a:ea typeface="Times New Roman" panose="02020603050405020304" pitchFamily="18" charset="0"/>
                <a:cs typeface="Arial" panose="020B0604020202020204" pitchFamily="34" charset="0"/>
              </a:rPr>
              <a:t> voor de ooievaars: als er eieren in het nest liggen, laten ze het nest liggen. Respect betekent </a:t>
            </a:r>
            <a:r>
              <a:rPr lang="nl-NL" sz="2000" b="1" i="1">
                <a:ea typeface="Times New Roman" panose="02020603050405020304" pitchFamily="18" charset="0"/>
                <a:cs typeface="Arial" panose="020B0604020202020204" pitchFamily="34" charset="0"/>
              </a:rPr>
              <a:t>het gevoel dat je hebt voor iets dat of iemand die je waardeert</a:t>
            </a:r>
            <a:r>
              <a:rPr lang="nl-NL" sz="2000">
                <a:ea typeface="Times New Roman" panose="02020603050405020304" pitchFamily="18" charset="0"/>
                <a:cs typeface="Arial" panose="020B0604020202020204" pitchFamily="34" charset="0"/>
              </a:rPr>
              <a:t>. De ooievaars </a:t>
            </a:r>
            <a:r>
              <a:rPr lang="nl-NL" sz="2000" b="1" u="sng">
                <a:ea typeface="Times New Roman" panose="02020603050405020304" pitchFamily="18" charset="0"/>
                <a:cs typeface="Arial" panose="020B0604020202020204" pitchFamily="34" charset="0"/>
              </a:rPr>
              <a:t>mogen van geluk spreken</a:t>
            </a:r>
            <a:r>
              <a:rPr lang="nl-NL" sz="2000">
                <a:ea typeface="Times New Roman" panose="02020603050405020304" pitchFamily="18" charset="0"/>
                <a:cs typeface="Arial" panose="020B0604020202020204" pitchFamily="34" charset="0"/>
              </a:rPr>
              <a:t>, ze </a:t>
            </a:r>
            <a:r>
              <a:rPr lang="nl-NL" sz="2000" b="1" i="1">
                <a:ea typeface="Times New Roman" panose="02020603050405020304" pitchFamily="18" charset="0"/>
                <a:cs typeface="Arial" panose="020B0604020202020204" pitchFamily="34" charset="0"/>
              </a:rPr>
              <a:t>hebben veel geluk</a:t>
            </a:r>
            <a:r>
              <a:rPr lang="nl-NL" sz="2000">
                <a:ea typeface="Times New Roman" panose="02020603050405020304" pitchFamily="18" charset="0"/>
                <a:cs typeface="Arial" panose="020B0604020202020204" pitchFamily="34" charset="0"/>
              </a:rPr>
              <a:t>, dat Rijkswaterstaat dat doet! Maar is het nest leeg, liggen er geen eieren meer in, dan haalt Rijkswaterstaat het nest </a:t>
            </a:r>
            <a:r>
              <a:rPr lang="nl-NL" sz="2000" b="1" u="sng">
                <a:ea typeface="Times New Roman" panose="02020603050405020304" pitchFamily="18" charset="0"/>
                <a:cs typeface="Arial" panose="020B0604020202020204" pitchFamily="34" charset="0"/>
              </a:rPr>
              <a:t>definitief</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blijvend</a:t>
            </a:r>
            <a:r>
              <a:rPr lang="nl-NL" sz="2000">
                <a:ea typeface="Times New Roman" panose="02020603050405020304" pitchFamily="18" charset="0"/>
                <a:cs typeface="Arial" panose="020B0604020202020204" pitchFamily="34" charset="0"/>
              </a:rPr>
              <a:t>, weg. Maar de ooievaar bouwt dan in </a:t>
            </a:r>
            <a:r>
              <a:rPr lang="nl-NL" sz="2000" b="1" u="sng">
                <a:ea typeface="Times New Roman" panose="02020603050405020304" pitchFamily="18" charset="0"/>
                <a:cs typeface="Arial" panose="020B0604020202020204" pitchFamily="34" charset="0"/>
              </a:rPr>
              <a:t>relatief</a:t>
            </a:r>
            <a:r>
              <a:rPr lang="nl-NL" sz="2000">
                <a:ea typeface="Times New Roman" panose="02020603050405020304" pitchFamily="18" charset="0"/>
                <a:cs typeface="Arial" panose="020B0604020202020204" pitchFamily="34" charset="0"/>
              </a:rPr>
              <a:t> korte tijd gewoon een nieuw nest! Het is namelijk echt haar lievelingsplek. Hebben jullie het nest wel eens gezien vanuit de auto? Het is vlakbij Staphorst. </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van geluk mogen spreken</a:t>
            </a:r>
          </a:p>
        </p:txBody>
      </p:sp>
      <p:pic>
        <p:nvPicPr>
          <p:cNvPr id="3" name="Afbeelding 2">
            <a:extLst>
              <a:ext uri="{FF2B5EF4-FFF2-40B4-BE49-F238E27FC236}">
                <a16:creationId xmlns:a16="http://schemas.microsoft.com/office/drawing/2014/main" id="{E0FFEB44-0655-8131-74F5-1CDB4F3E0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952" y="2492895"/>
            <a:ext cx="3773863" cy="3658259"/>
          </a:xfrm>
          <a:prstGeom prst="rect">
            <a:avLst/>
          </a:prstGeom>
        </p:spPr>
      </p:pic>
      <p:pic>
        <p:nvPicPr>
          <p:cNvPr id="5" name="Afbeelding 4">
            <a:extLst>
              <a:ext uri="{FF2B5EF4-FFF2-40B4-BE49-F238E27FC236}">
                <a16:creationId xmlns:a16="http://schemas.microsoft.com/office/drawing/2014/main" id="{6A4BEB6D-5EDF-39BC-04F7-85603B35B5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584" y="3010450"/>
            <a:ext cx="2719192" cy="262315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definitief</a:t>
            </a:r>
          </a:p>
        </p:txBody>
      </p:sp>
      <p:pic>
        <p:nvPicPr>
          <p:cNvPr id="6" name="Afbeelding 5">
            <a:extLst>
              <a:ext uri="{FF2B5EF4-FFF2-40B4-BE49-F238E27FC236}">
                <a16:creationId xmlns:a16="http://schemas.microsoft.com/office/drawing/2014/main" id="{0AC01F28-6268-8CAF-90DD-0EC1046C2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1474937"/>
            <a:ext cx="5112568" cy="5112568"/>
          </a:xfrm>
          <a:prstGeom prst="rect">
            <a:avLst/>
          </a:prstGeom>
        </p:spPr>
      </p:pic>
      <p:pic>
        <p:nvPicPr>
          <p:cNvPr id="3" name="Afbeelding 2" descr="Afbeelding met vogel&#10;&#10;Automatisch gegenereerde beschrijving">
            <a:extLst>
              <a:ext uri="{FF2B5EF4-FFF2-40B4-BE49-F238E27FC236}">
                <a16:creationId xmlns:a16="http://schemas.microsoft.com/office/drawing/2014/main" id="{989B583F-F066-4C28-A97D-B73C4F8F1F5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5076056" y="980728"/>
            <a:ext cx="2291140" cy="2618445"/>
          </a:xfrm>
          <a:prstGeom prst="rect">
            <a:avLst/>
          </a:prstGeom>
        </p:spPr>
      </p:pic>
    </p:spTree>
    <p:extLst>
      <p:ext uri="{BB962C8B-B14F-4D97-AF65-F5344CB8AC3E}">
        <p14:creationId xmlns:p14="http://schemas.microsoft.com/office/powerpoint/2010/main" val="328500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8A57B68-C038-426B-BC40-08CD59735A5E}"/>
              </a:ext>
            </a:extLst>
          </p:cNvPr>
          <p:cNvPicPr>
            <a:picLocks noChangeAspect="1"/>
          </p:cNvPicPr>
          <p:nvPr/>
        </p:nvPicPr>
        <p:blipFill>
          <a:blip r:embed="rId3"/>
          <a:stretch>
            <a:fillRect/>
          </a:stretch>
        </p:blipFill>
        <p:spPr>
          <a:xfrm>
            <a:off x="203329" y="3404305"/>
            <a:ext cx="8737341" cy="3281630"/>
          </a:xfrm>
          <a:prstGeom prst="rect">
            <a:avLst/>
          </a:prstGeom>
        </p:spPr>
      </p:pic>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relatief</a:t>
            </a:r>
          </a:p>
        </p:txBody>
      </p:sp>
      <p:pic>
        <p:nvPicPr>
          <p:cNvPr id="6" name="Afbeelding 5">
            <a:extLst>
              <a:ext uri="{FF2B5EF4-FFF2-40B4-BE49-F238E27FC236}">
                <a16:creationId xmlns:a16="http://schemas.microsoft.com/office/drawing/2014/main" id="{2F7DC7AA-56D1-F30B-2001-2D7DB5765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1340768"/>
            <a:ext cx="2528972" cy="1686824"/>
          </a:xfrm>
          <a:prstGeom prst="rect">
            <a:avLst/>
          </a:prstGeom>
        </p:spPr>
      </p:pic>
      <p:sp>
        <p:nvSpPr>
          <p:cNvPr id="8" name="Tekstvak 7">
            <a:extLst>
              <a:ext uri="{FF2B5EF4-FFF2-40B4-BE49-F238E27FC236}">
                <a16:creationId xmlns:a16="http://schemas.microsoft.com/office/drawing/2014/main" id="{43E84444-C5E4-69B0-D084-2D7821A61C0E}"/>
              </a:ext>
            </a:extLst>
          </p:cNvPr>
          <p:cNvSpPr txBox="1"/>
          <p:nvPr/>
        </p:nvSpPr>
        <p:spPr>
          <a:xfrm>
            <a:off x="6660232" y="2959529"/>
            <a:ext cx="2160240" cy="584775"/>
          </a:xfrm>
          <a:prstGeom prst="rect">
            <a:avLst/>
          </a:prstGeom>
          <a:noFill/>
        </p:spPr>
        <p:txBody>
          <a:bodyPr wrap="square" rtlCol="0">
            <a:spAutoFit/>
          </a:bodyPr>
          <a:lstStyle/>
          <a:p>
            <a:r>
              <a:rPr lang="nl-NL" sz="3200"/>
              <a:t>4 weken</a:t>
            </a:r>
          </a:p>
        </p:txBody>
      </p:sp>
      <p:sp>
        <p:nvSpPr>
          <p:cNvPr id="9" name="Tekstvak 8">
            <a:extLst>
              <a:ext uri="{FF2B5EF4-FFF2-40B4-BE49-F238E27FC236}">
                <a16:creationId xmlns:a16="http://schemas.microsoft.com/office/drawing/2014/main" id="{0B5327F7-887F-E27A-76F7-71ED0B9DBD64}"/>
              </a:ext>
            </a:extLst>
          </p:cNvPr>
          <p:cNvSpPr txBox="1"/>
          <p:nvPr/>
        </p:nvSpPr>
        <p:spPr>
          <a:xfrm>
            <a:off x="971600" y="4424802"/>
            <a:ext cx="2160240" cy="584775"/>
          </a:xfrm>
          <a:prstGeom prst="rect">
            <a:avLst/>
          </a:prstGeom>
          <a:noFill/>
        </p:spPr>
        <p:txBody>
          <a:bodyPr wrap="square" rtlCol="0">
            <a:spAutoFit/>
          </a:bodyPr>
          <a:lstStyle/>
          <a:p>
            <a:r>
              <a:rPr lang="nl-NL" sz="3200"/>
              <a:t>1 jaar</a:t>
            </a:r>
          </a:p>
        </p:txBody>
      </p:sp>
      <p:pic>
        <p:nvPicPr>
          <p:cNvPr id="11" name="Afbeelding 10">
            <a:extLst>
              <a:ext uri="{FF2B5EF4-FFF2-40B4-BE49-F238E27FC236}">
                <a16:creationId xmlns:a16="http://schemas.microsoft.com/office/drawing/2014/main" id="{1821B649-8398-9FF4-B014-4F5849C8C1A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2135" y="3022754"/>
            <a:ext cx="2703810" cy="1351143"/>
          </a:xfrm>
          <a:prstGeom prst="rect">
            <a:avLst/>
          </a:prstGeom>
        </p:spPr>
      </p:pic>
    </p:spTree>
    <p:extLst>
      <p:ext uri="{BB962C8B-B14F-4D97-AF65-F5344CB8AC3E}">
        <p14:creationId xmlns:p14="http://schemas.microsoft.com/office/powerpoint/2010/main" val="319453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15587"/>
            <a:ext cx="410104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liefhebber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0484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hater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ergens van houdt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ooievaar is een </a:t>
            </a:r>
            <a:r>
              <a:rPr lang="nl-NL" sz="2400" i="1" u="sng">
                <a:solidFill>
                  <a:srgbClr val="387038"/>
                </a:solidFill>
                <a:latin typeface="Century Gothic" panose="020B0502020202020204" pitchFamily="34" charset="0"/>
                <a:ea typeface="Calibri"/>
                <a:cs typeface="Times New Roman"/>
              </a:rPr>
              <a:t>liefhebber</a:t>
            </a:r>
            <a:r>
              <a:rPr lang="nl-NL" sz="2400" i="1">
                <a:solidFill>
                  <a:srgbClr val="387038"/>
                </a:solidFill>
                <a:latin typeface="Century Gothic" panose="020B0502020202020204" pitchFamily="34" charset="0"/>
                <a:ea typeface="Calibri"/>
                <a:cs typeface="Times New Roman"/>
              </a:rPr>
              <a:t> van deze plek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haat heeft richting iets of iemand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is </a:t>
            </a:r>
            <a:r>
              <a:rPr lang="nl-NL" sz="2400" i="1" u="sng">
                <a:solidFill>
                  <a:srgbClr val="387038"/>
                </a:solidFill>
                <a:latin typeface="Century Gothic" panose="020B0502020202020204" pitchFamily="34" charset="0"/>
                <a:ea typeface="Calibri"/>
                <a:cs typeface="Times New Roman"/>
              </a:rPr>
              <a:t>een hater</a:t>
            </a:r>
            <a:r>
              <a:rPr lang="nl-NL" sz="2400" i="1">
                <a:solidFill>
                  <a:srgbClr val="387038"/>
                </a:solidFill>
                <a:latin typeface="Century Gothic" panose="020B0502020202020204" pitchFamily="34" charset="0"/>
                <a:ea typeface="Calibri"/>
                <a:cs typeface="Times New Roman"/>
              </a:rPr>
              <a:t> van de film.</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1155A53-E987-658A-DBC6-D04858C9B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2564904"/>
            <a:ext cx="2631544" cy="2636104"/>
          </a:xfrm>
          <a:prstGeom prst="rect">
            <a:avLst/>
          </a:prstGeom>
        </p:spPr>
      </p:pic>
      <p:pic>
        <p:nvPicPr>
          <p:cNvPr id="18" name="Afbeelding 17">
            <a:extLst>
              <a:ext uri="{FF2B5EF4-FFF2-40B4-BE49-F238E27FC236}">
                <a16:creationId xmlns:a16="http://schemas.microsoft.com/office/drawing/2014/main" id="{96410E70-7146-3638-AFDE-5FBA64AA19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0872" y="2914803"/>
            <a:ext cx="3522737" cy="2349665"/>
          </a:xfrm>
          <a:prstGeom prst="rect">
            <a:avLst/>
          </a:prstGeom>
        </p:spPr>
      </p:pic>
    </p:spTree>
    <p:extLst>
      <p:ext uri="{BB962C8B-B14F-4D97-AF65-F5344CB8AC3E}">
        <p14:creationId xmlns:p14="http://schemas.microsoft.com/office/powerpoint/2010/main" val="59682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hinderen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ondersteunen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lastigvallen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lawaai langs de snelweg zou mij </a:t>
            </a:r>
            <a:r>
              <a:rPr lang="nl-NL" sz="2400" i="1" u="sng">
                <a:solidFill>
                  <a:srgbClr val="387038"/>
                </a:solidFill>
                <a:latin typeface="Century Gothic" panose="020B0502020202020204" pitchFamily="34" charset="0"/>
                <a:ea typeface="Calibri"/>
                <a:cs typeface="Times New Roman"/>
              </a:rPr>
              <a:t>hinderen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helpen als iemand het moeilijk heeft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ondersteunt</a:t>
            </a:r>
            <a:r>
              <a:rPr lang="nl-NL" sz="2400" i="1">
                <a:solidFill>
                  <a:srgbClr val="387038"/>
                </a:solidFill>
                <a:latin typeface="Century Gothic" panose="020B0502020202020204" pitchFamily="34" charset="0"/>
                <a:ea typeface="Calibri"/>
                <a:cs typeface="Times New Roman"/>
              </a:rPr>
              <a:t> haar opa met de app op zijn tablet.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C058DDA-82FB-5706-90CF-64DC4D8FF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9" y="2183083"/>
            <a:ext cx="3000739" cy="3000739"/>
          </a:xfrm>
          <a:prstGeom prst="rect">
            <a:avLst/>
          </a:prstGeom>
        </p:spPr>
      </p:pic>
      <p:pic>
        <p:nvPicPr>
          <p:cNvPr id="9" name="Afbeelding 8">
            <a:extLst>
              <a:ext uri="{FF2B5EF4-FFF2-40B4-BE49-F238E27FC236}">
                <a16:creationId xmlns:a16="http://schemas.microsoft.com/office/drawing/2014/main" id="{3897772B-1ED7-DE7B-A439-5A6A18476A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4952" y="2552211"/>
            <a:ext cx="3383003" cy="2533869"/>
          </a:xfrm>
          <a:prstGeom prst="rect">
            <a:avLst/>
          </a:prstGeom>
        </p:spPr>
      </p:pic>
    </p:spTree>
    <p:extLst>
      <p:ext uri="{BB962C8B-B14F-4D97-AF65-F5344CB8AC3E}">
        <p14:creationId xmlns:p14="http://schemas.microsoft.com/office/powerpoint/2010/main" val="62991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respect</a:t>
            </a:r>
            <a:endParaRPr lang="nl-NL" sz="5400">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8541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de minachting</a:t>
            </a:r>
            <a:endParaRPr lang="nl-NL" sz="5400">
              <a:effectLst/>
              <a:latin typeface="Century Gothic" panose="020B0502020202020204" pitchFamily="34" charset="0"/>
              <a:ea typeface="Calibri"/>
              <a:cs typeface="Times New Roman"/>
            </a:endParaRPr>
          </a:p>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gevoel dat je hebt voor iets dat of iemand die je waardeert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Rijkswaterstaat heeft wel </a:t>
            </a:r>
            <a:r>
              <a:rPr lang="nl-NL" sz="2400" i="1" u="sng">
                <a:solidFill>
                  <a:srgbClr val="387038"/>
                </a:solidFill>
                <a:latin typeface="Century Gothic" panose="020B0502020202020204" pitchFamily="34" charset="0"/>
                <a:ea typeface="Calibri"/>
                <a:cs typeface="Times New Roman"/>
              </a:rPr>
              <a:t>respect</a:t>
            </a:r>
            <a:r>
              <a:rPr lang="nl-NL" sz="2400" i="1">
                <a:solidFill>
                  <a:srgbClr val="387038"/>
                </a:solidFill>
                <a:latin typeface="Century Gothic" panose="020B0502020202020204" pitchFamily="34" charset="0"/>
                <a:ea typeface="Calibri"/>
                <a:cs typeface="Times New Roman"/>
              </a:rPr>
              <a:t> voor de ooievaars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op iemand neerkijken, hem minderwaardig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Zij kijkt hem vol </a:t>
            </a:r>
            <a:r>
              <a:rPr lang="nl-NL" sz="2400" i="1" u="sng">
                <a:solidFill>
                  <a:srgbClr val="387038"/>
                </a:solidFill>
                <a:effectLst/>
                <a:latin typeface="Century Gothic" panose="020B0502020202020204" pitchFamily="34" charset="0"/>
                <a:ea typeface="Calibri"/>
                <a:cs typeface="Times New Roman"/>
              </a:rPr>
              <a:t>minachting</a:t>
            </a:r>
            <a:r>
              <a:rPr lang="nl-NL" sz="2400" i="1">
                <a:solidFill>
                  <a:srgbClr val="387038"/>
                </a:solidFill>
                <a:effectLst/>
                <a:latin typeface="Century Gothic" panose="020B0502020202020204" pitchFamily="34" charset="0"/>
                <a:ea typeface="Calibri"/>
                <a:cs typeface="Times New Roman"/>
              </a:rPr>
              <a:t> aan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muur, nek&#10;&#10;Automatisch gegenereerde beschrijving">
            <a:extLst>
              <a:ext uri="{FF2B5EF4-FFF2-40B4-BE49-F238E27FC236}">
                <a16:creationId xmlns:a16="http://schemas.microsoft.com/office/drawing/2014/main" id="{8F5084B5-FF14-7974-E7E0-C26D6A7D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446" y="3196348"/>
            <a:ext cx="3278718" cy="2183626"/>
          </a:xfrm>
          <a:prstGeom prst="rect">
            <a:avLst/>
          </a:prstGeom>
        </p:spPr>
      </p:pic>
      <p:pic>
        <p:nvPicPr>
          <p:cNvPr id="8" name="Afbeelding 7" descr="Afbeelding met persoon, kleding, nek, top&#10;&#10;Automatisch gegenereerde beschrijving">
            <a:extLst>
              <a:ext uri="{FF2B5EF4-FFF2-40B4-BE49-F238E27FC236}">
                <a16:creationId xmlns:a16="http://schemas.microsoft.com/office/drawing/2014/main" id="{9E84E8E6-EB94-1E86-187A-798F829A24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597" y="3363755"/>
            <a:ext cx="3022818" cy="2016219"/>
          </a:xfrm>
          <a:prstGeom prst="rect">
            <a:avLst/>
          </a:prstGeom>
        </p:spPr>
      </p:pic>
    </p:spTree>
    <p:extLst>
      <p:ext uri="{BB962C8B-B14F-4D97-AF65-F5344CB8AC3E}">
        <p14:creationId xmlns:p14="http://schemas.microsoft.com/office/powerpoint/2010/main" val="78294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75493" y="304839"/>
            <a:ext cx="451010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van geluk mogen spreken</a:t>
            </a:r>
            <a:endParaRPr lang="nl-NL" sz="4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geluk hebben gehad</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ooievaars mogen </a:t>
            </a:r>
            <a:r>
              <a:rPr lang="nl-NL" sz="2400" i="1" u="sng" dirty="0">
                <a:solidFill>
                  <a:srgbClr val="387038"/>
                </a:solidFill>
                <a:latin typeface="Century Gothic" panose="020B0502020202020204" pitchFamily="34" charset="0"/>
                <a:ea typeface="Calibri"/>
                <a:cs typeface="Times New Roman"/>
              </a:rPr>
              <a:t>van geluk spreken</a:t>
            </a:r>
            <a:r>
              <a:rPr lang="nl-NL" sz="2400" i="1" dirty="0">
                <a:solidFill>
                  <a:srgbClr val="387038"/>
                </a:solidFill>
                <a:latin typeface="Century Gothic" panose="020B0502020202020204" pitchFamily="34" charset="0"/>
                <a:ea typeface="Calibri"/>
                <a:cs typeface="Times New Roman"/>
              </a:rPr>
              <a:t> dat Rijkswaterstaat hun nest met rust laat</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onaangenaams dat jou toevallig overkomt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Ze </a:t>
            </a:r>
            <a:r>
              <a:rPr lang="nl-NL" sz="2400" i="1" u="sng">
                <a:solidFill>
                  <a:srgbClr val="387038"/>
                </a:solidFill>
                <a:latin typeface="Century Gothic" panose="020B0502020202020204" pitchFamily="34" charset="0"/>
                <a:ea typeface="Calibri"/>
                <a:cs typeface="Times New Roman"/>
              </a:rPr>
              <a:t>had pech</a:t>
            </a:r>
            <a:r>
              <a:rPr lang="nl-NL" sz="2400" i="1">
                <a:solidFill>
                  <a:srgbClr val="387038"/>
                </a:solidFill>
                <a:latin typeface="Century Gothic" panose="020B0502020202020204" pitchFamily="34" charset="0"/>
                <a:ea typeface="Calibri"/>
                <a:cs typeface="Times New Roman"/>
              </a:rPr>
              <a:t> dat ze precies in de kauwgom stapte.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A2CC472E-CBFB-AB5F-CD01-9D622BECDD78}"/>
              </a:ext>
            </a:extLst>
          </p:cNvPr>
          <p:cNvSpPr txBox="1">
            <a:spLocks noChangeArrowheads="1"/>
          </p:cNvSpPr>
          <p:nvPr/>
        </p:nvSpPr>
        <p:spPr bwMode="auto">
          <a:xfrm>
            <a:off x="4499993" y="163324"/>
            <a:ext cx="451010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pech hebben</a:t>
            </a:r>
            <a:endParaRPr lang="nl-NL" sz="5400">
              <a:solidFill>
                <a:srgbClr val="387038"/>
              </a:solidFill>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05091DE4-F785-AE22-C180-9A3B01D12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429" y="2679410"/>
            <a:ext cx="1639853" cy="1589620"/>
          </a:xfrm>
          <a:prstGeom prst="rect">
            <a:avLst/>
          </a:prstGeom>
        </p:spPr>
      </p:pic>
      <p:pic>
        <p:nvPicPr>
          <p:cNvPr id="19" name="Afbeelding 18">
            <a:extLst>
              <a:ext uri="{FF2B5EF4-FFF2-40B4-BE49-F238E27FC236}">
                <a16:creationId xmlns:a16="http://schemas.microsoft.com/office/drawing/2014/main" id="{6FC441D5-6EED-F08D-96B8-4332160A20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270" y="3233965"/>
            <a:ext cx="1648716" cy="1590483"/>
          </a:xfrm>
          <a:prstGeom prst="rect">
            <a:avLst/>
          </a:prstGeom>
        </p:spPr>
      </p:pic>
      <p:pic>
        <p:nvPicPr>
          <p:cNvPr id="21" name="Afbeelding 20">
            <a:extLst>
              <a:ext uri="{FF2B5EF4-FFF2-40B4-BE49-F238E27FC236}">
                <a16:creationId xmlns:a16="http://schemas.microsoft.com/office/drawing/2014/main" id="{B4080102-E4DB-1D7C-BD38-8FFA361FFD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8291" y="2901038"/>
            <a:ext cx="3338345" cy="2296781"/>
          </a:xfrm>
          <a:prstGeom prst="rect">
            <a:avLst/>
          </a:prstGeom>
        </p:spPr>
      </p:pic>
    </p:spTree>
    <p:extLst>
      <p:ext uri="{BB962C8B-B14F-4D97-AF65-F5344CB8AC3E}">
        <p14:creationId xmlns:p14="http://schemas.microsoft.com/office/powerpoint/2010/main" val="14800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verzuchten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juichen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klagend zeggen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4000">
                <a:effectLst/>
                <a:latin typeface="Century Gothic" panose="020B0502020202020204" pitchFamily="34" charset="0"/>
                <a:ea typeface="Calibri"/>
                <a:cs typeface="Times New Roman"/>
              </a:rPr>
              <a:t>   </a:t>
            </a:r>
          </a:p>
          <a:p>
            <a:pPr algn="ctr">
              <a:lnSpc>
                <a:spcPct val="107000"/>
              </a:lnSpc>
              <a:spcAft>
                <a:spcPts val="0"/>
              </a:spcAft>
            </a:pPr>
            <a:r>
              <a:rPr lang="nl-NL" sz="2200" i="1">
                <a:solidFill>
                  <a:srgbClr val="387038"/>
                </a:solidFill>
                <a:latin typeface="Century Gothic" panose="020B0502020202020204" pitchFamily="34" charset="0"/>
                <a:ea typeface="Calibri"/>
                <a:cs typeface="Times New Roman"/>
              </a:rPr>
              <a:t>Rijkswaterstaat </a:t>
            </a:r>
            <a:r>
              <a:rPr lang="nl-NL" sz="2200" i="1" u="sng">
                <a:solidFill>
                  <a:srgbClr val="387038"/>
                </a:solidFill>
                <a:latin typeface="Century Gothic" panose="020B0502020202020204" pitchFamily="34" charset="0"/>
                <a:ea typeface="Calibri"/>
                <a:cs typeface="Times New Roman"/>
              </a:rPr>
              <a:t>verzucht</a:t>
            </a:r>
            <a:r>
              <a:rPr lang="nl-NL" sz="2200" i="1">
                <a:solidFill>
                  <a:srgbClr val="387038"/>
                </a:solidFill>
                <a:latin typeface="Century Gothic" panose="020B0502020202020204" pitchFamily="34" charset="0"/>
                <a:ea typeface="Calibri"/>
                <a:cs typeface="Times New Roman"/>
              </a:rPr>
              <a:t> dat de ooievaars alwéér hun nest boven de snelweg hebben gebouwd</a:t>
            </a:r>
            <a:r>
              <a:rPr lang="nl-NL" sz="2200" i="1">
                <a:solidFill>
                  <a:srgbClr val="387038"/>
                </a:solidFill>
                <a:effectLst/>
                <a:latin typeface="Century Gothic" panose="020B0502020202020204" pitchFamily="34" charset="0"/>
                <a:ea typeface="Calibri"/>
                <a:cs typeface="Times New Roman"/>
              </a:rPr>
              <a:t>.</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uitbundig roepen omdat je blij bent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juicht</a:t>
            </a:r>
            <a:r>
              <a:rPr lang="nl-NL" sz="2400" i="1">
                <a:solidFill>
                  <a:srgbClr val="387038"/>
                </a:solidFill>
                <a:latin typeface="Century Gothic" panose="020B0502020202020204" pitchFamily="34" charset="0"/>
                <a:ea typeface="Calibri"/>
                <a:cs typeface="Times New Roman"/>
              </a:rPr>
              <a:t> omdat ze de loterij heeft gewonnen.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51AC2D3-7D17-44FC-3055-7C7C677900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603" y="2132856"/>
            <a:ext cx="2664296" cy="2664296"/>
          </a:xfrm>
          <a:prstGeom prst="rect">
            <a:avLst/>
          </a:prstGeom>
        </p:spPr>
      </p:pic>
      <p:pic>
        <p:nvPicPr>
          <p:cNvPr id="9" name="Afbeelding 8">
            <a:extLst>
              <a:ext uri="{FF2B5EF4-FFF2-40B4-BE49-F238E27FC236}">
                <a16:creationId xmlns:a16="http://schemas.microsoft.com/office/drawing/2014/main" id="{4AB35436-1FC4-CBC7-D4F5-522EE3EFDC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0785" y="2766527"/>
            <a:ext cx="3522910" cy="2053857"/>
          </a:xfrm>
          <a:prstGeom prst="rect">
            <a:avLst/>
          </a:prstGeom>
        </p:spPr>
      </p:pic>
    </p:spTree>
    <p:extLst>
      <p:ext uri="{BB962C8B-B14F-4D97-AF65-F5344CB8AC3E}">
        <p14:creationId xmlns:p14="http://schemas.microsoft.com/office/powerpoint/2010/main" val="206352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voorlopig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definitief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nog kan veranderen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Voorlopig</a:t>
            </a:r>
            <a:r>
              <a:rPr lang="nl-NL" sz="2400" i="1">
                <a:solidFill>
                  <a:srgbClr val="387038"/>
                </a:solidFill>
                <a:latin typeface="Century Gothic" panose="020B0502020202020204" pitchFamily="34" charset="0"/>
                <a:ea typeface="Calibri"/>
                <a:cs typeface="Times New Roman"/>
              </a:rPr>
              <a:t> mag het ooievaarsnest blijven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blijvend, iets wat niet meer verandert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het nest leeg is, dan haalt Rijkswaterstaat het nest </a:t>
            </a:r>
            <a:r>
              <a:rPr lang="nl-NL" sz="2400" i="1" u="sng">
                <a:solidFill>
                  <a:srgbClr val="387038"/>
                </a:solidFill>
                <a:latin typeface="Century Gothic" panose="020B0502020202020204" pitchFamily="34" charset="0"/>
                <a:ea typeface="Calibri"/>
                <a:cs typeface="Times New Roman"/>
              </a:rPr>
              <a:t>definitief</a:t>
            </a:r>
            <a:r>
              <a:rPr lang="nl-NL" sz="2400" i="1">
                <a:solidFill>
                  <a:srgbClr val="387038"/>
                </a:solidFill>
                <a:latin typeface="Century Gothic" panose="020B0502020202020204" pitchFamily="34" charset="0"/>
                <a:ea typeface="Calibri"/>
                <a:cs typeface="Times New Roman"/>
              </a:rPr>
              <a:t> weg.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3C63D4A4-A253-8B2D-405B-A967EDC499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2276602"/>
            <a:ext cx="2727795" cy="2682913"/>
          </a:xfrm>
          <a:prstGeom prst="rect">
            <a:avLst/>
          </a:prstGeom>
        </p:spPr>
      </p:pic>
      <p:pic>
        <p:nvPicPr>
          <p:cNvPr id="20" name="Afbeelding 19">
            <a:extLst>
              <a:ext uri="{FF2B5EF4-FFF2-40B4-BE49-F238E27FC236}">
                <a16:creationId xmlns:a16="http://schemas.microsoft.com/office/drawing/2014/main" id="{9CDC6685-F7D6-9588-580B-9C0127AACC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62" y="2479040"/>
            <a:ext cx="2845833" cy="283602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18 maart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relatief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absoluut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vergelijking met iets of iemand anders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100">
              <a:effectLst/>
              <a:latin typeface="Century Gothic" panose="020B0502020202020204" pitchFamily="34" charset="0"/>
              <a:ea typeface="Calibri"/>
              <a:cs typeface="Times New Roman"/>
            </a:endParaRPr>
          </a:p>
          <a:p>
            <a:pPr algn="ctr">
              <a:lnSpc>
                <a:spcPct val="80000"/>
              </a:lnSpc>
              <a:spcAft>
                <a:spcPts val="0"/>
              </a:spcAft>
            </a:pPr>
            <a:r>
              <a:rPr lang="nl-NL" sz="2400" i="1">
                <a:solidFill>
                  <a:srgbClr val="387038"/>
                </a:solidFill>
                <a:latin typeface="Century Gothic" panose="020B0502020202020204" pitchFamily="34" charset="0"/>
                <a:ea typeface="Calibri"/>
                <a:cs typeface="Times New Roman"/>
              </a:rPr>
              <a:t>De ooievaar bouwt in </a:t>
            </a:r>
            <a:r>
              <a:rPr lang="nl-NL" sz="2400" i="1" u="sng">
                <a:solidFill>
                  <a:srgbClr val="387038"/>
                </a:solidFill>
                <a:latin typeface="Century Gothic" panose="020B0502020202020204" pitchFamily="34" charset="0"/>
                <a:ea typeface="Calibri"/>
                <a:cs typeface="Times New Roman"/>
              </a:rPr>
              <a:t>relatief</a:t>
            </a:r>
            <a:r>
              <a:rPr lang="nl-NL" sz="2400" i="1">
                <a:solidFill>
                  <a:srgbClr val="387038"/>
                </a:solidFill>
                <a:latin typeface="Century Gothic" panose="020B0502020202020204" pitchFamily="34" charset="0"/>
                <a:ea typeface="Calibri"/>
                <a:cs typeface="Times New Roman"/>
              </a:rPr>
              <a:t> korte tijd een nieuw nest</a:t>
            </a:r>
            <a:r>
              <a:rPr lang="nl-NL" sz="2400" i="1">
                <a:solidFill>
                  <a:srgbClr val="387038"/>
                </a:solidFill>
                <a:effectLst/>
                <a:latin typeface="Century Gothic" panose="020B0502020202020204" pitchFamily="34" charset="0"/>
                <a:ea typeface="Calibri"/>
                <a:cs typeface="Times New Roman"/>
              </a:rPr>
              <a:t>. Zeker als je het vergelijkt met een mierenhoop.</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te vergelijken met andere situaties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effectLst/>
                <a:latin typeface="Century Gothic" panose="020B0502020202020204" pitchFamily="34" charset="0"/>
                <a:ea typeface="Calibri"/>
                <a:cs typeface="Times New Roman"/>
              </a:rPr>
              <a:t>absolute</a:t>
            </a:r>
            <a:r>
              <a:rPr lang="nl-NL" sz="2400" i="1">
                <a:solidFill>
                  <a:srgbClr val="387038"/>
                </a:solidFill>
                <a:effectLst/>
                <a:latin typeface="Century Gothic" panose="020B0502020202020204" pitchFamily="34" charset="0"/>
                <a:ea typeface="Calibri"/>
                <a:cs typeface="Times New Roman"/>
              </a:rPr>
              <a:t> tijd duurt het 4 weken om een nest te bouwen.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D212E76D-98C2-7362-D204-68B4F2CB04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05" y="2603416"/>
            <a:ext cx="3569406" cy="2274125"/>
          </a:xfrm>
          <a:prstGeom prst="rect">
            <a:avLst/>
          </a:prstGeom>
        </p:spPr>
      </p:pic>
      <p:pic>
        <p:nvPicPr>
          <p:cNvPr id="20" name="Afbeelding 19">
            <a:extLst>
              <a:ext uri="{FF2B5EF4-FFF2-40B4-BE49-F238E27FC236}">
                <a16:creationId xmlns:a16="http://schemas.microsoft.com/office/drawing/2014/main" id="{404C0649-272B-471A-F40D-A7B2D11050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9172" y="2880076"/>
            <a:ext cx="3096136" cy="2065123"/>
          </a:xfrm>
          <a:prstGeom prst="rect">
            <a:avLst/>
          </a:prstGeom>
        </p:spPr>
      </p:pic>
      <p:pic>
        <p:nvPicPr>
          <p:cNvPr id="24" name="Afbeelding 23">
            <a:extLst>
              <a:ext uri="{FF2B5EF4-FFF2-40B4-BE49-F238E27FC236}">
                <a16:creationId xmlns:a16="http://schemas.microsoft.com/office/drawing/2014/main" id="{242DF3E6-979D-01ED-1350-40A4474D4718}"/>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4495" b="95940" l="3861" r="96434">
                        <a14:foregroundMark x1="90657" y1="79265" x2="60772" y2="81199"/>
                        <a14:foregroundMark x1="60772" y1="81199" x2="39906" y2="68874"/>
                        <a14:foregroundMark x1="39906" y1="68874" x2="34394" y2="46254"/>
                        <a14:foregroundMark x1="34394" y1="46254" x2="36281" y2="62059"/>
                        <a14:foregroundMark x1="36281" y1="62059" x2="28146" y2="48961"/>
                        <a14:foregroundMark x1="28146" y1="48961" x2="25140" y2="73852"/>
                        <a14:foregroundMark x1="25140" y1="73852" x2="17831" y2="53166"/>
                        <a14:foregroundMark x1="17831" y1="53166" x2="27233" y2="42968"/>
                        <a14:foregroundMark x1="27233" y1="42968" x2="27793" y2="43886"/>
                        <a14:foregroundMark x1="13115" y1="40068" x2="11818" y2="48429"/>
                        <a14:foregroundMark x1="11818" y1="48429" x2="15797" y2="76752"/>
                        <a14:foregroundMark x1="15797" y1="76752" x2="40554" y2="88932"/>
                        <a14:foregroundMark x1="40554" y1="88932" x2="48895" y2="79894"/>
                        <a14:foregroundMark x1="48895" y1="79894" x2="49101" y2="78154"/>
                        <a14:foregroundMark x1="80342" y1="69019" x2="86001" y2="71629"/>
                        <a14:foregroundMark x1="86001" y1="71629" x2="91335" y2="82165"/>
                        <a14:foregroundMark x1="91335" y1="82165" x2="82258" y2="89174"/>
                        <a14:foregroundMark x1="82258" y1="89174" x2="58326" y2="90382"/>
                        <a14:foregroundMark x1="45211" y1="17303" x2="49897" y2="25326"/>
                        <a14:foregroundMark x1="26879" y1="4543" x2="31329" y2="4737"/>
                        <a14:foregroundMark x1="7663" y1="32431" x2="3890" y2="65781"/>
                        <a14:foregroundMark x1="5570" y1="76317" x2="10934" y2="86225"/>
                        <a14:foregroundMark x1="10934" y1="86225" x2="18774" y2="92557"/>
                        <a14:foregroundMark x1="48217" y1="92750" x2="91630" y2="90188"/>
                        <a14:foregroundMark x1="91630" y1="90188" x2="93192" y2="79120"/>
                        <a14:foregroundMark x1="93192" y1="79120" x2="92543" y2="71242"/>
                        <a14:foregroundMark x1="62570" y1="71242" x2="73976" y2="72064"/>
                        <a14:foregroundMark x1="73976" y1="72064" x2="69997" y2="80474"/>
                        <a14:foregroundMark x1="69997" y1="80474" x2="48895" y2="82359"/>
                        <a14:foregroundMark x1="48895" y1="82359" x2="37518" y2="74287"/>
                        <a14:foregroundMark x1="37518" y1="74287" x2="47745" y2="50411"/>
                        <a14:foregroundMark x1="47745" y1="50411" x2="47775" y2="39149"/>
                        <a14:foregroundMark x1="60330" y1="51909" x2="74919" y2="52634"/>
                        <a14:foregroundMark x1="74919" y1="52634" x2="83319" y2="79265"/>
                        <a14:foregroundMark x1="83319" y1="79265" x2="66637" y2="85645"/>
                        <a14:foregroundMark x1="66637" y1="85645" x2="65340" y2="85452"/>
                        <a14:foregroundMark x1="25788" y1="38086" x2="37725" y2="41614"/>
                        <a14:foregroundMark x1="37725" y1="41614" x2="39022" y2="74625"/>
                        <a14:foregroundMark x1="39022" y1="74625" x2="18921" y2="68632"/>
                        <a14:foregroundMark x1="18921" y1="68632" x2="19039" y2="33398"/>
                        <a14:foregroundMark x1="19039" y1="33398" x2="34100" y2="53407"/>
                        <a14:foregroundMark x1="34100" y1="53407" x2="20984" y2="72595"/>
                        <a14:foregroundMark x1="20984" y1="72595" x2="26673" y2="60754"/>
                        <a14:foregroundMark x1="26673" y1="60754" x2="19481" y2="65346"/>
                        <a14:foregroundMark x1="19481" y1="65346" x2="31064" y2="57709"/>
                        <a14:foregroundMark x1="31064" y1="57709" x2="28765" y2="49058"/>
                        <a14:foregroundMark x1="28765" y1="49058" x2="41438" y2="81199"/>
                        <a14:foregroundMark x1="41438" y1="81199" x2="23431" y2="70130"/>
                        <a14:foregroundMark x1="23431" y1="70130" x2="22989" y2="65587"/>
                        <a14:foregroundMark x1="23666" y1="31126" x2="14707" y2="36008"/>
                        <a14:foregroundMark x1="14707" y1="36008" x2="5128" y2="61769"/>
                        <a14:foregroundMark x1="5128" y1="61769" x2="10374" y2="77864"/>
                        <a14:foregroundMark x1="10374" y1="77864" x2="17831" y2="84727"/>
                        <a14:foregroundMark x1="17831" y1="84727" x2="39198" y2="80329"/>
                        <a14:foregroundMark x1="39198" y1="80329" x2="43236" y2="49976"/>
                        <a14:foregroundMark x1="43236" y1="49976" x2="34070" y2="29870"/>
                        <a14:foregroundMark x1="34070" y1="29870" x2="20955" y2="23103"/>
                        <a14:foregroundMark x1="20955" y1="23103" x2="14058" y2="31706"/>
                        <a14:foregroundMark x1="14058" y1="31706" x2="11701" y2="56887"/>
                        <a14:foregroundMark x1="11701" y1="56887" x2="26908" y2="80135"/>
                        <a14:foregroundMark x1="26908" y1="80135" x2="47745" y2="66699"/>
                        <a14:foregroundMark x1="47745" y1="66699" x2="45034" y2="83470"/>
                        <a14:foregroundMark x1="45034" y1="83470" x2="73946" y2="74239"/>
                        <a14:foregroundMark x1="73946" y1="74239" x2="80637" y2="77187"/>
                        <a14:foregroundMark x1="80637" y1="77187" x2="70587" y2="61914"/>
                        <a14:foregroundMark x1="70587" y1="61914" x2="53876" y2="49251"/>
                        <a14:foregroundMark x1="53876" y1="49251" x2="37843" y2="51377"/>
                        <a14:foregroundMark x1="37843" y1="51377" x2="37990" y2="46979"/>
                        <a14:foregroundMark x1="31771" y1="24215" x2="46773" y2="43161"/>
                        <a14:foregroundMark x1="46773" y1="43161" x2="47569" y2="44611"/>
                        <a14:foregroundMark x1="48453" y1="54809" x2="47009" y2="66651"/>
                        <a14:foregroundMark x1="25553" y1="90382" x2="34660" y2="90188"/>
                        <a14:foregroundMark x1="27793" y1="95988" x2="33098" y2="94732"/>
                        <a14:foregroundMark x1="59888" y1="45723" x2="60654" y2="51909"/>
                        <a14:foregroundMark x1="59004" y1="47173" x2="85057" y2="46254"/>
                        <a14:foregroundMark x1="85057" y1="46254" x2="85441" y2="46254"/>
                        <a14:foregroundMark x1="79340" y1="51377" x2="88211" y2="47366"/>
                        <a14:foregroundMark x1="72001" y1="58096" x2="87209" y2="55727"/>
                        <a14:foregroundMark x1="87209" y1="55727" x2="87445" y2="55534"/>
                        <a14:foregroundMark x1="55673" y1="46448" x2="56882" y2="58289"/>
                        <a14:foregroundMark x1="56882" y1="58289" x2="56882" y2="58289"/>
                        <a14:foregroundMark x1="31653" y1="22571" x2="38579" y2="24505"/>
                        <a14:foregroundMark x1="38579" y1="24505" x2="43236" y2="28033"/>
                        <a14:foregroundMark x1="87445" y1="51909" x2="88005" y2="57902"/>
                        <a14:foregroundMark x1="79340" y1="83422" x2="75214" y2="85065"/>
                        <a14:foregroundMark x1="59210" y1="73949" x2="64103" y2="74142"/>
                        <a14:foregroundMark x1="96434" y1="88159" x2="96110" y2="78540"/>
                        <a14:foregroundMark x1="61008" y1="83277" x2="61008" y2="86902"/>
                        <a14:foregroundMark x1="66785" y1="45529" x2="70321" y2="44466"/>
                      </a14:backgroundRemoval>
                    </a14:imgEffect>
                  </a14:imgLayer>
                </a14:imgProps>
              </a:ext>
              <a:ext uri="{28A0092B-C50C-407E-A947-70E740481C1C}">
                <a14:useLocalDpi xmlns:a14="http://schemas.microsoft.com/office/drawing/2010/main"/>
              </a:ext>
            </a:extLst>
          </a:blip>
          <a:stretch>
            <a:fillRect/>
          </a:stretch>
        </p:blipFill>
        <p:spPr>
          <a:xfrm>
            <a:off x="6815853" y="2561033"/>
            <a:ext cx="1834342" cy="1118554"/>
          </a:xfrm>
          <a:prstGeom prst="rect">
            <a:avLst/>
          </a:prstGeom>
        </p:spPr>
      </p:pic>
    </p:spTree>
    <p:extLst>
      <p:ext uri="{BB962C8B-B14F-4D97-AF65-F5344CB8AC3E}">
        <p14:creationId xmlns:p14="http://schemas.microsoft.com/office/powerpoint/2010/main" val="136744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verkassen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verhuizen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ooievaar </a:t>
            </a:r>
            <a:r>
              <a:rPr lang="nl-NL" sz="2400" i="1" u="sng">
                <a:solidFill>
                  <a:srgbClr val="387038"/>
                </a:solidFill>
                <a:latin typeface="Century Gothic" panose="020B0502020202020204" pitchFamily="34" charset="0"/>
                <a:ea typeface="Calibri"/>
                <a:cs typeface="Times New Roman"/>
              </a:rPr>
              <a:t>verkast</a:t>
            </a:r>
            <a:r>
              <a:rPr lang="nl-NL" sz="2400" i="1">
                <a:solidFill>
                  <a:srgbClr val="387038"/>
                </a:solidFill>
                <a:latin typeface="Century Gothic" panose="020B0502020202020204" pitchFamily="34" charset="0"/>
                <a:ea typeface="Calibri"/>
                <a:cs typeface="Times New Roman"/>
              </a:rPr>
              <a:t> elk jaar weer naar dat rek waar de verkeersborden aan hangen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weggaan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een ooievaar eenmaal een nest heeft gemaakt, </a:t>
            </a:r>
            <a:r>
              <a:rPr lang="nl-NL" sz="2400" i="1" u="sng">
                <a:solidFill>
                  <a:srgbClr val="387038"/>
                </a:solidFill>
                <a:latin typeface="Century Gothic" panose="020B0502020202020204" pitchFamily="34" charset="0"/>
                <a:ea typeface="Calibri"/>
                <a:cs typeface="Times New Roman"/>
              </a:rPr>
              <a:t>blijft</a:t>
            </a:r>
            <a:r>
              <a:rPr lang="nl-NL" sz="2400" i="1">
                <a:solidFill>
                  <a:srgbClr val="387038"/>
                </a:solidFill>
                <a:latin typeface="Century Gothic" panose="020B0502020202020204" pitchFamily="34" charset="0"/>
                <a:ea typeface="Calibri"/>
                <a:cs typeface="Times New Roman"/>
              </a:rPr>
              <a:t> ze daar.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8C4EA33-1428-2E95-1DA0-991011CC3B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015" y="2636413"/>
            <a:ext cx="3918250" cy="1585174"/>
          </a:xfrm>
          <a:prstGeom prst="rect">
            <a:avLst/>
          </a:prstGeom>
        </p:spPr>
      </p:pic>
      <p:pic>
        <p:nvPicPr>
          <p:cNvPr id="18" name="Afbeelding 17">
            <a:extLst>
              <a:ext uri="{FF2B5EF4-FFF2-40B4-BE49-F238E27FC236}">
                <a16:creationId xmlns:a16="http://schemas.microsoft.com/office/drawing/2014/main" id="{35D0E2B8-DA1E-A411-A5F1-B8E3D216E9F3}"/>
              </a:ext>
            </a:extLst>
          </p:cNvPr>
          <p:cNvPicPr>
            <a:picLocks noChangeAspect="1"/>
          </p:cNvPicPr>
          <p:nvPr/>
        </p:nvPicPr>
        <p:blipFill>
          <a:blip r:embed="rId4"/>
          <a:stretch>
            <a:fillRect/>
          </a:stretch>
        </p:blipFill>
        <p:spPr>
          <a:xfrm>
            <a:off x="4977549" y="2296984"/>
            <a:ext cx="3503532" cy="2390777"/>
          </a:xfrm>
          <a:prstGeom prst="rect">
            <a:avLst/>
          </a:prstGeom>
        </p:spPr>
      </p:pic>
    </p:spTree>
    <p:extLst>
      <p:ext uri="{BB962C8B-B14F-4D97-AF65-F5344CB8AC3E}">
        <p14:creationId xmlns:p14="http://schemas.microsoft.com/office/powerpoint/2010/main" val="325097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892514"/>
            <a:ext cx="2601905" cy="9547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36088" y="500284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600">
                <a:latin typeface="Century Gothic" panose="020B0502020202020204" pitchFamily="34" charset="0"/>
                <a:ea typeface="Calibri"/>
                <a:cs typeface="Times New Roman"/>
              </a:rPr>
              <a:t>van oorsprong</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936040"/>
            <a:ext cx="2611399" cy="885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33681" y="400473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600">
                <a:latin typeface="Century Gothic" panose="020B0502020202020204" pitchFamily="34" charset="0"/>
                <a:ea typeface="Calibri"/>
                <a:cs typeface="Times New Roman"/>
              </a:rPr>
              <a:t>op den duur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65748" y="5072484"/>
            <a:ext cx="2211887" cy="5855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99249" y="5152677"/>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uiteindelijk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6710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46305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95899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46305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95899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63388" y="322267"/>
            <a:ext cx="8169370" cy="14454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effectLst/>
                <a:latin typeface="Century Gothic" panose="020B0502020202020204" pitchFamily="34" charset="0"/>
                <a:ea typeface="Calibri"/>
                <a:cs typeface="Times New Roman"/>
              </a:rPr>
              <a:t>Van oorsprong</a:t>
            </a:r>
            <a:r>
              <a:rPr lang="nl-NL" sz="2400" i="1">
                <a:solidFill>
                  <a:srgbClr val="387038"/>
                </a:solidFill>
                <a:effectLst/>
                <a:latin typeface="Century Gothic" panose="020B0502020202020204" pitchFamily="34" charset="0"/>
                <a:ea typeface="Calibri"/>
                <a:cs typeface="Times New Roman"/>
              </a:rPr>
              <a:t> bouwden ooievaars hun nest vaak op een paal in een weiland, maar </a:t>
            </a:r>
            <a:r>
              <a:rPr lang="nl-NL" sz="2400" i="1" u="sng">
                <a:solidFill>
                  <a:srgbClr val="387038"/>
                </a:solidFill>
                <a:effectLst/>
                <a:latin typeface="Century Gothic" panose="020B0502020202020204" pitchFamily="34" charset="0"/>
                <a:ea typeface="Calibri"/>
                <a:cs typeface="Times New Roman"/>
              </a:rPr>
              <a:t>op den duur</a:t>
            </a:r>
            <a:r>
              <a:rPr lang="nl-NL" sz="2400" i="1">
                <a:solidFill>
                  <a:srgbClr val="387038"/>
                </a:solidFill>
                <a:effectLst/>
                <a:latin typeface="Century Gothic" panose="020B0502020202020204" pitchFamily="34" charset="0"/>
                <a:ea typeface="Calibri"/>
                <a:cs typeface="Times New Roman"/>
              </a:rPr>
              <a:t> verhuisden ze ook naar de snelweg.</a:t>
            </a:r>
            <a:endParaRPr lang="nl-NL" sz="2400">
              <a:effectLst/>
              <a:ea typeface="Calibri"/>
              <a:cs typeface="Times New Roman"/>
            </a:endParaRPr>
          </a:p>
        </p:txBody>
      </p:sp>
      <p:sp>
        <p:nvSpPr>
          <p:cNvPr id="11" name="Text Box 14">
            <a:extLst>
              <a:ext uri="{FF2B5EF4-FFF2-40B4-BE49-F238E27FC236}">
                <a16:creationId xmlns:a16="http://schemas.microsoft.com/office/drawing/2014/main" id="{3D747AE7-C576-4BB0-43BD-DE58E07EA14F}"/>
              </a:ext>
            </a:extLst>
          </p:cNvPr>
          <p:cNvSpPr txBox="1"/>
          <p:nvPr/>
        </p:nvSpPr>
        <p:spPr>
          <a:xfrm>
            <a:off x="591201" y="6041738"/>
            <a:ext cx="3138615" cy="4861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36C79581-F5C1-40AA-5B30-025B7CA5C33F}"/>
              </a:ext>
            </a:extLst>
          </p:cNvPr>
          <p:cNvSpPr txBox="1">
            <a:spLocks noChangeArrowheads="1"/>
          </p:cNvSpPr>
          <p:nvPr/>
        </p:nvSpPr>
        <p:spPr bwMode="auto">
          <a:xfrm>
            <a:off x="730809" y="6041738"/>
            <a:ext cx="315068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vanaf het begin</a:t>
            </a:r>
            <a:endParaRPr lang="nl-NL" sz="105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0AE9C83D-D082-C2B7-9CD8-F33478D2A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23" y="3190054"/>
            <a:ext cx="2393174" cy="1589067"/>
          </a:xfrm>
          <a:prstGeom prst="rect">
            <a:avLst/>
          </a:prstGeom>
        </p:spPr>
      </p:pic>
      <p:pic>
        <p:nvPicPr>
          <p:cNvPr id="24" name="Afbeelding 23">
            <a:extLst>
              <a:ext uri="{FF2B5EF4-FFF2-40B4-BE49-F238E27FC236}">
                <a16:creationId xmlns:a16="http://schemas.microsoft.com/office/drawing/2014/main" id="{F8B4A940-9EC7-92D1-E31D-98BA40881E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4656" y="1450856"/>
            <a:ext cx="2409820" cy="2401510"/>
          </a:xfrm>
          <a:prstGeom prst="rect">
            <a:avLst/>
          </a:prstGeom>
        </p:spPr>
      </p:pic>
      <p:pic>
        <p:nvPicPr>
          <p:cNvPr id="28" name="Afbeelding 27">
            <a:extLst>
              <a:ext uri="{FF2B5EF4-FFF2-40B4-BE49-F238E27FC236}">
                <a16:creationId xmlns:a16="http://schemas.microsoft.com/office/drawing/2014/main" id="{1E9BA365-632F-0814-5B96-38C43EB434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796669" flipV="1">
            <a:off x="3305892" y="3039866"/>
            <a:ext cx="2708932" cy="705278"/>
          </a:xfrm>
          <a:prstGeom prst="rect">
            <a:avLst/>
          </a:prstGeom>
        </p:spPr>
      </p:pic>
    </p:spTree>
    <p:extLst>
      <p:ext uri="{BB962C8B-B14F-4D97-AF65-F5344CB8AC3E}">
        <p14:creationId xmlns:p14="http://schemas.microsoft.com/office/powerpoint/2010/main" val="242255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oord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streek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land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77682" y="5451380"/>
            <a:ext cx="2654158" cy="8049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77682" y="541380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plaats, de plek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6" cy="128837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Deze ooievaar heeft dit </a:t>
            </a:r>
            <a:r>
              <a:rPr lang="nl-NL" sz="2400" i="1" u="sng">
                <a:solidFill>
                  <a:srgbClr val="387038"/>
                </a:solidFill>
                <a:latin typeface="Century Gothic" panose="020B0502020202020204" pitchFamily="34" charset="0"/>
                <a:ea typeface="Calibri"/>
                <a:cs typeface="Times New Roman"/>
              </a:rPr>
              <a:t>oord</a:t>
            </a:r>
            <a:r>
              <a:rPr lang="nl-NL" sz="2400" i="1">
                <a:solidFill>
                  <a:srgbClr val="387038"/>
                </a:solidFill>
                <a:latin typeface="Century Gothic" panose="020B0502020202020204" pitchFamily="34" charset="0"/>
                <a:ea typeface="Calibri"/>
                <a:cs typeface="Times New Roman"/>
              </a:rPr>
              <a:t> gekozen voor haar nest. Het ligt op de Veluwe. Dat is een streek in Nederland.</a:t>
            </a:r>
            <a:endParaRPr lang="nl-NL" sz="2400">
              <a:effectLst/>
              <a:ea typeface="Calibri"/>
              <a:cs typeface="Times New Roman"/>
            </a:endParaRPr>
          </a:p>
        </p:txBody>
      </p:sp>
      <p:pic>
        <p:nvPicPr>
          <p:cNvPr id="10" name="Afbeelding 9" descr="Afbeelding met gras, buiten, lucht, veld&#10;&#10;Automatisch gegenereerde beschrijving">
            <a:extLst>
              <a:ext uri="{FF2B5EF4-FFF2-40B4-BE49-F238E27FC236}">
                <a16:creationId xmlns:a16="http://schemas.microsoft.com/office/drawing/2014/main" id="{C2000B64-9C35-D93E-1DBC-399DDDC520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7698" y="2522920"/>
            <a:ext cx="2625877" cy="1480995"/>
          </a:xfrm>
          <a:prstGeom prst="rect">
            <a:avLst/>
          </a:prstGeom>
        </p:spPr>
      </p:pic>
      <p:sp>
        <p:nvSpPr>
          <p:cNvPr id="11" name="Tekstvak 10">
            <a:extLst>
              <a:ext uri="{FF2B5EF4-FFF2-40B4-BE49-F238E27FC236}">
                <a16:creationId xmlns:a16="http://schemas.microsoft.com/office/drawing/2014/main" id="{0C4F9546-EE16-6D5E-5A04-5525B9F1BA5E}"/>
              </a:ext>
            </a:extLst>
          </p:cNvPr>
          <p:cNvSpPr txBox="1"/>
          <p:nvPr/>
        </p:nvSpPr>
        <p:spPr>
          <a:xfrm>
            <a:off x="4000389" y="2390853"/>
            <a:ext cx="1304148" cy="400110"/>
          </a:xfrm>
          <a:prstGeom prst="rect">
            <a:avLst/>
          </a:prstGeom>
          <a:noFill/>
        </p:spPr>
        <p:txBody>
          <a:bodyPr wrap="square" rtlCol="0">
            <a:spAutoFit/>
          </a:bodyPr>
          <a:lstStyle/>
          <a:p>
            <a:r>
              <a:rPr lang="nl-NL" sz="2000"/>
              <a:t>de Veluwe</a:t>
            </a:r>
          </a:p>
        </p:txBody>
      </p:sp>
      <p:sp>
        <p:nvSpPr>
          <p:cNvPr id="29" name="Text Box 14">
            <a:extLst>
              <a:ext uri="{FF2B5EF4-FFF2-40B4-BE49-F238E27FC236}">
                <a16:creationId xmlns:a16="http://schemas.microsoft.com/office/drawing/2014/main" id="{6AF53785-6741-6DFA-9B59-1AA2E42E4D6A}"/>
              </a:ext>
            </a:extLst>
          </p:cNvPr>
          <p:cNvSpPr txBox="1"/>
          <p:nvPr/>
        </p:nvSpPr>
        <p:spPr>
          <a:xfrm>
            <a:off x="3313558" y="4950419"/>
            <a:ext cx="2654158" cy="5009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6E3FB7A3-C9CB-6D2D-AE4C-47D564B18F38}"/>
              </a:ext>
            </a:extLst>
          </p:cNvPr>
          <p:cNvSpPr txBox="1">
            <a:spLocks noChangeArrowheads="1"/>
          </p:cNvSpPr>
          <p:nvPr/>
        </p:nvSpPr>
        <p:spPr bwMode="auto">
          <a:xfrm>
            <a:off x="3313558" y="495041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een stuk land</a:t>
            </a:r>
            <a:endParaRPr lang="nl-NL" sz="1050">
              <a:effectLst/>
              <a:latin typeface="Century Gothic" panose="020B0502020202020204" pitchFamily="34" charset="0"/>
              <a:ea typeface="Calibri"/>
              <a:cs typeface="Times New Roman"/>
            </a:endParaRPr>
          </a:p>
        </p:txBody>
      </p:sp>
      <p:pic>
        <p:nvPicPr>
          <p:cNvPr id="34" name="Afbeelding 33" descr="Afbeelding met buitenshuis, gras, hemel, boom&#10;&#10;Door AI gegenereerde inhoud is mogelijk onjuist.">
            <a:extLst>
              <a:ext uri="{FF2B5EF4-FFF2-40B4-BE49-F238E27FC236}">
                <a16:creationId xmlns:a16="http://schemas.microsoft.com/office/drawing/2014/main" id="{2953F539-A79A-9C71-97A2-C5F6E2A92D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136" y="2710251"/>
            <a:ext cx="2382482" cy="1789244"/>
          </a:xfrm>
          <a:prstGeom prst="rect">
            <a:avLst/>
          </a:prstGeom>
        </p:spPr>
      </p:pic>
      <p:pic>
        <p:nvPicPr>
          <p:cNvPr id="36" name="Afbeelding 35">
            <a:extLst>
              <a:ext uri="{FF2B5EF4-FFF2-40B4-BE49-F238E27FC236}">
                <a16:creationId xmlns:a16="http://schemas.microsoft.com/office/drawing/2014/main" id="{07F4BD62-0F0D-FACD-E4DB-D26B69C3D2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0793" y="1639721"/>
            <a:ext cx="1600094" cy="1816808"/>
          </a:xfrm>
          <a:prstGeom prst="rect">
            <a:avLst/>
          </a:prstGeom>
        </p:spPr>
      </p:pic>
    </p:spTree>
    <p:extLst>
      <p:ext uri="{BB962C8B-B14F-4D97-AF65-F5344CB8AC3E}">
        <p14:creationId xmlns:p14="http://schemas.microsoft.com/office/powerpoint/2010/main" val="407938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hinderen</a:t>
            </a:r>
          </a:p>
        </p:txBody>
      </p:sp>
      <p:pic>
        <p:nvPicPr>
          <p:cNvPr id="3" name="Afbeelding 2">
            <a:extLst>
              <a:ext uri="{FF2B5EF4-FFF2-40B4-BE49-F238E27FC236}">
                <a16:creationId xmlns:a16="http://schemas.microsoft.com/office/drawing/2014/main" id="{74AE0DD0-D867-328B-4678-52CF2B7F33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9502" y="1340768"/>
            <a:ext cx="5304995" cy="530499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liefhebber</a:t>
            </a:r>
          </a:p>
        </p:txBody>
      </p:sp>
      <p:pic>
        <p:nvPicPr>
          <p:cNvPr id="3" name="Afbeelding 2" descr="Afbeelding met buitenshuis, hemel, tekst, weg&#10;&#10;Door AI gegenereerde inhoud is mogelijk onjuist.">
            <a:extLst>
              <a:ext uri="{FF2B5EF4-FFF2-40B4-BE49-F238E27FC236}">
                <a16:creationId xmlns:a16="http://schemas.microsoft.com/office/drawing/2014/main" id="{7571EB3A-F140-07C6-01E3-98853B015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07704" y="1313421"/>
            <a:ext cx="5465529" cy="5465529"/>
          </a:xfrm>
          <a:prstGeom prst="rect">
            <a:avLst/>
          </a:prstGeom>
        </p:spPr>
      </p:pic>
      <p:pic>
        <p:nvPicPr>
          <p:cNvPr id="4" name="Afbeelding 3" descr="Afbeelding met tekst, weg, buitenshuis, hemel&#10;&#10;Door AI gegenereerde inhoud is mogelijk onjuist.">
            <a:extLst>
              <a:ext uri="{FF2B5EF4-FFF2-40B4-BE49-F238E27FC236}">
                <a16:creationId xmlns:a16="http://schemas.microsoft.com/office/drawing/2014/main" id="{37A65EB4-85FC-070D-2274-D61A691EF501}"/>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2123728" y="3573016"/>
            <a:ext cx="2804866" cy="96500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verzuchten</a:t>
            </a:r>
          </a:p>
        </p:txBody>
      </p:sp>
      <p:pic>
        <p:nvPicPr>
          <p:cNvPr id="5" name="Afbeelding 4">
            <a:extLst>
              <a:ext uri="{FF2B5EF4-FFF2-40B4-BE49-F238E27FC236}">
                <a16:creationId xmlns:a16="http://schemas.microsoft.com/office/drawing/2014/main" id="{2F2F16DA-CBF0-BCA6-CE7B-25E864B090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835" y="1340768"/>
            <a:ext cx="5271817" cy="527181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oord</a:t>
            </a:r>
          </a:p>
        </p:txBody>
      </p:sp>
      <p:pic>
        <p:nvPicPr>
          <p:cNvPr id="4" name="Afbeelding 3" descr="Afbeelding met buitenshuis, gras, hemel, boom&#10;&#10;Door AI gegenereerde inhoud is mogelijk onjuist.">
            <a:extLst>
              <a:ext uri="{FF2B5EF4-FFF2-40B4-BE49-F238E27FC236}">
                <a16:creationId xmlns:a16="http://schemas.microsoft.com/office/drawing/2014/main" id="{876949EF-FFAA-CB29-5B33-16242E309D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612" y="1340768"/>
            <a:ext cx="6984776" cy="524556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 oorsprong</a:t>
            </a:r>
          </a:p>
        </p:txBody>
      </p:sp>
      <p:pic>
        <p:nvPicPr>
          <p:cNvPr id="4" name="Afbeelding 3">
            <a:extLst>
              <a:ext uri="{FF2B5EF4-FFF2-40B4-BE49-F238E27FC236}">
                <a16:creationId xmlns:a16="http://schemas.microsoft.com/office/drawing/2014/main" id="{313E6CAB-30B0-EC5F-6DD2-261618426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84784"/>
            <a:ext cx="7488832" cy="497258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verkassen</a:t>
            </a:r>
          </a:p>
        </p:txBody>
      </p:sp>
      <p:pic>
        <p:nvPicPr>
          <p:cNvPr id="3" name="Afbeelding 2">
            <a:extLst>
              <a:ext uri="{FF2B5EF4-FFF2-40B4-BE49-F238E27FC236}">
                <a16:creationId xmlns:a16="http://schemas.microsoft.com/office/drawing/2014/main" id="{8B03F1D6-15C0-ABF7-3B2F-EFAAF7CA81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5667" y="2052121"/>
            <a:ext cx="3306113" cy="3279752"/>
          </a:xfrm>
          <a:prstGeom prst="rect">
            <a:avLst/>
          </a:prstGeom>
        </p:spPr>
      </p:pic>
      <p:pic>
        <p:nvPicPr>
          <p:cNvPr id="5" name="Afbeelding 4">
            <a:extLst>
              <a:ext uri="{FF2B5EF4-FFF2-40B4-BE49-F238E27FC236}">
                <a16:creationId xmlns:a16="http://schemas.microsoft.com/office/drawing/2014/main" id="{1FB32B1D-586E-4021-810C-C51252FB1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3386" y="2052121"/>
            <a:ext cx="3274078" cy="3279752"/>
          </a:xfrm>
          <a:prstGeom prst="rect">
            <a:avLst/>
          </a:prstGeom>
        </p:spPr>
      </p:pic>
      <p:pic>
        <p:nvPicPr>
          <p:cNvPr id="8" name="Afbeelding 7">
            <a:extLst>
              <a:ext uri="{FF2B5EF4-FFF2-40B4-BE49-F238E27FC236}">
                <a16:creationId xmlns:a16="http://schemas.microsoft.com/office/drawing/2014/main" id="{B66D2449-6421-FA91-1864-B29222D19102}"/>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7922" b="91160" l="2237" r="93209">
                        <a14:foregroundMark x1="8215" y1="77153" x2="6629" y2="80827"/>
                        <a14:foregroundMark x1="92883" y1="42250" x2="93209" y2="52239"/>
                        <a14:foregroundMark x1="78935" y1="7922" x2="78935" y2="7922"/>
                        <a14:foregroundMark x1="2277" y1="84386" x2="2277" y2="84386"/>
                        <a14:foregroundMark x1="4514" y1="91160" x2="4514" y2="91160"/>
                      </a14:backgroundRemoval>
                    </a14:imgEffect>
                  </a14:imgLayer>
                </a14:imgProps>
              </a:ext>
              <a:ext uri="{28A0092B-C50C-407E-A947-70E740481C1C}">
                <a14:useLocalDpi xmlns:a14="http://schemas.microsoft.com/office/drawing/2010/main"/>
              </a:ext>
            </a:extLst>
          </a:blip>
          <a:stretch>
            <a:fillRect/>
          </a:stretch>
        </p:blipFill>
        <p:spPr>
          <a:xfrm>
            <a:off x="2864218" y="2302159"/>
            <a:ext cx="3096344" cy="1096753"/>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respect</a:t>
            </a:r>
          </a:p>
        </p:txBody>
      </p:sp>
      <p:pic>
        <p:nvPicPr>
          <p:cNvPr id="2" name="Afbeelding 1" descr="Afbeelding met persoon, kleding, nek, top&#10;&#10;Automatisch gegenereerde beschrijving">
            <a:extLst>
              <a:ext uri="{FF2B5EF4-FFF2-40B4-BE49-F238E27FC236}">
                <a16:creationId xmlns:a16="http://schemas.microsoft.com/office/drawing/2014/main" id="{C6A08549-126D-E748-D015-A359F0ED02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1484784"/>
            <a:ext cx="7560840" cy="5043080"/>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1AFC2-A010-4AB5-871A-E727F0CEB1C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6A7C41-DBF5-4C33-A008-4BAACA960585}">
  <ds:schemaRef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7036323c-d5f4-4fa6-8449-8bc9da5d64c2"/>
    <ds:schemaRef ds:uri="http://schemas.openxmlformats.org/package/2006/metadata/core-properties"/>
    <ds:schemaRef ds:uri="http://purl.org/dc/dcmitype/"/>
    <ds:schemaRef ds:uri="617b94d0-cd04-4463-9468-be560bba1878"/>
    <ds:schemaRef ds:uri="http://www.w3.org/XML/1998/namespace"/>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Diavoorstelling (4:3)</PresentationFormat>
  <Paragraphs>311</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cp:lastPrinted>2025-03-19T16:25:02Z</cp:lastPrinted>
  <dcterms:created xsi:type="dcterms:W3CDTF">2021-06-08T06:13:59Z</dcterms:created>
  <dcterms:modified xsi:type="dcterms:W3CDTF">2025-03-19T16:29:17Z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