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7" r:id="rId7"/>
    <p:sldId id="1482" r:id="rId8"/>
    <p:sldId id="1479" r:id="rId9"/>
    <p:sldId id="1476" r:id="rId10"/>
    <p:sldId id="1534" r:id="rId11"/>
    <p:sldId id="1354" r:id="rId12"/>
    <p:sldId id="1483" r:id="rId13"/>
    <p:sldId id="1481" r:id="rId14"/>
    <p:sldId id="1530" r:id="rId15"/>
    <p:sldId id="1480" r:id="rId16"/>
    <p:sldId id="934" r:id="rId17"/>
    <p:sldId id="1548" r:id="rId18"/>
    <p:sldId id="1544" r:id="rId19"/>
    <p:sldId id="1543" r:id="rId20"/>
    <p:sldId id="1541" r:id="rId21"/>
    <p:sldId id="1540" r:id="rId22"/>
    <p:sldId id="1532" r:id="rId23"/>
    <p:sldId id="1511" r:id="rId24"/>
    <p:sldId id="1535" r:id="rId25"/>
    <p:sldId id="1542" r:id="rId26"/>
    <p:sldId id="1547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82"/>
            <p14:sldId id="1479"/>
            <p14:sldId id="1476"/>
            <p14:sldId id="1534"/>
            <p14:sldId id="1354"/>
            <p14:sldId id="1483"/>
            <p14:sldId id="1481"/>
            <p14:sldId id="1530"/>
            <p14:sldId id="1480"/>
            <p14:sldId id="934"/>
            <p14:sldId id="1548"/>
            <p14:sldId id="1544"/>
            <p14:sldId id="1543"/>
            <p14:sldId id="1541"/>
            <p14:sldId id="1540"/>
            <p14:sldId id="1532"/>
            <p14:sldId id="1511"/>
            <p14:sldId id="1535"/>
            <p14:sldId id="1542"/>
            <p14:sldId id="15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B1031-1868-4978-ABC5-DC576D2F1FB4}" v="77" dt="2025-03-11T09:50:24.493"/>
    <p1510:client id="{42EE487D-3D11-45AF-9532-68D5E019BE52}" v="895" dt="2025-03-11T09:56:44.395"/>
    <p1510:client id="{A120F5FA-AEF8-4E56-903A-2CE06C3C82D6}" v="3" dt="2025-03-11T09:28:43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el ter, Marjan" userId="5bf7b4e5-383a-4bf6-a1ba-3724f9cc09cb" providerId="ADAL" clId="{42EE487D-3D11-45AF-9532-68D5E019BE52}"/>
    <pc:docChg chg="undo custSel addSld delSld modSld sldOrd modSection">
      <pc:chgData name="Harmsel ter, Marjan" userId="5bf7b4e5-383a-4bf6-a1ba-3724f9cc09cb" providerId="ADAL" clId="{42EE487D-3D11-45AF-9532-68D5E019BE52}" dt="2025-03-11T09:56:44.395" v="1826" actId="403"/>
      <pc:docMkLst>
        <pc:docMk/>
      </pc:docMkLst>
      <pc:sldChg chg="modSp mod">
        <pc:chgData name="Harmsel ter, Marjan" userId="5bf7b4e5-383a-4bf6-a1ba-3724f9cc09cb" providerId="ADAL" clId="{42EE487D-3D11-45AF-9532-68D5E019BE52}" dt="2025-03-11T09:35:34.888" v="1542" actId="6549"/>
        <pc:sldMkLst>
          <pc:docMk/>
          <pc:sldMk cId="1671649065" sldId="934"/>
        </pc:sldMkLst>
        <pc:spChg chg="mod">
          <ac:chgData name="Harmsel ter, Marjan" userId="5bf7b4e5-383a-4bf6-a1ba-3724f9cc09cb" providerId="ADAL" clId="{42EE487D-3D11-45AF-9532-68D5E019BE52}" dt="2025-03-11T09:35:34.888" v="1542" actId="6549"/>
          <ac:spMkLst>
            <pc:docMk/>
            <pc:sldMk cId="1671649065" sldId="934"/>
            <ac:spMk id="3" creationId="{EAD253FC-3329-B5C8-8FDE-7AC829185E47}"/>
          </ac:spMkLst>
        </pc:spChg>
      </pc:sldChg>
      <pc:sldChg chg="addSp delSp modSp mod ord">
        <pc:chgData name="Harmsel ter, Marjan" userId="5bf7b4e5-383a-4bf6-a1ba-3724f9cc09cb" providerId="ADAL" clId="{42EE487D-3D11-45AF-9532-68D5E019BE52}" dt="2025-03-11T08:35:02.592" v="524" actId="1076"/>
        <pc:sldMkLst>
          <pc:docMk/>
          <pc:sldMk cId="3572318604" sldId="1354"/>
        </pc:sldMkLst>
        <pc:spChg chg="del">
          <ac:chgData name="Harmsel ter, Marjan" userId="5bf7b4e5-383a-4bf6-a1ba-3724f9cc09cb" providerId="ADAL" clId="{42EE487D-3D11-45AF-9532-68D5E019BE52}" dt="2025-03-11T08:27:48.305" v="486" actId="478"/>
          <ac:spMkLst>
            <pc:docMk/>
            <pc:sldMk cId="3572318604" sldId="1354"/>
            <ac:spMk id="12" creationId="{ED90FA8A-A523-ACF5-716E-165A9EC2CF11}"/>
          </ac:spMkLst>
        </pc:spChg>
        <pc:spChg chg="del">
          <ac:chgData name="Harmsel ter, Marjan" userId="5bf7b4e5-383a-4bf6-a1ba-3724f9cc09cb" providerId="ADAL" clId="{42EE487D-3D11-45AF-9532-68D5E019BE52}" dt="2025-03-11T08:27:50.379" v="488" actId="478"/>
          <ac:spMkLst>
            <pc:docMk/>
            <pc:sldMk cId="3572318604" sldId="1354"/>
            <ac:spMk id="13" creationId="{3142EF47-30F6-035E-167C-7941F5D2A7F0}"/>
          </ac:spMkLst>
        </pc:spChg>
        <pc:spChg chg="del">
          <ac:chgData name="Harmsel ter, Marjan" userId="5bf7b4e5-383a-4bf6-a1ba-3724f9cc09cb" providerId="ADAL" clId="{42EE487D-3D11-45AF-9532-68D5E019BE52}" dt="2025-03-11T08:27:52.114" v="490" actId="478"/>
          <ac:spMkLst>
            <pc:docMk/>
            <pc:sldMk cId="3572318604" sldId="1354"/>
            <ac:spMk id="14" creationId="{80870A53-8945-B151-9158-D2FD17B60639}"/>
          </ac:spMkLst>
        </pc:spChg>
        <pc:spChg chg="del">
          <ac:chgData name="Harmsel ter, Marjan" userId="5bf7b4e5-383a-4bf6-a1ba-3724f9cc09cb" providerId="ADAL" clId="{42EE487D-3D11-45AF-9532-68D5E019BE52}" dt="2025-03-11T08:27:49.129" v="487" actId="478"/>
          <ac:spMkLst>
            <pc:docMk/>
            <pc:sldMk cId="3572318604" sldId="1354"/>
            <ac:spMk id="16" creationId="{0AE3DB6F-9E1D-9DC4-881D-6F61F1D2A9FE}"/>
          </ac:spMkLst>
        </pc:spChg>
        <pc:picChg chg="add mod">
          <ac:chgData name="Harmsel ter, Marjan" userId="5bf7b4e5-383a-4bf6-a1ba-3724f9cc09cb" providerId="ADAL" clId="{42EE487D-3D11-45AF-9532-68D5E019BE52}" dt="2025-03-11T08:28:03.373" v="494" actId="1076"/>
          <ac:picMkLst>
            <pc:docMk/>
            <pc:sldMk cId="3572318604" sldId="1354"/>
            <ac:picMk id="3" creationId="{5538C7A9-3A63-3C37-474E-4B9C21474CEB}"/>
          </ac:picMkLst>
        </pc:picChg>
        <pc:picChg chg="del">
          <ac:chgData name="Harmsel ter, Marjan" userId="5bf7b4e5-383a-4bf6-a1ba-3724f9cc09cb" providerId="ADAL" clId="{42EE487D-3D11-45AF-9532-68D5E019BE52}" dt="2025-03-11T08:27:45.322" v="484" actId="478"/>
          <ac:picMkLst>
            <pc:docMk/>
            <pc:sldMk cId="3572318604" sldId="1354"/>
            <ac:picMk id="11" creationId="{6997F8E1-C74C-388B-23B7-2DE06165A0D7}"/>
          </ac:picMkLst>
        </pc:picChg>
        <pc:picChg chg="del">
          <ac:chgData name="Harmsel ter, Marjan" userId="5bf7b4e5-383a-4bf6-a1ba-3724f9cc09cb" providerId="ADAL" clId="{42EE487D-3D11-45AF-9532-68D5E019BE52}" dt="2025-03-11T08:27:51.011" v="489" actId="478"/>
          <ac:picMkLst>
            <pc:docMk/>
            <pc:sldMk cId="3572318604" sldId="1354"/>
            <ac:picMk id="17" creationId="{38F2A00F-BB74-BD6F-1CE3-78C4798ADFE8}"/>
          </ac:picMkLst>
        </pc:picChg>
        <pc:picChg chg="add del mod">
          <ac:chgData name="Harmsel ter, Marjan" userId="5bf7b4e5-383a-4bf6-a1ba-3724f9cc09cb" providerId="ADAL" clId="{42EE487D-3D11-45AF-9532-68D5E019BE52}" dt="2025-03-11T08:33:43.442" v="510" actId="478"/>
          <ac:picMkLst>
            <pc:docMk/>
            <pc:sldMk cId="3572318604" sldId="1354"/>
            <ac:picMk id="19" creationId="{B873AEA2-97F8-6C04-97EE-E1438D20D13A}"/>
          </ac:picMkLst>
        </pc:picChg>
        <pc:picChg chg="add mod">
          <ac:chgData name="Harmsel ter, Marjan" userId="5bf7b4e5-383a-4bf6-a1ba-3724f9cc09cb" providerId="ADAL" clId="{42EE487D-3D11-45AF-9532-68D5E019BE52}" dt="2025-03-11T08:34:17.501" v="519" actId="1076"/>
          <ac:picMkLst>
            <pc:docMk/>
            <pc:sldMk cId="3572318604" sldId="1354"/>
            <ac:picMk id="21" creationId="{A1701A18-6533-C560-4364-1DB2C3DADDA8}"/>
          </ac:picMkLst>
        </pc:picChg>
        <pc:picChg chg="add mod">
          <ac:chgData name="Harmsel ter, Marjan" userId="5bf7b4e5-383a-4bf6-a1ba-3724f9cc09cb" providerId="ADAL" clId="{42EE487D-3D11-45AF-9532-68D5E019BE52}" dt="2025-03-11T08:35:02.592" v="524" actId="1076"/>
          <ac:picMkLst>
            <pc:docMk/>
            <pc:sldMk cId="3572318604" sldId="1354"/>
            <ac:picMk id="23" creationId="{BEF11866-0C4C-7747-1DC3-965010D55E66}"/>
          </ac:picMkLst>
        </pc:picChg>
        <pc:picChg chg="add mod">
          <ac:chgData name="Harmsel ter, Marjan" userId="5bf7b4e5-383a-4bf6-a1ba-3724f9cc09cb" providerId="ADAL" clId="{42EE487D-3D11-45AF-9532-68D5E019BE52}" dt="2025-03-11T08:34:57.683" v="523" actId="14100"/>
          <ac:picMkLst>
            <pc:docMk/>
            <pc:sldMk cId="3572318604" sldId="1354"/>
            <ac:picMk id="25" creationId="{EC28AB72-260C-0E26-73D9-08857B292C4C}"/>
          </ac:picMkLst>
        </pc:picChg>
        <pc:cxnChg chg="add mod">
          <ac:chgData name="Harmsel ter, Marjan" userId="5bf7b4e5-383a-4bf6-a1ba-3724f9cc09cb" providerId="ADAL" clId="{42EE487D-3D11-45AF-9532-68D5E019BE52}" dt="2025-03-11T08:28:28.769" v="499" actId="1076"/>
          <ac:cxnSpMkLst>
            <pc:docMk/>
            <pc:sldMk cId="3572318604" sldId="1354"/>
            <ac:cxnSpMk id="5" creationId="{BDD318E8-3B36-3478-AAFA-D069F8FB61EA}"/>
          </ac:cxnSpMkLst>
        </pc:cxnChg>
        <pc:cxnChg chg="add mod">
          <ac:chgData name="Harmsel ter, Marjan" userId="5bf7b4e5-383a-4bf6-a1ba-3724f9cc09cb" providerId="ADAL" clId="{42EE487D-3D11-45AF-9532-68D5E019BE52}" dt="2025-03-11T08:28:34.384" v="502" actId="1076"/>
          <ac:cxnSpMkLst>
            <pc:docMk/>
            <pc:sldMk cId="3572318604" sldId="1354"/>
            <ac:cxnSpMk id="8" creationId="{1BC9E13B-1D18-E9C9-39EB-979FA3D4FDF0}"/>
          </ac:cxnSpMkLst>
        </pc:cxnChg>
        <pc:cxnChg chg="add mod">
          <ac:chgData name="Harmsel ter, Marjan" userId="5bf7b4e5-383a-4bf6-a1ba-3724f9cc09cb" providerId="ADAL" clId="{42EE487D-3D11-45AF-9532-68D5E019BE52}" dt="2025-03-11T08:28:41.714" v="505" actId="1076"/>
          <ac:cxnSpMkLst>
            <pc:docMk/>
            <pc:sldMk cId="3572318604" sldId="1354"/>
            <ac:cxnSpMk id="10" creationId="{512EDEEF-6573-8682-8F9E-E4EB06B708AF}"/>
          </ac:cxnSpMkLst>
        </pc:cxnChg>
      </pc:sldChg>
      <pc:sldChg chg="modSp mod">
        <pc:chgData name="Harmsel ter, Marjan" userId="5bf7b4e5-383a-4bf6-a1ba-3724f9cc09cb" providerId="ADAL" clId="{42EE487D-3D11-45AF-9532-68D5E019BE52}" dt="2025-03-11T09:51:07.752" v="1764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42EE487D-3D11-45AF-9532-68D5E019BE52}" dt="2025-03-11T09:51:07.752" v="176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 ord">
        <pc:chgData name="Harmsel ter, Marjan" userId="5bf7b4e5-383a-4bf6-a1ba-3724f9cc09cb" providerId="ADAL" clId="{42EE487D-3D11-45AF-9532-68D5E019BE52}" dt="2025-03-11T08:10:01.983" v="457"/>
        <pc:sldMkLst>
          <pc:docMk/>
          <pc:sldMk cId="2452007587" sldId="1476"/>
        </pc:sldMkLst>
        <pc:picChg chg="mod">
          <ac:chgData name="Harmsel ter, Marjan" userId="5bf7b4e5-383a-4bf6-a1ba-3724f9cc09cb" providerId="ADAL" clId="{42EE487D-3D11-45AF-9532-68D5E019BE52}" dt="2025-03-11T08:02:43.186" v="431" actId="1076"/>
          <ac:picMkLst>
            <pc:docMk/>
            <pc:sldMk cId="2452007587" sldId="1476"/>
            <ac:picMk id="2" creationId="{69564906-E921-45DC-F858-32DF3BCD69A0}"/>
          </ac:picMkLst>
        </pc:picChg>
      </pc:sldChg>
      <pc:sldChg chg="addSp delSp modSp mod ord">
        <pc:chgData name="Harmsel ter, Marjan" userId="5bf7b4e5-383a-4bf6-a1ba-3724f9cc09cb" providerId="ADAL" clId="{42EE487D-3D11-45AF-9532-68D5E019BE52}" dt="2025-03-11T08:02:31.308" v="428" actId="1076"/>
        <pc:sldMkLst>
          <pc:docMk/>
          <pc:sldMk cId="2709048002" sldId="1477"/>
        </pc:sldMkLst>
        <pc:spChg chg="add del mod">
          <ac:chgData name="Harmsel ter, Marjan" userId="5bf7b4e5-383a-4bf6-a1ba-3724f9cc09cb" providerId="ADAL" clId="{42EE487D-3D11-45AF-9532-68D5E019BE52}" dt="2025-03-11T08:00:36.905" v="379" actId="478"/>
          <ac:spMkLst>
            <pc:docMk/>
            <pc:sldMk cId="2709048002" sldId="1477"/>
            <ac:spMk id="7" creationId="{C7EA0C17-7320-A75F-25B3-C4723F7B8368}"/>
          </ac:spMkLst>
        </pc:spChg>
        <pc:spChg chg="add del mod">
          <ac:chgData name="Harmsel ter, Marjan" userId="5bf7b4e5-383a-4bf6-a1ba-3724f9cc09cb" providerId="ADAL" clId="{42EE487D-3D11-45AF-9532-68D5E019BE52}" dt="2025-03-11T08:01:19.027" v="394" actId="478"/>
          <ac:spMkLst>
            <pc:docMk/>
            <pc:sldMk cId="2709048002" sldId="1477"/>
            <ac:spMk id="8" creationId="{467CAD13-BB56-A819-D581-B2B39864A3D8}"/>
          </ac:spMkLst>
        </pc:spChg>
        <pc:spChg chg="add mod">
          <ac:chgData name="Harmsel ter, Marjan" userId="5bf7b4e5-383a-4bf6-a1ba-3724f9cc09cb" providerId="ADAL" clId="{42EE487D-3D11-45AF-9532-68D5E019BE52}" dt="2025-03-11T08:02:11.938" v="422" actId="1076"/>
          <ac:spMkLst>
            <pc:docMk/>
            <pc:sldMk cId="2709048002" sldId="1477"/>
            <ac:spMk id="14" creationId="{4F2C8FDA-B7FA-128A-9386-BB731D12ABDE}"/>
          </ac:spMkLst>
        </pc:spChg>
        <pc:spChg chg="add mod">
          <ac:chgData name="Harmsel ter, Marjan" userId="5bf7b4e5-383a-4bf6-a1ba-3724f9cc09cb" providerId="ADAL" clId="{42EE487D-3D11-45AF-9532-68D5E019BE52}" dt="2025-03-11T08:02:22.859" v="426" actId="20577"/>
          <ac:spMkLst>
            <pc:docMk/>
            <pc:sldMk cId="2709048002" sldId="1477"/>
            <ac:spMk id="15" creationId="{46422665-5833-72FB-5C6D-9C0CFB533BE3}"/>
          </ac:spMkLst>
        </pc:spChg>
        <pc:picChg chg="add del mod">
          <ac:chgData name="Harmsel ter, Marjan" userId="5bf7b4e5-383a-4bf6-a1ba-3724f9cc09cb" providerId="ADAL" clId="{42EE487D-3D11-45AF-9532-68D5E019BE52}" dt="2025-03-11T08:01:48.506" v="400" actId="478"/>
          <ac:picMkLst>
            <pc:docMk/>
            <pc:sldMk cId="2709048002" sldId="1477"/>
            <ac:picMk id="3" creationId="{0CCA9F9C-64FE-861B-B288-8433B1C8D256}"/>
          </ac:picMkLst>
        </pc:picChg>
        <pc:picChg chg="add del mod modCrop">
          <ac:chgData name="Harmsel ter, Marjan" userId="5bf7b4e5-383a-4bf6-a1ba-3724f9cc09cb" providerId="ADAL" clId="{42EE487D-3D11-45AF-9532-68D5E019BE52}" dt="2025-03-11T08:01:49.024" v="401" actId="478"/>
          <ac:picMkLst>
            <pc:docMk/>
            <pc:sldMk cId="2709048002" sldId="1477"/>
            <ac:picMk id="5" creationId="{018F79D0-31EF-20A7-5EC6-CC7946776A11}"/>
          </ac:picMkLst>
        </pc:picChg>
        <pc:picChg chg="add mod">
          <ac:chgData name="Harmsel ter, Marjan" userId="5bf7b4e5-383a-4bf6-a1ba-3724f9cc09cb" providerId="ADAL" clId="{42EE487D-3D11-45AF-9532-68D5E019BE52}" dt="2025-03-11T08:02:29.273" v="427" actId="1076"/>
          <ac:picMkLst>
            <pc:docMk/>
            <pc:sldMk cId="2709048002" sldId="1477"/>
            <ac:picMk id="10" creationId="{88D11147-BC43-0FFB-8A33-46CD59B7E767}"/>
          </ac:picMkLst>
        </pc:picChg>
        <pc:picChg chg="add mod modCrop">
          <ac:chgData name="Harmsel ter, Marjan" userId="5bf7b4e5-383a-4bf6-a1ba-3724f9cc09cb" providerId="ADAL" clId="{42EE487D-3D11-45AF-9532-68D5E019BE52}" dt="2025-03-11T08:02:29.273" v="427" actId="1076"/>
          <ac:picMkLst>
            <pc:docMk/>
            <pc:sldMk cId="2709048002" sldId="1477"/>
            <ac:picMk id="11" creationId="{8FD8519C-7FB1-F3B6-FFA9-B22CE18EAAAF}"/>
          </ac:picMkLst>
        </pc:picChg>
        <pc:picChg chg="add mod">
          <ac:chgData name="Harmsel ter, Marjan" userId="5bf7b4e5-383a-4bf6-a1ba-3724f9cc09cb" providerId="ADAL" clId="{42EE487D-3D11-45AF-9532-68D5E019BE52}" dt="2025-03-11T08:02:31.308" v="428" actId="1076"/>
          <ac:picMkLst>
            <pc:docMk/>
            <pc:sldMk cId="2709048002" sldId="1477"/>
            <ac:picMk id="13" creationId="{EF3A17B7-57B1-A6D4-EA5D-9B6595857895}"/>
          </ac:picMkLst>
        </pc:picChg>
      </pc:sldChg>
      <pc:sldChg chg="addSp delSp modSp mod ord">
        <pc:chgData name="Harmsel ter, Marjan" userId="5bf7b4e5-383a-4bf6-a1ba-3724f9cc09cb" providerId="ADAL" clId="{42EE487D-3D11-45AF-9532-68D5E019BE52}" dt="2025-03-11T08:09:36.858" v="451" actId="1076"/>
        <pc:sldMkLst>
          <pc:docMk/>
          <pc:sldMk cId="4210467006" sldId="1479"/>
        </pc:sldMkLst>
        <pc:picChg chg="del">
          <ac:chgData name="Harmsel ter, Marjan" userId="5bf7b4e5-383a-4bf6-a1ba-3724f9cc09cb" providerId="ADAL" clId="{42EE487D-3D11-45AF-9532-68D5E019BE52}" dt="2025-03-11T08:09:29.493" v="446" actId="478"/>
          <ac:picMkLst>
            <pc:docMk/>
            <pc:sldMk cId="4210467006" sldId="1479"/>
            <ac:picMk id="2" creationId="{C7E62604-2216-8542-EB74-1ABB96C7C089}"/>
          </ac:picMkLst>
        </pc:picChg>
        <pc:picChg chg="add mod">
          <ac:chgData name="Harmsel ter, Marjan" userId="5bf7b4e5-383a-4bf6-a1ba-3724f9cc09cb" providerId="ADAL" clId="{42EE487D-3D11-45AF-9532-68D5E019BE52}" dt="2025-03-11T08:09:36.858" v="451" actId="1076"/>
          <ac:picMkLst>
            <pc:docMk/>
            <pc:sldMk cId="4210467006" sldId="1479"/>
            <ac:picMk id="4" creationId="{C359050E-8297-001A-03D5-14AF10E25078}"/>
          </ac:picMkLst>
        </pc:picChg>
      </pc:sldChg>
      <pc:sldChg chg="addSp delSp modSp mod ord">
        <pc:chgData name="Harmsel ter, Marjan" userId="5bf7b4e5-383a-4bf6-a1ba-3724f9cc09cb" providerId="ADAL" clId="{42EE487D-3D11-45AF-9532-68D5E019BE52}" dt="2025-03-11T09:49:53.893" v="1756" actId="1076"/>
        <pc:sldMkLst>
          <pc:docMk/>
          <pc:sldMk cId="1487044012" sldId="1480"/>
        </pc:sldMkLst>
        <pc:spChg chg="add mod">
          <ac:chgData name="Harmsel ter, Marjan" userId="5bf7b4e5-383a-4bf6-a1ba-3724f9cc09cb" providerId="ADAL" clId="{42EE487D-3D11-45AF-9532-68D5E019BE52}" dt="2025-03-11T09:49:53.893" v="1756" actId="1076"/>
          <ac:spMkLst>
            <pc:docMk/>
            <pc:sldMk cId="1487044012" sldId="1480"/>
            <ac:spMk id="7" creationId="{ECFA6AF9-FD35-4CD4-7900-ECBA755E3567}"/>
          </ac:spMkLst>
        </pc:spChg>
        <pc:picChg chg="add del mod">
          <ac:chgData name="Harmsel ter, Marjan" userId="5bf7b4e5-383a-4bf6-a1ba-3724f9cc09cb" providerId="ADAL" clId="{42EE487D-3D11-45AF-9532-68D5E019BE52}" dt="2025-03-11T09:48:37.419" v="1739" actId="478"/>
          <ac:picMkLst>
            <pc:docMk/>
            <pc:sldMk cId="1487044012" sldId="1480"/>
            <ac:picMk id="3" creationId="{3BE04C9A-AD87-11A9-F310-8722D77B8C1F}"/>
          </ac:picMkLst>
        </pc:picChg>
        <pc:picChg chg="add mod">
          <ac:chgData name="Harmsel ter, Marjan" userId="5bf7b4e5-383a-4bf6-a1ba-3724f9cc09cb" providerId="ADAL" clId="{42EE487D-3D11-45AF-9532-68D5E019BE52}" dt="2025-03-11T09:49:38.112" v="1742" actId="1076"/>
          <ac:picMkLst>
            <pc:docMk/>
            <pc:sldMk cId="1487044012" sldId="1480"/>
            <ac:picMk id="5" creationId="{2C756B17-C2D2-61BB-D583-7FD62D3D4F1B}"/>
          </ac:picMkLst>
        </pc:picChg>
      </pc:sldChg>
      <pc:sldChg chg="addSp modSp mod ord">
        <pc:chgData name="Harmsel ter, Marjan" userId="5bf7b4e5-383a-4bf6-a1ba-3724f9cc09cb" providerId="ADAL" clId="{42EE487D-3D11-45AF-9532-68D5E019BE52}" dt="2025-03-11T09:29:45.410" v="1447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42EE487D-3D11-45AF-9532-68D5E019BE52}" dt="2025-03-11T09:28:45.092" v="1436" actId="1076"/>
          <ac:picMkLst>
            <pc:docMk/>
            <pc:sldMk cId="3779434736" sldId="1481"/>
            <ac:picMk id="3" creationId="{F882681D-7750-A2F4-5FA2-04B6F2B3154E}"/>
          </ac:picMkLst>
        </pc:picChg>
        <pc:picChg chg="add mod">
          <ac:chgData name="Harmsel ter, Marjan" userId="5bf7b4e5-383a-4bf6-a1ba-3724f9cc09cb" providerId="ADAL" clId="{42EE487D-3D11-45AF-9532-68D5E019BE52}" dt="2025-03-11T09:29:45.410" v="1447" actId="1076"/>
          <ac:picMkLst>
            <pc:docMk/>
            <pc:sldMk cId="3779434736" sldId="1481"/>
            <ac:picMk id="5" creationId="{D86E7479-79ED-65EC-0CC6-BF4D80E6B6F6}"/>
          </ac:picMkLst>
        </pc:picChg>
      </pc:sldChg>
      <pc:sldChg chg="addSp modSp mod ord">
        <pc:chgData name="Harmsel ter, Marjan" userId="5bf7b4e5-383a-4bf6-a1ba-3724f9cc09cb" providerId="ADAL" clId="{42EE487D-3D11-45AF-9532-68D5E019BE52}" dt="2025-03-11T08:07:51.550" v="445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42EE487D-3D11-45AF-9532-68D5E019BE52}" dt="2025-03-11T08:07:51.550" v="445" actId="1076"/>
          <ac:picMkLst>
            <pc:docMk/>
            <pc:sldMk cId="1201727269" sldId="1482"/>
            <ac:picMk id="3" creationId="{EF9A36D7-534B-243D-5827-2E68544A5C5F}"/>
          </ac:picMkLst>
        </pc:picChg>
        <pc:picChg chg="add mod modCrop">
          <ac:chgData name="Harmsel ter, Marjan" userId="5bf7b4e5-383a-4bf6-a1ba-3724f9cc09cb" providerId="ADAL" clId="{42EE487D-3D11-45AF-9532-68D5E019BE52}" dt="2025-03-11T08:07:41.896" v="444" actId="1076"/>
          <ac:picMkLst>
            <pc:docMk/>
            <pc:sldMk cId="1201727269" sldId="1482"/>
            <ac:picMk id="5" creationId="{5CED1D4A-8792-6973-8C1A-C286BE79F9E2}"/>
          </ac:picMkLst>
        </pc:picChg>
      </pc:sldChg>
      <pc:sldChg chg="addSp modSp mod ord">
        <pc:chgData name="Harmsel ter, Marjan" userId="5bf7b4e5-383a-4bf6-a1ba-3724f9cc09cb" providerId="ADAL" clId="{42EE487D-3D11-45AF-9532-68D5E019BE52}" dt="2025-03-11T08:22:03.082" v="476" actId="1582"/>
        <pc:sldMkLst>
          <pc:docMk/>
          <pc:sldMk cId="2904738428" sldId="1483"/>
        </pc:sldMkLst>
        <pc:spChg chg="add mod">
          <ac:chgData name="Harmsel ter, Marjan" userId="5bf7b4e5-383a-4bf6-a1ba-3724f9cc09cb" providerId="ADAL" clId="{42EE487D-3D11-45AF-9532-68D5E019BE52}" dt="2025-03-11T08:22:03.082" v="476" actId="1582"/>
          <ac:spMkLst>
            <pc:docMk/>
            <pc:sldMk cId="2904738428" sldId="1483"/>
            <ac:spMk id="4" creationId="{FB92E84E-1519-CB50-C258-FEF3E39FE534}"/>
          </ac:spMkLst>
        </pc:spChg>
        <pc:picChg chg="add mod">
          <ac:chgData name="Harmsel ter, Marjan" userId="5bf7b4e5-383a-4bf6-a1ba-3724f9cc09cb" providerId="ADAL" clId="{42EE487D-3D11-45AF-9532-68D5E019BE52}" dt="2025-03-11T08:21:34.053" v="472" actId="1440"/>
          <ac:picMkLst>
            <pc:docMk/>
            <pc:sldMk cId="2904738428" sldId="1483"/>
            <ac:picMk id="3" creationId="{3758E3EF-C465-83EA-3E74-7A87C1F7F19B}"/>
          </ac:picMkLst>
        </pc:picChg>
      </pc:sldChg>
      <pc:sldChg chg="addSp delSp modSp mod">
        <pc:chgData name="Harmsel ter, Marjan" userId="5bf7b4e5-383a-4bf6-a1ba-3724f9cc09cb" providerId="ADAL" clId="{42EE487D-3D11-45AF-9532-68D5E019BE52}" dt="2025-03-11T09:06:24.174" v="1103" actId="20577"/>
        <pc:sldMkLst>
          <pc:docMk/>
          <pc:sldMk cId="2967928418" sldId="1511"/>
        </pc:sldMkLst>
        <pc:spChg chg="mod">
          <ac:chgData name="Harmsel ter, Marjan" userId="5bf7b4e5-383a-4bf6-a1ba-3724f9cc09cb" providerId="ADAL" clId="{42EE487D-3D11-45AF-9532-68D5E019BE52}" dt="2025-03-11T09:04:25.494" v="104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9:06:24.174" v="1103" actId="20577"/>
          <ac:spMkLst>
            <pc:docMk/>
            <pc:sldMk cId="2967928418" sldId="1511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42EE487D-3D11-45AF-9532-68D5E019BE52}" dt="2025-03-11T09:04:30.390" v="1050" actId="478"/>
          <ac:picMkLst>
            <pc:docMk/>
            <pc:sldMk cId="2967928418" sldId="1511"/>
            <ac:picMk id="2" creationId="{A8948161-3B50-02E2-2C7C-7C1BF62D368B}"/>
          </ac:picMkLst>
        </pc:picChg>
        <pc:picChg chg="del">
          <ac:chgData name="Harmsel ter, Marjan" userId="5bf7b4e5-383a-4bf6-a1ba-3724f9cc09cb" providerId="ADAL" clId="{42EE487D-3D11-45AF-9532-68D5E019BE52}" dt="2025-03-11T09:03:17.710" v="1017" actId="478"/>
          <ac:picMkLst>
            <pc:docMk/>
            <pc:sldMk cId="2967928418" sldId="1511"/>
            <ac:picMk id="8" creationId="{86818AAE-E55F-832B-861C-3669E7C60B95}"/>
          </ac:picMkLst>
        </pc:picChg>
        <pc:picChg chg="del">
          <ac:chgData name="Harmsel ter, Marjan" userId="5bf7b4e5-383a-4bf6-a1ba-3724f9cc09cb" providerId="ADAL" clId="{42EE487D-3D11-45AF-9532-68D5E019BE52}" dt="2025-03-11T09:03:20.499" v="1018" actId="478"/>
          <ac:picMkLst>
            <pc:docMk/>
            <pc:sldMk cId="2967928418" sldId="1511"/>
            <ac:picMk id="9" creationId="{68033A65-5140-E10E-953E-0D2010D99B21}"/>
          </ac:picMkLst>
        </pc:picChg>
        <pc:picChg chg="add mod">
          <ac:chgData name="Harmsel ter, Marjan" userId="5bf7b4e5-383a-4bf6-a1ba-3724f9cc09cb" providerId="ADAL" clId="{42EE487D-3D11-45AF-9532-68D5E019BE52}" dt="2025-03-11T09:03:47.627" v="1023" actId="1076"/>
          <ac:picMkLst>
            <pc:docMk/>
            <pc:sldMk cId="2967928418" sldId="1511"/>
            <ac:picMk id="19" creationId="{2BD9D8BC-4306-12D1-5B82-8B369A8D409D}"/>
          </ac:picMkLst>
        </pc:picChg>
        <pc:picChg chg="add mod">
          <ac:chgData name="Harmsel ter, Marjan" userId="5bf7b4e5-383a-4bf6-a1ba-3724f9cc09cb" providerId="ADAL" clId="{42EE487D-3D11-45AF-9532-68D5E019BE52}" dt="2025-03-11T09:05:48.850" v="1054" actId="1076"/>
          <ac:picMkLst>
            <pc:docMk/>
            <pc:sldMk cId="2967928418" sldId="1511"/>
            <ac:picMk id="21" creationId="{A1E60820-7653-09C2-968B-CCDE625F013B}"/>
          </ac:picMkLst>
        </pc:picChg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1530054038" sldId="1520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1059877010" sldId="1521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2371299458" sldId="1529"/>
        </pc:sldMkLst>
      </pc:sldChg>
      <pc:sldChg chg="addSp delSp modSp mod ord">
        <pc:chgData name="Harmsel ter, Marjan" userId="5bf7b4e5-383a-4bf6-a1ba-3724f9cc09cb" providerId="ADAL" clId="{42EE487D-3D11-45AF-9532-68D5E019BE52}" dt="2025-03-11T08:13:00.595" v="469" actId="1076"/>
        <pc:sldMkLst>
          <pc:docMk/>
          <pc:sldMk cId="208197778" sldId="1530"/>
        </pc:sldMkLst>
        <pc:picChg chg="del">
          <ac:chgData name="Harmsel ter, Marjan" userId="5bf7b4e5-383a-4bf6-a1ba-3724f9cc09cb" providerId="ADAL" clId="{42EE487D-3D11-45AF-9532-68D5E019BE52}" dt="2025-03-11T08:12:54.699" v="462" actId="478"/>
          <ac:picMkLst>
            <pc:docMk/>
            <pc:sldMk cId="208197778" sldId="1530"/>
            <ac:picMk id="2" creationId="{EB32F635-83BF-93F4-957A-D62C5D584B89}"/>
          </ac:picMkLst>
        </pc:picChg>
        <pc:picChg chg="add mod">
          <ac:chgData name="Harmsel ter, Marjan" userId="5bf7b4e5-383a-4bf6-a1ba-3724f9cc09cb" providerId="ADAL" clId="{42EE487D-3D11-45AF-9532-68D5E019BE52}" dt="2025-03-11T08:13:00.595" v="469" actId="1076"/>
          <ac:picMkLst>
            <pc:docMk/>
            <pc:sldMk cId="208197778" sldId="1530"/>
            <ac:picMk id="4" creationId="{B5394619-F572-8D16-6D2D-1ABDF5114CC8}"/>
          </ac:picMkLst>
        </pc:picChg>
      </pc:sldChg>
      <pc:sldChg chg="addSp delSp modSp mod">
        <pc:chgData name="Harmsel ter, Marjan" userId="5bf7b4e5-383a-4bf6-a1ba-3724f9cc09cb" providerId="ADAL" clId="{42EE487D-3D11-45AF-9532-68D5E019BE52}" dt="2025-03-11T09:03:03.408" v="1016" actId="115"/>
        <pc:sldMkLst>
          <pc:docMk/>
          <pc:sldMk cId="814203291" sldId="1532"/>
        </pc:sldMkLst>
        <pc:spChg chg="mod">
          <ac:chgData name="Harmsel ter, Marjan" userId="5bf7b4e5-383a-4bf6-a1ba-3724f9cc09cb" providerId="ADAL" clId="{42EE487D-3D11-45AF-9532-68D5E019BE52}" dt="2025-03-11T09:01:14.675" v="945" actId="1076"/>
          <ac:spMkLst>
            <pc:docMk/>
            <pc:sldMk cId="814203291" sldId="1532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42EE487D-3D11-45AF-9532-68D5E019BE52}" dt="2025-03-11T09:00:27.524" v="931" actId="403"/>
          <ac:spMkLst>
            <pc:docMk/>
            <pc:sldMk cId="814203291" sldId="153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9:03:03.408" v="1016" actId="115"/>
          <ac:spMkLst>
            <pc:docMk/>
            <pc:sldMk cId="814203291" sldId="1532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42EE487D-3D11-45AF-9532-68D5E019BE52}" dt="2025-03-11T08:59:35.756" v="911" actId="478"/>
          <ac:picMkLst>
            <pc:docMk/>
            <pc:sldMk cId="814203291" sldId="1532"/>
            <ac:picMk id="2" creationId="{7CA8803F-4157-10CC-8182-F33E81755C45}"/>
          </ac:picMkLst>
        </pc:picChg>
        <pc:picChg chg="del">
          <ac:chgData name="Harmsel ter, Marjan" userId="5bf7b4e5-383a-4bf6-a1ba-3724f9cc09cb" providerId="ADAL" clId="{42EE487D-3D11-45AF-9532-68D5E019BE52}" dt="2025-03-11T09:01:36.035" v="964" actId="478"/>
          <ac:picMkLst>
            <pc:docMk/>
            <pc:sldMk cId="814203291" sldId="1532"/>
            <ac:picMk id="8" creationId="{38D0C97B-D90A-1D6B-9650-8D34BB32DB78}"/>
          </ac:picMkLst>
        </pc:picChg>
        <pc:picChg chg="add mod">
          <ac:chgData name="Harmsel ter, Marjan" userId="5bf7b4e5-383a-4bf6-a1ba-3724f9cc09cb" providerId="ADAL" clId="{42EE487D-3D11-45AF-9532-68D5E019BE52}" dt="2025-03-11T08:59:44.882" v="914" actId="1076"/>
          <ac:picMkLst>
            <pc:docMk/>
            <pc:sldMk cId="814203291" sldId="1532"/>
            <ac:picMk id="9" creationId="{39F6B107-C96E-B896-C585-E7947ABC071C}"/>
          </ac:picMkLst>
        </pc:picChg>
        <pc:picChg chg="add mod">
          <ac:chgData name="Harmsel ter, Marjan" userId="5bf7b4e5-383a-4bf6-a1ba-3724f9cc09cb" providerId="ADAL" clId="{42EE487D-3D11-45AF-9532-68D5E019BE52}" dt="2025-03-11T09:02:22.190" v="969" actId="1076"/>
          <ac:picMkLst>
            <pc:docMk/>
            <pc:sldMk cId="814203291" sldId="1532"/>
            <ac:picMk id="19" creationId="{EEF73A13-AA45-29AD-B05A-03539C603618}"/>
          </ac:picMkLst>
        </pc:picChg>
      </pc:sldChg>
      <pc:sldChg chg="del">
        <pc:chgData name="Harmsel ter, Marjan" userId="5bf7b4e5-383a-4bf6-a1ba-3724f9cc09cb" providerId="ADAL" clId="{42EE487D-3D11-45AF-9532-68D5E019BE52}" dt="2025-03-11T08:11:02.958" v="461" actId="47"/>
        <pc:sldMkLst>
          <pc:docMk/>
          <pc:sldMk cId="916261047" sldId="1533"/>
        </pc:sldMkLst>
      </pc:sldChg>
      <pc:sldChg chg="addSp delSp modSp mod ord">
        <pc:chgData name="Harmsel ter, Marjan" userId="5bf7b4e5-383a-4bf6-a1ba-3724f9cc09cb" providerId="ADAL" clId="{42EE487D-3D11-45AF-9532-68D5E019BE52}" dt="2025-03-11T08:10:51.269" v="460" actId="1076"/>
        <pc:sldMkLst>
          <pc:docMk/>
          <pc:sldMk cId="1452411285" sldId="1534"/>
        </pc:sldMkLst>
        <pc:spChg chg="add mod">
          <ac:chgData name="Harmsel ter, Marjan" userId="5bf7b4e5-383a-4bf6-a1ba-3724f9cc09cb" providerId="ADAL" clId="{42EE487D-3D11-45AF-9532-68D5E019BE52}" dt="2025-03-11T07:50:40.628" v="322" actId="1076"/>
          <ac:spMkLst>
            <pc:docMk/>
            <pc:sldMk cId="1452411285" sldId="1534"/>
            <ac:spMk id="6" creationId="{908B3CFA-18FE-E514-9918-4B1251986442}"/>
          </ac:spMkLst>
        </pc:spChg>
        <pc:picChg chg="mod">
          <ac:chgData name="Harmsel ter, Marjan" userId="5bf7b4e5-383a-4bf6-a1ba-3724f9cc09cb" providerId="ADAL" clId="{42EE487D-3D11-45AF-9532-68D5E019BE52}" dt="2025-03-11T07:50:42.840" v="323" actId="1076"/>
          <ac:picMkLst>
            <pc:docMk/>
            <pc:sldMk cId="1452411285" sldId="1534"/>
            <ac:picMk id="3" creationId="{F6C5E5A6-2BB7-4F28-A634-6EFED7E39687}"/>
          </ac:picMkLst>
        </pc:picChg>
        <pc:picChg chg="del">
          <ac:chgData name="Harmsel ter, Marjan" userId="5bf7b4e5-383a-4bf6-a1ba-3724f9cc09cb" providerId="ADAL" clId="{42EE487D-3D11-45AF-9532-68D5E019BE52}" dt="2025-03-11T07:50:43.851" v="324" actId="478"/>
          <ac:picMkLst>
            <pc:docMk/>
            <pc:sldMk cId="1452411285" sldId="1534"/>
            <ac:picMk id="5" creationId="{B5A44197-3A61-484C-BE1D-4D8E9E58212F}"/>
          </ac:picMkLst>
        </pc:picChg>
        <pc:picChg chg="add mod">
          <ac:chgData name="Harmsel ter, Marjan" userId="5bf7b4e5-383a-4bf6-a1ba-3724f9cc09cb" providerId="ADAL" clId="{42EE487D-3D11-45AF-9532-68D5E019BE52}" dt="2025-03-11T08:10:51.269" v="460" actId="1076"/>
          <ac:picMkLst>
            <pc:docMk/>
            <pc:sldMk cId="1452411285" sldId="1534"/>
            <ac:picMk id="8" creationId="{D2883E21-FB13-30C1-3321-2E5CD3680556}"/>
          </ac:picMkLst>
        </pc:picChg>
      </pc:sldChg>
      <pc:sldChg chg="addSp delSp modSp mod">
        <pc:chgData name="Harmsel ter, Marjan" userId="5bf7b4e5-383a-4bf6-a1ba-3724f9cc09cb" providerId="ADAL" clId="{42EE487D-3D11-45AF-9532-68D5E019BE52}" dt="2025-03-11T09:10:08.453" v="1129" actId="1076"/>
        <pc:sldMkLst>
          <pc:docMk/>
          <pc:sldMk cId="3612259328" sldId="1535"/>
        </pc:sldMkLst>
        <pc:spChg chg="mod">
          <ac:chgData name="Harmsel ter, Marjan" userId="5bf7b4e5-383a-4bf6-a1ba-3724f9cc09cb" providerId="ADAL" clId="{42EE487D-3D11-45AF-9532-68D5E019BE52}" dt="2025-03-11T09:10:04.081" v="1128" actId="1076"/>
          <ac:spMkLst>
            <pc:docMk/>
            <pc:sldMk cId="3612259328" sldId="1535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2EE487D-3D11-45AF-9532-68D5E019BE52}" dt="2025-03-11T09:08:29.519" v="1117" actId="1076"/>
          <ac:spMkLst>
            <pc:docMk/>
            <pc:sldMk cId="3612259328" sldId="1535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42EE487D-3D11-45AF-9532-68D5E019BE52}" dt="2025-03-11T09:09:50.234" v="1126" actId="1076"/>
          <ac:spMkLst>
            <pc:docMk/>
            <pc:sldMk cId="3612259328" sldId="1535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42EE487D-3D11-45AF-9532-68D5E019BE52}" dt="2025-03-11T09:09:50.234" v="1126" actId="1076"/>
          <ac:spMkLst>
            <pc:docMk/>
            <pc:sldMk cId="3612259328" sldId="1535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42EE487D-3D11-45AF-9532-68D5E019BE52}" dt="2025-03-11T09:10:04.081" v="1128" actId="1076"/>
          <ac:spMkLst>
            <pc:docMk/>
            <pc:sldMk cId="3612259328" sldId="1535"/>
            <ac:spMk id="19" creationId="{40542B69-6D97-5F24-63E3-ABE36EA69A27}"/>
          </ac:spMkLst>
        </pc:spChg>
        <pc:spChg chg="mod ord">
          <ac:chgData name="Harmsel ter, Marjan" userId="5bf7b4e5-383a-4bf6-a1ba-3724f9cc09cb" providerId="ADAL" clId="{42EE487D-3D11-45AF-9532-68D5E019BE52}" dt="2025-03-11T09:08:11.942" v="1115" actId="14100"/>
          <ac:spMkLst>
            <pc:docMk/>
            <pc:sldMk cId="3612259328" sldId="1535"/>
            <ac:spMk id="31" creationId="{1E9DF0F1-352C-9926-5C5A-D8B0C5A77600}"/>
          </ac:spMkLst>
        </pc:spChg>
        <pc:picChg chg="add mod">
          <ac:chgData name="Harmsel ter, Marjan" userId="5bf7b4e5-383a-4bf6-a1ba-3724f9cc09cb" providerId="ADAL" clId="{42EE487D-3D11-45AF-9532-68D5E019BE52}" dt="2025-03-11T09:08:00.888" v="1112" actId="14100"/>
          <ac:picMkLst>
            <pc:docMk/>
            <pc:sldMk cId="3612259328" sldId="1535"/>
            <ac:picMk id="22" creationId="{A05F73B8-AEF5-8302-41AF-ADF821B40BD0}"/>
          </ac:picMkLst>
        </pc:picChg>
        <pc:picChg chg="mod">
          <ac:chgData name="Harmsel ter, Marjan" userId="5bf7b4e5-383a-4bf6-a1ba-3724f9cc09cb" providerId="ADAL" clId="{42EE487D-3D11-45AF-9532-68D5E019BE52}" dt="2025-03-11T09:09:52.574" v="1127" actId="14100"/>
          <ac:picMkLst>
            <pc:docMk/>
            <pc:sldMk cId="3612259328" sldId="1535"/>
            <ac:picMk id="23" creationId="{FA1F00B2-0BD9-E252-3088-1D8383F11C25}"/>
          </ac:picMkLst>
        </pc:picChg>
        <pc:picChg chg="del">
          <ac:chgData name="Harmsel ter, Marjan" userId="5bf7b4e5-383a-4bf6-a1ba-3724f9cc09cb" providerId="ADAL" clId="{42EE487D-3D11-45AF-9532-68D5E019BE52}" dt="2025-03-11T09:09:22.690" v="1120" actId="478"/>
          <ac:picMkLst>
            <pc:docMk/>
            <pc:sldMk cId="3612259328" sldId="1535"/>
            <ac:picMk id="25" creationId="{A2DD8245-CC53-8E03-B1EB-B8417D786441}"/>
          </ac:picMkLst>
        </pc:picChg>
        <pc:picChg chg="add mod">
          <ac:chgData name="Harmsel ter, Marjan" userId="5bf7b4e5-383a-4bf6-a1ba-3724f9cc09cb" providerId="ADAL" clId="{42EE487D-3D11-45AF-9532-68D5E019BE52}" dt="2025-03-11T09:10:08.453" v="1129" actId="1076"/>
          <ac:picMkLst>
            <pc:docMk/>
            <pc:sldMk cId="3612259328" sldId="1535"/>
            <ac:picMk id="26" creationId="{83148C18-ECBA-6490-F238-07FFC5E92C3F}"/>
          </ac:picMkLst>
        </pc:picChg>
        <pc:picChg chg="del">
          <ac:chgData name="Harmsel ter, Marjan" userId="5bf7b4e5-383a-4bf6-a1ba-3724f9cc09cb" providerId="ADAL" clId="{42EE487D-3D11-45AF-9532-68D5E019BE52}" dt="2025-03-11T09:06:34.445" v="1104" actId="478"/>
          <ac:picMkLst>
            <pc:docMk/>
            <pc:sldMk cId="3612259328" sldId="1535"/>
            <ac:picMk id="30" creationId="{5334ED40-9E2B-5614-D0B2-28547B28D2B8}"/>
          </ac:picMkLst>
        </pc:picChg>
        <pc:cxnChg chg="mod">
          <ac:chgData name="Harmsel ter, Marjan" userId="5bf7b4e5-383a-4bf6-a1ba-3724f9cc09cb" providerId="ADAL" clId="{42EE487D-3D11-45AF-9532-68D5E019BE52}" dt="2025-03-11T09:08:19.394" v="1116" actId="14100"/>
          <ac:cxnSpMkLst>
            <pc:docMk/>
            <pc:sldMk cId="3612259328" sldId="1535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42EE487D-3D11-45AF-9532-68D5E019BE52}" dt="2025-03-11T09:09:50.234" v="1126" actId="1076"/>
          <ac:cxnSpMkLst>
            <pc:docMk/>
            <pc:sldMk cId="3612259328" sldId="1535"/>
            <ac:cxnSpMk id="29" creationId="{10445519-6BAB-CA4B-0B0C-EF80D4D34E4C}"/>
          </ac:cxnSpMkLst>
        </pc:cxnChg>
      </pc:sldChg>
      <pc:sldChg chg="addSp modSp mod">
        <pc:chgData name="Harmsel ter, Marjan" userId="5bf7b4e5-383a-4bf6-a1ba-3724f9cc09cb" providerId="ADAL" clId="{42EE487D-3D11-45AF-9532-68D5E019BE52}" dt="2025-03-11T09:56:44.395" v="1826" actId="403"/>
        <pc:sldMkLst>
          <pc:docMk/>
          <pc:sldMk cId="2426669276" sldId="1540"/>
        </pc:sldMkLst>
        <pc:spChg chg="add mod">
          <ac:chgData name="Harmsel ter, Marjan" userId="5bf7b4e5-383a-4bf6-a1ba-3724f9cc09cb" providerId="ADAL" clId="{42EE487D-3D11-45AF-9532-68D5E019BE52}" dt="2025-03-11T08:59:24.875" v="910" actId="1076"/>
          <ac:spMkLst>
            <pc:docMk/>
            <pc:sldMk cId="2426669276" sldId="1540"/>
            <ac:spMk id="19" creationId="{106B9964-1E0E-A9AC-6AAE-597ECDEBC6D8}"/>
          </ac:spMkLst>
        </pc:spChg>
        <pc:spChg chg="mod">
          <ac:chgData name="Harmsel ter, Marjan" userId="5bf7b4e5-383a-4bf6-a1ba-3724f9cc09cb" providerId="ADAL" clId="{42EE487D-3D11-45AF-9532-68D5E019BE52}" dt="2025-03-11T08:54:32.259" v="785" actId="255"/>
          <ac:spMkLst>
            <pc:docMk/>
            <pc:sldMk cId="2426669276" sldId="1540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42EE487D-3D11-45AF-9532-68D5E019BE52}" dt="2025-03-11T09:56:34.191" v="1822" actId="403"/>
          <ac:spMkLst>
            <pc:docMk/>
            <pc:sldMk cId="2426669276" sldId="154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9:56:44.395" v="1826" actId="403"/>
          <ac:spMkLst>
            <pc:docMk/>
            <pc:sldMk cId="2426669276" sldId="1540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2EE487D-3D11-45AF-9532-68D5E019BE52}" dt="2025-03-11T08:55:02.993" v="788" actId="1076"/>
          <ac:picMkLst>
            <pc:docMk/>
            <pc:sldMk cId="2426669276" sldId="1540"/>
            <ac:picMk id="8" creationId="{F1C1B6AF-1A94-2471-3172-27061A25F0BA}"/>
          </ac:picMkLst>
        </pc:picChg>
        <pc:picChg chg="add mod">
          <ac:chgData name="Harmsel ter, Marjan" userId="5bf7b4e5-383a-4bf6-a1ba-3724f9cc09cb" providerId="ADAL" clId="{42EE487D-3D11-45AF-9532-68D5E019BE52}" dt="2025-03-11T08:57:22.289" v="897" actId="1076"/>
          <ac:picMkLst>
            <pc:docMk/>
            <pc:sldMk cId="2426669276" sldId="1540"/>
            <ac:picMk id="18" creationId="{F78180E1-24DC-005F-66E1-D9041393D558}"/>
          </ac:picMkLst>
        </pc:picChg>
      </pc:sldChg>
      <pc:sldChg chg="addSp modSp mod">
        <pc:chgData name="Harmsel ter, Marjan" userId="5bf7b4e5-383a-4bf6-a1ba-3724f9cc09cb" providerId="ADAL" clId="{42EE487D-3D11-45AF-9532-68D5E019BE52}" dt="2025-03-11T09:56:15.827" v="1819" actId="1076"/>
        <pc:sldMkLst>
          <pc:docMk/>
          <pc:sldMk cId="788075197" sldId="1541"/>
        </pc:sldMkLst>
        <pc:spChg chg="mod">
          <ac:chgData name="Harmsel ter, Marjan" userId="5bf7b4e5-383a-4bf6-a1ba-3724f9cc09cb" providerId="ADAL" clId="{42EE487D-3D11-45AF-9532-68D5E019BE52}" dt="2025-03-11T09:30:43.445" v="1457" actId="1076"/>
          <ac:spMkLst>
            <pc:docMk/>
            <pc:sldMk cId="788075197" sldId="154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42EE487D-3D11-45AF-9532-68D5E019BE52}" dt="2025-03-11T09:56:10.411" v="1818" actId="948"/>
          <ac:spMkLst>
            <pc:docMk/>
            <pc:sldMk cId="788075197" sldId="154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9:33:10.472" v="1472" actId="20577"/>
          <ac:spMkLst>
            <pc:docMk/>
            <pc:sldMk cId="788075197" sldId="154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2EE487D-3D11-45AF-9532-68D5E019BE52}" dt="2025-03-11T09:33:05.431" v="1463" actId="1076"/>
          <ac:picMkLst>
            <pc:docMk/>
            <pc:sldMk cId="788075197" sldId="1541"/>
            <ac:picMk id="8" creationId="{3EA555BD-A98D-7418-0D56-BBB18882C722}"/>
          </ac:picMkLst>
        </pc:picChg>
        <pc:picChg chg="add mod">
          <ac:chgData name="Harmsel ter, Marjan" userId="5bf7b4e5-383a-4bf6-a1ba-3724f9cc09cb" providerId="ADAL" clId="{42EE487D-3D11-45AF-9532-68D5E019BE52}" dt="2025-03-11T09:56:15.827" v="1819" actId="1076"/>
          <ac:picMkLst>
            <pc:docMk/>
            <pc:sldMk cId="788075197" sldId="1541"/>
            <ac:picMk id="18" creationId="{D7DCD24A-491E-16B4-34CC-C12212C60634}"/>
          </ac:picMkLst>
        </pc:picChg>
      </pc:sldChg>
      <pc:sldChg chg="addSp delSp modSp mod">
        <pc:chgData name="Harmsel ter, Marjan" userId="5bf7b4e5-383a-4bf6-a1ba-3724f9cc09cb" providerId="ADAL" clId="{42EE487D-3D11-45AF-9532-68D5E019BE52}" dt="2025-03-11T09:52:18.305" v="1768" actId="14100"/>
        <pc:sldMkLst>
          <pc:docMk/>
          <pc:sldMk cId="2718729729" sldId="1542"/>
        </pc:sldMkLst>
        <pc:spChg chg="mod">
          <ac:chgData name="Harmsel ter, Marjan" userId="5bf7b4e5-383a-4bf6-a1ba-3724f9cc09cb" providerId="ADAL" clId="{42EE487D-3D11-45AF-9532-68D5E019BE52}" dt="2025-03-11T09:11:39.085" v="1139" actId="1076"/>
          <ac:spMkLst>
            <pc:docMk/>
            <pc:sldMk cId="2718729729" sldId="1542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2EE487D-3D11-45AF-9532-68D5E019BE52}" dt="2025-03-11T09:52:16.104" v="1767" actId="1076"/>
          <ac:spMkLst>
            <pc:docMk/>
            <pc:sldMk cId="2718729729" sldId="1542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42EE487D-3D11-45AF-9532-68D5E019BE52}" dt="2025-03-11T09:11:33.788" v="1137" actId="1076"/>
          <ac:spMkLst>
            <pc:docMk/>
            <pc:sldMk cId="2718729729" sldId="1542"/>
            <ac:spMk id="19" creationId="{40542B69-6D97-5F24-63E3-ABE36EA69A27}"/>
          </ac:spMkLst>
        </pc:spChg>
        <pc:picChg chg="add mod">
          <ac:chgData name="Harmsel ter, Marjan" userId="5bf7b4e5-383a-4bf6-a1ba-3724f9cc09cb" providerId="ADAL" clId="{42EE487D-3D11-45AF-9532-68D5E019BE52}" dt="2025-03-11T09:11:16.356" v="1133" actId="1076"/>
          <ac:picMkLst>
            <pc:docMk/>
            <pc:sldMk cId="2718729729" sldId="1542"/>
            <ac:picMk id="16" creationId="{881C0BC8-8CB1-7048-FBE3-46EEA261EE63}"/>
          </ac:picMkLst>
        </pc:picChg>
        <pc:picChg chg="del">
          <ac:chgData name="Harmsel ter, Marjan" userId="5bf7b4e5-383a-4bf6-a1ba-3724f9cc09cb" providerId="ADAL" clId="{42EE487D-3D11-45AF-9532-68D5E019BE52}" dt="2025-03-11T09:11:00.073" v="1130" actId="478"/>
          <ac:picMkLst>
            <pc:docMk/>
            <pc:sldMk cId="2718729729" sldId="1542"/>
            <ac:picMk id="26" creationId="{B1DBEFAD-6D64-FD91-628F-41F32D0969B6}"/>
          </ac:picMkLst>
        </pc:picChg>
        <pc:picChg chg="mod">
          <ac:chgData name="Harmsel ter, Marjan" userId="5bf7b4e5-383a-4bf6-a1ba-3724f9cc09cb" providerId="ADAL" clId="{42EE487D-3D11-45AF-9532-68D5E019BE52}" dt="2025-03-11T09:11:22.837" v="1135" actId="1076"/>
          <ac:picMkLst>
            <pc:docMk/>
            <pc:sldMk cId="2718729729" sldId="1542"/>
            <ac:picMk id="37" creationId="{7C17355C-6841-453F-5A95-8423C65D1CF4}"/>
          </ac:picMkLst>
        </pc:picChg>
        <pc:picChg chg="mod">
          <ac:chgData name="Harmsel ter, Marjan" userId="5bf7b4e5-383a-4bf6-a1ba-3724f9cc09cb" providerId="ADAL" clId="{42EE487D-3D11-45AF-9532-68D5E019BE52}" dt="2025-03-11T09:11:43.779" v="1141" actId="1076"/>
          <ac:picMkLst>
            <pc:docMk/>
            <pc:sldMk cId="2718729729" sldId="1542"/>
            <ac:picMk id="38" creationId="{1E2D7865-77C6-5486-2752-7E3A1254A7EE}"/>
          </ac:picMkLst>
        </pc:picChg>
        <pc:cxnChg chg="mod">
          <ac:chgData name="Harmsel ter, Marjan" userId="5bf7b4e5-383a-4bf6-a1ba-3724f9cc09cb" providerId="ADAL" clId="{42EE487D-3D11-45AF-9532-68D5E019BE52}" dt="2025-03-11T09:11:36.109" v="1138" actId="14100"/>
          <ac:cxnSpMkLst>
            <pc:docMk/>
            <pc:sldMk cId="2718729729" sldId="1542"/>
            <ac:cxnSpMk id="21" creationId="{B84B33EF-2A54-99B2-FEF8-27486B72F624}"/>
          </ac:cxnSpMkLst>
        </pc:cxnChg>
        <pc:cxnChg chg="mod">
          <ac:chgData name="Harmsel ter, Marjan" userId="5bf7b4e5-383a-4bf6-a1ba-3724f9cc09cb" providerId="ADAL" clId="{42EE487D-3D11-45AF-9532-68D5E019BE52}" dt="2025-03-11T09:52:18.305" v="1768" actId="14100"/>
          <ac:cxnSpMkLst>
            <pc:docMk/>
            <pc:sldMk cId="2718729729" sldId="1542"/>
            <ac:cxnSpMk id="27" creationId="{EC90AE0F-5DD8-2D25-C999-5E0CC65E11C5}"/>
          </ac:cxnSpMkLst>
        </pc:cxnChg>
      </pc:sldChg>
      <pc:sldChg chg="addSp modSp mod">
        <pc:chgData name="Harmsel ter, Marjan" userId="5bf7b4e5-383a-4bf6-a1ba-3724f9cc09cb" providerId="ADAL" clId="{42EE487D-3D11-45AF-9532-68D5E019BE52}" dt="2025-03-11T09:40:28.351" v="1546" actId="1076"/>
        <pc:sldMkLst>
          <pc:docMk/>
          <pc:sldMk cId="2035885176" sldId="1543"/>
        </pc:sldMkLst>
        <pc:spChg chg="mod">
          <ac:chgData name="Harmsel ter, Marjan" userId="5bf7b4e5-383a-4bf6-a1ba-3724f9cc09cb" providerId="ADAL" clId="{42EE487D-3D11-45AF-9532-68D5E019BE52}" dt="2025-03-11T09:40:28.351" v="1546" actId="1076"/>
          <ac:spMkLst>
            <pc:docMk/>
            <pc:sldMk cId="2035885176" sldId="1543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42EE487D-3D11-45AF-9532-68D5E019BE52}" dt="2025-03-11T09:40:25.044" v="1545" actId="1076"/>
          <ac:spMkLst>
            <pc:docMk/>
            <pc:sldMk cId="2035885176" sldId="1543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42EE487D-3D11-45AF-9532-68D5E019BE52}" dt="2025-03-11T08:52:54.586" v="704" actId="115"/>
          <ac:spMkLst>
            <pc:docMk/>
            <pc:sldMk cId="2035885176" sldId="1543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8:54:14.248" v="784" actId="115"/>
          <ac:spMkLst>
            <pc:docMk/>
            <pc:sldMk cId="2035885176" sldId="1543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2EE487D-3D11-45AF-9532-68D5E019BE52}" dt="2025-03-11T08:52:58.011" v="705" actId="1076"/>
          <ac:picMkLst>
            <pc:docMk/>
            <pc:sldMk cId="2035885176" sldId="1543"/>
            <ac:picMk id="8" creationId="{0AE56EBA-4A10-3696-0ACF-36068BD599D6}"/>
          </ac:picMkLst>
        </pc:picChg>
        <pc:picChg chg="add mod">
          <ac:chgData name="Harmsel ter, Marjan" userId="5bf7b4e5-383a-4bf6-a1ba-3724f9cc09cb" providerId="ADAL" clId="{42EE487D-3D11-45AF-9532-68D5E019BE52}" dt="2025-03-11T08:53:55.616" v="711" actId="1076"/>
          <ac:picMkLst>
            <pc:docMk/>
            <pc:sldMk cId="2035885176" sldId="1543"/>
            <ac:picMk id="18" creationId="{ED2D6466-960A-34FA-BED3-2DA952F2AC45}"/>
          </ac:picMkLst>
        </pc:picChg>
      </pc:sldChg>
      <pc:sldChg chg="addSp modSp mod">
        <pc:chgData name="Harmsel ter, Marjan" userId="5bf7b4e5-383a-4bf6-a1ba-3724f9cc09cb" providerId="ADAL" clId="{42EE487D-3D11-45AF-9532-68D5E019BE52}" dt="2025-03-11T08:51:51.643" v="642" actId="1076"/>
        <pc:sldMkLst>
          <pc:docMk/>
          <pc:sldMk cId="1010936009" sldId="1544"/>
        </pc:sldMkLst>
        <pc:spChg chg="mod">
          <ac:chgData name="Harmsel ter, Marjan" userId="5bf7b4e5-383a-4bf6-a1ba-3724f9cc09cb" providerId="ADAL" clId="{42EE487D-3D11-45AF-9532-68D5E019BE52}" dt="2025-03-11T08:49:16.967" v="567" actId="115"/>
          <ac:spMkLst>
            <pc:docMk/>
            <pc:sldMk cId="1010936009" sldId="1544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8:51:49.128" v="641" actId="115"/>
          <ac:spMkLst>
            <pc:docMk/>
            <pc:sldMk cId="1010936009" sldId="1544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2EE487D-3D11-45AF-9532-68D5E019BE52}" dt="2025-03-11T08:49:08.757" v="562" actId="1076"/>
          <ac:picMkLst>
            <pc:docMk/>
            <pc:sldMk cId="1010936009" sldId="1544"/>
            <ac:picMk id="8" creationId="{449765D3-5F4A-B798-7B97-9A4E8CED817A}"/>
          </ac:picMkLst>
        </pc:picChg>
        <pc:picChg chg="add mod">
          <ac:chgData name="Harmsel ter, Marjan" userId="5bf7b4e5-383a-4bf6-a1ba-3724f9cc09cb" providerId="ADAL" clId="{42EE487D-3D11-45AF-9532-68D5E019BE52}" dt="2025-03-11T08:51:51.643" v="642" actId="1076"/>
          <ac:picMkLst>
            <pc:docMk/>
            <pc:sldMk cId="1010936009" sldId="1544"/>
            <ac:picMk id="18" creationId="{60EE6AF5-9197-ED30-0ECE-229937D45399}"/>
          </ac:picMkLst>
        </pc:picChg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3322060281" sldId="1545"/>
        </pc:sldMkLst>
      </pc:sldChg>
      <pc:sldChg chg="del">
        <pc:chgData name="Harmsel ter, Marjan" userId="5bf7b4e5-383a-4bf6-a1ba-3724f9cc09cb" providerId="ADAL" clId="{42EE487D-3D11-45AF-9532-68D5E019BE52}" dt="2025-03-11T09:51:43.977" v="1765" actId="47"/>
        <pc:sldMkLst>
          <pc:docMk/>
          <pc:sldMk cId="420169506" sldId="1546"/>
        </pc:sldMkLst>
      </pc:sldChg>
      <pc:sldChg chg="addSp modSp add mod">
        <pc:chgData name="Harmsel ter, Marjan" userId="5bf7b4e5-383a-4bf6-a1ba-3724f9cc09cb" providerId="ADAL" clId="{42EE487D-3D11-45AF-9532-68D5E019BE52}" dt="2025-03-11T09:52:03.773" v="1766" actId="1076"/>
        <pc:sldMkLst>
          <pc:docMk/>
          <pc:sldMk cId="2665996610" sldId="1547"/>
        </pc:sldMkLst>
        <pc:spChg chg="mod">
          <ac:chgData name="Harmsel ter, Marjan" userId="5bf7b4e5-383a-4bf6-a1ba-3724f9cc09cb" providerId="ADAL" clId="{42EE487D-3D11-45AF-9532-68D5E019BE52}" dt="2025-03-11T09:13:43.499" v="1164" actId="14100"/>
          <ac:spMkLst>
            <pc:docMk/>
            <pc:sldMk cId="2665996610" sldId="1547"/>
            <ac:spMk id="4" creationId="{D753C383-62C8-E733-4553-E085527A1FCA}"/>
          </ac:spMkLst>
        </pc:spChg>
        <pc:spChg chg="mod">
          <ac:chgData name="Harmsel ter, Marjan" userId="5bf7b4e5-383a-4bf6-a1ba-3724f9cc09cb" providerId="ADAL" clId="{42EE487D-3D11-45AF-9532-68D5E019BE52}" dt="2025-03-11T09:13:45.504" v="1165" actId="1076"/>
          <ac:spMkLst>
            <pc:docMk/>
            <pc:sldMk cId="2665996610" sldId="1547"/>
            <ac:spMk id="9" creationId="{B5FA4264-9F79-B20D-0826-CEC58E7B74B7}"/>
          </ac:spMkLst>
        </pc:spChg>
        <pc:spChg chg="mod">
          <ac:chgData name="Harmsel ter, Marjan" userId="5bf7b4e5-383a-4bf6-a1ba-3724f9cc09cb" providerId="ADAL" clId="{42EE487D-3D11-45AF-9532-68D5E019BE52}" dt="2025-03-11T09:15:05.316" v="1188" actId="1076"/>
          <ac:spMkLst>
            <pc:docMk/>
            <pc:sldMk cId="2665996610" sldId="1547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42EE487D-3D11-45AF-9532-68D5E019BE52}" dt="2025-03-11T09:15:05.316" v="1188" actId="1076"/>
          <ac:spMkLst>
            <pc:docMk/>
            <pc:sldMk cId="2665996610" sldId="1547"/>
            <ac:spMk id="11" creationId="{2D5226DB-4490-ECD5-880A-CDAB0447C263}"/>
          </ac:spMkLst>
        </pc:spChg>
        <pc:spChg chg="mod">
          <ac:chgData name="Harmsel ter, Marjan" userId="5bf7b4e5-383a-4bf6-a1ba-3724f9cc09cb" providerId="ADAL" clId="{42EE487D-3D11-45AF-9532-68D5E019BE52}" dt="2025-03-11T09:24:08.165" v="1226" actId="1076"/>
          <ac:spMkLst>
            <pc:docMk/>
            <pc:sldMk cId="2665996610" sldId="1547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2EE487D-3D11-45AF-9532-68D5E019BE52}" dt="2025-03-11T09:22:39.547" v="1206" actId="1076"/>
          <ac:spMkLst>
            <pc:docMk/>
            <pc:sldMk cId="2665996610" sldId="1547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42EE487D-3D11-45AF-9532-68D5E019BE52}" dt="2025-03-11T09:22:44.160" v="1207" actId="14100"/>
          <ac:spMkLst>
            <pc:docMk/>
            <pc:sldMk cId="2665996610" sldId="1547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42EE487D-3D11-45AF-9532-68D5E019BE52}" dt="2025-03-11T09:22:07.967" v="1201" actId="20577"/>
          <ac:spMkLst>
            <pc:docMk/>
            <pc:sldMk cId="2665996610" sldId="1547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42EE487D-3D11-45AF-9532-68D5E019BE52}" dt="2025-03-11T09:22:39.547" v="1206" actId="1076"/>
          <ac:spMkLst>
            <pc:docMk/>
            <pc:sldMk cId="2665996610" sldId="1547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42EE487D-3D11-45AF-9532-68D5E019BE52}" dt="2025-03-11T09:24:05.208" v="1225" actId="14100"/>
          <ac:spMkLst>
            <pc:docMk/>
            <pc:sldMk cId="2665996610" sldId="1547"/>
            <ac:spMk id="19" creationId="{40542B69-6D97-5F24-63E3-ABE36EA69A27}"/>
          </ac:spMkLst>
        </pc:spChg>
        <pc:picChg chg="add mod">
          <ac:chgData name="Harmsel ter, Marjan" userId="5bf7b4e5-383a-4bf6-a1ba-3724f9cc09cb" providerId="ADAL" clId="{42EE487D-3D11-45AF-9532-68D5E019BE52}" dt="2025-03-11T09:22:26.740" v="1205" actId="1076"/>
          <ac:picMkLst>
            <pc:docMk/>
            <pc:sldMk cId="2665996610" sldId="1547"/>
            <ac:picMk id="22" creationId="{97511726-E4BE-A8A6-7606-DD4E791EB8C8}"/>
          </ac:picMkLst>
        </pc:picChg>
        <pc:picChg chg="add mod">
          <ac:chgData name="Harmsel ter, Marjan" userId="5bf7b4e5-383a-4bf6-a1ba-3724f9cc09cb" providerId="ADAL" clId="{42EE487D-3D11-45AF-9532-68D5E019BE52}" dt="2025-03-11T09:24:33.754" v="1233" actId="1076"/>
          <ac:picMkLst>
            <pc:docMk/>
            <pc:sldMk cId="2665996610" sldId="1547"/>
            <ac:picMk id="25" creationId="{F2C4AC17-7EF9-EB45-2097-F6C7C5C0597C}"/>
          </ac:picMkLst>
        </pc:picChg>
        <pc:picChg chg="add mod modCrop">
          <ac:chgData name="Harmsel ter, Marjan" userId="5bf7b4e5-383a-4bf6-a1ba-3724f9cc09cb" providerId="ADAL" clId="{42EE487D-3D11-45AF-9532-68D5E019BE52}" dt="2025-03-11T09:24:25.370" v="1231" actId="1076"/>
          <ac:picMkLst>
            <pc:docMk/>
            <pc:sldMk cId="2665996610" sldId="1547"/>
            <ac:picMk id="28" creationId="{9B8B7FBF-7B37-3F76-E92D-2E7EC4740DE5}"/>
          </ac:picMkLst>
        </pc:picChg>
        <pc:cxnChg chg="mod">
          <ac:chgData name="Harmsel ter, Marjan" userId="5bf7b4e5-383a-4bf6-a1ba-3724f9cc09cb" providerId="ADAL" clId="{42EE487D-3D11-45AF-9532-68D5E019BE52}" dt="2025-03-11T09:24:12.891" v="1228" actId="1076"/>
          <ac:cxnSpMkLst>
            <pc:docMk/>
            <pc:sldMk cId="2665996610" sldId="1547"/>
            <ac:cxnSpMk id="21" creationId="{B84B33EF-2A54-99B2-FEF8-27486B72F624}"/>
          </ac:cxnSpMkLst>
        </pc:cxnChg>
        <pc:cxnChg chg="mod">
          <ac:chgData name="Harmsel ter, Marjan" userId="5bf7b4e5-383a-4bf6-a1ba-3724f9cc09cb" providerId="ADAL" clId="{42EE487D-3D11-45AF-9532-68D5E019BE52}" dt="2025-03-11T09:52:03.773" v="1766" actId="1076"/>
          <ac:cxnSpMkLst>
            <pc:docMk/>
            <pc:sldMk cId="2665996610" sldId="1547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42EE487D-3D11-45AF-9532-68D5E019BE52}" dt="2025-03-11T09:24:32.266" v="1232" actId="14100"/>
          <ac:cxnSpMkLst>
            <pc:docMk/>
            <pc:sldMk cId="2665996610" sldId="1547"/>
            <ac:cxnSpMk id="29" creationId="{10445519-6BAB-CA4B-0B0C-EF80D4D34E4C}"/>
          </ac:cxnSpMkLst>
        </pc:cxnChg>
      </pc:sldChg>
      <pc:sldChg chg="addSp modSp add mod">
        <pc:chgData name="Harmsel ter, Marjan" userId="5bf7b4e5-383a-4bf6-a1ba-3724f9cc09cb" providerId="ADAL" clId="{42EE487D-3D11-45AF-9532-68D5E019BE52}" dt="2025-03-11T09:55:15.198" v="1817" actId="404"/>
        <pc:sldMkLst>
          <pc:docMk/>
          <pc:sldMk cId="2354585405" sldId="1548"/>
        </pc:sldMkLst>
        <pc:spChg chg="mod">
          <ac:chgData name="Harmsel ter, Marjan" userId="5bf7b4e5-383a-4bf6-a1ba-3724f9cc09cb" providerId="ADAL" clId="{42EE487D-3D11-45AF-9532-68D5E019BE52}" dt="2025-03-11T09:42:34.261" v="1555" actId="20577"/>
          <ac:spMkLst>
            <pc:docMk/>
            <pc:sldMk cId="2354585405" sldId="1548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42EE487D-3D11-45AF-9532-68D5E019BE52}" dt="2025-03-11T09:50:25.303" v="1757" actId="20577"/>
          <ac:spMkLst>
            <pc:docMk/>
            <pc:sldMk cId="2354585405" sldId="1548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2EE487D-3D11-45AF-9532-68D5E019BE52}" dt="2025-03-11T09:55:15.198" v="1817" actId="404"/>
          <ac:spMkLst>
            <pc:docMk/>
            <pc:sldMk cId="2354585405" sldId="1548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2EE487D-3D11-45AF-9532-68D5E019BE52}" dt="2025-03-11T09:50:33.625" v="1763" actId="1076"/>
          <ac:picMkLst>
            <pc:docMk/>
            <pc:sldMk cId="2354585405" sldId="1548"/>
            <ac:picMk id="8" creationId="{A99116AA-AE7E-B427-F8C9-DE3FC72E548F}"/>
          </ac:picMkLst>
        </pc:picChg>
        <pc:picChg chg="add mod modCrop">
          <ac:chgData name="Harmsel ter, Marjan" userId="5bf7b4e5-383a-4bf6-a1ba-3724f9cc09cb" providerId="ADAL" clId="{42EE487D-3D11-45AF-9532-68D5E019BE52}" dt="2025-03-11T09:55:00.207" v="1776" actId="1076"/>
          <ac:picMkLst>
            <pc:docMk/>
            <pc:sldMk cId="2354585405" sldId="1548"/>
            <ac:picMk id="18" creationId="{CD2A9F3F-955B-9D97-4D6D-EC9CA33811FE}"/>
          </ac:picMkLst>
        </pc:picChg>
      </pc:sldChg>
    </pc:docChg>
  </pc:docChgLst>
  <pc:docChgLst>
    <pc:chgData name="Das, Gerarda" userId="dec061bf-56a5-47a0-b9f3-f749fe418ae6" providerId="ADAL" clId="{A120F5FA-AEF8-4E56-903A-2CE06C3C82D6}"/>
    <pc:docChg chg="undo custSel modSld">
      <pc:chgData name="Das, Gerarda" userId="dec061bf-56a5-47a0-b9f3-f749fe418ae6" providerId="ADAL" clId="{A120F5FA-AEF8-4E56-903A-2CE06C3C82D6}" dt="2025-03-11T09:28:43.124" v="1610" actId="115"/>
      <pc:docMkLst>
        <pc:docMk/>
      </pc:docMkLst>
      <pc:sldChg chg="addSp delSp modSp mod">
        <pc:chgData name="Das, Gerarda" userId="dec061bf-56a5-47a0-b9f3-f749fe418ae6" providerId="ADAL" clId="{A120F5FA-AEF8-4E56-903A-2CE06C3C82D6}" dt="2025-03-11T09:28:43.124" v="1610" actId="115"/>
        <pc:sldMkLst>
          <pc:docMk/>
          <pc:sldMk cId="2189114603" sldId="1437"/>
        </pc:sldMkLst>
        <pc:spChg chg="mod">
          <ac:chgData name="Das, Gerarda" userId="dec061bf-56a5-47a0-b9f3-f749fe418ae6" providerId="ADAL" clId="{A120F5FA-AEF8-4E56-903A-2CE06C3C82D6}" dt="2025-03-11T09:28:43.124" v="1610" actId="115"/>
          <ac:spMkLst>
            <pc:docMk/>
            <pc:sldMk cId="2189114603" sldId="1437"/>
            <ac:spMk id="3" creationId="{00000000-0000-0000-0000-000000000000}"/>
          </ac:spMkLst>
        </pc:spChg>
        <pc:picChg chg="add del">
          <ac:chgData name="Das, Gerarda" userId="dec061bf-56a5-47a0-b9f3-f749fe418ae6" providerId="ADAL" clId="{A120F5FA-AEF8-4E56-903A-2CE06C3C82D6}" dt="2025-03-10T21:38:05.024" v="317" actId="22"/>
          <ac:picMkLst>
            <pc:docMk/>
            <pc:sldMk cId="2189114603" sldId="1437"/>
            <ac:picMk id="5" creationId="{913F107D-C5AC-9D51-EDD2-F0AF2E8EFD41}"/>
          </ac:picMkLst>
        </pc:picChg>
        <pc:picChg chg="add del">
          <ac:chgData name="Das, Gerarda" userId="dec061bf-56a5-47a0-b9f3-f749fe418ae6" providerId="ADAL" clId="{A120F5FA-AEF8-4E56-903A-2CE06C3C82D6}" dt="2025-03-10T21:38:03.435" v="316" actId="22"/>
          <ac:picMkLst>
            <pc:docMk/>
            <pc:sldMk cId="2189114603" sldId="1437"/>
            <ac:picMk id="7" creationId="{9362221D-0D85-1586-3421-313BAD317D28}"/>
          </ac:picMkLst>
        </pc:picChg>
      </pc:sldChg>
      <pc:sldChg chg="modSp mod">
        <pc:chgData name="Das, Gerarda" userId="dec061bf-56a5-47a0-b9f3-f749fe418ae6" providerId="ADAL" clId="{A120F5FA-AEF8-4E56-903A-2CE06C3C82D6}" dt="2025-03-10T21:45:13.838" v="942" actId="20577"/>
        <pc:sldMkLst>
          <pc:docMk/>
          <pc:sldMk cId="916261047" sldId="1533"/>
        </pc:sldMkLst>
        <pc:spChg chg="mod">
          <ac:chgData name="Das, Gerarda" userId="dec061bf-56a5-47a0-b9f3-f749fe418ae6" providerId="ADAL" clId="{A120F5FA-AEF8-4E56-903A-2CE06C3C82D6}" dt="2025-03-10T21:45:13.838" v="942" actId="20577"/>
          <ac:spMkLst>
            <pc:docMk/>
            <pc:sldMk cId="916261047" sldId="1533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2EF6F42-B09C-48CF-8B9C-EE764A44CD52}" dt="2024-11-18T15:48:44.957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BB96FBF-8CBB-4471-BAD6-22658207AE9D}"/>
    <pc:docChg chg="modSld">
      <pc:chgData name="Routledge, Mandy" userId="bacdedf5-8e30-494b-ad8b-f27fa30c4f8d" providerId="ADAL" clId="{9BB96FBF-8CBB-4471-BAD6-22658207AE9D}" dt="2024-12-17T09:37:30.805" v="0"/>
      <pc:docMkLst>
        <pc:docMk/>
      </pc:docMkLst>
      <pc:sldChg chg="modSp mod">
        <pc:chgData name="Routledge, Mandy" userId="bacdedf5-8e30-494b-ad8b-f27fa30c4f8d" providerId="ADAL" clId="{9BB96FBF-8CBB-4471-BAD6-22658207AE9D}" dt="2024-12-17T09:37:30.805" v="0"/>
        <pc:sldMkLst>
          <pc:docMk/>
          <pc:sldMk cId="323006580" sldId="548"/>
        </pc:sldMkLst>
        <pc:spChg chg="mod">
          <ac:chgData name="Routledge, Mandy" userId="bacdedf5-8e30-494b-ad8b-f27fa30c4f8d" providerId="ADAL" clId="{9BB96FBF-8CBB-4471-BAD6-22658207AE9D}" dt="2024-12-17T09:37:30.805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34CB1031-1868-4978-ABC5-DC576D2F1FB4}"/>
    <pc:docChg chg="custSel addSld delSld modSld sldOrd modSection">
      <pc:chgData name="Routledge, Mandy" userId="bacdedf5-8e30-494b-ad8b-f27fa30c4f8d" providerId="ADAL" clId="{34CB1031-1868-4978-ABC5-DC576D2F1FB4}" dt="2025-03-11T09:50:19.975" v="908" actId="115"/>
      <pc:docMkLst>
        <pc:docMk/>
      </pc:docMkLst>
      <pc:sldChg chg="add del">
        <pc:chgData name="Routledge, Mandy" userId="bacdedf5-8e30-494b-ad8b-f27fa30c4f8d" providerId="ADAL" clId="{34CB1031-1868-4978-ABC5-DC576D2F1FB4}" dt="2025-03-10T19:17:44.594" v="235" actId="47"/>
        <pc:sldMkLst>
          <pc:docMk/>
          <pc:sldMk cId="155461494" sldId="263"/>
        </pc:sldMkLst>
      </pc:sldChg>
      <pc:sldChg chg="add del">
        <pc:chgData name="Routledge, Mandy" userId="bacdedf5-8e30-494b-ad8b-f27fa30c4f8d" providerId="ADAL" clId="{34CB1031-1868-4978-ABC5-DC576D2F1FB4}" dt="2025-03-10T19:22:50.534" v="350" actId="47"/>
        <pc:sldMkLst>
          <pc:docMk/>
          <pc:sldMk cId="2507085760" sldId="265"/>
        </pc:sldMkLst>
      </pc:sldChg>
      <pc:sldChg chg="addSp delSp modSp mod">
        <pc:chgData name="Routledge, Mandy" userId="bacdedf5-8e30-494b-ad8b-f27fa30c4f8d" providerId="ADAL" clId="{34CB1031-1868-4978-ABC5-DC576D2F1FB4}" dt="2025-03-11T09:48:32.189" v="883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34CB1031-1868-4978-ABC5-DC576D2F1FB4}" dt="2025-03-11T09:48:32.189" v="883" actId="478"/>
          <ac:spMkLst>
            <pc:docMk/>
            <pc:sldMk cId="1671649065" sldId="934"/>
            <ac:spMk id="3" creationId="{EAD253FC-3329-B5C8-8FDE-7AC829185E47}"/>
          </ac:spMkLst>
        </pc:spChg>
      </pc:sldChg>
      <pc:sldChg chg="add del">
        <pc:chgData name="Routledge, Mandy" userId="bacdedf5-8e30-494b-ad8b-f27fa30c4f8d" providerId="ADAL" clId="{34CB1031-1868-4978-ABC5-DC576D2F1FB4}" dt="2025-03-10T19:40:15.136" v="535" actId="47"/>
        <pc:sldMkLst>
          <pc:docMk/>
          <pc:sldMk cId="957131538" sldId="1192"/>
        </pc:sldMkLst>
      </pc:sldChg>
      <pc:sldChg chg="add">
        <pc:chgData name="Routledge, Mandy" userId="bacdedf5-8e30-494b-ad8b-f27fa30c4f8d" providerId="ADAL" clId="{34CB1031-1868-4978-ABC5-DC576D2F1FB4}" dt="2025-03-10T19:18:39.850" v="236"/>
        <pc:sldMkLst>
          <pc:docMk/>
          <pc:sldMk cId="3572318604" sldId="1354"/>
        </pc:sldMkLst>
      </pc:sldChg>
      <pc:sldChg chg="modSp mod modNotes modNotesTx">
        <pc:chgData name="Routledge, Mandy" userId="bacdedf5-8e30-494b-ad8b-f27fa30c4f8d" providerId="ADAL" clId="{34CB1031-1868-4978-ABC5-DC576D2F1FB4}" dt="2025-03-10T19:13:46.910" v="179" actId="27636"/>
        <pc:sldMkLst>
          <pc:docMk/>
          <pc:sldMk cId="2189114603" sldId="1437"/>
        </pc:sldMkLst>
        <pc:spChg chg="mod">
          <ac:chgData name="Routledge, Mandy" userId="bacdedf5-8e30-494b-ad8b-f27fa30c4f8d" providerId="ADAL" clId="{34CB1031-1868-4978-ABC5-DC576D2F1FB4}" dt="2025-03-10T19:13:44.441" v="1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del mod">
        <pc:chgData name="Routledge, Mandy" userId="bacdedf5-8e30-494b-ad8b-f27fa30c4f8d" providerId="ADAL" clId="{34CB1031-1868-4978-ABC5-DC576D2F1FB4}" dt="2025-03-10T19:16:04.935" v="185" actId="47"/>
        <pc:sldMkLst>
          <pc:docMk/>
          <pc:sldMk cId="3852907103" sldId="1460"/>
        </pc:sldMkLst>
        <pc:spChg chg="del mod">
          <ac:chgData name="Routledge, Mandy" userId="bacdedf5-8e30-494b-ad8b-f27fa30c4f8d" providerId="ADAL" clId="{34CB1031-1868-4978-ABC5-DC576D2F1FB4}" dt="2025-03-10T19:16:00.209" v="182" actId="21"/>
          <ac:spMkLst>
            <pc:docMk/>
            <pc:sldMk cId="3852907103" sldId="1460"/>
            <ac:spMk id="6" creationId="{00000000-0000-0000-0000-000000000000}"/>
          </ac:spMkLst>
        </pc:spChg>
      </pc:sldChg>
      <pc:sldChg chg="modSp del mod">
        <pc:chgData name="Routledge, Mandy" userId="bacdedf5-8e30-494b-ad8b-f27fa30c4f8d" providerId="ADAL" clId="{34CB1031-1868-4978-ABC5-DC576D2F1FB4}" dt="2025-03-10T19:18:42.827" v="237" actId="47"/>
        <pc:sldMkLst>
          <pc:docMk/>
          <pc:sldMk cId="4207872812" sldId="1475"/>
        </pc:sldMkLst>
        <pc:spChg chg="mod">
          <ac:chgData name="Routledge, Mandy" userId="bacdedf5-8e30-494b-ad8b-f27fa30c4f8d" providerId="ADAL" clId="{34CB1031-1868-4978-ABC5-DC576D2F1FB4}" dt="2025-03-10T17:47:35.127" v="28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34CB1031-1868-4978-ABC5-DC576D2F1FB4}" dt="2025-03-10T19:23:45.272" v="353" actId="14100"/>
        <pc:sldMkLst>
          <pc:docMk/>
          <pc:sldMk cId="2452007587" sldId="1476"/>
        </pc:sldMkLst>
        <pc:spChg chg="mod">
          <ac:chgData name="Routledge, Mandy" userId="bacdedf5-8e30-494b-ad8b-f27fa30c4f8d" providerId="ADAL" clId="{34CB1031-1868-4978-ABC5-DC576D2F1FB4}" dt="2025-03-10T17:47:45.778" v="54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4CB1031-1868-4978-ABC5-DC576D2F1FB4}" dt="2025-03-10T19:23:45.272" v="353" actId="14100"/>
          <ac:picMkLst>
            <pc:docMk/>
            <pc:sldMk cId="2452007587" sldId="1476"/>
            <ac:picMk id="2" creationId="{69564906-E921-45DC-F858-32DF3BCD69A0}"/>
          </ac:picMkLst>
        </pc:picChg>
      </pc:sldChg>
      <pc:sldChg chg="modSp mod">
        <pc:chgData name="Routledge, Mandy" userId="bacdedf5-8e30-494b-ad8b-f27fa30c4f8d" providerId="ADAL" clId="{34CB1031-1868-4978-ABC5-DC576D2F1FB4}" dt="2025-03-10T17:47:52.470" v="73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34CB1031-1868-4978-ABC5-DC576D2F1FB4}" dt="2025-03-10T17:47:52.470" v="73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del mod">
        <pc:chgData name="Routledge, Mandy" userId="bacdedf5-8e30-494b-ad8b-f27fa30c4f8d" providerId="ADAL" clId="{34CB1031-1868-4978-ABC5-DC576D2F1FB4}" dt="2025-03-10T19:11:59.018" v="166" actId="47"/>
        <pc:sldMkLst>
          <pc:docMk/>
          <pc:sldMk cId="4074911733" sldId="1478"/>
        </pc:sldMkLst>
        <pc:spChg chg="mod">
          <ac:chgData name="Routledge, Mandy" userId="bacdedf5-8e30-494b-ad8b-f27fa30c4f8d" providerId="ADAL" clId="{34CB1031-1868-4978-ABC5-DC576D2F1FB4}" dt="2025-03-10T17:47:57.635" v="84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34CB1031-1868-4978-ABC5-DC576D2F1FB4}" dt="2025-03-10T19:36:08.912" v="442" actId="1076"/>
        <pc:sldMkLst>
          <pc:docMk/>
          <pc:sldMk cId="4210467006" sldId="1479"/>
        </pc:sldMkLst>
        <pc:spChg chg="mod">
          <ac:chgData name="Routledge, Mandy" userId="bacdedf5-8e30-494b-ad8b-f27fa30c4f8d" providerId="ADAL" clId="{34CB1031-1868-4978-ABC5-DC576D2F1FB4}" dt="2025-03-10T17:48:05.728" v="107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4CB1031-1868-4978-ABC5-DC576D2F1FB4}" dt="2025-03-10T19:36:08.912" v="442" actId="1076"/>
          <ac:picMkLst>
            <pc:docMk/>
            <pc:sldMk cId="4210467006" sldId="1479"/>
            <ac:picMk id="2" creationId="{C7E62604-2216-8542-EB74-1ABB96C7C089}"/>
          </ac:picMkLst>
        </pc:picChg>
      </pc:sldChg>
      <pc:sldChg chg="modSp mod">
        <pc:chgData name="Routledge, Mandy" userId="bacdedf5-8e30-494b-ad8b-f27fa30c4f8d" providerId="ADAL" clId="{34CB1031-1868-4978-ABC5-DC576D2F1FB4}" dt="2025-03-10T17:48:11.550" v="117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34CB1031-1868-4978-ABC5-DC576D2F1FB4}" dt="2025-03-10T17:48:11.550" v="117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4CB1031-1868-4978-ABC5-DC576D2F1FB4}" dt="2025-03-10T17:48:18.729" v="132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34CB1031-1868-4978-ABC5-DC576D2F1FB4}" dt="2025-03-10T17:48:18.729" v="132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4CB1031-1868-4978-ABC5-DC576D2F1FB4}" dt="2025-03-10T17:48:23.759" v="142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34CB1031-1868-4978-ABC5-DC576D2F1FB4}" dt="2025-03-10T17:48:23.759" v="142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4CB1031-1868-4978-ABC5-DC576D2F1FB4}" dt="2025-03-10T17:48:30.955" v="164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34CB1031-1868-4978-ABC5-DC576D2F1FB4}" dt="2025-03-10T17:48:30.955" v="16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34CB1031-1868-4978-ABC5-DC576D2F1FB4}" dt="2025-03-10T19:17:40.463" v="234"/>
        <pc:sldMkLst>
          <pc:docMk/>
          <pc:sldMk cId="2967928418" sldId="1511"/>
        </pc:sldMkLst>
        <pc:spChg chg="mod">
          <ac:chgData name="Routledge, Mandy" userId="bacdedf5-8e30-494b-ad8b-f27fa30c4f8d" providerId="ADAL" clId="{34CB1031-1868-4978-ABC5-DC576D2F1FB4}" dt="2025-03-10T19:16:31.547" v="19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34CB1031-1868-4978-ABC5-DC576D2F1FB4}" dt="2025-03-10T19:16:34.688" v="202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0T19:17:18.860" v="230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0T19:17:28.390" v="231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34CB1031-1868-4978-ABC5-DC576D2F1FB4}" dt="2025-03-10T19:17:32.922" v="232"/>
          <ac:picMkLst>
            <pc:docMk/>
            <pc:sldMk cId="2967928418" sldId="1511"/>
            <ac:picMk id="2" creationId="{A8948161-3B50-02E2-2C7C-7C1BF62D368B}"/>
          </ac:picMkLst>
        </pc:picChg>
        <pc:picChg chg="add mod">
          <ac:chgData name="Routledge, Mandy" userId="bacdedf5-8e30-494b-ad8b-f27fa30c4f8d" providerId="ADAL" clId="{34CB1031-1868-4978-ABC5-DC576D2F1FB4}" dt="2025-03-10T19:17:36.640" v="233"/>
          <ac:picMkLst>
            <pc:docMk/>
            <pc:sldMk cId="2967928418" sldId="1511"/>
            <ac:picMk id="8" creationId="{86818AAE-E55F-832B-861C-3669E7C60B95}"/>
          </ac:picMkLst>
        </pc:picChg>
        <pc:picChg chg="add mod">
          <ac:chgData name="Routledge, Mandy" userId="bacdedf5-8e30-494b-ad8b-f27fa30c4f8d" providerId="ADAL" clId="{34CB1031-1868-4978-ABC5-DC576D2F1FB4}" dt="2025-03-10T19:17:40.463" v="234"/>
          <ac:picMkLst>
            <pc:docMk/>
            <pc:sldMk cId="2967928418" sldId="1511"/>
            <ac:picMk id="9" creationId="{68033A65-5140-E10E-953E-0D2010D99B21}"/>
          </ac:picMkLst>
        </pc:picChg>
      </pc:sldChg>
      <pc:sldChg chg="add">
        <pc:chgData name="Routledge, Mandy" userId="bacdedf5-8e30-494b-ad8b-f27fa30c4f8d" providerId="ADAL" clId="{34CB1031-1868-4978-ABC5-DC576D2F1FB4}" dt="2025-03-10T19:11:57.104" v="165"/>
        <pc:sldMkLst>
          <pc:docMk/>
          <pc:sldMk cId="208197778" sldId="1530"/>
        </pc:sldMkLst>
      </pc:sldChg>
      <pc:sldChg chg="add">
        <pc:chgData name="Routledge, Mandy" userId="bacdedf5-8e30-494b-ad8b-f27fa30c4f8d" providerId="ADAL" clId="{34CB1031-1868-4978-ABC5-DC576D2F1FB4}" dt="2025-03-10T19:12:11.647" v="167"/>
        <pc:sldMkLst>
          <pc:docMk/>
          <pc:sldMk cId="814203291" sldId="1532"/>
        </pc:sldMkLst>
      </pc:sldChg>
      <pc:sldChg chg="add modNotes">
        <pc:chgData name="Routledge, Mandy" userId="bacdedf5-8e30-494b-ad8b-f27fa30c4f8d" providerId="ADAL" clId="{34CB1031-1868-4978-ABC5-DC576D2F1FB4}" dt="2025-03-10T19:13:46.910" v="180" actId="27636"/>
        <pc:sldMkLst>
          <pc:docMk/>
          <pc:sldMk cId="916261047" sldId="1533"/>
        </pc:sldMkLst>
      </pc:sldChg>
      <pc:sldChg chg="addSp delSp modSp add mod">
        <pc:chgData name="Routledge, Mandy" userId="bacdedf5-8e30-494b-ad8b-f27fa30c4f8d" providerId="ADAL" clId="{34CB1031-1868-4978-ABC5-DC576D2F1FB4}" dt="2025-03-10T19:16:03.067" v="184"/>
        <pc:sldMkLst>
          <pc:docMk/>
          <pc:sldMk cId="1452411285" sldId="1534"/>
        </pc:sldMkLst>
        <pc:spChg chg="add mod">
          <ac:chgData name="Routledge, Mandy" userId="bacdedf5-8e30-494b-ad8b-f27fa30c4f8d" providerId="ADAL" clId="{34CB1031-1868-4978-ABC5-DC576D2F1FB4}" dt="2025-03-10T19:16:03.067" v="184"/>
          <ac:spMkLst>
            <pc:docMk/>
            <pc:sldMk cId="1452411285" sldId="1534"/>
            <ac:spMk id="2" creationId="{00000000-0000-0000-0000-000000000000}"/>
          </ac:spMkLst>
        </pc:spChg>
        <pc:spChg chg="del">
          <ac:chgData name="Routledge, Mandy" userId="bacdedf5-8e30-494b-ad8b-f27fa30c4f8d" providerId="ADAL" clId="{34CB1031-1868-4978-ABC5-DC576D2F1FB4}" dt="2025-03-10T19:16:02.612" v="183" actId="478"/>
          <ac:spMkLst>
            <pc:docMk/>
            <pc:sldMk cId="1452411285" sldId="1534"/>
            <ac:spMk id="6" creationId="{00000000-0000-0000-0000-000000000000}"/>
          </ac:spMkLst>
        </pc:spChg>
      </pc:sldChg>
      <pc:sldChg chg="addSp modSp add mod">
        <pc:chgData name="Routledge, Mandy" userId="bacdedf5-8e30-494b-ad8b-f27fa30c4f8d" providerId="ADAL" clId="{34CB1031-1868-4978-ABC5-DC576D2F1FB4}" dt="2025-03-10T19:22:44.856" v="349" actId="14100"/>
        <pc:sldMkLst>
          <pc:docMk/>
          <pc:sldMk cId="3612259328" sldId="1535"/>
        </pc:sldMkLst>
        <pc:spChg chg="mod">
          <ac:chgData name="Routledge, Mandy" userId="bacdedf5-8e30-494b-ad8b-f27fa30c4f8d" providerId="ADAL" clId="{34CB1031-1868-4978-ABC5-DC576D2F1FB4}" dt="2025-03-10T19:19:39.604" v="258" actId="14100"/>
          <ac:spMkLst>
            <pc:docMk/>
            <pc:sldMk cId="3612259328" sldId="1535"/>
            <ac:spMk id="4" creationId="{D753C383-62C8-E733-4553-E085527A1FCA}"/>
          </ac:spMkLst>
        </pc:spChg>
        <pc:spChg chg="mod">
          <ac:chgData name="Routledge, Mandy" userId="bacdedf5-8e30-494b-ad8b-f27fa30c4f8d" providerId="ADAL" clId="{34CB1031-1868-4978-ABC5-DC576D2F1FB4}" dt="2025-03-10T19:19:35.445" v="257" actId="14100"/>
          <ac:spMkLst>
            <pc:docMk/>
            <pc:sldMk cId="3612259328" sldId="1535"/>
            <ac:spMk id="9" creationId="{B5FA4264-9F79-B20D-0826-CEC58E7B74B7}"/>
          </ac:spMkLst>
        </pc:spChg>
        <pc:spChg chg="mod">
          <ac:chgData name="Routledge, Mandy" userId="bacdedf5-8e30-494b-ad8b-f27fa30c4f8d" providerId="ADAL" clId="{34CB1031-1868-4978-ABC5-DC576D2F1FB4}" dt="2025-03-10T19:20:09.892" v="263" actId="14100"/>
          <ac:spMkLst>
            <pc:docMk/>
            <pc:sldMk cId="3612259328" sldId="1535"/>
            <ac:spMk id="10" creationId="{B37FADB8-F5A5-F448-15A7-6A630939BCDC}"/>
          </ac:spMkLst>
        </pc:spChg>
        <pc:spChg chg="mod">
          <ac:chgData name="Routledge, Mandy" userId="bacdedf5-8e30-494b-ad8b-f27fa30c4f8d" providerId="ADAL" clId="{34CB1031-1868-4978-ABC5-DC576D2F1FB4}" dt="2025-03-10T19:20:05.195" v="262" actId="948"/>
          <ac:spMkLst>
            <pc:docMk/>
            <pc:sldMk cId="3612259328" sldId="1535"/>
            <ac:spMk id="11" creationId="{2D5226DB-4490-ECD5-880A-CDAB0447C263}"/>
          </ac:spMkLst>
        </pc:spChg>
        <pc:spChg chg="mod">
          <ac:chgData name="Routledge, Mandy" userId="bacdedf5-8e30-494b-ad8b-f27fa30c4f8d" providerId="ADAL" clId="{34CB1031-1868-4978-ABC5-DC576D2F1FB4}" dt="2025-03-10T19:21:14.448" v="308" actId="1076"/>
          <ac:spMkLst>
            <pc:docMk/>
            <pc:sldMk cId="3612259328" sldId="1535"/>
            <ac:spMk id="12" creationId="{E2476A93-B8D4-4E44-87FD-AFF601B2337C}"/>
          </ac:spMkLst>
        </pc:spChg>
        <pc:spChg chg="mod">
          <ac:chgData name="Routledge, Mandy" userId="bacdedf5-8e30-494b-ad8b-f27fa30c4f8d" providerId="ADAL" clId="{34CB1031-1868-4978-ABC5-DC576D2F1FB4}" dt="2025-03-10T19:22:23.787" v="344" actId="1076"/>
          <ac:spMkLst>
            <pc:docMk/>
            <pc:sldMk cId="3612259328" sldId="1535"/>
            <ac:spMk id="13" creationId="{4985FF45-EE56-11C3-E0CC-6BBB359031C0}"/>
          </ac:spMkLst>
        </pc:spChg>
        <pc:spChg chg="mod">
          <ac:chgData name="Routledge, Mandy" userId="bacdedf5-8e30-494b-ad8b-f27fa30c4f8d" providerId="ADAL" clId="{34CB1031-1868-4978-ABC5-DC576D2F1FB4}" dt="2025-03-10T19:20:35.616" v="282" actId="14100"/>
          <ac:spMkLst>
            <pc:docMk/>
            <pc:sldMk cId="3612259328" sldId="1535"/>
            <ac:spMk id="14" creationId="{B7594A3B-3117-84CE-C300-FB96E5ED269D}"/>
          </ac:spMkLst>
        </pc:spChg>
        <pc:spChg chg="mod">
          <ac:chgData name="Routledge, Mandy" userId="bacdedf5-8e30-494b-ad8b-f27fa30c4f8d" providerId="ADAL" clId="{34CB1031-1868-4978-ABC5-DC576D2F1FB4}" dt="2025-03-10T19:20:29.283" v="279" actId="1076"/>
          <ac:spMkLst>
            <pc:docMk/>
            <pc:sldMk cId="3612259328" sldId="1535"/>
            <ac:spMk id="15" creationId="{6EA1F8B7-D4BC-D8B0-E6FD-F33ECB45A1DD}"/>
          </ac:spMkLst>
        </pc:spChg>
        <pc:spChg chg="mod">
          <ac:chgData name="Routledge, Mandy" userId="bacdedf5-8e30-494b-ad8b-f27fa30c4f8d" providerId="ADAL" clId="{34CB1031-1868-4978-ABC5-DC576D2F1FB4}" dt="2025-03-10T19:22:27.127" v="345" actId="1076"/>
          <ac:spMkLst>
            <pc:docMk/>
            <pc:sldMk cId="3612259328" sldId="1535"/>
            <ac:spMk id="18" creationId="{85D7DD60-F4AA-AD34-A265-146B167D02FE}"/>
          </ac:spMkLst>
        </pc:spChg>
        <pc:spChg chg="mod">
          <ac:chgData name="Routledge, Mandy" userId="bacdedf5-8e30-494b-ad8b-f27fa30c4f8d" providerId="ADAL" clId="{34CB1031-1868-4978-ABC5-DC576D2F1FB4}" dt="2025-03-10T19:21:22.668" v="311" actId="14100"/>
          <ac:spMkLst>
            <pc:docMk/>
            <pc:sldMk cId="3612259328" sldId="1535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34CB1031-1868-4978-ABC5-DC576D2F1FB4}" dt="2025-03-10T19:22:44.856" v="349" actId="14100"/>
          <ac:spMkLst>
            <pc:docMk/>
            <pc:sldMk cId="3612259328" sldId="1535"/>
            <ac:spMk id="31" creationId="{1E9DF0F1-352C-9926-5C5A-D8B0C5A77600}"/>
          </ac:spMkLst>
        </pc:spChg>
        <pc:picChg chg="add mod">
          <ac:chgData name="Routledge, Mandy" userId="bacdedf5-8e30-494b-ad8b-f27fa30c4f8d" providerId="ADAL" clId="{34CB1031-1868-4978-ABC5-DC576D2F1FB4}" dt="2025-03-10T19:20:43.688" v="285" actId="1076"/>
          <ac:picMkLst>
            <pc:docMk/>
            <pc:sldMk cId="3612259328" sldId="1535"/>
            <ac:picMk id="23" creationId="{FA1F00B2-0BD9-E252-3088-1D8383F11C25}"/>
          </ac:picMkLst>
        </pc:picChg>
        <pc:picChg chg="add mod">
          <ac:chgData name="Routledge, Mandy" userId="bacdedf5-8e30-494b-ad8b-f27fa30c4f8d" providerId="ADAL" clId="{34CB1031-1868-4978-ABC5-DC576D2F1FB4}" dt="2025-03-10T19:21:38.066" v="314" actId="1076"/>
          <ac:picMkLst>
            <pc:docMk/>
            <pc:sldMk cId="3612259328" sldId="1535"/>
            <ac:picMk id="25" creationId="{A2DD8245-CC53-8E03-B1EB-B8417D786441}"/>
          </ac:picMkLst>
        </pc:picChg>
        <pc:picChg chg="add mod">
          <ac:chgData name="Routledge, Mandy" userId="bacdedf5-8e30-494b-ad8b-f27fa30c4f8d" providerId="ADAL" clId="{34CB1031-1868-4978-ABC5-DC576D2F1FB4}" dt="2025-03-10T19:22:34.844" v="347"/>
          <ac:picMkLst>
            <pc:docMk/>
            <pc:sldMk cId="3612259328" sldId="1535"/>
            <ac:picMk id="30" creationId="{5334ED40-9E2B-5614-D0B2-28547B28D2B8}"/>
          </ac:picMkLst>
        </pc:picChg>
        <pc:cxnChg chg="mod">
          <ac:chgData name="Routledge, Mandy" userId="bacdedf5-8e30-494b-ad8b-f27fa30c4f8d" providerId="ADAL" clId="{34CB1031-1868-4978-ABC5-DC576D2F1FB4}" dt="2025-03-10T19:21:26.596" v="312" actId="14100"/>
          <ac:cxnSpMkLst>
            <pc:docMk/>
            <pc:sldMk cId="3612259328" sldId="1535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34CB1031-1868-4978-ABC5-DC576D2F1FB4}" dt="2025-03-10T19:22:30.200" v="346" actId="14100"/>
          <ac:cxnSpMkLst>
            <pc:docMk/>
            <pc:sldMk cId="3612259328" sldId="1535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34CB1031-1868-4978-ABC5-DC576D2F1FB4}" dt="2025-03-10T19:20:38.479" v="283" actId="14100"/>
          <ac:cxnSpMkLst>
            <pc:docMk/>
            <pc:sldMk cId="3612259328" sldId="1535"/>
            <ac:cxnSpMk id="29" creationId="{10445519-6BAB-CA4B-0B0C-EF80D4D34E4C}"/>
          </ac:cxnSpMkLst>
        </pc:cxnChg>
      </pc:sldChg>
      <pc:sldChg chg="modSp add mod ord">
        <pc:chgData name="Routledge, Mandy" userId="bacdedf5-8e30-494b-ad8b-f27fa30c4f8d" providerId="ADAL" clId="{34CB1031-1868-4978-ABC5-DC576D2F1FB4}" dt="2025-03-10T19:34:13.745" v="438" actId="115"/>
        <pc:sldMkLst>
          <pc:docMk/>
          <pc:sldMk cId="2426669276" sldId="1540"/>
        </pc:sldMkLst>
        <pc:spChg chg="mod">
          <ac:chgData name="Routledge, Mandy" userId="bacdedf5-8e30-494b-ad8b-f27fa30c4f8d" providerId="ADAL" clId="{34CB1031-1868-4978-ABC5-DC576D2F1FB4}" dt="2025-03-10T19:32:01.513" v="390" actId="1076"/>
          <ac:spMkLst>
            <pc:docMk/>
            <pc:sldMk cId="2426669276" sldId="1540"/>
            <ac:spMk id="33" creationId="{AC757F5E-B016-F947-4518-7C6B9CC7EE04}"/>
          </ac:spMkLst>
        </pc:spChg>
        <pc:spChg chg="mod">
          <ac:chgData name="Routledge, Mandy" userId="bacdedf5-8e30-494b-ad8b-f27fa30c4f8d" providerId="ADAL" clId="{34CB1031-1868-4978-ABC5-DC576D2F1FB4}" dt="2025-03-10T19:32:10.380" v="400" actId="20577"/>
          <ac:spMkLst>
            <pc:docMk/>
            <pc:sldMk cId="2426669276" sldId="1540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0T19:33:49.900" v="436" actId="6549"/>
          <ac:spMkLst>
            <pc:docMk/>
            <pc:sldMk cId="2426669276" sldId="1540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0T19:34:13.745" v="438" actId="115"/>
          <ac:spMkLst>
            <pc:docMk/>
            <pc:sldMk cId="2426669276" sldId="1540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34CB1031-1868-4978-ABC5-DC576D2F1FB4}" dt="2025-03-10T19:46:24.809" v="701" actId="6549"/>
        <pc:sldMkLst>
          <pc:docMk/>
          <pc:sldMk cId="788075197" sldId="1541"/>
        </pc:sldMkLst>
        <pc:spChg chg="mod">
          <ac:chgData name="Routledge, Mandy" userId="bacdedf5-8e30-494b-ad8b-f27fa30c4f8d" providerId="ADAL" clId="{34CB1031-1868-4978-ABC5-DC576D2F1FB4}" dt="2025-03-10T19:45:55.707" v="691" actId="1076"/>
          <ac:spMkLst>
            <pc:docMk/>
            <pc:sldMk cId="788075197" sldId="1541"/>
            <ac:spMk id="33" creationId="{AC757F5E-B016-F947-4518-7C6B9CC7EE04}"/>
          </ac:spMkLst>
        </pc:spChg>
        <pc:spChg chg="mod">
          <ac:chgData name="Routledge, Mandy" userId="bacdedf5-8e30-494b-ad8b-f27fa30c4f8d" providerId="ADAL" clId="{34CB1031-1868-4978-ABC5-DC576D2F1FB4}" dt="2025-03-10T19:46:02.610" v="692" actId="1076"/>
          <ac:spMkLst>
            <pc:docMk/>
            <pc:sldMk cId="788075197" sldId="1541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0T19:46:22.204" v="698" actId="20577"/>
          <ac:spMkLst>
            <pc:docMk/>
            <pc:sldMk cId="788075197" sldId="1541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0T19:46:24.809" v="701" actId="6549"/>
          <ac:spMkLst>
            <pc:docMk/>
            <pc:sldMk cId="788075197" sldId="1541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34CB1031-1868-4978-ABC5-DC576D2F1FB4}" dt="2025-03-10T19:40:02.572" v="534" actId="1076"/>
        <pc:sldMkLst>
          <pc:docMk/>
          <pc:sldMk cId="2718729729" sldId="1542"/>
        </pc:sldMkLst>
        <pc:spChg chg="mod">
          <ac:chgData name="Routledge, Mandy" userId="bacdedf5-8e30-494b-ad8b-f27fa30c4f8d" providerId="ADAL" clId="{34CB1031-1868-4978-ABC5-DC576D2F1FB4}" dt="2025-03-10T19:37:14.131" v="457" actId="14100"/>
          <ac:spMkLst>
            <pc:docMk/>
            <pc:sldMk cId="2718729729" sldId="1542"/>
            <ac:spMk id="4" creationId="{D753C383-62C8-E733-4553-E085527A1FCA}"/>
          </ac:spMkLst>
        </pc:spChg>
        <pc:spChg chg="mod">
          <ac:chgData name="Routledge, Mandy" userId="bacdedf5-8e30-494b-ad8b-f27fa30c4f8d" providerId="ADAL" clId="{34CB1031-1868-4978-ABC5-DC576D2F1FB4}" dt="2025-03-10T19:37:12.213" v="456" actId="14100"/>
          <ac:spMkLst>
            <pc:docMk/>
            <pc:sldMk cId="2718729729" sldId="1542"/>
            <ac:spMk id="9" creationId="{B5FA4264-9F79-B20D-0826-CEC58E7B74B7}"/>
          </ac:spMkLst>
        </pc:spChg>
        <pc:spChg chg="mod">
          <ac:chgData name="Routledge, Mandy" userId="bacdedf5-8e30-494b-ad8b-f27fa30c4f8d" providerId="ADAL" clId="{34CB1031-1868-4978-ABC5-DC576D2F1FB4}" dt="2025-03-10T19:37:21.359" v="459" actId="14100"/>
          <ac:spMkLst>
            <pc:docMk/>
            <pc:sldMk cId="2718729729" sldId="1542"/>
            <ac:spMk id="10" creationId="{B37FADB8-F5A5-F448-15A7-6A630939BCDC}"/>
          </ac:spMkLst>
        </pc:spChg>
        <pc:spChg chg="mod">
          <ac:chgData name="Routledge, Mandy" userId="bacdedf5-8e30-494b-ad8b-f27fa30c4f8d" providerId="ADAL" clId="{34CB1031-1868-4978-ABC5-DC576D2F1FB4}" dt="2025-03-10T19:37:09.405" v="455" actId="14100"/>
          <ac:spMkLst>
            <pc:docMk/>
            <pc:sldMk cId="2718729729" sldId="1542"/>
            <ac:spMk id="11" creationId="{2D5226DB-4490-ECD5-880A-CDAB0447C263}"/>
          </ac:spMkLst>
        </pc:spChg>
        <pc:spChg chg="mod">
          <ac:chgData name="Routledge, Mandy" userId="bacdedf5-8e30-494b-ad8b-f27fa30c4f8d" providerId="ADAL" clId="{34CB1031-1868-4978-ABC5-DC576D2F1FB4}" dt="2025-03-10T19:39:00.244" v="509" actId="20577"/>
          <ac:spMkLst>
            <pc:docMk/>
            <pc:sldMk cId="2718729729" sldId="1542"/>
            <ac:spMk id="12" creationId="{E2476A93-B8D4-4E44-87FD-AFF601B2337C}"/>
          </ac:spMkLst>
        </pc:spChg>
        <pc:spChg chg="mod">
          <ac:chgData name="Routledge, Mandy" userId="bacdedf5-8e30-494b-ad8b-f27fa30c4f8d" providerId="ADAL" clId="{34CB1031-1868-4978-ABC5-DC576D2F1FB4}" dt="2025-03-10T19:37:50.274" v="476" actId="1076"/>
          <ac:spMkLst>
            <pc:docMk/>
            <pc:sldMk cId="2718729729" sldId="1542"/>
            <ac:spMk id="13" creationId="{4985FF45-EE56-11C3-E0CC-6BBB359031C0}"/>
          </ac:spMkLst>
        </pc:spChg>
        <pc:spChg chg="mod">
          <ac:chgData name="Routledge, Mandy" userId="bacdedf5-8e30-494b-ad8b-f27fa30c4f8d" providerId="ADAL" clId="{34CB1031-1868-4978-ABC5-DC576D2F1FB4}" dt="2025-03-10T19:39:38.966" v="528" actId="1076"/>
          <ac:spMkLst>
            <pc:docMk/>
            <pc:sldMk cId="2718729729" sldId="1542"/>
            <ac:spMk id="14" creationId="{B7594A3B-3117-84CE-C300-FB96E5ED269D}"/>
          </ac:spMkLst>
        </pc:spChg>
        <pc:spChg chg="mod">
          <ac:chgData name="Routledge, Mandy" userId="bacdedf5-8e30-494b-ad8b-f27fa30c4f8d" providerId="ADAL" clId="{34CB1031-1868-4978-ABC5-DC576D2F1FB4}" dt="2025-03-10T19:39:51.668" v="532" actId="1076"/>
          <ac:spMkLst>
            <pc:docMk/>
            <pc:sldMk cId="2718729729" sldId="1542"/>
            <ac:spMk id="15" creationId="{6EA1F8B7-D4BC-D8B0-E6FD-F33ECB45A1DD}"/>
          </ac:spMkLst>
        </pc:spChg>
        <pc:spChg chg="mod">
          <ac:chgData name="Routledge, Mandy" userId="bacdedf5-8e30-494b-ad8b-f27fa30c4f8d" providerId="ADAL" clId="{34CB1031-1868-4978-ABC5-DC576D2F1FB4}" dt="2025-03-10T19:37:57.923" v="480" actId="14100"/>
          <ac:spMkLst>
            <pc:docMk/>
            <pc:sldMk cId="2718729729" sldId="1542"/>
            <ac:spMk id="18" creationId="{85D7DD60-F4AA-AD34-A265-146B167D02FE}"/>
          </ac:spMkLst>
        </pc:spChg>
        <pc:spChg chg="mod">
          <ac:chgData name="Routledge, Mandy" userId="bacdedf5-8e30-494b-ad8b-f27fa30c4f8d" providerId="ADAL" clId="{34CB1031-1868-4978-ABC5-DC576D2F1FB4}" dt="2025-03-10T19:39:09.012" v="510" actId="14100"/>
          <ac:spMkLst>
            <pc:docMk/>
            <pc:sldMk cId="2718729729" sldId="1542"/>
            <ac:spMk id="19" creationId="{40542B69-6D97-5F24-63E3-ABE36EA69A27}"/>
          </ac:spMkLst>
        </pc:spChg>
        <pc:spChg chg="del">
          <ac:chgData name="Routledge, Mandy" userId="bacdedf5-8e30-494b-ad8b-f27fa30c4f8d" providerId="ADAL" clId="{34CB1031-1868-4978-ABC5-DC576D2F1FB4}" dt="2025-03-10T19:37:47.597" v="475" actId="478"/>
          <ac:spMkLst>
            <pc:docMk/>
            <pc:sldMk cId="2718729729" sldId="1542"/>
            <ac:spMk id="31" creationId="{1E9DF0F1-352C-9926-5C5A-D8B0C5A77600}"/>
          </ac:spMkLst>
        </pc:spChg>
        <pc:picChg chg="del">
          <ac:chgData name="Routledge, Mandy" userId="bacdedf5-8e30-494b-ad8b-f27fa30c4f8d" providerId="ADAL" clId="{34CB1031-1868-4978-ABC5-DC576D2F1FB4}" dt="2025-03-10T19:39:11.625" v="512" actId="478"/>
          <ac:picMkLst>
            <pc:docMk/>
            <pc:sldMk cId="2718729729" sldId="1542"/>
            <ac:picMk id="23" creationId="{FA1F00B2-0BD9-E252-3088-1D8383F11C25}"/>
          </ac:picMkLst>
        </pc:picChg>
        <pc:picChg chg="del">
          <ac:chgData name="Routledge, Mandy" userId="bacdedf5-8e30-494b-ad8b-f27fa30c4f8d" providerId="ADAL" clId="{34CB1031-1868-4978-ABC5-DC576D2F1FB4}" dt="2025-03-10T19:39:10.205" v="511" actId="478"/>
          <ac:picMkLst>
            <pc:docMk/>
            <pc:sldMk cId="2718729729" sldId="1542"/>
            <ac:picMk id="25" creationId="{A2DD8245-CC53-8E03-B1EB-B8417D786441}"/>
          </ac:picMkLst>
        </pc:picChg>
        <pc:picChg chg="add mod">
          <ac:chgData name="Routledge, Mandy" userId="bacdedf5-8e30-494b-ad8b-f27fa30c4f8d" providerId="ADAL" clId="{34CB1031-1868-4978-ABC5-DC576D2F1FB4}" dt="2025-03-10T19:38:47.888" v="500" actId="1076"/>
          <ac:picMkLst>
            <pc:docMk/>
            <pc:sldMk cId="2718729729" sldId="1542"/>
            <ac:picMk id="26" creationId="{B1DBEFAD-6D64-FD91-628F-41F32D0969B6}"/>
          </ac:picMkLst>
        </pc:picChg>
        <pc:picChg chg="add mod">
          <ac:chgData name="Routledge, Mandy" userId="bacdedf5-8e30-494b-ad8b-f27fa30c4f8d" providerId="ADAL" clId="{34CB1031-1868-4978-ABC5-DC576D2F1FB4}" dt="2025-03-10T19:38:34.902" v="494" actId="1076"/>
          <ac:picMkLst>
            <pc:docMk/>
            <pc:sldMk cId="2718729729" sldId="1542"/>
            <ac:picMk id="28" creationId="{02C25A72-7492-2B89-68A2-6B1914CAC4C2}"/>
          </ac:picMkLst>
        </pc:picChg>
        <pc:picChg chg="del">
          <ac:chgData name="Routledge, Mandy" userId="bacdedf5-8e30-494b-ad8b-f27fa30c4f8d" providerId="ADAL" clId="{34CB1031-1868-4978-ABC5-DC576D2F1FB4}" dt="2025-03-10T19:37:28.996" v="460" actId="478"/>
          <ac:picMkLst>
            <pc:docMk/>
            <pc:sldMk cId="2718729729" sldId="1542"/>
            <ac:picMk id="30" creationId="{5334ED40-9E2B-5614-D0B2-28547B28D2B8}"/>
          </ac:picMkLst>
        </pc:picChg>
        <pc:picChg chg="add mod">
          <ac:chgData name="Routledge, Mandy" userId="bacdedf5-8e30-494b-ad8b-f27fa30c4f8d" providerId="ADAL" clId="{34CB1031-1868-4978-ABC5-DC576D2F1FB4}" dt="2025-03-10T19:39:49.478" v="531" actId="1076"/>
          <ac:picMkLst>
            <pc:docMk/>
            <pc:sldMk cId="2718729729" sldId="1542"/>
            <ac:picMk id="37" creationId="{7C17355C-6841-453F-5A95-8423C65D1CF4}"/>
          </ac:picMkLst>
        </pc:picChg>
        <pc:picChg chg="add mod">
          <ac:chgData name="Routledge, Mandy" userId="bacdedf5-8e30-494b-ad8b-f27fa30c4f8d" providerId="ADAL" clId="{34CB1031-1868-4978-ABC5-DC576D2F1FB4}" dt="2025-03-10T19:40:02.572" v="534" actId="1076"/>
          <ac:picMkLst>
            <pc:docMk/>
            <pc:sldMk cId="2718729729" sldId="1542"/>
            <ac:picMk id="38" creationId="{1E2D7865-77C6-5486-2752-7E3A1254A7EE}"/>
          </ac:picMkLst>
        </pc:picChg>
        <pc:cxnChg chg="mod">
          <ac:chgData name="Routledge, Mandy" userId="bacdedf5-8e30-494b-ad8b-f27fa30c4f8d" providerId="ADAL" clId="{34CB1031-1868-4978-ABC5-DC576D2F1FB4}" dt="2025-03-10T19:38:43.714" v="497" actId="14100"/>
          <ac:cxnSpMkLst>
            <pc:docMk/>
            <pc:sldMk cId="2718729729" sldId="1542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34CB1031-1868-4978-ABC5-DC576D2F1FB4}" dt="2025-03-10T19:39:43.006" v="529" actId="14100"/>
          <ac:cxnSpMkLst>
            <pc:docMk/>
            <pc:sldMk cId="2718729729" sldId="1542"/>
            <ac:cxnSpMk id="29" creationId="{10445519-6BAB-CA4B-0B0C-EF80D4D34E4C}"/>
          </ac:cxnSpMkLst>
        </pc:cxnChg>
      </pc:sldChg>
      <pc:sldChg chg="modSp add mod ord">
        <pc:chgData name="Routledge, Mandy" userId="bacdedf5-8e30-494b-ad8b-f27fa30c4f8d" providerId="ADAL" clId="{34CB1031-1868-4978-ABC5-DC576D2F1FB4}" dt="2025-03-10T19:45:25.902" v="685" actId="20577"/>
        <pc:sldMkLst>
          <pc:docMk/>
          <pc:sldMk cId="2035885176" sldId="1543"/>
        </pc:sldMkLst>
        <pc:spChg chg="mod">
          <ac:chgData name="Routledge, Mandy" userId="bacdedf5-8e30-494b-ad8b-f27fa30c4f8d" providerId="ADAL" clId="{34CB1031-1868-4978-ABC5-DC576D2F1FB4}" dt="2025-03-10T19:44:52.163" v="634" actId="404"/>
          <ac:spMkLst>
            <pc:docMk/>
            <pc:sldMk cId="2035885176" sldId="1543"/>
            <ac:spMk id="33" creationId="{AC757F5E-B016-F947-4518-7C6B9CC7EE04}"/>
          </ac:spMkLst>
        </pc:spChg>
        <pc:spChg chg="mod">
          <ac:chgData name="Routledge, Mandy" userId="bacdedf5-8e30-494b-ad8b-f27fa30c4f8d" providerId="ADAL" clId="{34CB1031-1868-4978-ABC5-DC576D2F1FB4}" dt="2025-03-10T19:45:05.023" v="652" actId="404"/>
          <ac:spMkLst>
            <pc:docMk/>
            <pc:sldMk cId="2035885176" sldId="1543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0T19:45:25.902" v="685" actId="20577"/>
          <ac:spMkLst>
            <pc:docMk/>
            <pc:sldMk cId="2035885176" sldId="1543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0T19:45:13.177" v="681" actId="6549"/>
          <ac:spMkLst>
            <pc:docMk/>
            <pc:sldMk cId="2035885176" sldId="1543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34CB1031-1868-4978-ABC5-DC576D2F1FB4}" dt="2025-03-10T19:49:53.519" v="795" actId="6549"/>
        <pc:sldMkLst>
          <pc:docMk/>
          <pc:sldMk cId="1010936009" sldId="1544"/>
        </pc:sldMkLst>
        <pc:spChg chg="mod">
          <ac:chgData name="Routledge, Mandy" userId="bacdedf5-8e30-494b-ad8b-f27fa30c4f8d" providerId="ADAL" clId="{34CB1031-1868-4978-ABC5-DC576D2F1FB4}" dt="2025-03-10T19:48:19.072" v="737" actId="1076"/>
          <ac:spMkLst>
            <pc:docMk/>
            <pc:sldMk cId="1010936009" sldId="1544"/>
            <ac:spMk id="33" creationId="{AC757F5E-B016-F947-4518-7C6B9CC7EE04}"/>
          </ac:spMkLst>
        </pc:spChg>
        <pc:spChg chg="mod">
          <ac:chgData name="Routledge, Mandy" userId="bacdedf5-8e30-494b-ad8b-f27fa30c4f8d" providerId="ADAL" clId="{34CB1031-1868-4978-ABC5-DC576D2F1FB4}" dt="2025-03-10T19:49:35.973" v="783" actId="948"/>
          <ac:spMkLst>
            <pc:docMk/>
            <pc:sldMk cId="1010936009" sldId="1544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0T19:48:23.732" v="754" actId="20577"/>
          <ac:spMkLst>
            <pc:docMk/>
            <pc:sldMk cId="1010936009" sldId="1544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0T19:49:53.519" v="795" actId="6549"/>
          <ac:spMkLst>
            <pc:docMk/>
            <pc:sldMk cId="1010936009" sldId="1544"/>
            <ac:spMk id="36" creationId="{D8EF981A-9BA7-0EB1-9B70-F7FBF2F7DF1C}"/>
          </ac:spMkLst>
        </pc:spChg>
      </pc:sldChg>
      <pc:sldChg chg="add">
        <pc:chgData name="Routledge, Mandy" userId="bacdedf5-8e30-494b-ad8b-f27fa30c4f8d" providerId="ADAL" clId="{34CB1031-1868-4978-ABC5-DC576D2F1FB4}" dt="2025-03-10T19:47:50.381" v="702"/>
        <pc:sldMkLst>
          <pc:docMk/>
          <pc:sldMk cId="3322060281" sldId="1545"/>
        </pc:sldMkLst>
      </pc:sldChg>
      <pc:sldChg chg="add">
        <pc:chgData name="Routledge, Mandy" userId="bacdedf5-8e30-494b-ad8b-f27fa30c4f8d" providerId="ADAL" clId="{34CB1031-1868-4978-ABC5-DC576D2F1FB4}" dt="2025-03-10T19:47:52.671" v="703"/>
        <pc:sldMkLst>
          <pc:docMk/>
          <pc:sldMk cId="420169506" sldId="1546"/>
        </pc:sldMkLst>
      </pc:sldChg>
      <pc:sldChg chg="modSp mod ord">
        <pc:chgData name="Routledge, Mandy" userId="bacdedf5-8e30-494b-ad8b-f27fa30c4f8d" providerId="ADAL" clId="{34CB1031-1868-4978-ABC5-DC576D2F1FB4}" dt="2025-03-11T09:50:19.975" v="908" actId="115"/>
        <pc:sldMkLst>
          <pc:docMk/>
          <pc:sldMk cId="2354585405" sldId="1548"/>
        </pc:sldMkLst>
        <pc:spChg chg="mod">
          <ac:chgData name="Routledge, Mandy" userId="bacdedf5-8e30-494b-ad8b-f27fa30c4f8d" providerId="ADAL" clId="{34CB1031-1868-4978-ABC5-DC576D2F1FB4}" dt="2025-03-11T09:48:23.406" v="882" actId="20577"/>
          <ac:spMkLst>
            <pc:docMk/>
            <pc:sldMk cId="2354585405" sldId="1548"/>
            <ac:spMk id="34" creationId="{152372B3-00F5-781C-183E-6F2DDF35091D}"/>
          </ac:spMkLst>
        </pc:spChg>
        <pc:spChg chg="mod">
          <ac:chgData name="Routledge, Mandy" userId="bacdedf5-8e30-494b-ad8b-f27fa30c4f8d" providerId="ADAL" clId="{34CB1031-1868-4978-ABC5-DC576D2F1FB4}" dt="2025-03-11T09:50:19.975" v="908" actId="115"/>
          <ac:spMkLst>
            <pc:docMk/>
            <pc:sldMk cId="2354585405" sldId="1548"/>
            <ac:spMk id="35" creationId="{37104C51-0232-62ED-4C6F-1447D06633EE}"/>
          </ac:spMkLst>
        </pc:spChg>
        <pc:spChg chg="mod">
          <ac:chgData name="Routledge, Mandy" userId="bacdedf5-8e30-494b-ad8b-f27fa30c4f8d" providerId="ADAL" clId="{34CB1031-1868-4978-ABC5-DC576D2F1FB4}" dt="2025-03-11T09:49:29.693" v="905" actId="6549"/>
          <ac:spMkLst>
            <pc:docMk/>
            <pc:sldMk cId="2354585405" sldId="1548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Vrielink, Francis" userId="3d258d00-cfd8-41c5-9f04-1a5a39faef2f" providerId="ADAL" clId="{8E8CF396-56EA-4331-8380-7B5ED7EEE123}"/>
    <pc:docChg chg="modSld">
      <pc:chgData name="Vrielink, Francis" userId="3d258d00-cfd8-41c5-9f04-1a5a39faef2f" providerId="ADAL" clId="{8E8CF396-56EA-4331-8380-7B5ED7EEE123}" dt="2025-03-03T12:14:20.895" v="4" actId="20577"/>
      <pc:docMkLst>
        <pc:docMk/>
      </pc:docMkLst>
      <pc:sldChg chg="modSp mod">
        <pc:chgData name="Vrielink, Francis" userId="3d258d00-cfd8-41c5-9f04-1a5a39faef2f" providerId="ADAL" clId="{8E8CF396-56EA-4331-8380-7B5ED7EEE123}" dt="2025-03-03T12:14:20.895" v="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8E8CF396-56EA-4331-8380-7B5ED7EEE123}" dt="2025-03-03T12:14:20.89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ongekend: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zoals nog nooit eerder is voorgekomen, ongezien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vertegenwoordigen: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namens iets of iemand aanwezig zijn of optreden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tijdsbestek: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bepaalde hoeveelheid tijd, de periode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 opzichte van: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vergeleken 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individueel: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alleen, zonder andere mensen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presteren: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 elkaar krijgen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vestigen: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plaatsen, tot stand brengen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diskwalificeren: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bepalen dat iemand niet meer mee mag doen aan een wedstrijd door het overtreden van regels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consequent: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volgens een vast plan, steeds op dezelfde manier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het hart drukken: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 nadruk zeggen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98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zandflix.nl/collections/all/products/verjaardagsvide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Een kaartje sturen als een goede vriend jarig is. Doe jij dat nog wel eens? Of stuur je een appje?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Ten opzichte van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10 jaar geleden, of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vergeleken met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10 jaar geleden, sturen we nog maar weinig verjaardagskaartjes met de post. Mijn tante, ze is in de 70, is heel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consequent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met verjaardagskaartjes. Consequent betekent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volgens een vast plan, steeds op dezelfde manier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 Heel leuk vind ik dat. Maar ik ben er dus ook niet zo goed in. Ik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presteer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het, ik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krijg het voor elkaar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, om pas op de dag dat iemand jarig is, te denken aan het sturen van een kaartje. Tja, dan ben je dus te laat. En een appje is in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een tijdsbestek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van maar een paar seconde, dan zo gedaan. Het tijdsbestek betekent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de bepaalde hoeveelheid tijd, de periode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 Maar nu zag ik online zoiets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ongekend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leuks! Ongekend betekent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zoals nog nooit eerder is voorgekomen, ongezien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 Je kunt een felicitatie bestellen vanuit de woestijn, vanuit de Sahara. Ja dat klinkt gek hè. Ik zal het je laten zien. (</a:t>
            </a:r>
            <a:r>
              <a:rPr lang="nl-NL" sz="1900" u="sng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 op de link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Je wordt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vertegenwoordigd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door Ali en Ayoub. Vertegenwoordigen betekent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namens iets of iemand aanwezig zijn of optreden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 Zij maken met hun kameel een felicitatie voor wie er jarig is. Ali en Ayoub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drukken ons op het hart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, ze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zeggen met nadruk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, dat al hun filmpjes echt zijn (dus zonder AI) en dat ook de kameel echt is. Ze zouden zichzelf echt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diskwalificeren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als ze hierover zouden liegen. Diskwalificeren betekent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bepalen dat iemand niet meer mee mag doen door het overtreden van regels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 Dus dat zouden ze nooit doen, denk ik. Eerst deed Ali het trouwens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individueel</a:t>
            </a:r>
            <a:r>
              <a:rPr lang="nl-NL" sz="1900" b="1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alleen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, maar dat was geen succes. Samen met Ayoub en met hun kameel is het wel een succes. Ze willen eerst een record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vestigen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00" b="1" i="1">
                <a:ea typeface="Times New Roman" panose="02020603050405020304" pitchFamily="18" charset="0"/>
                <a:cs typeface="Arial" panose="020B0604020202020204" pitchFamily="34" charset="0"/>
              </a:rPr>
              <a:t>tot stand brengen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 van 1000 verjaardagsvideo’s. En als dat lukt, willen ze ook andere video’s gaan maken. Zou jij zo’n felicitatievideo leuk vinden om te ontvangen?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diskwalificeren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82681D-7750-A2F4-5FA2-04B6F2B315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73" y="1844824"/>
            <a:ext cx="7680853" cy="43204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6E7479-79ED-65EC-0CC6-BF4D80E6B6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04" b="93821" l="7588" r="92699">
                        <a14:foregroundMark x1="80888" y1="8904" x2="88117" y2="8904"/>
                        <a14:foregroundMark x1="92699" y1="12359" x2="92699" y2="12359"/>
                        <a14:foregroundMark x1="81102" y1="93821" x2="77666" y2="91096"/>
                        <a14:foregroundMark x1="7588" y1="10631" x2="7588" y2="10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19119"/>
            <a:ext cx="5543343" cy="59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individueel</a:t>
            </a:r>
          </a:p>
        </p:txBody>
      </p:sp>
      <p:pic>
        <p:nvPicPr>
          <p:cNvPr id="4" name="Afbeelding 3" descr="Afbeelding met kleding, zand, hemel, persoon&#10;&#10;Door AI gegenereerde inhoud is mogelijk onjuist.">
            <a:extLst>
              <a:ext uri="{FF2B5EF4-FFF2-40B4-BE49-F238E27FC236}">
                <a16:creationId xmlns:a16="http://schemas.microsoft.com/office/drawing/2014/main" id="{B5394619-F572-8D16-6D2D-1ABDF5114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vestigen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756B17-C2D2-61BB-D583-7FD62D3D4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628800"/>
            <a:ext cx="3294112" cy="494116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CFA6AF9-FD35-4CD4-7900-ECBA755E3567}"/>
              </a:ext>
            </a:extLst>
          </p:cNvPr>
          <p:cNvSpPr txBox="1"/>
          <p:nvPr/>
        </p:nvSpPr>
        <p:spPr>
          <a:xfrm>
            <a:off x="4139952" y="4099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/>
              <a:t>video’s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vestigen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verbreken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plaatsen, tot stand brengen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willen eerst een record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vestigen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1000 verjaardagsvideo’s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einde maken aan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zijn eigen record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verbroken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9116AA-AE7E-B427-F8C9-DE3FC72E5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233" y="2564904"/>
            <a:ext cx="1651752" cy="264160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D2A9F3F-955B-9D97-4D6D-EC9CA33811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224" y="2482879"/>
            <a:ext cx="2439409" cy="25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8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06" y="233975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 het hart drukken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ets terloops vermelden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nadruk zeggen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Ali en Ayoub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drukken ons op het hart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al hun filmpjes echt zijn (dus zonder AI)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toevallig noemen, zonder er veel nadruk op te leggen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baas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gaf haar terloops een compliment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9765D3-5F4A-B798-7B97-9A4E8CED81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3" y="2624203"/>
            <a:ext cx="3634912" cy="1609594"/>
          </a:xfrm>
          <a:prstGeom prst="rect">
            <a:avLst/>
          </a:prstGeom>
        </p:spPr>
      </p:pic>
      <p:pic>
        <p:nvPicPr>
          <p:cNvPr id="18" name="Afbeelding 17" descr="Afbeelding met persoon, kleding, computer, overdekt&#10;&#10;Door AI gegenereerde inhoud is mogelijk onjuist.">
            <a:extLst>
              <a:ext uri="{FF2B5EF4-FFF2-40B4-BE49-F238E27FC236}">
                <a16:creationId xmlns:a16="http://schemas.microsoft.com/office/drawing/2014/main" id="{60EE6AF5-9197-ED30-0ECE-229937D45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808" y="3190652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9" y="299082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consequent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36008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onvoorspelbaar</a:t>
            </a:r>
            <a:endParaRPr lang="nl-NL" sz="4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volgens een vast plan, steeds op dezelfde manier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tante van 70 stuurt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consequent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verjaardagskaartjes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65278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te voorspellen is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onvoorspelbaar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welk getal je zult gooien met een dobbelsteen.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E56EBA-4A10-3696-0ACF-36068BD59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09" y="3140968"/>
            <a:ext cx="3533476" cy="173507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D2D6466-960A-34FA-BED3-2DA952F2AC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238" y="2660684"/>
            <a:ext cx="3204485" cy="24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656" y="395035"/>
            <a:ext cx="428916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diskwalificeren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08" y="34366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kwalificeren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orgen dat je er geschikt voor bent </a:t>
            </a:r>
          </a:p>
          <a:p>
            <a:pPr>
              <a:lnSpc>
                <a:spcPct val="70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India heeft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gekwalificeerd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de finale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bepalen dat iemand niet meer mee mag doen aan een wedstrijd door het overtreden van regels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zouden zichzelf echt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diskwalificeren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ze zouden liegen.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A555BD-A98D-7418-0D56-BBB18882C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63" y="3176494"/>
            <a:ext cx="3073254" cy="21544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7DCD24A-491E-16B4-34CC-C12212C60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59" y="2648777"/>
            <a:ext cx="3323689" cy="2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8" y="231807"/>
            <a:ext cx="443809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opzichte van 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os van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vergeleken met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opzichte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10 jaar geleden sturen we weinig verjaardagskaartjes met de post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verband met iets anders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Los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kosten van een postzegel, vinden mensen het vaak makkelijker om een appje te sturen.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C1B6AF-1A94-2471-3172-27061A25F0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09" y="2636912"/>
            <a:ext cx="3376613" cy="18478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78180E1-24DC-005F-66E1-D9041393D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606737"/>
            <a:ext cx="1308326" cy="187802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06B9964-1E0E-A9AC-6AAE-597ECDEBC6D8}"/>
              </a:ext>
            </a:extLst>
          </p:cNvPr>
          <p:cNvSpPr txBox="1"/>
          <p:nvPr/>
        </p:nvSpPr>
        <p:spPr>
          <a:xfrm>
            <a:off x="6835878" y="3215625"/>
            <a:ext cx="159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€1,21</a:t>
            </a:r>
          </a:p>
        </p:txBody>
      </p:sp>
    </p:spTree>
    <p:extLst>
      <p:ext uri="{BB962C8B-B14F-4D97-AF65-F5344CB8AC3E}">
        <p14:creationId xmlns:p14="http://schemas.microsoft.com/office/powerpoint/2010/main" val="242666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46432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gezamenlijk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alleen, zonder andere mensen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Eerst deed Ali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maar dat was geen succes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 of met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Nu doen Ali en Ayoub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gezamenlijk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leding, zand, hemel, persoon&#10;&#10;Door AI gegenereerde inhoud is mogelijk onjuist.">
            <a:extLst>
              <a:ext uri="{FF2B5EF4-FFF2-40B4-BE49-F238E27FC236}">
                <a16:creationId xmlns:a16="http://schemas.microsoft.com/office/drawing/2014/main" id="{39F6B107-C96E-B896-C585-E7947ABC0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37" y="2564902"/>
            <a:ext cx="2664295" cy="266429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EF73A13-AA45-29AD-B05A-03539C603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03" y="2560710"/>
            <a:ext cx="3377745" cy="24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11 – 11 maart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ongekend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doorsnee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12776"/>
            <a:ext cx="4365348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zoals nog nooit eerder is voorgekomen, ongezien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felicitatie bestellen vanuit de woestijn vind 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ongekend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leuk!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veel voorkomt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verjaardagskaartje 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is vrij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doorsnee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BD9D8BC-4306-12D1-5B82-8B369A8D40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24" y="2891097"/>
            <a:ext cx="3569171" cy="201996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1E60820-7653-09C2-968B-CCDE625F0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649" y="2442108"/>
            <a:ext cx="3645005" cy="24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646647" y="4411892"/>
            <a:ext cx="3206732" cy="95043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737" y="4476633"/>
            <a:ext cx="351037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Verenigde Naties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489648" y="873336"/>
            <a:ext cx="4421052" cy="90315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570" y="849902"/>
            <a:ext cx="460120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vertegenwoordiger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31464" y="4408706"/>
            <a:ext cx="427957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27" y="4390704"/>
            <a:ext cx="433551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leerlingenraad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5652120" y="2509914"/>
            <a:ext cx="504056" cy="191287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5076058" y="1794120"/>
            <a:ext cx="459910" cy="71579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662531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6755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vertegenwoordigen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6373894" cy="79960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6784532" cy="34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namens iets of iemand aanwezig zijn of optreden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stCxn id="14" idx="3"/>
            <a:endCxn id="10" idx="2"/>
          </p:cNvCxnSpPr>
          <p:nvPr/>
        </p:nvCxnSpPr>
        <p:spPr>
          <a:xfrm flipV="1">
            <a:off x="4611040" y="4192229"/>
            <a:ext cx="771066" cy="55851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FA1F00B2-0BD9-E252-3088-1D8383F11C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53" y="5139969"/>
            <a:ext cx="1774431" cy="118532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05F73B8-AEF5-8302-41AF-ADF821B40B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3" y="448132"/>
            <a:ext cx="3633761" cy="2030198"/>
          </a:xfrm>
          <a:prstGeom prst="rect">
            <a:avLst/>
          </a:prstGeom>
        </p:spPr>
      </p:pic>
      <p:sp>
        <p:nvSpPr>
          <p:cNvPr id="31" name="Pijl: gekromd rechts 30">
            <a:extLst>
              <a:ext uri="{FF2B5EF4-FFF2-40B4-BE49-F238E27FC236}">
                <a16:creationId xmlns:a16="http://schemas.microsoft.com/office/drawing/2014/main" id="{1E9DF0F1-352C-9926-5C5A-D8B0C5A77600}"/>
              </a:ext>
            </a:extLst>
          </p:cNvPr>
          <p:cNvSpPr/>
          <p:nvPr/>
        </p:nvSpPr>
        <p:spPr>
          <a:xfrm rot="5400000">
            <a:off x="2845951" y="-1070230"/>
            <a:ext cx="715793" cy="345638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3148C18-ECBA-6490-F238-07FFC5E92C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844" y="4594487"/>
            <a:ext cx="1845910" cy="18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25395" y="4931891"/>
            <a:ext cx="326370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909" y="5047922"/>
            <a:ext cx="351037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motivatie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058824" y="552053"/>
            <a:ext cx="2945224" cy="6480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37" y="639021"/>
            <a:ext cx="3293835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prestatie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988513" y="3623860"/>
            <a:ext cx="230425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65" y="3663098"/>
            <a:ext cx="267817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trots zijn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>
            <a:off x="5057523" y="2509914"/>
            <a:ext cx="594597" cy="242197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3487655" y="1185291"/>
            <a:ext cx="1444385" cy="129924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4334017" y="2509914"/>
            <a:ext cx="448645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026" y="2456518"/>
            <a:ext cx="44864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presteren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334016" y="3392623"/>
            <a:ext cx="4274513" cy="5409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07138"/>
            <a:ext cx="439248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voor elkaar krijgen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292770" y="3335682"/>
            <a:ext cx="1037300" cy="63021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02C25A72-7492-2B89-68A2-6B1914CAC4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463048"/>
            <a:ext cx="1639510" cy="1556990"/>
          </a:xfrm>
          <a:prstGeom prst="rect">
            <a:avLst/>
          </a:prstGeom>
        </p:spPr>
      </p:pic>
      <p:pic>
        <p:nvPicPr>
          <p:cNvPr id="37" name="Afbeelding 36" descr="Afbeelding met persoon, Menselijk gezicht, kleding, jongen&#10;&#10;Automatisch gegenereerde beschrijving">
            <a:extLst>
              <a:ext uri="{FF2B5EF4-FFF2-40B4-BE49-F238E27FC236}">
                <a16:creationId xmlns:a16="http://schemas.microsoft.com/office/drawing/2014/main" id="{7C17355C-6841-453F-5A95-8423C65D1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1" y="4443844"/>
            <a:ext cx="1766048" cy="1766048"/>
          </a:xfrm>
          <a:prstGeom prst="rect">
            <a:avLst/>
          </a:prstGeom>
        </p:spPr>
      </p:pic>
      <p:pic>
        <p:nvPicPr>
          <p:cNvPr id="38" name="Afbeelding 37" descr="Afbeelding met transport, wiel, buitenshuis, schoeisel&#10;&#10;Automatisch gegenereerde beschrijving">
            <a:extLst>
              <a:ext uri="{FF2B5EF4-FFF2-40B4-BE49-F238E27FC236}">
                <a16:creationId xmlns:a16="http://schemas.microsoft.com/office/drawing/2014/main" id="{1E2D7865-77C6-5486-2752-7E3A1254A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07" y="4677625"/>
            <a:ext cx="2190407" cy="1463192"/>
          </a:xfrm>
          <a:prstGeom prst="rect">
            <a:avLst/>
          </a:prstGeom>
        </p:spPr>
      </p:pic>
      <p:pic>
        <p:nvPicPr>
          <p:cNvPr id="16" name="Afbeelding 15" descr="Afbeelding met persoon, computer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881C0BC8-8CB1-7048-FBE3-46EEA261EE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49" y="481598"/>
            <a:ext cx="2890336" cy="1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031777" y="1383246"/>
            <a:ext cx="249302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509" y="1392002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minuut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587972" y="414994"/>
            <a:ext cx="228638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104" y="403915"/>
            <a:ext cx="207203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duur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354955" y="5013175"/>
            <a:ext cx="249527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833" y="5013176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herfst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664095" y="2076078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769526" y="1110149"/>
            <a:ext cx="922750" cy="14106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519268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513" y="2467121"/>
            <a:ext cx="5099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tijdsbestek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354955" y="3392622"/>
            <a:ext cx="5833225" cy="8827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407138"/>
            <a:ext cx="5992444" cy="2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bepaalde hoeveelheid tijd, de periode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939708" y="4273795"/>
            <a:ext cx="702244" cy="73938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 descr="Afbeelding met clipart, symbool, Graphics, logo&#10;&#10;Automatisch gegenereerde beschrijving">
            <a:extLst>
              <a:ext uri="{FF2B5EF4-FFF2-40B4-BE49-F238E27FC236}">
                <a16:creationId xmlns:a16="http://schemas.microsoft.com/office/drawing/2014/main" id="{97511726-E4BE-A8A6-7606-DD4E791E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1" y="1137928"/>
            <a:ext cx="1795930" cy="160487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2C4AC17-7EF9-EB45-2097-F6C7C5C0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776" y="4379779"/>
            <a:ext cx="2762413" cy="184252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B8B7FBF-7B37-3F76-E92D-2E7EC4740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944" y="489427"/>
            <a:ext cx="2220057" cy="19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ten opzichte van</a:t>
            </a:r>
          </a:p>
        </p:txBody>
      </p:sp>
      <p:pic>
        <p:nvPicPr>
          <p:cNvPr id="10" name="Afbeelding 9" descr="Afbeelding met tekst, Publicatie, papier, boek&#10;&#10;Door AI gegenereerde inhoud is mogelijk onjuist.">
            <a:extLst>
              <a:ext uri="{FF2B5EF4-FFF2-40B4-BE49-F238E27FC236}">
                <a16:creationId xmlns:a16="http://schemas.microsoft.com/office/drawing/2014/main" id="{88D11147-BC43-0FFB-8A33-46CD59B7E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80" y="3573016"/>
            <a:ext cx="2121537" cy="2615952"/>
          </a:xfrm>
          <a:prstGeom prst="rect">
            <a:avLst/>
          </a:prstGeom>
        </p:spPr>
      </p:pic>
      <p:pic>
        <p:nvPicPr>
          <p:cNvPr id="11" name="Afbeelding 10" descr="Afbeelding met tekst, Publicatie, papier, boek&#10;&#10;Door AI gegenereerde inhoud is mogelijk onjuist.">
            <a:extLst>
              <a:ext uri="{FF2B5EF4-FFF2-40B4-BE49-F238E27FC236}">
                <a16:creationId xmlns:a16="http://schemas.microsoft.com/office/drawing/2014/main" id="{8FD8519C-7FB1-F3B6-FFA9-B22CE18EAA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573016"/>
            <a:ext cx="1819623" cy="2615952"/>
          </a:xfrm>
          <a:prstGeom prst="rect">
            <a:avLst/>
          </a:prstGeom>
        </p:spPr>
      </p:pic>
      <p:pic>
        <p:nvPicPr>
          <p:cNvPr id="13" name="Afbeelding 12" descr="Afbeelding met tekst, Publicatie, papier, boek&#10;&#10;Door AI gegenereerde inhoud is mogelijk onjuist.">
            <a:extLst>
              <a:ext uri="{FF2B5EF4-FFF2-40B4-BE49-F238E27FC236}">
                <a16:creationId xmlns:a16="http://schemas.microsoft.com/office/drawing/2014/main" id="{EF3A17B7-57B1-A6D4-EA5D-9B65958578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73" y="4216756"/>
            <a:ext cx="1819623" cy="181962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F2C8FDA-B7FA-128A-9386-BB731D12ABDE}"/>
              </a:ext>
            </a:extLst>
          </p:cNvPr>
          <p:cNvSpPr txBox="1"/>
          <p:nvPr/>
        </p:nvSpPr>
        <p:spPr>
          <a:xfrm>
            <a:off x="1162522" y="205998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/>
              <a:t>2015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6422665-5833-72FB-5C6D-9C0CFB533BE3}"/>
              </a:ext>
            </a:extLst>
          </p:cNvPr>
          <p:cNvSpPr txBox="1"/>
          <p:nvPr/>
        </p:nvSpPr>
        <p:spPr>
          <a:xfrm>
            <a:off x="5430417" y="205998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consequent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9A36D7-534B-243D-5827-2E68544A5C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6300192" cy="3780115"/>
          </a:xfrm>
          <a:prstGeom prst="rect">
            <a:avLst/>
          </a:prstGeom>
        </p:spPr>
      </p:pic>
      <p:pic>
        <p:nvPicPr>
          <p:cNvPr id="5" name="Afbeelding 4" descr="Afbeelding met symbool, Lettertype, Rechthoek, lijn&#10;&#10;Door AI gegenereerde inhoud is mogelijk onjuist.">
            <a:extLst>
              <a:ext uri="{FF2B5EF4-FFF2-40B4-BE49-F238E27FC236}">
                <a16:creationId xmlns:a16="http://schemas.microsoft.com/office/drawing/2014/main" id="{5CED1D4A-8792-6973-8C1A-C286BE79F9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988840"/>
            <a:ext cx="20951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presteren</a:t>
            </a:r>
          </a:p>
        </p:txBody>
      </p:sp>
      <p:pic>
        <p:nvPicPr>
          <p:cNvPr id="4" name="Afbeelding 3" descr="Afbeelding met persoon, computer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C359050E-8297-001A-03D5-14AF10E250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07" y="1412776"/>
            <a:ext cx="7721785" cy="51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tijdsbestek</a:t>
            </a:r>
          </a:p>
        </p:txBody>
      </p:sp>
      <p:pic>
        <p:nvPicPr>
          <p:cNvPr id="2" name="Afbeelding 1" descr="Afbeelding met clipart, symbool, Graphics, logo&#10;&#10;Automatisch gegenereerde beschrijving">
            <a:extLst>
              <a:ext uri="{FF2B5EF4-FFF2-40B4-BE49-F238E27FC236}">
                <a16:creationId xmlns:a16="http://schemas.microsoft.com/office/drawing/2014/main" id="{69564906-E921-45DC-F858-32DF3BCD6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132856"/>
            <a:ext cx="4464496" cy="39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C5E5A6-2BB7-4F28-A634-6EFED7E39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1" y="1434995"/>
            <a:ext cx="8456457" cy="47525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ongekend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8B3CFA-18FE-E514-9918-4B1251986442}"/>
              </a:ext>
            </a:extLst>
          </p:cNvPr>
          <p:cNvSpPr txBox="1"/>
          <p:nvPr/>
        </p:nvSpPr>
        <p:spPr>
          <a:xfrm>
            <a:off x="1547664" y="6396376"/>
            <a:ext cx="7990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https://zandflix.nl/collections/all/products/verjaardagsvideo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883E21-FB13-30C1-3321-2E5CD36805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72816"/>
            <a:ext cx="3491285" cy="19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vertegenwoordigen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38C7A9-3A63-3C37-474E-4B9C21474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52936"/>
            <a:ext cx="3572176" cy="2028421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DD318E8-3B36-3478-AAFA-D069F8FB61EA}"/>
              </a:ext>
            </a:extLst>
          </p:cNvPr>
          <p:cNvCxnSpPr>
            <a:cxnSpLocks/>
          </p:cNvCxnSpPr>
          <p:nvPr/>
        </p:nvCxnSpPr>
        <p:spPr>
          <a:xfrm flipV="1">
            <a:off x="4572000" y="2852936"/>
            <a:ext cx="1800200" cy="5040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BC9E13B-1D18-E9C9-39EB-979FA3D4FDF0}"/>
              </a:ext>
            </a:extLst>
          </p:cNvPr>
          <p:cNvCxnSpPr>
            <a:cxnSpLocks/>
          </p:cNvCxnSpPr>
          <p:nvPr/>
        </p:nvCxnSpPr>
        <p:spPr>
          <a:xfrm flipV="1">
            <a:off x="4612196" y="3862954"/>
            <a:ext cx="1719808" cy="83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512EDEEF-6573-8682-8F9E-E4EB06B708AF}"/>
              </a:ext>
            </a:extLst>
          </p:cNvPr>
          <p:cNvCxnSpPr>
            <a:cxnSpLocks/>
          </p:cNvCxnSpPr>
          <p:nvPr/>
        </p:nvCxnSpPr>
        <p:spPr>
          <a:xfrm>
            <a:off x="4633767" y="4438179"/>
            <a:ext cx="1647800" cy="4431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1701A18-6533-C560-4364-1DB2C3DADD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464" y="1776056"/>
            <a:ext cx="1296144" cy="129227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EF11866-0C4C-7747-1DC3-965010D55E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72" y="4627410"/>
            <a:ext cx="1303814" cy="129227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C28AB72-260C-0E26-73D9-08857B292C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31" y="3170416"/>
            <a:ext cx="1316677" cy="13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het hart drukken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58E3EF-C465-83EA-3E74-7A87C1F7F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564904"/>
            <a:ext cx="657225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FB92E84E-1519-CB50-C258-FEF3E39FE534}"/>
              </a:ext>
            </a:extLst>
          </p:cNvPr>
          <p:cNvSpPr/>
          <p:nvPr/>
        </p:nvSpPr>
        <p:spPr>
          <a:xfrm>
            <a:off x="2123728" y="4437112"/>
            <a:ext cx="3888432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54ACA7-0DC3-4387-B68E-67AF1631575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2025-03-11T09:57:03Z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