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1437" r:id="rId5"/>
    <p:sldId id="548" r:id="rId6"/>
    <p:sldId id="1354" r:id="rId7"/>
    <p:sldId id="1482" r:id="rId8"/>
    <p:sldId id="1477" r:id="rId9"/>
    <p:sldId id="1475" r:id="rId10"/>
    <p:sldId id="1479" r:id="rId11"/>
    <p:sldId id="1476" r:id="rId12"/>
    <p:sldId id="1481" r:id="rId13"/>
    <p:sldId id="1483" r:id="rId14"/>
    <p:sldId id="1480" r:id="rId15"/>
    <p:sldId id="1478" r:id="rId16"/>
    <p:sldId id="934" r:id="rId17"/>
    <p:sldId id="1536" r:id="rId18"/>
    <p:sldId id="1535" r:id="rId19"/>
    <p:sldId id="1534" r:id="rId20"/>
    <p:sldId id="1532" r:id="rId21"/>
    <p:sldId id="1511" r:id="rId22"/>
    <p:sldId id="1531" r:id="rId23"/>
    <p:sldId id="1533" r:id="rId24"/>
    <p:sldId id="1538" r:id="rId25"/>
    <p:sldId id="1539" r:id="rId26"/>
    <p:sldId id="1540" r:id="rId27"/>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354"/>
            <p14:sldId id="1482"/>
            <p14:sldId id="1477"/>
            <p14:sldId id="1475"/>
            <p14:sldId id="1479"/>
            <p14:sldId id="1476"/>
            <p14:sldId id="1481"/>
            <p14:sldId id="1483"/>
            <p14:sldId id="1480"/>
            <p14:sldId id="1478"/>
            <p14:sldId id="934"/>
            <p14:sldId id="1536"/>
            <p14:sldId id="1535"/>
            <p14:sldId id="1534"/>
            <p14:sldId id="1532"/>
            <p14:sldId id="1511"/>
            <p14:sldId id="1531"/>
            <p14:sldId id="1533"/>
            <p14:sldId id="1538"/>
            <p14:sldId id="1539"/>
            <p14:sldId id="154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038F08-3707-4396-84F3-8F1B3AF3A308}" v="236" dt="2025-03-04T10:15:42.989"/>
    <p1510:client id="{69176345-1FCA-47B2-A7C6-257B9A062B6D}" v="220" dt="2025-03-03T20:49:24.648"/>
    <p1510:client id="{70214E63-1E9A-4AA6-A030-0B09FD639F81}" v="117" dt="2025-03-04T10:23:58.230"/>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1570" y="5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tledge, Mandy" userId="bacdedf5-8e30-494b-ad8b-f27fa30c4f8d" providerId="ADAL" clId="{69176345-1FCA-47B2-A7C6-257B9A062B6D}"/>
    <pc:docChg chg="custSel addSld delSld modSld sldOrd modSection">
      <pc:chgData name="Routledge, Mandy" userId="bacdedf5-8e30-494b-ad8b-f27fa30c4f8d" providerId="ADAL" clId="{69176345-1FCA-47B2-A7C6-257B9A062B6D}" dt="2025-03-03T20:49:24.648" v="943" actId="1036"/>
      <pc:docMkLst>
        <pc:docMk/>
      </pc:docMkLst>
      <pc:sldChg chg="addSp modSp add mod">
        <pc:chgData name="Routledge, Mandy" userId="bacdedf5-8e30-494b-ad8b-f27fa30c4f8d" providerId="ADAL" clId="{69176345-1FCA-47B2-A7C6-257B9A062B6D}" dt="2025-03-03T20:25:21.113" v="160" actId="403"/>
        <pc:sldMkLst>
          <pc:docMk/>
          <pc:sldMk cId="415983744" sldId="371"/>
        </pc:sldMkLst>
        <pc:spChg chg="add mod">
          <ac:chgData name="Routledge, Mandy" userId="bacdedf5-8e30-494b-ad8b-f27fa30c4f8d" providerId="ADAL" clId="{69176345-1FCA-47B2-A7C6-257B9A062B6D}" dt="2025-03-03T20:25:21.113" v="160" actId="403"/>
          <ac:spMkLst>
            <pc:docMk/>
            <pc:sldMk cId="415983744" sldId="371"/>
            <ac:spMk id="2" creationId="{97191178-CF64-325D-639F-5918B230446C}"/>
          </ac:spMkLst>
        </pc:spChg>
      </pc:sldChg>
      <pc:sldChg chg="addSp modSp mod">
        <pc:chgData name="Routledge, Mandy" userId="bacdedf5-8e30-494b-ad8b-f27fa30c4f8d" providerId="ADAL" clId="{69176345-1FCA-47B2-A7C6-257B9A062B6D}" dt="2025-03-03T20:47:59.989" v="923" actId="12"/>
        <pc:sldMkLst>
          <pc:docMk/>
          <pc:sldMk cId="1671649065" sldId="934"/>
        </pc:sldMkLst>
        <pc:spChg chg="add mod">
          <ac:chgData name="Routledge, Mandy" userId="bacdedf5-8e30-494b-ad8b-f27fa30c4f8d" providerId="ADAL" clId="{69176345-1FCA-47B2-A7C6-257B9A062B6D}" dt="2025-03-03T20:47:59.989" v="923" actId="12"/>
          <ac:spMkLst>
            <pc:docMk/>
            <pc:sldMk cId="1671649065" sldId="934"/>
            <ac:spMk id="3" creationId="{9305C2BC-6DEA-F8BD-9BF8-AB56CEA88DA3}"/>
          </ac:spMkLst>
        </pc:spChg>
      </pc:sldChg>
      <pc:sldChg chg="addSp delSp modSp add mod">
        <pc:chgData name="Routledge, Mandy" userId="bacdedf5-8e30-494b-ad8b-f27fa30c4f8d" providerId="ADAL" clId="{69176345-1FCA-47B2-A7C6-257B9A062B6D}" dt="2025-03-03T20:21:40.206" v="115"/>
        <pc:sldMkLst>
          <pc:docMk/>
          <pc:sldMk cId="3572318604" sldId="1354"/>
        </pc:sldMkLst>
        <pc:spChg chg="add mod">
          <ac:chgData name="Routledge, Mandy" userId="bacdedf5-8e30-494b-ad8b-f27fa30c4f8d" providerId="ADAL" clId="{69176345-1FCA-47B2-A7C6-257B9A062B6D}" dt="2025-03-03T20:21:40.206" v="115"/>
          <ac:spMkLst>
            <pc:docMk/>
            <pc:sldMk cId="3572318604" sldId="1354"/>
            <ac:spMk id="2" creationId="{00000000-0000-0000-0000-000000000000}"/>
          </ac:spMkLst>
        </pc:spChg>
        <pc:spChg chg="del">
          <ac:chgData name="Routledge, Mandy" userId="bacdedf5-8e30-494b-ad8b-f27fa30c4f8d" providerId="ADAL" clId="{69176345-1FCA-47B2-A7C6-257B9A062B6D}" dt="2025-03-03T20:21:39.467" v="114" actId="478"/>
          <ac:spMkLst>
            <pc:docMk/>
            <pc:sldMk cId="3572318604" sldId="1354"/>
            <ac:spMk id="6" creationId="{00000000-0000-0000-0000-000000000000}"/>
          </ac:spMkLst>
        </pc:spChg>
      </pc:sldChg>
      <pc:sldChg chg="modSp mod modNotes modNotesTx">
        <pc:chgData name="Routledge, Mandy" userId="bacdedf5-8e30-494b-ad8b-f27fa30c4f8d" providerId="ADAL" clId="{69176345-1FCA-47B2-A7C6-257B9A062B6D}" dt="2025-03-03T18:38:25.951" v="11" actId="27636"/>
        <pc:sldMkLst>
          <pc:docMk/>
          <pc:sldMk cId="2189114603" sldId="1437"/>
        </pc:sldMkLst>
        <pc:spChg chg="mod">
          <ac:chgData name="Routledge, Mandy" userId="bacdedf5-8e30-494b-ad8b-f27fa30c4f8d" providerId="ADAL" clId="{69176345-1FCA-47B2-A7C6-257B9A062B6D}" dt="2025-03-03T18:38:22.753" v="9" actId="20577"/>
          <ac:spMkLst>
            <pc:docMk/>
            <pc:sldMk cId="2189114603" sldId="1437"/>
            <ac:spMk id="3" creationId="{00000000-0000-0000-0000-000000000000}"/>
          </ac:spMkLst>
        </pc:spChg>
      </pc:sldChg>
      <pc:sldChg chg="delSp modSp del mod">
        <pc:chgData name="Routledge, Mandy" userId="bacdedf5-8e30-494b-ad8b-f27fa30c4f8d" providerId="ADAL" clId="{69176345-1FCA-47B2-A7C6-257B9A062B6D}" dt="2025-03-03T20:21:42.304" v="116" actId="47"/>
        <pc:sldMkLst>
          <pc:docMk/>
          <pc:sldMk cId="3852907103" sldId="1460"/>
        </pc:sldMkLst>
        <pc:spChg chg="del mod">
          <ac:chgData name="Routledge, Mandy" userId="bacdedf5-8e30-494b-ad8b-f27fa30c4f8d" providerId="ADAL" clId="{69176345-1FCA-47B2-A7C6-257B9A062B6D}" dt="2025-03-03T20:21:36.430" v="113" actId="21"/>
          <ac:spMkLst>
            <pc:docMk/>
            <pc:sldMk cId="3852907103" sldId="1460"/>
            <ac:spMk id="6" creationId="{00000000-0000-0000-0000-000000000000}"/>
          </ac:spMkLst>
        </pc:spChg>
      </pc:sldChg>
      <pc:sldChg chg="modSp mod">
        <pc:chgData name="Routledge, Mandy" userId="bacdedf5-8e30-494b-ad8b-f27fa30c4f8d" providerId="ADAL" clId="{69176345-1FCA-47B2-A7C6-257B9A062B6D}" dt="2025-03-03T18:38:42.058" v="20"/>
        <pc:sldMkLst>
          <pc:docMk/>
          <pc:sldMk cId="4207872812" sldId="1475"/>
        </pc:sldMkLst>
        <pc:spChg chg="mod">
          <ac:chgData name="Routledge, Mandy" userId="bacdedf5-8e30-494b-ad8b-f27fa30c4f8d" providerId="ADAL" clId="{69176345-1FCA-47B2-A7C6-257B9A062B6D}" dt="2025-03-03T18:38:42.058" v="20"/>
          <ac:spMkLst>
            <pc:docMk/>
            <pc:sldMk cId="4207872812" sldId="1475"/>
            <ac:spMk id="6" creationId="{00000000-0000-0000-0000-000000000000}"/>
          </ac:spMkLst>
        </pc:spChg>
      </pc:sldChg>
      <pc:sldChg chg="modSp mod">
        <pc:chgData name="Routledge, Mandy" userId="bacdedf5-8e30-494b-ad8b-f27fa30c4f8d" providerId="ADAL" clId="{69176345-1FCA-47B2-A7C6-257B9A062B6D}" dt="2025-03-03T18:38:51.423" v="21"/>
        <pc:sldMkLst>
          <pc:docMk/>
          <pc:sldMk cId="2452007587" sldId="1476"/>
        </pc:sldMkLst>
        <pc:spChg chg="mod">
          <ac:chgData name="Routledge, Mandy" userId="bacdedf5-8e30-494b-ad8b-f27fa30c4f8d" providerId="ADAL" clId="{69176345-1FCA-47B2-A7C6-257B9A062B6D}" dt="2025-03-03T18:38:51.423" v="21"/>
          <ac:spMkLst>
            <pc:docMk/>
            <pc:sldMk cId="2452007587" sldId="1476"/>
            <ac:spMk id="6" creationId="{00000000-0000-0000-0000-000000000000}"/>
          </ac:spMkLst>
        </pc:spChg>
      </pc:sldChg>
      <pc:sldChg chg="modSp mod">
        <pc:chgData name="Routledge, Mandy" userId="bacdedf5-8e30-494b-ad8b-f27fa30c4f8d" providerId="ADAL" clId="{69176345-1FCA-47B2-A7C6-257B9A062B6D}" dt="2025-03-03T18:38:59.426" v="40" actId="20577"/>
        <pc:sldMkLst>
          <pc:docMk/>
          <pc:sldMk cId="2709048002" sldId="1477"/>
        </pc:sldMkLst>
        <pc:spChg chg="mod">
          <ac:chgData name="Routledge, Mandy" userId="bacdedf5-8e30-494b-ad8b-f27fa30c4f8d" providerId="ADAL" clId="{69176345-1FCA-47B2-A7C6-257B9A062B6D}" dt="2025-03-03T18:38:59.426" v="40" actId="20577"/>
          <ac:spMkLst>
            <pc:docMk/>
            <pc:sldMk cId="2709048002" sldId="1477"/>
            <ac:spMk id="6" creationId="{00000000-0000-0000-0000-000000000000}"/>
          </ac:spMkLst>
        </pc:spChg>
      </pc:sldChg>
      <pc:sldChg chg="modSp mod">
        <pc:chgData name="Routledge, Mandy" userId="bacdedf5-8e30-494b-ad8b-f27fa30c4f8d" providerId="ADAL" clId="{69176345-1FCA-47B2-A7C6-257B9A062B6D}" dt="2025-03-03T18:39:06.726" v="56" actId="20577"/>
        <pc:sldMkLst>
          <pc:docMk/>
          <pc:sldMk cId="4074911733" sldId="1478"/>
        </pc:sldMkLst>
        <pc:spChg chg="mod">
          <ac:chgData name="Routledge, Mandy" userId="bacdedf5-8e30-494b-ad8b-f27fa30c4f8d" providerId="ADAL" clId="{69176345-1FCA-47B2-A7C6-257B9A062B6D}" dt="2025-03-03T18:39:06.726" v="56" actId="20577"/>
          <ac:spMkLst>
            <pc:docMk/>
            <pc:sldMk cId="4074911733" sldId="1478"/>
            <ac:spMk id="6" creationId="{00000000-0000-0000-0000-000000000000}"/>
          </ac:spMkLst>
        </pc:spChg>
      </pc:sldChg>
      <pc:sldChg chg="modSp mod">
        <pc:chgData name="Routledge, Mandy" userId="bacdedf5-8e30-494b-ad8b-f27fa30c4f8d" providerId="ADAL" clId="{69176345-1FCA-47B2-A7C6-257B9A062B6D}" dt="2025-03-03T18:39:11.576" v="65" actId="20577"/>
        <pc:sldMkLst>
          <pc:docMk/>
          <pc:sldMk cId="4210467006" sldId="1479"/>
        </pc:sldMkLst>
        <pc:spChg chg="mod">
          <ac:chgData name="Routledge, Mandy" userId="bacdedf5-8e30-494b-ad8b-f27fa30c4f8d" providerId="ADAL" clId="{69176345-1FCA-47B2-A7C6-257B9A062B6D}" dt="2025-03-03T18:39:11.576" v="65" actId="20577"/>
          <ac:spMkLst>
            <pc:docMk/>
            <pc:sldMk cId="4210467006" sldId="1479"/>
            <ac:spMk id="6" creationId="{00000000-0000-0000-0000-000000000000}"/>
          </ac:spMkLst>
        </pc:spChg>
      </pc:sldChg>
      <pc:sldChg chg="modSp mod">
        <pc:chgData name="Routledge, Mandy" userId="bacdedf5-8e30-494b-ad8b-f27fa30c4f8d" providerId="ADAL" clId="{69176345-1FCA-47B2-A7C6-257B9A062B6D}" dt="2025-03-03T18:39:22.082" v="66"/>
        <pc:sldMkLst>
          <pc:docMk/>
          <pc:sldMk cId="1487044012" sldId="1480"/>
        </pc:sldMkLst>
        <pc:spChg chg="mod">
          <ac:chgData name="Routledge, Mandy" userId="bacdedf5-8e30-494b-ad8b-f27fa30c4f8d" providerId="ADAL" clId="{69176345-1FCA-47B2-A7C6-257B9A062B6D}" dt="2025-03-03T18:39:22.082" v="66"/>
          <ac:spMkLst>
            <pc:docMk/>
            <pc:sldMk cId="1487044012" sldId="1480"/>
            <ac:spMk id="6" creationId="{00000000-0000-0000-0000-000000000000}"/>
          </ac:spMkLst>
        </pc:spChg>
      </pc:sldChg>
      <pc:sldChg chg="modSp mod">
        <pc:chgData name="Routledge, Mandy" userId="bacdedf5-8e30-494b-ad8b-f27fa30c4f8d" providerId="ADAL" clId="{69176345-1FCA-47B2-A7C6-257B9A062B6D}" dt="2025-03-03T18:39:29.044" v="82" actId="20577"/>
        <pc:sldMkLst>
          <pc:docMk/>
          <pc:sldMk cId="3779434736" sldId="1481"/>
        </pc:sldMkLst>
        <pc:spChg chg="mod">
          <ac:chgData name="Routledge, Mandy" userId="bacdedf5-8e30-494b-ad8b-f27fa30c4f8d" providerId="ADAL" clId="{69176345-1FCA-47B2-A7C6-257B9A062B6D}" dt="2025-03-03T18:39:29.044" v="82" actId="20577"/>
          <ac:spMkLst>
            <pc:docMk/>
            <pc:sldMk cId="3779434736" sldId="1481"/>
            <ac:spMk id="6" creationId="{00000000-0000-0000-0000-000000000000}"/>
          </ac:spMkLst>
        </pc:spChg>
      </pc:sldChg>
      <pc:sldChg chg="addSp modSp mod">
        <pc:chgData name="Routledge, Mandy" userId="bacdedf5-8e30-494b-ad8b-f27fa30c4f8d" providerId="ADAL" clId="{69176345-1FCA-47B2-A7C6-257B9A062B6D}" dt="2025-03-03T20:31:01.681" v="406"/>
        <pc:sldMkLst>
          <pc:docMk/>
          <pc:sldMk cId="1201727269" sldId="1482"/>
        </pc:sldMkLst>
        <pc:spChg chg="mod">
          <ac:chgData name="Routledge, Mandy" userId="bacdedf5-8e30-494b-ad8b-f27fa30c4f8d" providerId="ADAL" clId="{69176345-1FCA-47B2-A7C6-257B9A062B6D}" dt="2025-03-03T18:39:36.960" v="98" actId="20577"/>
          <ac:spMkLst>
            <pc:docMk/>
            <pc:sldMk cId="1201727269" sldId="1482"/>
            <ac:spMk id="6" creationId="{00000000-0000-0000-0000-000000000000}"/>
          </ac:spMkLst>
        </pc:spChg>
        <pc:picChg chg="add mod">
          <ac:chgData name="Routledge, Mandy" userId="bacdedf5-8e30-494b-ad8b-f27fa30c4f8d" providerId="ADAL" clId="{69176345-1FCA-47B2-A7C6-257B9A062B6D}" dt="2025-03-03T20:31:01.681" v="406"/>
          <ac:picMkLst>
            <pc:docMk/>
            <pc:sldMk cId="1201727269" sldId="1482"/>
            <ac:picMk id="2" creationId="{DD7B7096-C00E-D10F-F69D-B31085301C03}"/>
          </ac:picMkLst>
        </pc:picChg>
      </pc:sldChg>
      <pc:sldChg chg="modSp mod">
        <pc:chgData name="Routledge, Mandy" userId="bacdedf5-8e30-494b-ad8b-f27fa30c4f8d" providerId="ADAL" clId="{69176345-1FCA-47B2-A7C6-257B9A062B6D}" dt="2025-03-03T18:39:43.206" v="109" actId="20577"/>
        <pc:sldMkLst>
          <pc:docMk/>
          <pc:sldMk cId="2904738428" sldId="1483"/>
        </pc:sldMkLst>
        <pc:spChg chg="mod">
          <ac:chgData name="Routledge, Mandy" userId="bacdedf5-8e30-494b-ad8b-f27fa30c4f8d" providerId="ADAL" clId="{69176345-1FCA-47B2-A7C6-257B9A062B6D}" dt="2025-03-03T18:39:43.206" v="109" actId="20577"/>
          <ac:spMkLst>
            <pc:docMk/>
            <pc:sldMk cId="2904738428" sldId="1483"/>
            <ac:spMk id="6" creationId="{00000000-0000-0000-0000-000000000000}"/>
          </ac:spMkLst>
        </pc:spChg>
      </pc:sldChg>
      <pc:sldChg chg="add del">
        <pc:chgData name="Routledge, Mandy" userId="bacdedf5-8e30-494b-ad8b-f27fa30c4f8d" providerId="ADAL" clId="{69176345-1FCA-47B2-A7C6-257B9A062B6D}" dt="2025-03-03T20:33:18.556" v="461" actId="47"/>
        <pc:sldMkLst>
          <pc:docMk/>
          <pc:sldMk cId="3808880191" sldId="1491"/>
        </pc:sldMkLst>
      </pc:sldChg>
      <pc:sldChg chg="addSp modSp add">
        <pc:chgData name="Routledge, Mandy" userId="bacdedf5-8e30-494b-ad8b-f27fa30c4f8d" providerId="ADAL" clId="{69176345-1FCA-47B2-A7C6-257B9A062B6D}" dt="2025-03-03T20:31:23.665" v="408"/>
        <pc:sldMkLst>
          <pc:docMk/>
          <pc:sldMk cId="2752822847" sldId="1494"/>
        </pc:sldMkLst>
        <pc:spChg chg="add mod">
          <ac:chgData name="Routledge, Mandy" userId="bacdedf5-8e30-494b-ad8b-f27fa30c4f8d" providerId="ADAL" clId="{69176345-1FCA-47B2-A7C6-257B9A062B6D}" dt="2025-03-03T20:31:23.665" v="408"/>
          <ac:spMkLst>
            <pc:docMk/>
            <pc:sldMk cId="2752822847" sldId="1494"/>
            <ac:spMk id="2" creationId="{42709524-2EDE-6B17-4BD2-94C56DB8B3A5}"/>
          </ac:spMkLst>
        </pc:spChg>
      </pc:sldChg>
      <pc:sldChg chg="modSp mod ord">
        <pc:chgData name="Routledge, Mandy" userId="bacdedf5-8e30-494b-ad8b-f27fa30c4f8d" providerId="ADAL" clId="{69176345-1FCA-47B2-A7C6-257B9A062B6D}" dt="2025-03-03T20:29:45.120" v="373" actId="6549"/>
        <pc:sldMkLst>
          <pc:docMk/>
          <pc:sldMk cId="2967928418" sldId="1511"/>
        </pc:sldMkLst>
        <pc:spChg chg="mod">
          <ac:chgData name="Routledge, Mandy" userId="bacdedf5-8e30-494b-ad8b-f27fa30c4f8d" providerId="ADAL" clId="{69176345-1FCA-47B2-A7C6-257B9A062B6D}" dt="2025-03-03T20:29:15.552" v="307" actId="404"/>
          <ac:spMkLst>
            <pc:docMk/>
            <pc:sldMk cId="2967928418" sldId="1511"/>
            <ac:spMk id="33" creationId="{AC757F5E-B016-F947-4518-7C6B9CC7EE04}"/>
          </ac:spMkLst>
        </pc:spChg>
        <pc:spChg chg="mod">
          <ac:chgData name="Routledge, Mandy" userId="bacdedf5-8e30-494b-ad8b-f27fa30c4f8d" providerId="ADAL" clId="{69176345-1FCA-47B2-A7C6-257B9A062B6D}" dt="2025-03-03T20:29:19.432" v="313" actId="20577"/>
          <ac:spMkLst>
            <pc:docMk/>
            <pc:sldMk cId="2967928418" sldId="1511"/>
            <ac:spMk id="34" creationId="{152372B3-00F5-781C-183E-6F2DDF35091D}"/>
          </ac:spMkLst>
        </pc:spChg>
        <pc:spChg chg="mod">
          <ac:chgData name="Routledge, Mandy" userId="bacdedf5-8e30-494b-ad8b-f27fa30c4f8d" providerId="ADAL" clId="{69176345-1FCA-47B2-A7C6-257B9A062B6D}" dt="2025-03-03T20:29:26.682" v="343" actId="6549"/>
          <ac:spMkLst>
            <pc:docMk/>
            <pc:sldMk cId="2967928418" sldId="1511"/>
            <ac:spMk id="35" creationId="{37104C51-0232-62ED-4C6F-1447D06633EE}"/>
          </ac:spMkLst>
        </pc:spChg>
        <pc:spChg chg="mod">
          <ac:chgData name="Routledge, Mandy" userId="bacdedf5-8e30-494b-ad8b-f27fa30c4f8d" providerId="ADAL" clId="{69176345-1FCA-47B2-A7C6-257B9A062B6D}" dt="2025-03-03T20:29:45.120" v="373" actId="6549"/>
          <ac:spMkLst>
            <pc:docMk/>
            <pc:sldMk cId="2967928418" sldId="1511"/>
            <ac:spMk id="36" creationId="{D8EF981A-9BA7-0EB1-9B70-F7FBF2F7DF1C}"/>
          </ac:spMkLst>
        </pc:spChg>
      </pc:sldChg>
      <pc:sldChg chg="add modNotes">
        <pc:chgData name="Routledge, Mandy" userId="bacdedf5-8e30-494b-ad8b-f27fa30c4f8d" providerId="ADAL" clId="{69176345-1FCA-47B2-A7C6-257B9A062B6D}" dt="2025-03-03T18:38:25.963" v="12" actId="27636"/>
        <pc:sldMkLst>
          <pc:docMk/>
          <pc:sldMk cId="3882624552" sldId="1530"/>
        </pc:sldMkLst>
      </pc:sldChg>
      <pc:sldChg chg="addSp modSp add mod ord">
        <pc:chgData name="Routledge, Mandy" userId="bacdedf5-8e30-494b-ad8b-f27fa30c4f8d" providerId="ADAL" clId="{69176345-1FCA-47B2-A7C6-257B9A062B6D}" dt="2025-03-03T20:33:14.308" v="460"/>
        <pc:sldMkLst>
          <pc:docMk/>
          <pc:sldMk cId="1080183827" sldId="1531"/>
        </pc:sldMkLst>
        <pc:spChg chg="mod">
          <ac:chgData name="Routledge, Mandy" userId="bacdedf5-8e30-494b-ad8b-f27fa30c4f8d" providerId="ADAL" clId="{69176345-1FCA-47B2-A7C6-257B9A062B6D}" dt="2025-03-03T20:32:15.122" v="412"/>
          <ac:spMkLst>
            <pc:docMk/>
            <pc:sldMk cId="1080183827" sldId="1531"/>
            <ac:spMk id="33" creationId="{AC757F5E-B016-F947-4518-7C6B9CC7EE04}"/>
          </ac:spMkLst>
        </pc:spChg>
        <pc:spChg chg="mod">
          <ac:chgData name="Routledge, Mandy" userId="bacdedf5-8e30-494b-ad8b-f27fa30c4f8d" providerId="ADAL" clId="{69176345-1FCA-47B2-A7C6-257B9A062B6D}" dt="2025-03-03T20:32:19.997" v="413"/>
          <ac:spMkLst>
            <pc:docMk/>
            <pc:sldMk cId="1080183827" sldId="1531"/>
            <ac:spMk id="34" creationId="{152372B3-00F5-781C-183E-6F2DDF35091D}"/>
          </ac:spMkLst>
        </pc:spChg>
        <pc:spChg chg="mod">
          <ac:chgData name="Routledge, Mandy" userId="bacdedf5-8e30-494b-ad8b-f27fa30c4f8d" providerId="ADAL" clId="{69176345-1FCA-47B2-A7C6-257B9A062B6D}" dt="2025-03-03T20:33:00.529" v="457"/>
          <ac:spMkLst>
            <pc:docMk/>
            <pc:sldMk cId="1080183827" sldId="1531"/>
            <ac:spMk id="35" creationId="{37104C51-0232-62ED-4C6F-1447D06633EE}"/>
          </ac:spMkLst>
        </pc:spChg>
        <pc:spChg chg="mod">
          <ac:chgData name="Routledge, Mandy" userId="bacdedf5-8e30-494b-ad8b-f27fa30c4f8d" providerId="ADAL" clId="{69176345-1FCA-47B2-A7C6-257B9A062B6D}" dt="2025-03-03T20:33:14.308" v="460"/>
          <ac:spMkLst>
            <pc:docMk/>
            <pc:sldMk cId="1080183827" sldId="1531"/>
            <ac:spMk id="36" creationId="{D8EF981A-9BA7-0EB1-9B70-F7FBF2F7DF1C}"/>
          </ac:spMkLst>
        </pc:spChg>
        <pc:picChg chg="add mod">
          <ac:chgData name="Routledge, Mandy" userId="bacdedf5-8e30-494b-ad8b-f27fa30c4f8d" providerId="ADAL" clId="{69176345-1FCA-47B2-A7C6-257B9A062B6D}" dt="2025-03-03T20:32:51.938" v="456"/>
          <ac:picMkLst>
            <pc:docMk/>
            <pc:sldMk cId="1080183827" sldId="1531"/>
            <ac:picMk id="2" creationId="{CC231EBD-4AD0-8B21-266B-E88B5BB56BA6}"/>
          </ac:picMkLst>
        </pc:picChg>
        <pc:picChg chg="add mod">
          <ac:chgData name="Routledge, Mandy" userId="bacdedf5-8e30-494b-ad8b-f27fa30c4f8d" providerId="ADAL" clId="{69176345-1FCA-47B2-A7C6-257B9A062B6D}" dt="2025-03-03T20:33:06.450" v="459" actId="1076"/>
          <ac:picMkLst>
            <pc:docMk/>
            <pc:sldMk cId="1080183827" sldId="1531"/>
            <ac:picMk id="8" creationId="{D9A6D5A8-9C22-14C4-C882-F75CC8D5EB70}"/>
          </ac:picMkLst>
        </pc:picChg>
      </pc:sldChg>
      <pc:sldChg chg="modSp add mod ord">
        <pc:chgData name="Routledge, Mandy" userId="bacdedf5-8e30-494b-ad8b-f27fa30c4f8d" providerId="ADAL" clId="{69176345-1FCA-47B2-A7C6-257B9A062B6D}" dt="2025-03-03T20:35:11.457" v="583" actId="20577"/>
        <pc:sldMkLst>
          <pc:docMk/>
          <pc:sldMk cId="2431690331" sldId="1532"/>
        </pc:sldMkLst>
        <pc:spChg chg="mod">
          <ac:chgData name="Routledge, Mandy" userId="bacdedf5-8e30-494b-ad8b-f27fa30c4f8d" providerId="ADAL" clId="{69176345-1FCA-47B2-A7C6-257B9A062B6D}" dt="2025-03-03T20:34:30.479" v="537" actId="20577"/>
          <ac:spMkLst>
            <pc:docMk/>
            <pc:sldMk cId="2431690331" sldId="1532"/>
            <ac:spMk id="33" creationId="{AC757F5E-B016-F947-4518-7C6B9CC7EE04}"/>
          </ac:spMkLst>
        </pc:spChg>
        <pc:spChg chg="mod">
          <ac:chgData name="Routledge, Mandy" userId="bacdedf5-8e30-494b-ad8b-f27fa30c4f8d" providerId="ADAL" clId="{69176345-1FCA-47B2-A7C6-257B9A062B6D}" dt="2025-03-03T20:34:46.321" v="561" actId="20577"/>
          <ac:spMkLst>
            <pc:docMk/>
            <pc:sldMk cId="2431690331" sldId="1532"/>
            <ac:spMk id="34" creationId="{152372B3-00F5-781C-183E-6F2DDF35091D}"/>
          </ac:spMkLst>
        </pc:spChg>
        <pc:spChg chg="mod">
          <ac:chgData name="Routledge, Mandy" userId="bacdedf5-8e30-494b-ad8b-f27fa30c4f8d" providerId="ADAL" clId="{69176345-1FCA-47B2-A7C6-257B9A062B6D}" dt="2025-03-03T20:34:38.311" v="556" actId="20577"/>
          <ac:spMkLst>
            <pc:docMk/>
            <pc:sldMk cId="2431690331" sldId="1532"/>
            <ac:spMk id="35" creationId="{37104C51-0232-62ED-4C6F-1447D06633EE}"/>
          </ac:spMkLst>
        </pc:spChg>
        <pc:spChg chg="mod">
          <ac:chgData name="Routledge, Mandy" userId="bacdedf5-8e30-494b-ad8b-f27fa30c4f8d" providerId="ADAL" clId="{69176345-1FCA-47B2-A7C6-257B9A062B6D}" dt="2025-03-03T20:35:11.457" v="583" actId="20577"/>
          <ac:spMkLst>
            <pc:docMk/>
            <pc:sldMk cId="2431690331" sldId="1532"/>
            <ac:spMk id="36" creationId="{D8EF981A-9BA7-0EB1-9B70-F7FBF2F7DF1C}"/>
          </ac:spMkLst>
        </pc:spChg>
      </pc:sldChg>
      <pc:sldChg chg="modSp add mod">
        <pc:chgData name="Routledge, Mandy" userId="bacdedf5-8e30-494b-ad8b-f27fa30c4f8d" providerId="ADAL" clId="{69176345-1FCA-47B2-A7C6-257B9A062B6D}" dt="2025-03-03T20:49:24.648" v="943" actId="1036"/>
        <pc:sldMkLst>
          <pc:docMk/>
          <pc:sldMk cId="1070202547" sldId="1533"/>
        </pc:sldMkLst>
        <pc:spChg chg="mod">
          <ac:chgData name="Routledge, Mandy" userId="bacdedf5-8e30-494b-ad8b-f27fa30c4f8d" providerId="ADAL" clId="{69176345-1FCA-47B2-A7C6-257B9A062B6D}" dt="2025-03-03T20:25:50.515" v="198" actId="20577"/>
          <ac:spMkLst>
            <pc:docMk/>
            <pc:sldMk cId="1070202547" sldId="1533"/>
            <ac:spMk id="11" creationId="{CD78B488-E032-3F3E-C334-FB96F8D71FB2}"/>
          </ac:spMkLst>
        </pc:spChg>
        <pc:spChg chg="mod">
          <ac:chgData name="Routledge, Mandy" userId="bacdedf5-8e30-494b-ad8b-f27fa30c4f8d" providerId="ADAL" clId="{69176345-1FCA-47B2-A7C6-257B9A062B6D}" dt="2025-03-03T20:48:29.673" v="926" actId="1076"/>
          <ac:spMkLst>
            <pc:docMk/>
            <pc:sldMk cId="1070202547" sldId="1533"/>
            <ac:spMk id="12" creationId="{E2476A93-B8D4-4E44-87FD-AFF601B2337C}"/>
          </ac:spMkLst>
        </pc:spChg>
        <pc:spChg chg="mod">
          <ac:chgData name="Routledge, Mandy" userId="bacdedf5-8e30-494b-ad8b-f27fa30c4f8d" providerId="ADAL" clId="{69176345-1FCA-47B2-A7C6-257B9A062B6D}" dt="2025-03-03T20:48:45.085" v="929" actId="1076"/>
          <ac:spMkLst>
            <pc:docMk/>
            <pc:sldMk cId="1070202547" sldId="1533"/>
            <ac:spMk id="13" creationId="{4985FF45-EE56-11C3-E0CC-6BBB359031C0}"/>
          </ac:spMkLst>
        </pc:spChg>
        <pc:spChg chg="mod">
          <ac:chgData name="Routledge, Mandy" userId="bacdedf5-8e30-494b-ad8b-f27fa30c4f8d" providerId="ADAL" clId="{69176345-1FCA-47B2-A7C6-257B9A062B6D}" dt="2025-03-03T20:49:21.040" v="940" actId="1035"/>
          <ac:spMkLst>
            <pc:docMk/>
            <pc:sldMk cId="1070202547" sldId="1533"/>
            <ac:spMk id="14" creationId="{B7594A3B-3117-84CE-C300-FB96E5ED269D}"/>
          </ac:spMkLst>
        </pc:spChg>
        <pc:spChg chg="mod">
          <ac:chgData name="Routledge, Mandy" userId="bacdedf5-8e30-494b-ad8b-f27fa30c4f8d" providerId="ADAL" clId="{69176345-1FCA-47B2-A7C6-257B9A062B6D}" dt="2025-03-03T20:49:24.648" v="943" actId="1036"/>
          <ac:spMkLst>
            <pc:docMk/>
            <pc:sldMk cId="1070202547" sldId="1533"/>
            <ac:spMk id="15" creationId="{6EA1F8B7-D4BC-D8B0-E6FD-F33ECB45A1DD}"/>
          </ac:spMkLst>
        </pc:spChg>
        <pc:spChg chg="mod">
          <ac:chgData name="Routledge, Mandy" userId="bacdedf5-8e30-494b-ad8b-f27fa30c4f8d" providerId="ADAL" clId="{69176345-1FCA-47B2-A7C6-257B9A062B6D}" dt="2025-03-03T20:25:44.634" v="194" actId="14100"/>
          <ac:spMkLst>
            <pc:docMk/>
            <pc:sldMk cId="1070202547" sldId="1533"/>
            <ac:spMk id="16" creationId="{F53F294D-65CC-23A5-E4A1-B2132FCF814C}"/>
          </ac:spMkLst>
        </pc:spChg>
        <pc:spChg chg="mod">
          <ac:chgData name="Routledge, Mandy" userId="bacdedf5-8e30-494b-ad8b-f27fa30c4f8d" providerId="ADAL" clId="{69176345-1FCA-47B2-A7C6-257B9A062B6D}" dt="2025-03-03T20:25:48.656" v="196" actId="1076"/>
          <ac:spMkLst>
            <pc:docMk/>
            <pc:sldMk cId="1070202547" sldId="1533"/>
            <ac:spMk id="17" creationId="{AB86235B-CBC0-F9DB-29F4-F23367831B1B}"/>
          </ac:spMkLst>
        </pc:spChg>
        <pc:spChg chg="mod">
          <ac:chgData name="Routledge, Mandy" userId="bacdedf5-8e30-494b-ad8b-f27fa30c4f8d" providerId="ADAL" clId="{69176345-1FCA-47B2-A7C6-257B9A062B6D}" dt="2025-03-03T20:48:53.360" v="930" actId="14100"/>
          <ac:spMkLst>
            <pc:docMk/>
            <pc:sldMk cId="1070202547" sldId="1533"/>
            <ac:spMk id="18" creationId="{85D7DD60-F4AA-AD34-A265-146B167D02FE}"/>
          </ac:spMkLst>
        </pc:spChg>
        <pc:spChg chg="mod">
          <ac:chgData name="Routledge, Mandy" userId="bacdedf5-8e30-494b-ad8b-f27fa30c4f8d" providerId="ADAL" clId="{69176345-1FCA-47B2-A7C6-257B9A062B6D}" dt="2025-03-03T20:48:35.463" v="927" actId="14100"/>
          <ac:spMkLst>
            <pc:docMk/>
            <pc:sldMk cId="1070202547" sldId="1533"/>
            <ac:spMk id="19" creationId="{40542B69-6D97-5F24-63E3-ABE36EA69A27}"/>
          </ac:spMkLst>
        </pc:spChg>
      </pc:sldChg>
      <pc:sldChg chg="modSp add mod ord">
        <pc:chgData name="Routledge, Mandy" userId="bacdedf5-8e30-494b-ad8b-f27fa30c4f8d" providerId="ADAL" clId="{69176345-1FCA-47B2-A7C6-257B9A062B6D}" dt="2025-03-03T20:38:16.389" v="668" actId="20577"/>
        <pc:sldMkLst>
          <pc:docMk/>
          <pc:sldMk cId="3819153095" sldId="1534"/>
        </pc:sldMkLst>
        <pc:spChg chg="mod">
          <ac:chgData name="Routledge, Mandy" userId="bacdedf5-8e30-494b-ad8b-f27fa30c4f8d" providerId="ADAL" clId="{69176345-1FCA-47B2-A7C6-257B9A062B6D}" dt="2025-03-03T20:37:18.106" v="600" actId="404"/>
          <ac:spMkLst>
            <pc:docMk/>
            <pc:sldMk cId="3819153095" sldId="1534"/>
            <ac:spMk id="33" creationId="{AC757F5E-B016-F947-4518-7C6B9CC7EE04}"/>
          </ac:spMkLst>
        </pc:spChg>
        <pc:spChg chg="mod">
          <ac:chgData name="Routledge, Mandy" userId="bacdedf5-8e30-494b-ad8b-f27fa30c4f8d" providerId="ADAL" clId="{69176345-1FCA-47B2-A7C6-257B9A062B6D}" dt="2025-03-03T20:37:24.341" v="613" actId="404"/>
          <ac:spMkLst>
            <pc:docMk/>
            <pc:sldMk cId="3819153095" sldId="1534"/>
            <ac:spMk id="34" creationId="{152372B3-00F5-781C-183E-6F2DDF35091D}"/>
          </ac:spMkLst>
        </pc:spChg>
        <pc:spChg chg="mod">
          <ac:chgData name="Routledge, Mandy" userId="bacdedf5-8e30-494b-ad8b-f27fa30c4f8d" providerId="ADAL" clId="{69176345-1FCA-47B2-A7C6-257B9A062B6D}" dt="2025-03-03T20:37:40.903" v="655" actId="6549"/>
          <ac:spMkLst>
            <pc:docMk/>
            <pc:sldMk cId="3819153095" sldId="1534"/>
            <ac:spMk id="35" creationId="{37104C51-0232-62ED-4C6F-1447D06633EE}"/>
          </ac:spMkLst>
        </pc:spChg>
        <pc:spChg chg="mod">
          <ac:chgData name="Routledge, Mandy" userId="bacdedf5-8e30-494b-ad8b-f27fa30c4f8d" providerId="ADAL" clId="{69176345-1FCA-47B2-A7C6-257B9A062B6D}" dt="2025-03-03T20:38:16.389" v="668" actId="20577"/>
          <ac:spMkLst>
            <pc:docMk/>
            <pc:sldMk cId="3819153095" sldId="1534"/>
            <ac:spMk id="36" creationId="{D8EF981A-9BA7-0EB1-9B70-F7FBF2F7DF1C}"/>
          </ac:spMkLst>
        </pc:spChg>
      </pc:sldChg>
      <pc:sldChg chg="modSp add mod ord">
        <pc:chgData name="Routledge, Mandy" userId="bacdedf5-8e30-494b-ad8b-f27fa30c4f8d" providerId="ADAL" clId="{69176345-1FCA-47B2-A7C6-257B9A062B6D}" dt="2025-03-03T20:40:31.365" v="731" actId="6549"/>
        <pc:sldMkLst>
          <pc:docMk/>
          <pc:sldMk cId="1890620920" sldId="1535"/>
        </pc:sldMkLst>
        <pc:spChg chg="mod">
          <ac:chgData name="Routledge, Mandy" userId="bacdedf5-8e30-494b-ad8b-f27fa30c4f8d" providerId="ADAL" clId="{69176345-1FCA-47B2-A7C6-257B9A062B6D}" dt="2025-03-03T20:39:32.017" v="688" actId="20577"/>
          <ac:spMkLst>
            <pc:docMk/>
            <pc:sldMk cId="1890620920" sldId="1535"/>
            <ac:spMk id="33" creationId="{AC757F5E-B016-F947-4518-7C6B9CC7EE04}"/>
          </ac:spMkLst>
        </pc:spChg>
        <pc:spChg chg="mod">
          <ac:chgData name="Routledge, Mandy" userId="bacdedf5-8e30-494b-ad8b-f27fa30c4f8d" providerId="ADAL" clId="{69176345-1FCA-47B2-A7C6-257B9A062B6D}" dt="2025-03-03T20:39:56.711" v="714" actId="1038"/>
          <ac:spMkLst>
            <pc:docMk/>
            <pc:sldMk cId="1890620920" sldId="1535"/>
            <ac:spMk id="34" creationId="{152372B3-00F5-781C-183E-6F2DDF35091D}"/>
          </ac:spMkLst>
        </pc:spChg>
        <pc:spChg chg="mod">
          <ac:chgData name="Routledge, Mandy" userId="bacdedf5-8e30-494b-ad8b-f27fa30c4f8d" providerId="ADAL" clId="{69176345-1FCA-47B2-A7C6-257B9A062B6D}" dt="2025-03-03T20:40:02.663" v="727" actId="20577"/>
          <ac:spMkLst>
            <pc:docMk/>
            <pc:sldMk cId="1890620920" sldId="1535"/>
            <ac:spMk id="35" creationId="{37104C51-0232-62ED-4C6F-1447D06633EE}"/>
          </ac:spMkLst>
        </pc:spChg>
        <pc:spChg chg="mod">
          <ac:chgData name="Routledge, Mandy" userId="bacdedf5-8e30-494b-ad8b-f27fa30c4f8d" providerId="ADAL" clId="{69176345-1FCA-47B2-A7C6-257B9A062B6D}" dt="2025-03-03T20:40:31.365" v="731" actId="6549"/>
          <ac:spMkLst>
            <pc:docMk/>
            <pc:sldMk cId="1890620920" sldId="1535"/>
            <ac:spMk id="36" creationId="{D8EF981A-9BA7-0EB1-9B70-F7FBF2F7DF1C}"/>
          </ac:spMkLst>
        </pc:spChg>
      </pc:sldChg>
      <pc:sldChg chg="addSp delSp modSp add mod ord">
        <pc:chgData name="Routledge, Mandy" userId="bacdedf5-8e30-494b-ad8b-f27fa30c4f8d" providerId="ADAL" clId="{69176345-1FCA-47B2-A7C6-257B9A062B6D}" dt="2025-03-03T20:46:54.286" v="912" actId="1076"/>
        <pc:sldMkLst>
          <pc:docMk/>
          <pc:sldMk cId="463833420" sldId="1536"/>
        </pc:sldMkLst>
        <pc:spChg chg="add mod">
          <ac:chgData name="Routledge, Mandy" userId="bacdedf5-8e30-494b-ad8b-f27fa30c4f8d" providerId="ADAL" clId="{69176345-1FCA-47B2-A7C6-257B9A062B6D}" dt="2025-03-03T20:46:54.286" v="912" actId="1076"/>
          <ac:spMkLst>
            <pc:docMk/>
            <pc:sldMk cId="463833420" sldId="1536"/>
            <ac:spMk id="2" creationId="{A5450396-DD85-513A-DEBA-43972F5E767E}"/>
          </ac:spMkLst>
        </pc:spChg>
        <pc:spChg chg="mod">
          <ac:chgData name="Routledge, Mandy" userId="bacdedf5-8e30-494b-ad8b-f27fa30c4f8d" providerId="ADAL" clId="{69176345-1FCA-47B2-A7C6-257B9A062B6D}" dt="2025-03-03T20:42:55.650" v="786" actId="1076"/>
          <ac:spMkLst>
            <pc:docMk/>
            <pc:sldMk cId="463833420" sldId="1536"/>
            <ac:spMk id="33" creationId="{AC757F5E-B016-F947-4518-7C6B9CC7EE04}"/>
          </ac:spMkLst>
        </pc:spChg>
        <pc:spChg chg="del">
          <ac:chgData name="Routledge, Mandy" userId="bacdedf5-8e30-494b-ad8b-f27fa30c4f8d" providerId="ADAL" clId="{69176345-1FCA-47B2-A7C6-257B9A062B6D}" dt="2025-03-03T20:46:32.410" v="864" actId="478"/>
          <ac:spMkLst>
            <pc:docMk/>
            <pc:sldMk cId="463833420" sldId="1536"/>
            <ac:spMk id="34" creationId="{152372B3-00F5-781C-183E-6F2DDF35091D}"/>
          </ac:spMkLst>
        </pc:spChg>
        <pc:spChg chg="mod">
          <ac:chgData name="Routledge, Mandy" userId="bacdedf5-8e30-494b-ad8b-f27fa30c4f8d" providerId="ADAL" clId="{69176345-1FCA-47B2-A7C6-257B9A062B6D}" dt="2025-03-03T20:43:06.137" v="834" actId="6549"/>
          <ac:spMkLst>
            <pc:docMk/>
            <pc:sldMk cId="463833420" sldId="1536"/>
            <ac:spMk id="35" creationId="{37104C51-0232-62ED-4C6F-1447D06633EE}"/>
          </ac:spMkLst>
        </pc:spChg>
        <pc:spChg chg="mod">
          <ac:chgData name="Routledge, Mandy" userId="bacdedf5-8e30-494b-ad8b-f27fa30c4f8d" providerId="ADAL" clId="{69176345-1FCA-47B2-A7C6-257B9A062B6D}" dt="2025-03-03T20:45:50.667" v="863" actId="20577"/>
          <ac:spMkLst>
            <pc:docMk/>
            <pc:sldMk cId="463833420" sldId="1536"/>
            <ac:spMk id="36" creationId="{D8EF981A-9BA7-0EB1-9B70-F7FBF2F7DF1C}"/>
          </ac:spMkLst>
        </pc:spChg>
      </pc:sldChg>
      <pc:sldChg chg="add">
        <pc:chgData name="Routledge, Mandy" userId="bacdedf5-8e30-494b-ad8b-f27fa30c4f8d" providerId="ADAL" clId="{69176345-1FCA-47B2-A7C6-257B9A062B6D}" dt="2025-03-03T20:42:22.360" v="742"/>
        <pc:sldMkLst>
          <pc:docMk/>
          <pc:sldMk cId="2610514902" sldId="1537"/>
        </pc:sldMkLst>
      </pc:sldChg>
    </pc:docChg>
  </pc:docChgLst>
  <pc:docChgLst>
    <pc:chgData name="Routledge, Mandy" userId="bacdedf5-8e30-494b-ad8b-f27fa30c4f8d" providerId="ADAL" clId="{DD323200-85E9-43FA-910E-50C2D8F4F9A3}"/>
    <pc:docChg chg="addSld modSld">
      <pc:chgData name="Routledge, Mandy" userId="bacdedf5-8e30-494b-ad8b-f27fa30c4f8d" providerId="ADAL" clId="{DD323200-85E9-43FA-910E-50C2D8F4F9A3}" dt="2024-12-10T09:42:02.606" v="0"/>
      <pc:docMkLst>
        <pc:docMk/>
      </pc:docMkLst>
      <pc:sldChg chg="add">
        <pc:chgData name="Routledge, Mandy" userId="bacdedf5-8e30-494b-ad8b-f27fa30c4f8d" providerId="ADAL" clId="{DD323200-85E9-43FA-910E-50C2D8F4F9A3}" dt="2024-12-10T09:42:02.606" v="0"/>
        <pc:sldMkLst>
          <pc:docMk/>
          <pc:sldMk cId="1059877010" sldId="1521"/>
        </pc:sldMkLst>
      </pc:sldChg>
      <pc:sldChg chg="add">
        <pc:chgData name="Routledge, Mandy" userId="bacdedf5-8e30-494b-ad8b-f27fa30c4f8d" providerId="ADAL" clId="{DD323200-85E9-43FA-910E-50C2D8F4F9A3}" dt="2024-12-10T09:42:02.606" v="0"/>
        <pc:sldMkLst>
          <pc:docMk/>
          <pc:sldMk cId="2371299458" sldId="1529"/>
        </pc:sldMkLst>
      </pc:sldChg>
    </pc:docChg>
  </pc:docChgLst>
  <pc:docChgLst>
    <pc:chgData name="Routledge, Mandy" userId="bacdedf5-8e30-494b-ad8b-f27fa30c4f8d" providerId="ADAL" clId="{72EF6F42-B09C-48CF-8B9C-EE764A44CD52}"/>
    <pc:docChg chg="modSld">
      <pc:chgData name="Routledge, Mandy" userId="bacdedf5-8e30-494b-ad8b-f27fa30c4f8d" providerId="ADAL" clId="{72EF6F42-B09C-48CF-8B9C-EE764A44CD52}" dt="2024-11-18T15:48:44.957" v="13" actId="20577"/>
      <pc:docMkLst>
        <pc:docMk/>
      </pc:docMkLst>
      <pc:sldChg chg="modSp mod">
        <pc:chgData name="Routledge, Mandy" userId="bacdedf5-8e30-494b-ad8b-f27fa30c4f8d" providerId="ADAL" clId="{72EF6F42-B09C-48CF-8B9C-EE764A44CD52}" dt="2024-11-18T15:48:44.957" v="13" actId="20577"/>
        <pc:sldMkLst>
          <pc:docMk/>
          <pc:sldMk cId="323006580" sldId="548"/>
        </pc:sldMkLst>
        <pc:spChg chg="mod">
          <ac:chgData name="Routledge, Mandy" userId="bacdedf5-8e30-494b-ad8b-f27fa30c4f8d" providerId="ADAL" clId="{72EF6F42-B09C-48CF-8B9C-EE764A44CD52}" dt="2024-11-18T15:48:44.957" v="13" actId="20577"/>
          <ac:spMkLst>
            <pc:docMk/>
            <pc:sldMk cId="323006580" sldId="548"/>
            <ac:spMk id="3" creationId="{00000000-0000-0000-0000-000000000000}"/>
          </ac:spMkLst>
        </pc:spChg>
      </pc:sldChg>
    </pc:docChg>
  </pc:docChgLst>
  <pc:docChgLst>
    <pc:chgData name="Routledge, Mandy" userId="bacdedf5-8e30-494b-ad8b-f27fa30c4f8d" providerId="ADAL" clId="{9BB96FBF-8CBB-4471-BAD6-22658207AE9D}"/>
    <pc:docChg chg="modSld">
      <pc:chgData name="Routledge, Mandy" userId="bacdedf5-8e30-494b-ad8b-f27fa30c4f8d" providerId="ADAL" clId="{9BB96FBF-8CBB-4471-BAD6-22658207AE9D}" dt="2024-12-17T09:37:30.805" v="0"/>
      <pc:docMkLst>
        <pc:docMk/>
      </pc:docMkLst>
      <pc:sldChg chg="modSp mod">
        <pc:chgData name="Routledge, Mandy" userId="bacdedf5-8e30-494b-ad8b-f27fa30c4f8d" providerId="ADAL" clId="{9BB96FBF-8CBB-4471-BAD6-22658207AE9D}" dt="2024-12-17T09:37:30.805" v="0"/>
        <pc:sldMkLst>
          <pc:docMk/>
          <pc:sldMk cId="323006580" sldId="548"/>
        </pc:sldMkLst>
        <pc:spChg chg="mod">
          <ac:chgData name="Routledge, Mandy" userId="bacdedf5-8e30-494b-ad8b-f27fa30c4f8d" providerId="ADAL" clId="{9BB96FBF-8CBB-4471-BAD6-22658207AE9D}" dt="2024-12-17T09:37:30.805" v="0"/>
          <ac:spMkLst>
            <pc:docMk/>
            <pc:sldMk cId="323006580" sldId="548"/>
            <ac:spMk id="3" creationId="{00000000-0000-0000-0000-000000000000}"/>
          </ac:spMkLst>
        </pc:spChg>
      </pc:sldChg>
    </pc:docChg>
  </pc:docChgLst>
  <pc:docChgLst>
    <pc:chgData name="Harmsel ter, Marjan" userId="5bf7b4e5-383a-4bf6-a1ba-3724f9cc09cb" providerId="ADAL" clId="{70214E63-1E9A-4AA6-A030-0B09FD639F81}"/>
    <pc:docChg chg="undo custSel addSld delSld modSld sldOrd modSection">
      <pc:chgData name="Harmsel ter, Marjan" userId="5bf7b4e5-383a-4bf6-a1ba-3724f9cc09cb" providerId="ADAL" clId="{70214E63-1E9A-4AA6-A030-0B09FD639F81}" dt="2025-03-04T10:24:02.358" v="1823" actId="1076"/>
      <pc:docMkLst>
        <pc:docMk/>
      </pc:docMkLst>
      <pc:sldChg chg="del">
        <pc:chgData name="Harmsel ter, Marjan" userId="5bf7b4e5-383a-4bf6-a1ba-3724f9cc09cb" providerId="ADAL" clId="{70214E63-1E9A-4AA6-A030-0B09FD639F81}" dt="2025-03-04T09:47:17.151" v="1621" actId="47"/>
        <pc:sldMkLst>
          <pc:docMk/>
          <pc:sldMk cId="415983744" sldId="371"/>
        </pc:sldMkLst>
      </pc:sldChg>
      <pc:sldChg chg="delSp mod">
        <pc:chgData name="Harmsel ter, Marjan" userId="5bf7b4e5-383a-4bf6-a1ba-3724f9cc09cb" providerId="ADAL" clId="{70214E63-1E9A-4AA6-A030-0B09FD639F81}" dt="2025-03-04T09:57:26.972" v="1797" actId="478"/>
        <pc:sldMkLst>
          <pc:docMk/>
          <pc:sldMk cId="1671649065" sldId="934"/>
        </pc:sldMkLst>
        <pc:spChg chg="del">
          <ac:chgData name="Harmsel ter, Marjan" userId="5bf7b4e5-383a-4bf6-a1ba-3724f9cc09cb" providerId="ADAL" clId="{70214E63-1E9A-4AA6-A030-0B09FD639F81}" dt="2025-03-04T09:57:26.972" v="1797" actId="478"/>
          <ac:spMkLst>
            <pc:docMk/>
            <pc:sldMk cId="1671649065" sldId="934"/>
            <ac:spMk id="3" creationId="{9305C2BC-6DEA-F8BD-9BF8-AB56CEA88DA3}"/>
          </ac:spMkLst>
        </pc:spChg>
      </pc:sldChg>
      <pc:sldChg chg="ord">
        <pc:chgData name="Harmsel ter, Marjan" userId="5bf7b4e5-383a-4bf6-a1ba-3724f9cc09cb" providerId="ADAL" clId="{70214E63-1E9A-4AA6-A030-0B09FD639F81}" dt="2025-03-04T08:49:53.334" v="690" actId="20578"/>
        <pc:sldMkLst>
          <pc:docMk/>
          <pc:sldMk cId="3572318604" sldId="1354"/>
        </pc:sldMkLst>
      </pc:sldChg>
      <pc:sldChg chg="modSp mod">
        <pc:chgData name="Harmsel ter, Marjan" userId="5bf7b4e5-383a-4bf6-a1ba-3724f9cc09cb" providerId="ADAL" clId="{70214E63-1E9A-4AA6-A030-0B09FD639F81}" dt="2025-03-04T09:58:21.077" v="1808" actId="20577"/>
        <pc:sldMkLst>
          <pc:docMk/>
          <pc:sldMk cId="2189114603" sldId="1437"/>
        </pc:sldMkLst>
        <pc:spChg chg="mod">
          <ac:chgData name="Harmsel ter, Marjan" userId="5bf7b4e5-383a-4bf6-a1ba-3724f9cc09cb" providerId="ADAL" clId="{70214E63-1E9A-4AA6-A030-0B09FD639F81}" dt="2025-03-04T09:58:21.077" v="1808" actId="20577"/>
          <ac:spMkLst>
            <pc:docMk/>
            <pc:sldMk cId="2189114603" sldId="1437"/>
            <ac:spMk id="3" creationId="{00000000-0000-0000-0000-000000000000}"/>
          </ac:spMkLst>
        </pc:spChg>
      </pc:sldChg>
      <pc:sldChg chg="addSp modSp mod">
        <pc:chgData name="Harmsel ter, Marjan" userId="5bf7b4e5-383a-4bf6-a1ba-3724f9cc09cb" providerId="ADAL" clId="{70214E63-1E9A-4AA6-A030-0B09FD639F81}" dt="2025-03-04T08:01:02.545" v="613" actId="1076"/>
        <pc:sldMkLst>
          <pc:docMk/>
          <pc:sldMk cId="4207872812" sldId="1475"/>
        </pc:sldMkLst>
        <pc:picChg chg="add mod">
          <ac:chgData name="Harmsel ter, Marjan" userId="5bf7b4e5-383a-4bf6-a1ba-3724f9cc09cb" providerId="ADAL" clId="{70214E63-1E9A-4AA6-A030-0B09FD639F81}" dt="2025-03-04T08:01:02.545" v="613" actId="1076"/>
          <ac:picMkLst>
            <pc:docMk/>
            <pc:sldMk cId="4207872812" sldId="1475"/>
            <ac:picMk id="3" creationId="{5C5F5233-D3D3-DB4E-56BE-F5CB690DE665}"/>
          </ac:picMkLst>
        </pc:picChg>
      </pc:sldChg>
      <pc:sldChg chg="addSp delSp modSp mod ord">
        <pc:chgData name="Harmsel ter, Marjan" userId="5bf7b4e5-383a-4bf6-a1ba-3724f9cc09cb" providerId="ADAL" clId="{70214E63-1E9A-4AA6-A030-0B09FD639F81}" dt="2025-03-04T08:49:57.225" v="693" actId="20578"/>
        <pc:sldMkLst>
          <pc:docMk/>
          <pc:sldMk cId="2452007587" sldId="1476"/>
        </pc:sldMkLst>
        <pc:spChg chg="add mod">
          <ac:chgData name="Harmsel ter, Marjan" userId="5bf7b4e5-383a-4bf6-a1ba-3724f9cc09cb" providerId="ADAL" clId="{70214E63-1E9A-4AA6-A030-0B09FD639F81}" dt="2025-03-04T08:37:18.555" v="680" actId="1582"/>
          <ac:spMkLst>
            <pc:docMk/>
            <pc:sldMk cId="2452007587" sldId="1476"/>
            <ac:spMk id="7" creationId="{41DCB315-6C2B-70A1-689D-28722FE6289F}"/>
          </ac:spMkLst>
        </pc:spChg>
        <pc:picChg chg="add del mod">
          <ac:chgData name="Harmsel ter, Marjan" userId="5bf7b4e5-383a-4bf6-a1ba-3724f9cc09cb" providerId="ADAL" clId="{70214E63-1E9A-4AA6-A030-0B09FD639F81}" dt="2025-03-04T08:36:21.724" v="667" actId="478"/>
          <ac:picMkLst>
            <pc:docMk/>
            <pc:sldMk cId="2452007587" sldId="1476"/>
            <ac:picMk id="3" creationId="{013EADBF-07C0-615D-CCE8-534A59223DBB}"/>
          </ac:picMkLst>
        </pc:picChg>
        <pc:picChg chg="add mod">
          <ac:chgData name="Harmsel ter, Marjan" userId="5bf7b4e5-383a-4bf6-a1ba-3724f9cc09cb" providerId="ADAL" clId="{70214E63-1E9A-4AA6-A030-0B09FD639F81}" dt="2025-03-04T08:36:26.460" v="670" actId="1076"/>
          <ac:picMkLst>
            <pc:docMk/>
            <pc:sldMk cId="2452007587" sldId="1476"/>
            <ac:picMk id="5" creationId="{196E4974-B376-1A96-4352-5456E2506B1F}"/>
          </ac:picMkLst>
        </pc:picChg>
      </pc:sldChg>
      <pc:sldChg chg="addSp modSp mod ord">
        <pc:chgData name="Harmsel ter, Marjan" userId="5bf7b4e5-383a-4bf6-a1ba-3724f9cc09cb" providerId="ADAL" clId="{70214E63-1E9A-4AA6-A030-0B09FD639F81}" dt="2025-03-04T08:12:23.384" v="644" actId="1076"/>
        <pc:sldMkLst>
          <pc:docMk/>
          <pc:sldMk cId="2709048002" sldId="1477"/>
        </pc:sldMkLst>
        <pc:picChg chg="add mod">
          <ac:chgData name="Harmsel ter, Marjan" userId="5bf7b4e5-383a-4bf6-a1ba-3724f9cc09cb" providerId="ADAL" clId="{70214E63-1E9A-4AA6-A030-0B09FD639F81}" dt="2025-03-04T08:12:23.384" v="644" actId="1076"/>
          <ac:picMkLst>
            <pc:docMk/>
            <pc:sldMk cId="2709048002" sldId="1477"/>
            <ac:picMk id="3" creationId="{4BB2503F-4AA1-3563-F745-C875547E2242}"/>
          </ac:picMkLst>
        </pc:picChg>
      </pc:sldChg>
      <pc:sldChg chg="addSp modSp mod">
        <pc:chgData name="Harmsel ter, Marjan" userId="5bf7b4e5-383a-4bf6-a1ba-3724f9cc09cb" providerId="ADAL" clId="{70214E63-1E9A-4AA6-A030-0B09FD639F81}" dt="2025-03-04T10:23:02.245" v="1821" actId="1076"/>
        <pc:sldMkLst>
          <pc:docMk/>
          <pc:sldMk cId="4074911733" sldId="1478"/>
        </pc:sldMkLst>
        <pc:picChg chg="add mod">
          <ac:chgData name="Harmsel ter, Marjan" userId="5bf7b4e5-383a-4bf6-a1ba-3724f9cc09cb" providerId="ADAL" clId="{70214E63-1E9A-4AA6-A030-0B09FD639F81}" dt="2025-03-04T10:23:02.245" v="1821" actId="1076"/>
          <ac:picMkLst>
            <pc:docMk/>
            <pc:sldMk cId="4074911733" sldId="1478"/>
            <ac:picMk id="3" creationId="{78A2218E-6DBB-042E-7713-172119B431DE}"/>
          </ac:picMkLst>
        </pc:picChg>
      </pc:sldChg>
      <pc:sldChg chg="addSp modSp mod ord">
        <pc:chgData name="Harmsel ter, Marjan" userId="5bf7b4e5-383a-4bf6-a1ba-3724f9cc09cb" providerId="ADAL" clId="{70214E63-1E9A-4AA6-A030-0B09FD639F81}" dt="2025-03-04T08:21:38.895" v="654"/>
        <pc:sldMkLst>
          <pc:docMk/>
          <pc:sldMk cId="4210467006" sldId="1479"/>
        </pc:sldMkLst>
        <pc:picChg chg="add mod">
          <ac:chgData name="Harmsel ter, Marjan" userId="5bf7b4e5-383a-4bf6-a1ba-3724f9cc09cb" providerId="ADAL" clId="{70214E63-1E9A-4AA6-A030-0B09FD639F81}" dt="2025-03-04T08:21:38.895" v="654"/>
          <ac:picMkLst>
            <pc:docMk/>
            <pc:sldMk cId="4210467006" sldId="1479"/>
            <ac:picMk id="3" creationId="{D0CAE621-0A06-6B2B-0764-5873171391C0}"/>
          </ac:picMkLst>
        </pc:picChg>
      </pc:sldChg>
      <pc:sldChg chg="addSp modSp mod ord">
        <pc:chgData name="Harmsel ter, Marjan" userId="5bf7b4e5-383a-4bf6-a1ba-3724f9cc09cb" providerId="ADAL" clId="{70214E63-1E9A-4AA6-A030-0B09FD639F81}" dt="2025-03-04T08:56:40.638" v="723" actId="1076"/>
        <pc:sldMkLst>
          <pc:docMk/>
          <pc:sldMk cId="1487044012" sldId="1480"/>
        </pc:sldMkLst>
        <pc:picChg chg="add mod">
          <ac:chgData name="Harmsel ter, Marjan" userId="5bf7b4e5-383a-4bf6-a1ba-3724f9cc09cb" providerId="ADAL" clId="{70214E63-1E9A-4AA6-A030-0B09FD639F81}" dt="2025-03-04T08:56:40.638" v="723" actId="1076"/>
          <ac:picMkLst>
            <pc:docMk/>
            <pc:sldMk cId="1487044012" sldId="1480"/>
            <ac:picMk id="3" creationId="{8666CE54-7CB4-93D9-3D4D-075B26F766B1}"/>
          </ac:picMkLst>
        </pc:picChg>
      </pc:sldChg>
      <pc:sldChg chg="addSp modSp mod ord">
        <pc:chgData name="Harmsel ter, Marjan" userId="5bf7b4e5-383a-4bf6-a1ba-3724f9cc09cb" providerId="ADAL" clId="{70214E63-1E9A-4AA6-A030-0B09FD639F81}" dt="2025-03-04T08:43:50.789" v="687" actId="1076"/>
        <pc:sldMkLst>
          <pc:docMk/>
          <pc:sldMk cId="3779434736" sldId="1481"/>
        </pc:sldMkLst>
        <pc:picChg chg="add mod">
          <ac:chgData name="Harmsel ter, Marjan" userId="5bf7b4e5-383a-4bf6-a1ba-3724f9cc09cb" providerId="ADAL" clId="{70214E63-1E9A-4AA6-A030-0B09FD639F81}" dt="2025-03-04T08:43:50.789" v="687" actId="1076"/>
          <ac:picMkLst>
            <pc:docMk/>
            <pc:sldMk cId="3779434736" sldId="1481"/>
            <ac:picMk id="3" creationId="{9B152CD1-1A8A-4FD8-B53A-E11541ABE3B6}"/>
          </ac:picMkLst>
        </pc:picChg>
      </pc:sldChg>
      <pc:sldChg chg="addSp delSp modSp mod ord">
        <pc:chgData name="Harmsel ter, Marjan" userId="5bf7b4e5-383a-4bf6-a1ba-3724f9cc09cb" providerId="ADAL" clId="{70214E63-1E9A-4AA6-A030-0B09FD639F81}" dt="2025-03-04T10:24:02.358" v="1823" actId="1076"/>
        <pc:sldMkLst>
          <pc:docMk/>
          <pc:sldMk cId="1201727269" sldId="1482"/>
        </pc:sldMkLst>
        <pc:picChg chg="del">
          <ac:chgData name="Harmsel ter, Marjan" userId="5bf7b4e5-383a-4bf6-a1ba-3724f9cc09cb" providerId="ADAL" clId="{70214E63-1E9A-4AA6-A030-0B09FD639F81}" dt="2025-03-04T08:08:34.491" v="632" actId="478"/>
          <ac:picMkLst>
            <pc:docMk/>
            <pc:sldMk cId="1201727269" sldId="1482"/>
            <ac:picMk id="2" creationId="{DD7B7096-C00E-D10F-F69D-B31085301C03}"/>
          </ac:picMkLst>
        </pc:picChg>
        <pc:picChg chg="add mod">
          <ac:chgData name="Harmsel ter, Marjan" userId="5bf7b4e5-383a-4bf6-a1ba-3724f9cc09cb" providerId="ADAL" clId="{70214E63-1E9A-4AA6-A030-0B09FD639F81}" dt="2025-03-04T10:24:02.358" v="1823" actId="1076"/>
          <ac:picMkLst>
            <pc:docMk/>
            <pc:sldMk cId="1201727269" sldId="1482"/>
            <ac:picMk id="4" creationId="{08251C66-34BD-15DA-6E5F-CDD397FFDAFA}"/>
          </ac:picMkLst>
        </pc:picChg>
      </pc:sldChg>
      <pc:sldChg chg="addSp modSp mod ord">
        <pc:chgData name="Harmsel ter, Marjan" userId="5bf7b4e5-383a-4bf6-a1ba-3724f9cc09cb" providerId="ADAL" clId="{70214E63-1E9A-4AA6-A030-0B09FD639F81}" dt="2025-03-04T08:52:18.614" v="716" actId="1076"/>
        <pc:sldMkLst>
          <pc:docMk/>
          <pc:sldMk cId="2904738428" sldId="1483"/>
        </pc:sldMkLst>
        <pc:picChg chg="add mod">
          <ac:chgData name="Harmsel ter, Marjan" userId="5bf7b4e5-383a-4bf6-a1ba-3724f9cc09cb" providerId="ADAL" clId="{70214E63-1E9A-4AA6-A030-0B09FD639F81}" dt="2025-03-04T08:50:12.693" v="702" actId="1076"/>
          <ac:picMkLst>
            <pc:docMk/>
            <pc:sldMk cId="2904738428" sldId="1483"/>
            <ac:picMk id="3" creationId="{1AFFE147-A837-82FE-CF6C-848B4A43B59E}"/>
          </ac:picMkLst>
        </pc:picChg>
        <pc:picChg chg="add mod modCrop">
          <ac:chgData name="Harmsel ter, Marjan" userId="5bf7b4e5-383a-4bf6-a1ba-3724f9cc09cb" providerId="ADAL" clId="{70214E63-1E9A-4AA6-A030-0B09FD639F81}" dt="2025-03-04T08:52:18.614" v="716" actId="1076"/>
          <ac:picMkLst>
            <pc:docMk/>
            <pc:sldMk cId="2904738428" sldId="1483"/>
            <ac:picMk id="5" creationId="{F3BAC4CE-AA74-F542-A1AE-862DFA793881}"/>
          </ac:picMkLst>
        </pc:picChg>
      </pc:sldChg>
      <pc:sldChg chg="del">
        <pc:chgData name="Harmsel ter, Marjan" userId="5bf7b4e5-383a-4bf6-a1ba-3724f9cc09cb" providerId="ADAL" clId="{70214E63-1E9A-4AA6-A030-0B09FD639F81}" dt="2025-03-04T09:55:04.181" v="1721" actId="47"/>
        <pc:sldMkLst>
          <pc:docMk/>
          <pc:sldMk cId="2752822847" sldId="1494"/>
        </pc:sldMkLst>
      </pc:sldChg>
      <pc:sldChg chg="addSp modSp mod">
        <pc:chgData name="Harmsel ter, Marjan" userId="5bf7b4e5-383a-4bf6-a1ba-3724f9cc09cb" providerId="ADAL" clId="{70214E63-1E9A-4AA6-A030-0B09FD639F81}" dt="2025-03-04T09:28:44.856" v="1330" actId="404"/>
        <pc:sldMkLst>
          <pc:docMk/>
          <pc:sldMk cId="2967928418" sldId="1511"/>
        </pc:sldMkLst>
        <pc:spChg chg="mod">
          <ac:chgData name="Harmsel ter, Marjan" userId="5bf7b4e5-383a-4bf6-a1ba-3724f9cc09cb" providerId="ADAL" clId="{70214E63-1E9A-4AA6-A030-0B09FD639F81}" dt="2025-03-04T09:25:47.560" v="1281" actId="20577"/>
          <ac:spMkLst>
            <pc:docMk/>
            <pc:sldMk cId="2967928418" sldId="1511"/>
            <ac:spMk id="35" creationId="{37104C51-0232-62ED-4C6F-1447D06633EE}"/>
          </ac:spMkLst>
        </pc:spChg>
        <pc:spChg chg="mod">
          <ac:chgData name="Harmsel ter, Marjan" userId="5bf7b4e5-383a-4bf6-a1ba-3724f9cc09cb" providerId="ADAL" clId="{70214E63-1E9A-4AA6-A030-0B09FD639F81}" dt="2025-03-04T09:28:44.856" v="1330" actId="404"/>
          <ac:spMkLst>
            <pc:docMk/>
            <pc:sldMk cId="2967928418" sldId="1511"/>
            <ac:spMk id="36" creationId="{D8EF981A-9BA7-0EB1-9B70-F7FBF2F7DF1C}"/>
          </ac:spMkLst>
        </pc:spChg>
        <pc:picChg chg="add mod">
          <ac:chgData name="Harmsel ter, Marjan" userId="5bf7b4e5-383a-4bf6-a1ba-3724f9cc09cb" providerId="ADAL" clId="{70214E63-1E9A-4AA6-A030-0B09FD639F81}" dt="2025-03-04T09:25:17.852" v="1268" actId="1076"/>
          <ac:picMkLst>
            <pc:docMk/>
            <pc:sldMk cId="2967928418" sldId="1511"/>
            <ac:picMk id="2" creationId="{CDE46D95-8CC9-E17B-2B89-C78B57F615CC}"/>
          </ac:picMkLst>
        </pc:picChg>
        <pc:picChg chg="add mod">
          <ac:chgData name="Harmsel ter, Marjan" userId="5bf7b4e5-383a-4bf6-a1ba-3724f9cc09cb" providerId="ADAL" clId="{70214E63-1E9A-4AA6-A030-0B09FD639F81}" dt="2025-03-04T09:28:27.165" v="1287" actId="1076"/>
          <ac:picMkLst>
            <pc:docMk/>
            <pc:sldMk cId="2967928418" sldId="1511"/>
            <ac:picMk id="9" creationId="{69977C93-8EEE-407C-6E40-1A0D087417D1}"/>
          </ac:picMkLst>
        </pc:picChg>
      </pc:sldChg>
      <pc:sldChg chg="del">
        <pc:chgData name="Harmsel ter, Marjan" userId="5bf7b4e5-383a-4bf6-a1ba-3724f9cc09cb" providerId="ADAL" clId="{70214E63-1E9A-4AA6-A030-0B09FD639F81}" dt="2025-03-04T09:57:21.578" v="1796" actId="47"/>
        <pc:sldMkLst>
          <pc:docMk/>
          <pc:sldMk cId="1594331871" sldId="1512"/>
        </pc:sldMkLst>
      </pc:sldChg>
      <pc:sldChg chg="del">
        <pc:chgData name="Harmsel ter, Marjan" userId="5bf7b4e5-383a-4bf6-a1ba-3724f9cc09cb" providerId="ADAL" clId="{70214E63-1E9A-4AA6-A030-0B09FD639F81}" dt="2025-03-04T09:57:21.578" v="1796" actId="47"/>
        <pc:sldMkLst>
          <pc:docMk/>
          <pc:sldMk cId="3112181829" sldId="1515"/>
        </pc:sldMkLst>
      </pc:sldChg>
      <pc:sldChg chg="del">
        <pc:chgData name="Harmsel ter, Marjan" userId="5bf7b4e5-383a-4bf6-a1ba-3724f9cc09cb" providerId="ADAL" clId="{70214E63-1E9A-4AA6-A030-0B09FD639F81}" dt="2025-03-04T09:57:21.578" v="1796" actId="47"/>
        <pc:sldMkLst>
          <pc:docMk/>
          <pc:sldMk cId="2946319108" sldId="1516"/>
        </pc:sldMkLst>
      </pc:sldChg>
      <pc:sldChg chg="del">
        <pc:chgData name="Harmsel ter, Marjan" userId="5bf7b4e5-383a-4bf6-a1ba-3724f9cc09cb" providerId="ADAL" clId="{70214E63-1E9A-4AA6-A030-0B09FD639F81}" dt="2025-03-04T09:57:21.578" v="1796" actId="47"/>
        <pc:sldMkLst>
          <pc:docMk/>
          <pc:sldMk cId="1628480429" sldId="1517"/>
        </pc:sldMkLst>
      </pc:sldChg>
      <pc:sldChg chg="del">
        <pc:chgData name="Harmsel ter, Marjan" userId="5bf7b4e5-383a-4bf6-a1ba-3724f9cc09cb" providerId="ADAL" clId="{70214E63-1E9A-4AA6-A030-0B09FD639F81}" dt="2025-03-04T09:57:21.578" v="1796" actId="47"/>
        <pc:sldMkLst>
          <pc:docMk/>
          <pc:sldMk cId="933367485" sldId="1518"/>
        </pc:sldMkLst>
      </pc:sldChg>
      <pc:sldChg chg="del">
        <pc:chgData name="Harmsel ter, Marjan" userId="5bf7b4e5-383a-4bf6-a1ba-3724f9cc09cb" providerId="ADAL" clId="{70214E63-1E9A-4AA6-A030-0B09FD639F81}" dt="2025-03-04T09:57:21.578" v="1796" actId="47"/>
        <pc:sldMkLst>
          <pc:docMk/>
          <pc:sldMk cId="1738896802" sldId="1519"/>
        </pc:sldMkLst>
      </pc:sldChg>
      <pc:sldChg chg="addSp delSp del mod">
        <pc:chgData name="Harmsel ter, Marjan" userId="5bf7b4e5-383a-4bf6-a1ba-3724f9cc09cb" providerId="ADAL" clId="{70214E63-1E9A-4AA6-A030-0B09FD639F81}" dt="2025-03-04T09:57:21.578" v="1796" actId="47"/>
        <pc:sldMkLst>
          <pc:docMk/>
          <pc:sldMk cId="1530054038" sldId="1520"/>
        </pc:sldMkLst>
        <pc:picChg chg="add del">
          <ac:chgData name="Harmsel ter, Marjan" userId="5bf7b4e5-383a-4bf6-a1ba-3724f9cc09cb" providerId="ADAL" clId="{70214E63-1E9A-4AA6-A030-0B09FD639F81}" dt="2025-03-04T09:36:39.795" v="1451" actId="22"/>
          <ac:picMkLst>
            <pc:docMk/>
            <pc:sldMk cId="1530054038" sldId="1520"/>
            <ac:picMk id="8" creationId="{AA746399-A4F6-ABED-0AAD-388AC3BFBC5E}"/>
          </ac:picMkLst>
        </pc:picChg>
      </pc:sldChg>
      <pc:sldChg chg="del">
        <pc:chgData name="Harmsel ter, Marjan" userId="5bf7b4e5-383a-4bf6-a1ba-3724f9cc09cb" providerId="ADAL" clId="{70214E63-1E9A-4AA6-A030-0B09FD639F81}" dt="2025-03-04T09:57:21.578" v="1796" actId="47"/>
        <pc:sldMkLst>
          <pc:docMk/>
          <pc:sldMk cId="1059877010" sldId="1521"/>
        </pc:sldMkLst>
      </pc:sldChg>
      <pc:sldChg chg="del">
        <pc:chgData name="Harmsel ter, Marjan" userId="5bf7b4e5-383a-4bf6-a1ba-3724f9cc09cb" providerId="ADAL" clId="{70214E63-1E9A-4AA6-A030-0B09FD639F81}" dt="2025-03-04T09:57:21.578" v="1796" actId="47"/>
        <pc:sldMkLst>
          <pc:docMk/>
          <pc:sldMk cId="2371299458" sldId="1529"/>
        </pc:sldMkLst>
      </pc:sldChg>
      <pc:sldChg chg="del">
        <pc:chgData name="Harmsel ter, Marjan" userId="5bf7b4e5-383a-4bf6-a1ba-3724f9cc09cb" providerId="ADAL" clId="{70214E63-1E9A-4AA6-A030-0B09FD639F81}" dt="2025-03-04T07:58:08.169" v="605" actId="47"/>
        <pc:sldMkLst>
          <pc:docMk/>
          <pc:sldMk cId="3882624552" sldId="1530"/>
        </pc:sldMkLst>
      </pc:sldChg>
      <pc:sldChg chg="addSp delSp modSp mod">
        <pc:chgData name="Harmsel ter, Marjan" userId="5bf7b4e5-383a-4bf6-a1ba-3724f9cc09cb" providerId="ADAL" clId="{70214E63-1E9A-4AA6-A030-0B09FD639F81}" dt="2025-03-04T10:00:00.418" v="1817" actId="20577"/>
        <pc:sldMkLst>
          <pc:docMk/>
          <pc:sldMk cId="1080183827" sldId="1531"/>
        </pc:sldMkLst>
        <pc:spChg chg="mod">
          <ac:chgData name="Harmsel ter, Marjan" userId="5bf7b4e5-383a-4bf6-a1ba-3724f9cc09cb" providerId="ADAL" clId="{70214E63-1E9A-4AA6-A030-0B09FD639F81}" dt="2025-03-04T10:00:00.418" v="1817" actId="20577"/>
          <ac:spMkLst>
            <pc:docMk/>
            <pc:sldMk cId="1080183827" sldId="1531"/>
            <ac:spMk id="35" creationId="{37104C51-0232-62ED-4C6F-1447D06633EE}"/>
          </ac:spMkLst>
        </pc:spChg>
        <pc:spChg chg="mod">
          <ac:chgData name="Harmsel ter, Marjan" userId="5bf7b4e5-383a-4bf6-a1ba-3724f9cc09cb" providerId="ADAL" clId="{70214E63-1E9A-4AA6-A030-0B09FD639F81}" dt="2025-03-04T09:29:54.849" v="1413" actId="403"/>
          <ac:spMkLst>
            <pc:docMk/>
            <pc:sldMk cId="1080183827" sldId="1531"/>
            <ac:spMk id="36" creationId="{D8EF981A-9BA7-0EB1-9B70-F7FBF2F7DF1C}"/>
          </ac:spMkLst>
        </pc:spChg>
        <pc:picChg chg="mod">
          <ac:chgData name="Harmsel ter, Marjan" userId="5bf7b4e5-383a-4bf6-a1ba-3724f9cc09cb" providerId="ADAL" clId="{70214E63-1E9A-4AA6-A030-0B09FD639F81}" dt="2025-03-04T09:30:50.770" v="1440" actId="1076"/>
          <ac:picMkLst>
            <pc:docMk/>
            <pc:sldMk cId="1080183827" sldId="1531"/>
            <ac:picMk id="2" creationId="{CC231EBD-4AD0-8B21-266B-E88B5BB56BA6}"/>
          </ac:picMkLst>
        </pc:picChg>
        <pc:picChg chg="del">
          <ac:chgData name="Harmsel ter, Marjan" userId="5bf7b4e5-383a-4bf6-a1ba-3724f9cc09cb" providerId="ADAL" clId="{70214E63-1E9A-4AA6-A030-0B09FD639F81}" dt="2025-03-04T09:29:22.332" v="1331" actId="478"/>
          <ac:picMkLst>
            <pc:docMk/>
            <pc:sldMk cId="1080183827" sldId="1531"/>
            <ac:picMk id="8" creationId="{D9A6D5A8-9C22-14C4-C882-F75CC8D5EB70}"/>
          </ac:picMkLst>
        </pc:picChg>
        <pc:picChg chg="add mod">
          <ac:chgData name="Harmsel ter, Marjan" userId="5bf7b4e5-383a-4bf6-a1ba-3724f9cc09cb" providerId="ADAL" clId="{70214E63-1E9A-4AA6-A030-0B09FD639F81}" dt="2025-03-04T09:29:58.092" v="1414" actId="1076"/>
          <ac:picMkLst>
            <pc:docMk/>
            <pc:sldMk cId="1080183827" sldId="1531"/>
            <ac:picMk id="18" creationId="{4F7C0A47-0E97-DFFA-C41B-520E333889F0}"/>
          </ac:picMkLst>
        </pc:picChg>
      </pc:sldChg>
      <pc:sldChg chg="addSp modSp mod">
        <pc:chgData name="Harmsel ter, Marjan" userId="5bf7b4e5-383a-4bf6-a1ba-3724f9cc09cb" providerId="ADAL" clId="{70214E63-1E9A-4AA6-A030-0B09FD639F81}" dt="2025-03-04T09:59:45.201" v="1813" actId="20577"/>
        <pc:sldMkLst>
          <pc:docMk/>
          <pc:sldMk cId="2431690331" sldId="1532"/>
        </pc:sldMkLst>
        <pc:spChg chg="mod">
          <ac:chgData name="Harmsel ter, Marjan" userId="5bf7b4e5-383a-4bf6-a1ba-3724f9cc09cb" providerId="ADAL" clId="{70214E63-1E9A-4AA6-A030-0B09FD639F81}" dt="2025-03-04T09:59:45.201" v="1813" actId="20577"/>
          <ac:spMkLst>
            <pc:docMk/>
            <pc:sldMk cId="2431690331" sldId="1532"/>
            <ac:spMk id="35" creationId="{37104C51-0232-62ED-4C6F-1447D06633EE}"/>
          </ac:spMkLst>
        </pc:spChg>
        <pc:spChg chg="mod">
          <ac:chgData name="Harmsel ter, Marjan" userId="5bf7b4e5-383a-4bf6-a1ba-3724f9cc09cb" providerId="ADAL" clId="{70214E63-1E9A-4AA6-A030-0B09FD639F81}" dt="2025-03-04T09:24:52.755" v="1263" actId="115"/>
          <ac:spMkLst>
            <pc:docMk/>
            <pc:sldMk cId="2431690331" sldId="1532"/>
            <ac:spMk id="36" creationId="{D8EF981A-9BA7-0EB1-9B70-F7FBF2F7DF1C}"/>
          </ac:spMkLst>
        </pc:spChg>
        <pc:picChg chg="add mod">
          <ac:chgData name="Harmsel ter, Marjan" userId="5bf7b4e5-383a-4bf6-a1ba-3724f9cc09cb" providerId="ADAL" clId="{70214E63-1E9A-4AA6-A030-0B09FD639F81}" dt="2025-03-04T09:23:35.305" v="1202" actId="1076"/>
          <ac:picMkLst>
            <pc:docMk/>
            <pc:sldMk cId="2431690331" sldId="1532"/>
            <ac:picMk id="2" creationId="{B2CE0AB6-39D8-EFE6-4915-C0F63B5EC2C7}"/>
          </ac:picMkLst>
        </pc:picChg>
        <pc:picChg chg="add mod">
          <ac:chgData name="Harmsel ter, Marjan" userId="5bf7b4e5-383a-4bf6-a1ba-3724f9cc09cb" providerId="ADAL" clId="{70214E63-1E9A-4AA6-A030-0B09FD639F81}" dt="2025-03-04T09:24:25.008" v="1208" actId="1076"/>
          <ac:picMkLst>
            <pc:docMk/>
            <pc:sldMk cId="2431690331" sldId="1532"/>
            <ac:picMk id="9" creationId="{3B69F78F-5120-6C87-B83C-390B3CE0ACEC}"/>
          </ac:picMkLst>
        </pc:picChg>
      </pc:sldChg>
      <pc:sldChg chg="addSp modSp mod">
        <pc:chgData name="Harmsel ter, Marjan" userId="5bf7b4e5-383a-4bf6-a1ba-3724f9cc09cb" providerId="ADAL" clId="{70214E63-1E9A-4AA6-A030-0B09FD639F81}" dt="2025-03-04T10:00:20.726" v="1819" actId="1076"/>
        <pc:sldMkLst>
          <pc:docMk/>
          <pc:sldMk cId="1070202547" sldId="1533"/>
        </pc:sldMkLst>
        <pc:spChg chg="mod">
          <ac:chgData name="Harmsel ter, Marjan" userId="5bf7b4e5-383a-4bf6-a1ba-3724f9cc09cb" providerId="ADAL" clId="{70214E63-1E9A-4AA6-A030-0B09FD639F81}" dt="2025-03-04T09:35:21.322" v="1449" actId="14100"/>
          <ac:spMkLst>
            <pc:docMk/>
            <pc:sldMk cId="1070202547" sldId="1533"/>
            <ac:spMk id="14" creationId="{B7594A3B-3117-84CE-C300-FB96E5ED269D}"/>
          </ac:spMkLst>
        </pc:spChg>
        <pc:spChg chg="mod">
          <ac:chgData name="Harmsel ter, Marjan" userId="5bf7b4e5-383a-4bf6-a1ba-3724f9cc09cb" providerId="ADAL" clId="{70214E63-1E9A-4AA6-A030-0B09FD639F81}" dt="2025-03-04T09:35:16.317" v="1448" actId="1076"/>
          <ac:spMkLst>
            <pc:docMk/>
            <pc:sldMk cId="1070202547" sldId="1533"/>
            <ac:spMk id="15" creationId="{6EA1F8B7-D4BC-D8B0-E6FD-F33ECB45A1DD}"/>
          </ac:spMkLst>
        </pc:spChg>
        <pc:spChg chg="add mod">
          <ac:chgData name="Harmsel ter, Marjan" userId="5bf7b4e5-383a-4bf6-a1ba-3724f9cc09cb" providerId="ADAL" clId="{70214E63-1E9A-4AA6-A030-0B09FD639F81}" dt="2025-03-04T09:43:45.751" v="1484" actId="1076"/>
          <ac:spMkLst>
            <pc:docMk/>
            <pc:sldMk cId="1070202547" sldId="1533"/>
            <ac:spMk id="26" creationId="{9417003E-5F66-F363-57E2-459EBAEB4679}"/>
          </ac:spMkLst>
        </pc:spChg>
        <pc:picChg chg="add mod">
          <ac:chgData name="Harmsel ter, Marjan" userId="5bf7b4e5-383a-4bf6-a1ba-3724f9cc09cb" providerId="ADAL" clId="{70214E63-1E9A-4AA6-A030-0B09FD639F81}" dt="2025-03-04T10:00:20.726" v="1819" actId="1076"/>
          <ac:picMkLst>
            <pc:docMk/>
            <pc:sldMk cId="1070202547" sldId="1533"/>
            <ac:picMk id="21" creationId="{8307D49D-A966-7E9A-CDF7-5D2216D093ED}"/>
          </ac:picMkLst>
        </pc:picChg>
        <pc:picChg chg="add mod modCrop">
          <ac:chgData name="Harmsel ter, Marjan" userId="5bf7b4e5-383a-4bf6-a1ba-3724f9cc09cb" providerId="ADAL" clId="{70214E63-1E9A-4AA6-A030-0B09FD639F81}" dt="2025-03-04T09:41:19.762" v="1468" actId="1076"/>
          <ac:picMkLst>
            <pc:docMk/>
            <pc:sldMk cId="1070202547" sldId="1533"/>
            <ac:picMk id="23" creationId="{B7643742-696E-4BAE-EB2A-5FA3686453A4}"/>
          </ac:picMkLst>
        </pc:picChg>
        <pc:picChg chg="add mod modCrop">
          <ac:chgData name="Harmsel ter, Marjan" userId="5bf7b4e5-383a-4bf6-a1ba-3724f9cc09cb" providerId="ADAL" clId="{70214E63-1E9A-4AA6-A030-0B09FD639F81}" dt="2025-03-04T09:43:42.166" v="1483" actId="1076"/>
          <ac:picMkLst>
            <pc:docMk/>
            <pc:sldMk cId="1070202547" sldId="1533"/>
            <ac:picMk id="25" creationId="{2CC42758-CBB1-194A-9944-839961C533F0}"/>
          </ac:picMkLst>
        </pc:picChg>
      </pc:sldChg>
      <pc:sldChg chg="addSp modSp mod">
        <pc:chgData name="Harmsel ter, Marjan" userId="5bf7b4e5-383a-4bf6-a1ba-3724f9cc09cb" providerId="ADAL" clId="{70214E63-1E9A-4AA6-A030-0B09FD639F81}" dt="2025-03-04T09:21:23.438" v="1124" actId="1076"/>
        <pc:sldMkLst>
          <pc:docMk/>
          <pc:sldMk cId="3819153095" sldId="1534"/>
        </pc:sldMkLst>
        <pc:spChg chg="mod">
          <ac:chgData name="Harmsel ter, Marjan" userId="5bf7b4e5-383a-4bf6-a1ba-3724f9cc09cb" providerId="ADAL" clId="{70214E63-1E9A-4AA6-A030-0B09FD639F81}" dt="2025-03-04T09:19:46.496" v="1082" actId="115"/>
          <ac:spMkLst>
            <pc:docMk/>
            <pc:sldMk cId="3819153095" sldId="1534"/>
            <ac:spMk id="35" creationId="{37104C51-0232-62ED-4C6F-1447D06633EE}"/>
          </ac:spMkLst>
        </pc:spChg>
        <pc:spChg chg="mod">
          <ac:chgData name="Harmsel ter, Marjan" userId="5bf7b4e5-383a-4bf6-a1ba-3724f9cc09cb" providerId="ADAL" clId="{70214E63-1E9A-4AA6-A030-0B09FD639F81}" dt="2025-03-04T09:21:18.471" v="1123" actId="404"/>
          <ac:spMkLst>
            <pc:docMk/>
            <pc:sldMk cId="3819153095" sldId="1534"/>
            <ac:spMk id="36" creationId="{D8EF981A-9BA7-0EB1-9B70-F7FBF2F7DF1C}"/>
          </ac:spMkLst>
        </pc:spChg>
        <pc:picChg chg="add mod">
          <ac:chgData name="Harmsel ter, Marjan" userId="5bf7b4e5-383a-4bf6-a1ba-3724f9cc09cb" providerId="ADAL" clId="{70214E63-1E9A-4AA6-A030-0B09FD639F81}" dt="2025-03-04T09:19:42.200" v="1080" actId="1076"/>
          <ac:picMkLst>
            <pc:docMk/>
            <pc:sldMk cId="3819153095" sldId="1534"/>
            <ac:picMk id="2" creationId="{44867F9F-9D38-8084-A0B5-C5B30A4FB493}"/>
          </ac:picMkLst>
        </pc:picChg>
        <pc:picChg chg="add mod">
          <ac:chgData name="Harmsel ter, Marjan" userId="5bf7b4e5-383a-4bf6-a1ba-3724f9cc09cb" providerId="ADAL" clId="{70214E63-1E9A-4AA6-A030-0B09FD639F81}" dt="2025-03-04T09:21:23.438" v="1124" actId="1076"/>
          <ac:picMkLst>
            <pc:docMk/>
            <pc:sldMk cId="3819153095" sldId="1534"/>
            <ac:picMk id="9" creationId="{112CAF67-6499-F092-5041-7D300BEA89F4}"/>
          </ac:picMkLst>
        </pc:picChg>
      </pc:sldChg>
      <pc:sldChg chg="addSp modSp mod">
        <pc:chgData name="Harmsel ter, Marjan" userId="5bf7b4e5-383a-4bf6-a1ba-3724f9cc09cb" providerId="ADAL" clId="{70214E63-1E9A-4AA6-A030-0B09FD639F81}" dt="2025-03-04T09:18:43.051" v="1023" actId="115"/>
        <pc:sldMkLst>
          <pc:docMk/>
          <pc:sldMk cId="1890620920" sldId="1535"/>
        </pc:sldMkLst>
        <pc:spChg chg="mod">
          <ac:chgData name="Harmsel ter, Marjan" userId="5bf7b4e5-383a-4bf6-a1ba-3724f9cc09cb" providerId="ADAL" clId="{70214E63-1E9A-4AA6-A030-0B09FD639F81}" dt="2025-03-04T09:03:27.700" v="971" actId="115"/>
          <ac:spMkLst>
            <pc:docMk/>
            <pc:sldMk cId="1890620920" sldId="1535"/>
            <ac:spMk id="35" creationId="{37104C51-0232-62ED-4C6F-1447D06633EE}"/>
          </ac:spMkLst>
        </pc:spChg>
        <pc:spChg chg="mod">
          <ac:chgData name="Harmsel ter, Marjan" userId="5bf7b4e5-383a-4bf6-a1ba-3724f9cc09cb" providerId="ADAL" clId="{70214E63-1E9A-4AA6-A030-0B09FD639F81}" dt="2025-03-04T09:18:43.051" v="1023" actId="115"/>
          <ac:spMkLst>
            <pc:docMk/>
            <pc:sldMk cId="1890620920" sldId="1535"/>
            <ac:spMk id="36" creationId="{D8EF981A-9BA7-0EB1-9B70-F7FBF2F7DF1C}"/>
          </ac:spMkLst>
        </pc:spChg>
        <pc:picChg chg="add mod">
          <ac:chgData name="Harmsel ter, Marjan" userId="5bf7b4e5-383a-4bf6-a1ba-3724f9cc09cb" providerId="ADAL" clId="{70214E63-1E9A-4AA6-A030-0B09FD639F81}" dt="2025-03-04T09:02:40.897" v="937" actId="1076"/>
          <ac:picMkLst>
            <pc:docMk/>
            <pc:sldMk cId="1890620920" sldId="1535"/>
            <ac:picMk id="2" creationId="{B4292465-C3CF-6CB4-3576-4E10BACDE583}"/>
          </ac:picMkLst>
        </pc:picChg>
        <pc:picChg chg="add mod">
          <ac:chgData name="Harmsel ter, Marjan" userId="5bf7b4e5-383a-4bf6-a1ba-3724f9cc09cb" providerId="ADAL" clId="{70214E63-1E9A-4AA6-A030-0B09FD639F81}" dt="2025-03-04T09:18:38.995" v="1022" actId="1076"/>
          <ac:picMkLst>
            <pc:docMk/>
            <pc:sldMk cId="1890620920" sldId="1535"/>
            <ac:picMk id="9" creationId="{83BB1938-D5A5-7B8F-86CF-203A993489F7}"/>
          </ac:picMkLst>
        </pc:picChg>
      </pc:sldChg>
      <pc:sldChg chg="addSp modSp mod">
        <pc:chgData name="Harmsel ter, Marjan" userId="5bf7b4e5-383a-4bf6-a1ba-3724f9cc09cb" providerId="ADAL" clId="{70214E63-1E9A-4AA6-A030-0B09FD639F81}" dt="2025-03-04T09:02:21.697" v="932" actId="115"/>
        <pc:sldMkLst>
          <pc:docMk/>
          <pc:sldMk cId="463833420" sldId="1536"/>
        </pc:sldMkLst>
        <pc:spChg chg="mod">
          <ac:chgData name="Harmsel ter, Marjan" userId="5bf7b4e5-383a-4bf6-a1ba-3724f9cc09cb" providerId="ADAL" clId="{70214E63-1E9A-4AA6-A030-0B09FD639F81}" dt="2025-03-04T09:00:14.255" v="815" actId="255"/>
          <ac:spMkLst>
            <pc:docMk/>
            <pc:sldMk cId="463833420" sldId="1536"/>
            <ac:spMk id="35" creationId="{37104C51-0232-62ED-4C6F-1447D06633EE}"/>
          </ac:spMkLst>
        </pc:spChg>
        <pc:spChg chg="mod">
          <ac:chgData name="Harmsel ter, Marjan" userId="5bf7b4e5-383a-4bf6-a1ba-3724f9cc09cb" providerId="ADAL" clId="{70214E63-1E9A-4AA6-A030-0B09FD639F81}" dt="2025-03-04T09:02:21.697" v="932" actId="115"/>
          <ac:spMkLst>
            <pc:docMk/>
            <pc:sldMk cId="463833420" sldId="1536"/>
            <ac:spMk id="36" creationId="{D8EF981A-9BA7-0EB1-9B70-F7FBF2F7DF1C}"/>
          </ac:spMkLst>
        </pc:spChg>
        <pc:picChg chg="add mod">
          <ac:chgData name="Harmsel ter, Marjan" userId="5bf7b4e5-383a-4bf6-a1ba-3724f9cc09cb" providerId="ADAL" clId="{70214E63-1E9A-4AA6-A030-0B09FD639F81}" dt="2025-03-04T09:00:18.383" v="816" actId="1076"/>
          <ac:picMkLst>
            <pc:docMk/>
            <pc:sldMk cId="463833420" sldId="1536"/>
            <ac:picMk id="8" creationId="{E3FCCE34-48DA-5498-78E2-6E269B5BF105}"/>
          </ac:picMkLst>
        </pc:picChg>
        <pc:picChg chg="add mod">
          <ac:chgData name="Harmsel ter, Marjan" userId="5bf7b4e5-383a-4bf6-a1ba-3724f9cc09cb" providerId="ADAL" clId="{70214E63-1E9A-4AA6-A030-0B09FD639F81}" dt="2025-03-04T09:02:15.862" v="931" actId="1076"/>
          <ac:picMkLst>
            <pc:docMk/>
            <pc:sldMk cId="463833420" sldId="1536"/>
            <ac:picMk id="18" creationId="{1DC72F79-5D95-1C22-A85D-4A6ECACF2D20}"/>
          </ac:picMkLst>
        </pc:picChg>
      </pc:sldChg>
      <pc:sldChg chg="del">
        <pc:chgData name="Harmsel ter, Marjan" userId="5bf7b4e5-383a-4bf6-a1ba-3724f9cc09cb" providerId="ADAL" clId="{70214E63-1E9A-4AA6-A030-0B09FD639F81}" dt="2025-03-04T09:57:21.578" v="1796" actId="47"/>
        <pc:sldMkLst>
          <pc:docMk/>
          <pc:sldMk cId="2610514902" sldId="1537"/>
        </pc:sldMkLst>
      </pc:sldChg>
      <pc:sldChg chg="addSp delSp modSp add mod">
        <pc:chgData name="Harmsel ter, Marjan" userId="5bf7b4e5-383a-4bf6-a1ba-3724f9cc09cb" providerId="ADAL" clId="{70214E63-1E9A-4AA6-A030-0B09FD639F81}" dt="2025-03-04T09:46:49.934" v="1620" actId="115"/>
        <pc:sldMkLst>
          <pc:docMk/>
          <pc:sldMk cId="3789017446" sldId="1538"/>
        </pc:sldMkLst>
        <pc:spChg chg="mod">
          <ac:chgData name="Harmsel ter, Marjan" userId="5bf7b4e5-383a-4bf6-a1ba-3724f9cc09cb" providerId="ADAL" clId="{70214E63-1E9A-4AA6-A030-0B09FD639F81}" dt="2025-03-04T09:46:49.934" v="1620" actId="115"/>
          <ac:spMkLst>
            <pc:docMk/>
            <pc:sldMk cId="3789017446" sldId="1538"/>
            <ac:spMk id="4" creationId="{D36CDCC8-D80A-3CA3-9903-EC310613197D}"/>
          </ac:spMkLst>
        </pc:spChg>
        <pc:spChg chg="add mod">
          <ac:chgData name="Harmsel ter, Marjan" userId="5bf7b4e5-383a-4bf6-a1ba-3724f9cc09cb" providerId="ADAL" clId="{70214E63-1E9A-4AA6-A030-0B09FD639F81}" dt="2025-03-04T09:44:41.514" v="1518" actId="1076"/>
          <ac:spMkLst>
            <pc:docMk/>
            <pc:sldMk cId="3789017446" sldId="1538"/>
            <ac:spMk id="9" creationId="{F7851EE4-2756-BB84-53D1-CC531BF4F83E}"/>
          </ac:spMkLst>
        </pc:spChg>
        <pc:spChg chg="add mod">
          <ac:chgData name="Harmsel ter, Marjan" userId="5bf7b4e5-383a-4bf6-a1ba-3724f9cc09cb" providerId="ADAL" clId="{70214E63-1E9A-4AA6-A030-0B09FD639F81}" dt="2025-03-04T09:45:05.365" v="1536" actId="20577"/>
          <ac:spMkLst>
            <pc:docMk/>
            <pc:sldMk cId="3789017446" sldId="1538"/>
            <ac:spMk id="10" creationId="{85E562CC-A4BD-8469-C6F9-67A47D510F7A}"/>
          </ac:spMkLst>
        </pc:spChg>
        <pc:spChg chg="add mod">
          <ac:chgData name="Harmsel ter, Marjan" userId="5bf7b4e5-383a-4bf6-a1ba-3724f9cc09cb" providerId="ADAL" clId="{70214E63-1E9A-4AA6-A030-0B09FD639F81}" dt="2025-03-04T09:44:47.776" v="1520" actId="1076"/>
          <ac:spMkLst>
            <pc:docMk/>
            <pc:sldMk cId="3789017446" sldId="1538"/>
            <ac:spMk id="11" creationId="{0D671AE5-CA11-7EC0-C8D0-DDE7CBC60DCF}"/>
          </ac:spMkLst>
        </pc:spChg>
        <pc:spChg chg="mod">
          <ac:chgData name="Harmsel ter, Marjan" userId="5bf7b4e5-383a-4bf6-a1ba-3724f9cc09cb" providerId="ADAL" clId="{70214E63-1E9A-4AA6-A030-0B09FD639F81}" dt="2025-03-04T09:44:21.991" v="1496" actId="20577"/>
          <ac:spMkLst>
            <pc:docMk/>
            <pc:sldMk cId="3789017446" sldId="1538"/>
            <ac:spMk id="12" creationId="{E2476A93-B8D4-4E44-87FD-AFF601B2337C}"/>
          </ac:spMkLst>
        </pc:spChg>
        <pc:spChg chg="mod">
          <ac:chgData name="Harmsel ter, Marjan" userId="5bf7b4e5-383a-4bf6-a1ba-3724f9cc09cb" providerId="ADAL" clId="{70214E63-1E9A-4AA6-A030-0B09FD639F81}" dt="2025-03-04T09:45:21.827" v="1542" actId="1076"/>
          <ac:spMkLst>
            <pc:docMk/>
            <pc:sldMk cId="3789017446" sldId="1538"/>
            <ac:spMk id="13" creationId="{4985FF45-EE56-11C3-E0CC-6BBB359031C0}"/>
          </ac:spMkLst>
        </pc:spChg>
        <pc:spChg chg="mod">
          <ac:chgData name="Harmsel ter, Marjan" userId="5bf7b4e5-383a-4bf6-a1ba-3724f9cc09cb" providerId="ADAL" clId="{70214E63-1E9A-4AA6-A030-0B09FD639F81}" dt="2025-03-04T09:44:29.231" v="1515" actId="20577"/>
          <ac:spMkLst>
            <pc:docMk/>
            <pc:sldMk cId="3789017446" sldId="1538"/>
            <ac:spMk id="15" creationId="{6EA1F8B7-D4BC-D8B0-E6FD-F33ECB45A1DD}"/>
          </ac:spMkLst>
        </pc:spChg>
        <pc:spChg chg="del">
          <ac:chgData name="Harmsel ter, Marjan" userId="5bf7b4e5-383a-4bf6-a1ba-3724f9cc09cb" providerId="ADAL" clId="{70214E63-1E9A-4AA6-A030-0B09FD639F81}" dt="2025-03-04T09:45:12.199" v="1538" actId="478"/>
          <ac:spMkLst>
            <pc:docMk/>
            <pc:sldMk cId="3789017446" sldId="1538"/>
            <ac:spMk id="16" creationId="{F53F294D-65CC-23A5-E4A1-B2132FCF814C}"/>
          </ac:spMkLst>
        </pc:spChg>
        <pc:spChg chg="del mod">
          <ac:chgData name="Harmsel ter, Marjan" userId="5bf7b4e5-383a-4bf6-a1ba-3724f9cc09cb" providerId="ADAL" clId="{70214E63-1E9A-4AA6-A030-0B09FD639F81}" dt="2025-03-04T09:45:11.679" v="1537" actId="478"/>
          <ac:spMkLst>
            <pc:docMk/>
            <pc:sldMk cId="3789017446" sldId="1538"/>
            <ac:spMk id="17" creationId="{AB86235B-CBC0-F9DB-29F4-F23367831B1B}"/>
          </ac:spMkLst>
        </pc:spChg>
        <pc:spChg chg="mod">
          <ac:chgData name="Harmsel ter, Marjan" userId="5bf7b4e5-383a-4bf6-a1ba-3724f9cc09cb" providerId="ADAL" clId="{70214E63-1E9A-4AA6-A030-0B09FD639F81}" dt="2025-03-04T09:45:16.049" v="1540" actId="1076"/>
          <ac:spMkLst>
            <pc:docMk/>
            <pc:sldMk cId="3789017446" sldId="1538"/>
            <ac:spMk id="18" creationId="{85D7DD60-F4AA-AD34-A265-146B167D02FE}"/>
          </ac:spMkLst>
        </pc:spChg>
        <pc:spChg chg="add mod">
          <ac:chgData name="Harmsel ter, Marjan" userId="5bf7b4e5-383a-4bf6-a1ba-3724f9cc09cb" providerId="ADAL" clId="{70214E63-1E9A-4AA6-A030-0B09FD639F81}" dt="2025-03-04T09:45:02.594" v="1534" actId="20577"/>
          <ac:spMkLst>
            <pc:docMk/>
            <pc:sldMk cId="3789017446" sldId="1538"/>
            <ac:spMk id="24" creationId="{1E6E9AE8-BC7A-1F8A-7E2A-0700140D23D8}"/>
          </ac:spMkLst>
        </pc:spChg>
        <pc:spChg chg="add mod">
          <ac:chgData name="Harmsel ter, Marjan" userId="5bf7b4e5-383a-4bf6-a1ba-3724f9cc09cb" providerId="ADAL" clId="{70214E63-1E9A-4AA6-A030-0B09FD639F81}" dt="2025-03-04T09:46:01.332" v="1545" actId="14100"/>
          <ac:spMkLst>
            <pc:docMk/>
            <pc:sldMk cId="3789017446" sldId="1538"/>
            <ac:spMk id="25" creationId="{4E74CB80-6619-FBFE-5C3C-0AE4E8451755}"/>
          </ac:spMkLst>
        </pc:spChg>
        <pc:picChg chg="add mod">
          <ac:chgData name="Harmsel ter, Marjan" userId="5bf7b4e5-383a-4bf6-a1ba-3724f9cc09cb" providerId="ADAL" clId="{70214E63-1E9A-4AA6-A030-0B09FD639F81}" dt="2025-03-04T09:45:45.582" v="1543"/>
          <ac:picMkLst>
            <pc:docMk/>
            <pc:sldMk cId="3789017446" sldId="1538"/>
            <ac:picMk id="26" creationId="{9B27AAA5-A3A5-276E-6155-3F02B9AB872D}"/>
          </ac:picMkLst>
        </pc:picChg>
        <pc:picChg chg="add mod">
          <ac:chgData name="Harmsel ter, Marjan" userId="5bf7b4e5-383a-4bf6-a1ba-3724f9cc09cb" providerId="ADAL" clId="{70214E63-1E9A-4AA6-A030-0B09FD639F81}" dt="2025-03-04T09:45:45.582" v="1543"/>
          <ac:picMkLst>
            <pc:docMk/>
            <pc:sldMk cId="3789017446" sldId="1538"/>
            <ac:picMk id="32" creationId="{F2E56BC6-E7AA-50F0-92F9-190349B3F858}"/>
          </ac:picMkLst>
        </pc:picChg>
        <pc:cxnChg chg="add mod">
          <ac:chgData name="Harmsel ter, Marjan" userId="5bf7b4e5-383a-4bf6-a1ba-3724f9cc09cb" providerId="ADAL" clId="{70214E63-1E9A-4AA6-A030-0B09FD639F81}" dt="2025-03-04T09:45:45.582" v="1543"/>
          <ac:cxnSpMkLst>
            <pc:docMk/>
            <pc:sldMk cId="3789017446" sldId="1538"/>
            <ac:cxnSpMk id="28" creationId="{CB7F0B28-8286-B872-0211-A96A42A250AE}"/>
          </ac:cxnSpMkLst>
        </pc:cxnChg>
        <pc:cxnChg chg="add mod">
          <ac:chgData name="Harmsel ter, Marjan" userId="5bf7b4e5-383a-4bf6-a1ba-3724f9cc09cb" providerId="ADAL" clId="{70214E63-1E9A-4AA6-A030-0B09FD639F81}" dt="2025-03-04T09:45:45.582" v="1543"/>
          <ac:cxnSpMkLst>
            <pc:docMk/>
            <pc:sldMk cId="3789017446" sldId="1538"/>
            <ac:cxnSpMk id="29" creationId="{A94C3535-6BF5-8803-BAE8-81B9EFBED991}"/>
          </ac:cxnSpMkLst>
        </pc:cxnChg>
        <pc:cxnChg chg="add mod">
          <ac:chgData name="Harmsel ter, Marjan" userId="5bf7b4e5-383a-4bf6-a1ba-3724f9cc09cb" providerId="ADAL" clId="{70214E63-1E9A-4AA6-A030-0B09FD639F81}" dt="2025-03-04T09:45:45.582" v="1543"/>
          <ac:cxnSpMkLst>
            <pc:docMk/>
            <pc:sldMk cId="3789017446" sldId="1538"/>
            <ac:cxnSpMk id="30" creationId="{8F3B0A85-1872-5FF2-F08E-B6F4FDF16E35}"/>
          </ac:cxnSpMkLst>
        </pc:cxnChg>
      </pc:sldChg>
      <pc:sldChg chg="addSp delSp modSp add mod">
        <pc:chgData name="Harmsel ter, Marjan" userId="5bf7b4e5-383a-4bf6-a1ba-3724f9cc09cb" providerId="ADAL" clId="{70214E63-1E9A-4AA6-A030-0B09FD639F81}" dt="2025-03-04T09:54:34.480" v="1720" actId="14100"/>
        <pc:sldMkLst>
          <pc:docMk/>
          <pc:sldMk cId="3912445266" sldId="1539"/>
        </pc:sldMkLst>
        <pc:spChg chg="mod">
          <ac:chgData name="Harmsel ter, Marjan" userId="5bf7b4e5-383a-4bf6-a1ba-3724f9cc09cb" providerId="ADAL" clId="{70214E63-1E9A-4AA6-A030-0B09FD639F81}" dt="2025-03-04T09:49:02.570" v="1655" actId="1076"/>
          <ac:spMkLst>
            <pc:docMk/>
            <pc:sldMk cId="3912445266" sldId="1539"/>
            <ac:spMk id="4" creationId="{D753C383-62C8-E733-4553-E085527A1FCA}"/>
          </ac:spMkLst>
        </pc:spChg>
        <pc:spChg chg="mod">
          <ac:chgData name="Harmsel ter, Marjan" userId="5bf7b4e5-383a-4bf6-a1ba-3724f9cc09cb" providerId="ADAL" clId="{70214E63-1E9A-4AA6-A030-0B09FD639F81}" dt="2025-03-04T09:49:02.570" v="1655" actId="1076"/>
          <ac:spMkLst>
            <pc:docMk/>
            <pc:sldMk cId="3912445266" sldId="1539"/>
            <ac:spMk id="9" creationId="{B5FA4264-9F79-B20D-0826-CEC58E7B74B7}"/>
          </ac:spMkLst>
        </pc:spChg>
        <pc:spChg chg="mod">
          <ac:chgData name="Harmsel ter, Marjan" userId="5bf7b4e5-383a-4bf6-a1ba-3724f9cc09cb" providerId="ADAL" clId="{70214E63-1E9A-4AA6-A030-0B09FD639F81}" dt="2025-03-04T09:48:26.127" v="1645" actId="14100"/>
          <ac:spMkLst>
            <pc:docMk/>
            <pc:sldMk cId="3912445266" sldId="1539"/>
            <ac:spMk id="10" creationId="{B37FADB8-F5A5-F448-15A7-6A630939BCDC}"/>
          </ac:spMkLst>
        </pc:spChg>
        <pc:spChg chg="mod">
          <ac:chgData name="Harmsel ter, Marjan" userId="5bf7b4e5-383a-4bf6-a1ba-3724f9cc09cb" providerId="ADAL" clId="{70214E63-1E9A-4AA6-A030-0B09FD639F81}" dt="2025-03-04T09:48:28.937" v="1646" actId="1076"/>
          <ac:spMkLst>
            <pc:docMk/>
            <pc:sldMk cId="3912445266" sldId="1539"/>
            <ac:spMk id="11" creationId="{2D5226DB-4490-ECD5-880A-CDAB0447C263}"/>
          </ac:spMkLst>
        </pc:spChg>
        <pc:spChg chg="mod">
          <ac:chgData name="Harmsel ter, Marjan" userId="5bf7b4e5-383a-4bf6-a1ba-3724f9cc09cb" providerId="ADAL" clId="{70214E63-1E9A-4AA6-A030-0B09FD639F81}" dt="2025-03-04T09:54:26.965" v="1717" actId="1076"/>
          <ac:spMkLst>
            <pc:docMk/>
            <pc:sldMk cId="3912445266" sldId="1539"/>
            <ac:spMk id="12" creationId="{E2476A93-B8D4-4E44-87FD-AFF601B2337C}"/>
          </ac:spMkLst>
        </pc:spChg>
        <pc:spChg chg="del">
          <ac:chgData name="Harmsel ter, Marjan" userId="5bf7b4e5-383a-4bf6-a1ba-3724f9cc09cb" providerId="ADAL" clId="{70214E63-1E9A-4AA6-A030-0B09FD639F81}" dt="2025-03-04T09:48:49.087" v="1650" actId="478"/>
          <ac:spMkLst>
            <pc:docMk/>
            <pc:sldMk cId="3912445266" sldId="1539"/>
            <ac:spMk id="13" creationId="{4985FF45-EE56-11C3-E0CC-6BBB359031C0}"/>
          </ac:spMkLst>
        </pc:spChg>
        <pc:spChg chg="mod">
          <ac:chgData name="Harmsel ter, Marjan" userId="5bf7b4e5-383a-4bf6-a1ba-3724f9cc09cb" providerId="ADAL" clId="{70214E63-1E9A-4AA6-A030-0B09FD639F81}" dt="2025-03-04T09:50:38.370" v="1671" actId="1076"/>
          <ac:spMkLst>
            <pc:docMk/>
            <pc:sldMk cId="3912445266" sldId="1539"/>
            <ac:spMk id="14" creationId="{B7594A3B-3117-84CE-C300-FB96E5ED269D}"/>
          </ac:spMkLst>
        </pc:spChg>
        <pc:spChg chg="mod">
          <ac:chgData name="Harmsel ter, Marjan" userId="5bf7b4e5-383a-4bf6-a1ba-3724f9cc09cb" providerId="ADAL" clId="{70214E63-1E9A-4AA6-A030-0B09FD639F81}" dt="2025-03-04T09:50:38.370" v="1671" actId="1076"/>
          <ac:spMkLst>
            <pc:docMk/>
            <pc:sldMk cId="3912445266" sldId="1539"/>
            <ac:spMk id="15" creationId="{6EA1F8B7-D4BC-D8B0-E6FD-F33ECB45A1DD}"/>
          </ac:spMkLst>
        </pc:spChg>
        <pc:spChg chg="del">
          <ac:chgData name="Harmsel ter, Marjan" userId="5bf7b4e5-383a-4bf6-a1ba-3724f9cc09cb" providerId="ADAL" clId="{70214E63-1E9A-4AA6-A030-0B09FD639F81}" dt="2025-03-04T09:48:49.761" v="1651" actId="478"/>
          <ac:spMkLst>
            <pc:docMk/>
            <pc:sldMk cId="3912445266" sldId="1539"/>
            <ac:spMk id="18" creationId="{85D7DD60-F4AA-AD34-A265-146B167D02FE}"/>
          </ac:spMkLst>
        </pc:spChg>
        <pc:spChg chg="mod">
          <ac:chgData name="Harmsel ter, Marjan" userId="5bf7b4e5-383a-4bf6-a1ba-3724f9cc09cb" providerId="ADAL" clId="{70214E63-1E9A-4AA6-A030-0B09FD639F81}" dt="2025-03-04T09:54:26.965" v="1717" actId="1076"/>
          <ac:spMkLst>
            <pc:docMk/>
            <pc:sldMk cId="3912445266" sldId="1539"/>
            <ac:spMk id="19" creationId="{40542B69-6D97-5F24-63E3-ABE36EA69A27}"/>
          </ac:spMkLst>
        </pc:spChg>
        <pc:picChg chg="add mod">
          <ac:chgData name="Harmsel ter, Marjan" userId="5bf7b4e5-383a-4bf6-a1ba-3724f9cc09cb" providerId="ADAL" clId="{70214E63-1E9A-4AA6-A030-0B09FD639F81}" dt="2025-03-04T09:49:08.706" v="1658" actId="1076"/>
          <ac:picMkLst>
            <pc:docMk/>
            <pc:sldMk cId="3912445266" sldId="1539"/>
            <ac:picMk id="23" creationId="{0075144B-1F7E-B15C-28BB-ACE9201A9E5B}"/>
          </ac:picMkLst>
        </pc:picChg>
        <pc:picChg chg="add mod">
          <ac:chgData name="Harmsel ter, Marjan" userId="5bf7b4e5-383a-4bf6-a1ba-3724f9cc09cb" providerId="ADAL" clId="{70214E63-1E9A-4AA6-A030-0B09FD639F81}" dt="2025-03-04T09:50:50.179" v="1675" actId="1076"/>
          <ac:picMkLst>
            <pc:docMk/>
            <pc:sldMk cId="3912445266" sldId="1539"/>
            <ac:picMk id="25" creationId="{06A542DE-9A6D-CEE8-1EC3-B5444A9D3D4B}"/>
          </ac:picMkLst>
        </pc:picChg>
        <pc:picChg chg="add mod modCrop">
          <ac:chgData name="Harmsel ter, Marjan" userId="5bf7b4e5-383a-4bf6-a1ba-3724f9cc09cb" providerId="ADAL" clId="{70214E63-1E9A-4AA6-A030-0B09FD639F81}" dt="2025-03-04T09:54:30.310" v="1718" actId="1076"/>
          <ac:picMkLst>
            <pc:docMk/>
            <pc:sldMk cId="3912445266" sldId="1539"/>
            <ac:picMk id="28" creationId="{57128AEE-1062-2B72-2873-48C30449B3AF}"/>
          </ac:picMkLst>
        </pc:picChg>
        <pc:cxnChg chg="mod">
          <ac:chgData name="Harmsel ter, Marjan" userId="5bf7b4e5-383a-4bf6-a1ba-3724f9cc09cb" providerId="ADAL" clId="{70214E63-1E9A-4AA6-A030-0B09FD639F81}" dt="2025-03-04T09:54:34.480" v="1720" actId="14100"/>
          <ac:cxnSpMkLst>
            <pc:docMk/>
            <pc:sldMk cId="3912445266" sldId="1539"/>
            <ac:cxnSpMk id="21" creationId="{B84B33EF-2A54-99B2-FEF8-27486B72F624}"/>
          </ac:cxnSpMkLst>
        </pc:cxnChg>
        <pc:cxnChg chg="del">
          <ac:chgData name="Harmsel ter, Marjan" userId="5bf7b4e5-383a-4bf6-a1ba-3724f9cc09cb" providerId="ADAL" clId="{70214E63-1E9A-4AA6-A030-0B09FD639F81}" dt="2025-03-04T09:48:50.504" v="1652" actId="478"/>
          <ac:cxnSpMkLst>
            <pc:docMk/>
            <pc:sldMk cId="3912445266" sldId="1539"/>
            <ac:cxnSpMk id="27" creationId="{EC90AE0F-5DD8-2D25-C999-5E0CC65E11C5}"/>
          </ac:cxnSpMkLst>
        </pc:cxnChg>
        <pc:cxnChg chg="mod">
          <ac:chgData name="Harmsel ter, Marjan" userId="5bf7b4e5-383a-4bf6-a1ba-3724f9cc09cb" providerId="ADAL" clId="{70214E63-1E9A-4AA6-A030-0B09FD639F81}" dt="2025-03-04T09:50:47.982" v="1674" actId="1076"/>
          <ac:cxnSpMkLst>
            <pc:docMk/>
            <pc:sldMk cId="3912445266" sldId="1539"/>
            <ac:cxnSpMk id="29" creationId="{10445519-6BAB-CA4B-0B0C-EF80D4D34E4C}"/>
          </ac:cxnSpMkLst>
        </pc:cxnChg>
      </pc:sldChg>
      <pc:sldChg chg="addSp delSp modSp add mod">
        <pc:chgData name="Harmsel ter, Marjan" userId="5bf7b4e5-383a-4bf6-a1ba-3724f9cc09cb" providerId="ADAL" clId="{70214E63-1E9A-4AA6-A030-0B09FD639F81}" dt="2025-03-04T09:56:59.347" v="1795" actId="1076"/>
        <pc:sldMkLst>
          <pc:docMk/>
          <pc:sldMk cId="1916418909" sldId="1540"/>
        </pc:sldMkLst>
        <pc:spChg chg="mod">
          <ac:chgData name="Harmsel ter, Marjan" userId="5bf7b4e5-383a-4bf6-a1ba-3724f9cc09cb" providerId="ADAL" clId="{70214E63-1E9A-4AA6-A030-0B09FD639F81}" dt="2025-03-04T09:56:52.864" v="1793" actId="20577"/>
          <ac:spMkLst>
            <pc:docMk/>
            <pc:sldMk cId="1916418909" sldId="1540"/>
            <ac:spMk id="10" creationId="{53A896E9-F098-44DA-A15A-0BB6C51751F4}"/>
          </ac:spMkLst>
        </pc:spChg>
        <pc:picChg chg="add mod">
          <ac:chgData name="Harmsel ter, Marjan" userId="5bf7b4e5-383a-4bf6-a1ba-3724f9cc09cb" providerId="ADAL" clId="{70214E63-1E9A-4AA6-A030-0B09FD639F81}" dt="2025-03-04T09:56:59.347" v="1795" actId="1076"/>
          <ac:picMkLst>
            <pc:docMk/>
            <pc:sldMk cId="1916418909" sldId="1540"/>
            <ac:picMk id="2" creationId="{1C57A83C-6E78-2C02-AA94-D1AFF92AD952}"/>
          </ac:picMkLst>
        </pc:picChg>
        <pc:picChg chg="del">
          <ac:chgData name="Harmsel ter, Marjan" userId="5bf7b4e5-383a-4bf6-a1ba-3724f9cc09cb" providerId="ADAL" clId="{70214E63-1E9A-4AA6-A030-0B09FD639F81}" dt="2025-03-04T09:55:50.265" v="1737" actId="478"/>
          <ac:picMkLst>
            <pc:docMk/>
            <pc:sldMk cId="1916418909" sldId="1540"/>
            <ac:picMk id="6" creationId="{B5647BC8-A10A-4B97-882E-BEF8EA633468}"/>
          </ac:picMkLst>
        </pc:picChg>
      </pc:sldChg>
    </pc:docChg>
  </pc:docChgLst>
  <pc:docChgLst>
    <pc:chgData name="Routledge, Mandy" userId="bacdedf5-8e30-494b-ad8b-f27fa30c4f8d" providerId="ADAL" clId="{9F6D8924-2008-4907-9C21-C59B9F9E763B}"/>
    <pc:docChg chg="addSld delSld modSld modSection">
      <pc:chgData name="Routledge, Mandy" userId="bacdedf5-8e30-494b-ad8b-f27fa30c4f8d" providerId="ADAL" clId="{9F6D8924-2008-4907-9C21-C59B9F9E763B}" dt="2024-09-24T09:32:57.268" v="22"/>
      <pc:docMkLst>
        <pc:docMk/>
      </pc:docMkLst>
      <pc:sldChg chg="del">
        <pc:chgData name="Routledge, Mandy" userId="bacdedf5-8e30-494b-ad8b-f27fa30c4f8d" providerId="ADAL" clId="{9F6D8924-2008-4907-9C21-C59B9F9E763B}" dt="2024-09-24T09:19:31.866" v="20" actId="47"/>
        <pc:sldMkLst>
          <pc:docMk/>
          <pc:sldMk cId="192884965" sldId="259"/>
        </pc:sldMkLst>
      </pc:sldChg>
      <pc:sldChg chg="del">
        <pc:chgData name="Routledge, Mandy" userId="bacdedf5-8e30-494b-ad8b-f27fa30c4f8d" providerId="ADAL" clId="{9F6D8924-2008-4907-9C21-C59B9F9E763B}" dt="2024-09-24T09:19:29.202" v="16" actId="47"/>
        <pc:sldMkLst>
          <pc:docMk/>
          <pc:sldMk cId="155461494" sldId="263"/>
        </pc:sldMkLst>
      </pc:sldChg>
      <pc:sldChg chg="del">
        <pc:chgData name="Routledge, Mandy" userId="bacdedf5-8e30-494b-ad8b-f27fa30c4f8d" providerId="ADAL" clId="{9F6D8924-2008-4907-9C21-C59B9F9E763B}" dt="2024-09-24T09:19:29.860" v="17" actId="47"/>
        <pc:sldMkLst>
          <pc:docMk/>
          <pc:sldMk cId="3558003521" sldId="267"/>
        </pc:sldMkLst>
      </pc:sldChg>
      <pc:sldChg chg="del">
        <pc:chgData name="Routledge, Mandy" userId="bacdedf5-8e30-494b-ad8b-f27fa30c4f8d" providerId="ADAL" clId="{9F6D8924-2008-4907-9C21-C59B9F9E763B}" dt="2024-09-24T09:19:31.160" v="19" actId="47"/>
        <pc:sldMkLst>
          <pc:docMk/>
          <pc:sldMk cId="2441164173" sldId="268"/>
        </pc:sldMkLst>
      </pc:sldChg>
      <pc:sldChg chg="modSp mod">
        <pc:chgData name="Routledge, Mandy" userId="bacdedf5-8e30-494b-ad8b-f27fa30c4f8d" providerId="ADAL" clId="{9F6D8924-2008-4907-9C21-C59B9F9E763B}" dt="2024-09-24T09:18:45.522" v="11" actId="20577"/>
        <pc:sldMkLst>
          <pc:docMk/>
          <pc:sldMk cId="323006580" sldId="548"/>
        </pc:sldMkLst>
        <pc:spChg chg="mod">
          <ac:chgData name="Routledge, Mandy" userId="bacdedf5-8e30-494b-ad8b-f27fa30c4f8d" providerId="ADAL" clId="{9F6D8924-2008-4907-9C21-C59B9F9E763B}" dt="2024-09-24T09:18:45.522" v="11" actId="20577"/>
          <ac:spMkLst>
            <pc:docMk/>
            <pc:sldMk cId="323006580" sldId="548"/>
            <ac:spMk id="3" creationId="{00000000-0000-0000-0000-000000000000}"/>
          </ac:spMkLst>
        </pc:spChg>
      </pc:sldChg>
      <pc:sldChg chg="del">
        <pc:chgData name="Routledge, Mandy" userId="bacdedf5-8e30-494b-ad8b-f27fa30c4f8d" providerId="ADAL" clId="{9F6D8924-2008-4907-9C21-C59B9F9E763B}" dt="2024-09-24T09:19:24.456" v="15" actId="47"/>
        <pc:sldMkLst>
          <pc:docMk/>
          <pc:sldMk cId="3978205201" sldId="1474"/>
        </pc:sldMkLst>
      </pc:sldChg>
      <pc:sldChg chg="del">
        <pc:chgData name="Routledge, Mandy" userId="bacdedf5-8e30-494b-ad8b-f27fa30c4f8d" providerId="ADAL" clId="{9F6D8924-2008-4907-9C21-C59B9F9E763B}" dt="2024-09-24T09:19:30.576" v="18" actId="47"/>
        <pc:sldMkLst>
          <pc:docMk/>
          <pc:sldMk cId="3153421729" sldId="1484"/>
        </pc:sldMkLst>
      </pc:sldChg>
      <pc:sldChg chg="del">
        <pc:chgData name="Routledge, Mandy" userId="bacdedf5-8e30-494b-ad8b-f27fa30c4f8d" providerId="ADAL" clId="{9F6D8924-2008-4907-9C21-C59B9F9E763B}" dt="2024-09-24T09:19:32.664" v="21" actId="47"/>
        <pc:sldMkLst>
          <pc:docMk/>
          <pc:sldMk cId="573887307" sldId="1485"/>
        </pc:sldMkLst>
      </pc:sldChg>
      <pc:sldChg chg="add del">
        <pc:chgData name="Routledge, Mandy" userId="bacdedf5-8e30-494b-ad8b-f27fa30c4f8d" providerId="ADAL" clId="{9F6D8924-2008-4907-9C21-C59B9F9E763B}" dt="2024-09-24T09:18:52.997" v="13" actId="47"/>
        <pc:sldMkLst>
          <pc:docMk/>
          <pc:sldMk cId="969885507" sldId="1486"/>
        </pc:sldMkLst>
      </pc:sldChg>
      <pc:sldChg chg="add">
        <pc:chgData name="Routledge, Mandy" userId="bacdedf5-8e30-494b-ad8b-f27fa30c4f8d" providerId="ADAL" clId="{9F6D8924-2008-4907-9C21-C59B9F9E763B}" dt="2024-09-24T09:19:17.295" v="14"/>
        <pc:sldMkLst>
          <pc:docMk/>
          <pc:sldMk cId="2967928418" sldId="1511"/>
        </pc:sldMkLst>
      </pc:sldChg>
      <pc:sldChg chg="add">
        <pc:chgData name="Routledge, Mandy" userId="bacdedf5-8e30-494b-ad8b-f27fa30c4f8d" providerId="ADAL" clId="{9F6D8924-2008-4907-9C21-C59B9F9E763B}" dt="2024-09-24T09:19:17.295" v="14"/>
        <pc:sldMkLst>
          <pc:docMk/>
          <pc:sldMk cId="1594331871" sldId="1512"/>
        </pc:sldMkLst>
      </pc:sldChg>
      <pc:sldChg chg="add">
        <pc:chgData name="Routledge, Mandy" userId="bacdedf5-8e30-494b-ad8b-f27fa30c4f8d" providerId="ADAL" clId="{9F6D8924-2008-4907-9C21-C59B9F9E763B}" dt="2024-09-24T09:19:17.295" v="14"/>
        <pc:sldMkLst>
          <pc:docMk/>
          <pc:sldMk cId="3112181829" sldId="1515"/>
        </pc:sldMkLst>
      </pc:sldChg>
      <pc:sldChg chg="add">
        <pc:chgData name="Routledge, Mandy" userId="bacdedf5-8e30-494b-ad8b-f27fa30c4f8d" providerId="ADAL" clId="{9F6D8924-2008-4907-9C21-C59B9F9E763B}" dt="2024-09-24T09:19:17.295" v="14"/>
        <pc:sldMkLst>
          <pc:docMk/>
          <pc:sldMk cId="2946319108" sldId="1516"/>
        </pc:sldMkLst>
      </pc:sldChg>
      <pc:sldChg chg="add">
        <pc:chgData name="Routledge, Mandy" userId="bacdedf5-8e30-494b-ad8b-f27fa30c4f8d" providerId="ADAL" clId="{9F6D8924-2008-4907-9C21-C59B9F9E763B}" dt="2024-09-24T09:19:17.295" v="14"/>
        <pc:sldMkLst>
          <pc:docMk/>
          <pc:sldMk cId="1628480429" sldId="1517"/>
        </pc:sldMkLst>
      </pc:sldChg>
      <pc:sldChg chg="add">
        <pc:chgData name="Routledge, Mandy" userId="bacdedf5-8e30-494b-ad8b-f27fa30c4f8d" providerId="ADAL" clId="{9F6D8924-2008-4907-9C21-C59B9F9E763B}" dt="2024-09-24T09:19:17.295" v="14"/>
        <pc:sldMkLst>
          <pc:docMk/>
          <pc:sldMk cId="933367485" sldId="1518"/>
        </pc:sldMkLst>
      </pc:sldChg>
      <pc:sldChg chg="add">
        <pc:chgData name="Routledge, Mandy" userId="bacdedf5-8e30-494b-ad8b-f27fa30c4f8d" providerId="ADAL" clId="{9F6D8924-2008-4907-9C21-C59B9F9E763B}" dt="2024-09-24T09:19:17.295" v="14"/>
        <pc:sldMkLst>
          <pc:docMk/>
          <pc:sldMk cId="1738896802" sldId="1519"/>
        </pc:sldMkLst>
      </pc:sldChg>
      <pc:sldChg chg="add">
        <pc:chgData name="Routledge, Mandy" userId="bacdedf5-8e30-494b-ad8b-f27fa30c4f8d" providerId="ADAL" clId="{9F6D8924-2008-4907-9C21-C59B9F9E763B}" dt="2024-09-24T09:32:57.268" v="22"/>
        <pc:sldMkLst>
          <pc:docMk/>
          <pc:sldMk cId="1530054038" sldId="1520"/>
        </pc:sldMkLst>
      </pc:sldChg>
    </pc:docChg>
  </pc:docChgLst>
  <pc:docChgLst>
    <pc:chgData name="Routledge, Mandy" userId="bacdedf5-8e30-494b-ad8b-f27fa30c4f8d" providerId="ADAL" clId="{B5349260-E3FE-472C-8C1F-DF25D864ED5F}"/>
    <pc:docChg chg="modSld">
      <pc:chgData name="Routledge, Mandy" userId="bacdedf5-8e30-494b-ad8b-f27fa30c4f8d" providerId="ADAL" clId="{B5349260-E3FE-472C-8C1F-DF25D864ED5F}" dt="2024-09-24T09:45:47.976" v="3" actId="20577"/>
      <pc:docMkLst>
        <pc:docMk/>
      </pc:docMkLst>
      <pc:sldChg chg="modSp mod">
        <pc:chgData name="Routledge, Mandy" userId="bacdedf5-8e30-494b-ad8b-f27fa30c4f8d" providerId="ADAL" clId="{B5349260-E3FE-472C-8C1F-DF25D864ED5F}" dt="2024-09-24T09:45:47.976" v="3" actId="20577"/>
        <pc:sldMkLst>
          <pc:docMk/>
          <pc:sldMk cId="323006580" sldId="548"/>
        </pc:sldMkLst>
        <pc:spChg chg="mod">
          <ac:chgData name="Routledge, Mandy" userId="bacdedf5-8e30-494b-ad8b-f27fa30c4f8d" providerId="ADAL" clId="{B5349260-E3FE-472C-8C1F-DF25D864ED5F}" dt="2024-09-24T09:45:47.976" v="3" actId="20577"/>
          <ac:spMkLst>
            <pc:docMk/>
            <pc:sldMk cId="323006580" sldId="548"/>
            <ac:spMk id="3" creationId="{00000000-0000-0000-0000-000000000000}"/>
          </ac:spMkLst>
        </pc:spChg>
      </pc:sldChg>
    </pc:docChg>
  </pc:docChgLst>
  <pc:docChgLst>
    <pc:chgData name="Das, Gerarda" userId="dec061bf-56a5-47a0-b9f3-f749fe418ae6" providerId="ADAL" clId="{1F038F08-3707-4396-84F3-8F1B3AF3A308}"/>
    <pc:docChg chg="modSld">
      <pc:chgData name="Das, Gerarda" userId="dec061bf-56a5-47a0-b9f3-f749fe418ae6" providerId="ADAL" clId="{1F038F08-3707-4396-84F3-8F1B3AF3A308}" dt="2025-03-04T10:15:42.989" v="235" actId="14100"/>
      <pc:docMkLst>
        <pc:docMk/>
      </pc:docMkLst>
      <pc:sldChg chg="modSp mod">
        <pc:chgData name="Das, Gerarda" userId="dec061bf-56a5-47a0-b9f3-f749fe418ae6" providerId="ADAL" clId="{1F038F08-3707-4396-84F3-8F1B3AF3A308}" dt="2025-03-04T10:12:37.080" v="226" actId="20577"/>
        <pc:sldMkLst>
          <pc:docMk/>
          <pc:sldMk cId="2189114603" sldId="1437"/>
        </pc:sldMkLst>
        <pc:spChg chg="mod">
          <ac:chgData name="Das, Gerarda" userId="dec061bf-56a5-47a0-b9f3-f749fe418ae6" providerId="ADAL" clId="{1F038F08-3707-4396-84F3-8F1B3AF3A308}" dt="2025-03-04T10:12:37.080" v="226" actId="20577"/>
          <ac:spMkLst>
            <pc:docMk/>
            <pc:sldMk cId="2189114603" sldId="1437"/>
            <ac:spMk id="3" creationId="{00000000-0000-0000-0000-000000000000}"/>
          </ac:spMkLst>
        </pc:spChg>
      </pc:sldChg>
      <pc:sldChg chg="modSp mod">
        <pc:chgData name="Das, Gerarda" userId="dec061bf-56a5-47a0-b9f3-f749fe418ae6" providerId="ADAL" clId="{1F038F08-3707-4396-84F3-8F1B3AF3A308}" dt="2025-03-04T10:15:28.695" v="233" actId="1076"/>
        <pc:sldMkLst>
          <pc:docMk/>
          <pc:sldMk cId="1070202547" sldId="1533"/>
        </pc:sldMkLst>
        <pc:spChg chg="mod">
          <ac:chgData name="Das, Gerarda" userId="dec061bf-56a5-47a0-b9f3-f749fe418ae6" providerId="ADAL" clId="{1F038F08-3707-4396-84F3-8F1B3AF3A308}" dt="2025-03-04T10:15:25.902" v="232" actId="14100"/>
          <ac:spMkLst>
            <pc:docMk/>
            <pc:sldMk cId="1070202547" sldId="1533"/>
            <ac:spMk id="10" creationId="{EC0CC1D0-FE60-F840-73E9-0CE7E683D1F2}"/>
          </ac:spMkLst>
        </pc:spChg>
        <pc:spChg chg="mod">
          <ac:chgData name="Das, Gerarda" userId="dec061bf-56a5-47a0-b9f3-f749fe418ae6" providerId="ADAL" clId="{1F038F08-3707-4396-84F3-8F1B3AF3A308}" dt="2025-03-04T10:15:28.695" v="233" actId="1076"/>
          <ac:spMkLst>
            <pc:docMk/>
            <pc:sldMk cId="1070202547" sldId="1533"/>
            <ac:spMk id="11" creationId="{CD78B488-E032-3F3E-C334-FB96F8D71FB2}"/>
          </ac:spMkLst>
        </pc:spChg>
        <pc:spChg chg="mod">
          <ac:chgData name="Das, Gerarda" userId="dec061bf-56a5-47a0-b9f3-f749fe418ae6" providerId="ADAL" clId="{1F038F08-3707-4396-84F3-8F1B3AF3A308}" dt="2025-03-04T10:15:19.695" v="231" actId="14100"/>
          <ac:spMkLst>
            <pc:docMk/>
            <pc:sldMk cId="1070202547" sldId="1533"/>
            <ac:spMk id="16" creationId="{F53F294D-65CC-23A5-E4A1-B2132FCF814C}"/>
          </ac:spMkLst>
        </pc:spChg>
        <pc:spChg chg="mod">
          <ac:chgData name="Das, Gerarda" userId="dec061bf-56a5-47a0-b9f3-f749fe418ae6" providerId="ADAL" clId="{1F038F08-3707-4396-84F3-8F1B3AF3A308}" dt="2025-03-04T10:15:16.502" v="230" actId="1076"/>
          <ac:spMkLst>
            <pc:docMk/>
            <pc:sldMk cId="1070202547" sldId="1533"/>
            <ac:spMk id="17" creationId="{AB86235B-CBC0-F9DB-29F4-F23367831B1B}"/>
          </ac:spMkLst>
        </pc:spChg>
      </pc:sldChg>
      <pc:sldChg chg="modSp mod">
        <pc:chgData name="Das, Gerarda" userId="dec061bf-56a5-47a0-b9f3-f749fe418ae6" providerId="ADAL" clId="{1F038F08-3707-4396-84F3-8F1B3AF3A308}" dt="2025-03-04T10:15:42.989" v="235" actId="14100"/>
        <pc:sldMkLst>
          <pc:docMk/>
          <pc:sldMk cId="3789017446" sldId="1538"/>
        </pc:sldMkLst>
        <pc:spChg chg="mod">
          <ac:chgData name="Das, Gerarda" userId="dec061bf-56a5-47a0-b9f3-f749fe418ae6" providerId="ADAL" clId="{1F038F08-3707-4396-84F3-8F1B3AF3A308}" dt="2025-03-04T10:15:40.415" v="234" actId="14100"/>
          <ac:spMkLst>
            <pc:docMk/>
            <pc:sldMk cId="3789017446" sldId="1538"/>
            <ac:spMk id="9" creationId="{F7851EE4-2756-BB84-53D1-CC531BF4F83E}"/>
          </ac:spMkLst>
        </pc:spChg>
        <pc:spChg chg="mod">
          <ac:chgData name="Das, Gerarda" userId="dec061bf-56a5-47a0-b9f3-f749fe418ae6" providerId="ADAL" clId="{1F038F08-3707-4396-84F3-8F1B3AF3A308}" dt="2025-03-04T10:15:42.989" v="235" actId="14100"/>
          <ac:spMkLst>
            <pc:docMk/>
            <pc:sldMk cId="3789017446" sldId="1538"/>
            <ac:spMk id="11" creationId="{0D671AE5-CA11-7EC0-C8D0-DDE7CBC60DC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4-3-2025</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4-3-2025</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20000"/>
          </a:bodyPr>
          <a:lstStyle/>
          <a:p>
            <a:pPr>
              <a:lnSpc>
                <a:spcPct val="107000"/>
              </a:lnSpc>
              <a:spcAft>
                <a:spcPts val="800"/>
              </a:spcAft>
            </a:pPr>
            <a:r>
              <a:rPr lang="nl-NL" sz="1800" b="1" kern="100">
                <a:effectLst/>
                <a:latin typeface="Arial" panose="020B0604020202020204" pitchFamily="34" charset="0"/>
                <a:ea typeface="Aptos" panose="020B0004020202020204" pitchFamily="34" charset="0"/>
                <a:cs typeface="Times New Roman" panose="02020603050405020304" pitchFamily="18" charset="0"/>
              </a:rPr>
              <a:t>Woordenoverzicht</a:t>
            </a:r>
            <a:endParaRPr lang="nl-NL"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nl-NL" sz="1800" b="1" kern="100">
                <a:effectLst/>
                <a:latin typeface="Arial" panose="020B0604020202020204" pitchFamily="34" charset="0"/>
                <a:ea typeface="Aptos" panose="020B0004020202020204" pitchFamily="34" charset="0"/>
                <a:cs typeface="Times New Roman" panose="02020603050405020304" pitchFamily="18" charset="0"/>
              </a:rPr>
              <a:t>onlangs: </a:t>
            </a:r>
            <a:r>
              <a:rPr lang="nl-NL" sz="1800" kern="100">
                <a:effectLst/>
                <a:latin typeface="Arial" panose="020B0604020202020204" pitchFamily="34" charset="0"/>
                <a:ea typeface="Aptos" panose="020B0004020202020204" pitchFamily="34" charset="0"/>
                <a:cs typeface="Times New Roman" panose="02020603050405020304" pitchFamily="18" charset="0"/>
              </a:rPr>
              <a:t>kort geleden</a:t>
            </a:r>
            <a:endParaRPr lang="nl-NL"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nl-NL" sz="1800" b="1" kern="100">
                <a:effectLst/>
                <a:latin typeface="Arial" panose="020B0604020202020204" pitchFamily="34" charset="0"/>
                <a:ea typeface="Aptos" panose="020B0004020202020204" pitchFamily="34" charset="0"/>
                <a:cs typeface="Times New Roman" panose="02020603050405020304" pitchFamily="18" charset="0"/>
              </a:rPr>
              <a:t>de dynastie: </a:t>
            </a:r>
            <a:r>
              <a:rPr lang="nl-NL" sz="1800" kern="100">
                <a:effectLst/>
                <a:latin typeface="Arial" panose="020B0604020202020204" pitchFamily="34" charset="0"/>
                <a:ea typeface="Aptos" panose="020B0004020202020204" pitchFamily="34" charset="0"/>
                <a:cs typeface="Times New Roman" panose="02020603050405020304" pitchFamily="18" charset="0"/>
              </a:rPr>
              <a:t>de familie die aan de macht is, het vorstenhuis</a:t>
            </a:r>
            <a:endParaRPr lang="nl-NL"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nl-NL" sz="1800" b="1" kern="100">
                <a:effectLst/>
                <a:latin typeface="Arial" panose="020B0604020202020204" pitchFamily="34" charset="0"/>
                <a:ea typeface="Aptos" panose="020B0004020202020204" pitchFamily="34" charset="0"/>
                <a:cs typeface="Times New Roman" panose="02020603050405020304" pitchFamily="18" charset="0"/>
              </a:rPr>
              <a:t>het fragment: </a:t>
            </a:r>
            <a:r>
              <a:rPr lang="nl-NL" sz="1800" kern="100">
                <a:effectLst/>
                <a:latin typeface="Arial" panose="020B0604020202020204" pitchFamily="34" charset="0"/>
                <a:ea typeface="Aptos" panose="020B0004020202020204" pitchFamily="34" charset="0"/>
                <a:cs typeface="Times New Roman" panose="02020603050405020304" pitchFamily="18" charset="0"/>
              </a:rPr>
              <a:t>het gedeelte</a:t>
            </a:r>
            <a:endParaRPr lang="nl-NL"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nl-NL" sz="1800" b="1" kern="100">
                <a:effectLst/>
                <a:latin typeface="Arial" panose="020B0604020202020204" pitchFamily="34" charset="0"/>
                <a:ea typeface="Aptos" panose="020B0004020202020204" pitchFamily="34" charset="0"/>
                <a:cs typeface="Times New Roman" panose="02020603050405020304" pitchFamily="18" charset="0"/>
              </a:rPr>
              <a:t>identificeren: </a:t>
            </a:r>
            <a:r>
              <a:rPr lang="nl-NL" sz="1800" kern="100">
                <a:effectLst/>
                <a:latin typeface="Arial" panose="020B0604020202020204" pitchFamily="34" charset="0"/>
                <a:ea typeface="Aptos" panose="020B0004020202020204" pitchFamily="34" charset="0"/>
                <a:cs typeface="Times New Roman" panose="02020603050405020304" pitchFamily="18" charset="0"/>
              </a:rPr>
              <a:t>vaststellen wat iets of wie iemand is</a:t>
            </a:r>
            <a:endParaRPr lang="nl-NL"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nl-NL" sz="1800" b="1" kern="100">
                <a:effectLst/>
                <a:latin typeface="Arial" panose="020B0604020202020204" pitchFamily="34" charset="0"/>
                <a:ea typeface="Aptos" panose="020B0004020202020204" pitchFamily="34" charset="0"/>
                <a:cs typeface="Times New Roman" panose="02020603050405020304" pitchFamily="18" charset="0"/>
              </a:rPr>
              <a:t>spectaculair: </a:t>
            </a:r>
            <a:r>
              <a:rPr lang="nl-NL" sz="1800" kern="100">
                <a:effectLst/>
                <a:latin typeface="Arial" panose="020B0604020202020204" pitchFamily="34" charset="0"/>
                <a:ea typeface="Aptos" panose="020B0004020202020204" pitchFamily="34" charset="0"/>
                <a:cs typeface="Times New Roman" panose="02020603050405020304" pitchFamily="18" charset="0"/>
              </a:rPr>
              <a:t>heel bijzonder, heel spannend</a:t>
            </a:r>
            <a:endParaRPr lang="nl-NL"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nl-NL" sz="1800" b="1" kern="100">
                <a:effectLst/>
                <a:latin typeface="Arial" panose="020B0604020202020204" pitchFamily="34" charset="0"/>
                <a:ea typeface="Aptos" panose="020B0004020202020204" pitchFamily="34" charset="0"/>
                <a:cs typeface="Times New Roman" panose="02020603050405020304" pitchFamily="18" charset="0"/>
              </a:rPr>
              <a:t>turbulent: </a:t>
            </a:r>
            <a:r>
              <a:rPr lang="nl-NL" sz="1800" kern="100">
                <a:effectLst/>
                <a:latin typeface="Arial" panose="020B0604020202020204" pitchFamily="34" charset="0"/>
                <a:ea typeface="Aptos" panose="020B0004020202020204" pitchFamily="34" charset="0"/>
                <a:cs typeface="Times New Roman" panose="02020603050405020304" pitchFamily="18" charset="0"/>
              </a:rPr>
              <a:t>onrustig, onstuimig</a:t>
            </a:r>
            <a:endParaRPr lang="nl-NL"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nl-NL" sz="1800" b="1" kern="100">
                <a:effectLst/>
                <a:latin typeface="Arial" panose="020B0604020202020204" pitchFamily="34" charset="0"/>
                <a:ea typeface="Aptos" panose="020B0004020202020204" pitchFamily="34" charset="0"/>
                <a:cs typeface="Times New Roman" panose="02020603050405020304" pitchFamily="18" charset="0"/>
              </a:rPr>
              <a:t>iemand een spiegel voorhouden: </a:t>
            </a:r>
            <a:r>
              <a:rPr lang="nl-NL" sz="1800" kern="100">
                <a:effectLst/>
                <a:latin typeface="Arial" panose="020B0604020202020204" pitchFamily="34" charset="0"/>
                <a:ea typeface="Aptos" panose="020B0004020202020204" pitchFamily="34" charset="0"/>
                <a:cs typeface="Times New Roman" panose="02020603050405020304" pitchFamily="18" charset="0"/>
              </a:rPr>
              <a:t>iemand laten zien dat zijn gedrag verkeerd is</a:t>
            </a:r>
            <a:endParaRPr lang="nl-NL"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nl-NL" sz="1800" b="1" kern="100">
                <a:effectLst/>
                <a:latin typeface="Arial" panose="020B0604020202020204" pitchFamily="34" charset="0"/>
                <a:ea typeface="Aptos" panose="020B0004020202020204" pitchFamily="34" charset="0"/>
                <a:cs typeface="Times New Roman" panose="02020603050405020304" pitchFamily="18" charset="0"/>
              </a:rPr>
              <a:t>stilstaan bij: </a:t>
            </a:r>
            <a:r>
              <a:rPr lang="nl-NL" sz="1800" kern="100">
                <a:effectLst/>
                <a:latin typeface="Arial" panose="020B0604020202020204" pitchFamily="34" charset="0"/>
                <a:ea typeface="Aptos" panose="020B0004020202020204" pitchFamily="34" charset="0"/>
                <a:cs typeface="Times New Roman" panose="02020603050405020304" pitchFamily="18" charset="0"/>
              </a:rPr>
              <a:t>nadenken over</a:t>
            </a:r>
            <a:endParaRPr lang="nl-NL"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nl-NL" sz="1800" b="1" kern="100">
                <a:effectLst/>
                <a:latin typeface="Arial" panose="020B0604020202020204" pitchFamily="34" charset="0"/>
                <a:ea typeface="Aptos" panose="020B0004020202020204" pitchFamily="34" charset="0"/>
                <a:cs typeface="Times New Roman" panose="02020603050405020304" pitchFamily="18" charset="0"/>
              </a:rPr>
              <a:t>de inscriptie: </a:t>
            </a:r>
            <a:r>
              <a:rPr lang="nl-NL" sz="1800" kern="100">
                <a:effectLst/>
                <a:latin typeface="Arial" panose="020B0604020202020204" pitchFamily="34" charset="0"/>
                <a:ea typeface="Aptos" panose="020B0004020202020204" pitchFamily="34" charset="0"/>
                <a:cs typeface="Times New Roman" panose="02020603050405020304" pitchFamily="18" charset="0"/>
              </a:rPr>
              <a:t>het opschrift, gebeiteld of gegraveerd in steen, metaal of ander hard materiaal</a:t>
            </a:r>
            <a:endParaRPr lang="nl-NL"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nl-NL" sz="1800" b="1" kern="100">
                <a:effectLst/>
                <a:latin typeface="Arial" panose="020B0604020202020204" pitchFamily="34" charset="0"/>
                <a:ea typeface="Aptos" panose="020B0004020202020204" pitchFamily="34" charset="0"/>
                <a:cs typeface="Times New Roman" panose="02020603050405020304" pitchFamily="18" charset="0"/>
              </a:rPr>
              <a:t>ontkrachten: </a:t>
            </a:r>
            <a:r>
              <a:rPr lang="nl-NL" sz="1800" kern="100">
                <a:effectLst/>
                <a:latin typeface="Arial" panose="020B0604020202020204" pitchFamily="34" charset="0"/>
                <a:ea typeface="Aptos" panose="020B0004020202020204" pitchFamily="34" charset="0"/>
                <a:cs typeface="Times New Roman" panose="02020603050405020304" pitchFamily="18" charset="0"/>
              </a:rPr>
              <a:t>laten zien dat iets niet klopt</a:t>
            </a:r>
            <a:endParaRPr lang="nl-NL" sz="18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a:p>
        </p:txBody>
      </p:sp>
    </p:spTree>
    <p:extLst>
      <p:ext uri="{BB962C8B-B14F-4D97-AF65-F5344CB8AC3E}">
        <p14:creationId xmlns:p14="http://schemas.microsoft.com/office/powerpoint/2010/main" val="1646991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a:p>
        </p:txBody>
      </p:sp>
    </p:spTree>
    <p:extLst>
      <p:ext uri="{BB962C8B-B14F-4D97-AF65-F5344CB8AC3E}">
        <p14:creationId xmlns:p14="http://schemas.microsoft.com/office/powerpoint/2010/main" val="3820694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3506987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3200562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3168194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2515968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1821505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4-3-2025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4-3-2025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4-3-2025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4-3-2025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4-3-2025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4-3-2025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4-3-2025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4-3-2025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4-3-2025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4-3-2025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4-3-2025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4-3-2025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22.jpeg"/><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jpe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microsoft.com/office/2007/relationships/hdphoto" Target="../media/hdphoto4.wdp"/></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err="1">
                <a:solidFill>
                  <a:prstClr val="black"/>
                </a:solidFill>
              </a:rPr>
              <a:t>Semantisatieverhaal</a:t>
            </a:r>
            <a:r>
              <a:rPr lang="nl-NL" sz="1900" u="sng">
                <a:solidFill>
                  <a:prstClr val="black"/>
                </a:solidFill>
              </a:rPr>
              <a:t> B:</a:t>
            </a:r>
          </a:p>
          <a:p>
            <a:pPr marL="0" lvl="0" indent="0">
              <a:spcBef>
                <a:spcPts val="200"/>
              </a:spcBef>
              <a:spcAft>
                <a:spcPts val="200"/>
              </a:spcAft>
              <a:buNone/>
            </a:pPr>
            <a:r>
              <a:rPr lang="nl-NL" sz="1900" b="1" u="sng">
                <a:effectLst/>
                <a:ea typeface="Times New Roman" panose="02020603050405020304" pitchFamily="18" charset="0"/>
                <a:cs typeface="Arial" panose="020B0604020202020204" pitchFamily="34" charset="0"/>
              </a:rPr>
              <a:t>Onlangs</a:t>
            </a:r>
            <a:r>
              <a:rPr lang="nl-NL" sz="1900">
                <a:effectLst/>
                <a:ea typeface="Times New Roman" panose="02020603050405020304" pitchFamily="18" charset="0"/>
                <a:cs typeface="Arial" panose="020B0604020202020204" pitchFamily="34" charset="0"/>
              </a:rPr>
              <a:t>, </a:t>
            </a:r>
            <a:r>
              <a:rPr lang="nl-NL" sz="1900" b="1" i="1">
                <a:effectLst/>
                <a:ea typeface="Times New Roman" panose="02020603050405020304" pitchFamily="18" charset="0"/>
                <a:cs typeface="Arial" panose="020B0604020202020204" pitchFamily="34" charset="0"/>
              </a:rPr>
              <a:t>kort geleden</a:t>
            </a:r>
            <a:r>
              <a:rPr lang="nl-NL" sz="1900">
                <a:effectLst/>
                <a:ea typeface="Times New Roman" panose="02020603050405020304" pitchFamily="18" charset="0"/>
                <a:cs typeface="Arial" panose="020B0604020202020204" pitchFamily="34" charset="0"/>
              </a:rPr>
              <a:t>, ontdekte Emma een oud boek op zolder. Het was bedekt met stof, maar op de kaft stond een mysterieuze </a:t>
            </a:r>
            <a:r>
              <a:rPr lang="nl-NL" sz="1900" b="1" u="sng">
                <a:effectLst/>
                <a:ea typeface="Times New Roman" panose="02020603050405020304" pitchFamily="18" charset="0"/>
                <a:cs typeface="Arial" panose="020B0604020202020204" pitchFamily="34" charset="0"/>
              </a:rPr>
              <a:t>inscriptie</a:t>
            </a:r>
            <a:r>
              <a:rPr lang="nl-NL" sz="1900">
                <a:effectLst/>
                <a:ea typeface="Times New Roman" panose="02020603050405020304" pitchFamily="18" charset="0"/>
                <a:cs typeface="Arial" panose="020B0604020202020204" pitchFamily="34" charset="0"/>
              </a:rPr>
              <a:t>. Een inscriptie is </a:t>
            </a:r>
            <a:r>
              <a:rPr lang="nl-NL" sz="1900" b="1" i="1">
                <a:ea typeface="Times New Roman" panose="02020603050405020304" pitchFamily="18" charset="0"/>
                <a:cs typeface="Arial" panose="020B0604020202020204" pitchFamily="34" charset="0"/>
              </a:rPr>
              <a:t>een</a:t>
            </a:r>
            <a:r>
              <a:rPr lang="nl-NL" sz="1900" b="1" i="1">
                <a:effectLst/>
                <a:ea typeface="Times New Roman" panose="02020603050405020304" pitchFamily="18" charset="0"/>
                <a:cs typeface="Arial" panose="020B0604020202020204" pitchFamily="34" charset="0"/>
              </a:rPr>
              <a:t> opschrift, gebeiteld of gegraveerd in steen, metaal of ander hard materiaal</a:t>
            </a:r>
            <a:r>
              <a:rPr lang="nl-NL" sz="1900">
                <a:effectLst/>
                <a:ea typeface="Times New Roman" panose="02020603050405020304" pitchFamily="18" charset="0"/>
                <a:cs typeface="Arial" panose="020B0604020202020204" pitchFamily="34" charset="0"/>
              </a:rPr>
              <a:t>. Ze kon de tekens niet lezen. “Misschien kunnen we dit </a:t>
            </a:r>
            <a:r>
              <a:rPr lang="nl-NL" sz="1900" b="1" u="sng">
                <a:effectLst/>
                <a:ea typeface="Times New Roman" panose="02020603050405020304" pitchFamily="18" charset="0"/>
                <a:cs typeface="Arial" panose="020B0604020202020204" pitchFamily="34" charset="0"/>
              </a:rPr>
              <a:t>identificeren</a:t>
            </a:r>
            <a:r>
              <a:rPr lang="nl-NL" sz="1900" b="1" u="sng">
                <a:ea typeface="Times New Roman" panose="02020603050405020304" pitchFamily="18" charset="0"/>
                <a:cs typeface="Arial" panose="020B0604020202020204" pitchFamily="34" charset="0"/>
              </a:rPr>
              <a:t>;</a:t>
            </a:r>
            <a:r>
              <a:rPr lang="nl-NL" sz="1900">
                <a:effectLst/>
                <a:ea typeface="Times New Roman" panose="02020603050405020304" pitchFamily="18" charset="0"/>
                <a:cs typeface="Arial" panose="020B0604020202020204" pitchFamily="34" charset="0"/>
              </a:rPr>
              <a:t> </a:t>
            </a:r>
            <a:r>
              <a:rPr lang="nl-NL" sz="1900" b="1" i="1">
                <a:effectLst/>
                <a:ea typeface="Times New Roman" panose="02020603050405020304" pitchFamily="18" charset="0"/>
                <a:cs typeface="Arial" panose="020B0604020202020204" pitchFamily="34" charset="0"/>
              </a:rPr>
              <a:t>vaststellen wat dit is</a:t>
            </a:r>
            <a:r>
              <a:rPr lang="nl-NL" sz="1900">
                <a:effectLst/>
                <a:ea typeface="Times New Roman" panose="02020603050405020304" pitchFamily="18" charset="0"/>
                <a:cs typeface="Arial" panose="020B0604020202020204" pitchFamily="34" charset="0"/>
              </a:rPr>
              <a:t>,” zei ze tegen haar broer Tim. Samen gingen ze naar opa, die vroeger professor was. Opa pakte een vergrootglas en bestudeerde de letters. “Dit gaat over een oude </a:t>
            </a:r>
            <a:r>
              <a:rPr lang="nl-NL" sz="1900" b="1" u="sng">
                <a:effectLst/>
                <a:ea typeface="Times New Roman" panose="02020603050405020304" pitchFamily="18" charset="0"/>
                <a:cs typeface="Arial" panose="020B0604020202020204" pitchFamily="34" charset="0"/>
              </a:rPr>
              <a:t>dynastie</a:t>
            </a:r>
            <a:r>
              <a:rPr lang="nl-NL" sz="1900">
                <a:effectLst/>
                <a:ea typeface="Times New Roman" panose="02020603050405020304" pitchFamily="18" charset="0"/>
                <a:cs typeface="Arial" panose="020B0604020202020204" pitchFamily="34" charset="0"/>
              </a:rPr>
              <a:t>. Dat is </a:t>
            </a:r>
            <a:r>
              <a:rPr lang="nl-NL" sz="1900" b="1" i="1">
                <a:effectLst/>
                <a:ea typeface="Times New Roman" panose="02020603050405020304" pitchFamily="18" charset="0"/>
                <a:cs typeface="Arial" panose="020B0604020202020204" pitchFamily="34" charset="0"/>
              </a:rPr>
              <a:t>een familie die aan de macht was</a:t>
            </a:r>
            <a:r>
              <a:rPr lang="nl-NL" sz="1900">
                <a:effectLst/>
                <a:ea typeface="Times New Roman" panose="02020603050405020304" pitchFamily="18" charset="0"/>
                <a:cs typeface="Arial" panose="020B0604020202020204" pitchFamily="34" charset="0"/>
              </a:rPr>
              <a:t>,” mompelde hij. “Het was toen een </a:t>
            </a:r>
            <a:r>
              <a:rPr lang="nl-NL" sz="1900" b="1" u="sng">
                <a:effectLst/>
                <a:ea typeface="Times New Roman" panose="02020603050405020304" pitchFamily="18" charset="0"/>
                <a:cs typeface="Arial" panose="020B0604020202020204" pitchFamily="34" charset="0"/>
              </a:rPr>
              <a:t>turbulente</a:t>
            </a:r>
            <a:r>
              <a:rPr lang="nl-NL" sz="1900">
                <a:effectLst/>
                <a:ea typeface="Times New Roman" panose="02020603050405020304" pitchFamily="18" charset="0"/>
                <a:cs typeface="Arial" panose="020B0604020202020204" pitchFamily="34" charset="0"/>
              </a:rPr>
              <a:t>, een </a:t>
            </a:r>
            <a:r>
              <a:rPr lang="nl-NL" sz="1900" b="1" i="1">
                <a:effectLst/>
                <a:ea typeface="Times New Roman" panose="02020603050405020304" pitchFamily="18" charset="0"/>
                <a:cs typeface="Arial" panose="020B0604020202020204" pitchFamily="34" charset="0"/>
              </a:rPr>
              <a:t>onrustige</a:t>
            </a:r>
            <a:r>
              <a:rPr lang="nl-NL" sz="1900">
                <a:effectLst/>
                <a:ea typeface="Times New Roman" panose="02020603050405020304" pitchFamily="18" charset="0"/>
                <a:cs typeface="Arial" panose="020B0604020202020204" pitchFamily="34" charset="0"/>
              </a:rPr>
              <a:t> tijd.” </a:t>
            </a:r>
          </a:p>
          <a:p>
            <a:pPr marL="0" lvl="0" indent="0">
              <a:spcBef>
                <a:spcPts val="200"/>
              </a:spcBef>
              <a:spcAft>
                <a:spcPts val="200"/>
              </a:spcAft>
              <a:buNone/>
            </a:pPr>
            <a:r>
              <a:rPr lang="nl-NL" sz="1900">
                <a:effectLst/>
                <a:ea typeface="Times New Roman" panose="02020603050405020304" pitchFamily="18" charset="0"/>
                <a:cs typeface="Arial" panose="020B0604020202020204" pitchFamily="34" charset="0"/>
              </a:rPr>
              <a:t>Emma sloeg het boek open en vond een </a:t>
            </a:r>
            <a:r>
              <a:rPr lang="nl-NL" sz="1900" b="1" u="sng">
                <a:effectLst/>
                <a:ea typeface="Times New Roman" panose="02020603050405020304" pitchFamily="18" charset="0"/>
                <a:cs typeface="Arial" panose="020B0604020202020204" pitchFamily="34" charset="0"/>
              </a:rPr>
              <a:t>fragment</a:t>
            </a:r>
            <a:r>
              <a:rPr lang="nl-NL" sz="1900">
                <a:effectLst/>
                <a:ea typeface="Times New Roman" panose="02020603050405020304" pitchFamily="18" charset="0"/>
                <a:cs typeface="Arial" panose="020B0604020202020204" pitchFamily="34" charset="0"/>
              </a:rPr>
              <a:t>, een </a:t>
            </a:r>
            <a:r>
              <a:rPr lang="nl-NL" sz="1900" b="1" i="1">
                <a:effectLst/>
                <a:ea typeface="Times New Roman" panose="02020603050405020304" pitchFamily="18" charset="0"/>
                <a:cs typeface="Arial" panose="020B0604020202020204" pitchFamily="34" charset="0"/>
              </a:rPr>
              <a:t>gedeelte</a:t>
            </a:r>
            <a:r>
              <a:rPr lang="nl-NL" sz="1900">
                <a:effectLst/>
                <a:ea typeface="Times New Roman" panose="02020603050405020304" pitchFamily="18" charset="0"/>
                <a:cs typeface="Arial" panose="020B0604020202020204" pitchFamily="34" charset="0"/>
              </a:rPr>
              <a:t> over een verborgen schat. Ze lazen verder en ontdekten dat de schat verborgen zou liggen in een oude ruïne, diep in het bos. “Dat is niet ver van hier!” riep Tim enthousiast. “Wat als we die schat kunnen vinden?” vroeg hij opgewonden. En ze waren meteen van plan om op ontdekkingstocht te gaan. </a:t>
            </a:r>
          </a:p>
          <a:p>
            <a:pPr marL="0" lvl="0" indent="0">
              <a:spcBef>
                <a:spcPts val="200"/>
              </a:spcBef>
              <a:spcAft>
                <a:spcPts val="200"/>
              </a:spcAft>
              <a:buNone/>
            </a:pPr>
            <a:r>
              <a:rPr lang="nl-NL" sz="1900">
                <a:effectLst/>
                <a:ea typeface="Times New Roman" panose="02020603050405020304" pitchFamily="18" charset="0"/>
                <a:cs typeface="Arial" panose="020B0604020202020204" pitchFamily="34" charset="0"/>
              </a:rPr>
              <a:t>“Wacht even,” zei opa. “Laten we eerst even </a:t>
            </a:r>
            <a:r>
              <a:rPr lang="nl-NL" sz="1900" b="1" u="sng">
                <a:effectLst/>
                <a:ea typeface="Times New Roman" panose="02020603050405020304" pitchFamily="18" charset="0"/>
                <a:cs typeface="Arial" panose="020B0604020202020204" pitchFamily="34" charset="0"/>
              </a:rPr>
              <a:t>stilstaan bij</a:t>
            </a:r>
            <a:r>
              <a:rPr lang="nl-NL" sz="1900">
                <a:effectLst/>
                <a:ea typeface="Times New Roman" panose="02020603050405020304" pitchFamily="18" charset="0"/>
                <a:cs typeface="Arial" panose="020B0604020202020204" pitchFamily="34" charset="0"/>
              </a:rPr>
              <a:t> of </a:t>
            </a:r>
            <a:r>
              <a:rPr lang="nl-NL" sz="1900" b="1" i="1">
                <a:effectLst/>
                <a:ea typeface="Times New Roman" panose="02020603050405020304" pitchFamily="18" charset="0"/>
                <a:cs typeface="Arial" panose="020B0604020202020204" pitchFamily="34" charset="0"/>
              </a:rPr>
              <a:t>nadenken over</a:t>
            </a:r>
            <a:r>
              <a:rPr lang="nl-NL" sz="1900">
                <a:effectLst/>
                <a:ea typeface="Times New Roman" panose="02020603050405020304" pitchFamily="18" charset="0"/>
                <a:cs typeface="Arial" panose="020B0604020202020204" pitchFamily="34" charset="0"/>
              </a:rPr>
              <a:t> dit boek. Is dit boek wel echt? Of moeten we </a:t>
            </a:r>
            <a:r>
              <a:rPr lang="nl-NL" sz="1900">
                <a:ea typeface="Times New Roman" panose="02020603050405020304" pitchFamily="18" charset="0"/>
                <a:cs typeface="Arial" panose="020B0604020202020204" pitchFamily="34" charset="0"/>
              </a:rPr>
              <a:t>dat idee</a:t>
            </a:r>
            <a:r>
              <a:rPr lang="nl-NL" sz="1900">
                <a:effectLst/>
                <a:ea typeface="Times New Roman" panose="02020603050405020304" pitchFamily="18" charset="0"/>
                <a:cs typeface="Arial" panose="020B0604020202020204" pitchFamily="34" charset="0"/>
              </a:rPr>
              <a:t> </a:t>
            </a:r>
            <a:r>
              <a:rPr lang="nl-NL" sz="1900" b="1" u="sng">
                <a:effectLst/>
                <a:ea typeface="Times New Roman" panose="02020603050405020304" pitchFamily="18" charset="0"/>
                <a:cs typeface="Arial" panose="020B0604020202020204" pitchFamily="34" charset="0"/>
              </a:rPr>
              <a:t>ontkrachten</a:t>
            </a:r>
            <a:r>
              <a:rPr lang="nl-NL" sz="1900">
                <a:effectLst/>
                <a:ea typeface="Times New Roman" panose="02020603050405020304" pitchFamily="18" charset="0"/>
                <a:cs typeface="Arial" panose="020B0604020202020204" pitchFamily="34" charset="0"/>
              </a:rPr>
              <a:t> (</a:t>
            </a:r>
            <a:r>
              <a:rPr lang="nl-NL" sz="1900" b="1" i="1">
                <a:effectLst/>
                <a:ea typeface="Times New Roman" panose="02020603050405020304" pitchFamily="18" charset="0"/>
                <a:cs typeface="Arial" panose="020B0604020202020204" pitchFamily="34" charset="0"/>
              </a:rPr>
              <a:t>laten zien dat het niet klopt)</a:t>
            </a:r>
            <a:r>
              <a:rPr lang="nl-NL" sz="1900">
                <a:effectLst/>
                <a:ea typeface="Times New Roman" panose="02020603050405020304" pitchFamily="18" charset="0"/>
                <a:cs typeface="Arial" panose="020B0604020202020204" pitchFamily="34" charset="0"/>
              </a:rPr>
              <a:t>, voordat we zomaar op pad gaan? Als </a:t>
            </a:r>
            <a:r>
              <a:rPr lang="nl-NL" sz="1900">
                <a:ea typeface="Times New Roman" panose="02020603050405020304" pitchFamily="18" charset="0"/>
                <a:cs typeface="Arial" panose="020B0604020202020204" pitchFamily="34" charset="0"/>
              </a:rPr>
              <a:t>jullie</a:t>
            </a:r>
            <a:r>
              <a:rPr lang="nl-NL" sz="1900">
                <a:effectLst/>
                <a:ea typeface="Times New Roman" panose="02020603050405020304" pitchFamily="18" charset="0"/>
                <a:cs typeface="Arial" panose="020B0604020202020204" pitchFamily="34" charset="0"/>
              </a:rPr>
              <a:t> ideeën en plannen niet goed zijn is het </a:t>
            </a:r>
            <a:r>
              <a:rPr lang="nl-NL" sz="1900">
                <a:ea typeface="Times New Roman" panose="02020603050405020304" pitchFamily="18" charset="0"/>
                <a:cs typeface="Arial" panose="020B0604020202020204" pitchFamily="34" charset="0"/>
              </a:rPr>
              <a:t>fijn als i</a:t>
            </a:r>
            <a:r>
              <a:rPr lang="nl-NL" sz="1900">
                <a:effectLst/>
                <a:ea typeface="Times New Roman" panose="02020603050405020304" pitchFamily="18" charset="0"/>
                <a:cs typeface="Arial" panose="020B0604020202020204" pitchFamily="34" charset="0"/>
              </a:rPr>
              <a:t>emand </a:t>
            </a:r>
            <a:r>
              <a:rPr lang="nl-NL" sz="1900" b="1" u="sng">
                <a:effectLst/>
                <a:ea typeface="Times New Roman" panose="02020603050405020304" pitchFamily="18" charset="0"/>
                <a:cs typeface="Arial" panose="020B0604020202020204" pitchFamily="34" charset="0"/>
              </a:rPr>
              <a:t>jullie een spiegel voorhoudt</a:t>
            </a:r>
            <a:r>
              <a:rPr lang="nl-NL" sz="1900">
                <a:effectLst/>
                <a:ea typeface="Times New Roman" panose="02020603050405020304" pitchFamily="18" charset="0"/>
                <a:cs typeface="Arial" panose="020B0604020202020204" pitchFamily="34" charset="0"/>
              </a:rPr>
              <a:t>. Dan kan iemand </a:t>
            </a:r>
            <a:r>
              <a:rPr lang="nl-NL" sz="1900" b="1" i="1">
                <a:effectLst/>
                <a:ea typeface="Times New Roman" panose="02020603050405020304" pitchFamily="18" charset="0"/>
                <a:cs typeface="Arial" panose="020B0604020202020204" pitchFamily="34" charset="0"/>
              </a:rPr>
              <a:t>jullie laten zien dat jullie gedrag verkeerd is</a:t>
            </a:r>
            <a:r>
              <a:rPr lang="nl-NL" sz="1900">
                <a:effectLst/>
                <a:ea typeface="Times New Roman" panose="02020603050405020304" pitchFamily="18" charset="0"/>
                <a:cs typeface="Arial" panose="020B0604020202020204" pitchFamily="34" charset="0"/>
              </a:rPr>
              <a:t>; dat jullie het te snel geloven. Dus laten we het uitzoeken.. Is het een sprookje of realiteit?” </a:t>
            </a:r>
          </a:p>
          <a:p>
            <a:pPr marL="0" lvl="0" indent="0">
              <a:spcBef>
                <a:spcPts val="200"/>
              </a:spcBef>
              <a:spcAft>
                <a:spcPts val="200"/>
              </a:spcAft>
              <a:buNone/>
            </a:pPr>
            <a:r>
              <a:rPr lang="nl-NL" sz="1900">
                <a:effectLst/>
                <a:ea typeface="Times New Roman" panose="02020603050405020304" pitchFamily="18" charset="0"/>
                <a:cs typeface="Arial" panose="020B0604020202020204" pitchFamily="34" charset="0"/>
              </a:rPr>
              <a:t>Tim bladerde snel door naar de laatste pagina en zag een oude kaart. “Er is maar één manier om daar achter te komen,” zei hij met een brede grijns. “Laten we op onderzoek uitgaan!” En zo gingen Emma en Tim toch op een </a:t>
            </a:r>
            <a:r>
              <a:rPr lang="nl-NL" sz="1900" b="1" u="sng">
                <a:effectLst/>
                <a:ea typeface="Times New Roman" panose="02020603050405020304" pitchFamily="18" charset="0"/>
                <a:cs typeface="Arial" panose="020B0604020202020204" pitchFamily="34" charset="0"/>
              </a:rPr>
              <a:t>spectaculaire</a:t>
            </a:r>
            <a:r>
              <a:rPr lang="nl-NL" sz="1900">
                <a:effectLst/>
                <a:ea typeface="Times New Roman" panose="02020603050405020304" pitchFamily="18" charset="0"/>
                <a:cs typeface="Arial" panose="020B0604020202020204" pitchFamily="34" charset="0"/>
              </a:rPr>
              <a:t>, een </a:t>
            </a:r>
            <a:r>
              <a:rPr lang="nl-NL" sz="1900" b="1" i="1">
                <a:effectLst/>
                <a:ea typeface="Times New Roman" panose="02020603050405020304" pitchFamily="18" charset="0"/>
                <a:cs typeface="Arial" panose="020B0604020202020204" pitchFamily="34" charset="0"/>
              </a:rPr>
              <a:t>heel bijzondere</a:t>
            </a:r>
            <a:r>
              <a:rPr lang="nl-NL" sz="1900">
                <a:effectLst/>
                <a:ea typeface="Times New Roman" panose="02020603050405020304" pitchFamily="18" charset="0"/>
                <a:cs typeface="Arial" panose="020B0604020202020204" pitchFamily="34" charset="0"/>
              </a:rPr>
              <a:t> ontdekkingstocht. Denk je dat ze iets zullen vinden?</a:t>
            </a:r>
            <a:endParaRPr lang="nl-NL" sz="1900">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14510"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B</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ontkrachten</a:t>
            </a:r>
          </a:p>
        </p:txBody>
      </p:sp>
      <p:pic>
        <p:nvPicPr>
          <p:cNvPr id="3" name="Afbeelding 2" descr="Afbeelding met boek, Menselijk gezicht, overdekt, persoon&#10;&#10;Automatisch gegenereerde beschrijving">
            <a:extLst>
              <a:ext uri="{FF2B5EF4-FFF2-40B4-BE49-F238E27FC236}">
                <a16:creationId xmlns:a16="http://schemas.microsoft.com/office/drawing/2014/main" id="{1AFFE147-A837-82FE-CF6C-848B4A43B5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50268" y="1226143"/>
            <a:ext cx="5443463" cy="5443463"/>
          </a:xfrm>
          <a:prstGeom prst="rect">
            <a:avLst/>
          </a:prstGeom>
        </p:spPr>
      </p:pic>
      <p:pic>
        <p:nvPicPr>
          <p:cNvPr id="5" name="Afbeelding 4" descr="Afbeelding met tekst, schets&#10;&#10;Automatisch gegenereerde beschrijving">
            <a:extLst>
              <a:ext uri="{FF2B5EF4-FFF2-40B4-BE49-F238E27FC236}">
                <a16:creationId xmlns:a16="http://schemas.microsoft.com/office/drawing/2014/main" id="{F3BAC4CE-AA74-F542-A1AE-862DFA79388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9129" b="79170" l="52214" r="69952">
                        <a14:foregroundMark x1="57620" y1="34717" x2="57620" y2="34717"/>
                        <a14:foregroundMark x1="56870" y1="61947" x2="56870" y2="61947"/>
                        <a14:foregroundMark x1="53645" y1="79170" x2="53645" y2="79170"/>
                      </a14:backgroundRemoval>
                    </a14:imgEffect>
                  </a14:imgLayer>
                </a14:imgProps>
              </a:ext>
              <a:ext uri="{28A0092B-C50C-407E-A947-70E740481C1C}">
                <a14:useLocalDpi xmlns:a14="http://schemas.microsoft.com/office/drawing/2010/main" val="0"/>
              </a:ext>
            </a:extLst>
          </a:blip>
          <a:srcRect l="50000" t="11888" r="27826" b="15145"/>
          <a:stretch/>
        </p:blipFill>
        <p:spPr>
          <a:xfrm>
            <a:off x="3140765" y="3429000"/>
            <a:ext cx="2398643" cy="2633803"/>
          </a:xfrm>
          <a:prstGeom prst="rect">
            <a:avLst/>
          </a:prstGeom>
        </p:spPr>
      </p:pic>
    </p:spTree>
    <p:extLst>
      <p:ext uri="{BB962C8B-B14F-4D97-AF65-F5344CB8AC3E}">
        <p14:creationId xmlns:p14="http://schemas.microsoft.com/office/powerpoint/2010/main" val="2904738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2308324"/>
          </a:xfrm>
          <a:prstGeom prst="rect">
            <a:avLst/>
          </a:prstGeom>
          <a:noFill/>
        </p:spPr>
        <p:txBody>
          <a:bodyPr wrap="square" rtlCol="0">
            <a:spAutoFit/>
          </a:bodyPr>
          <a:lstStyle/>
          <a:p>
            <a:r>
              <a:rPr lang="nl-NL" sz="7200" b="1" u="sng">
                <a:latin typeface="Century Gothic" panose="020B0502020202020204" pitchFamily="34" charset="0"/>
              </a:rPr>
              <a:t>iemand een spiegel voorhouden</a:t>
            </a:r>
          </a:p>
        </p:txBody>
      </p:sp>
      <p:pic>
        <p:nvPicPr>
          <p:cNvPr id="3" name="Afbeelding 2" descr="Afbeelding met kleding, Menselijk gezicht, persoon, boek&#10;&#10;Automatisch gegenereerde beschrijving">
            <a:extLst>
              <a:ext uri="{FF2B5EF4-FFF2-40B4-BE49-F238E27FC236}">
                <a16:creationId xmlns:a16="http://schemas.microsoft.com/office/drawing/2014/main" id="{8666CE54-7CB4-93D9-3D4D-075B26F766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19234" y="2371097"/>
            <a:ext cx="4305532" cy="4305532"/>
          </a:xfrm>
          <a:prstGeom prst="rect">
            <a:avLst/>
          </a:prstGeom>
        </p:spPr>
      </p:pic>
    </p:spTree>
    <p:extLst>
      <p:ext uri="{BB962C8B-B14F-4D97-AF65-F5344CB8AC3E}">
        <p14:creationId xmlns:p14="http://schemas.microsoft.com/office/powerpoint/2010/main" val="1487044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spectaculair</a:t>
            </a:r>
          </a:p>
        </p:txBody>
      </p:sp>
      <p:pic>
        <p:nvPicPr>
          <p:cNvPr id="3" name="Afbeelding 2" descr="Afbeelding met boom, kleding, buitenshuis, persoon&#10;&#10;Automatisch gegenereerde beschrijving">
            <a:extLst>
              <a:ext uri="{FF2B5EF4-FFF2-40B4-BE49-F238E27FC236}">
                <a16:creationId xmlns:a16="http://schemas.microsoft.com/office/drawing/2014/main" id="{78A2218E-6DBB-042E-7713-172119B431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51605" y="1446393"/>
            <a:ext cx="5040789" cy="5040789"/>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83032" y="187234"/>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b="1">
                <a:solidFill>
                  <a:srgbClr val="387038"/>
                </a:solidFill>
                <a:latin typeface="Century Gothic" panose="020B0502020202020204" pitchFamily="34" charset="0"/>
                <a:ea typeface="Calibri"/>
                <a:cs typeface="Times New Roman"/>
              </a:rPr>
              <a:t>iemand een spiegel voorhouden</a:t>
            </a:r>
            <a:endParaRPr lang="nl-NL" sz="4400">
              <a:solidFill>
                <a:srgbClr val="387038"/>
              </a:solidFill>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iemand laten zien dat zijn gedrag verkeerd is</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350" i="1">
                <a:solidFill>
                  <a:srgbClr val="387038"/>
                </a:solidFill>
                <a:latin typeface="Century Gothic" panose="020B0502020202020204" pitchFamily="34" charset="0"/>
                <a:ea typeface="Calibri"/>
                <a:cs typeface="Times New Roman"/>
              </a:rPr>
              <a:t>Opa </a:t>
            </a:r>
            <a:r>
              <a:rPr lang="nl-NL" sz="2350" i="1" u="sng">
                <a:solidFill>
                  <a:srgbClr val="387038"/>
                </a:solidFill>
                <a:latin typeface="Century Gothic" panose="020B0502020202020204" pitchFamily="34" charset="0"/>
                <a:ea typeface="Calibri"/>
                <a:cs typeface="Times New Roman"/>
              </a:rPr>
              <a:t>houdt</a:t>
            </a:r>
            <a:r>
              <a:rPr lang="nl-NL" sz="2350" i="1">
                <a:solidFill>
                  <a:srgbClr val="387038"/>
                </a:solidFill>
                <a:latin typeface="Century Gothic" panose="020B0502020202020204" pitchFamily="34" charset="0"/>
                <a:ea typeface="Calibri"/>
                <a:cs typeface="Times New Roman"/>
              </a:rPr>
              <a:t> Emma en Tim </a:t>
            </a:r>
            <a:r>
              <a:rPr lang="nl-NL" sz="2350" i="1" u="sng">
                <a:solidFill>
                  <a:srgbClr val="387038"/>
                </a:solidFill>
                <a:latin typeface="Century Gothic" panose="020B0502020202020204" pitchFamily="34" charset="0"/>
                <a:ea typeface="Calibri"/>
                <a:cs typeface="Times New Roman"/>
              </a:rPr>
              <a:t>een spiegel voor</a:t>
            </a:r>
            <a:r>
              <a:rPr lang="nl-NL" sz="2350" i="1">
                <a:solidFill>
                  <a:srgbClr val="387038"/>
                </a:solidFill>
                <a:effectLst/>
                <a:latin typeface="Century Gothic" panose="020B0502020202020204" pitchFamily="34" charset="0"/>
                <a:ea typeface="Calibri"/>
                <a:cs typeface="Times New Roman"/>
              </a:rPr>
              <a:t>. Misschien is het verhaal nep.</a:t>
            </a:r>
            <a:endParaRPr lang="nl-NL" sz="235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iemand in onzekerheid laten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3200">
              <a:latin typeface="Century Gothic" panose="020B0502020202020204" pitchFamily="34" charset="0"/>
              <a:ea typeface="Calibri"/>
              <a:cs typeface="Times New Roman"/>
            </a:endParaRPr>
          </a:p>
          <a:p>
            <a:pPr algn="ctr">
              <a:lnSpc>
                <a:spcPct val="107000"/>
              </a:lnSpc>
            </a:pPr>
            <a:r>
              <a:rPr lang="nl-NL" sz="2350" i="1">
                <a:solidFill>
                  <a:srgbClr val="387038"/>
                </a:solidFill>
                <a:latin typeface="Century Gothic" panose="020B0502020202020204" pitchFamily="34" charset="0"/>
                <a:ea typeface="Calibri"/>
                <a:cs typeface="Times New Roman"/>
              </a:rPr>
              <a:t>De juf </a:t>
            </a:r>
            <a:r>
              <a:rPr lang="nl-NL" sz="2350" i="1" u="sng">
                <a:solidFill>
                  <a:srgbClr val="387038"/>
                </a:solidFill>
                <a:latin typeface="Century Gothic" panose="020B0502020202020204" pitchFamily="34" charset="0"/>
                <a:ea typeface="Calibri"/>
                <a:cs typeface="Times New Roman"/>
              </a:rPr>
              <a:t>laat de kinderen in het ongewisse</a:t>
            </a:r>
            <a:r>
              <a:rPr lang="nl-NL" sz="2350" i="1">
                <a:solidFill>
                  <a:srgbClr val="387038"/>
                </a:solidFill>
                <a:latin typeface="Century Gothic" panose="020B0502020202020204" pitchFamily="34" charset="0"/>
                <a:ea typeface="Calibri"/>
                <a:cs typeface="Times New Roman"/>
              </a:rPr>
              <a:t>. Ze verklapt niks. </a:t>
            </a:r>
            <a:endParaRPr lang="nl-NL" sz="235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2">
            <a:extLst>
              <a:ext uri="{FF2B5EF4-FFF2-40B4-BE49-F238E27FC236}">
                <a16:creationId xmlns:a16="http://schemas.microsoft.com/office/drawing/2014/main" id="{A5450396-DD85-513A-DEBA-43972F5E767E}"/>
              </a:ext>
            </a:extLst>
          </p:cNvPr>
          <p:cNvSpPr txBox="1">
            <a:spLocks noChangeArrowheads="1"/>
          </p:cNvSpPr>
          <p:nvPr/>
        </p:nvSpPr>
        <p:spPr bwMode="auto">
          <a:xfrm>
            <a:off x="4668896" y="343333"/>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b="1">
                <a:solidFill>
                  <a:srgbClr val="387038"/>
                </a:solidFill>
                <a:latin typeface="Century Gothic" panose="020B0502020202020204" pitchFamily="34" charset="0"/>
                <a:ea typeface="Calibri"/>
                <a:cs typeface="Times New Roman"/>
              </a:rPr>
              <a:t>iemand in het ongewisse laten</a:t>
            </a:r>
            <a:endParaRPr lang="nl-NL" sz="4400">
              <a:solidFill>
                <a:srgbClr val="387038"/>
              </a:solidFill>
              <a:effectLst/>
              <a:latin typeface="Century Gothic" panose="020B0502020202020204" pitchFamily="34" charset="0"/>
              <a:ea typeface="Calibri"/>
              <a:cs typeface="Times New Roman"/>
            </a:endParaRPr>
          </a:p>
        </p:txBody>
      </p:sp>
      <p:pic>
        <p:nvPicPr>
          <p:cNvPr id="8" name="Afbeelding 7" descr="Afbeelding met kleding, Menselijk gezicht, persoon, boek&#10;&#10;Automatisch gegenereerde beschrijving">
            <a:extLst>
              <a:ext uri="{FF2B5EF4-FFF2-40B4-BE49-F238E27FC236}">
                <a16:creationId xmlns:a16="http://schemas.microsoft.com/office/drawing/2014/main" id="{E3FCCE34-48DA-5498-78E2-6E269B5BF1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0125" y="2839823"/>
            <a:ext cx="2339253" cy="2339253"/>
          </a:xfrm>
          <a:prstGeom prst="rect">
            <a:avLst/>
          </a:prstGeom>
        </p:spPr>
      </p:pic>
      <p:pic>
        <p:nvPicPr>
          <p:cNvPr id="18" name="Afbeelding 17" descr="Afbeelding met persoon, Menselijk gezicht, kleding, muur&#10;&#10;Automatisch gegenereerde beschrijving">
            <a:extLst>
              <a:ext uri="{FF2B5EF4-FFF2-40B4-BE49-F238E27FC236}">
                <a16:creationId xmlns:a16="http://schemas.microsoft.com/office/drawing/2014/main" id="{1DC72F79-5D95-1C22-A85D-4A6ECACF2D2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37863" y="2776274"/>
            <a:ext cx="3385249" cy="2257961"/>
          </a:xfrm>
          <a:prstGeom prst="rect">
            <a:avLst/>
          </a:prstGeom>
        </p:spPr>
      </p:pic>
    </p:spTree>
    <p:extLst>
      <p:ext uri="{BB962C8B-B14F-4D97-AF65-F5344CB8AC3E}">
        <p14:creationId xmlns:p14="http://schemas.microsoft.com/office/powerpoint/2010/main" val="463833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stilstaan bij</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410424" y="243940"/>
            <a:ext cx="455406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800" b="1">
                <a:solidFill>
                  <a:srgbClr val="387038"/>
                </a:solidFill>
                <a:latin typeface="Century Gothic" panose="020B0502020202020204" pitchFamily="34" charset="0"/>
                <a:ea typeface="Calibri"/>
                <a:cs typeface="Times New Roman"/>
              </a:rPr>
              <a:t>v</a:t>
            </a:r>
            <a:r>
              <a:rPr lang="nl-NL" sz="4800" b="1">
                <a:solidFill>
                  <a:srgbClr val="387038"/>
                </a:solidFill>
                <a:effectLst/>
                <a:latin typeface="Century Gothic" panose="020B0502020202020204" pitchFamily="34" charset="0"/>
                <a:ea typeface="Calibri"/>
                <a:cs typeface="Times New Roman"/>
              </a:rPr>
              <a:t>oorbij gaan aan</a:t>
            </a:r>
            <a:endParaRPr lang="nl-NL" sz="48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nadenken over</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“Laten we eerst even </a:t>
            </a:r>
            <a:r>
              <a:rPr lang="nl-NL" sz="2400" i="1" u="sng">
                <a:solidFill>
                  <a:srgbClr val="387038"/>
                </a:solidFill>
                <a:latin typeface="Century Gothic" panose="020B0502020202020204" pitchFamily="34" charset="0"/>
                <a:ea typeface="Calibri"/>
                <a:cs typeface="Times New Roman"/>
              </a:rPr>
              <a:t>stilstaan</a:t>
            </a:r>
            <a:r>
              <a:rPr lang="nl-NL" sz="2400" i="1">
                <a:solidFill>
                  <a:srgbClr val="387038"/>
                </a:solidFill>
                <a:latin typeface="Century Gothic" panose="020B0502020202020204" pitchFamily="34" charset="0"/>
                <a:ea typeface="Calibri"/>
                <a:cs typeface="Times New Roman"/>
              </a:rPr>
              <a:t> bij dit boek. Is dit boek wel echt?” zegt opa.</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geen aandacht besteden of rekening houden met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Hij </a:t>
            </a:r>
            <a:r>
              <a:rPr lang="nl-NL" sz="2400" i="1" u="sng">
                <a:solidFill>
                  <a:srgbClr val="387038"/>
                </a:solidFill>
                <a:latin typeface="Century Gothic" panose="020B0502020202020204" pitchFamily="34" charset="0"/>
                <a:ea typeface="Calibri"/>
                <a:cs typeface="Times New Roman"/>
              </a:rPr>
              <a:t>gaat voorbij aan</a:t>
            </a:r>
            <a:r>
              <a:rPr lang="nl-NL" sz="2400" i="1">
                <a:solidFill>
                  <a:srgbClr val="387038"/>
                </a:solidFill>
                <a:latin typeface="Century Gothic" panose="020B0502020202020204" pitchFamily="34" charset="0"/>
                <a:ea typeface="Calibri"/>
                <a:cs typeface="Times New Roman"/>
              </a:rPr>
              <a:t> haar wens om te praten.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persoon, kleding, Menselijk gezicht, person&#10;&#10;Automatisch gegenereerde beschrijving">
            <a:extLst>
              <a:ext uri="{FF2B5EF4-FFF2-40B4-BE49-F238E27FC236}">
                <a16:creationId xmlns:a16="http://schemas.microsoft.com/office/drawing/2014/main" id="{B4292465-C3CF-6CB4-3576-4E10BACDE58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7630" y="2264714"/>
            <a:ext cx="2925052" cy="2925052"/>
          </a:xfrm>
          <a:prstGeom prst="rect">
            <a:avLst/>
          </a:prstGeom>
        </p:spPr>
      </p:pic>
      <p:pic>
        <p:nvPicPr>
          <p:cNvPr id="9" name="Afbeelding 8" descr="Afbeelding met persoon, kleding, Menselijk gezicht, muur&#10;&#10;Automatisch gegenereerde beschrijving">
            <a:extLst>
              <a:ext uri="{FF2B5EF4-FFF2-40B4-BE49-F238E27FC236}">
                <a16:creationId xmlns:a16="http://schemas.microsoft.com/office/drawing/2014/main" id="{83BB1938-D5A5-7B8F-86CF-203A993489F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17161" y="2946166"/>
            <a:ext cx="3430157" cy="2281055"/>
          </a:xfrm>
          <a:prstGeom prst="rect">
            <a:avLst/>
          </a:prstGeom>
        </p:spPr>
      </p:pic>
    </p:spTree>
    <p:extLst>
      <p:ext uri="{BB962C8B-B14F-4D97-AF65-F5344CB8AC3E}">
        <p14:creationId xmlns:p14="http://schemas.microsoft.com/office/powerpoint/2010/main" val="1890620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a:solidFill>
                  <a:srgbClr val="387038"/>
                </a:solidFill>
                <a:latin typeface="Century Gothic" panose="020B0502020202020204" pitchFamily="34" charset="0"/>
                <a:ea typeface="Calibri"/>
                <a:cs typeface="Times New Roman"/>
              </a:rPr>
              <a:t>identificeren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a:solidFill>
                  <a:srgbClr val="387038"/>
                </a:solidFill>
                <a:effectLst/>
                <a:latin typeface="Century Gothic" panose="020B0502020202020204" pitchFamily="34" charset="0"/>
                <a:ea typeface="Calibri"/>
                <a:cs typeface="Times New Roman"/>
              </a:rPr>
              <a:t>anonimiseren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vaststellen wat iets of wie iemand is</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endParaRPr lang="nl-NL" sz="2400"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Ze willen </a:t>
            </a:r>
            <a:r>
              <a:rPr lang="nl-NL" sz="2400" i="1" u="sng">
                <a:solidFill>
                  <a:srgbClr val="387038"/>
                </a:solidFill>
                <a:latin typeface="Century Gothic" panose="020B0502020202020204" pitchFamily="34" charset="0"/>
                <a:ea typeface="Calibri"/>
                <a:cs typeface="Times New Roman"/>
              </a:rPr>
              <a:t>identificeren</a:t>
            </a:r>
            <a:r>
              <a:rPr lang="nl-NL" sz="2400" i="1">
                <a:solidFill>
                  <a:srgbClr val="387038"/>
                </a:solidFill>
                <a:latin typeface="Century Gothic" panose="020B0502020202020204" pitchFamily="34" charset="0"/>
                <a:ea typeface="Calibri"/>
                <a:cs typeface="Times New Roman"/>
              </a:rPr>
              <a:t> wat voor boek het is</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anoniem maken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24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Deze mevrouw is </a:t>
            </a:r>
            <a:r>
              <a:rPr lang="nl-NL" sz="2400" i="1" u="sng">
                <a:solidFill>
                  <a:srgbClr val="387038"/>
                </a:solidFill>
                <a:latin typeface="Century Gothic" panose="020B0502020202020204" pitchFamily="34" charset="0"/>
                <a:ea typeface="Calibri"/>
                <a:cs typeface="Times New Roman"/>
              </a:rPr>
              <a:t>geanonimiseerd</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persoon, Menselijk gezicht, kleding, boek&#10;&#10;Automatisch gegenereerde beschrijving">
            <a:extLst>
              <a:ext uri="{FF2B5EF4-FFF2-40B4-BE49-F238E27FC236}">
                <a16:creationId xmlns:a16="http://schemas.microsoft.com/office/drawing/2014/main" id="{44867F9F-9D38-8084-A0B5-C5B30A4FB4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8308" y="2525923"/>
            <a:ext cx="2991309" cy="2991309"/>
          </a:xfrm>
          <a:prstGeom prst="rect">
            <a:avLst/>
          </a:prstGeom>
        </p:spPr>
      </p:pic>
      <p:pic>
        <p:nvPicPr>
          <p:cNvPr id="9" name="Afbeelding 8" descr="Afbeelding met kleding, persoon, mouw, muur&#10;&#10;Automatisch gegenereerde beschrijving">
            <a:extLst>
              <a:ext uri="{FF2B5EF4-FFF2-40B4-BE49-F238E27FC236}">
                <a16:creationId xmlns:a16="http://schemas.microsoft.com/office/drawing/2014/main" id="{112CAF67-6499-F092-5041-7D300BEA89F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96352" y="2784251"/>
            <a:ext cx="3460869" cy="2308400"/>
          </a:xfrm>
          <a:prstGeom prst="rect">
            <a:avLst/>
          </a:prstGeom>
        </p:spPr>
      </p:pic>
    </p:spTree>
    <p:extLst>
      <p:ext uri="{BB962C8B-B14F-4D97-AF65-F5344CB8AC3E}">
        <p14:creationId xmlns:p14="http://schemas.microsoft.com/office/powerpoint/2010/main" val="3819153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turbulent</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kalm</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onrustig, onstuimig</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Het was toen een </a:t>
            </a:r>
            <a:r>
              <a:rPr lang="nl-NL" sz="2400" i="1" u="sng">
                <a:solidFill>
                  <a:srgbClr val="387038"/>
                </a:solidFill>
                <a:latin typeface="Century Gothic" panose="020B0502020202020204" pitchFamily="34" charset="0"/>
                <a:ea typeface="Calibri"/>
                <a:cs typeface="Times New Roman"/>
              </a:rPr>
              <a:t>turbulente</a:t>
            </a:r>
            <a:r>
              <a:rPr lang="nl-NL" sz="2400" i="1">
                <a:solidFill>
                  <a:srgbClr val="387038"/>
                </a:solidFill>
                <a:latin typeface="Century Gothic" panose="020B0502020202020204" pitchFamily="34" charset="0"/>
                <a:ea typeface="Calibri"/>
                <a:cs typeface="Times New Roman"/>
              </a:rPr>
              <a:t> tijd</a:t>
            </a:r>
            <a:r>
              <a:rPr lang="nl-NL" sz="2400" i="1">
                <a:solidFill>
                  <a:srgbClr val="387038"/>
                </a:solidFill>
                <a:effectLst/>
                <a:latin typeface="Century Gothic" panose="020B0502020202020204" pitchFamily="34" charset="0"/>
                <a:ea typeface="Calibri"/>
                <a:cs typeface="Times New Roman"/>
              </a:rPr>
              <a:t>. Er werd veel gevochten.</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in rust en evenwicht</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36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De zee is vandaag heel </a:t>
            </a:r>
            <a:r>
              <a:rPr lang="nl-NL" sz="2400" i="1" u="sng">
                <a:solidFill>
                  <a:srgbClr val="387038"/>
                </a:solidFill>
                <a:latin typeface="Century Gothic" panose="020B0502020202020204" pitchFamily="34" charset="0"/>
                <a:ea typeface="Calibri"/>
                <a:cs typeface="Times New Roman"/>
              </a:rPr>
              <a:t>kalm</a:t>
            </a:r>
            <a:r>
              <a:rPr lang="nl-NL" sz="2400" i="1">
                <a:solidFill>
                  <a:srgbClr val="387038"/>
                </a:solidFill>
                <a:latin typeface="Century Gothic" panose="020B0502020202020204" pitchFamily="34" charset="0"/>
                <a:ea typeface="Calibri"/>
                <a:cs typeface="Times New Roman"/>
              </a:rPr>
              <a:t>. Er zijn geen golven.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wolk, hemel, buitenshuis, person&#10;&#10;Automatisch gegenereerde beschrijving">
            <a:extLst>
              <a:ext uri="{FF2B5EF4-FFF2-40B4-BE49-F238E27FC236}">
                <a16:creationId xmlns:a16="http://schemas.microsoft.com/office/drawing/2014/main" id="{B2CE0AB6-39D8-EFE6-4915-C0F63B5EC2C7}"/>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895186" y="2254146"/>
            <a:ext cx="2899023" cy="2899023"/>
          </a:xfrm>
          <a:prstGeom prst="rect">
            <a:avLst/>
          </a:prstGeom>
        </p:spPr>
      </p:pic>
      <p:pic>
        <p:nvPicPr>
          <p:cNvPr id="9" name="Afbeelding 8" descr="Afbeelding met water, persoon, meer, hemel&#10;&#10;Automatisch gegenereerde beschrijving">
            <a:extLst>
              <a:ext uri="{FF2B5EF4-FFF2-40B4-BE49-F238E27FC236}">
                <a16:creationId xmlns:a16="http://schemas.microsoft.com/office/drawing/2014/main" id="{3B69F78F-5120-6C87-B83C-390B3CE0ACE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39978" y="2482229"/>
            <a:ext cx="3568190" cy="2379982"/>
          </a:xfrm>
          <a:prstGeom prst="rect">
            <a:avLst/>
          </a:prstGeom>
        </p:spPr>
      </p:pic>
    </p:spTree>
    <p:extLst>
      <p:ext uri="{BB962C8B-B14F-4D97-AF65-F5344CB8AC3E}">
        <p14:creationId xmlns:p14="http://schemas.microsoft.com/office/powerpoint/2010/main" val="2431690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a:solidFill>
                  <a:srgbClr val="387038"/>
                </a:solidFill>
                <a:latin typeface="Century Gothic" panose="020B0502020202020204" pitchFamily="34" charset="0"/>
                <a:ea typeface="Calibri"/>
                <a:cs typeface="Times New Roman"/>
              </a:rPr>
              <a:t>spectaculair</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saai</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heel bijzonder, heel spannend</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Emma en Tim gingen op een </a:t>
            </a:r>
            <a:r>
              <a:rPr lang="nl-NL" sz="2400" i="1" u="sng">
                <a:solidFill>
                  <a:srgbClr val="387038"/>
                </a:solidFill>
                <a:latin typeface="Century Gothic" panose="020B0502020202020204" pitchFamily="34" charset="0"/>
                <a:ea typeface="Calibri"/>
                <a:cs typeface="Times New Roman"/>
              </a:rPr>
              <a:t>spectaculaire</a:t>
            </a:r>
            <a:r>
              <a:rPr lang="nl-NL" sz="2400" i="1">
                <a:solidFill>
                  <a:srgbClr val="387038"/>
                </a:solidFill>
                <a:latin typeface="Century Gothic" panose="020B0502020202020204" pitchFamily="34" charset="0"/>
                <a:ea typeface="Calibri"/>
                <a:cs typeface="Times New Roman"/>
              </a:rPr>
              <a:t> ontdekkingstocht</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niet bijzonder, niet spannend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Deze schooldag is heel erg </a:t>
            </a:r>
            <a:r>
              <a:rPr lang="nl-NL" sz="2400" i="1" u="sng">
                <a:solidFill>
                  <a:srgbClr val="387038"/>
                </a:solidFill>
                <a:latin typeface="Century Gothic" panose="020B0502020202020204" pitchFamily="34" charset="0"/>
                <a:ea typeface="Calibri"/>
                <a:cs typeface="Times New Roman"/>
              </a:rPr>
              <a:t>saai</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boom, kleding, buitenshuis, persoon&#10;&#10;Automatisch gegenereerde beschrijving">
            <a:extLst>
              <a:ext uri="{FF2B5EF4-FFF2-40B4-BE49-F238E27FC236}">
                <a16:creationId xmlns:a16="http://schemas.microsoft.com/office/drawing/2014/main" id="{CDE46D95-8CC9-E17B-2B89-C78B57F615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1868" y="2489483"/>
            <a:ext cx="2687492" cy="2687492"/>
          </a:xfrm>
          <a:prstGeom prst="rect">
            <a:avLst/>
          </a:prstGeom>
        </p:spPr>
      </p:pic>
      <p:pic>
        <p:nvPicPr>
          <p:cNvPr id="9" name="Afbeelding 8" descr="Afbeelding met kleding, persoon, Menselijk gezicht, overdekt&#10;&#10;Automatisch gegenereerde beschrijving">
            <a:extLst>
              <a:ext uri="{FF2B5EF4-FFF2-40B4-BE49-F238E27FC236}">
                <a16:creationId xmlns:a16="http://schemas.microsoft.com/office/drawing/2014/main" id="{69977C93-8EEE-407C-6E40-1A0D087417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73311" y="2651838"/>
            <a:ext cx="3517857" cy="2346411"/>
          </a:xfrm>
          <a:prstGeom prst="rect">
            <a:avLst/>
          </a:prstGeom>
        </p:spPr>
      </p:pic>
    </p:spTree>
    <p:extLst>
      <p:ext uri="{BB962C8B-B14F-4D97-AF65-F5344CB8AC3E}">
        <p14:creationId xmlns:p14="http://schemas.microsoft.com/office/powerpoint/2010/main" val="2967928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verifiëren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ontkrachten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aantonen dat iets echt, juist is</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36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Ik ga </a:t>
            </a:r>
            <a:r>
              <a:rPr lang="nl-NL" sz="2400" i="1" u="sng">
                <a:solidFill>
                  <a:srgbClr val="387038"/>
                </a:solidFill>
                <a:latin typeface="Century Gothic" panose="020B0502020202020204" pitchFamily="34" charset="0"/>
                <a:ea typeface="Calibri"/>
                <a:cs typeface="Times New Roman"/>
              </a:rPr>
              <a:t>verifiëren</a:t>
            </a:r>
            <a:r>
              <a:rPr lang="nl-NL" sz="2400" i="1">
                <a:solidFill>
                  <a:srgbClr val="387038"/>
                </a:solidFill>
                <a:latin typeface="Century Gothic" panose="020B0502020202020204" pitchFamily="34" charset="0"/>
                <a:ea typeface="Calibri"/>
                <a:cs typeface="Times New Roman"/>
              </a:rPr>
              <a:t> of het schilderij echt is</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laten zien dat iets niet klopt</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3200">
              <a:effectLst/>
              <a:latin typeface="Century Gothic" panose="020B0502020202020204" pitchFamily="34" charset="0"/>
              <a:ea typeface="Calibri"/>
              <a:cs typeface="Times New Roman"/>
            </a:endParaRPr>
          </a:p>
          <a:p>
            <a:pPr algn="ctr">
              <a:lnSpc>
                <a:spcPct val="107000"/>
              </a:lnSpc>
            </a:pPr>
            <a:r>
              <a:rPr lang="nl-NL" sz="2400" i="1">
                <a:solidFill>
                  <a:srgbClr val="387038"/>
                </a:solidFill>
                <a:effectLst/>
                <a:latin typeface="Century Gothic" panose="020B0502020202020204" pitchFamily="34" charset="0"/>
                <a:ea typeface="Calibri"/>
                <a:cs typeface="Times New Roman"/>
              </a:rPr>
              <a:t>Opa probeerde te </a:t>
            </a:r>
            <a:r>
              <a:rPr lang="nl-NL" sz="2400" i="1" u="sng">
                <a:solidFill>
                  <a:srgbClr val="387038"/>
                </a:solidFill>
                <a:effectLst/>
                <a:latin typeface="Century Gothic" panose="020B0502020202020204" pitchFamily="34" charset="0"/>
                <a:ea typeface="Calibri"/>
                <a:cs typeface="Times New Roman"/>
              </a:rPr>
              <a:t>ontkrachten</a:t>
            </a:r>
            <a:r>
              <a:rPr lang="nl-NL" sz="2400" i="1">
                <a:solidFill>
                  <a:srgbClr val="387038"/>
                </a:solidFill>
                <a:effectLst/>
                <a:latin typeface="Century Gothic" panose="020B0502020202020204" pitchFamily="34" charset="0"/>
                <a:ea typeface="Calibri"/>
                <a:cs typeface="Times New Roman"/>
              </a:rPr>
              <a:t> dat het verhaal echt was</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clipart, tekenfilm, tekening, illustratie&#10;&#10;Automatisch gegenereerde beschrijving">
            <a:extLst>
              <a:ext uri="{FF2B5EF4-FFF2-40B4-BE49-F238E27FC236}">
                <a16:creationId xmlns:a16="http://schemas.microsoft.com/office/drawing/2014/main" id="{CC231EBD-4AD0-8B21-266B-E88B5BB56B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3200" y="2622358"/>
            <a:ext cx="3493102" cy="2515033"/>
          </a:xfrm>
          <a:prstGeom prst="rect">
            <a:avLst/>
          </a:prstGeom>
        </p:spPr>
      </p:pic>
      <p:pic>
        <p:nvPicPr>
          <p:cNvPr id="18" name="Afbeelding 17">
            <a:extLst>
              <a:ext uri="{FF2B5EF4-FFF2-40B4-BE49-F238E27FC236}">
                <a16:creationId xmlns:a16="http://schemas.microsoft.com/office/drawing/2014/main" id="{4F7C0A47-0E97-DFFA-C41B-520E333889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56096" y="2464343"/>
            <a:ext cx="2709629" cy="2699442"/>
          </a:xfrm>
          <a:prstGeom prst="rect">
            <a:avLst/>
          </a:prstGeom>
        </p:spPr>
      </p:pic>
    </p:spTree>
    <p:extLst>
      <p:ext uri="{BB962C8B-B14F-4D97-AF65-F5344CB8AC3E}">
        <p14:creationId xmlns:p14="http://schemas.microsoft.com/office/powerpoint/2010/main" val="1080183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10 – 4 maart 2025</a:t>
            </a:r>
          </a:p>
          <a:p>
            <a:r>
              <a:rPr lang="nl-NL">
                <a:solidFill>
                  <a:srgbClr val="C00000"/>
                </a:solidFill>
                <a:latin typeface="Century Gothic" panose="020B0502020202020204" pitchFamily="34" charset="0"/>
              </a:rPr>
              <a:t>Niveau 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Marjan ter Harmsel</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217624" y="358425"/>
            <a:ext cx="4786778"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314483" y="334625"/>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het fragment</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333084" y="2834324"/>
            <a:ext cx="2808311"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313288" y="2901619"/>
            <a:ext cx="2808311"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h</a:t>
            </a:r>
            <a:r>
              <a:rPr lang="nl-NL" sz="3600">
                <a:effectLst/>
                <a:latin typeface="Century Gothic" panose="020B0502020202020204" pitchFamily="34" charset="0"/>
                <a:ea typeface="Calibri"/>
                <a:cs typeface="Times New Roman"/>
              </a:rPr>
              <a:t>et muziek-fragment</a:t>
            </a:r>
          </a:p>
        </p:txBody>
      </p:sp>
      <p:sp>
        <p:nvSpPr>
          <p:cNvPr id="18" name="Text Box 14">
            <a:extLst>
              <a:ext uri="{FF2B5EF4-FFF2-40B4-BE49-F238E27FC236}">
                <a16:creationId xmlns:a16="http://schemas.microsoft.com/office/drawing/2014/main" id="{85D7DD60-F4AA-AD34-A265-146B167D02FE}"/>
              </a:ext>
            </a:extLst>
          </p:cNvPr>
          <p:cNvSpPr txBox="1"/>
          <p:nvPr/>
        </p:nvSpPr>
        <p:spPr>
          <a:xfrm>
            <a:off x="3381533" y="2708920"/>
            <a:ext cx="2547603" cy="100811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419819" y="2834324"/>
            <a:ext cx="238305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het film-fragment</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101079" y="2708920"/>
            <a:ext cx="2611399" cy="100811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5890797" y="2809786"/>
            <a:ext cx="2951134"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het boek- fragment</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101079" y="386052"/>
            <a:ext cx="2766732" cy="61063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101079" y="418592"/>
            <a:ext cx="3207285"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het gedeelte</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1" name="Afbeelding 20">
            <a:extLst>
              <a:ext uri="{FF2B5EF4-FFF2-40B4-BE49-F238E27FC236}">
                <a16:creationId xmlns:a16="http://schemas.microsoft.com/office/drawing/2014/main" id="{8307D49D-A966-7E9A-CDF7-5D2216D093E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77746" y="3825740"/>
            <a:ext cx="2195067" cy="2170264"/>
          </a:xfrm>
          <a:prstGeom prst="rect">
            <a:avLst/>
          </a:prstGeom>
        </p:spPr>
      </p:pic>
      <p:pic>
        <p:nvPicPr>
          <p:cNvPr id="23" name="Afbeelding 22" descr="Afbeelding met tekst, elektronica, schermopname, multimedia&#10;&#10;Automatisch gegenereerde beschrijving">
            <a:extLst>
              <a:ext uri="{FF2B5EF4-FFF2-40B4-BE49-F238E27FC236}">
                <a16:creationId xmlns:a16="http://schemas.microsoft.com/office/drawing/2014/main" id="{B7643742-696E-4BAE-EB2A-5FA3686453A4}"/>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3324597" y="4081596"/>
            <a:ext cx="2661474" cy="1748667"/>
          </a:xfrm>
          <a:prstGeom prst="rect">
            <a:avLst/>
          </a:prstGeom>
        </p:spPr>
      </p:pic>
      <p:pic>
        <p:nvPicPr>
          <p:cNvPr id="25" name="Afbeelding 24" descr="Afbeelding met tekst, handschrift, Lettertype, inkt&#10;&#10;Automatisch gegenereerde beschrijving">
            <a:extLst>
              <a:ext uri="{FF2B5EF4-FFF2-40B4-BE49-F238E27FC236}">
                <a16:creationId xmlns:a16="http://schemas.microsoft.com/office/drawing/2014/main" id="{2CC42758-CBB1-194A-9944-839961C533F0}"/>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408435" y="4050201"/>
            <a:ext cx="2618015" cy="1695829"/>
          </a:xfrm>
          <a:prstGeom prst="rect">
            <a:avLst/>
          </a:prstGeom>
        </p:spPr>
      </p:pic>
      <p:sp>
        <p:nvSpPr>
          <p:cNvPr id="26" name="Ovaal 25">
            <a:extLst>
              <a:ext uri="{FF2B5EF4-FFF2-40B4-BE49-F238E27FC236}">
                <a16:creationId xmlns:a16="http://schemas.microsoft.com/office/drawing/2014/main" id="{9417003E-5F66-F363-57E2-459EBAEB4679}"/>
              </a:ext>
            </a:extLst>
          </p:cNvPr>
          <p:cNvSpPr/>
          <p:nvPr/>
        </p:nvSpPr>
        <p:spPr>
          <a:xfrm>
            <a:off x="365645" y="4682320"/>
            <a:ext cx="1349450" cy="596296"/>
          </a:xfrm>
          <a:prstGeom prst="ellipse">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nl-NL"/>
          </a:p>
        </p:txBody>
      </p:sp>
    </p:spTree>
    <p:extLst>
      <p:ext uri="{BB962C8B-B14F-4D97-AF65-F5344CB8AC3E}">
        <p14:creationId xmlns:p14="http://schemas.microsoft.com/office/powerpoint/2010/main" val="1070202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5708" y="4569248"/>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97271" y="4578005"/>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onlangs</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75859" y="4071691"/>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018934" y="4070862"/>
            <a:ext cx="3212596"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momenteel</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09074" y="354381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09076" y="3543817"/>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binnenkort</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37321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2371453" y="351652"/>
            <a:ext cx="6417317"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u="sng">
                <a:solidFill>
                  <a:srgbClr val="387038"/>
                </a:solidFill>
                <a:latin typeface="Century Gothic" panose="020B0502020202020204" pitchFamily="34" charset="0"/>
                <a:ea typeface="Calibri"/>
                <a:cs typeface="Times New Roman"/>
              </a:rPr>
              <a:t>Onlangs</a:t>
            </a:r>
            <a:r>
              <a:rPr lang="nl-NL" sz="2400" i="1">
                <a:solidFill>
                  <a:srgbClr val="387038"/>
                </a:solidFill>
                <a:latin typeface="Century Gothic" panose="020B0502020202020204" pitchFamily="34" charset="0"/>
                <a:ea typeface="Calibri"/>
                <a:cs typeface="Times New Roman"/>
              </a:rPr>
              <a:t> ontdekte Emma een oud boek op zolder. </a:t>
            </a:r>
            <a:endParaRPr lang="nl-NL" sz="2400">
              <a:effectLst/>
              <a:ea typeface="Calibri"/>
              <a:cs typeface="Times New Roman"/>
            </a:endParaRPr>
          </a:p>
        </p:txBody>
      </p:sp>
      <p:sp>
        <p:nvSpPr>
          <p:cNvPr id="9" name="Text Box 14">
            <a:extLst>
              <a:ext uri="{FF2B5EF4-FFF2-40B4-BE49-F238E27FC236}">
                <a16:creationId xmlns:a16="http://schemas.microsoft.com/office/drawing/2014/main" id="{F7851EE4-2756-BB84-53D1-CC531BF4F83E}"/>
              </a:ext>
            </a:extLst>
          </p:cNvPr>
          <p:cNvSpPr txBox="1"/>
          <p:nvPr/>
        </p:nvSpPr>
        <p:spPr>
          <a:xfrm>
            <a:off x="3316182" y="4985736"/>
            <a:ext cx="2455288" cy="50405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0" name="Tekstvak 2">
            <a:extLst>
              <a:ext uri="{FF2B5EF4-FFF2-40B4-BE49-F238E27FC236}">
                <a16:creationId xmlns:a16="http://schemas.microsoft.com/office/drawing/2014/main" id="{85E562CC-A4BD-8469-C6F9-67A47D510F7A}"/>
              </a:ext>
            </a:extLst>
          </p:cNvPr>
          <p:cNvSpPr txBox="1">
            <a:spLocks noChangeArrowheads="1"/>
          </p:cNvSpPr>
          <p:nvPr/>
        </p:nvSpPr>
        <p:spPr bwMode="auto">
          <a:xfrm>
            <a:off x="3275859" y="5000251"/>
            <a:ext cx="2654158" cy="47343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nu</a:t>
            </a:r>
            <a:endParaRPr lang="nl-NL" sz="1050">
              <a:effectLst/>
              <a:latin typeface="Century Gothic" panose="020B0502020202020204" pitchFamily="34" charset="0"/>
              <a:ea typeface="Calibri"/>
              <a:cs typeface="Times New Roman"/>
            </a:endParaRPr>
          </a:p>
        </p:txBody>
      </p:sp>
      <p:sp>
        <p:nvSpPr>
          <p:cNvPr id="11" name="Text Box 14">
            <a:extLst>
              <a:ext uri="{FF2B5EF4-FFF2-40B4-BE49-F238E27FC236}">
                <a16:creationId xmlns:a16="http://schemas.microsoft.com/office/drawing/2014/main" id="{0D671AE5-CA11-7EC0-C8D0-DDE7CBC60DCF}"/>
              </a:ext>
            </a:extLst>
          </p:cNvPr>
          <p:cNvSpPr txBox="1"/>
          <p:nvPr/>
        </p:nvSpPr>
        <p:spPr>
          <a:xfrm>
            <a:off x="426858" y="5478594"/>
            <a:ext cx="2455288" cy="54269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4" name="Tekstvak 2">
            <a:extLst>
              <a:ext uri="{FF2B5EF4-FFF2-40B4-BE49-F238E27FC236}">
                <a16:creationId xmlns:a16="http://schemas.microsoft.com/office/drawing/2014/main" id="{1E6E9AE8-BC7A-1F8A-7E2A-0700140D23D8}"/>
              </a:ext>
            </a:extLst>
          </p:cNvPr>
          <p:cNvSpPr txBox="1">
            <a:spLocks noChangeArrowheads="1"/>
          </p:cNvSpPr>
          <p:nvPr/>
        </p:nvSpPr>
        <p:spPr bwMode="auto">
          <a:xfrm>
            <a:off x="386535" y="5493109"/>
            <a:ext cx="2654158" cy="47343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kort geleden</a:t>
            </a:r>
            <a:endParaRPr lang="nl-NL" sz="1050">
              <a:effectLst/>
              <a:latin typeface="Century Gothic" panose="020B0502020202020204" pitchFamily="34" charset="0"/>
              <a:ea typeface="Calibri"/>
              <a:cs typeface="Times New Roman"/>
            </a:endParaRPr>
          </a:p>
        </p:txBody>
      </p:sp>
      <p:sp>
        <p:nvSpPr>
          <p:cNvPr id="25" name="Tekstvak 24">
            <a:extLst>
              <a:ext uri="{FF2B5EF4-FFF2-40B4-BE49-F238E27FC236}">
                <a16:creationId xmlns:a16="http://schemas.microsoft.com/office/drawing/2014/main" id="{4E74CB80-6619-FBFE-5C3C-0AE4E8451755}"/>
              </a:ext>
            </a:extLst>
          </p:cNvPr>
          <p:cNvSpPr txBox="1"/>
          <p:nvPr/>
        </p:nvSpPr>
        <p:spPr>
          <a:xfrm>
            <a:off x="72008" y="2348880"/>
            <a:ext cx="9036496" cy="400110"/>
          </a:xfrm>
          <a:prstGeom prst="rect">
            <a:avLst/>
          </a:prstGeom>
          <a:noFill/>
          <a:ln w="25400">
            <a:solidFill>
              <a:schemeClr val="accent1"/>
            </a:solidFill>
          </a:ln>
        </p:spPr>
        <p:txBody>
          <a:bodyPr wrap="square" rtlCol="0">
            <a:spAutoFit/>
          </a:bodyPr>
          <a:lstStyle/>
          <a:p>
            <a:r>
              <a:rPr lang="nl-NL" sz="2000">
                <a:latin typeface="Aharoni" panose="02010803020104030203" pitchFamily="2" charset="-79"/>
                <a:cs typeface="Aharoni" panose="02010803020104030203" pitchFamily="2" charset="-79"/>
              </a:rPr>
              <a:t>maandag   dinsdag   woensdag   donderdag   vrijdag   zaterdag   zondag</a:t>
            </a:r>
          </a:p>
        </p:txBody>
      </p:sp>
      <p:pic>
        <p:nvPicPr>
          <p:cNvPr id="26" name="Picture 2" descr="C:\Users\Kosterm\Downloads\shutterstock_1221604048.jpg">
            <a:extLst>
              <a:ext uri="{FF2B5EF4-FFF2-40B4-BE49-F238E27FC236}">
                <a16:creationId xmlns:a16="http://schemas.microsoft.com/office/drawing/2014/main" id="{9B27AAA5-A3A5-276E-6155-3F02B9AB872D}"/>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24977" y="548680"/>
            <a:ext cx="1570759" cy="1596794"/>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Rechte verbindingslijn met pijl 27">
            <a:extLst>
              <a:ext uri="{FF2B5EF4-FFF2-40B4-BE49-F238E27FC236}">
                <a16:creationId xmlns:a16="http://schemas.microsoft.com/office/drawing/2014/main" id="{CB7F0B28-8286-B872-0211-A96A42A250AE}"/>
              </a:ext>
            </a:extLst>
          </p:cNvPr>
          <p:cNvCxnSpPr/>
          <p:nvPr/>
        </p:nvCxnSpPr>
        <p:spPr>
          <a:xfrm flipH="1" flipV="1">
            <a:off x="624977" y="2770071"/>
            <a:ext cx="1030698" cy="1723417"/>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Rechte verbindingslijn met pijl 28">
            <a:extLst>
              <a:ext uri="{FF2B5EF4-FFF2-40B4-BE49-F238E27FC236}">
                <a16:creationId xmlns:a16="http://schemas.microsoft.com/office/drawing/2014/main" id="{A94C3535-6BF5-8803-BAE8-81B9EFBED991}"/>
              </a:ext>
            </a:extLst>
          </p:cNvPr>
          <p:cNvCxnSpPr/>
          <p:nvPr/>
        </p:nvCxnSpPr>
        <p:spPr>
          <a:xfrm flipV="1">
            <a:off x="4067944" y="2770071"/>
            <a:ext cx="468052" cy="1162986"/>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Rechte verbindingslijn met pijl 29">
            <a:extLst>
              <a:ext uri="{FF2B5EF4-FFF2-40B4-BE49-F238E27FC236}">
                <a16:creationId xmlns:a16="http://schemas.microsoft.com/office/drawing/2014/main" id="{8F3B0A85-1872-5FF2-F08E-B6F4FDF16E35}"/>
              </a:ext>
            </a:extLst>
          </p:cNvPr>
          <p:cNvCxnSpPr/>
          <p:nvPr/>
        </p:nvCxnSpPr>
        <p:spPr>
          <a:xfrm flipV="1">
            <a:off x="6804248" y="2770071"/>
            <a:ext cx="665619" cy="677969"/>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2" name="Picture 2" descr="P:\Onderwijs\MPO-0470_TME-GRON\MET WOORDEN IN DE WEER\9. Licentievrije plaatjes\cirkels\circle-transp-red4.png">
            <a:extLst>
              <a:ext uri="{FF2B5EF4-FFF2-40B4-BE49-F238E27FC236}">
                <a16:creationId xmlns:a16="http://schemas.microsoft.com/office/drawing/2014/main" id="{F2E56BC6-E7AA-50F0-92F9-190349B3F85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95936" y="2128081"/>
            <a:ext cx="1800200" cy="841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017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3987611" y="715925"/>
            <a:ext cx="2294033" cy="102955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3839457" y="755532"/>
            <a:ext cx="2571472"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a:latin typeface="Century Gothic" panose="020B0502020202020204" pitchFamily="34" charset="0"/>
                <a:ea typeface="Calibri"/>
                <a:cs typeface="Times New Roman"/>
              </a:rPr>
              <a:t>de trouwring</a:t>
            </a:r>
            <a:endParaRPr lang="nl-NL" sz="3600">
              <a:effectLst/>
              <a:latin typeface="Century Gothic" panose="020B0502020202020204" pitchFamily="34" charset="0"/>
              <a:ea typeface="Calibri"/>
              <a:cs typeface="Times New Roman"/>
            </a:endParaRPr>
          </a:p>
        </p:txBody>
      </p:sp>
      <p:sp>
        <p:nvSpPr>
          <p:cNvPr id="14" name="Text Box 14">
            <a:extLst>
              <a:ext uri="{FF2B5EF4-FFF2-40B4-BE49-F238E27FC236}">
                <a16:creationId xmlns:a16="http://schemas.microsoft.com/office/drawing/2014/main" id="{B7594A3B-3117-84CE-C300-FB96E5ED269D}"/>
              </a:ext>
            </a:extLst>
          </p:cNvPr>
          <p:cNvSpPr txBox="1"/>
          <p:nvPr/>
        </p:nvSpPr>
        <p:spPr>
          <a:xfrm>
            <a:off x="1854641" y="5013175"/>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1854643" y="5013176"/>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beitelen</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a:endCxn id="19" idx="2"/>
          </p:cNvCxnSpPr>
          <p:nvPr/>
        </p:nvCxnSpPr>
        <p:spPr>
          <a:xfrm flipV="1">
            <a:off x="4867955" y="1745479"/>
            <a:ext cx="266673" cy="763633"/>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3157053" y="2498887"/>
            <a:ext cx="454403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3099038" y="2445491"/>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inscriptie</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1411860" y="3392622"/>
            <a:ext cx="7480619" cy="105745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1411860" y="3430324"/>
            <a:ext cx="8207628" cy="32233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het opschrift, gebeiteld of gegraveerd in steen, metaal of ander hard materiaal</a:t>
            </a:r>
            <a:endParaRPr lang="nl-NL" sz="1100">
              <a:effectLst/>
              <a:latin typeface="Century Gothic" panose="020B0502020202020204" pitchFamily="34" charset="0"/>
              <a:ea typeface="Calibri"/>
              <a:cs typeface="Times New Roman"/>
            </a:endParaRPr>
          </a:p>
        </p:txBody>
      </p:sp>
      <p:cxnSp>
        <p:nvCxnSpPr>
          <p:cNvPr id="29" name="Rechte verbindingslijn 28">
            <a:extLst>
              <a:ext uri="{FF2B5EF4-FFF2-40B4-BE49-F238E27FC236}">
                <a16:creationId xmlns:a16="http://schemas.microsoft.com/office/drawing/2014/main" id="{10445519-6BAB-CA4B-0B0C-EF80D4D34E4C}"/>
              </a:ext>
            </a:extLst>
          </p:cNvPr>
          <p:cNvCxnSpPr>
            <a:cxnSpLocks/>
          </p:cNvCxnSpPr>
          <p:nvPr/>
        </p:nvCxnSpPr>
        <p:spPr>
          <a:xfrm flipV="1">
            <a:off x="3157053" y="4450079"/>
            <a:ext cx="1372258" cy="56309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23" name="Afbeelding 22" descr="Afbeelding met boek, houten, overdekt, hout&#10;&#10;Automatisch gegenereerde beschrijving">
            <a:extLst>
              <a:ext uri="{FF2B5EF4-FFF2-40B4-BE49-F238E27FC236}">
                <a16:creationId xmlns:a16="http://schemas.microsoft.com/office/drawing/2014/main" id="{0075144B-1F7E-B15C-28BB-ACE9201A9E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8336" y="572687"/>
            <a:ext cx="2584929" cy="2584929"/>
          </a:xfrm>
          <a:prstGeom prst="rect">
            <a:avLst/>
          </a:prstGeom>
        </p:spPr>
      </p:pic>
      <p:pic>
        <p:nvPicPr>
          <p:cNvPr id="25" name="Afbeelding 24" descr="Afbeelding met persoon, kleding, person, drinken&#10;&#10;Automatisch gegenereerde beschrijving">
            <a:extLst>
              <a:ext uri="{FF2B5EF4-FFF2-40B4-BE49-F238E27FC236}">
                <a16:creationId xmlns:a16="http://schemas.microsoft.com/office/drawing/2014/main" id="{06A542DE-9A6D-CEE8-1EC3-B5444A9D3D4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11029" y="4551003"/>
            <a:ext cx="2599591" cy="1733927"/>
          </a:xfrm>
          <a:prstGeom prst="rect">
            <a:avLst/>
          </a:prstGeom>
        </p:spPr>
      </p:pic>
      <p:pic>
        <p:nvPicPr>
          <p:cNvPr id="28" name="Afbeelding 27" descr="Afbeelding met bloem, accessoire, brief, Modeaccessoire&#10;&#10;Automatisch gegenereerde beschrijving">
            <a:extLst>
              <a:ext uri="{FF2B5EF4-FFF2-40B4-BE49-F238E27FC236}">
                <a16:creationId xmlns:a16="http://schemas.microsoft.com/office/drawing/2014/main" id="{57128AEE-1062-2B72-2873-48C30449B3AF}"/>
              </a:ext>
            </a:extLst>
          </p:cNvPr>
          <p:cNvPicPr>
            <a:picLocks noChangeAspect="1"/>
          </p:cNvPicPr>
          <p:nvPr/>
        </p:nvPicPr>
        <p:blipFill>
          <a:blip r:embed="rId5">
            <a:extLst>
              <a:ext uri="{28A0092B-C50C-407E-A947-70E740481C1C}">
                <a14:useLocalDpi xmlns:a14="http://schemas.microsoft.com/office/drawing/2010/main" val="0"/>
              </a:ext>
            </a:extLst>
          </a:blip>
          <a:srcRect l="32106" t="43269" r="32453" b="24718"/>
          <a:stretch/>
        </p:blipFill>
        <p:spPr>
          <a:xfrm>
            <a:off x="6383374" y="892020"/>
            <a:ext cx="2437099" cy="1468286"/>
          </a:xfrm>
          <a:prstGeom prst="rect">
            <a:avLst/>
          </a:prstGeom>
        </p:spPr>
      </p:pic>
    </p:spTree>
    <p:extLst>
      <p:ext uri="{BB962C8B-B14F-4D97-AF65-F5344CB8AC3E}">
        <p14:creationId xmlns:p14="http://schemas.microsoft.com/office/powerpoint/2010/main" val="39124452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494085"/>
          </a:xfrm>
          <a:prstGeom prst="rect">
            <a:avLst/>
          </a:prstGeom>
          <a:noFill/>
        </p:spPr>
        <p:txBody>
          <a:bodyPr wrap="square" rtlCol="0">
            <a:spAutoFit/>
          </a:bodyPr>
          <a:lstStyle/>
          <a:p>
            <a:pPr fontAlgn="t"/>
            <a:r>
              <a:rPr lang="nl-NL" sz="7000" b="1" u="sng">
                <a:solidFill>
                  <a:prstClr val="black"/>
                </a:solidFill>
                <a:latin typeface="Century Gothic" panose="020B0502020202020204" pitchFamily="34" charset="0"/>
              </a:rPr>
              <a:t>de dynastie</a:t>
            </a:r>
            <a:br>
              <a:rPr lang="nl-NL" sz="8000" b="1" u="sng">
                <a:solidFill>
                  <a:prstClr val="black"/>
                </a:solidFill>
                <a:latin typeface="Century Gothic" panose="020B0502020202020204" pitchFamily="34" charset="0"/>
              </a:rPr>
            </a:br>
            <a:r>
              <a:rPr lang="nl-NL" sz="4800">
                <a:solidFill>
                  <a:prstClr val="black"/>
                </a:solidFill>
                <a:latin typeface="Century Gothic" panose="020B0502020202020204" pitchFamily="34" charset="0"/>
              </a:rPr>
              <a:t>= </a:t>
            </a:r>
            <a:r>
              <a:rPr lang="nl-NL" sz="4400">
                <a:latin typeface="Century Gothic" panose="020B0502020202020204" pitchFamily="34" charset="0"/>
              </a:rPr>
              <a:t>de familie die aan de macht is, het vorstenhuis</a:t>
            </a: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1400" i="1">
              <a:solidFill>
                <a:srgbClr val="387038"/>
              </a:solidFill>
              <a:latin typeface="Century Gothic" panose="020B0502020202020204" pitchFamily="34" charset="0"/>
              <a:cs typeface="Times New Roman"/>
            </a:endParaRPr>
          </a:p>
          <a:p>
            <a:endParaRPr lang="nl-NL" sz="3600" i="1">
              <a:solidFill>
                <a:srgbClr val="387038"/>
              </a:solidFill>
              <a:latin typeface="Century Gothic" panose="020B0502020202020204" pitchFamily="34" charset="0"/>
              <a:cs typeface="Times New Roman"/>
            </a:endParaRPr>
          </a:p>
          <a:p>
            <a:endParaRPr lang="nl-NL" sz="3600" i="1">
              <a:solidFill>
                <a:srgbClr val="387038"/>
              </a:solidFill>
              <a:latin typeface="Century Gothic" panose="020B0502020202020204" pitchFamily="34" charset="0"/>
              <a:cs typeface="Times New Roman"/>
            </a:endParaRPr>
          </a:p>
          <a:p>
            <a:r>
              <a:rPr lang="nl-NL" sz="2800" i="1">
                <a:solidFill>
                  <a:srgbClr val="387038"/>
                </a:solidFill>
                <a:latin typeface="Century Gothic" panose="020B0502020202020204" pitchFamily="34" charset="0"/>
                <a:cs typeface="Times New Roman"/>
              </a:rPr>
              <a:t>Het boek gaat over een oude </a:t>
            </a:r>
            <a:r>
              <a:rPr lang="nl-NL" sz="2800" i="1" u="sng">
                <a:solidFill>
                  <a:srgbClr val="387038"/>
                </a:solidFill>
                <a:latin typeface="Century Gothic" panose="020B0502020202020204" pitchFamily="34" charset="0"/>
                <a:cs typeface="Times New Roman"/>
              </a:rPr>
              <a:t>dynastie</a:t>
            </a:r>
            <a:r>
              <a:rPr lang="nl-NL" sz="2800" i="1">
                <a:solidFill>
                  <a:srgbClr val="387038"/>
                </a:solidFill>
                <a:latin typeface="Century Gothic" panose="020B0502020202020204" pitchFamily="34" charset="0"/>
                <a:cs typeface="Times New Roman"/>
              </a:rPr>
              <a:t>. </a:t>
            </a:r>
            <a:endParaRPr lang="nl-NL" sz="2800" i="1">
              <a:solidFill>
                <a:srgbClr val="00B050"/>
              </a:solidFill>
              <a:latin typeface="Century Gothic" panose="020B0502020202020204" pitchFamily="34" charset="0"/>
            </a:endParaRPr>
          </a:p>
        </p:txBody>
      </p:sp>
      <p:pic>
        <p:nvPicPr>
          <p:cNvPr id="2" name="Afbeelding 1" descr="Afbeelding met kleding, persoon, tempel, gebouw&#10;&#10;Automatisch gegenereerde beschrijving">
            <a:extLst>
              <a:ext uri="{FF2B5EF4-FFF2-40B4-BE49-F238E27FC236}">
                <a16:creationId xmlns:a16="http://schemas.microsoft.com/office/drawing/2014/main" id="{1C57A83C-6E78-2C02-AA94-D1AFF92AD9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93610" y="2462755"/>
            <a:ext cx="5156780" cy="3413789"/>
          </a:xfrm>
          <a:prstGeom prst="rect">
            <a:avLst/>
          </a:prstGeom>
        </p:spPr>
      </p:pic>
    </p:spTree>
    <p:extLst>
      <p:ext uri="{BB962C8B-B14F-4D97-AF65-F5344CB8AC3E}">
        <p14:creationId xmlns:p14="http://schemas.microsoft.com/office/powerpoint/2010/main" val="1916418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a:extLst>
              <a:ext uri="{FF2B5EF4-FFF2-40B4-BE49-F238E27FC236}">
                <a16:creationId xmlns:a16="http://schemas.microsoft.com/office/drawing/2014/main" id="{9B9BED14-A8EB-46D7-A1CD-9833781CEE8C}"/>
              </a:ext>
            </a:extLst>
          </p:cNvPr>
          <p:cNvSpPr txBox="1"/>
          <p:nvPr/>
        </p:nvSpPr>
        <p:spPr>
          <a:xfrm>
            <a:off x="35496" y="3335634"/>
            <a:ext cx="9036496" cy="400110"/>
          </a:xfrm>
          <a:prstGeom prst="rect">
            <a:avLst/>
          </a:prstGeom>
          <a:noFill/>
          <a:ln w="25400">
            <a:solidFill>
              <a:schemeClr val="accent1"/>
            </a:solidFill>
          </a:ln>
        </p:spPr>
        <p:txBody>
          <a:bodyPr wrap="square" rtlCol="0">
            <a:spAutoFit/>
          </a:bodyPr>
          <a:lstStyle/>
          <a:p>
            <a:r>
              <a:rPr lang="nl-NL" sz="2000">
                <a:latin typeface="Aharoni" panose="02010803020104030203" pitchFamily="2" charset="-79"/>
                <a:cs typeface="Aharoni" panose="02010803020104030203" pitchFamily="2" charset="-79"/>
              </a:rPr>
              <a:t>maandag   dinsdag   woensdag   donderdag   vrijdag   zaterdag   zondag</a:t>
            </a:r>
          </a:p>
        </p:txBody>
      </p:sp>
      <p:pic>
        <p:nvPicPr>
          <p:cNvPr id="9" name="Picture 2" descr="P:\Onderwijs\MPO-0470_TME-GRON\MET WOORDEN IN DE WEER\9. Licentievrije plaatjes\cirkels\circle-transp-red4.png">
            <a:extLst>
              <a:ext uri="{FF2B5EF4-FFF2-40B4-BE49-F238E27FC236}">
                <a16:creationId xmlns:a16="http://schemas.microsoft.com/office/drawing/2014/main" id="{379F676C-C0A0-4CEF-A9C0-15664713D37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23928" y="3075894"/>
            <a:ext cx="1800200" cy="84170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Rechte verbindingslijn met pijl 9">
            <a:extLst>
              <a:ext uri="{FF2B5EF4-FFF2-40B4-BE49-F238E27FC236}">
                <a16:creationId xmlns:a16="http://schemas.microsoft.com/office/drawing/2014/main" id="{87E19A1D-B2A1-4531-BD3A-155372162FCB}"/>
              </a:ext>
            </a:extLst>
          </p:cNvPr>
          <p:cNvCxnSpPr>
            <a:cxnSpLocks/>
          </p:cNvCxnSpPr>
          <p:nvPr/>
        </p:nvCxnSpPr>
        <p:spPr>
          <a:xfrm flipH="1">
            <a:off x="827584" y="1556792"/>
            <a:ext cx="576064" cy="1656184"/>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a:extLst>
              <a:ext uri="{FF2B5EF4-FFF2-40B4-BE49-F238E27FC236}">
                <a16:creationId xmlns:a16="http://schemas.microsoft.com/office/drawing/2014/main" id="{6E6F34CA-263F-44DF-A733-E52FF342EC40}"/>
              </a:ext>
            </a:extLst>
          </p:cNvPr>
          <p:cNvCxnSpPr/>
          <p:nvPr/>
        </p:nvCxnSpPr>
        <p:spPr>
          <a:xfrm flipV="1">
            <a:off x="3851920" y="3950524"/>
            <a:ext cx="468052" cy="1162986"/>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 Box 14">
            <a:extLst>
              <a:ext uri="{FF2B5EF4-FFF2-40B4-BE49-F238E27FC236}">
                <a16:creationId xmlns:a16="http://schemas.microsoft.com/office/drawing/2014/main" id="{FCD47F40-E88F-4456-B7DF-8671921223FC}"/>
              </a:ext>
            </a:extLst>
          </p:cNvPr>
          <p:cNvSpPr txBox="1"/>
          <p:nvPr/>
        </p:nvSpPr>
        <p:spPr>
          <a:xfrm>
            <a:off x="2966593" y="4941168"/>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a:latin typeface="Trebuchet MS"/>
                <a:ea typeface="Calibri"/>
                <a:cs typeface="Times New Roman"/>
              </a:rPr>
              <a:t>momenteel</a:t>
            </a:r>
            <a:endParaRPr lang="nl-NL" sz="1100">
              <a:effectLst/>
              <a:ea typeface="Calibri"/>
              <a:cs typeface="Times New Roman"/>
            </a:endParaRPr>
          </a:p>
        </p:txBody>
      </p:sp>
      <p:sp>
        <p:nvSpPr>
          <p:cNvPr id="2" name="Tekstvak 1"/>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onlangs</a:t>
            </a:r>
          </a:p>
        </p:txBody>
      </p:sp>
    </p:spTree>
    <p:extLst>
      <p:ext uri="{BB962C8B-B14F-4D97-AF65-F5344CB8AC3E}">
        <p14:creationId xmlns:p14="http://schemas.microsoft.com/office/powerpoint/2010/main" val="3572318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inscriptie</a:t>
            </a:r>
          </a:p>
        </p:txBody>
      </p:sp>
      <p:pic>
        <p:nvPicPr>
          <p:cNvPr id="4" name="Afbeelding 3" descr="Afbeelding met boek, houten, overdekt, hout&#10;&#10;Automatisch gegenereerde beschrijving">
            <a:extLst>
              <a:ext uri="{FF2B5EF4-FFF2-40B4-BE49-F238E27FC236}">
                <a16:creationId xmlns:a16="http://schemas.microsoft.com/office/drawing/2014/main" id="{08251C66-34BD-15DA-6E5F-CDD397FFDAF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71439" y="1386917"/>
            <a:ext cx="5164609" cy="5164609"/>
          </a:xfrm>
          <a:prstGeom prst="rect">
            <a:avLst/>
          </a:prstGeom>
        </p:spPr>
      </p:pic>
    </p:spTree>
    <p:extLst>
      <p:ext uri="{BB962C8B-B14F-4D97-AF65-F5344CB8AC3E}">
        <p14:creationId xmlns:p14="http://schemas.microsoft.com/office/powerpoint/2010/main" val="1201727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identificeren</a:t>
            </a:r>
          </a:p>
        </p:txBody>
      </p:sp>
      <p:pic>
        <p:nvPicPr>
          <p:cNvPr id="3" name="Afbeelding 2" descr="Afbeelding met persoon, Menselijk gezicht, kleding, boek&#10;&#10;Automatisch gegenereerde beschrijving">
            <a:extLst>
              <a:ext uri="{FF2B5EF4-FFF2-40B4-BE49-F238E27FC236}">
                <a16:creationId xmlns:a16="http://schemas.microsoft.com/office/drawing/2014/main" id="{4BB2503F-4AA1-3563-F745-C875547E22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90025" y="1226143"/>
            <a:ext cx="5363950" cy="5363950"/>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dynastie</a:t>
            </a:r>
          </a:p>
        </p:txBody>
      </p:sp>
      <p:pic>
        <p:nvPicPr>
          <p:cNvPr id="3" name="Afbeelding 2" descr="Afbeelding met kleding, persoon, tempel, gebouw&#10;&#10;Automatisch gegenereerde beschrijving">
            <a:extLst>
              <a:ext uri="{FF2B5EF4-FFF2-40B4-BE49-F238E27FC236}">
                <a16:creationId xmlns:a16="http://schemas.microsoft.com/office/drawing/2014/main" id="{5C5F5233-D3D3-DB4E-56BE-F5CB690DE66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8382" y="1492460"/>
            <a:ext cx="7527235" cy="4983030"/>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turbulent</a:t>
            </a:r>
          </a:p>
        </p:txBody>
      </p:sp>
      <p:pic>
        <p:nvPicPr>
          <p:cNvPr id="3" name="Afbeelding 2" descr="Afbeelding met wolk, hemel, buitenshuis, person&#10;&#10;Automatisch gegenereerde beschrijving">
            <a:extLst>
              <a:ext uri="{FF2B5EF4-FFF2-40B4-BE49-F238E27FC236}">
                <a16:creationId xmlns:a16="http://schemas.microsoft.com/office/drawing/2014/main" id="{D0CAE621-0A06-6B2B-0764-5873171391C0}"/>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1843642" y="1226143"/>
            <a:ext cx="5456715" cy="5456715"/>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fragment</a:t>
            </a:r>
          </a:p>
        </p:txBody>
      </p:sp>
      <p:pic>
        <p:nvPicPr>
          <p:cNvPr id="5" name="Afbeelding 4" descr="Afbeelding met boek, overdekt&#10;&#10;Automatisch gegenereerde beschrijving">
            <a:extLst>
              <a:ext uri="{FF2B5EF4-FFF2-40B4-BE49-F238E27FC236}">
                <a16:creationId xmlns:a16="http://schemas.microsoft.com/office/drawing/2014/main" id="{196E4974-B376-1A96-4352-5456E2506B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73475" y="1226143"/>
            <a:ext cx="5397049" cy="5397049"/>
          </a:xfrm>
          <a:prstGeom prst="rect">
            <a:avLst/>
          </a:prstGeom>
        </p:spPr>
      </p:pic>
      <p:sp>
        <p:nvSpPr>
          <p:cNvPr id="7" name="Ovaal 6">
            <a:extLst>
              <a:ext uri="{FF2B5EF4-FFF2-40B4-BE49-F238E27FC236}">
                <a16:creationId xmlns:a16="http://schemas.microsoft.com/office/drawing/2014/main" id="{41DCB315-6C2B-70A1-689D-28722FE6289F}"/>
              </a:ext>
            </a:extLst>
          </p:cNvPr>
          <p:cNvSpPr/>
          <p:nvPr/>
        </p:nvSpPr>
        <p:spPr>
          <a:xfrm rot="20623929">
            <a:off x="3148973" y="4854790"/>
            <a:ext cx="1567470" cy="568910"/>
          </a:xfrm>
          <a:prstGeom prst="ellipse">
            <a:avLst/>
          </a:prstGeom>
          <a:noFill/>
          <a:ln w="571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nl-NL"/>
          </a:p>
        </p:txBody>
      </p:sp>
    </p:spTree>
    <p:extLst>
      <p:ext uri="{BB962C8B-B14F-4D97-AF65-F5344CB8AC3E}">
        <p14:creationId xmlns:p14="http://schemas.microsoft.com/office/powerpoint/2010/main" val="2452007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stilstaan bij</a:t>
            </a:r>
          </a:p>
        </p:txBody>
      </p:sp>
      <p:pic>
        <p:nvPicPr>
          <p:cNvPr id="3" name="Afbeelding 2" descr="Afbeelding met persoon, kleding, Menselijk gezicht, person&#10;&#10;Automatisch gegenereerde beschrijving">
            <a:extLst>
              <a:ext uri="{FF2B5EF4-FFF2-40B4-BE49-F238E27FC236}">
                <a16:creationId xmlns:a16="http://schemas.microsoft.com/office/drawing/2014/main" id="{9B152CD1-1A8A-4FD8-B53A-E11541ABE3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70146" y="1226143"/>
            <a:ext cx="5403707" cy="5403707"/>
          </a:xfrm>
          <a:prstGeom prst="rect">
            <a:avLst/>
          </a:prstGeom>
        </p:spPr>
      </p:pic>
    </p:spTree>
    <p:extLst>
      <p:ext uri="{BB962C8B-B14F-4D97-AF65-F5344CB8AC3E}">
        <p14:creationId xmlns:p14="http://schemas.microsoft.com/office/powerpoint/2010/main" val="377943473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54fa1518b804e59d79fa74d44e536059">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64ec7819bc17b801dd5e16361a7e4540"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94DDE12-999A-47FE-ADD0-C896F3771261}">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E6A7C41-DBF5-4C33-A008-4BAACA960585}">
  <ds:schemaRefs>
    <ds:schemaRef ds:uri="617b94d0-cd04-4463-9468-be560bba1878"/>
    <ds:schemaRef ds:uri="7036323c-d5f4-4fa6-8449-8bc9da5d64c2"/>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891093D-9E23-4829-9423-E0D040BEC5F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944</Words>
  <Application>Microsoft Office PowerPoint</Application>
  <PresentationFormat>Diavoorstelling (4:3)</PresentationFormat>
  <Paragraphs>274</Paragraphs>
  <Slides>23</Slides>
  <Notes>12</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23</vt:i4>
      </vt:variant>
    </vt:vector>
  </HeadingPairs>
  <TitlesOfParts>
    <vt:vector size="31" baseType="lpstr">
      <vt:lpstr>Aharoni</vt:lpstr>
      <vt:lpstr>Aptos</vt:lpstr>
      <vt:lpstr>Arial</vt:lpstr>
      <vt:lpstr>Calibri</vt:lpstr>
      <vt:lpstr>Century Gothic</vt:lpstr>
      <vt:lpstr>Times New Roman</vt:lpstr>
      <vt:lpstr>Trebuchet MS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Harmsel ter, Marjan</cp:lastModifiedBy>
  <cp:revision>1</cp:revision>
  <dcterms:created xsi:type="dcterms:W3CDTF">2021-06-08T06:13:59Z</dcterms:created>
  <dcterms:modified xsi:type="dcterms:W3CDTF">2025-03-04T10:24:08Z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