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1437" r:id="rId5"/>
    <p:sldId id="548" r:id="rId6"/>
    <p:sldId id="1478" r:id="rId7"/>
    <p:sldId id="1460" r:id="rId8"/>
    <p:sldId id="1476" r:id="rId9"/>
    <p:sldId id="1475" r:id="rId10"/>
    <p:sldId id="1479" r:id="rId11"/>
    <p:sldId id="1477" r:id="rId12"/>
    <p:sldId id="1519" r:id="rId13"/>
    <p:sldId id="934" r:id="rId14"/>
    <p:sldId id="1511" r:id="rId15"/>
    <p:sldId id="1530" r:id="rId16"/>
    <p:sldId id="1531" r:id="rId17"/>
    <p:sldId id="1532" r:id="rId18"/>
    <p:sldId id="1512" r:id="rId19"/>
    <p:sldId id="1533" r:id="rId20"/>
    <p:sldId id="1534" r:id="rId21"/>
    <p:sldId id="1516" r:id="rId22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8"/>
            <p14:sldId id="1460"/>
            <p14:sldId id="1476"/>
            <p14:sldId id="1475"/>
            <p14:sldId id="1479"/>
            <p14:sldId id="1477"/>
            <p14:sldId id="1519"/>
            <p14:sldId id="934"/>
            <p14:sldId id="1511"/>
            <p14:sldId id="1530"/>
            <p14:sldId id="1531"/>
            <p14:sldId id="1532"/>
            <p14:sldId id="1512"/>
            <p14:sldId id="1533"/>
            <p14:sldId id="1534"/>
            <p14:sldId id="1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A449A-4DDA-47E1-95B6-BC8D0C0B119E}" v="384" dt="2025-03-25T10:28:59.153"/>
    <p1510:client id="{4DF34213-183C-4AA7-A656-469BDBBF4C1F}" v="400" dt="2025-03-25T09:43:26.092"/>
    <p1510:client id="{69385671-4C04-49C2-B510-10D6F606E43E}" v="57" dt="2025-03-25T10:30:11.054"/>
    <p1510:client id="{EC1FEE7D-DF5E-4197-B704-3E78D9ABAA2B}" v="184" dt="2025-03-25T10:31:46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Das, Gerarda" userId="dec061bf-56a5-47a0-b9f3-f749fe418ae6" providerId="ADAL" clId="{423A449A-4DDA-47E1-95B6-BC8D0C0B119E}"/>
    <pc:docChg chg="custSel addSld modSld">
      <pc:chgData name="Das, Gerarda" userId="dec061bf-56a5-47a0-b9f3-f749fe418ae6" providerId="ADAL" clId="{423A449A-4DDA-47E1-95B6-BC8D0C0B119E}" dt="2025-03-25T10:28:59.153" v="440" actId="14100"/>
      <pc:docMkLst>
        <pc:docMk/>
      </pc:docMkLst>
      <pc:sldChg chg="modSp mod">
        <pc:chgData name="Das, Gerarda" userId="dec061bf-56a5-47a0-b9f3-f749fe418ae6" providerId="ADAL" clId="{423A449A-4DDA-47E1-95B6-BC8D0C0B119E}" dt="2025-03-25T10:14:16.639" v="22" actId="14100"/>
        <pc:sldMkLst>
          <pc:docMk/>
          <pc:sldMk cId="1594331871" sldId="1512"/>
        </pc:sldMkLst>
        <pc:spChg chg="mod">
          <ac:chgData name="Das, Gerarda" userId="dec061bf-56a5-47a0-b9f3-f749fe418ae6" providerId="ADAL" clId="{423A449A-4DDA-47E1-95B6-BC8D0C0B119E}" dt="2025-03-25T10:14:16.639" v="22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as, Gerarda" userId="dec061bf-56a5-47a0-b9f3-f749fe418ae6" providerId="ADAL" clId="{423A449A-4DDA-47E1-95B6-BC8D0C0B119E}" dt="2025-03-25T10:14:09.638" v="20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as, Gerarda" userId="dec061bf-56a5-47a0-b9f3-f749fe418ae6" providerId="ADAL" clId="{423A449A-4DDA-47E1-95B6-BC8D0C0B119E}" dt="2025-03-25T10:14:03.242" v="18" actId="1076"/>
          <ac:spMkLst>
            <pc:docMk/>
            <pc:sldMk cId="1594331871" sldId="1512"/>
            <ac:spMk id="17" creationId="{AB86235B-CBC0-F9DB-29F4-F23367831B1B}"/>
          </ac:spMkLst>
        </pc:spChg>
      </pc:sldChg>
      <pc:sldChg chg="addSp delSp modSp mod">
        <pc:chgData name="Das, Gerarda" userId="dec061bf-56a5-47a0-b9f3-f749fe418ae6" providerId="ADAL" clId="{423A449A-4DDA-47E1-95B6-BC8D0C0B119E}" dt="2025-03-25T10:28:59.153" v="440" actId="14100"/>
        <pc:sldMkLst>
          <pc:docMk/>
          <pc:sldMk cId="2946319108" sldId="1516"/>
        </pc:sldMkLst>
        <pc:spChg chg="mod">
          <ac:chgData name="Das, Gerarda" userId="dec061bf-56a5-47a0-b9f3-f749fe418ae6" providerId="ADAL" clId="{423A449A-4DDA-47E1-95B6-BC8D0C0B119E}" dt="2025-03-25T10:17:17.372" v="107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Das, Gerarda" userId="dec061bf-56a5-47a0-b9f3-f749fe418ae6" providerId="ADAL" clId="{423A449A-4DDA-47E1-95B6-BC8D0C0B119E}" dt="2025-03-25T10:28:03.108" v="425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Das, Gerarda" userId="dec061bf-56a5-47a0-b9f3-f749fe418ae6" providerId="ADAL" clId="{423A449A-4DDA-47E1-95B6-BC8D0C0B119E}" dt="2025-03-25T10:28:24.150" v="432" actId="1076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Das, Gerarda" userId="dec061bf-56a5-47a0-b9f3-f749fe418ae6" providerId="ADAL" clId="{423A449A-4DDA-47E1-95B6-BC8D0C0B119E}" dt="2025-03-25T10:28:24.150" v="432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Das, Gerarda" userId="dec061bf-56a5-47a0-b9f3-f749fe418ae6" providerId="ADAL" clId="{423A449A-4DDA-47E1-95B6-BC8D0C0B119E}" dt="2025-03-25T10:28:00.494" v="424" actId="14100"/>
          <ac:spMkLst>
            <pc:docMk/>
            <pc:sldMk cId="2946319108" sldId="1516"/>
            <ac:spMk id="18" creationId="{85D7DD60-F4AA-AD34-A265-146B167D02FE}"/>
          </ac:spMkLst>
        </pc:spChg>
        <pc:spChg chg="del">
          <ac:chgData name="Das, Gerarda" userId="dec061bf-56a5-47a0-b9f3-f749fe418ae6" providerId="ADAL" clId="{423A449A-4DDA-47E1-95B6-BC8D0C0B119E}" dt="2025-03-25T10:27:00.545" v="400" actId="478"/>
          <ac:spMkLst>
            <pc:docMk/>
            <pc:sldMk cId="2946319108" sldId="1516"/>
            <ac:spMk id="25" creationId="{5631C1F6-AA2B-0193-17F3-09AB78D3A511}"/>
          </ac:spMkLst>
        </pc:spChg>
        <pc:picChg chg="del">
          <ac:chgData name="Das, Gerarda" userId="dec061bf-56a5-47a0-b9f3-f749fe418ae6" providerId="ADAL" clId="{423A449A-4DDA-47E1-95B6-BC8D0C0B119E}" dt="2025-03-25T10:26:57.538" v="399" actId="478"/>
          <ac:picMkLst>
            <pc:docMk/>
            <pc:sldMk cId="2946319108" sldId="1516"/>
            <ac:picMk id="22" creationId="{93C43A23-ACC3-5CAB-6570-F4036DC07C10}"/>
          </ac:picMkLst>
        </pc:picChg>
        <pc:picChg chg="mod">
          <ac:chgData name="Das, Gerarda" userId="dec061bf-56a5-47a0-b9f3-f749fe418ae6" providerId="ADAL" clId="{423A449A-4DDA-47E1-95B6-BC8D0C0B119E}" dt="2025-03-25T10:28:40.134" v="436" actId="14100"/>
          <ac:picMkLst>
            <pc:docMk/>
            <pc:sldMk cId="2946319108" sldId="1516"/>
            <ac:picMk id="23" creationId="{9412E040-ED71-12B2-16AA-C5602F6B6122}"/>
          </ac:picMkLst>
        </pc:picChg>
        <pc:picChg chg="add del mod modCrop">
          <ac:chgData name="Das, Gerarda" userId="dec061bf-56a5-47a0-b9f3-f749fe418ae6" providerId="ADAL" clId="{423A449A-4DDA-47E1-95B6-BC8D0C0B119E}" dt="2025-03-25T10:27:42.560" v="414" actId="478"/>
          <ac:picMkLst>
            <pc:docMk/>
            <pc:sldMk cId="2946319108" sldId="1516"/>
            <ac:picMk id="26" creationId="{0987A535-A012-5345-2F46-5587B6940BF6}"/>
          </ac:picMkLst>
        </pc:picChg>
        <pc:picChg chg="add mod modCrop">
          <ac:chgData name="Das, Gerarda" userId="dec061bf-56a5-47a0-b9f3-f749fe418ae6" providerId="ADAL" clId="{423A449A-4DDA-47E1-95B6-BC8D0C0B119E}" dt="2025-03-25T10:27:47.558" v="416" actId="14100"/>
          <ac:picMkLst>
            <pc:docMk/>
            <pc:sldMk cId="2946319108" sldId="1516"/>
            <ac:picMk id="30" creationId="{8DC50964-50AC-6546-0FCE-BFD9923254E7}"/>
          </ac:picMkLst>
        </pc:picChg>
        <pc:picChg chg="mod">
          <ac:chgData name="Das, Gerarda" userId="dec061bf-56a5-47a0-b9f3-f749fe418ae6" providerId="ADAL" clId="{423A449A-4DDA-47E1-95B6-BC8D0C0B119E}" dt="2025-03-25T10:28:10.289" v="427" actId="1076"/>
          <ac:picMkLst>
            <pc:docMk/>
            <pc:sldMk cId="2946319108" sldId="1516"/>
            <ac:picMk id="32" creationId="{F48EA673-9CAE-343D-D9DF-831BDD233E94}"/>
          </ac:picMkLst>
        </pc:picChg>
        <pc:picChg chg="mod">
          <ac:chgData name="Das, Gerarda" userId="dec061bf-56a5-47a0-b9f3-f749fe418ae6" providerId="ADAL" clId="{423A449A-4DDA-47E1-95B6-BC8D0C0B119E}" dt="2025-03-25T10:28:34.457" v="435" actId="1076"/>
          <ac:picMkLst>
            <pc:docMk/>
            <pc:sldMk cId="2946319108" sldId="1516"/>
            <ac:picMk id="34" creationId="{0F3838E3-6CD2-223D-80A8-BC5F5A947E0B}"/>
          </ac:picMkLst>
        </pc:picChg>
        <pc:cxnChg chg="mod">
          <ac:chgData name="Das, Gerarda" userId="dec061bf-56a5-47a0-b9f3-f749fe418ae6" providerId="ADAL" clId="{423A449A-4DDA-47E1-95B6-BC8D0C0B119E}" dt="2025-03-25T10:28:52.240" v="438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423A449A-4DDA-47E1-95B6-BC8D0C0B119E}" dt="2025-03-25T10:28:59.153" v="440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423A449A-4DDA-47E1-95B6-BC8D0C0B119E}" dt="2025-03-25T10:12:25.250" v="4" actId="20577"/>
        <pc:sldMkLst>
          <pc:docMk/>
          <pc:sldMk cId="3895941807" sldId="1531"/>
        </pc:sldMkLst>
        <pc:spChg chg="mod">
          <ac:chgData name="Das, Gerarda" userId="dec061bf-56a5-47a0-b9f3-f749fe418ae6" providerId="ADAL" clId="{423A449A-4DDA-47E1-95B6-BC8D0C0B119E}" dt="2025-03-25T10:12:25.250" v="4" actId="20577"/>
          <ac:spMkLst>
            <pc:docMk/>
            <pc:sldMk cId="3895941807" sldId="1531"/>
            <ac:spMk id="34" creationId="{152372B3-00F5-781C-183E-6F2DDF35091D}"/>
          </ac:spMkLst>
        </pc:spChg>
      </pc:sldChg>
      <pc:sldChg chg="addSp delSp modSp mod">
        <pc:chgData name="Das, Gerarda" userId="dec061bf-56a5-47a0-b9f3-f749fe418ae6" providerId="ADAL" clId="{423A449A-4DDA-47E1-95B6-BC8D0C0B119E}" dt="2025-03-25T10:13:38.544" v="14" actId="255"/>
        <pc:sldMkLst>
          <pc:docMk/>
          <pc:sldMk cId="2993416658" sldId="1532"/>
        </pc:sldMkLst>
        <pc:spChg chg="mod">
          <ac:chgData name="Das, Gerarda" userId="dec061bf-56a5-47a0-b9f3-f749fe418ae6" providerId="ADAL" clId="{423A449A-4DDA-47E1-95B6-BC8D0C0B119E}" dt="2025-03-25T10:13:32.780" v="13" actId="255"/>
          <ac:spMkLst>
            <pc:docMk/>
            <pc:sldMk cId="2993416658" sldId="1532"/>
            <ac:spMk id="35" creationId="{37104C51-0232-62ED-4C6F-1447D06633EE}"/>
          </ac:spMkLst>
        </pc:spChg>
        <pc:spChg chg="mod">
          <ac:chgData name="Das, Gerarda" userId="dec061bf-56a5-47a0-b9f3-f749fe418ae6" providerId="ADAL" clId="{423A449A-4DDA-47E1-95B6-BC8D0C0B119E}" dt="2025-03-25T10:13:38.544" v="14" actId="255"/>
          <ac:spMkLst>
            <pc:docMk/>
            <pc:sldMk cId="2993416658" sldId="1532"/>
            <ac:spMk id="36" creationId="{D8EF981A-9BA7-0EB1-9B70-F7FBF2F7DF1C}"/>
          </ac:spMkLst>
        </pc:spChg>
        <pc:picChg chg="del mod">
          <ac:chgData name="Das, Gerarda" userId="dec061bf-56a5-47a0-b9f3-f749fe418ae6" providerId="ADAL" clId="{423A449A-4DDA-47E1-95B6-BC8D0C0B119E}" dt="2025-03-25T10:13:21.040" v="12" actId="478"/>
          <ac:picMkLst>
            <pc:docMk/>
            <pc:sldMk cId="2993416658" sldId="1532"/>
            <ac:picMk id="18" creationId="{02A62372-7993-3175-EFD3-7EA923A6693A}"/>
          </ac:picMkLst>
        </pc:picChg>
        <pc:picChg chg="mod">
          <ac:chgData name="Das, Gerarda" userId="dec061bf-56a5-47a0-b9f3-f749fe418ae6" providerId="ADAL" clId="{423A449A-4DDA-47E1-95B6-BC8D0C0B119E}" dt="2025-03-25T10:13:19.692" v="11" actId="1076"/>
          <ac:picMkLst>
            <pc:docMk/>
            <pc:sldMk cId="2993416658" sldId="1532"/>
            <ac:picMk id="19" creationId="{12D21EB2-DB6E-77A1-7EF9-B1A60F46A75C}"/>
          </ac:picMkLst>
        </pc:picChg>
        <pc:picChg chg="mod">
          <ac:chgData name="Das, Gerarda" userId="dec061bf-56a5-47a0-b9f3-f749fe418ae6" providerId="ADAL" clId="{423A449A-4DDA-47E1-95B6-BC8D0C0B119E}" dt="2025-03-25T10:13:11.974" v="8" actId="1076"/>
          <ac:picMkLst>
            <pc:docMk/>
            <pc:sldMk cId="2993416658" sldId="1532"/>
            <ac:picMk id="20" creationId="{67BF111B-BFFB-ACBF-9D21-E88474565C7E}"/>
          </ac:picMkLst>
        </pc:picChg>
        <pc:picChg chg="add mod ord">
          <ac:chgData name="Das, Gerarda" userId="dec061bf-56a5-47a0-b9f3-f749fe418ae6" providerId="ADAL" clId="{423A449A-4DDA-47E1-95B6-BC8D0C0B119E}" dt="2025-03-25T10:13:16.770" v="10" actId="167"/>
          <ac:picMkLst>
            <pc:docMk/>
            <pc:sldMk cId="2993416658" sldId="1532"/>
            <ac:picMk id="21" creationId="{2BB033D6-F541-0C1A-9AA5-B7ABF2CB901C}"/>
          </ac:picMkLst>
        </pc:picChg>
      </pc:sldChg>
      <pc:sldChg chg="modSp mod">
        <pc:chgData name="Das, Gerarda" userId="dec061bf-56a5-47a0-b9f3-f749fe418ae6" providerId="ADAL" clId="{423A449A-4DDA-47E1-95B6-BC8D0C0B119E}" dt="2025-03-25T10:16:51.878" v="106" actId="167"/>
        <pc:sldMkLst>
          <pc:docMk/>
          <pc:sldMk cId="1838283821" sldId="1533"/>
        </pc:sldMkLst>
        <pc:spChg chg="mod">
          <ac:chgData name="Das, Gerarda" userId="dec061bf-56a5-47a0-b9f3-f749fe418ae6" providerId="ADAL" clId="{423A449A-4DDA-47E1-95B6-BC8D0C0B119E}" dt="2025-03-25T10:14:39.737" v="27" actId="14100"/>
          <ac:spMkLst>
            <pc:docMk/>
            <pc:sldMk cId="1838283821" sldId="1533"/>
            <ac:spMk id="10" creationId="{EC0CC1D0-FE60-F840-73E9-0CE7E683D1F2}"/>
          </ac:spMkLst>
        </pc:spChg>
        <pc:spChg chg="mod">
          <ac:chgData name="Das, Gerarda" userId="dec061bf-56a5-47a0-b9f3-f749fe418ae6" providerId="ADAL" clId="{423A449A-4DDA-47E1-95B6-BC8D0C0B119E}" dt="2025-03-25T10:16:47.153" v="105" actId="1036"/>
          <ac:spMkLst>
            <pc:docMk/>
            <pc:sldMk cId="1838283821" sldId="1533"/>
            <ac:spMk id="12" creationId="{E2476A93-B8D4-4E44-87FD-AFF601B2337C}"/>
          </ac:spMkLst>
        </pc:spChg>
        <pc:spChg chg="mod">
          <ac:chgData name="Das, Gerarda" userId="dec061bf-56a5-47a0-b9f3-f749fe418ae6" providerId="ADAL" clId="{423A449A-4DDA-47E1-95B6-BC8D0C0B119E}" dt="2025-03-25T10:16:47.153" v="105" actId="1036"/>
          <ac:spMkLst>
            <pc:docMk/>
            <pc:sldMk cId="1838283821" sldId="1533"/>
            <ac:spMk id="13" creationId="{4985FF45-EE56-11C3-E0CC-6BBB359031C0}"/>
          </ac:spMkLst>
        </pc:spChg>
        <pc:spChg chg="mod">
          <ac:chgData name="Das, Gerarda" userId="dec061bf-56a5-47a0-b9f3-f749fe418ae6" providerId="ADAL" clId="{423A449A-4DDA-47E1-95B6-BC8D0C0B119E}" dt="2025-03-25T10:16:47.153" v="105" actId="1036"/>
          <ac:spMkLst>
            <pc:docMk/>
            <pc:sldMk cId="1838283821" sldId="1533"/>
            <ac:spMk id="14" creationId="{B7594A3B-3117-84CE-C300-FB96E5ED269D}"/>
          </ac:spMkLst>
        </pc:spChg>
        <pc:spChg chg="mod">
          <ac:chgData name="Das, Gerarda" userId="dec061bf-56a5-47a0-b9f3-f749fe418ae6" providerId="ADAL" clId="{423A449A-4DDA-47E1-95B6-BC8D0C0B119E}" dt="2025-03-25T10:16:47.153" v="105" actId="1036"/>
          <ac:spMkLst>
            <pc:docMk/>
            <pc:sldMk cId="1838283821" sldId="1533"/>
            <ac:spMk id="15" creationId="{6EA1F8B7-D4BC-D8B0-E6FD-F33ECB45A1DD}"/>
          </ac:spMkLst>
        </pc:spChg>
        <pc:spChg chg="mod">
          <ac:chgData name="Das, Gerarda" userId="dec061bf-56a5-47a0-b9f3-f749fe418ae6" providerId="ADAL" clId="{423A449A-4DDA-47E1-95B6-BC8D0C0B119E}" dt="2025-03-25T10:14:34.943" v="26" actId="14100"/>
          <ac:spMkLst>
            <pc:docMk/>
            <pc:sldMk cId="1838283821" sldId="1533"/>
            <ac:spMk id="16" creationId="{F53F294D-65CC-23A5-E4A1-B2132FCF814C}"/>
          </ac:spMkLst>
        </pc:spChg>
        <pc:spChg chg="mod">
          <ac:chgData name="Das, Gerarda" userId="dec061bf-56a5-47a0-b9f3-f749fe418ae6" providerId="ADAL" clId="{423A449A-4DDA-47E1-95B6-BC8D0C0B119E}" dt="2025-03-25T10:14:44.145" v="28" actId="1076"/>
          <ac:spMkLst>
            <pc:docMk/>
            <pc:sldMk cId="1838283821" sldId="1533"/>
            <ac:spMk id="17" creationId="{AB86235B-CBC0-F9DB-29F4-F23367831B1B}"/>
          </ac:spMkLst>
        </pc:spChg>
        <pc:spChg chg="mod">
          <ac:chgData name="Das, Gerarda" userId="dec061bf-56a5-47a0-b9f3-f749fe418ae6" providerId="ADAL" clId="{423A449A-4DDA-47E1-95B6-BC8D0C0B119E}" dt="2025-03-25T10:16:47.153" v="105" actId="1036"/>
          <ac:spMkLst>
            <pc:docMk/>
            <pc:sldMk cId="1838283821" sldId="1533"/>
            <ac:spMk id="18" creationId="{85D7DD60-F4AA-AD34-A265-146B167D02FE}"/>
          </ac:spMkLst>
        </pc:spChg>
        <pc:spChg chg="mod">
          <ac:chgData name="Das, Gerarda" userId="dec061bf-56a5-47a0-b9f3-f749fe418ae6" providerId="ADAL" clId="{423A449A-4DDA-47E1-95B6-BC8D0C0B119E}" dt="2025-03-25T10:16:47.153" v="105" actId="1036"/>
          <ac:spMkLst>
            <pc:docMk/>
            <pc:sldMk cId="1838283821" sldId="1533"/>
            <ac:spMk id="19" creationId="{40542B69-6D97-5F24-63E3-ABE36EA69A27}"/>
          </ac:spMkLst>
        </pc:spChg>
        <pc:picChg chg="mod ord">
          <ac:chgData name="Das, Gerarda" userId="dec061bf-56a5-47a0-b9f3-f749fe418ae6" providerId="ADAL" clId="{423A449A-4DDA-47E1-95B6-BC8D0C0B119E}" dt="2025-03-25T10:16:51.878" v="106" actId="167"/>
          <ac:picMkLst>
            <pc:docMk/>
            <pc:sldMk cId="1838283821" sldId="1533"/>
            <ac:picMk id="21" creationId="{629A3215-26F7-A7BF-26FB-017F09AADDA8}"/>
          </ac:picMkLst>
        </pc:picChg>
        <pc:picChg chg="mod">
          <ac:chgData name="Das, Gerarda" userId="dec061bf-56a5-47a0-b9f3-f749fe418ae6" providerId="ADAL" clId="{423A449A-4DDA-47E1-95B6-BC8D0C0B119E}" dt="2025-03-25T10:16:47.153" v="105" actId="1036"/>
          <ac:picMkLst>
            <pc:docMk/>
            <pc:sldMk cId="1838283821" sldId="1533"/>
            <ac:picMk id="23" creationId="{91A6DBB2-AEAB-5B05-D68B-AB43B5505050}"/>
          </ac:picMkLst>
        </pc:picChg>
        <pc:picChg chg="mod">
          <ac:chgData name="Das, Gerarda" userId="dec061bf-56a5-47a0-b9f3-f749fe418ae6" providerId="ADAL" clId="{423A449A-4DDA-47E1-95B6-BC8D0C0B119E}" dt="2025-03-25T10:16:47.153" v="105" actId="1036"/>
          <ac:picMkLst>
            <pc:docMk/>
            <pc:sldMk cId="1838283821" sldId="1533"/>
            <ac:picMk id="25" creationId="{70C74117-3B7F-34FB-D104-91BA378E9C20}"/>
          </ac:picMkLst>
        </pc:picChg>
      </pc:sldChg>
      <pc:sldChg chg="addSp delSp modSp add mod">
        <pc:chgData name="Das, Gerarda" userId="dec061bf-56a5-47a0-b9f3-f749fe418ae6" providerId="ADAL" clId="{423A449A-4DDA-47E1-95B6-BC8D0C0B119E}" dt="2025-03-25T10:26:05.838" v="398" actId="1076"/>
        <pc:sldMkLst>
          <pc:docMk/>
          <pc:sldMk cId="15792142" sldId="1534"/>
        </pc:sldMkLst>
        <pc:spChg chg="add mod">
          <ac:chgData name="Das, Gerarda" userId="dec061bf-56a5-47a0-b9f3-f749fe418ae6" providerId="ADAL" clId="{423A449A-4DDA-47E1-95B6-BC8D0C0B119E}" dt="2025-03-25T10:20:27.244" v="366" actId="1038"/>
          <ac:spMkLst>
            <pc:docMk/>
            <pc:sldMk cId="15792142" sldId="1534"/>
            <ac:spMk id="4" creationId="{8333B0DD-9E45-8279-7278-98AB6928A6CC}"/>
          </ac:spMkLst>
        </pc:spChg>
        <pc:spChg chg="mod">
          <ac:chgData name="Das, Gerarda" userId="dec061bf-56a5-47a0-b9f3-f749fe418ae6" providerId="ADAL" clId="{423A449A-4DDA-47E1-95B6-BC8D0C0B119E}" dt="2025-03-25T10:18:02.692" v="179" actId="1037"/>
          <ac:spMkLst>
            <pc:docMk/>
            <pc:sldMk cId="15792142" sldId="1534"/>
            <ac:spMk id="10" creationId="{EC0CC1D0-FE60-F840-73E9-0CE7E683D1F2}"/>
          </ac:spMkLst>
        </pc:spChg>
        <pc:spChg chg="mod">
          <ac:chgData name="Das, Gerarda" userId="dec061bf-56a5-47a0-b9f3-f749fe418ae6" providerId="ADAL" clId="{423A449A-4DDA-47E1-95B6-BC8D0C0B119E}" dt="2025-03-25T10:18:02.692" v="179" actId="1037"/>
          <ac:spMkLst>
            <pc:docMk/>
            <pc:sldMk cId="15792142" sldId="1534"/>
            <ac:spMk id="11" creationId="{CD78B488-E032-3F3E-C334-FB96F8D71FB2}"/>
          </ac:spMkLst>
        </pc:spChg>
        <pc:spChg chg="mod">
          <ac:chgData name="Das, Gerarda" userId="dec061bf-56a5-47a0-b9f3-f749fe418ae6" providerId="ADAL" clId="{423A449A-4DDA-47E1-95B6-BC8D0C0B119E}" dt="2025-03-25T10:19:37.063" v="303" actId="1037"/>
          <ac:spMkLst>
            <pc:docMk/>
            <pc:sldMk cId="15792142" sldId="1534"/>
            <ac:spMk id="12" creationId="{E2476A93-B8D4-4E44-87FD-AFF601B2337C}"/>
          </ac:spMkLst>
        </pc:spChg>
        <pc:spChg chg="del mod">
          <ac:chgData name="Das, Gerarda" userId="dec061bf-56a5-47a0-b9f3-f749fe418ae6" providerId="ADAL" clId="{423A449A-4DDA-47E1-95B6-BC8D0C0B119E}" dt="2025-03-25T10:19:18.683" v="243" actId="478"/>
          <ac:spMkLst>
            <pc:docMk/>
            <pc:sldMk cId="15792142" sldId="1534"/>
            <ac:spMk id="13" creationId="{4985FF45-EE56-11C3-E0CC-6BBB359031C0}"/>
          </ac:spMkLst>
        </pc:spChg>
        <pc:spChg chg="del">
          <ac:chgData name="Das, Gerarda" userId="dec061bf-56a5-47a0-b9f3-f749fe418ae6" providerId="ADAL" clId="{423A449A-4DDA-47E1-95B6-BC8D0C0B119E}" dt="2025-03-25T10:19:21.628" v="247" actId="478"/>
          <ac:spMkLst>
            <pc:docMk/>
            <pc:sldMk cId="15792142" sldId="1534"/>
            <ac:spMk id="14" creationId="{B7594A3B-3117-84CE-C300-FB96E5ED269D}"/>
          </ac:spMkLst>
        </pc:spChg>
        <pc:spChg chg="del mod">
          <ac:chgData name="Das, Gerarda" userId="dec061bf-56a5-47a0-b9f3-f749fe418ae6" providerId="ADAL" clId="{423A449A-4DDA-47E1-95B6-BC8D0C0B119E}" dt="2025-03-25T10:19:21.090" v="246" actId="478"/>
          <ac:spMkLst>
            <pc:docMk/>
            <pc:sldMk cId="15792142" sldId="1534"/>
            <ac:spMk id="15" creationId="{6EA1F8B7-D4BC-D8B0-E6FD-F33ECB45A1DD}"/>
          </ac:spMkLst>
        </pc:spChg>
        <pc:spChg chg="mod">
          <ac:chgData name="Das, Gerarda" userId="dec061bf-56a5-47a0-b9f3-f749fe418ae6" providerId="ADAL" clId="{423A449A-4DDA-47E1-95B6-BC8D0C0B119E}" dt="2025-03-25T10:18:10.322" v="181" actId="14100"/>
          <ac:spMkLst>
            <pc:docMk/>
            <pc:sldMk cId="15792142" sldId="1534"/>
            <ac:spMk id="16" creationId="{F53F294D-65CC-23A5-E4A1-B2132FCF814C}"/>
          </ac:spMkLst>
        </pc:spChg>
        <pc:spChg chg="mod">
          <ac:chgData name="Das, Gerarda" userId="dec061bf-56a5-47a0-b9f3-f749fe418ae6" providerId="ADAL" clId="{423A449A-4DDA-47E1-95B6-BC8D0C0B119E}" dt="2025-03-25T10:18:23.785" v="183" actId="1076"/>
          <ac:spMkLst>
            <pc:docMk/>
            <pc:sldMk cId="15792142" sldId="1534"/>
            <ac:spMk id="17" creationId="{AB86235B-CBC0-F9DB-29F4-F23367831B1B}"/>
          </ac:spMkLst>
        </pc:spChg>
        <pc:spChg chg="del">
          <ac:chgData name="Das, Gerarda" userId="dec061bf-56a5-47a0-b9f3-f749fe418ae6" providerId="ADAL" clId="{423A449A-4DDA-47E1-95B6-BC8D0C0B119E}" dt="2025-03-25T10:19:19.306" v="244" actId="478"/>
          <ac:spMkLst>
            <pc:docMk/>
            <pc:sldMk cId="15792142" sldId="1534"/>
            <ac:spMk id="18" creationId="{85D7DD60-F4AA-AD34-A265-146B167D02FE}"/>
          </ac:spMkLst>
        </pc:spChg>
        <pc:spChg chg="mod">
          <ac:chgData name="Das, Gerarda" userId="dec061bf-56a5-47a0-b9f3-f749fe418ae6" providerId="ADAL" clId="{423A449A-4DDA-47E1-95B6-BC8D0C0B119E}" dt="2025-03-25T10:19:37.063" v="303" actId="1037"/>
          <ac:spMkLst>
            <pc:docMk/>
            <pc:sldMk cId="15792142" sldId="1534"/>
            <ac:spMk id="19" creationId="{40542B69-6D97-5F24-63E3-ABE36EA69A27}"/>
          </ac:spMkLst>
        </pc:spChg>
        <pc:spChg chg="add mod">
          <ac:chgData name="Das, Gerarda" userId="dec061bf-56a5-47a0-b9f3-f749fe418ae6" providerId="ADAL" clId="{423A449A-4DDA-47E1-95B6-BC8D0C0B119E}" dt="2025-03-25T10:20:27.244" v="366" actId="1038"/>
          <ac:spMkLst>
            <pc:docMk/>
            <pc:sldMk cId="15792142" sldId="1534"/>
            <ac:spMk id="22" creationId="{8E48AF86-06DE-EA22-1FD4-AC545968F324}"/>
          </ac:spMkLst>
        </pc:spChg>
        <pc:spChg chg="add mod">
          <ac:chgData name="Das, Gerarda" userId="dec061bf-56a5-47a0-b9f3-f749fe418ae6" providerId="ADAL" clId="{423A449A-4DDA-47E1-95B6-BC8D0C0B119E}" dt="2025-03-25T10:20:22.688" v="356" actId="14100"/>
          <ac:spMkLst>
            <pc:docMk/>
            <pc:sldMk cId="15792142" sldId="1534"/>
            <ac:spMk id="24" creationId="{95849DD8-1FCA-5883-621F-730D23348807}"/>
          </ac:spMkLst>
        </pc:spChg>
        <pc:spChg chg="add mod">
          <ac:chgData name="Das, Gerarda" userId="dec061bf-56a5-47a0-b9f3-f749fe418ae6" providerId="ADAL" clId="{423A449A-4DDA-47E1-95B6-BC8D0C0B119E}" dt="2025-03-25T10:20:33.041" v="368" actId="1036"/>
          <ac:spMkLst>
            <pc:docMk/>
            <pc:sldMk cId="15792142" sldId="1534"/>
            <ac:spMk id="26" creationId="{12AEB075-654F-97D0-0877-2EDEF9989A5F}"/>
          </ac:spMkLst>
        </pc:spChg>
        <pc:picChg chg="del">
          <ac:chgData name="Das, Gerarda" userId="dec061bf-56a5-47a0-b9f3-f749fe418ae6" providerId="ADAL" clId="{423A449A-4DDA-47E1-95B6-BC8D0C0B119E}" dt="2025-03-25T10:19:24.001" v="248" actId="478"/>
          <ac:picMkLst>
            <pc:docMk/>
            <pc:sldMk cId="15792142" sldId="1534"/>
            <ac:picMk id="21" creationId="{EC9D9796-C798-A0B5-D5F5-D83113AD6513}"/>
          </ac:picMkLst>
        </pc:picChg>
        <pc:picChg chg="del">
          <ac:chgData name="Das, Gerarda" userId="dec061bf-56a5-47a0-b9f3-f749fe418ae6" providerId="ADAL" clId="{423A449A-4DDA-47E1-95B6-BC8D0C0B119E}" dt="2025-03-25T10:19:24.440" v="249" actId="478"/>
          <ac:picMkLst>
            <pc:docMk/>
            <pc:sldMk cId="15792142" sldId="1534"/>
            <ac:picMk id="23" creationId="{6F59D27E-09A9-9307-9926-BA923F9F6284}"/>
          </ac:picMkLst>
        </pc:picChg>
        <pc:picChg chg="del">
          <ac:chgData name="Das, Gerarda" userId="dec061bf-56a5-47a0-b9f3-f749fe418ae6" providerId="ADAL" clId="{423A449A-4DDA-47E1-95B6-BC8D0C0B119E}" dt="2025-03-25T10:19:24.872" v="250" actId="478"/>
          <ac:picMkLst>
            <pc:docMk/>
            <pc:sldMk cId="15792142" sldId="1534"/>
            <ac:picMk id="25" creationId="{889D9139-4089-03D7-C0EC-709AA8FBD80B}"/>
          </ac:picMkLst>
        </pc:picChg>
        <pc:picChg chg="add mod">
          <ac:chgData name="Das, Gerarda" userId="dec061bf-56a5-47a0-b9f3-f749fe418ae6" providerId="ADAL" clId="{423A449A-4DDA-47E1-95B6-BC8D0C0B119E}" dt="2025-03-25T10:20:52.542" v="372" actId="1076"/>
          <ac:picMkLst>
            <pc:docMk/>
            <pc:sldMk cId="15792142" sldId="1534"/>
            <ac:picMk id="27" creationId="{B89A8652-D097-01E8-8F48-67F41ED0DCD6}"/>
          </ac:picMkLst>
        </pc:picChg>
        <pc:picChg chg="add mod modCrop">
          <ac:chgData name="Das, Gerarda" userId="dec061bf-56a5-47a0-b9f3-f749fe418ae6" providerId="ADAL" clId="{423A449A-4DDA-47E1-95B6-BC8D0C0B119E}" dt="2025-03-25T10:23:47.658" v="381" actId="1076"/>
          <ac:picMkLst>
            <pc:docMk/>
            <pc:sldMk cId="15792142" sldId="1534"/>
            <ac:picMk id="29" creationId="{2A760D85-C56C-EC71-C3B8-5B94F8A46824}"/>
          </ac:picMkLst>
        </pc:picChg>
        <pc:picChg chg="add del mod modCrop">
          <ac:chgData name="Das, Gerarda" userId="dec061bf-56a5-47a0-b9f3-f749fe418ae6" providerId="ADAL" clId="{423A449A-4DDA-47E1-95B6-BC8D0C0B119E}" dt="2025-03-25T10:26:00.644" v="395" actId="478"/>
          <ac:picMkLst>
            <pc:docMk/>
            <pc:sldMk cId="15792142" sldId="1534"/>
            <ac:picMk id="31" creationId="{444DAEDF-0960-141E-5746-E807B2B87B27}"/>
          </ac:picMkLst>
        </pc:picChg>
        <pc:picChg chg="add mod modCrop">
          <ac:chgData name="Das, Gerarda" userId="dec061bf-56a5-47a0-b9f3-f749fe418ae6" providerId="ADAL" clId="{423A449A-4DDA-47E1-95B6-BC8D0C0B119E}" dt="2025-03-25T10:26:05.838" v="398" actId="1076"/>
          <ac:picMkLst>
            <pc:docMk/>
            <pc:sldMk cId="15792142" sldId="1534"/>
            <ac:picMk id="33" creationId="{B911919C-ACFD-DCED-F48D-AD5475143C08}"/>
          </ac:picMkLst>
        </pc:picChg>
      </pc:sldChg>
    </pc:docChg>
  </pc:docChgLst>
  <pc:docChgLst>
    <pc:chgData name="Routledge, Mandy" userId="bacdedf5-8e30-494b-ad8b-f27fa30c4f8d" providerId="ADAL" clId="{3FD1DCC5-7FFB-49DF-8F26-CD64D1DB4661}"/>
    <pc:docChg chg="custSel modSld">
      <pc:chgData name="Routledge, Mandy" userId="bacdedf5-8e30-494b-ad8b-f27fa30c4f8d" providerId="ADAL" clId="{3FD1DCC5-7FFB-49DF-8F26-CD64D1DB4661}" dt="2024-12-17T09:37:06.673" v="17" actId="20577"/>
      <pc:docMkLst>
        <pc:docMk/>
      </pc:docMkLst>
      <pc:sldChg chg="modSp mod">
        <pc:chgData name="Routledge, Mandy" userId="bacdedf5-8e30-494b-ad8b-f27fa30c4f8d" providerId="ADAL" clId="{3FD1DCC5-7FFB-49DF-8F26-CD64D1DB4661}" dt="2024-12-17T09:37:06.673" v="17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3FD1DCC5-7FFB-49DF-8F26-CD64D1DB4661}" dt="2024-12-17T09:37:06.673" v="17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F8F55225-BA07-4C24-8078-64F168145E92}"/>
    <pc:docChg chg="modSld">
      <pc:chgData name="Vrielink, Francis" userId="3d258d00-cfd8-41c5-9f04-1a5a39faef2f" providerId="ADAL" clId="{F8F55225-BA07-4C24-8078-64F168145E92}" dt="2025-03-03T12:15:51.008" v="4" actId="20577"/>
      <pc:docMkLst>
        <pc:docMk/>
      </pc:docMkLst>
      <pc:sldChg chg="modSp mod">
        <pc:chgData name="Vrielink, Francis" userId="3d258d00-cfd8-41c5-9f04-1a5a39faef2f" providerId="ADAL" clId="{F8F55225-BA07-4C24-8078-64F168145E92}" dt="2025-03-03T12:15:51.008" v="4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F8F55225-BA07-4C24-8078-64F168145E92}" dt="2025-03-03T12:15:51.008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B03AEC6-8294-421B-8DB2-60AB44335E96}" dt="2024-11-18T15:48:07.446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4DF34213-183C-4AA7-A656-469BDBBF4C1F}"/>
    <pc:docChg chg="undo custSel addSld delSld modSld sldOrd modSection">
      <pc:chgData name="Vrielink, Francis" userId="3d258d00-cfd8-41c5-9f04-1a5a39faef2f" providerId="ADAL" clId="{4DF34213-183C-4AA7-A656-469BDBBF4C1F}" dt="2025-03-25T09:43:42.475" v="4095" actId="1076"/>
      <pc:docMkLst>
        <pc:docMk/>
      </pc:docMkLst>
      <pc:sldChg chg="modSp mod modNotesTx">
        <pc:chgData name="Vrielink, Francis" userId="3d258d00-cfd8-41c5-9f04-1a5a39faef2f" providerId="ADAL" clId="{4DF34213-183C-4AA7-A656-469BDBBF4C1F}" dt="2025-03-25T09:28:09.327" v="3957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4DF34213-183C-4AA7-A656-469BDBBF4C1F}" dt="2025-03-25T09:28:09.327" v="395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Vrielink, Francis" userId="3d258d00-cfd8-41c5-9f04-1a5a39faef2f" providerId="ADAL" clId="{4DF34213-183C-4AA7-A656-469BDBBF4C1F}" dt="2025-03-24T19:23:25.323" v="2382" actId="1076"/>
        <pc:sldMkLst>
          <pc:docMk/>
          <pc:sldMk cId="3852907103" sldId="1460"/>
        </pc:sldMkLst>
        <pc:spChg chg="mod">
          <ac:chgData name="Vrielink, Francis" userId="3d258d00-cfd8-41c5-9f04-1a5a39faef2f" providerId="ADAL" clId="{4DF34213-183C-4AA7-A656-469BDBBF4C1F}" dt="2025-03-24T18:15:43.628" v="2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DF34213-183C-4AA7-A656-469BDBBF4C1F}" dt="2025-03-24T19:21:07.900" v="2373" actId="1076"/>
          <ac:picMkLst>
            <pc:docMk/>
            <pc:sldMk cId="3852907103" sldId="1460"/>
            <ac:picMk id="3" creationId="{08994896-B4CF-CE02-C11E-E0DB65A956C5}"/>
          </ac:picMkLst>
        </pc:picChg>
        <pc:picChg chg="add mod">
          <ac:chgData name="Vrielink, Francis" userId="3d258d00-cfd8-41c5-9f04-1a5a39faef2f" providerId="ADAL" clId="{4DF34213-183C-4AA7-A656-469BDBBF4C1F}" dt="2025-03-24T19:23:25.323" v="2382" actId="1076"/>
          <ac:picMkLst>
            <pc:docMk/>
            <pc:sldMk cId="3852907103" sldId="1460"/>
            <ac:picMk id="5" creationId="{A72A6494-5F14-739F-F940-D8B3D276CBED}"/>
          </ac:picMkLst>
        </pc:picChg>
      </pc:sldChg>
      <pc:sldChg chg="del">
        <pc:chgData name="Vrielink, Francis" userId="3d258d00-cfd8-41c5-9f04-1a5a39faef2f" providerId="ADAL" clId="{4DF34213-183C-4AA7-A656-469BDBBF4C1F}" dt="2025-03-24T18:22:15.955" v="359" actId="47"/>
        <pc:sldMkLst>
          <pc:docMk/>
          <pc:sldMk cId="3978205201" sldId="1474"/>
        </pc:sldMkLst>
      </pc:sldChg>
      <pc:sldChg chg="addSp delSp modSp mod">
        <pc:chgData name="Vrielink, Francis" userId="3d258d00-cfd8-41c5-9f04-1a5a39faef2f" providerId="ADAL" clId="{4DF34213-183C-4AA7-A656-469BDBBF4C1F}" dt="2025-03-25T09:43:42.475" v="4095" actId="1076"/>
        <pc:sldMkLst>
          <pc:docMk/>
          <pc:sldMk cId="4207872812" sldId="1475"/>
        </pc:sldMkLst>
        <pc:spChg chg="add del mod">
          <ac:chgData name="Vrielink, Francis" userId="3d258d00-cfd8-41c5-9f04-1a5a39faef2f" providerId="ADAL" clId="{4DF34213-183C-4AA7-A656-469BDBBF4C1F}" dt="2025-03-25T09:39:31.868" v="4057" actId="478"/>
          <ac:spMkLst>
            <pc:docMk/>
            <pc:sldMk cId="4207872812" sldId="1475"/>
            <ac:spMk id="3" creationId="{7629C660-DF9A-7D22-C12B-C02481A77F68}"/>
          </ac:spMkLst>
        </pc:spChg>
        <pc:spChg chg="add del mod">
          <ac:chgData name="Vrielink, Francis" userId="3d258d00-cfd8-41c5-9f04-1a5a39faef2f" providerId="ADAL" clId="{4DF34213-183C-4AA7-A656-469BDBBF4C1F}" dt="2025-03-25T09:39:27.901" v="4055" actId="478"/>
          <ac:spMkLst>
            <pc:docMk/>
            <pc:sldMk cId="4207872812" sldId="1475"/>
            <ac:spMk id="5" creationId="{9A5AFF1C-CCCF-8E28-AD2D-250743D75203}"/>
          </ac:spMkLst>
        </pc:spChg>
        <pc:spChg chg="mod">
          <ac:chgData name="Vrielink, Francis" userId="3d258d00-cfd8-41c5-9f04-1a5a39faef2f" providerId="ADAL" clId="{4DF34213-183C-4AA7-A656-469BDBBF4C1F}" dt="2025-03-24T18:15:55.379" v="12" actId="20577"/>
          <ac:spMkLst>
            <pc:docMk/>
            <pc:sldMk cId="4207872812" sldId="1475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4DF34213-183C-4AA7-A656-469BDBBF4C1F}" dt="2025-03-25T09:40:02.485" v="4067" actId="1076"/>
          <ac:spMkLst>
            <pc:docMk/>
            <pc:sldMk cId="4207872812" sldId="1475"/>
            <ac:spMk id="9" creationId="{C8466B8E-6DDA-2653-6B89-5167DD0D31DA}"/>
          </ac:spMkLst>
        </pc:spChg>
        <pc:spChg chg="add del">
          <ac:chgData name="Vrielink, Francis" userId="3d258d00-cfd8-41c5-9f04-1a5a39faef2f" providerId="ADAL" clId="{4DF34213-183C-4AA7-A656-469BDBBF4C1F}" dt="2025-03-25T09:40:31.480" v="4073" actId="478"/>
          <ac:spMkLst>
            <pc:docMk/>
            <pc:sldMk cId="4207872812" sldId="1475"/>
            <ac:spMk id="10" creationId="{0B9D9299-AA2C-EABD-F17C-11890F4520C2}"/>
          </ac:spMkLst>
        </pc:spChg>
        <pc:picChg chg="add del mod">
          <ac:chgData name="Vrielink, Francis" userId="3d258d00-cfd8-41c5-9f04-1a5a39faef2f" providerId="ADAL" clId="{4DF34213-183C-4AA7-A656-469BDBBF4C1F}" dt="2025-03-25T09:39:13.119" v="4049" actId="478"/>
          <ac:picMkLst>
            <pc:docMk/>
            <pc:sldMk cId="4207872812" sldId="1475"/>
            <ac:picMk id="2" creationId="{E6A2B98E-5E35-6BDF-F6F3-2520CF6591C9}"/>
          </ac:picMkLst>
        </pc:picChg>
        <pc:picChg chg="add del mod">
          <ac:chgData name="Vrielink, Francis" userId="3d258d00-cfd8-41c5-9f04-1a5a39faef2f" providerId="ADAL" clId="{4DF34213-183C-4AA7-A656-469BDBBF4C1F}" dt="2025-03-25T09:16:51.308" v="3801" actId="21"/>
          <ac:picMkLst>
            <pc:docMk/>
            <pc:sldMk cId="4207872812" sldId="1475"/>
            <ac:picMk id="3" creationId="{44ABADD7-131E-7057-94FF-802A413D5984}"/>
          </ac:picMkLst>
        </pc:picChg>
        <pc:picChg chg="add mod ord">
          <ac:chgData name="Vrielink, Francis" userId="3d258d00-cfd8-41c5-9f04-1a5a39faef2f" providerId="ADAL" clId="{4DF34213-183C-4AA7-A656-469BDBBF4C1F}" dt="2025-03-25T09:43:42.475" v="4095" actId="1076"/>
          <ac:picMkLst>
            <pc:docMk/>
            <pc:sldMk cId="4207872812" sldId="1475"/>
            <ac:picMk id="4" creationId="{42893E5E-0289-549C-062B-A1CC581DE31D}"/>
          </ac:picMkLst>
        </pc:picChg>
        <pc:picChg chg="add mod">
          <ac:chgData name="Vrielink, Francis" userId="3d258d00-cfd8-41c5-9f04-1a5a39faef2f" providerId="ADAL" clId="{4DF34213-183C-4AA7-A656-469BDBBF4C1F}" dt="2025-03-25T09:40:30.182" v="4072" actId="1076"/>
          <ac:picMkLst>
            <pc:docMk/>
            <pc:sldMk cId="4207872812" sldId="1475"/>
            <ac:picMk id="8" creationId="{975D7293-1289-8B4A-6230-61716D74FEA9}"/>
          </ac:picMkLst>
        </pc:picChg>
        <pc:cxnChg chg="add mod">
          <ac:chgData name="Vrielink, Francis" userId="3d258d00-cfd8-41c5-9f04-1a5a39faef2f" providerId="ADAL" clId="{4DF34213-183C-4AA7-A656-469BDBBF4C1F}" dt="2025-03-25T09:40:55.373" v="4079" actId="1076"/>
          <ac:cxnSpMkLst>
            <pc:docMk/>
            <pc:sldMk cId="4207872812" sldId="1475"/>
            <ac:cxnSpMk id="12" creationId="{1826A6B4-8D2A-67D3-3849-16C1E75C6E4E}"/>
          </ac:cxnSpMkLst>
        </pc:cxnChg>
      </pc:sldChg>
      <pc:sldChg chg="addSp delSp modSp mod ord">
        <pc:chgData name="Vrielink, Francis" userId="3d258d00-cfd8-41c5-9f04-1a5a39faef2f" providerId="ADAL" clId="{4DF34213-183C-4AA7-A656-469BDBBF4C1F}" dt="2025-03-25T09:05:58.113" v="3782" actId="1076"/>
        <pc:sldMkLst>
          <pc:docMk/>
          <pc:sldMk cId="2452007587" sldId="1476"/>
        </pc:sldMkLst>
        <pc:spChg chg="mod">
          <ac:chgData name="Vrielink, Francis" userId="3d258d00-cfd8-41c5-9f04-1a5a39faef2f" providerId="ADAL" clId="{4DF34213-183C-4AA7-A656-469BDBBF4C1F}" dt="2025-03-24T18:16:01.590" v="16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DF34213-183C-4AA7-A656-469BDBBF4C1F}" dt="2025-03-25T09:05:54.131" v="3780" actId="1076"/>
          <ac:picMkLst>
            <pc:docMk/>
            <pc:sldMk cId="2452007587" sldId="1476"/>
            <ac:picMk id="3" creationId="{4887341A-D87A-F325-8709-26193C866D87}"/>
          </ac:picMkLst>
        </pc:picChg>
        <pc:picChg chg="add mod">
          <ac:chgData name="Vrielink, Francis" userId="3d258d00-cfd8-41c5-9f04-1a5a39faef2f" providerId="ADAL" clId="{4DF34213-183C-4AA7-A656-469BDBBF4C1F}" dt="2025-03-25T09:05:58.113" v="3782" actId="1076"/>
          <ac:picMkLst>
            <pc:docMk/>
            <pc:sldMk cId="2452007587" sldId="1476"/>
            <ac:picMk id="4" creationId="{ADDECDD7-5675-4DF3-6240-574778B5E6A4}"/>
          </ac:picMkLst>
        </pc:picChg>
        <pc:picChg chg="add del mod">
          <ac:chgData name="Vrielink, Francis" userId="3d258d00-cfd8-41c5-9f04-1a5a39faef2f" providerId="ADAL" clId="{4DF34213-183C-4AA7-A656-469BDBBF4C1F}" dt="2025-03-25T09:05:47.271" v="3778" actId="478"/>
          <ac:picMkLst>
            <pc:docMk/>
            <pc:sldMk cId="2452007587" sldId="1476"/>
            <ac:picMk id="7" creationId="{8610BC90-99FE-84A1-D98F-763053614260}"/>
          </ac:picMkLst>
        </pc:picChg>
      </pc:sldChg>
      <pc:sldChg chg="addSp modSp mod">
        <pc:chgData name="Vrielink, Francis" userId="3d258d00-cfd8-41c5-9f04-1a5a39faef2f" providerId="ADAL" clId="{4DF34213-183C-4AA7-A656-469BDBBF4C1F}" dt="2025-03-24T19:47:15.545" v="2431" actId="1076"/>
        <pc:sldMkLst>
          <pc:docMk/>
          <pc:sldMk cId="2709048002" sldId="1477"/>
        </pc:sldMkLst>
        <pc:spChg chg="mod">
          <ac:chgData name="Vrielink, Francis" userId="3d258d00-cfd8-41c5-9f04-1a5a39faef2f" providerId="ADAL" clId="{4DF34213-183C-4AA7-A656-469BDBBF4C1F}" dt="2025-03-24T18:16:08.789" v="23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DF34213-183C-4AA7-A656-469BDBBF4C1F}" dt="2025-03-24T19:47:15.545" v="2431" actId="1076"/>
          <ac:picMkLst>
            <pc:docMk/>
            <pc:sldMk cId="2709048002" sldId="1477"/>
            <ac:picMk id="3" creationId="{D67B0AC4-E564-3630-51EE-278894BB19E2}"/>
          </ac:picMkLst>
        </pc:picChg>
      </pc:sldChg>
      <pc:sldChg chg="addSp modSp mod ord">
        <pc:chgData name="Vrielink, Francis" userId="3d258d00-cfd8-41c5-9f04-1a5a39faef2f" providerId="ADAL" clId="{4DF34213-183C-4AA7-A656-469BDBBF4C1F}" dt="2025-03-24T19:15:01.618" v="2365" actId="1076"/>
        <pc:sldMkLst>
          <pc:docMk/>
          <pc:sldMk cId="4074911733" sldId="1478"/>
        </pc:sldMkLst>
        <pc:spChg chg="mod">
          <ac:chgData name="Vrielink, Francis" userId="3d258d00-cfd8-41c5-9f04-1a5a39faef2f" providerId="ADAL" clId="{4DF34213-183C-4AA7-A656-469BDBBF4C1F}" dt="2025-03-24T18:16:18.567" v="37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DF34213-183C-4AA7-A656-469BDBBF4C1F}" dt="2025-03-24T19:15:01.618" v="2365" actId="1076"/>
          <ac:picMkLst>
            <pc:docMk/>
            <pc:sldMk cId="4074911733" sldId="1478"/>
            <ac:picMk id="3" creationId="{C30253A0-533D-1A88-3AE6-CF9617A0AFDD}"/>
          </ac:picMkLst>
        </pc:picChg>
      </pc:sldChg>
      <pc:sldChg chg="addSp delSp modSp mod ord">
        <pc:chgData name="Vrielink, Francis" userId="3d258d00-cfd8-41c5-9f04-1a5a39faef2f" providerId="ADAL" clId="{4DF34213-183C-4AA7-A656-469BDBBF4C1F}" dt="2025-03-25T09:39:07.346" v="4048" actId="1076"/>
        <pc:sldMkLst>
          <pc:docMk/>
          <pc:sldMk cId="4210467006" sldId="1479"/>
        </pc:sldMkLst>
        <pc:spChg chg="mod">
          <ac:chgData name="Vrielink, Francis" userId="3d258d00-cfd8-41c5-9f04-1a5a39faef2f" providerId="ADAL" clId="{4DF34213-183C-4AA7-A656-469BDBBF4C1F}" dt="2025-03-24T19:58:14.765" v="2466" actId="1076"/>
          <ac:spMkLst>
            <pc:docMk/>
            <pc:sldMk cId="4210467006" sldId="1479"/>
            <ac:spMk id="6" creationId="{00000000-0000-0000-0000-000000000000}"/>
          </ac:spMkLst>
        </pc:spChg>
        <pc:spChg chg="add del mod">
          <ac:chgData name="Vrielink, Francis" userId="3d258d00-cfd8-41c5-9f04-1a5a39faef2f" providerId="ADAL" clId="{4DF34213-183C-4AA7-A656-469BDBBF4C1F}" dt="2025-03-25T09:19:54.040" v="3822" actId="478"/>
          <ac:spMkLst>
            <pc:docMk/>
            <pc:sldMk cId="4210467006" sldId="1479"/>
            <ac:spMk id="8" creationId="{5EE248AB-CEDE-0920-2DE5-FCD6BD043E8D}"/>
          </ac:spMkLst>
        </pc:spChg>
        <pc:spChg chg="add mod">
          <ac:chgData name="Vrielink, Francis" userId="3d258d00-cfd8-41c5-9f04-1a5a39faef2f" providerId="ADAL" clId="{4DF34213-183C-4AA7-A656-469BDBBF4C1F}" dt="2025-03-25T09:39:07.346" v="4048" actId="1076"/>
          <ac:spMkLst>
            <pc:docMk/>
            <pc:sldMk cId="4210467006" sldId="1479"/>
            <ac:spMk id="9" creationId="{64644929-DF6B-358E-E07E-C18262F44090}"/>
          </ac:spMkLst>
        </pc:spChg>
        <pc:spChg chg="add del mod">
          <ac:chgData name="Vrielink, Francis" userId="3d258d00-cfd8-41c5-9f04-1a5a39faef2f" providerId="ADAL" clId="{4DF34213-183C-4AA7-A656-469BDBBF4C1F}" dt="2025-03-25T09:21:41.878" v="3837"/>
          <ac:spMkLst>
            <pc:docMk/>
            <pc:sldMk cId="4210467006" sldId="1479"/>
            <ac:spMk id="10" creationId="{53C438ED-9422-70FE-8A65-976E66283DFA}"/>
          </ac:spMkLst>
        </pc:spChg>
        <pc:spChg chg="add mod">
          <ac:chgData name="Vrielink, Francis" userId="3d258d00-cfd8-41c5-9f04-1a5a39faef2f" providerId="ADAL" clId="{4DF34213-183C-4AA7-A656-469BDBBF4C1F}" dt="2025-03-25T09:30:25.959" v="4037" actId="2711"/>
          <ac:spMkLst>
            <pc:docMk/>
            <pc:sldMk cId="4210467006" sldId="1479"/>
            <ac:spMk id="13" creationId="{FDB1D526-694E-21BB-B4C5-485FA14FB8E4}"/>
          </ac:spMkLst>
        </pc:spChg>
        <pc:spChg chg="add mod">
          <ac:chgData name="Vrielink, Francis" userId="3d258d00-cfd8-41c5-9f04-1a5a39faef2f" providerId="ADAL" clId="{4DF34213-183C-4AA7-A656-469BDBBF4C1F}" dt="2025-03-25T09:29:29.756" v="4022" actId="1076"/>
          <ac:spMkLst>
            <pc:docMk/>
            <pc:sldMk cId="4210467006" sldId="1479"/>
            <ac:spMk id="14" creationId="{E0BEC955-6032-C232-9988-618C69B7DF40}"/>
          </ac:spMkLst>
        </pc:spChg>
        <pc:picChg chg="add mod">
          <ac:chgData name="Vrielink, Francis" userId="3d258d00-cfd8-41c5-9f04-1a5a39faef2f" providerId="ADAL" clId="{4DF34213-183C-4AA7-A656-469BDBBF4C1F}" dt="2025-03-25T09:29:52.581" v="4023" actId="1076"/>
          <ac:picMkLst>
            <pc:docMk/>
            <pc:sldMk cId="4210467006" sldId="1479"/>
            <ac:picMk id="2" creationId="{187F15AF-CB41-FC02-4597-9CCD7A9C566C}"/>
          </ac:picMkLst>
        </pc:picChg>
        <pc:picChg chg="add del mod ord">
          <ac:chgData name="Vrielink, Francis" userId="3d258d00-cfd8-41c5-9f04-1a5a39faef2f" providerId="ADAL" clId="{4DF34213-183C-4AA7-A656-469BDBBF4C1F}" dt="2025-03-25T09:18:42.903" v="3813" actId="478"/>
          <ac:picMkLst>
            <pc:docMk/>
            <pc:sldMk cId="4210467006" sldId="1479"/>
            <ac:picMk id="3" creationId="{5B6AF346-71D7-1C9A-780D-D00569CF23A1}"/>
          </ac:picMkLst>
        </pc:picChg>
        <pc:picChg chg="add mod">
          <ac:chgData name="Vrielink, Francis" userId="3d258d00-cfd8-41c5-9f04-1a5a39faef2f" providerId="ADAL" clId="{4DF34213-183C-4AA7-A656-469BDBBF4C1F}" dt="2025-03-25T09:05:01.862" v="3773" actId="1076"/>
          <ac:picMkLst>
            <pc:docMk/>
            <pc:sldMk cId="4210467006" sldId="1479"/>
            <ac:picMk id="4" creationId="{BA1F83CF-8159-FC5E-7C6F-04F48E4C43B3}"/>
          </ac:picMkLst>
        </pc:picChg>
        <pc:picChg chg="add del mod">
          <ac:chgData name="Vrielink, Francis" userId="3d258d00-cfd8-41c5-9f04-1a5a39faef2f" providerId="ADAL" clId="{4DF34213-183C-4AA7-A656-469BDBBF4C1F}" dt="2025-03-25T09:18:33.903" v="3811" actId="21"/>
          <ac:picMkLst>
            <pc:docMk/>
            <pc:sldMk cId="4210467006" sldId="1479"/>
            <ac:picMk id="5" creationId="{58A87ADF-4EBB-B0A7-32CC-3AB650E8C80A}"/>
          </ac:picMkLst>
        </pc:picChg>
        <pc:picChg chg="add del mod">
          <ac:chgData name="Vrielink, Francis" userId="3d258d00-cfd8-41c5-9f04-1a5a39faef2f" providerId="ADAL" clId="{4DF34213-183C-4AA7-A656-469BDBBF4C1F}" dt="2025-03-25T09:19:35.307" v="3818" actId="478"/>
          <ac:picMkLst>
            <pc:docMk/>
            <pc:sldMk cId="4210467006" sldId="1479"/>
            <ac:picMk id="7" creationId="{542D5478-6889-881F-75F2-994B68229F8D}"/>
          </ac:picMkLst>
        </pc:picChg>
        <pc:picChg chg="add del mod">
          <ac:chgData name="Vrielink, Francis" userId="3d258d00-cfd8-41c5-9f04-1a5a39faef2f" providerId="ADAL" clId="{4DF34213-183C-4AA7-A656-469BDBBF4C1F}" dt="2025-03-25T09:26:08.439" v="3901" actId="478"/>
          <ac:picMkLst>
            <pc:docMk/>
            <pc:sldMk cId="4210467006" sldId="1479"/>
            <ac:picMk id="12" creationId="{7F4F9508-E0E0-C1D1-633A-AFA639D3A7DE}"/>
          </ac:picMkLst>
        </pc:picChg>
      </pc:sldChg>
      <pc:sldChg chg="addSp modSp mod">
        <pc:chgData name="Vrielink, Francis" userId="3d258d00-cfd8-41c5-9f04-1a5a39faef2f" providerId="ADAL" clId="{4DF34213-183C-4AA7-A656-469BDBBF4C1F}" dt="2025-03-25T09:07:51.011" v="3783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4DF34213-183C-4AA7-A656-469BDBBF4C1F}" dt="2025-03-24T18:16:53.630" v="55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4DF34213-183C-4AA7-A656-469BDBBF4C1F}" dt="2025-03-24T18:17:13.389" v="95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4DF34213-183C-4AA7-A656-469BDBBF4C1F}" dt="2025-03-24T20:41:03.489" v="3343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4DF34213-183C-4AA7-A656-469BDBBF4C1F}" dt="2025-03-25T09:07:51.011" v="3783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4DF34213-183C-4AA7-A656-469BDBBF4C1F}" dt="2025-03-24T19:52:37.931" v="2442" actId="1076"/>
          <ac:picMkLst>
            <pc:docMk/>
            <pc:sldMk cId="2967928418" sldId="1511"/>
            <ac:picMk id="8" creationId="{F0798626-A5F2-F268-2722-BADB4D17FDD7}"/>
          </ac:picMkLst>
        </pc:picChg>
        <pc:picChg chg="add mod">
          <ac:chgData name="Vrielink, Francis" userId="3d258d00-cfd8-41c5-9f04-1a5a39faef2f" providerId="ADAL" clId="{4DF34213-183C-4AA7-A656-469BDBBF4C1F}" dt="2025-03-24T20:44:21.585" v="3352" actId="1076"/>
          <ac:picMkLst>
            <pc:docMk/>
            <pc:sldMk cId="2967928418" sldId="1511"/>
            <ac:picMk id="18" creationId="{0B42F769-02EB-E775-B532-79AECBF96224}"/>
          </ac:picMkLst>
        </pc:picChg>
      </pc:sldChg>
      <pc:sldChg chg="addSp modSp mod">
        <pc:chgData name="Vrielink, Francis" userId="3d258d00-cfd8-41c5-9f04-1a5a39faef2f" providerId="ADAL" clId="{4DF34213-183C-4AA7-A656-469BDBBF4C1F}" dt="2025-03-24T20:20:13.220" v="2815" actId="14100"/>
        <pc:sldMkLst>
          <pc:docMk/>
          <pc:sldMk cId="1594331871" sldId="1512"/>
        </pc:sldMkLst>
        <pc:spChg chg="mod">
          <ac:chgData name="Vrielink, Francis" userId="3d258d00-cfd8-41c5-9f04-1a5a39faef2f" providerId="ADAL" clId="{4DF34213-183C-4AA7-A656-469BDBBF4C1F}" dt="2025-03-24T18:19:56.777" v="255" actId="6549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4DF34213-183C-4AA7-A656-469BDBBF4C1F}" dt="2025-03-24T19:58:53.750" v="2495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4DF34213-183C-4AA7-A656-469BDBBF4C1F}" dt="2025-03-24T19:59:23.052" v="2523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4DF34213-183C-4AA7-A656-469BDBBF4C1F}" dt="2025-03-24T19:59:29.336" v="2524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4DF34213-183C-4AA7-A656-469BDBBF4C1F}" dt="2025-03-24T19:59:41.916" v="2543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4DF34213-183C-4AA7-A656-469BDBBF4C1F}" dt="2025-03-24T18:20:10.534" v="269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4DF34213-183C-4AA7-A656-469BDBBF4C1F}" dt="2025-03-24T18:20:13.407" v="270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4DF34213-183C-4AA7-A656-469BDBBF4C1F}" dt="2025-03-24T19:59:20.846" v="2522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4DF34213-183C-4AA7-A656-469BDBBF4C1F}" dt="2025-03-24T19:58:46.673" v="2494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4DF34213-183C-4AA7-A656-469BDBBF4C1F}" dt="2025-03-24T20:20:13.220" v="2815" actId="14100"/>
          <ac:picMkLst>
            <pc:docMk/>
            <pc:sldMk cId="1594331871" sldId="1512"/>
            <ac:picMk id="21" creationId="{EC9D9796-C798-A0B5-D5F5-D83113AD6513}"/>
          </ac:picMkLst>
        </pc:picChg>
        <pc:picChg chg="add mod">
          <ac:chgData name="Vrielink, Francis" userId="3d258d00-cfd8-41c5-9f04-1a5a39faef2f" providerId="ADAL" clId="{4DF34213-183C-4AA7-A656-469BDBBF4C1F}" dt="2025-03-24T20:19:57.407" v="2813" actId="14100"/>
          <ac:picMkLst>
            <pc:docMk/>
            <pc:sldMk cId="1594331871" sldId="1512"/>
            <ac:picMk id="23" creationId="{6F59D27E-09A9-9307-9926-BA923F9F6284}"/>
          </ac:picMkLst>
        </pc:picChg>
        <pc:picChg chg="add mod">
          <ac:chgData name="Vrielink, Francis" userId="3d258d00-cfd8-41c5-9f04-1a5a39faef2f" providerId="ADAL" clId="{4DF34213-183C-4AA7-A656-469BDBBF4C1F}" dt="2025-03-24T20:20:05.314" v="2814" actId="14100"/>
          <ac:picMkLst>
            <pc:docMk/>
            <pc:sldMk cId="1594331871" sldId="1512"/>
            <ac:picMk id="25" creationId="{889D9139-4089-03D7-C0EC-709AA8FBD80B}"/>
          </ac:picMkLst>
        </pc:picChg>
      </pc:sldChg>
      <pc:sldChg chg="del">
        <pc:chgData name="Vrielink, Francis" userId="3d258d00-cfd8-41c5-9f04-1a5a39faef2f" providerId="ADAL" clId="{4DF34213-183C-4AA7-A656-469BDBBF4C1F}" dt="2025-03-24T18:21:45.947" v="355" actId="47"/>
        <pc:sldMkLst>
          <pc:docMk/>
          <pc:sldMk cId="3112181829" sldId="1515"/>
        </pc:sldMkLst>
      </pc:sldChg>
      <pc:sldChg chg="addSp delSp modSp mod">
        <pc:chgData name="Vrielink, Francis" userId="3d258d00-cfd8-41c5-9f04-1a5a39faef2f" providerId="ADAL" clId="{4DF34213-183C-4AA7-A656-469BDBBF4C1F}" dt="2025-03-24T20:55:56.939" v="3557" actId="208"/>
        <pc:sldMkLst>
          <pc:docMk/>
          <pc:sldMk cId="2946319108" sldId="1516"/>
        </pc:sldMkLst>
        <pc:spChg chg="mod">
          <ac:chgData name="Vrielink, Francis" userId="3d258d00-cfd8-41c5-9f04-1a5a39faef2f" providerId="ADAL" clId="{4DF34213-183C-4AA7-A656-469BDBBF4C1F}" dt="2025-03-24T20:08:25.787" v="2636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4DF34213-183C-4AA7-A656-469BDBBF4C1F}" dt="2025-03-24T20:08:28.293" v="2637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4DF34213-183C-4AA7-A656-469BDBBF4C1F}" dt="2025-03-24T20:08:38.179" v="2638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4DF34213-183C-4AA7-A656-469BDBBF4C1F}" dt="2025-03-24T20:08:41.739" v="2639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4DF34213-183C-4AA7-A656-469BDBBF4C1F}" dt="2025-03-24T20:12:16.587" v="2737" actId="14100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4DF34213-183C-4AA7-A656-469BDBBF4C1F}" dt="2025-03-24T20:12:52.584" v="2756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4DF34213-183C-4AA7-A656-469BDBBF4C1F}" dt="2025-03-24T20:14:20.716" v="2787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4DF34213-183C-4AA7-A656-469BDBBF4C1F}" dt="2025-03-24T20:14:18.449" v="2786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4DF34213-183C-4AA7-A656-469BDBBF4C1F}" dt="2025-03-24T20:12:55.005" v="2757" actId="14100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Vrielink, Francis" userId="3d258d00-cfd8-41c5-9f04-1a5a39faef2f" providerId="ADAL" clId="{4DF34213-183C-4AA7-A656-469BDBBF4C1F}" dt="2025-03-24T20:12:02.359" v="2722" actId="1076"/>
          <ac:spMkLst>
            <pc:docMk/>
            <pc:sldMk cId="2946319108" sldId="1516"/>
            <ac:spMk id="19" creationId="{40542B69-6D97-5F24-63E3-ABE36EA69A27}"/>
          </ac:spMkLst>
        </pc:spChg>
        <pc:spChg chg="add mod">
          <ac:chgData name="Vrielink, Francis" userId="3d258d00-cfd8-41c5-9f04-1a5a39faef2f" providerId="ADAL" clId="{4DF34213-183C-4AA7-A656-469BDBBF4C1F}" dt="2025-03-24T20:11:59.974" v="2721" actId="1076"/>
          <ac:spMkLst>
            <pc:docMk/>
            <pc:sldMk cId="2946319108" sldId="1516"/>
            <ac:spMk id="24" creationId="{C23BE2B1-0148-945D-AD4D-4855F6865C21}"/>
          </ac:spMkLst>
        </pc:spChg>
        <pc:spChg chg="add mod">
          <ac:chgData name="Vrielink, Francis" userId="3d258d00-cfd8-41c5-9f04-1a5a39faef2f" providerId="ADAL" clId="{4DF34213-183C-4AA7-A656-469BDBBF4C1F}" dt="2025-03-24T20:55:56.939" v="3557" actId="208"/>
          <ac:spMkLst>
            <pc:docMk/>
            <pc:sldMk cId="2946319108" sldId="1516"/>
            <ac:spMk id="25" creationId="{5631C1F6-AA2B-0193-17F3-09AB78D3A511}"/>
          </ac:spMkLst>
        </pc:spChg>
        <pc:picChg chg="add del mod">
          <ac:chgData name="Vrielink, Francis" userId="3d258d00-cfd8-41c5-9f04-1a5a39faef2f" providerId="ADAL" clId="{4DF34213-183C-4AA7-A656-469BDBBF4C1F}" dt="2025-03-24T20:54:13.205" v="3520" actId="478"/>
          <ac:picMkLst>
            <pc:docMk/>
            <pc:sldMk cId="2946319108" sldId="1516"/>
            <ac:picMk id="17" creationId="{7EDB5200-809B-6895-4CDB-8CDBAB5900B7}"/>
          </ac:picMkLst>
        </pc:picChg>
        <pc:picChg chg="add mod">
          <ac:chgData name="Vrielink, Francis" userId="3d258d00-cfd8-41c5-9f04-1a5a39faef2f" providerId="ADAL" clId="{4DF34213-183C-4AA7-A656-469BDBBF4C1F}" dt="2025-03-24T20:54:30.705" v="3525" actId="1076"/>
          <ac:picMkLst>
            <pc:docMk/>
            <pc:sldMk cId="2946319108" sldId="1516"/>
            <ac:picMk id="22" creationId="{93C43A23-ACC3-5CAB-6570-F4036DC07C10}"/>
          </ac:picMkLst>
        </pc:picChg>
        <pc:picChg chg="add mod">
          <ac:chgData name="Vrielink, Francis" userId="3d258d00-cfd8-41c5-9f04-1a5a39faef2f" providerId="ADAL" clId="{4DF34213-183C-4AA7-A656-469BDBBF4C1F}" dt="2025-03-24T20:11:52.764" v="2719" actId="14100"/>
          <ac:picMkLst>
            <pc:docMk/>
            <pc:sldMk cId="2946319108" sldId="1516"/>
            <ac:picMk id="23" creationId="{9412E040-ED71-12B2-16AA-C5602F6B6122}"/>
          </ac:picMkLst>
        </pc:picChg>
        <pc:picChg chg="add mod">
          <ac:chgData name="Vrielink, Francis" userId="3d258d00-cfd8-41c5-9f04-1a5a39faef2f" providerId="ADAL" clId="{4DF34213-183C-4AA7-A656-469BDBBF4C1F}" dt="2025-03-24T20:13:32.750" v="2769" actId="1076"/>
          <ac:picMkLst>
            <pc:docMk/>
            <pc:sldMk cId="2946319108" sldId="1516"/>
            <ac:picMk id="32" creationId="{F48EA673-9CAE-343D-D9DF-831BDD233E94}"/>
          </ac:picMkLst>
        </pc:picChg>
        <pc:picChg chg="add mod">
          <ac:chgData name="Vrielink, Francis" userId="3d258d00-cfd8-41c5-9f04-1a5a39faef2f" providerId="ADAL" clId="{4DF34213-183C-4AA7-A656-469BDBBF4C1F}" dt="2025-03-24T20:16:20.941" v="2795" actId="1076"/>
          <ac:picMkLst>
            <pc:docMk/>
            <pc:sldMk cId="2946319108" sldId="1516"/>
            <ac:picMk id="34" creationId="{0F3838E3-6CD2-223D-80A8-BC5F5A947E0B}"/>
          </ac:picMkLst>
        </pc:picChg>
        <pc:cxnChg chg="mod">
          <ac:chgData name="Vrielink, Francis" userId="3d258d00-cfd8-41c5-9f04-1a5a39faef2f" providerId="ADAL" clId="{4DF34213-183C-4AA7-A656-469BDBBF4C1F}" dt="2025-03-24T20:12:26.871" v="2740" actId="14100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4DF34213-183C-4AA7-A656-469BDBBF4C1F}" dt="2025-03-24T20:13:12.226" v="2762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4DF34213-183C-4AA7-A656-469BDBBF4C1F}" dt="2025-03-24T20:14:22.774" v="2788" actId="1076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Vrielink, Francis" userId="3d258d00-cfd8-41c5-9f04-1a5a39faef2f" providerId="ADAL" clId="{4DF34213-183C-4AA7-A656-469BDBBF4C1F}" dt="2025-03-24T18:21:58.285" v="356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4DF34213-183C-4AA7-A656-469BDBBF4C1F}" dt="2025-03-24T18:22:14.019" v="358" actId="47"/>
        <pc:sldMkLst>
          <pc:docMk/>
          <pc:sldMk cId="933367485" sldId="1518"/>
        </pc:sldMkLst>
      </pc:sldChg>
      <pc:sldChg chg="addSp modSp mod">
        <pc:chgData name="Vrielink, Francis" userId="3d258d00-cfd8-41c5-9f04-1a5a39faef2f" providerId="ADAL" clId="{4DF34213-183C-4AA7-A656-469BDBBF4C1F}" dt="2025-03-24T19:52:09.520" v="2439" actId="1076"/>
        <pc:sldMkLst>
          <pc:docMk/>
          <pc:sldMk cId="164643335" sldId="1519"/>
        </pc:sldMkLst>
        <pc:spChg chg="mod">
          <ac:chgData name="Vrielink, Francis" userId="3d258d00-cfd8-41c5-9f04-1a5a39faef2f" providerId="ADAL" clId="{4DF34213-183C-4AA7-A656-469BDBBF4C1F}" dt="2025-03-24T18:16:31.033" v="50" actId="20577"/>
          <ac:spMkLst>
            <pc:docMk/>
            <pc:sldMk cId="164643335" sldId="151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DF34213-183C-4AA7-A656-469BDBBF4C1F}" dt="2025-03-24T19:52:09.520" v="2439" actId="1076"/>
          <ac:picMkLst>
            <pc:docMk/>
            <pc:sldMk cId="164643335" sldId="1519"/>
            <ac:picMk id="3" creationId="{21223F9C-7382-56DC-3E19-461C05C758C9}"/>
          </ac:picMkLst>
        </pc:picChg>
      </pc:sldChg>
      <pc:sldChg chg="del">
        <pc:chgData name="Vrielink, Francis" userId="3d258d00-cfd8-41c5-9f04-1a5a39faef2f" providerId="ADAL" clId="{4DF34213-183C-4AA7-A656-469BDBBF4C1F}" dt="2025-03-24T18:19:47.911" v="248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4DF34213-183C-4AA7-A656-469BDBBF4C1F}" dt="2025-03-24T18:19:42.603" v="247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4DF34213-183C-4AA7-A656-469BDBBF4C1F}" dt="2025-03-24T18:21:43.458" v="354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4DF34213-183C-4AA7-A656-469BDBBF4C1F}" dt="2025-03-24T18:21:42.055" v="353" actId="47"/>
        <pc:sldMkLst>
          <pc:docMk/>
          <pc:sldMk cId="2371299458" sldId="1529"/>
        </pc:sldMkLst>
      </pc:sldChg>
      <pc:sldChg chg="addSp modSp add mod">
        <pc:chgData name="Vrielink, Francis" userId="3d258d00-cfd8-41c5-9f04-1a5a39faef2f" providerId="ADAL" clId="{4DF34213-183C-4AA7-A656-469BDBBF4C1F}" dt="2025-03-24T20:48:04.858" v="3444" actId="1076"/>
        <pc:sldMkLst>
          <pc:docMk/>
          <pc:sldMk cId="57064953" sldId="1530"/>
        </pc:sldMkLst>
        <pc:spChg chg="mod">
          <ac:chgData name="Vrielink, Francis" userId="3d258d00-cfd8-41c5-9f04-1a5a39faef2f" providerId="ADAL" clId="{4DF34213-183C-4AA7-A656-469BDBBF4C1F}" dt="2025-03-24T18:17:23.538" v="100" actId="20577"/>
          <ac:spMkLst>
            <pc:docMk/>
            <pc:sldMk cId="57064953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4DF34213-183C-4AA7-A656-469BDBBF4C1F}" dt="2025-03-24T18:17:48.404" v="141" actId="20577"/>
          <ac:spMkLst>
            <pc:docMk/>
            <pc:sldMk cId="57064953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4DF34213-183C-4AA7-A656-469BDBBF4C1F}" dt="2025-03-24T20:45:30.331" v="3421" actId="20577"/>
          <ac:spMkLst>
            <pc:docMk/>
            <pc:sldMk cId="57064953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4DF34213-183C-4AA7-A656-469BDBBF4C1F}" dt="2025-03-24T20:40:36.519" v="3296" actId="115"/>
          <ac:spMkLst>
            <pc:docMk/>
            <pc:sldMk cId="57064953" sldId="1530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4DF34213-183C-4AA7-A656-469BDBBF4C1F}" dt="2025-03-24T19:52:54.650" v="2448" actId="1076"/>
          <ac:picMkLst>
            <pc:docMk/>
            <pc:sldMk cId="57064953" sldId="1530"/>
            <ac:picMk id="8" creationId="{BD349D09-4922-B336-3F75-406489086A8E}"/>
          </ac:picMkLst>
        </pc:picChg>
        <pc:picChg chg="add mod">
          <ac:chgData name="Vrielink, Francis" userId="3d258d00-cfd8-41c5-9f04-1a5a39faef2f" providerId="ADAL" clId="{4DF34213-183C-4AA7-A656-469BDBBF4C1F}" dt="2025-03-24T20:32:38.654" v="3175" actId="14100"/>
          <ac:picMkLst>
            <pc:docMk/>
            <pc:sldMk cId="57064953" sldId="1530"/>
            <ac:picMk id="18" creationId="{62E596E9-2B95-43E2-7DDB-C2480D1D69FF}"/>
          </ac:picMkLst>
        </pc:picChg>
        <pc:picChg chg="add mod ord">
          <ac:chgData name="Vrielink, Francis" userId="3d258d00-cfd8-41c5-9f04-1a5a39faef2f" providerId="ADAL" clId="{4DF34213-183C-4AA7-A656-469BDBBF4C1F}" dt="2025-03-24T20:48:04.858" v="3444" actId="1076"/>
          <ac:picMkLst>
            <pc:docMk/>
            <pc:sldMk cId="57064953" sldId="1530"/>
            <ac:picMk id="20" creationId="{65D7E446-AF5D-D6B6-3292-984F33778287}"/>
          </ac:picMkLst>
        </pc:picChg>
        <pc:picChg chg="add mod">
          <ac:chgData name="Vrielink, Francis" userId="3d258d00-cfd8-41c5-9f04-1a5a39faef2f" providerId="ADAL" clId="{4DF34213-183C-4AA7-A656-469BDBBF4C1F}" dt="2025-03-24T20:45:48.084" v="3429" actId="1076"/>
          <ac:picMkLst>
            <pc:docMk/>
            <pc:sldMk cId="57064953" sldId="1530"/>
            <ac:picMk id="23" creationId="{FEC90C29-356B-3AE8-F827-264EFA17F7A6}"/>
          </ac:picMkLst>
        </pc:picChg>
        <pc:picChg chg="add mod">
          <ac:chgData name="Vrielink, Francis" userId="3d258d00-cfd8-41c5-9f04-1a5a39faef2f" providerId="ADAL" clId="{4DF34213-183C-4AA7-A656-469BDBBF4C1F}" dt="2025-03-24T20:48:01.818" v="3443" actId="1076"/>
          <ac:picMkLst>
            <pc:docMk/>
            <pc:sldMk cId="57064953" sldId="1530"/>
            <ac:picMk id="25" creationId="{8C8F7AA2-C379-FC6D-46E6-F7722F4D058B}"/>
          </ac:picMkLst>
        </pc:picChg>
      </pc:sldChg>
      <pc:sldChg chg="addSp modSp add mod">
        <pc:chgData name="Vrielink, Francis" userId="3d258d00-cfd8-41c5-9f04-1a5a39faef2f" providerId="ADAL" clId="{4DF34213-183C-4AA7-A656-469BDBBF4C1F}" dt="2025-03-25T09:08:28.444" v="3785" actId="20577"/>
        <pc:sldMkLst>
          <pc:docMk/>
          <pc:sldMk cId="3895941807" sldId="1531"/>
        </pc:sldMkLst>
        <pc:spChg chg="mod">
          <ac:chgData name="Vrielink, Francis" userId="3d258d00-cfd8-41c5-9f04-1a5a39faef2f" providerId="ADAL" clId="{4DF34213-183C-4AA7-A656-469BDBBF4C1F}" dt="2025-03-24T18:18:17.973" v="170" actId="20577"/>
          <ac:spMkLst>
            <pc:docMk/>
            <pc:sldMk cId="3895941807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4DF34213-183C-4AA7-A656-469BDBBF4C1F}" dt="2025-03-25T09:08:28.444" v="3785" actId="20577"/>
          <ac:spMkLst>
            <pc:docMk/>
            <pc:sldMk cId="3895941807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4DF34213-183C-4AA7-A656-469BDBBF4C1F}" dt="2025-03-24T20:28:46.981" v="3106" actId="1076"/>
          <ac:spMkLst>
            <pc:docMk/>
            <pc:sldMk cId="3895941807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4DF34213-183C-4AA7-A656-469BDBBF4C1F}" dt="2025-03-24T20:32:11.595" v="3168" actId="20577"/>
          <ac:spMkLst>
            <pc:docMk/>
            <pc:sldMk cId="3895941807" sldId="153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4DF34213-183C-4AA7-A656-469BDBBF4C1F}" dt="2025-03-24T19:53:07.025" v="2454" actId="1076"/>
          <ac:picMkLst>
            <pc:docMk/>
            <pc:sldMk cId="3895941807" sldId="1531"/>
            <ac:picMk id="8" creationId="{80E49C7E-19A2-42D0-B906-7B66CD4F9953}"/>
          </ac:picMkLst>
        </pc:picChg>
        <pc:picChg chg="add mod">
          <ac:chgData name="Vrielink, Francis" userId="3d258d00-cfd8-41c5-9f04-1a5a39faef2f" providerId="ADAL" clId="{4DF34213-183C-4AA7-A656-469BDBBF4C1F}" dt="2025-03-24T20:31:50.263" v="3122" actId="14100"/>
          <ac:picMkLst>
            <pc:docMk/>
            <pc:sldMk cId="3895941807" sldId="1531"/>
            <ac:picMk id="18" creationId="{F19F0B35-8A52-7697-2BD8-B102134C5430}"/>
          </ac:picMkLst>
        </pc:picChg>
      </pc:sldChg>
      <pc:sldChg chg="addSp delSp modSp add mod">
        <pc:chgData name="Vrielink, Francis" userId="3d258d00-cfd8-41c5-9f04-1a5a39faef2f" providerId="ADAL" clId="{4DF34213-183C-4AA7-A656-469BDBBF4C1F}" dt="2025-03-25T09:43:29.514" v="4093" actId="1076"/>
        <pc:sldMkLst>
          <pc:docMk/>
          <pc:sldMk cId="2993416658" sldId="1532"/>
        </pc:sldMkLst>
        <pc:spChg chg="add mod">
          <ac:chgData name="Vrielink, Francis" userId="3d258d00-cfd8-41c5-9f04-1a5a39faef2f" providerId="ADAL" clId="{4DF34213-183C-4AA7-A656-469BDBBF4C1F}" dt="2025-03-25T09:42:43.919" v="4090" actId="208"/>
          <ac:spMkLst>
            <pc:docMk/>
            <pc:sldMk cId="2993416658" sldId="1532"/>
            <ac:spMk id="9" creationId="{F9397C75-3FF9-16BD-5E84-A3D4D652F7E7}"/>
          </ac:spMkLst>
        </pc:spChg>
        <pc:spChg chg="mod">
          <ac:chgData name="Vrielink, Francis" userId="3d258d00-cfd8-41c5-9f04-1a5a39faef2f" providerId="ADAL" clId="{4DF34213-183C-4AA7-A656-469BDBBF4C1F}" dt="2025-03-24T18:18:46.642" v="192" actId="20577"/>
          <ac:spMkLst>
            <pc:docMk/>
            <pc:sldMk cId="2993416658" sldId="1532"/>
            <ac:spMk id="33" creationId="{AC757F5E-B016-F947-4518-7C6B9CC7EE04}"/>
          </ac:spMkLst>
        </pc:spChg>
        <pc:spChg chg="mod">
          <ac:chgData name="Vrielink, Francis" userId="3d258d00-cfd8-41c5-9f04-1a5a39faef2f" providerId="ADAL" clId="{4DF34213-183C-4AA7-A656-469BDBBF4C1F}" dt="2025-03-24T18:19:01.990" v="224" actId="20577"/>
          <ac:spMkLst>
            <pc:docMk/>
            <pc:sldMk cId="2993416658" sldId="1532"/>
            <ac:spMk id="34" creationId="{152372B3-00F5-781C-183E-6F2DDF35091D}"/>
          </ac:spMkLst>
        </pc:spChg>
        <pc:spChg chg="mod">
          <ac:chgData name="Vrielink, Francis" userId="3d258d00-cfd8-41c5-9f04-1a5a39faef2f" providerId="ADAL" clId="{4DF34213-183C-4AA7-A656-469BDBBF4C1F}" dt="2025-03-24T20:27:15.902" v="3012" actId="115"/>
          <ac:spMkLst>
            <pc:docMk/>
            <pc:sldMk cId="2993416658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4DF34213-183C-4AA7-A656-469BDBBF4C1F}" dt="2025-03-24T20:27:27.339" v="3014" actId="1076"/>
          <ac:spMkLst>
            <pc:docMk/>
            <pc:sldMk cId="2993416658" sldId="1532"/>
            <ac:spMk id="36" creationId="{D8EF981A-9BA7-0EB1-9B70-F7FBF2F7DF1C}"/>
          </ac:spMkLst>
        </pc:spChg>
        <pc:picChg chg="add del mod">
          <ac:chgData name="Vrielink, Francis" userId="3d258d00-cfd8-41c5-9f04-1a5a39faef2f" providerId="ADAL" clId="{4DF34213-183C-4AA7-A656-469BDBBF4C1F}" dt="2025-03-25T09:25:24.413" v="3890" actId="478"/>
          <ac:picMkLst>
            <pc:docMk/>
            <pc:sldMk cId="2993416658" sldId="1532"/>
            <ac:picMk id="8" creationId="{3F2ADEF1-E779-9B96-957D-1753551109DF}"/>
          </ac:picMkLst>
        </pc:picChg>
        <pc:picChg chg="add mod">
          <ac:chgData name="Vrielink, Francis" userId="3d258d00-cfd8-41c5-9f04-1a5a39faef2f" providerId="ADAL" clId="{4DF34213-183C-4AA7-A656-469BDBBF4C1F}" dt="2025-03-25T09:42:27.084" v="4083" actId="1076"/>
          <ac:picMkLst>
            <pc:docMk/>
            <pc:sldMk cId="2993416658" sldId="1532"/>
            <ac:picMk id="8" creationId="{6C491899-E18E-1EE2-712A-A0C4AF9D095D}"/>
          </ac:picMkLst>
        </pc:picChg>
        <pc:picChg chg="add del mod">
          <ac:chgData name="Vrielink, Francis" userId="3d258d00-cfd8-41c5-9f04-1a5a39faef2f" providerId="ADAL" clId="{4DF34213-183C-4AA7-A656-469BDBBF4C1F}" dt="2025-03-25T09:25:25.330" v="3891" actId="478"/>
          <ac:picMkLst>
            <pc:docMk/>
            <pc:sldMk cId="2993416658" sldId="1532"/>
            <ac:picMk id="9" creationId="{9E20A778-A2D3-0808-B088-19CDEDF26A74}"/>
          </ac:picMkLst>
        </pc:picChg>
        <pc:picChg chg="add mod">
          <ac:chgData name="Vrielink, Francis" userId="3d258d00-cfd8-41c5-9f04-1a5a39faef2f" providerId="ADAL" clId="{4DF34213-183C-4AA7-A656-469BDBBF4C1F}" dt="2025-03-25T09:09:10.664" v="3792" actId="1076"/>
          <ac:picMkLst>
            <pc:docMk/>
            <pc:sldMk cId="2993416658" sldId="1532"/>
            <ac:picMk id="18" creationId="{02A62372-7993-3175-EFD3-7EA923A6693A}"/>
          </ac:picMkLst>
        </pc:picChg>
        <pc:picChg chg="add mod">
          <ac:chgData name="Vrielink, Francis" userId="3d258d00-cfd8-41c5-9f04-1a5a39faef2f" providerId="ADAL" clId="{4DF34213-183C-4AA7-A656-469BDBBF4C1F}" dt="2025-03-25T09:09:08.878" v="3791" actId="1076"/>
          <ac:picMkLst>
            <pc:docMk/>
            <pc:sldMk cId="2993416658" sldId="1532"/>
            <ac:picMk id="19" creationId="{12D21EB2-DB6E-77A1-7EF9-B1A60F46A75C}"/>
          </ac:picMkLst>
        </pc:picChg>
        <pc:picChg chg="add mod">
          <ac:chgData name="Vrielink, Francis" userId="3d258d00-cfd8-41c5-9f04-1a5a39faef2f" providerId="ADAL" clId="{4DF34213-183C-4AA7-A656-469BDBBF4C1F}" dt="2025-03-25T09:09:12.067" v="3793" actId="1076"/>
          <ac:picMkLst>
            <pc:docMk/>
            <pc:sldMk cId="2993416658" sldId="1532"/>
            <ac:picMk id="20" creationId="{67BF111B-BFFB-ACBF-9D21-E88474565C7E}"/>
          </ac:picMkLst>
        </pc:picChg>
        <pc:picChg chg="add del mod">
          <ac:chgData name="Vrielink, Francis" userId="3d258d00-cfd8-41c5-9f04-1a5a39faef2f" providerId="ADAL" clId="{4DF34213-183C-4AA7-A656-469BDBBF4C1F}" dt="2025-03-25T09:41:55.034" v="4080" actId="478"/>
          <ac:picMkLst>
            <pc:docMk/>
            <pc:sldMk cId="2993416658" sldId="1532"/>
            <ac:picMk id="21" creationId="{14101198-EA5C-5504-D5C9-8079EA572828}"/>
          </ac:picMkLst>
        </pc:picChg>
        <pc:picChg chg="add mod">
          <ac:chgData name="Vrielink, Francis" userId="3d258d00-cfd8-41c5-9f04-1a5a39faef2f" providerId="ADAL" clId="{4DF34213-183C-4AA7-A656-469BDBBF4C1F}" dt="2025-03-25T09:43:29.514" v="4093" actId="1076"/>
          <ac:picMkLst>
            <pc:docMk/>
            <pc:sldMk cId="2993416658" sldId="1532"/>
            <ac:picMk id="23" creationId="{0C8DA09C-543A-3E46-2F9A-14817029F63A}"/>
          </ac:picMkLst>
        </pc:picChg>
      </pc:sldChg>
      <pc:sldChg chg="add del">
        <pc:chgData name="Vrielink, Francis" userId="3d258d00-cfd8-41c5-9f04-1a5a39faef2f" providerId="ADAL" clId="{4DF34213-183C-4AA7-A656-469BDBBF4C1F}" dt="2025-03-24T18:19:40.921" v="246" actId="47"/>
        <pc:sldMkLst>
          <pc:docMk/>
          <pc:sldMk cId="330407586" sldId="1533"/>
        </pc:sldMkLst>
      </pc:sldChg>
      <pc:sldChg chg="addSp modSp add mod">
        <pc:chgData name="Vrielink, Francis" userId="3d258d00-cfd8-41c5-9f04-1a5a39faef2f" providerId="ADAL" clId="{4DF34213-183C-4AA7-A656-469BDBBF4C1F}" dt="2025-03-24T20:04:01.892" v="2611" actId="1076"/>
        <pc:sldMkLst>
          <pc:docMk/>
          <pc:sldMk cId="1838283821" sldId="1533"/>
        </pc:sldMkLst>
        <pc:spChg chg="mod">
          <ac:chgData name="Vrielink, Francis" userId="3d258d00-cfd8-41c5-9f04-1a5a39faef2f" providerId="ADAL" clId="{4DF34213-183C-4AA7-A656-469BDBBF4C1F}" dt="2025-03-24T18:22:36.486" v="371" actId="20577"/>
          <ac:spMkLst>
            <pc:docMk/>
            <pc:sldMk cId="1838283821" sldId="1533"/>
            <ac:spMk id="11" creationId="{CD78B488-E032-3F3E-C334-FB96F8D71FB2}"/>
          </ac:spMkLst>
        </pc:spChg>
        <pc:spChg chg="mod">
          <ac:chgData name="Vrielink, Francis" userId="3d258d00-cfd8-41c5-9f04-1a5a39faef2f" providerId="ADAL" clId="{4DF34213-183C-4AA7-A656-469BDBBF4C1F}" dt="2025-03-24T20:00:41.917" v="2575" actId="20577"/>
          <ac:spMkLst>
            <pc:docMk/>
            <pc:sldMk cId="1838283821" sldId="1533"/>
            <ac:spMk id="12" creationId="{E2476A93-B8D4-4E44-87FD-AFF601B2337C}"/>
          </ac:spMkLst>
        </pc:spChg>
        <pc:spChg chg="mod">
          <ac:chgData name="Vrielink, Francis" userId="3d258d00-cfd8-41c5-9f04-1a5a39faef2f" providerId="ADAL" clId="{4DF34213-183C-4AA7-A656-469BDBBF4C1F}" dt="2025-03-24T20:04:01.892" v="2611" actId="1076"/>
          <ac:spMkLst>
            <pc:docMk/>
            <pc:sldMk cId="1838283821" sldId="1533"/>
            <ac:spMk id="13" creationId="{4985FF45-EE56-11C3-E0CC-6BBB359031C0}"/>
          </ac:spMkLst>
        </pc:spChg>
        <pc:spChg chg="mod">
          <ac:chgData name="Vrielink, Francis" userId="3d258d00-cfd8-41c5-9f04-1a5a39faef2f" providerId="ADAL" clId="{4DF34213-183C-4AA7-A656-469BDBBF4C1F}" dt="2025-03-24T20:00:19.004" v="2563" actId="14100"/>
          <ac:spMkLst>
            <pc:docMk/>
            <pc:sldMk cId="1838283821" sldId="1533"/>
            <ac:spMk id="14" creationId="{B7594A3B-3117-84CE-C300-FB96E5ED269D}"/>
          </ac:spMkLst>
        </pc:spChg>
        <pc:spChg chg="mod">
          <ac:chgData name="Vrielink, Francis" userId="3d258d00-cfd8-41c5-9f04-1a5a39faef2f" providerId="ADAL" clId="{4DF34213-183C-4AA7-A656-469BDBBF4C1F}" dt="2025-03-24T20:00:15.907" v="2562" actId="1076"/>
          <ac:spMkLst>
            <pc:docMk/>
            <pc:sldMk cId="1838283821" sldId="1533"/>
            <ac:spMk id="15" creationId="{6EA1F8B7-D4BC-D8B0-E6FD-F33ECB45A1DD}"/>
          </ac:spMkLst>
        </pc:spChg>
        <pc:spChg chg="mod">
          <ac:chgData name="Vrielink, Francis" userId="3d258d00-cfd8-41c5-9f04-1a5a39faef2f" providerId="ADAL" clId="{4DF34213-183C-4AA7-A656-469BDBBF4C1F}" dt="2025-03-24T18:22:41.492" v="372" actId="14100"/>
          <ac:spMkLst>
            <pc:docMk/>
            <pc:sldMk cId="1838283821" sldId="1533"/>
            <ac:spMk id="16" creationId="{F53F294D-65CC-23A5-E4A1-B2132FCF814C}"/>
          </ac:spMkLst>
        </pc:spChg>
        <pc:spChg chg="mod">
          <ac:chgData name="Vrielink, Francis" userId="3d258d00-cfd8-41c5-9f04-1a5a39faef2f" providerId="ADAL" clId="{4DF34213-183C-4AA7-A656-469BDBBF4C1F}" dt="2025-03-24T18:22:54.252" v="418" actId="20577"/>
          <ac:spMkLst>
            <pc:docMk/>
            <pc:sldMk cId="1838283821" sldId="1533"/>
            <ac:spMk id="17" creationId="{AB86235B-CBC0-F9DB-29F4-F23367831B1B}"/>
          </ac:spMkLst>
        </pc:spChg>
        <pc:spChg chg="mod">
          <ac:chgData name="Vrielink, Francis" userId="3d258d00-cfd8-41c5-9f04-1a5a39faef2f" providerId="ADAL" clId="{4DF34213-183C-4AA7-A656-469BDBBF4C1F}" dt="2025-03-24T20:03:56.452" v="2610" actId="14100"/>
          <ac:spMkLst>
            <pc:docMk/>
            <pc:sldMk cId="1838283821" sldId="1533"/>
            <ac:spMk id="18" creationId="{85D7DD60-F4AA-AD34-A265-146B167D02FE}"/>
          </ac:spMkLst>
        </pc:spChg>
        <pc:picChg chg="add mod">
          <ac:chgData name="Vrielink, Francis" userId="3d258d00-cfd8-41c5-9f04-1a5a39faef2f" providerId="ADAL" clId="{4DF34213-183C-4AA7-A656-469BDBBF4C1F}" dt="2025-03-24T20:00:29.962" v="2569" actId="1076"/>
          <ac:picMkLst>
            <pc:docMk/>
            <pc:sldMk cId="1838283821" sldId="1533"/>
            <ac:picMk id="21" creationId="{629A3215-26F7-A7BF-26FB-017F09AADDA8}"/>
          </ac:picMkLst>
        </pc:picChg>
        <pc:picChg chg="add mod">
          <ac:chgData name="Vrielink, Francis" userId="3d258d00-cfd8-41c5-9f04-1a5a39faef2f" providerId="ADAL" clId="{4DF34213-183C-4AA7-A656-469BDBBF4C1F}" dt="2025-03-24T20:02:43.479" v="2581" actId="1076"/>
          <ac:picMkLst>
            <pc:docMk/>
            <pc:sldMk cId="1838283821" sldId="1533"/>
            <ac:picMk id="23" creationId="{91A6DBB2-AEAB-5B05-D68B-AB43B5505050}"/>
          </ac:picMkLst>
        </pc:picChg>
        <pc:picChg chg="add mod">
          <ac:chgData name="Vrielink, Francis" userId="3d258d00-cfd8-41c5-9f04-1a5a39faef2f" providerId="ADAL" clId="{4DF34213-183C-4AA7-A656-469BDBBF4C1F}" dt="2025-03-24T20:03:27.220" v="2587" actId="1076"/>
          <ac:picMkLst>
            <pc:docMk/>
            <pc:sldMk cId="1838283821" sldId="1533"/>
            <ac:picMk id="25" creationId="{70C74117-3B7F-34FB-D104-91BA378E9C20}"/>
          </ac:picMkLst>
        </pc:pic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9B3BD85-4F54-421D-BD99-AEF90D835E0A}" dt="2024-09-24T09:17:18.311" v="16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Harmsel ter, Marjan" userId="5bf7b4e5-383a-4bf6-a1ba-3724f9cc09cb" providerId="ADAL" clId="{69385671-4C04-49C2-B510-10D6F606E43E}"/>
    <pc:docChg chg="undo custSel modSld">
      <pc:chgData name="Harmsel ter, Marjan" userId="5bf7b4e5-383a-4bf6-a1ba-3724f9cc09cb" providerId="ADAL" clId="{69385671-4C04-49C2-B510-10D6F606E43E}" dt="2025-03-25T10:30:11.054" v="55" actId="1076"/>
      <pc:docMkLst>
        <pc:docMk/>
      </pc:docMkLst>
      <pc:sldChg chg="modSp mod">
        <pc:chgData name="Harmsel ter, Marjan" userId="5bf7b4e5-383a-4bf6-a1ba-3724f9cc09cb" providerId="ADAL" clId="{69385671-4C04-49C2-B510-10D6F606E43E}" dt="2025-03-25T10:28:27.605" v="34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69385671-4C04-49C2-B510-10D6F606E43E}" dt="2025-03-25T10:28:27.605" v="3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Harmsel ter, Marjan" userId="5bf7b4e5-383a-4bf6-a1ba-3724f9cc09cb" providerId="ADAL" clId="{69385671-4C04-49C2-B510-10D6F606E43E}" dt="2025-03-25T10:28:16.082" v="28" actId="404"/>
        <pc:sldMkLst>
          <pc:docMk/>
          <pc:sldMk cId="2967928418" sldId="1511"/>
        </pc:sldMkLst>
        <pc:spChg chg="mod">
          <ac:chgData name="Harmsel ter, Marjan" userId="5bf7b4e5-383a-4bf6-a1ba-3724f9cc09cb" providerId="ADAL" clId="{69385671-4C04-49C2-B510-10D6F606E43E}" dt="2025-03-25T10:28:10.999" v="27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69385671-4C04-49C2-B510-10D6F606E43E}" dt="2025-03-25T10:28:16.082" v="28" actId="404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">
        <pc:chgData name="Harmsel ter, Marjan" userId="5bf7b4e5-383a-4bf6-a1ba-3724f9cc09cb" providerId="ADAL" clId="{69385671-4C04-49C2-B510-10D6F606E43E}" dt="2025-03-25T10:30:11.054" v="55" actId="1076"/>
        <pc:sldMkLst>
          <pc:docMk/>
          <pc:sldMk cId="2946319108" sldId="1516"/>
        </pc:sldMkLst>
        <pc:spChg chg="mod">
          <ac:chgData name="Harmsel ter, Marjan" userId="5bf7b4e5-383a-4bf6-a1ba-3724f9cc09cb" providerId="ADAL" clId="{69385671-4C04-49C2-B510-10D6F606E43E}" dt="2025-03-25T10:30:11.054" v="55" actId="1076"/>
          <ac:spMkLst>
            <pc:docMk/>
            <pc:sldMk cId="2946319108" sldId="1516"/>
            <ac:spMk id="11" creationId="{2D5226DB-4490-ECD5-880A-CDAB0447C263}"/>
          </ac:spMkLst>
        </pc:spChg>
      </pc:sldChg>
      <pc:sldChg chg="modSp mod">
        <pc:chgData name="Harmsel ter, Marjan" userId="5bf7b4e5-383a-4bf6-a1ba-3724f9cc09cb" providerId="ADAL" clId="{69385671-4C04-49C2-B510-10D6F606E43E}" dt="2025-03-25T10:28:42.117" v="51" actId="20577"/>
        <pc:sldMkLst>
          <pc:docMk/>
          <pc:sldMk cId="57064953" sldId="1530"/>
        </pc:sldMkLst>
        <pc:spChg chg="mod">
          <ac:chgData name="Harmsel ter, Marjan" userId="5bf7b4e5-383a-4bf6-a1ba-3724f9cc09cb" providerId="ADAL" clId="{69385671-4C04-49C2-B510-10D6F606E43E}" dt="2025-03-25T10:28:42.117" v="51" actId="20577"/>
          <ac:spMkLst>
            <pc:docMk/>
            <pc:sldMk cId="57064953" sldId="1530"/>
            <ac:spMk id="36" creationId="{D8EF981A-9BA7-0EB1-9B70-F7FBF2F7DF1C}"/>
          </ac:spMkLst>
        </pc:spChg>
      </pc:sldChg>
      <pc:sldChg chg="modSp mod">
        <pc:chgData name="Harmsel ter, Marjan" userId="5bf7b4e5-383a-4bf6-a1ba-3724f9cc09cb" providerId="ADAL" clId="{69385671-4C04-49C2-B510-10D6F606E43E}" dt="2025-03-25T10:29:17.494" v="54" actId="1076"/>
        <pc:sldMkLst>
          <pc:docMk/>
          <pc:sldMk cId="2993416658" sldId="1532"/>
        </pc:sldMkLst>
        <pc:spChg chg="mod">
          <ac:chgData name="Harmsel ter, Marjan" userId="5bf7b4e5-383a-4bf6-a1ba-3724f9cc09cb" providerId="ADAL" clId="{69385671-4C04-49C2-B510-10D6F606E43E}" dt="2025-03-25T10:29:17.494" v="54" actId="1076"/>
          <ac:spMkLst>
            <pc:docMk/>
            <pc:sldMk cId="2993416658" sldId="1532"/>
            <ac:spMk id="9" creationId="{F9397C75-3FF9-16BD-5E84-A3D4D652F7E7}"/>
          </ac:spMkLst>
        </pc:spChg>
        <pc:picChg chg="mod">
          <ac:chgData name="Harmsel ter, Marjan" userId="5bf7b4e5-383a-4bf6-a1ba-3724f9cc09cb" providerId="ADAL" clId="{69385671-4C04-49C2-B510-10D6F606E43E}" dt="2025-03-25T10:29:17.494" v="54" actId="1076"/>
          <ac:picMkLst>
            <pc:docMk/>
            <pc:sldMk cId="2993416658" sldId="1532"/>
            <ac:picMk id="8" creationId="{6C491899-E18E-1EE2-712A-A0C4AF9D095D}"/>
          </ac:picMkLst>
        </pc:picChg>
        <pc:picChg chg="mod">
          <ac:chgData name="Harmsel ter, Marjan" userId="5bf7b4e5-383a-4bf6-a1ba-3724f9cc09cb" providerId="ADAL" clId="{69385671-4C04-49C2-B510-10D6F606E43E}" dt="2025-03-25T10:29:17.494" v="54" actId="1076"/>
          <ac:picMkLst>
            <pc:docMk/>
            <pc:sldMk cId="2993416658" sldId="1532"/>
            <ac:picMk id="23" creationId="{0C8DA09C-543A-3E46-2F9A-14817029F63A}"/>
          </ac:picMkLst>
        </pc:picChg>
      </pc:sldChg>
    </pc:docChg>
  </pc:docChgLst>
  <pc:docChgLst>
    <pc:chgData name="Routledge, Mandy" userId="bacdedf5-8e30-494b-ad8b-f27fa30c4f8d" providerId="ADAL" clId="{EC1FEE7D-DF5E-4197-B704-3E78D9ABAA2B}"/>
    <pc:docChg chg="custSel addSld delSld modSld modSection">
      <pc:chgData name="Routledge, Mandy" userId="bacdedf5-8e30-494b-ad8b-f27fa30c4f8d" providerId="ADAL" clId="{EC1FEE7D-DF5E-4197-B704-3E78D9ABAA2B}" dt="2025-03-25T10:31:46.374" v="180" actId="47"/>
      <pc:docMkLst>
        <pc:docMk/>
      </pc:docMkLst>
      <pc:sldChg chg="modSp mod modNotesTx">
        <pc:chgData name="Routledge, Mandy" userId="bacdedf5-8e30-494b-ad8b-f27fa30c4f8d" providerId="ADAL" clId="{EC1FEE7D-DF5E-4197-B704-3E78D9ABAA2B}" dt="2025-03-25T10:25:35.007" v="149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EC1FEE7D-DF5E-4197-B704-3E78D9ABAA2B}" dt="2025-03-25T10:25:35.007" v="149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delSp modSp mod">
        <pc:chgData name="Routledge, Mandy" userId="bacdedf5-8e30-494b-ad8b-f27fa30c4f8d" providerId="ADAL" clId="{EC1FEE7D-DF5E-4197-B704-3E78D9ABAA2B}" dt="2025-03-25T10:26:26.014" v="150" actId="1582"/>
        <pc:sldMkLst>
          <pc:docMk/>
          <pc:sldMk cId="4207872812" sldId="1475"/>
        </pc:sldMkLst>
        <pc:spChg chg="del">
          <ac:chgData name="Routledge, Mandy" userId="bacdedf5-8e30-494b-ad8b-f27fa30c4f8d" providerId="ADAL" clId="{EC1FEE7D-DF5E-4197-B704-3E78D9ABAA2B}" dt="2025-03-25T10:20:40.351" v="36" actId="478"/>
          <ac:spMkLst>
            <pc:docMk/>
            <pc:sldMk cId="4207872812" sldId="1475"/>
            <ac:spMk id="9" creationId="{C8466B8E-6DDA-2653-6B89-5167DD0D31DA}"/>
          </ac:spMkLst>
        </pc:spChg>
        <pc:picChg chg="mod modCrop">
          <ac:chgData name="Routledge, Mandy" userId="bacdedf5-8e30-494b-ad8b-f27fa30c4f8d" providerId="ADAL" clId="{EC1FEE7D-DF5E-4197-B704-3E78D9ABAA2B}" dt="2025-03-25T10:26:26.014" v="150" actId="1582"/>
          <ac:picMkLst>
            <pc:docMk/>
            <pc:sldMk cId="4207872812" sldId="1475"/>
            <ac:picMk id="4" creationId="{42893E5E-0289-549C-062B-A1CC581DE31D}"/>
          </ac:picMkLst>
        </pc:picChg>
        <pc:cxnChg chg="mod">
          <ac:chgData name="Routledge, Mandy" userId="bacdedf5-8e30-494b-ad8b-f27fa30c4f8d" providerId="ADAL" clId="{EC1FEE7D-DF5E-4197-B704-3E78D9ABAA2B}" dt="2025-03-25T10:20:43.858" v="37" actId="14100"/>
          <ac:cxnSpMkLst>
            <pc:docMk/>
            <pc:sldMk cId="4207872812" sldId="1475"/>
            <ac:cxnSpMk id="12" creationId="{1826A6B4-8D2A-67D3-3849-16C1E75C6E4E}"/>
          </ac:cxnSpMkLst>
        </pc:cxnChg>
      </pc:sldChg>
      <pc:sldChg chg="modSp mod">
        <pc:chgData name="Routledge, Mandy" userId="bacdedf5-8e30-494b-ad8b-f27fa30c4f8d" providerId="ADAL" clId="{EC1FEE7D-DF5E-4197-B704-3E78D9ABAA2B}" dt="2025-03-25T10:19:41.215" v="13" actId="1076"/>
        <pc:sldMkLst>
          <pc:docMk/>
          <pc:sldMk cId="2452007587" sldId="1476"/>
        </pc:sldMkLst>
        <pc:picChg chg="mod">
          <ac:chgData name="Routledge, Mandy" userId="bacdedf5-8e30-494b-ad8b-f27fa30c4f8d" providerId="ADAL" clId="{EC1FEE7D-DF5E-4197-B704-3E78D9ABAA2B}" dt="2025-03-25T10:19:41.215" v="13" actId="1076"/>
          <ac:picMkLst>
            <pc:docMk/>
            <pc:sldMk cId="2452007587" sldId="1476"/>
            <ac:picMk id="4" creationId="{ADDECDD7-5675-4DF3-6240-574778B5E6A4}"/>
          </ac:picMkLst>
        </pc:picChg>
      </pc:sldChg>
      <pc:sldChg chg="modSp mod">
        <pc:chgData name="Routledge, Mandy" userId="bacdedf5-8e30-494b-ad8b-f27fa30c4f8d" providerId="ADAL" clId="{EC1FEE7D-DF5E-4197-B704-3E78D9ABAA2B}" dt="2025-03-25T10:22:08.235" v="58" actId="692"/>
        <pc:sldMkLst>
          <pc:docMk/>
          <pc:sldMk cId="4210467006" sldId="1479"/>
        </pc:sldMkLst>
        <pc:spChg chg="mod">
          <ac:chgData name="Routledge, Mandy" userId="bacdedf5-8e30-494b-ad8b-f27fa30c4f8d" providerId="ADAL" clId="{EC1FEE7D-DF5E-4197-B704-3E78D9ABAA2B}" dt="2025-03-25T10:22:08.235" v="58" actId="692"/>
          <ac:spMkLst>
            <pc:docMk/>
            <pc:sldMk cId="4210467006" sldId="1479"/>
            <ac:spMk id="9" creationId="{64644929-DF6B-358E-E07E-C18262F44090}"/>
          </ac:spMkLst>
        </pc:spChg>
      </pc:sldChg>
      <pc:sldChg chg="modSp mod">
        <pc:chgData name="Routledge, Mandy" userId="bacdedf5-8e30-494b-ad8b-f27fa30c4f8d" providerId="ADAL" clId="{EC1FEE7D-DF5E-4197-B704-3E78D9ABAA2B}" dt="2025-03-25T10:24:32.169" v="61" actId="404"/>
        <pc:sldMkLst>
          <pc:docMk/>
          <pc:sldMk cId="2967928418" sldId="1511"/>
        </pc:sldMkLst>
        <pc:spChg chg="mod">
          <ac:chgData name="Routledge, Mandy" userId="bacdedf5-8e30-494b-ad8b-f27fa30c4f8d" providerId="ADAL" clId="{EC1FEE7D-DF5E-4197-B704-3E78D9ABAA2B}" dt="2025-03-25T10:24:32.169" v="61" actId="404"/>
          <ac:spMkLst>
            <pc:docMk/>
            <pc:sldMk cId="2967928418" sldId="1511"/>
            <ac:spMk id="35" creationId="{37104C51-0232-62ED-4C6F-1447D06633EE}"/>
          </ac:spMkLst>
        </pc:spChg>
      </pc:sldChg>
      <pc:sldChg chg="modSp mod">
        <pc:chgData name="Routledge, Mandy" userId="bacdedf5-8e30-494b-ad8b-f27fa30c4f8d" providerId="ADAL" clId="{EC1FEE7D-DF5E-4197-B704-3E78D9ABAA2B}" dt="2025-03-25T10:28:38.726" v="162" actId="14100"/>
        <pc:sldMkLst>
          <pc:docMk/>
          <pc:sldMk cId="1594331871" sldId="1512"/>
        </pc:sldMkLst>
        <pc:spChg chg="mod">
          <ac:chgData name="Routledge, Mandy" userId="bacdedf5-8e30-494b-ad8b-f27fa30c4f8d" providerId="ADAL" clId="{EC1FEE7D-DF5E-4197-B704-3E78D9ABAA2B}" dt="2025-03-25T10:28:15.064" v="155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Routledge, Mandy" userId="bacdedf5-8e30-494b-ad8b-f27fa30c4f8d" providerId="ADAL" clId="{EC1FEE7D-DF5E-4197-B704-3E78D9ABAA2B}" dt="2025-03-25T10:28:25.605" v="158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Routledge, Mandy" userId="bacdedf5-8e30-494b-ad8b-f27fa30c4f8d" providerId="ADAL" clId="{EC1FEE7D-DF5E-4197-B704-3E78D9ABAA2B}" dt="2025-03-25T10:28:38.726" v="162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Routledge, Mandy" userId="bacdedf5-8e30-494b-ad8b-f27fa30c4f8d" providerId="ADAL" clId="{EC1FEE7D-DF5E-4197-B704-3E78D9ABAA2B}" dt="2025-03-25T10:28:36.165" v="161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Routledge, Mandy" userId="bacdedf5-8e30-494b-ad8b-f27fa30c4f8d" providerId="ADAL" clId="{EC1FEE7D-DF5E-4197-B704-3E78D9ABAA2B}" dt="2025-03-25T10:28:27.563" v="159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Routledge, Mandy" userId="bacdedf5-8e30-494b-ad8b-f27fa30c4f8d" providerId="ADAL" clId="{EC1FEE7D-DF5E-4197-B704-3E78D9ABAA2B}" dt="2025-03-25T10:28:17.138" v="156" actId="14100"/>
          <ac:spMkLst>
            <pc:docMk/>
            <pc:sldMk cId="1594331871" sldId="1512"/>
            <ac:spMk id="19" creationId="{40542B69-6D97-5F24-63E3-ABE36EA69A27}"/>
          </ac:spMkLst>
        </pc:spChg>
      </pc:sldChg>
      <pc:sldChg chg="modSp mod">
        <pc:chgData name="Routledge, Mandy" userId="bacdedf5-8e30-494b-ad8b-f27fa30c4f8d" providerId="ADAL" clId="{EC1FEE7D-DF5E-4197-B704-3E78D9ABAA2B}" dt="2025-03-25T10:29:29.221" v="170" actId="14100"/>
        <pc:sldMkLst>
          <pc:docMk/>
          <pc:sldMk cId="2946319108" sldId="1516"/>
        </pc:sldMkLst>
        <pc:picChg chg="mod">
          <ac:chgData name="Routledge, Mandy" userId="bacdedf5-8e30-494b-ad8b-f27fa30c4f8d" providerId="ADAL" clId="{EC1FEE7D-DF5E-4197-B704-3E78D9ABAA2B}" dt="2025-03-25T10:29:29.221" v="170" actId="14100"/>
          <ac:picMkLst>
            <pc:docMk/>
            <pc:sldMk cId="2946319108" sldId="1516"/>
            <ac:picMk id="30" creationId="{8DC50964-50AC-6546-0FCE-BFD9923254E7}"/>
          </ac:picMkLst>
        </pc:picChg>
      </pc:sldChg>
      <pc:sldChg chg="modSp mod">
        <pc:chgData name="Routledge, Mandy" userId="bacdedf5-8e30-494b-ad8b-f27fa30c4f8d" providerId="ADAL" clId="{EC1FEE7D-DF5E-4197-B704-3E78D9ABAA2B}" dt="2025-03-25T10:27:58.013" v="153" actId="1076"/>
        <pc:sldMkLst>
          <pc:docMk/>
          <pc:sldMk cId="2993416658" sldId="1532"/>
        </pc:sldMkLst>
        <pc:picChg chg="mod">
          <ac:chgData name="Routledge, Mandy" userId="bacdedf5-8e30-494b-ad8b-f27fa30c4f8d" providerId="ADAL" clId="{EC1FEE7D-DF5E-4197-B704-3E78D9ABAA2B}" dt="2025-03-25T10:27:58.013" v="153" actId="1076"/>
          <ac:picMkLst>
            <pc:docMk/>
            <pc:sldMk cId="2993416658" sldId="1532"/>
            <ac:picMk id="19" creationId="{12D21EB2-DB6E-77A1-7EF9-B1A60F46A75C}"/>
          </ac:picMkLst>
        </pc:picChg>
        <pc:picChg chg="mod">
          <ac:chgData name="Routledge, Mandy" userId="bacdedf5-8e30-494b-ad8b-f27fa30c4f8d" providerId="ADAL" clId="{EC1FEE7D-DF5E-4197-B704-3E78D9ABAA2B}" dt="2025-03-25T10:27:45.557" v="152" actId="1076"/>
          <ac:picMkLst>
            <pc:docMk/>
            <pc:sldMk cId="2993416658" sldId="1532"/>
            <ac:picMk id="23" creationId="{0C8DA09C-543A-3E46-2F9A-14817029F63A}"/>
          </ac:picMkLst>
        </pc:picChg>
      </pc:sldChg>
      <pc:sldChg chg="modSp mod">
        <pc:chgData name="Routledge, Mandy" userId="bacdedf5-8e30-494b-ad8b-f27fa30c4f8d" providerId="ADAL" clId="{EC1FEE7D-DF5E-4197-B704-3E78D9ABAA2B}" dt="2025-03-25T10:29:03.173" v="168" actId="14100"/>
        <pc:sldMkLst>
          <pc:docMk/>
          <pc:sldMk cId="1838283821" sldId="1533"/>
        </pc:sldMkLst>
        <pc:spChg chg="mod">
          <ac:chgData name="Routledge, Mandy" userId="bacdedf5-8e30-494b-ad8b-f27fa30c4f8d" providerId="ADAL" clId="{EC1FEE7D-DF5E-4197-B704-3E78D9ABAA2B}" dt="2025-03-25T10:28:48.467" v="163" actId="1076"/>
          <ac:spMkLst>
            <pc:docMk/>
            <pc:sldMk cId="1838283821" sldId="1533"/>
            <ac:spMk id="12" creationId="{E2476A93-B8D4-4E44-87FD-AFF601B2337C}"/>
          </ac:spMkLst>
        </pc:spChg>
        <pc:spChg chg="mod">
          <ac:chgData name="Routledge, Mandy" userId="bacdedf5-8e30-494b-ad8b-f27fa30c4f8d" providerId="ADAL" clId="{EC1FEE7D-DF5E-4197-B704-3E78D9ABAA2B}" dt="2025-03-25T10:28:53.250" v="164" actId="1076"/>
          <ac:spMkLst>
            <pc:docMk/>
            <pc:sldMk cId="1838283821" sldId="1533"/>
            <ac:spMk id="13" creationId="{4985FF45-EE56-11C3-E0CC-6BBB359031C0}"/>
          </ac:spMkLst>
        </pc:spChg>
        <pc:spChg chg="mod">
          <ac:chgData name="Routledge, Mandy" userId="bacdedf5-8e30-494b-ad8b-f27fa30c4f8d" providerId="ADAL" clId="{EC1FEE7D-DF5E-4197-B704-3E78D9ABAA2B}" dt="2025-03-25T10:28:57.927" v="166" actId="14100"/>
          <ac:spMkLst>
            <pc:docMk/>
            <pc:sldMk cId="1838283821" sldId="1533"/>
            <ac:spMk id="14" creationId="{B7594A3B-3117-84CE-C300-FB96E5ED269D}"/>
          </ac:spMkLst>
        </pc:spChg>
        <pc:spChg chg="mod">
          <ac:chgData name="Routledge, Mandy" userId="bacdedf5-8e30-494b-ad8b-f27fa30c4f8d" providerId="ADAL" clId="{EC1FEE7D-DF5E-4197-B704-3E78D9ABAA2B}" dt="2025-03-25T10:28:55.120" v="165" actId="1076"/>
          <ac:spMkLst>
            <pc:docMk/>
            <pc:sldMk cId="1838283821" sldId="1533"/>
            <ac:spMk id="15" creationId="{6EA1F8B7-D4BC-D8B0-E6FD-F33ECB45A1DD}"/>
          </ac:spMkLst>
        </pc:spChg>
        <pc:spChg chg="mod">
          <ac:chgData name="Routledge, Mandy" userId="bacdedf5-8e30-494b-ad8b-f27fa30c4f8d" providerId="ADAL" clId="{EC1FEE7D-DF5E-4197-B704-3E78D9ABAA2B}" dt="2025-03-25T10:28:59.680" v="167" actId="14100"/>
          <ac:spMkLst>
            <pc:docMk/>
            <pc:sldMk cId="1838283821" sldId="1533"/>
            <ac:spMk id="18" creationId="{85D7DD60-F4AA-AD34-A265-146B167D02FE}"/>
          </ac:spMkLst>
        </pc:spChg>
        <pc:spChg chg="mod">
          <ac:chgData name="Routledge, Mandy" userId="bacdedf5-8e30-494b-ad8b-f27fa30c4f8d" providerId="ADAL" clId="{EC1FEE7D-DF5E-4197-B704-3E78D9ABAA2B}" dt="2025-03-25T10:29:03.173" v="168" actId="14100"/>
          <ac:spMkLst>
            <pc:docMk/>
            <pc:sldMk cId="1838283821" sldId="1533"/>
            <ac:spMk id="19" creationId="{40542B69-6D97-5F24-63E3-ABE36EA69A27}"/>
          </ac:spMkLst>
        </pc:spChg>
      </pc:sldChg>
      <pc:sldChg chg="addSp delSp modSp add del mod">
        <pc:chgData name="Routledge, Mandy" userId="bacdedf5-8e30-494b-ad8b-f27fa30c4f8d" providerId="ADAL" clId="{EC1FEE7D-DF5E-4197-B704-3E78D9ABAA2B}" dt="2025-03-25T10:31:46.374" v="180" actId="47"/>
        <pc:sldMkLst>
          <pc:docMk/>
          <pc:sldMk cId="1672382755" sldId="1535"/>
        </pc:sldMkLst>
        <pc:picChg chg="add mod">
          <ac:chgData name="Routledge, Mandy" userId="bacdedf5-8e30-494b-ad8b-f27fa30c4f8d" providerId="ADAL" clId="{EC1FEE7D-DF5E-4197-B704-3E78D9ABAA2B}" dt="2025-03-25T10:31:14.098" v="176" actId="1076"/>
          <ac:picMkLst>
            <pc:docMk/>
            <pc:sldMk cId="1672382755" sldId="1535"/>
            <ac:picMk id="4" creationId="{5E4B2CF9-C75A-CDCE-8C70-F27CCD992748}"/>
          </ac:picMkLst>
        </pc:picChg>
        <pc:picChg chg="del">
          <ac:chgData name="Routledge, Mandy" userId="bacdedf5-8e30-494b-ad8b-f27fa30c4f8d" providerId="ADAL" clId="{EC1FEE7D-DF5E-4197-B704-3E78D9ABAA2B}" dt="2025-03-25T10:31:05.444" v="172" actId="478"/>
          <ac:picMkLst>
            <pc:docMk/>
            <pc:sldMk cId="1672382755" sldId="1535"/>
            <ac:picMk id="21" creationId="{629A3215-26F7-A7BF-26FB-017F09AADDA8}"/>
          </ac:picMkLst>
        </pc:picChg>
        <pc:picChg chg="add mod">
          <ac:chgData name="Routledge, Mandy" userId="bacdedf5-8e30-494b-ad8b-f27fa30c4f8d" providerId="ADAL" clId="{EC1FEE7D-DF5E-4197-B704-3E78D9ABAA2B}" dt="2025-03-25T10:31:25.564" v="179" actId="1076"/>
          <ac:picMkLst>
            <pc:docMk/>
            <pc:sldMk cId="1672382755" sldId="1535"/>
            <ac:picMk id="22" creationId="{FF59B431-4673-B87C-8532-46EB64DE1BB7}"/>
          </ac:picMkLst>
        </pc:picChg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  <pc:spChg chg="mod">
          <ac:chgData name="Vrielink, Francis" userId="3d258d00-cfd8-41c5-9f04-1a5a39faef2f" providerId="ADAL" clId="{700A5945-9544-43F4-A1EC-1EC87F959E4E}" dt="2024-09-23T09:24:30.386" v="38" actId="6549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38A7417-544A-4735-A153-A49E7D17E97F}" dt="2024-09-24T09:46:03.719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populair, in de mode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hype: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ineens veel aandacht krijgt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ooit: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keer, op een of ander moment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krokant: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knapperig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gerecht: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deel van een maaltijd (bijvoorbeeld het toetje)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stijgen: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omhoog gaan, hoger worden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kweken: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 groeien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25-3-2025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.jpe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8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ben thuis niet een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persoon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die elke avond kookt. Ik zeg het maar eerlijk: Ik houd helemaal niet van koken! Wat ik wel heel graag doe, is lézen over koken. Meestal op internet. Ik ben dan vooral geïnteresseerd in welk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gerecht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zo noem je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het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deel van een maaltijd (bijvoorbeeld het toetje)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op dit moment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hip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populair, in de mode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is. Denk bijvoorbeeld aan de hippe Dubai chocoladereep. Ook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bestudeer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ik graag boeken die geschreven zijn over koken. Dan lees ik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vooral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over de gerechten die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ooit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keer, op een of ander moment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hype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geweest zijn. Zo noemen we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wat ineens veel aandacht krijgt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Weten jullie nog dat een tijdje geleden iedereen een crompouce wilde eten? De verkoop van de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crompouce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steeg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toen in korte tijd enorm. De verkoop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ging omhoog, werd hoger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Maar dat duurde maar even.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Nou, dat is echt een voorbeeld van zo’n hype. Weten jullie wat nú helemaal in de mode is? Dat je alles wat je kookt of bakt een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krokant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een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knapperig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laagje geeft. Zo kun je de groente die je in je eigen tuin hebt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gekweekt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die je zelf hebt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laten groeien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in de oven roosteren zodat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zelfs de bloemkool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lekker knapperig laagje krijgt. </a:t>
            </a:r>
            <a:b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Doen jullie thuis ook mee met deze knapperige hype?</a:t>
            </a:r>
            <a:endParaRPr lang="nl-NL" sz="2000" b="1" i="1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hip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ouderwets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populair, in de mode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Dubai chocoladereep is tegenwoordig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uit de mode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dropjojo is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ouderwets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snoepgoed.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798626-A5F2-F268-2722-BADB4D17FD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1" y="2393837"/>
            <a:ext cx="3487996" cy="2436061"/>
          </a:xfrm>
          <a:prstGeom prst="rect">
            <a:avLst/>
          </a:prstGeom>
        </p:spPr>
      </p:pic>
      <p:pic>
        <p:nvPicPr>
          <p:cNvPr id="18" name="Afbeelding 17" descr="Afbeelding met stof&#10;&#10;Beschrijving automatisch gegenereerd met gemiddelde betrouwbaarheid">
            <a:extLst>
              <a:ext uri="{FF2B5EF4-FFF2-40B4-BE49-F238E27FC236}">
                <a16:creationId xmlns:a16="http://schemas.microsoft.com/office/drawing/2014/main" id="{0B42F769-02EB-E775-B532-79AECBF962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513" y="2270335"/>
            <a:ext cx="3727576" cy="24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30" y="322603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ooit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nooit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een keer, op een of ander moment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Ooit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waren dropjojo’s het favoriete snoep van kinderen.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 geen enkel moment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Krekels eten was nog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nooit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populair in Nederland.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verbruiksartikelen voor kantoor, pen, Kantoorinstrument, briefpapier&#10;&#10;Automatisch gegenereerde beschrijving">
            <a:extLst>
              <a:ext uri="{FF2B5EF4-FFF2-40B4-BE49-F238E27FC236}">
                <a16:creationId xmlns:a16="http://schemas.microsoft.com/office/drawing/2014/main" id="{BD349D09-4922-B336-3F75-406489086A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76" y="2555446"/>
            <a:ext cx="3765023" cy="2515036"/>
          </a:xfrm>
          <a:prstGeom prst="rect">
            <a:avLst/>
          </a:prstGeom>
        </p:spPr>
      </p:pic>
      <p:pic>
        <p:nvPicPr>
          <p:cNvPr id="18" name="Afbeelding 17" descr="Afbeelding met verbruiksartikelen voor kantoor, pen, Kantoorinstrument, briefpapier&#10;&#10;Automatisch gegenereerde beschrijving">
            <a:extLst>
              <a:ext uri="{FF2B5EF4-FFF2-40B4-BE49-F238E27FC236}">
                <a16:creationId xmlns:a16="http://schemas.microsoft.com/office/drawing/2014/main" id="{62E596E9-2B95-43E2-7DDB-C2480D1D69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33" y="2569412"/>
            <a:ext cx="3744111" cy="2501067"/>
          </a:xfrm>
          <a:prstGeom prst="rect">
            <a:avLst/>
          </a:prstGeom>
        </p:spPr>
      </p:pic>
      <p:pic>
        <p:nvPicPr>
          <p:cNvPr id="23" name="Afbeelding 22" descr="Afbeelding met stof&#10;&#10;Beschrijving automatisch gegenereerd met gemiddelde betrouwbaarheid">
            <a:extLst>
              <a:ext uri="{FF2B5EF4-FFF2-40B4-BE49-F238E27FC236}">
                <a16:creationId xmlns:a16="http://schemas.microsoft.com/office/drawing/2014/main" id="{FEC90C29-356B-3AE8-F827-264EFA17F7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232" y="3500715"/>
            <a:ext cx="2315772" cy="1546936"/>
          </a:xfrm>
          <a:prstGeom prst="rect">
            <a:avLst/>
          </a:prstGeom>
        </p:spPr>
      </p:pic>
      <p:pic>
        <p:nvPicPr>
          <p:cNvPr id="25" name="Afbeelding 24" descr="Afbeelding met insect, atletiekwedstrijd, ongewerveld dier, ongedierte&#10;&#10;Automatisch gegenereerde beschrijving">
            <a:extLst>
              <a:ext uri="{FF2B5EF4-FFF2-40B4-BE49-F238E27FC236}">
                <a16:creationId xmlns:a16="http://schemas.microsoft.com/office/drawing/2014/main" id="{8C8F7AA2-C379-FC6D-46E6-F7722F4D05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8876">
            <a:off x="6683892" y="3498855"/>
            <a:ext cx="2725267" cy="1722368"/>
          </a:xfrm>
          <a:prstGeom prst="rect">
            <a:avLst/>
          </a:prstGeom>
        </p:spPr>
      </p:pic>
      <p:pic>
        <p:nvPicPr>
          <p:cNvPr id="20" name="Afbeelding 19" descr="Afbeelding met symbool, lijn&#10;&#10;Automatisch gegenereerde beschrijving">
            <a:extLst>
              <a:ext uri="{FF2B5EF4-FFF2-40B4-BE49-F238E27FC236}">
                <a16:creationId xmlns:a16="http://schemas.microsoft.com/office/drawing/2014/main" id="{65D7E446-AF5D-D6B6-3292-984F337782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853" y="1920458"/>
            <a:ext cx="3953184" cy="39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krokant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zacht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81357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knapperig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hip de bloemkool te roosteren: zo wordt het lekker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krokant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makkelijk te buigen zonder breken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Gekookte bloemkool wordt vaak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zacht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voedsel, groente, bloemkool, pan&#10;&#10;Automatisch gegenereerde beschrijving">
            <a:extLst>
              <a:ext uri="{FF2B5EF4-FFF2-40B4-BE49-F238E27FC236}">
                <a16:creationId xmlns:a16="http://schemas.microsoft.com/office/drawing/2014/main" id="{80E49C7E-19A2-42D0-B906-7B66CD4F99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83" y="2215176"/>
            <a:ext cx="3503171" cy="2627378"/>
          </a:xfrm>
          <a:prstGeom prst="rect">
            <a:avLst/>
          </a:prstGeom>
        </p:spPr>
      </p:pic>
      <p:pic>
        <p:nvPicPr>
          <p:cNvPr id="18" name="Afbeelding 17" descr="Afbeelding met voedsel, kom, overdekt, aardappel&#10;&#10;Automatisch gegenereerde beschrijving">
            <a:extLst>
              <a:ext uri="{FF2B5EF4-FFF2-40B4-BE49-F238E27FC236}">
                <a16:creationId xmlns:a16="http://schemas.microsoft.com/office/drawing/2014/main" id="{F19F0B35-8A52-7697-2BD8-B102134C54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216" y="2501688"/>
            <a:ext cx="3369948" cy="22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2BB033D6-F541-0C1A-9AA5-B7ABF2CB9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048" y="2352549"/>
            <a:ext cx="3159036" cy="2758537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stijgen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dalen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8" y="1357381"/>
            <a:ext cx="4310734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omhoog gaan, hoger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400" i="1">
                <a:solidFill>
                  <a:schemeClr val="accent3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verkoop van de crompouce is vorig jaar flink </a:t>
            </a:r>
            <a:r>
              <a:rPr lang="nl-NL" sz="2400" i="1" u="sng">
                <a:solidFill>
                  <a:schemeClr val="accent3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gestegen</a:t>
            </a:r>
            <a:r>
              <a:rPr lang="nl-NL" sz="2800" i="1">
                <a:solidFill>
                  <a:schemeClr val="accent3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i="1">
              <a:solidFill>
                <a:schemeClr val="accent3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17" y="1400420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naar beneden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verkoop van het saucijzenbroodje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daalde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 descr="Afbeelding met voedsel, Snack, bakwaren, brood&#10;&#10;Automatisch gegenereerde beschrijving">
            <a:extLst>
              <a:ext uri="{FF2B5EF4-FFF2-40B4-BE49-F238E27FC236}">
                <a16:creationId xmlns:a16="http://schemas.microsoft.com/office/drawing/2014/main" id="{67BF111B-BFFB-ACBF-9D21-E88474565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125" y="1268106"/>
            <a:ext cx="2354546" cy="235454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2D21EB2-DB6E-77A1-7EF9-B1A60F46A7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519" y="3744532"/>
            <a:ext cx="908383" cy="9022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C491899-E18E-1EE2-712A-A0C4AF9D0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75" y="2630933"/>
            <a:ext cx="3689258" cy="2343297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F9397C75-3FF9-16BD-5E84-A3D4D652F7E7}"/>
              </a:ext>
            </a:extLst>
          </p:cNvPr>
          <p:cNvSpPr/>
          <p:nvPr/>
        </p:nvSpPr>
        <p:spPr>
          <a:xfrm rot="1226808">
            <a:off x="1154902" y="3270107"/>
            <a:ext cx="546204" cy="948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0C8DA09C-543A-3E46-2F9A-14817029F6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388" y="2522884"/>
            <a:ext cx="1128673" cy="754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341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148735" y="386052"/>
            <a:ext cx="3814091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kweken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2834322"/>
            <a:ext cx="2611399" cy="88270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20" y="2888470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groenten kweken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2834322"/>
            <a:ext cx="2611399" cy="8827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019" y="2923872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vissen kweken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2822305"/>
            <a:ext cx="2611399" cy="8827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0" y="2906808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insecten kweken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073511" y="386052"/>
            <a:ext cx="2794300" cy="54982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11" y="364707"/>
            <a:ext cx="3070489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laten groeien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groente, bloemkool, Kruisbloemen, Natuurlijke voeding&#10;&#10;Automatisch gegenereerde beschrijving">
            <a:extLst>
              <a:ext uri="{FF2B5EF4-FFF2-40B4-BE49-F238E27FC236}">
                <a16:creationId xmlns:a16="http://schemas.microsoft.com/office/drawing/2014/main" id="{EC9D9796-C798-A0B5-D5F5-D83113AD65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66" y="3812199"/>
            <a:ext cx="2609736" cy="1937660"/>
          </a:xfrm>
          <a:prstGeom prst="rect">
            <a:avLst/>
          </a:prstGeom>
        </p:spPr>
      </p:pic>
      <p:pic>
        <p:nvPicPr>
          <p:cNvPr id="23" name="Afbeelding 22" descr="Afbeelding met persoon, kleding, overdekt, water&#10;&#10;Automatisch gegenereerde beschrijving">
            <a:extLst>
              <a:ext uri="{FF2B5EF4-FFF2-40B4-BE49-F238E27FC236}">
                <a16:creationId xmlns:a16="http://schemas.microsoft.com/office/drawing/2014/main" id="{6F59D27E-09A9-9307-9926-BA923F9F62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25" y="3802985"/>
            <a:ext cx="2609736" cy="1972365"/>
          </a:xfrm>
          <a:prstGeom prst="rect">
            <a:avLst/>
          </a:prstGeom>
        </p:spPr>
      </p:pic>
      <p:pic>
        <p:nvPicPr>
          <p:cNvPr id="25" name="Afbeelding 24" descr="Afbeelding met ongewerveld dier, ongedierte, geleedpotige, Parasiet&#10;&#10;Automatisch gegenereerde beschrijving">
            <a:extLst>
              <a:ext uri="{FF2B5EF4-FFF2-40B4-BE49-F238E27FC236}">
                <a16:creationId xmlns:a16="http://schemas.microsoft.com/office/drawing/2014/main" id="{889D9139-4089-03D7-C0EC-709AA8FBD8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079" y="3802985"/>
            <a:ext cx="2648996" cy="19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Afbeelding met voedsel, Fastfood, Snack&#10;&#10;Automatisch gegenereerde beschrijving">
            <a:extLst>
              <a:ext uri="{FF2B5EF4-FFF2-40B4-BE49-F238E27FC236}">
                <a16:creationId xmlns:a16="http://schemas.microsoft.com/office/drawing/2014/main" id="{629A3215-26F7-A7BF-26FB-017F09AADD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75" y="4537655"/>
            <a:ext cx="2710695" cy="18107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266545" y="386052"/>
            <a:ext cx="366259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hype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54616" y="3146649"/>
            <a:ext cx="3164963" cy="9402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02" y="3258706"/>
            <a:ext cx="313358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loombandjes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650489" y="3146649"/>
            <a:ext cx="2278647" cy="95225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32" y="3308981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fidget spinner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134631"/>
            <a:ext cx="2791401" cy="95225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418" y="3248170"/>
            <a:ext cx="286340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crompouce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779032" y="386052"/>
            <a:ext cx="3088779" cy="144515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384" y="364707"/>
            <a:ext cx="3143319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ineens veel aandacht krijgt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3" name="Afbeelding 22" descr="Afbeelding met plastic, Babyspeelgoed, overdekt, Kinderkunst&#10;&#10;Automatisch gegenereerde beschrijving">
            <a:extLst>
              <a:ext uri="{FF2B5EF4-FFF2-40B4-BE49-F238E27FC236}">
                <a16:creationId xmlns:a16="http://schemas.microsoft.com/office/drawing/2014/main" id="{91A6DBB2-AEAB-5B05-D68B-AB43B55050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73" y="4410045"/>
            <a:ext cx="2619222" cy="1749640"/>
          </a:xfrm>
          <a:prstGeom prst="rect">
            <a:avLst/>
          </a:prstGeom>
        </p:spPr>
      </p:pic>
      <p:pic>
        <p:nvPicPr>
          <p:cNvPr id="25" name="Afbeelding 24" descr="Afbeelding met sinaasappel&#10;&#10;Automatisch gegenereerde beschrijving">
            <a:extLst>
              <a:ext uri="{FF2B5EF4-FFF2-40B4-BE49-F238E27FC236}">
                <a16:creationId xmlns:a16="http://schemas.microsoft.com/office/drawing/2014/main" id="{70C74117-3B7F-34FB-D104-91BA378E9C2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737" y="4348941"/>
            <a:ext cx="2710694" cy="18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535199" y="386052"/>
            <a:ext cx="4437580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847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gerecht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74348" y="2950105"/>
            <a:ext cx="2611399" cy="95748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6" y="3019344"/>
            <a:ext cx="3206421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het voorgerecht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073511" y="386052"/>
            <a:ext cx="2794300" cy="8827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79" y="460900"/>
            <a:ext cx="3070489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deel van een maaltijd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8333B0DD-9E45-8279-7278-98AB6928A6CC}"/>
              </a:ext>
            </a:extLst>
          </p:cNvPr>
          <p:cNvSpPr txBox="1"/>
          <p:nvPr/>
        </p:nvSpPr>
        <p:spPr>
          <a:xfrm>
            <a:off x="3142144" y="2950105"/>
            <a:ext cx="3083593" cy="95748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8E48AF86-06DE-EA22-1FD4-AC545968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61" y="3019344"/>
            <a:ext cx="3206421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het hoofdgerecht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95849DD8-1FCA-5883-621F-730D23348807}"/>
              </a:ext>
            </a:extLst>
          </p:cNvPr>
          <p:cNvSpPr txBox="1"/>
          <p:nvPr/>
        </p:nvSpPr>
        <p:spPr>
          <a:xfrm>
            <a:off x="6361929" y="2949741"/>
            <a:ext cx="2438057" cy="95748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12AEB075-654F-97D0-0877-2EDEF9989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465" y="3007566"/>
            <a:ext cx="279430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b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nagerecht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7" name="Afbeelding 26" descr="Afbeelding met voedsel, aardbei, nagerecht, fruit&#10;&#10;Automatisch gegenereerde beschrijving">
            <a:extLst>
              <a:ext uri="{FF2B5EF4-FFF2-40B4-BE49-F238E27FC236}">
                <a16:creationId xmlns:a16="http://schemas.microsoft.com/office/drawing/2014/main" id="{B89A8652-D097-01E8-8F48-67F41ED0D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161" y="4250335"/>
            <a:ext cx="2380825" cy="1599915"/>
          </a:xfrm>
          <a:prstGeom prst="rect">
            <a:avLst/>
          </a:prstGeom>
        </p:spPr>
      </p:pic>
      <p:pic>
        <p:nvPicPr>
          <p:cNvPr id="29" name="Afbeelding 28" descr="Afbeelding met voedsel, kom, Snack, Fastfood&#10;&#10;Door AI gegenereerde inhoud is mogelijk onjuist.">
            <a:extLst>
              <a:ext uri="{FF2B5EF4-FFF2-40B4-BE49-F238E27FC236}">
                <a16:creationId xmlns:a16="http://schemas.microsoft.com/office/drawing/2014/main" id="{2A760D85-C56C-EC71-C3B8-5B94F8A468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18670"/>
          <a:stretch/>
        </p:blipFill>
        <p:spPr>
          <a:xfrm>
            <a:off x="374348" y="4292136"/>
            <a:ext cx="2611399" cy="1704645"/>
          </a:xfrm>
          <a:prstGeom prst="rect">
            <a:avLst/>
          </a:prstGeom>
        </p:spPr>
      </p:pic>
      <p:pic>
        <p:nvPicPr>
          <p:cNvPr id="33" name="Afbeelding 32" descr="Afbeelding met voedsel, Fastfood, maaltijd, groente&#10;&#10;Door AI gegenereerde inhoud is mogelijk onjuist.">
            <a:extLst>
              <a:ext uri="{FF2B5EF4-FFF2-40B4-BE49-F238E27FC236}">
                <a16:creationId xmlns:a16="http://schemas.microsoft.com/office/drawing/2014/main" id="{B911919C-ACFD-DCED-F48D-AD5475143C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6860" y="4060783"/>
            <a:ext cx="2281969" cy="21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5865779" y="4189124"/>
            <a:ext cx="821795" cy="86641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962799" y="400191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156" y="444440"/>
            <a:ext cx="268538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recept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82457" y="422020"/>
            <a:ext cx="383320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74" y="429707"/>
            <a:ext cx="397162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ingrediënten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112315" y="4972878"/>
            <a:ext cx="246626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821" y="5011623"/>
            <a:ext cx="372831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afwegen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123846" y="1084267"/>
            <a:ext cx="1147386" cy="138644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698860" y="1142118"/>
            <a:ext cx="1050510" cy="188059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749370" y="246966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370" y="2495247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gerecht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749370" y="3359676"/>
            <a:ext cx="5185153" cy="10444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810" y="3416951"/>
            <a:ext cx="6358664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deel van een maaltijd, bijvoorbeeld het toetje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3" name="Afbeelding 22" descr="Afbeelding met fles, Snack, sinaasappel, voedsel&#10;&#10;Automatisch gegenereerde beschrijving">
            <a:extLst>
              <a:ext uri="{FF2B5EF4-FFF2-40B4-BE49-F238E27FC236}">
                <a16:creationId xmlns:a16="http://schemas.microsoft.com/office/drawing/2014/main" id="{9412E040-ED71-12B2-16AA-C5602F6B61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619" y="1154665"/>
            <a:ext cx="2489909" cy="1233211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C23BE2B1-0148-945D-AD4D-4855F6865C21}"/>
              </a:ext>
            </a:extLst>
          </p:cNvPr>
          <p:cNvSpPr txBox="1"/>
          <p:nvPr/>
        </p:nvSpPr>
        <p:spPr>
          <a:xfrm rot="20466443">
            <a:off x="6788434" y="1684744"/>
            <a:ext cx="629651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00"/>
              <a:t>het recept</a:t>
            </a:r>
          </a:p>
        </p:txBody>
      </p:sp>
      <p:pic>
        <p:nvPicPr>
          <p:cNvPr id="32" name="Afbeelding 31" descr="Afbeelding met voedsel, aardbei, nagerecht, fruit&#10;&#10;Automatisch gegenereerde beschrijving">
            <a:extLst>
              <a:ext uri="{FF2B5EF4-FFF2-40B4-BE49-F238E27FC236}">
                <a16:creationId xmlns:a16="http://schemas.microsoft.com/office/drawing/2014/main" id="{F48EA673-9CAE-343D-D9DF-831BDD233E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861" y="1640536"/>
            <a:ext cx="1610570" cy="1082303"/>
          </a:xfrm>
          <a:prstGeom prst="rect">
            <a:avLst/>
          </a:prstGeom>
        </p:spPr>
      </p:pic>
      <p:pic>
        <p:nvPicPr>
          <p:cNvPr id="34" name="Afbeelding 33" descr="Afbeelding met persoon, voedsel, overdekt, tafel&#10;&#10;Automatisch gegenereerde beschrijving">
            <a:extLst>
              <a:ext uri="{FF2B5EF4-FFF2-40B4-BE49-F238E27FC236}">
                <a16:creationId xmlns:a16="http://schemas.microsoft.com/office/drawing/2014/main" id="{0F3838E3-6CD2-223D-80A8-BC5F5A947E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073" y="4570307"/>
            <a:ext cx="2568275" cy="1715608"/>
          </a:xfrm>
          <a:prstGeom prst="rect">
            <a:avLst/>
          </a:prstGeom>
        </p:spPr>
      </p:pic>
      <p:pic>
        <p:nvPicPr>
          <p:cNvPr id="30" name="Afbeelding 29" descr="Afbeelding met tekst, overdekt, Mobiele telefoon, boek&#10;&#10;Door AI gegenereerde inhoud is mogelijk onjuist.">
            <a:extLst>
              <a:ext uri="{FF2B5EF4-FFF2-40B4-BE49-F238E27FC236}">
                <a16:creationId xmlns:a16="http://schemas.microsoft.com/office/drawing/2014/main" id="{8DC50964-50AC-6546-0FCE-BFD9923254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04" y="1178395"/>
            <a:ext cx="1980615" cy="28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13 – 25 maart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gerecht</a:t>
            </a:r>
          </a:p>
        </p:txBody>
      </p:sp>
      <p:pic>
        <p:nvPicPr>
          <p:cNvPr id="3" name="Afbeelding 2" descr="Afbeelding met voedsel, aardbei, nagerecht, fruit&#10;&#10;Automatisch gegenereerde beschrijving">
            <a:extLst>
              <a:ext uri="{FF2B5EF4-FFF2-40B4-BE49-F238E27FC236}">
                <a16:creationId xmlns:a16="http://schemas.microsoft.com/office/drawing/2014/main" id="{C30253A0-533D-1A88-3AE6-CF9617A0A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37" y="1556792"/>
            <a:ext cx="7055926" cy="47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hip</a:t>
            </a:r>
          </a:p>
        </p:txBody>
      </p:sp>
      <p:pic>
        <p:nvPicPr>
          <p:cNvPr id="3" name="Afbeelding 2" descr="Afbeelding met Kinderkunst, grafische vormgeving, Graphics, tekst&#10;&#10;Automatisch gegenereerde beschrijving">
            <a:extLst>
              <a:ext uri="{FF2B5EF4-FFF2-40B4-BE49-F238E27FC236}">
                <a16:creationId xmlns:a16="http://schemas.microsoft.com/office/drawing/2014/main" id="{08994896-B4CF-CE02-C11E-E0DB65A956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81" y="1226143"/>
            <a:ext cx="7529438" cy="5300554"/>
          </a:xfrm>
          <a:prstGeom prst="rect">
            <a:avLst/>
          </a:prstGeom>
        </p:spPr>
      </p:pic>
      <p:pic>
        <p:nvPicPr>
          <p:cNvPr id="5" name="Afbeelding 4" descr="Afbeelding met voedsel, begrafenis&#10;&#10;Automatisch gegenereerde beschrijving">
            <a:extLst>
              <a:ext uri="{FF2B5EF4-FFF2-40B4-BE49-F238E27FC236}">
                <a16:creationId xmlns:a16="http://schemas.microsoft.com/office/drawing/2014/main" id="{A72A6494-5F14-739F-F940-D8B3D276C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804" y="2123673"/>
            <a:ext cx="5258915" cy="35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ooit</a:t>
            </a:r>
          </a:p>
        </p:txBody>
      </p:sp>
      <p:pic>
        <p:nvPicPr>
          <p:cNvPr id="3" name="Afbeelding 2" descr="Afbeelding met verbruiksartikelen voor kantoor, pen, Kantoorinstrument, briefpapier&#10;&#10;Automatisch gegenereerde beschrijving">
            <a:extLst>
              <a:ext uri="{FF2B5EF4-FFF2-40B4-BE49-F238E27FC236}">
                <a16:creationId xmlns:a16="http://schemas.microsoft.com/office/drawing/2014/main" id="{4887341A-D87A-F325-8709-26193C866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80941"/>
            <a:ext cx="7488832" cy="5002541"/>
          </a:xfrm>
          <a:prstGeom prst="rect">
            <a:avLst/>
          </a:prstGeom>
        </p:spPr>
      </p:pic>
      <p:pic>
        <p:nvPicPr>
          <p:cNvPr id="4" name="Afbeelding 3" descr="Afbeelding met rood&#10;&#10;Automatisch gegenereerde beschrijving">
            <a:extLst>
              <a:ext uri="{FF2B5EF4-FFF2-40B4-BE49-F238E27FC236}">
                <a16:creationId xmlns:a16="http://schemas.microsoft.com/office/drawing/2014/main" id="{ADDECDD7-5675-4DF3-6240-574778B5E6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734" y="716332"/>
            <a:ext cx="2160682" cy="21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hype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5D7293-1289-8B4A-6230-61716D74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39" y="1548627"/>
            <a:ext cx="7962900" cy="50577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2893E5E-0289-549C-062B-A1CC581DE3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94" t="15489" r="7148" b="13842"/>
          <a:stretch/>
        </p:blipFill>
        <p:spPr>
          <a:xfrm>
            <a:off x="4215161" y="613317"/>
            <a:ext cx="3033132" cy="16503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826A6B4-8D2A-67D3-3849-16C1E75C6E4E}"/>
              </a:ext>
            </a:extLst>
          </p:cNvPr>
          <p:cNvCxnSpPr>
            <a:cxnSpLocks/>
          </p:cNvCxnSpPr>
          <p:nvPr/>
        </p:nvCxnSpPr>
        <p:spPr>
          <a:xfrm flipH="1">
            <a:off x="3612995" y="1910926"/>
            <a:ext cx="959005" cy="1044147"/>
          </a:xfrm>
          <a:prstGeom prst="straightConnector1">
            <a:avLst/>
          </a:prstGeom>
          <a:ln w="98425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-123493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stijgen</a:t>
            </a:r>
          </a:p>
        </p:txBody>
      </p:sp>
      <p:pic>
        <p:nvPicPr>
          <p:cNvPr id="4" name="Afbeelding 3" descr="Afbeelding met schets, ontwerp&#10;&#10;Automatisch gegenereerde beschrijving">
            <a:extLst>
              <a:ext uri="{FF2B5EF4-FFF2-40B4-BE49-F238E27FC236}">
                <a16:creationId xmlns:a16="http://schemas.microsoft.com/office/drawing/2014/main" id="{BA1F83CF-8159-FC5E-7C6F-04F48E4C4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830" y="1374831"/>
            <a:ext cx="1712526" cy="171252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87F15AF-CB41-FC02-4597-9CCD7A9C56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3" y="1561548"/>
            <a:ext cx="7669433" cy="5102794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64644929-DF6B-358E-E07E-C18262F44090}"/>
              </a:ext>
            </a:extLst>
          </p:cNvPr>
          <p:cNvSpPr/>
          <p:nvPr/>
        </p:nvSpPr>
        <p:spPr>
          <a:xfrm rot="1454495">
            <a:off x="1790956" y="2623538"/>
            <a:ext cx="1083366" cy="2266122"/>
          </a:xfrm>
          <a:prstGeom prst="ellipse">
            <a:avLst/>
          </a:prstGeom>
          <a:noFill/>
          <a:ln w="793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DB1D526-694E-21BB-B4C5-485FA14FB8E4}"/>
              </a:ext>
            </a:extLst>
          </p:cNvPr>
          <p:cNvSpPr txBox="1"/>
          <p:nvPr/>
        </p:nvSpPr>
        <p:spPr>
          <a:xfrm>
            <a:off x="259392" y="351279"/>
            <a:ext cx="11141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>
                <a:latin typeface="Century Gothic" panose="020B0502020202020204" pitchFamily="34" charset="0"/>
              </a:rPr>
              <a:t>aantal</a:t>
            </a:r>
          </a:p>
          <a:p>
            <a:r>
              <a:rPr lang="nl-NL"/>
              <a:t> </a:t>
            </a:r>
          </a:p>
          <a:p>
            <a:r>
              <a:rPr lang="nl-NL"/>
              <a:t>60</a:t>
            </a:r>
          </a:p>
          <a:p>
            <a:endParaRPr lang="nl-NL"/>
          </a:p>
          <a:p>
            <a:r>
              <a:rPr lang="nl-NL"/>
              <a:t>50</a:t>
            </a:r>
          </a:p>
          <a:p>
            <a:endParaRPr lang="nl-NL"/>
          </a:p>
          <a:p>
            <a:r>
              <a:rPr lang="nl-NL"/>
              <a:t>40</a:t>
            </a:r>
          </a:p>
          <a:p>
            <a:endParaRPr lang="nl-NL"/>
          </a:p>
          <a:p>
            <a:r>
              <a:rPr lang="nl-NL"/>
              <a:t>30</a:t>
            </a:r>
          </a:p>
          <a:p>
            <a:endParaRPr lang="nl-NL"/>
          </a:p>
          <a:p>
            <a:r>
              <a:rPr lang="nl-NL"/>
              <a:t>20</a:t>
            </a:r>
          </a:p>
          <a:p>
            <a:endParaRPr lang="nl-NL"/>
          </a:p>
          <a:p>
            <a:r>
              <a:rPr lang="nl-NL"/>
              <a:t>10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0BEC955-6032-C232-9988-618C69B7DF40}"/>
              </a:ext>
            </a:extLst>
          </p:cNvPr>
          <p:cNvSpPr txBox="1"/>
          <p:nvPr/>
        </p:nvSpPr>
        <p:spPr>
          <a:xfrm>
            <a:off x="1513715" y="5951647"/>
            <a:ext cx="554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Century Gothic" panose="020B0502020202020204" pitchFamily="34" charset="0"/>
              </a:rPr>
              <a:t>1    2    3    4    5                                 weken 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krokant</a:t>
            </a:r>
          </a:p>
        </p:txBody>
      </p:sp>
      <p:pic>
        <p:nvPicPr>
          <p:cNvPr id="3" name="Afbeelding 2" descr="Afbeelding met voedsel, groente, bloemkool, pan&#10;&#10;Automatisch gegenereerde beschrijving">
            <a:extLst>
              <a:ext uri="{FF2B5EF4-FFF2-40B4-BE49-F238E27FC236}">
                <a16:creationId xmlns:a16="http://schemas.microsoft.com/office/drawing/2014/main" id="{D67B0AC4-E564-3630-51EE-278894BB1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40768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kweken</a:t>
            </a:r>
          </a:p>
        </p:txBody>
      </p:sp>
      <p:pic>
        <p:nvPicPr>
          <p:cNvPr id="3" name="Afbeelding 2" descr="Afbeelding met groente, bloemkool, Kruisbloemen, Natuurlijke voeding&#10;&#10;Automatisch gegenereerde beschrijving">
            <a:extLst>
              <a:ext uri="{FF2B5EF4-FFF2-40B4-BE49-F238E27FC236}">
                <a16:creationId xmlns:a16="http://schemas.microsoft.com/office/drawing/2014/main" id="{21223F9C-7382-56DC-3E19-461C05C75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488832" cy="50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E4D6DEE-7D17-4C3E-8A8A-74A74669E6A9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18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2025-03-25T10:32:06Z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