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1437" r:id="rId5"/>
    <p:sldId id="548" r:id="rId6"/>
    <p:sldId id="1479" r:id="rId7"/>
    <p:sldId id="1475" r:id="rId8"/>
    <p:sldId id="1519" r:id="rId9"/>
    <p:sldId id="1478" r:id="rId10"/>
    <p:sldId id="1476" r:id="rId11"/>
    <p:sldId id="1477" r:id="rId12"/>
    <p:sldId id="1460" r:id="rId13"/>
    <p:sldId id="934" r:id="rId14"/>
    <p:sldId id="1511" r:id="rId15"/>
    <p:sldId id="1530" r:id="rId16"/>
    <p:sldId id="1512" r:id="rId17"/>
    <p:sldId id="1536" r:id="rId18"/>
    <p:sldId id="1535" r:id="rId19"/>
    <p:sldId id="1534" r:id="rId20"/>
    <p:sldId id="1474" r:id="rId21"/>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9"/>
            <p14:sldId id="1475"/>
            <p14:sldId id="1519"/>
            <p14:sldId id="1478"/>
            <p14:sldId id="1476"/>
            <p14:sldId id="1477"/>
            <p14:sldId id="1460"/>
            <p14:sldId id="934"/>
            <p14:sldId id="1511"/>
            <p14:sldId id="1530"/>
            <p14:sldId id="1512"/>
            <p14:sldId id="1536"/>
            <p14:sldId id="1535"/>
            <p14:sldId id="1534"/>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4AA78"/>
    <a:srgbClr val="C5BD97"/>
    <a:srgbClr val="D8D3BA"/>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26104F-9CA1-40DC-AA10-2580A3291ECF}" v="571" dt="2025-03-11T09:52:26.009"/>
    <p1510:client id="{6C447589-E8F0-43AD-AA70-9A981D1DE2C3}" v="64" dt="2025-03-11T09:40:15.33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157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F64E00E4-8676-487C-8040-D324A3E84040}"/>
    <pc:docChg chg="addSld modSld">
      <pc:chgData name="Routledge, Mandy" userId="bacdedf5-8e30-494b-ad8b-f27fa30c4f8d" providerId="ADAL" clId="{F64E00E4-8676-487C-8040-D324A3E84040}" dt="2024-12-10T09:41:51.651" v="0"/>
      <pc:docMkLst>
        <pc:docMk/>
      </pc:docMkLst>
      <pc:sldChg chg="add">
        <pc:chgData name="Routledge, Mandy" userId="bacdedf5-8e30-494b-ad8b-f27fa30c4f8d" providerId="ADAL" clId="{F64E00E4-8676-487C-8040-D324A3E84040}" dt="2024-12-10T09:41:51.651" v="0"/>
        <pc:sldMkLst>
          <pc:docMk/>
          <pc:sldMk cId="1059877010" sldId="1522"/>
        </pc:sldMkLst>
      </pc:sldChg>
      <pc:sldChg chg="add">
        <pc:chgData name="Routledge, Mandy" userId="bacdedf5-8e30-494b-ad8b-f27fa30c4f8d" providerId="ADAL" clId="{F64E00E4-8676-487C-8040-D324A3E84040}" dt="2024-12-10T09:41:51.651" v="0"/>
        <pc:sldMkLst>
          <pc:docMk/>
          <pc:sldMk cId="2371299458" sldId="1529"/>
        </pc:sldMkLst>
      </pc:sldChg>
    </pc:docChg>
  </pc:docChgLst>
  <pc:docChgLst>
    <pc:chgData name="Routledge, Mandy" userId="bacdedf5-8e30-494b-ad8b-f27fa30c4f8d" providerId="ADAL" clId="{3FD1DCC5-7FFB-49DF-8F26-CD64D1DB4661}"/>
    <pc:docChg chg="custSel modSld">
      <pc:chgData name="Routledge, Mandy" userId="bacdedf5-8e30-494b-ad8b-f27fa30c4f8d" providerId="ADAL" clId="{3FD1DCC5-7FFB-49DF-8F26-CD64D1DB4661}" dt="2024-12-17T09:37:06.673" v="17" actId="20577"/>
      <pc:docMkLst>
        <pc:docMk/>
      </pc:docMkLst>
      <pc:sldChg chg="modSp mod">
        <pc:chgData name="Routledge, Mandy" userId="bacdedf5-8e30-494b-ad8b-f27fa30c4f8d" providerId="ADAL" clId="{3FD1DCC5-7FFB-49DF-8F26-CD64D1DB4661}" dt="2024-12-17T09:37:06.673" v="17" actId="20577"/>
        <pc:sldMkLst>
          <pc:docMk/>
          <pc:sldMk cId="323006580" sldId="548"/>
        </pc:sldMkLst>
        <pc:spChg chg="mod">
          <ac:chgData name="Routledge, Mandy" userId="bacdedf5-8e30-494b-ad8b-f27fa30c4f8d" providerId="ADAL" clId="{3FD1DCC5-7FFB-49DF-8F26-CD64D1DB4661}" dt="2024-12-17T09:37:06.673" v="17" actId="20577"/>
          <ac:spMkLst>
            <pc:docMk/>
            <pc:sldMk cId="323006580" sldId="548"/>
            <ac:spMk id="3" creationId="{00000000-0000-0000-0000-000000000000}"/>
          </ac:spMkLst>
        </pc:spChg>
      </pc:sldChg>
    </pc:docChg>
  </pc:docChgLst>
  <pc:docChgLst>
    <pc:chgData name="Routledge, Mandy" userId="bacdedf5-8e30-494b-ad8b-f27fa30c4f8d" providerId="ADAL" clId="{FB03AEC6-8294-421B-8DB2-60AB44335E96}"/>
    <pc:docChg chg="modSld">
      <pc:chgData name="Routledge, Mandy" userId="bacdedf5-8e30-494b-ad8b-f27fa30c4f8d" providerId="ADAL" clId="{FB03AEC6-8294-421B-8DB2-60AB44335E96}" dt="2024-11-18T15:48:07.446" v="14" actId="20577"/>
      <pc:docMkLst>
        <pc:docMk/>
      </pc:docMkLst>
      <pc:sldChg chg="modSp mod">
        <pc:chgData name="Routledge, Mandy" userId="bacdedf5-8e30-494b-ad8b-f27fa30c4f8d" providerId="ADAL" clId="{FB03AEC6-8294-421B-8DB2-60AB44335E96}" dt="2024-11-18T15:48:07.446" v="14" actId="20577"/>
        <pc:sldMkLst>
          <pc:docMk/>
          <pc:sldMk cId="323006580" sldId="548"/>
        </pc:sldMkLst>
        <pc:spChg chg="mod">
          <ac:chgData name="Routledge, Mandy" userId="bacdedf5-8e30-494b-ad8b-f27fa30c4f8d" providerId="ADAL" clId="{FB03AEC6-8294-421B-8DB2-60AB44335E96}" dt="2024-11-18T15:48:07.446" v="14" actId="20577"/>
          <ac:spMkLst>
            <pc:docMk/>
            <pc:sldMk cId="323006580" sldId="548"/>
            <ac:spMk id="3" creationId="{00000000-0000-0000-0000-000000000000}"/>
          </ac:spMkLst>
        </pc:spChg>
      </pc:sldChg>
    </pc:docChg>
  </pc:docChgLst>
  <pc:docChgLst>
    <pc:chgData name="Routledge, Mandy" userId="bacdedf5-8e30-494b-ad8b-f27fa30c4f8d" providerId="ADAL" clId="{6C447589-E8F0-43AD-AA70-9A981D1DE2C3}"/>
    <pc:docChg chg="undo custSel addSld modSld">
      <pc:chgData name="Routledge, Mandy" userId="bacdedf5-8e30-494b-ad8b-f27fa30c4f8d" providerId="ADAL" clId="{6C447589-E8F0-43AD-AA70-9A981D1DE2C3}" dt="2025-03-11T09:40:15.336" v="80"/>
      <pc:docMkLst>
        <pc:docMk/>
      </pc:docMkLst>
      <pc:sldChg chg="modSp mod modNotesTx">
        <pc:chgData name="Routledge, Mandy" userId="bacdedf5-8e30-494b-ad8b-f27fa30c4f8d" providerId="ADAL" clId="{6C447589-E8F0-43AD-AA70-9A981D1DE2C3}" dt="2025-03-11T09:28:33.597" v="14" actId="20577"/>
        <pc:sldMkLst>
          <pc:docMk/>
          <pc:sldMk cId="2189114603" sldId="1437"/>
        </pc:sldMkLst>
        <pc:spChg chg="mod">
          <ac:chgData name="Routledge, Mandy" userId="bacdedf5-8e30-494b-ad8b-f27fa30c4f8d" providerId="ADAL" clId="{6C447589-E8F0-43AD-AA70-9A981D1DE2C3}" dt="2025-03-11T09:28:33.597" v="14" actId="20577"/>
          <ac:spMkLst>
            <pc:docMk/>
            <pc:sldMk cId="2189114603" sldId="1437"/>
            <ac:spMk id="3" creationId="{00000000-0000-0000-0000-000000000000}"/>
          </ac:spMkLst>
        </pc:spChg>
      </pc:sldChg>
      <pc:sldChg chg="modSp mod">
        <pc:chgData name="Routledge, Mandy" userId="bacdedf5-8e30-494b-ad8b-f27fa30c4f8d" providerId="ADAL" clId="{6C447589-E8F0-43AD-AA70-9A981D1DE2C3}" dt="2025-03-11T09:30:05.373" v="17" actId="404"/>
        <pc:sldMkLst>
          <pc:docMk/>
          <pc:sldMk cId="2967928418" sldId="1511"/>
        </pc:sldMkLst>
        <pc:spChg chg="mod">
          <ac:chgData name="Routledge, Mandy" userId="bacdedf5-8e30-494b-ad8b-f27fa30c4f8d" providerId="ADAL" clId="{6C447589-E8F0-43AD-AA70-9A981D1DE2C3}" dt="2025-03-11T09:30:02.031" v="16" actId="404"/>
          <ac:spMkLst>
            <pc:docMk/>
            <pc:sldMk cId="2967928418" sldId="1511"/>
            <ac:spMk id="35" creationId="{37104C51-0232-62ED-4C6F-1447D06633EE}"/>
          </ac:spMkLst>
        </pc:spChg>
        <pc:spChg chg="mod">
          <ac:chgData name="Routledge, Mandy" userId="bacdedf5-8e30-494b-ad8b-f27fa30c4f8d" providerId="ADAL" clId="{6C447589-E8F0-43AD-AA70-9A981D1DE2C3}" dt="2025-03-11T09:30:05.373" v="17" actId="404"/>
          <ac:spMkLst>
            <pc:docMk/>
            <pc:sldMk cId="2967928418" sldId="1511"/>
            <ac:spMk id="36" creationId="{D8EF981A-9BA7-0EB1-9B70-F7FBF2F7DF1C}"/>
          </ac:spMkLst>
        </pc:spChg>
      </pc:sldChg>
      <pc:sldChg chg="modSp mod">
        <pc:chgData name="Routledge, Mandy" userId="bacdedf5-8e30-494b-ad8b-f27fa30c4f8d" providerId="ADAL" clId="{6C447589-E8F0-43AD-AA70-9A981D1DE2C3}" dt="2025-03-11T09:32:29.430" v="51" actId="14100"/>
        <pc:sldMkLst>
          <pc:docMk/>
          <pc:sldMk cId="1594331871" sldId="1512"/>
        </pc:sldMkLst>
        <pc:spChg chg="mod">
          <ac:chgData name="Routledge, Mandy" userId="bacdedf5-8e30-494b-ad8b-f27fa30c4f8d" providerId="ADAL" clId="{6C447589-E8F0-43AD-AA70-9A981D1DE2C3}" dt="2025-03-11T09:32:21.664" v="48" actId="1076"/>
          <ac:spMkLst>
            <pc:docMk/>
            <pc:sldMk cId="1594331871" sldId="1512"/>
            <ac:spMk id="12" creationId="{E2476A93-B8D4-4E44-87FD-AFF601B2337C}"/>
          </ac:spMkLst>
        </pc:spChg>
        <pc:spChg chg="mod">
          <ac:chgData name="Routledge, Mandy" userId="bacdedf5-8e30-494b-ad8b-f27fa30c4f8d" providerId="ADAL" clId="{6C447589-E8F0-43AD-AA70-9A981D1DE2C3}" dt="2025-03-11T09:31:17.061" v="30" actId="1076"/>
          <ac:spMkLst>
            <pc:docMk/>
            <pc:sldMk cId="1594331871" sldId="1512"/>
            <ac:spMk id="13" creationId="{4985FF45-EE56-11C3-E0CC-6BBB359031C0}"/>
          </ac:spMkLst>
        </pc:spChg>
        <pc:spChg chg="mod">
          <ac:chgData name="Routledge, Mandy" userId="bacdedf5-8e30-494b-ad8b-f27fa30c4f8d" providerId="ADAL" clId="{6C447589-E8F0-43AD-AA70-9A981D1DE2C3}" dt="2025-03-11T09:31:37.247" v="34" actId="14100"/>
          <ac:spMkLst>
            <pc:docMk/>
            <pc:sldMk cId="1594331871" sldId="1512"/>
            <ac:spMk id="14" creationId="{B7594A3B-3117-84CE-C300-FB96E5ED269D}"/>
          </ac:spMkLst>
        </pc:spChg>
        <pc:spChg chg="mod">
          <ac:chgData name="Routledge, Mandy" userId="bacdedf5-8e30-494b-ad8b-f27fa30c4f8d" providerId="ADAL" clId="{6C447589-E8F0-43AD-AA70-9A981D1DE2C3}" dt="2025-03-11T09:31:57.939" v="37" actId="1076"/>
          <ac:spMkLst>
            <pc:docMk/>
            <pc:sldMk cId="1594331871" sldId="1512"/>
            <ac:spMk id="15" creationId="{6EA1F8B7-D4BC-D8B0-E6FD-F33ECB45A1DD}"/>
          </ac:spMkLst>
        </pc:spChg>
        <pc:spChg chg="mod">
          <ac:chgData name="Routledge, Mandy" userId="bacdedf5-8e30-494b-ad8b-f27fa30c4f8d" providerId="ADAL" clId="{6C447589-E8F0-43AD-AA70-9A981D1DE2C3}" dt="2025-03-11T09:31:48.147" v="36" actId="14100"/>
          <ac:spMkLst>
            <pc:docMk/>
            <pc:sldMk cId="1594331871" sldId="1512"/>
            <ac:spMk id="16" creationId="{F53F294D-65CC-23A5-E4A1-B2132FCF814C}"/>
          </ac:spMkLst>
        </pc:spChg>
        <pc:spChg chg="mod">
          <ac:chgData name="Routledge, Mandy" userId="bacdedf5-8e30-494b-ad8b-f27fa30c4f8d" providerId="ADAL" clId="{6C447589-E8F0-43AD-AA70-9A981D1DE2C3}" dt="2025-03-11T09:31:42.774" v="35" actId="948"/>
          <ac:spMkLst>
            <pc:docMk/>
            <pc:sldMk cId="1594331871" sldId="1512"/>
            <ac:spMk id="17" creationId="{AB86235B-CBC0-F9DB-29F4-F23367831B1B}"/>
          </ac:spMkLst>
        </pc:spChg>
        <pc:spChg chg="mod">
          <ac:chgData name="Routledge, Mandy" userId="bacdedf5-8e30-494b-ad8b-f27fa30c4f8d" providerId="ADAL" clId="{6C447589-E8F0-43AD-AA70-9A981D1DE2C3}" dt="2025-03-11T09:31:19.383" v="31" actId="14100"/>
          <ac:spMkLst>
            <pc:docMk/>
            <pc:sldMk cId="1594331871" sldId="1512"/>
            <ac:spMk id="18" creationId="{85D7DD60-F4AA-AD34-A265-146B167D02FE}"/>
          </ac:spMkLst>
        </pc:spChg>
        <pc:spChg chg="mod">
          <ac:chgData name="Routledge, Mandy" userId="bacdedf5-8e30-494b-ad8b-f27fa30c4f8d" providerId="ADAL" clId="{6C447589-E8F0-43AD-AA70-9A981D1DE2C3}" dt="2025-03-11T09:32:29.430" v="51" actId="14100"/>
          <ac:spMkLst>
            <pc:docMk/>
            <pc:sldMk cId="1594331871" sldId="1512"/>
            <ac:spMk id="19" creationId="{40542B69-6D97-5F24-63E3-ABE36EA69A27}"/>
          </ac:spMkLst>
        </pc:spChg>
        <pc:picChg chg="mod">
          <ac:chgData name="Routledge, Mandy" userId="bacdedf5-8e30-494b-ad8b-f27fa30c4f8d" providerId="ADAL" clId="{6C447589-E8F0-43AD-AA70-9A981D1DE2C3}" dt="2025-03-11T09:32:17.340" v="47" actId="1038"/>
          <ac:picMkLst>
            <pc:docMk/>
            <pc:sldMk cId="1594331871" sldId="1512"/>
            <ac:picMk id="21" creationId="{426B7541-EEAE-83EA-E0AA-5E9914243B8F}"/>
          </ac:picMkLst>
        </pc:picChg>
        <pc:picChg chg="mod">
          <ac:chgData name="Routledge, Mandy" userId="bacdedf5-8e30-494b-ad8b-f27fa30c4f8d" providerId="ADAL" clId="{6C447589-E8F0-43AD-AA70-9A981D1DE2C3}" dt="2025-03-11T09:32:09.884" v="41" actId="1076"/>
          <ac:picMkLst>
            <pc:docMk/>
            <pc:sldMk cId="1594331871" sldId="1512"/>
            <ac:picMk id="25" creationId="{6F32C8BF-0006-9C21-A01F-7BD94B44C909}"/>
          </ac:picMkLst>
        </pc:picChg>
        <pc:picChg chg="mod">
          <ac:chgData name="Routledge, Mandy" userId="bacdedf5-8e30-494b-ad8b-f27fa30c4f8d" providerId="ADAL" clId="{6C447589-E8F0-43AD-AA70-9A981D1DE2C3}" dt="2025-03-11T09:32:04.308" v="38" actId="1076"/>
          <ac:picMkLst>
            <pc:docMk/>
            <pc:sldMk cId="1594331871" sldId="1512"/>
            <ac:picMk id="27" creationId="{683BD7BC-7A1C-1697-CFF0-BAF0A8FA8AA7}"/>
          </ac:picMkLst>
        </pc:picChg>
      </pc:sldChg>
      <pc:sldChg chg="modSp mod">
        <pc:chgData name="Routledge, Mandy" userId="bacdedf5-8e30-494b-ad8b-f27fa30c4f8d" providerId="ADAL" clId="{6C447589-E8F0-43AD-AA70-9A981D1DE2C3}" dt="2025-03-11T09:30:27.944" v="19" actId="6549"/>
        <pc:sldMkLst>
          <pc:docMk/>
          <pc:sldMk cId="4051478247" sldId="1530"/>
        </pc:sldMkLst>
        <pc:spChg chg="mod">
          <ac:chgData name="Routledge, Mandy" userId="bacdedf5-8e30-494b-ad8b-f27fa30c4f8d" providerId="ADAL" clId="{6C447589-E8F0-43AD-AA70-9A981D1DE2C3}" dt="2025-03-11T09:30:25.531" v="18" actId="6549"/>
          <ac:spMkLst>
            <pc:docMk/>
            <pc:sldMk cId="4051478247" sldId="1530"/>
            <ac:spMk id="35" creationId="{37104C51-0232-62ED-4C6F-1447D06633EE}"/>
          </ac:spMkLst>
        </pc:spChg>
        <pc:spChg chg="mod">
          <ac:chgData name="Routledge, Mandy" userId="bacdedf5-8e30-494b-ad8b-f27fa30c4f8d" providerId="ADAL" clId="{6C447589-E8F0-43AD-AA70-9A981D1DE2C3}" dt="2025-03-11T09:30:27.944" v="19" actId="6549"/>
          <ac:spMkLst>
            <pc:docMk/>
            <pc:sldMk cId="4051478247" sldId="1530"/>
            <ac:spMk id="36" creationId="{D8EF981A-9BA7-0EB1-9B70-F7FBF2F7DF1C}"/>
          </ac:spMkLst>
        </pc:spChg>
      </pc:sldChg>
      <pc:sldChg chg="modSp mod">
        <pc:chgData name="Routledge, Mandy" userId="bacdedf5-8e30-494b-ad8b-f27fa30c4f8d" providerId="ADAL" clId="{6C447589-E8F0-43AD-AA70-9A981D1DE2C3}" dt="2025-03-11T09:33:45.692" v="61" actId="14100"/>
        <pc:sldMkLst>
          <pc:docMk/>
          <pc:sldMk cId="3296887055" sldId="1532"/>
        </pc:sldMkLst>
        <pc:spChg chg="mod">
          <ac:chgData name="Routledge, Mandy" userId="bacdedf5-8e30-494b-ad8b-f27fa30c4f8d" providerId="ADAL" clId="{6C447589-E8F0-43AD-AA70-9A981D1DE2C3}" dt="2025-03-11T09:32:53.215" v="54" actId="14100"/>
          <ac:spMkLst>
            <pc:docMk/>
            <pc:sldMk cId="3296887055" sldId="1532"/>
            <ac:spMk id="14" creationId="{B7594A3B-3117-84CE-C300-FB96E5ED269D}"/>
          </ac:spMkLst>
        </pc:spChg>
        <pc:spChg chg="mod">
          <ac:chgData name="Routledge, Mandy" userId="bacdedf5-8e30-494b-ad8b-f27fa30c4f8d" providerId="ADAL" clId="{6C447589-E8F0-43AD-AA70-9A981D1DE2C3}" dt="2025-03-11T09:32:50.278" v="53" actId="1076"/>
          <ac:spMkLst>
            <pc:docMk/>
            <pc:sldMk cId="3296887055" sldId="1532"/>
            <ac:spMk id="15" creationId="{6EA1F8B7-D4BC-D8B0-E6FD-F33ECB45A1DD}"/>
          </ac:spMkLst>
        </pc:spChg>
        <pc:spChg chg="mod">
          <ac:chgData name="Routledge, Mandy" userId="bacdedf5-8e30-494b-ad8b-f27fa30c4f8d" providerId="ADAL" clId="{6C447589-E8F0-43AD-AA70-9A981D1DE2C3}" dt="2025-03-11T09:33:45.692" v="61" actId="14100"/>
          <ac:spMkLst>
            <pc:docMk/>
            <pc:sldMk cId="3296887055" sldId="1532"/>
            <ac:spMk id="16" creationId="{F53F294D-65CC-23A5-E4A1-B2132FCF814C}"/>
          </ac:spMkLst>
        </pc:spChg>
        <pc:spChg chg="mod">
          <ac:chgData name="Routledge, Mandy" userId="bacdedf5-8e30-494b-ad8b-f27fa30c4f8d" providerId="ADAL" clId="{6C447589-E8F0-43AD-AA70-9A981D1DE2C3}" dt="2025-03-11T09:33:41.571" v="60" actId="948"/>
          <ac:spMkLst>
            <pc:docMk/>
            <pc:sldMk cId="3296887055" sldId="1532"/>
            <ac:spMk id="17" creationId="{AB86235B-CBC0-F9DB-29F4-F23367831B1B}"/>
          </ac:spMkLst>
        </pc:spChg>
        <pc:picChg chg="mod modCrop">
          <ac:chgData name="Routledge, Mandy" userId="bacdedf5-8e30-494b-ad8b-f27fa30c4f8d" providerId="ADAL" clId="{6C447589-E8F0-43AD-AA70-9A981D1DE2C3}" dt="2025-03-11T09:33:28.500" v="59" actId="1076"/>
          <ac:picMkLst>
            <pc:docMk/>
            <pc:sldMk cId="3296887055" sldId="1532"/>
            <ac:picMk id="30" creationId="{A6BD9001-7671-B7AA-1E55-D88EC8CD310D}"/>
          </ac:picMkLst>
        </pc:picChg>
      </pc:sldChg>
      <pc:sldChg chg="modSp mod">
        <pc:chgData name="Routledge, Mandy" userId="bacdedf5-8e30-494b-ad8b-f27fa30c4f8d" providerId="ADAL" clId="{6C447589-E8F0-43AD-AA70-9A981D1DE2C3}" dt="2025-03-11T09:35:31.554" v="79" actId="1076"/>
        <pc:sldMkLst>
          <pc:docMk/>
          <pc:sldMk cId="2316004592" sldId="1534"/>
        </pc:sldMkLst>
        <pc:picChg chg="mod">
          <ac:chgData name="Routledge, Mandy" userId="bacdedf5-8e30-494b-ad8b-f27fa30c4f8d" providerId="ADAL" clId="{6C447589-E8F0-43AD-AA70-9A981D1DE2C3}" dt="2025-03-11T09:35:20.682" v="77" actId="1076"/>
          <ac:picMkLst>
            <pc:docMk/>
            <pc:sldMk cId="2316004592" sldId="1534"/>
            <ac:picMk id="24" creationId="{F1F8261B-8428-1B4F-1D3C-467E05B6C69B}"/>
          </ac:picMkLst>
        </pc:picChg>
        <pc:cxnChg chg="mod">
          <ac:chgData name="Routledge, Mandy" userId="bacdedf5-8e30-494b-ad8b-f27fa30c4f8d" providerId="ADAL" clId="{6C447589-E8F0-43AD-AA70-9A981D1DE2C3}" dt="2025-03-11T09:35:26.268" v="78" actId="1076"/>
          <ac:cxnSpMkLst>
            <pc:docMk/>
            <pc:sldMk cId="2316004592" sldId="1534"/>
            <ac:cxnSpMk id="21" creationId="{B84B33EF-2A54-99B2-FEF8-27486B72F624}"/>
          </ac:cxnSpMkLst>
        </pc:cxnChg>
        <pc:cxnChg chg="mod">
          <ac:chgData name="Routledge, Mandy" userId="bacdedf5-8e30-494b-ad8b-f27fa30c4f8d" providerId="ADAL" clId="{6C447589-E8F0-43AD-AA70-9A981D1DE2C3}" dt="2025-03-11T09:35:31.554" v="79" actId="1076"/>
          <ac:cxnSpMkLst>
            <pc:docMk/>
            <pc:sldMk cId="2316004592" sldId="1534"/>
            <ac:cxnSpMk id="27" creationId="{EC90AE0F-5DD8-2D25-C999-5E0CC65E11C5}"/>
          </ac:cxnSpMkLst>
        </pc:cxnChg>
      </pc:sldChg>
      <pc:sldChg chg="modSp mod">
        <pc:chgData name="Routledge, Mandy" userId="bacdedf5-8e30-494b-ad8b-f27fa30c4f8d" providerId="ADAL" clId="{6C447589-E8F0-43AD-AA70-9A981D1DE2C3}" dt="2025-03-11T09:35:08.367" v="76" actId="14100"/>
        <pc:sldMkLst>
          <pc:docMk/>
          <pc:sldMk cId="82211161" sldId="1535"/>
        </pc:sldMkLst>
        <pc:spChg chg="mod">
          <ac:chgData name="Routledge, Mandy" userId="bacdedf5-8e30-494b-ad8b-f27fa30c4f8d" providerId="ADAL" clId="{6C447589-E8F0-43AD-AA70-9A981D1DE2C3}" dt="2025-03-11T09:35:05.127" v="75" actId="1076"/>
          <ac:spMkLst>
            <pc:docMk/>
            <pc:sldMk cId="82211161" sldId="1535"/>
            <ac:spMk id="12" creationId="{E2476A93-B8D4-4E44-87FD-AFF601B2337C}"/>
          </ac:spMkLst>
        </pc:spChg>
        <pc:spChg chg="mod">
          <ac:chgData name="Routledge, Mandy" userId="bacdedf5-8e30-494b-ad8b-f27fa30c4f8d" providerId="ADAL" clId="{6C447589-E8F0-43AD-AA70-9A981D1DE2C3}" dt="2025-03-11T09:34:58.744" v="73" actId="1076"/>
          <ac:spMkLst>
            <pc:docMk/>
            <pc:sldMk cId="82211161" sldId="1535"/>
            <ac:spMk id="13" creationId="{4985FF45-EE56-11C3-E0CC-6BBB359031C0}"/>
          </ac:spMkLst>
        </pc:spChg>
        <pc:spChg chg="mod">
          <ac:chgData name="Routledge, Mandy" userId="bacdedf5-8e30-494b-ad8b-f27fa30c4f8d" providerId="ADAL" clId="{6C447589-E8F0-43AD-AA70-9A981D1DE2C3}" dt="2025-03-11T09:34:31.359" v="67" actId="14100"/>
          <ac:spMkLst>
            <pc:docMk/>
            <pc:sldMk cId="82211161" sldId="1535"/>
            <ac:spMk id="14" creationId="{B7594A3B-3117-84CE-C300-FB96E5ED269D}"/>
          </ac:spMkLst>
        </pc:spChg>
        <pc:spChg chg="mod">
          <ac:chgData name="Routledge, Mandy" userId="bacdedf5-8e30-494b-ad8b-f27fa30c4f8d" providerId="ADAL" clId="{6C447589-E8F0-43AD-AA70-9A981D1DE2C3}" dt="2025-03-11T09:34:26.478" v="65" actId="1076"/>
          <ac:spMkLst>
            <pc:docMk/>
            <pc:sldMk cId="82211161" sldId="1535"/>
            <ac:spMk id="15" creationId="{6EA1F8B7-D4BC-D8B0-E6FD-F33ECB45A1DD}"/>
          </ac:spMkLst>
        </pc:spChg>
        <pc:spChg chg="mod">
          <ac:chgData name="Routledge, Mandy" userId="bacdedf5-8e30-494b-ad8b-f27fa30c4f8d" providerId="ADAL" clId="{6C447589-E8F0-43AD-AA70-9A981D1DE2C3}" dt="2025-03-11T09:35:01.668" v="74" actId="14100"/>
          <ac:spMkLst>
            <pc:docMk/>
            <pc:sldMk cId="82211161" sldId="1535"/>
            <ac:spMk id="18" creationId="{85D7DD60-F4AA-AD34-A265-146B167D02FE}"/>
          </ac:spMkLst>
        </pc:spChg>
        <pc:spChg chg="mod">
          <ac:chgData name="Routledge, Mandy" userId="bacdedf5-8e30-494b-ad8b-f27fa30c4f8d" providerId="ADAL" clId="{6C447589-E8F0-43AD-AA70-9A981D1DE2C3}" dt="2025-03-11T09:35:08.367" v="76" actId="14100"/>
          <ac:spMkLst>
            <pc:docMk/>
            <pc:sldMk cId="82211161" sldId="1535"/>
            <ac:spMk id="19" creationId="{40542B69-6D97-5F24-63E3-ABE36EA69A27}"/>
          </ac:spMkLst>
        </pc:spChg>
      </pc:sldChg>
      <pc:sldChg chg="add">
        <pc:chgData name="Routledge, Mandy" userId="bacdedf5-8e30-494b-ad8b-f27fa30c4f8d" providerId="ADAL" clId="{6C447589-E8F0-43AD-AA70-9A981D1DE2C3}" dt="2025-03-11T09:40:15.336" v="80"/>
        <pc:sldMkLst>
          <pc:docMk/>
          <pc:sldMk cId="2260427502" sldId="1536"/>
        </pc:sldMkLst>
      </pc:sldChg>
    </pc:docChg>
  </pc:docChgLst>
  <pc:docChgLst>
    <pc:chgData name="Routledge, Mandy" userId="bacdedf5-8e30-494b-ad8b-f27fa30c4f8d" providerId="ADAL" clId="{69B3BD85-4F54-421D-BD99-AEF90D835E0A}"/>
    <pc:docChg chg="addSld delSld modSld modSection">
      <pc:chgData name="Routledge, Mandy" userId="bacdedf5-8e30-494b-ad8b-f27fa30c4f8d" providerId="ADAL" clId="{69B3BD85-4F54-421D-BD99-AEF90D835E0A}" dt="2024-09-24T09:44:28.581" v="50"/>
      <pc:docMkLst>
        <pc:docMk/>
      </pc:docMkLst>
      <pc:sldChg chg="del">
        <pc:chgData name="Routledge, Mandy" userId="bacdedf5-8e30-494b-ad8b-f27fa30c4f8d" providerId="ADAL" clId="{69B3BD85-4F54-421D-BD99-AEF90D835E0A}" dt="2024-09-24T09:17:32.719" v="22" actId="47"/>
        <pc:sldMkLst>
          <pc:docMk/>
          <pc:sldMk cId="192884965" sldId="259"/>
        </pc:sldMkLst>
      </pc:sldChg>
      <pc:sldChg chg="del">
        <pc:chgData name="Routledge, Mandy" userId="bacdedf5-8e30-494b-ad8b-f27fa30c4f8d" providerId="ADAL" clId="{69B3BD85-4F54-421D-BD99-AEF90D835E0A}" dt="2024-09-24T09:17:29.411" v="18" actId="47"/>
        <pc:sldMkLst>
          <pc:docMk/>
          <pc:sldMk cId="155461494" sldId="263"/>
        </pc:sldMkLst>
      </pc:sldChg>
      <pc:sldChg chg="del">
        <pc:chgData name="Routledge, Mandy" userId="bacdedf5-8e30-494b-ad8b-f27fa30c4f8d" providerId="ADAL" clId="{69B3BD85-4F54-421D-BD99-AEF90D835E0A}" dt="2024-09-24T09:17:29.972" v="19" actId="47"/>
        <pc:sldMkLst>
          <pc:docMk/>
          <pc:sldMk cId="3558003521" sldId="267"/>
        </pc:sldMkLst>
      </pc:sldChg>
      <pc:sldChg chg="del">
        <pc:chgData name="Routledge, Mandy" userId="bacdedf5-8e30-494b-ad8b-f27fa30c4f8d" providerId="ADAL" clId="{69B3BD85-4F54-421D-BD99-AEF90D835E0A}" dt="2024-09-24T09:17:31.873" v="21" actId="47"/>
        <pc:sldMkLst>
          <pc:docMk/>
          <pc:sldMk cId="2441164173" sldId="268"/>
        </pc:sldMkLst>
      </pc:sldChg>
      <pc:sldChg chg="modSp mod">
        <pc:chgData name="Routledge, Mandy" userId="bacdedf5-8e30-494b-ad8b-f27fa30c4f8d" providerId="ADAL" clId="{69B3BD85-4F54-421D-BD99-AEF90D835E0A}" dt="2024-09-24T09:17:18.311" v="16" actId="20577"/>
        <pc:sldMkLst>
          <pc:docMk/>
          <pc:sldMk cId="323006580" sldId="548"/>
        </pc:sldMkLst>
        <pc:spChg chg="mod">
          <ac:chgData name="Routledge, Mandy" userId="bacdedf5-8e30-494b-ad8b-f27fa30c4f8d" providerId="ADAL" clId="{69B3BD85-4F54-421D-BD99-AEF90D835E0A}" dt="2024-09-24T09:17:18.311" v="16" actId="20577"/>
          <ac:spMkLst>
            <pc:docMk/>
            <pc:sldMk cId="323006580" sldId="548"/>
            <ac:spMk id="3" creationId="{00000000-0000-0000-0000-000000000000}"/>
          </ac:spMkLst>
        </pc:spChg>
      </pc:sldChg>
      <pc:sldChg chg="modNotesTx">
        <pc:chgData name="Routledge, Mandy" userId="bacdedf5-8e30-494b-ad8b-f27fa30c4f8d" providerId="ADAL" clId="{69B3BD85-4F54-421D-BD99-AEF90D835E0A}" dt="2024-09-24T09:26:24.135" v="46" actId="6549"/>
        <pc:sldMkLst>
          <pc:docMk/>
          <pc:sldMk cId="2189114603" sldId="1437"/>
        </pc:sldMkLst>
      </pc:sldChg>
      <pc:sldChg chg="add del">
        <pc:chgData name="Routledge, Mandy" userId="bacdedf5-8e30-494b-ad8b-f27fa30c4f8d" providerId="ADAL" clId="{69B3BD85-4F54-421D-BD99-AEF90D835E0A}" dt="2024-09-24T09:17:55.502" v="25"/>
        <pc:sldMkLst>
          <pc:docMk/>
          <pc:sldMk cId="3978205201" sldId="1474"/>
        </pc:sldMkLst>
      </pc:sldChg>
      <pc:sldChg chg="del">
        <pc:chgData name="Routledge, Mandy" userId="bacdedf5-8e30-494b-ad8b-f27fa30c4f8d" providerId="ADAL" clId="{69B3BD85-4F54-421D-BD99-AEF90D835E0A}" dt="2024-09-24T09:27:07.674" v="47" actId="47"/>
        <pc:sldMkLst>
          <pc:docMk/>
          <pc:sldMk cId="1487044012" sldId="1480"/>
        </pc:sldMkLst>
      </pc:sldChg>
      <pc:sldChg chg="del">
        <pc:chgData name="Routledge, Mandy" userId="bacdedf5-8e30-494b-ad8b-f27fa30c4f8d" providerId="ADAL" clId="{69B3BD85-4F54-421D-BD99-AEF90D835E0A}" dt="2024-09-24T09:17:30.990" v="20" actId="47"/>
        <pc:sldMkLst>
          <pc:docMk/>
          <pc:sldMk cId="3153421729" sldId="1484"/>
        </pc:sldMkLst>
      </pc:sldChg>
      <pc:sldChg chg="del">
        <pc:chgData name="Routledge, Mandy" userId="bacdedf5-8e30-494b-ad8b-f27fa30c4f8d" providerId="ADAL" clId="{69B3BD85-4F54-421D-BD99-AEF90D835E0A}" dt="2024-09-24T09:17:33.473" v="23" actId="47"/>
        <pc:sldMkLst>
          <pc:docMk/>
          <pc:sldMk cId="573887307" sldId="1485"/>
        </pc:sldMkLst>
      </pc:sldChg>
      <pc:sldChg chg="add">
        <pc:chgData name="Routledge, Mandy" userId="bacdedf5-8e30-494b-ad8b-f27fa30c4f8d" providerId="ADAL" clId="{69B3BD85-4F54-421D-BD99-AEF90D835E0A}" dt="2024-09-24T09:17:23.951" v="17"/>
        <pc:sldMkLst>
          <pc:docMk/>
          <pc:sldMk cId="2967928418" sldId="1511"/>
        </pc:sldMkLst>
      </pc:sldChg>
      <pc:sldChg chg="add">
        <pc:chgData name="Routledge, Mandy" userId="bacdedf5-8e30-494b-ad8b-f27fa30c4f8d" providerId="ADAL" clId="{69B3BD85-4F54-421D-BD99-AEF90D835E0A}" dt="2024-09-24T09:17:23.951" v="17"/>
        <pc:sldMkLst>
          <pc:docMk/>
          <pc:sldMk cId="1594331871" sldId="1512"/>
        </pc:sldMkLst>
      </pc:sldChg>
      <pc:sldChg chg="add">
        <pc:chgData name="Routledge, Mandy" userId="bacdedf5-8e30-494b-ad8b-f27fa30c4f8d" providerId="ADAL" clId="{69B3BD85-4F54-421D-BD99-AEF90D835E0A}" dt="2024-09-24T09:17:23.951" v="17"/>
        <pc:sldMkLst>
          <pc:docMk/>
          <pc:sldMk cId="3112181829" sldId="1515"/>
        </pc:sldMkLst>
      </pc:sldChg>
      <pc:sldChg chg="add">
        <pc:chgData name="Routledge, Mandy" userId="bacdedf5-8e30-494b-ad8b-f27fa30c4f8d" providerId="ADAL" clId="{69B3BD85-4F54-421D-BD99-AEF90D835E0A}" dt="2024-09-24T09:17:23.951" v="17"/>
        <pc:sldMkLst>
          <pc:docMk/>
          <pc:sldMk cId="2946319108" sldId="1516"/>
        </pc:sldMkLst>
      </pc:sldChg>
      <pc:sldChg chg="add">
        <pc:chgData name="Routledge, Mandy" userId="bacdedf5-8e30-494b-ad8b-f27fa30c4f8d" providerId="ADAL" clId="{69B3BD85-4F54-421D-BD99-AEF90D835E0A}" dt="2024-09-24T09:17:23.951" v="17"/>
        <pc:sldMkLst>
          <pc:docMk/>
          <pc:sldMk cId="1628480429" sldId="1517"/>
        </pc:sldMkLst>
      </pc:sldChg>
      <pc:sldChg chg="add">
        <pc:chgData name="Routledge, Mandy" userId="bacdedf5-8e30-494b-ad8b-f27fa30c4f8d" providerId="ADAL" clId="{69B3BD85-4F54-421D-BD99-AEF90D835E0A}" dt="2024-09-24T09:17:23.951" v="17"/>
        <pc:sldMkLst>
          <pc:docMk/>
          <pc:sldMk cId="933367485" sldId="1518"/>
        </pc:sldMkLst>
      </pc:sldChg>
      <pc:sldChg chg="add">
        <pc:chgData name="Routledge, Mandy" userId="bacdedf5-8e30-494b-ad8b-f27fa30c4f8d" providerId="ADAL" clId="{69B3BD85-4F54-421D-BD99-AEF90D835E0A}" dt="2024-09-24T09:27:17.952" v="48"/>
        <pc:sldMkLst>
          <pc:docMk/>
          <pc:sldMk cId="164643335" sldId="1519"/>
        </pc:sldMkLst>
      </pc:sldChg>
      <pc:sldChg chg="add">
        <pc:chgData name="Routledge, Mandy" userId="bacdedf5-8e30-494b-ad8b-f27fa30c4f8d" providerId="ADAL" clId="{69B3BD85-4F54-421D-BD99-AEF90D835E0A}" dt="2024-09-24T09:33:04.476" v="49"/>
        <pc:sldMkLst>
          <pc:docMk/>
          <pc:sldMk cId="1530054038" sldId="1520"/>
        </pc:sldMkLst>
      </pc:sldChg>
      <pc:sldChg chg="add">
        <pc:chgData name="Routledge, Mandy" userId="bacdedf5-8e30-494b-ad8b-f27fa30c4f8d" providerId="ADAL" clId="{69B3BD85-4F54-421D-BD99-AEF90D835E0A}" dt="2024-09-24T09:44:28.581" v="50"/>
        <pc:sldMkLst>
          <pc:docMk/>
          <pc:sldMk cId="3006462251" sldId="1521"/>
        </pc:sldMkLst>
      </pc:sldChg>
    </pc:docChg>
  </pc:docChgLst>
  <pc:docChgLst>
    <pc:chgData name="Harmsel ter, Marjan" userId="5bf7b4e5-383a-4bf6-a1ba-3724f9cc09cb" providerId="ADAL" clId="{3DD00C5C-6CA5-4E59-AE6A-B547AF464CE6}"/>
    <pc:docChg chg="modSld">
      <pc:chgData name="Harmsel ter, Marjan" userId="5bf7b4e5-383a-4bf6-a1ba-3724f9cc09cb" providerId="ADAL" clId="{3DD00C5C-6CA5-4E59-AE6A-B547AF464CE6}" dt="2025-03-11T10:09:00.098" v="2" actId="20577"/>
      <pc:docMkLst>
        <pc:docMk/>
      </pc:docMkLst>
      <pc:sldChg chg="modSp mod">
        <pc:chgData name="Harmsel ter, Marjan" userId="5bf7b4e5-383a-4bf6-a1ba-3724f9cc09cb" providerId="ADAL" clId="{3DD00C5C-6CA5-4E59-AE6A-B547AF464CE6}" dt="2025-03-11T10:07:58.689" v="0" actId="20577"/>
        <pc:sldMkLst>
          <pc:docMk/>
          <pc:sldMk cId="2189114603" sldId="1437"/>
        </pc:sldMkLst>
        <pc:spChg chg="mod">
          <ac:chgData name="Harmsel ter, Marjan" userId="5bf7b4e5-383a-4bf6-a1ba-3724f9cc09cb" providerId="ADAL" clId="{3DD00C5C-6CA5-4E59-AE6A-B547AF464CE6}" dt="2025-03-11T10:07:58.689" v="0" actId="20577"/>
          <ac:spMkLst>
            <pc:docMk/>
            <pc:sldMk cId="2189114603" sldId="1437"/>
            <ac:spMk id="3" creationId="{00000000-0000-0000-0000-000000000000}"/>
          </ac:spMkLst>
        </pc:spChg>
      </pc:sldChg>
      <pc:sldChg chg="modSp mod">
        <pc:chgData name="Harmsel ter, Marjan" userId="5bf7b4e5-383a-4bf6-a1ba-3724f9cc09cb" providerId="ADAL" clId="{3DD00C5C-6CA5-4E59-AE6A-B547AF464CE6}" dt="2025-03-11T10:09:00.098" v="2" actId="20577"/>
        <pc:sldMkLst>
          <pc:docMk/>
          <pc:sldMk cId="2260427502" sldId="1536"/>
        </pc:sldMkLst>
        <pc:spChg chg="mod">
          <ac:chgData name="Harmsel ter, Marjan" userId="5bf7b4e5-383a-4bf6-a1ba-3724f9cc09cb" providerId="ADAL" clId="{3DD00C5C-6CA5-4E59-AE6A-B547AF464CE6}" dt="2025-03-11T10:09:00.098" v="2" actId="20577"/>
          <ac:spMkLst>
            <pc:docMk/>
            <pc:sldMk cId="2260427502" sldId="1536"/>
            <ac:spMk id="12" creationId="{E2476A93-B8D4-4E44-87FD-AFF601B2337C}"/>
          </ac:spMkLst>
        </pc:spChg>
      </pc:sldChg>
    </pc:docChg>
  </pc:docChgLst>
  <pc:docChgLst>
    <pc:chgData name="Vrielink, Francis" userId="3d258d00-cfd8-41c5-9f04-1a5a39faef2f" providerId="ADAL" clId="{700A5945-9544-43F4-A1EC-1EC87F959E4E}"/>
    <pc:docChg chg="custSel modSld">
      <pc:chgData name="Vrielink, Francis" userId="3d258d00-cfd8-41c5-9f04-1a5a39faef2f" providerId="ADAL" clId="{700A5945-9544-43F4-A1EC-1EC87F959E4E}" dt="2024-09-23T09:24:30.386" v="38" actId="6549"/>
      <pc:docMkLst>
        <pc:docMk/>
      </pc:docMkLst>
      <pc:sldChg chg="modSp mod">
        <pc:chgData name="Vrielink, Francis" userId="3d258d00-cfd8-41c5-9f04-1a5a39faef2f" providerId="ADAL" clId="{700A5945-9544-43F4-A1EC-1EC87F959E4E}" dt="2024-09-23T09:24:30.386" v="38" actId="6549"/>
        <pc:sldMkLst>
          <pc:docMk/>
          <pc:sldMk cId="323006580" sldId="548"/>
        </pc:sldMkLst>
        <pc:spChg chg="mod">
          <ac:chgData name="Vrielink, Francis" userId="3d258d00-cfd8-41c5-9f04-1a5a39faef2f" providerId="ADAL" clId="{700A5945-9544-43F4-A1EC-1EC87F959E4E}" dt="2024-09-23T09:24:30.386" v="38" actId="6549"/>
          <ac:spMkLst>
            <pc:docMk/>
            <pc:sldMk cId="323006580" sldId="548"/>
            <ac:spMk id="3" creationId="{00000000-0000-0000-0000-000000000000}"/>
          </ac:spMkLst>
        </pc:spChg>
      </pc:sldChg>
    </pc:docChg>
  </pc:docChgLst>
  <pc:docChgLst>
    <pc:chgData name="Routledge, Mandy" userId="bacdedf5-8e30-494b-ad8b-f27fa30c4f8d" providerId="ADAL" clId="{B38A7417-544A-4735-A153-A49E7D17E97F}"/>
    <pc:docChg chg="modSld">
      <pc:chgData name="Routledge, Mandy" userId="bacdedf5-8e30-494b-ad8b-f27fa30c4f8d" providerId="ADAL" clId="{B38A7417-544A-4735-A153-A49E7D17E97F}" dt="2024-09-24T09:46:03.719" v="3" actId="20577"/>
      <pc:docMkLst>
        <pc:docMk/>
      </pc:docMkLst>
      <pc:sldChg chg="modSp mod">
        <pc:chgData name="Routledge, Mandy" userId="bacdedf5-8e30-494b-ad8b-f27fa30c4f8d" providerId="ADAL" clId="{B38A7417-544A-4735-A153-A49E7D17E97F}" dt="2024-09-24T09:46:03.719" v="3" actId="20577"/>
        <pc:sldMkLst>
          <pc:docMk/>
          <pc:sldMk cId="323006580" sldId="548"/>
        </pc:sldMkLst>
        <pc:spChg chg="mod">
          <ac:chgData name="Routledge, Mandy" userId="bacdedf5-8e30-494b-ad8b-f27fa30c4f8d" providerId="ADAL" clId="{B38A7417-544A-4735-A153-A49E7D17E97F}" dt="2024-09-24T09:46:03.719" v="3" actId="20577"/>
          <ac:spMkLst>
            <pc:docMk/>
            <pc:sldMk cId="323006580" sldId="548"/>
            <ac:spMk id="3" creationId="{00000000-0000-0000-0000-000000000000}"/>
          </ac:spMkLst>
        </pc:spChg>
      </pc:sldChg>
    </pc:docChg>
  </pc:docChgLst>
  <pc:docChgLst>
    <pc:chgData name="Vrielink, Francis" userId="3d258d00-cfd8-41c5-9f04-1a5a39faef2f" providerId="ADAL" clId="{0126104F-9CA1-40DC-AA10-2580A3291ECF}"/>
    <pc:docChg chg="undo custSel addSld delSld modSld sldOrd modSection">
      <pc:chgData name="Vrielink, Francis" userId="3d258d00-cfd8-41c5-9f04-1a5a39faef2f" providerId="ADAL" clId="{0126104F-9CA1-40DC-AA10-2580A3291ECF}" dt="2025-03-11T09:52:26.009" v="6267" actId="20577"/>
      <pc:docMkLst>
        <pc:docMk/>
      </pc:docMkLst>
      <pc:sldChg chg="modSp mod ord">
        <pc:chgData name="Vrielink, Francis" userId="3d258d00-cfd8-41c5-9f04-1a5a39faef2f" providerId="ADAL" clId="{0126104F-9CA1-40DC-AA10-2580A3291ECF}" dt="2025-03-10T19:37:01.164" v="2869"/>
        <pc:sldMkLst>
          <pc:docMk/>
          <pc:sldMk cId="323006580" sldId="548"/>
        </pc:sldMkLst>
        <pc:spChg chg="mod">
          <ac:chgData name="Vrielink, Francis" userId="3d258d00-cfd8-41c5-9f04-1a5a39faef2f" providerId="ADAL" clId="{0126104F-9CA1-40DC-AA10-2580A3291ECF}" dt="2025-03-03T12:14:05.343" v="6" actId="20577"/>
          <ac:spMkLst>
            <pc:docMk/>
            <pc:sldMk cId="323006580" sldId="548"/>
            <ac:spMk id="3" creationId="{00000000-0000-0000-0000-000000000000}"/>
          </ac:spMkLst>
        </pc:spChg>
      </pc:sldChg>
      <pc:sldChg chg="addSp delSp modSp mod modNotesTx">
        <pc:chgData name="Vrielink, Francis" userId="3d258d00-cfd8-41c5-9f04-1a5a39faef2f" providerId="ADAL" clId="{0126104F-9CA1-40DC-AA10-2580A3291ECF}" dt="2025-03-11T09:52:26.009" v="6267" actId="20577"/>
        <pc:sldMkLst>
          <pc:docMk/>
          <pc:sldMk cId="2189114603" sldId="1437"/>
        </pc:sldMkLst>
        <pc:spChg chg="mod">
          <ac:chgData name="Vrielink, Francis" userId="3d258d00-cfd8-41c5-9f04-1a5a39faef2f" providerId="ADAL" clId="{0126104F-9CA1-40DC-AA10-2580A3291ECF}" dt="2025-03-11T09:52:26.009" v="6267" actId="20577"/>
          <ac:spMkLst>
            <pc:docMk/>
            <pc:sldMk cId="2189114603" sldId="1437"/>
            <ac:spMk id="3" creationId="{00000000-0000-0000-0000-000000000000}"/>
          </ac:spMkLst>
        </pc:spChg>
        <pc:picChg chg="add del mod">
          <ac:chgData name="Vrielink, Francis" userId="3d258d00-cfd8-41c5-9f04-1a5a39faef2f" providerId="ADAL" clId="{0126104F-9CA1-40DC-AA10-2580A3291ECF}" dt="2025-03-11T07:34:42.389" v="5243" actId="478"/>
          <ac:picMkLst>
            <pc:docMk/>
            <pc:sldMk cId="2189114603" sldId="1437"/>
            <ac:picMk id="5" creationId="{74902D28-C46C-3F85-0A0C-779C56B4CFF4}"/>
          </ac:picMkLst>
        </pc:picChg>
      </pc:sldChg>
      <pc:sldChg chg="addSp delSp modSp mod ord">
        <pc:chgData name="Vrielink, Francis" userId="3d258d00-cfd8-41c5-9f04-1a5a39faef2f" providerId="ADAL" clId="{0126104F-9CA1-40DC-AA10-2580A3291ECF}" dt="2025-03-11T09:47:30.580" v="6172" actId="1076"/>
        <pc:sldMkLst>
          <pc:docMk/>
          <pc:sldMk cId="3852907103" sldId="1460"/>
        </pc:sldMkLst>
        <pc:spChg chg="mod">
          <ac:chgData name="Vrielink, Francis" userId="3d258d00-cfd8-41c5-9f04-1a5a39faef2f" providerId="ADAL" clId="{0126104F-9CA1-40DC-AA10-2580A3291ECF}" dt="2025-03-10T18:24:07.766" v="65" actId="20577"/>
          <ac:spMkLst>
            <pc:docMk/>
            <pc:sldMk cId="3852907103" sldId="1460"/>
            <ac:spMk id="6" creationId="{00000000-0000-0000-0000-000000000000}"/>
          </ac:spMkLst>
        </pc:spChg>
        <pc:spChg chg="add mod">
          <ac:chgData name="Vrielink, Francis" userId="3d258d00-cfd8-41c5-9f04-1a5a39faef2f" providerId="ADAL" clId="{0126104F-9CA1-40DC-AA10-2580A3291ECF}" dt="2025-03-11T07:54:46.064" v="5563" actId="1076"/>
          <ac:spMkLst>
            <pc:docMk/>
            <pc:sldMk cId="3852907103" sldId="1460"/>
            <ac:spMk id="11" creationId="{EEC888D8-4531-B2B1-A4F3-663FA029AD77}"/>
          </ac:spMkLst>
        </pc:spChg>
        <pc:picChg chg="add mod">
          <ac:chgData name="Vrielink, Francis" userId="3d258d00-cfd8-41c5-9f04-1a5a39faef2f" providerId="ADAL" clId="{0126104F-9CA1-40DC-AA10-2580A3291ECF}" dt="2025-03-11T09:47:17.050" v="6169" actId="1076"/>
          <ac:picMkLst>
            <pc:docMk/>
            <pc:sldMk cId="3852907103" sldId="1460"/>
            <ac:picMk id="2" creationId="{3CAFA0C7-FE68-3CA6-4A2C-689F2A6EF1C9}"/>
          </ac:picMkLst>
        </pc:picChg>
        <pc:picChg chg="add del mod">
          <ac:chgData name="Vrielink, Francis" userId="3d258d00-cfd8-41c5-9f04-1a5a39faef2f" providerId="ADAL" clId="{0126104F-9CA1-40DC-AA10-2580A3291ECF}" dt="2025-03-11T07:27:05.556" v="5181" actId="478"/>
          <ac:picMkLst>
            <pc:docMk/>
            <pc:sldMk cId="3852907103" sldId="1460"/>
            <ac:picMk id="3" creationId="{39BFBE3B-AF70-56AD-2924-75987630149C}"/>
          </ac:picMkLst>
        </pc:picChg>
        <pc:picChg chg="add mod">
          <ac:chgData name="Vrielink, Francis" userId="3d258d00-cfd8-41c5-9f04-1a5a39faef2f" providerId="ADAL" clId="{0126104F-9CA1-40DC-AA10-2580A3291ECF}" dt="2025-03-11T09:47:30.580" v="6172" actId="1076"/>
          <ac:picMkLst>
            <pc:docMk/>
            <pc:sldMk cId="3852907103" sldId="1460"/>
            <ac:picMk id="3" creationId="{5AC0972E-F9B1-D34E-1384-78ADA7255C60}"/>
          </ac:picMkLst>
        </pc:picChg>
        <pc:picChg chg="add del mod">
          <ac:chgData name="Vrielink, Francis" userId="3d258d00-cfd8-41c5-9f04-1a5a39faef2f" providerId="ADAL" clId="{0126104F-9CA1-40DC-AA10-2580A3291ECF}" dt="2025-03-11T07:37:27.555" v="5300" actId="478"/>
          <ac:picMkLst>
            <pc:docMk/>
            <pc:sldMk cId="3852907103" sldId="1460"/>
            <ac:picMk id="4" creationId="{862BE035-D8E9-EFD3-11F0-66D045E06C01}"/>
          </ac:picMkLst>
        </pc:picChg>
        <pc:picChg chg="add del mod">
          <ac:chgData name="Vrielink, Francis" userId="3d258d00-cfd8-41c5-9f04-1a5a39faef2f" providerId="ADAL" clId="{0126104F-9CA1-40DC-AA10-2580A3291ECF}" dt="2025-03-11T09:47:13.958" v="6167" actId="478"/>
          <ac:picMkLst>
            <pc:docMk/>
            <pc:sldMk cId="3852907103" sldId="1460"/>
            <ac:picMk id="7" creationId="{DE90B431-027F-B8C6-BB31-458AC4334973}"/>
          </ac:picMkLst>
        </pc:picChg>
        <pc:picChg chg="add del mod">
          <ac:chgData name="Vrielink, Francis" userId="3d258d00-cfd8-41c5-9f04-1a5a39faef2f" providerId="ADAL" clId="{0126104F-9CA1-40DC-AA10-2580A3291ECF}" dt="2025-03-11T09:47:18.410" v="6170" actId="478"/>
          <ac:picMkLst>
            <pc:docMk/>
            <pc:sldMk cId="3852907103" sldId="1460"/>
            <ac:picMk id="9" creationId="{5DF4CBC4-8801-5CD4-2C5A-E505C82A30B7}"/>
          </ac:picMkLst>
        </pc:picChg>
      </pc:sldChg>
      <pc:sldChg chg="addSp delSp modSp mod">
        <pc:chgData name="Vrielink, Francis" userId="3d258d00-cfd8-41c5-9f04-1a5a39faef2f" providerId="ADAL" clId="{0126104F-9CA1-40DC-AA10-2580A3291ECF}" dt="2025-03-11T07:12:04.617" v="5114" actId="20577"/>
        <pc:sldMkLst>
          <pc:docMk/>
          <pc:sldMk cId="3978205201" sldId="1474"/>
        </pc:sldMkLst>
        <pc:spChg chg="mod">
          <ac:chgData name="Vrielink, Francis" userId="3d258d00-cfd8-41c5-9f04-1a5a39faef2f" providerId="ADAL" clId="{0126104F-9CA1-40DC-AA10-2580A3291ECF}" dt="2025-03-11T07:12:04.617" v="5114" actId="20577"/>
          <ac:spMkLst>
            <pc:docMk/>
            <pc:sldMk cId="3978205201" sldId="1474"/>
            <ac:spMk id="10" creationId="{53A896E9-F098-44DA-A15A-0BB6C51751F4}"/>
          </ac:spMkLst>
        </pc:spChg>
        <pc:picChg chg="add mod">
          <ac:chgData name="Vrielink, Francis" userId="3d258d00-cfd8-41c5-9f04-1a5a39faef2f" providerId="ADAL" clId="{0126104F-9CA1-40DC-AA10-2580A3291ECF}" dt="2025-03-11T07:11:53.278" v="5092" actId="1076"/>
          <ac:picMkLst>
            <pc:docMk/>
            <pc:sldMk cId="3978205201" sldId="1474"/>
            <ac:picMk id="3" creationId="{D0968B42-9338-DF5B-69E2-70F02F5F0103}"/>
          </ac:picMkLst>
        </pc:picChg>
        <pc:picChg chg="add del mod">
          <ac:chgData name="Vrielink, Francis" userId="3d258d00-cfd8-41c5-9f04-1a5a39faef2f" providerId="ADAL" clId="{0126104F-9CA1-40DC-AA10-2580A3291ECF}" dt="2025-03-10T21:26:55.991" v="4555" actId="478"/>
          <ac:picMkLst>
            <pc:docMk/>
            <pc:sldMk cId="3978205201" sldId="1474"/>
            <ac:picMk id="3" creationId="{E4E969AB-9E15-D1F8-86FA-ADF10DA3553E}"/>
          </ac:picMkLst>
        </pc:picChg>
        <pc:picChg chg="add del">
          <ac:chgData name="Vrielink, Francis" userId="3d258d00-cfd8-41c5-9f04-1a5a39faef2f" providerId="ADAL" clId="{0126104F-9CA1-40DC-AA10-2580A3291ECF}" dt="2025-03-10T21:27:01.349" v="4557" actId="478"/>
          <ac:picMkLst>
            <pc:docMk/>
            <pc:sldMk cId="3978205201" sldId="1474"/>
            <ac:picMk id="4" creationId="{3254AF8C-E624-357D-21C4-8C9CB2985F04}"/>
          </ac:picMkLst>
        </pc:picChg>
        <pc:picChg chg="add del mod">
          <ac:chgData name="Vrielink, Francis" userId="3d258d00-cfd8-41c5-9f04-1a5a39faef2f" providerId="ADAL" clId="{0126104F-9CA1-40DC-AA10-2580A3291ECF}" dt="2025-03-11T07:11:27.653" v="5090" actId="478"/>
          <ac:picMkLst>
            <pc:docMk/>
            <pc:sldMk cId="3978205201" sldId="1474"/>
            <ac:picMk id="5" creationId="{42FC47A6-1241-89FB-BB51-E06A8A218785}"/>
          </ac:picMkLst>
        </pc:picChg>
        <pc:picChg chg="del">
          <ac:chgData name="Vrielink, Francis" userId="3d258d00-cfd8-41c5-9f04-1a5a39faef2f" providerId="ADAL" clId="{0126104F-9CA1-40DC-AA10-2580A3291ECF}" dt="2025-03-10T18:55:09.636" v="578" actId="478"/>
          <ac:picMkLst>
            <pc:docMk/>
            <pc:sldMk cId="3978205201" sldId="1474"/>
            <ac:picMk id="6" creationId="{B5647BC8-A10A-4B97-882E-BEF8EA633468}"/>
          </ac:picMkLst>
        </pc:picChg>
      </pc:sldChg>
      <pc:sldChg chg="addSp delSp modSp mod ord">
        <pc:chgData name="Vrielink, Francis" userId="3d258d00-cfd8-41c5-9f04-1a5a39faef2f" providerId="ADAL" clId="{0126104F-9CA1-40DC-AA10-2580A3291ECF}" dt="2025-03-11T07:06:12.206" v="4783" actId="478"/>
        <pc:sldMkLst>
          <pc:docMk/>
          <pc:sldMk cId="4207872812" sldId="1475"/>
        </pc:sldMkLst>
        <pc:spChg chg="mod">
          <ac:chgData name="Vrielink, Francis" userId="3d258d00-cfd8-41c5-9f04-1a5a39faef2f" providerId="ADAL" clId="{0126104F-9CA1-40DC-AA10-2580A3291ECF}" dt="2025-03-10T18:24:17.038" v="79" actId="20577"/>
          <ac:spMkLst>
            <pc:docMk/>
            <pc:sldMk cId="4207872812" sldId="1475"/>
            <ac:spMk id="6" creationId="{00000000-0000-0000-0000-000000000000}"/>
          </ac:spMkLst>
        </pc:spChg>
        <pc:spChg chg="add del mod">
          <ac:chgData name="Vrielink, Francis" userId="3d258d00-cfd8-41c5-9f04-1a5a39faef2f" providerId="ADAL" clId="{0126104F-9CA1-40DC-AA10-2580A3291ECF}" dt="2025-03-11T07:05:30.528" v="4768" actId="478"/>
          <ac:spMkLst>
            <pc:docMk/>
            <pc:sldMk cId="4207872812" sldId="1475"/>
            <ac:spMk id="9" creationId="{041C5AD4-1410-47D3-E4BD-1A3D8802ADAD}"/>
          </ac:spMkLst>
        </pc:spChg>
        <pc:spChg chg="add del mod">
          <ac:chgData name="Vrielink, Francis" userId="3d258d00-cfd8-41c5-9f04-1a5a39faef2f" providerId="ADAL" clId="{0126104F-9CA1-40DC-AA10-2580A3291ECF}" dt="2025-03-11T07:06:12.206" v="4783" actId="478"/>
          <ac:spMkLst>
            <pc:docMk/>
            <pc:sldMk cId="4207872812" sldId="1475"/>
            <ac:spMk id="10" creationId="{A0F5DAEA-D895-650A-8D80-FE6C39510F8D}"/>
          </ac:spMkLst>
        </pc:spChg>
        <pc:picChg chg="add del mod">
          <ac:chgData name="Vrielink, Francis" userId="3d258d00-cfd8-41c5-9f04-1a5a39faef2f" providerId="ADAL" clId="{0126104F-9CA1-40DC-AA10-2580A3291ECF}" dt="2025-03-11T07:05:27.571" v="4767" actId="478"/>
          <ac:picMkLst>
            <pc:docMk/>
            <pc:sldMk cId="4207872812" sldId="1475"/>
            <ac:picMk id="3" creationId="{132E62CB-FCB9-987D-1BA9-6B204EA6CF30}"/>
          </ac:picMkLst>
        </pc:picChg>
        <pc:picChg chg="add mod ord">
          <ac:chgData name="Vrielink, Francis" userId="3d258d00-cfd8-41c5-9f04-1a5a39faef2f" providerId="ADAL" clId="{0126104F-9CA1-40DC-AA10-2580A3291ECF}" dt="2025-03-11T07:05:48.466" v="4776" actId="14100"/>
          <ac:picMkLst>
            <pc:docMk/>
            <pc:sldMk cId="4207872812" sldId="1475"/>
            <ac:picMk id="4" creationId="{D28C3A56-6085-DC43-ADA6-0206B2B09857}"/>
          </ac:picMkLst>
        </pc:picChg>
        <pc:picChg chg="add del mod">
          <ac:chgData name="Vrielink, Francis" userId="3d258d00-cfd8-41c5-9f04-1a5a39faef2f" providerId="ADAL" clId="{0126104F-9CA1-40DC-AA10-2580A3291ECF}" dt="2025-03-10T20:26:12.400" v="3902" actId="478"/>
          <ac:picMkLst>
            <pc:docMk/>
            <pc:sldMk cId="4207872812" sldId="1475"/>
            <ac:picMk id="5" creationId="{0E50515F-A870-2125-308E-52FAEF89317A}"/>
          </ac:picMkLst>
        </pc:picChg>
        <pc:picChg chg="add del mod ord">
          <ac:chgData name="Vrielink, Francis" userId="3d258d00-cfd8-41c5-9f04-1a5a39faef2f" providerId="ADAL" clId="{0126104F-9CA1-40DC-AA10-2580A3291ECF}" dt="2025-03-11T07:06:11.265" v="4782" actId="478"/>
          <ac:picMkLst>
            <pc:docMk/>
            <pc:sldMk cId="4207872812" sldId="1475"/>
            <ac:picMk id="8" creationId="{B4B146FD-22C2-BDD4-303F-F81DDB80D06E}"/>
          </ac:picMkLst>
        </pc:picChg>
      </pc:sldChg>
      <pc:sldChg chg="addSp delSp modSp mod">
        <pc:chgData name="Vrielink, Francis" userId="3d258d00-cfd8-41c5-9f04-1a5a39faef2f" providerId="ADAL" clId="{0126104F-9CA1-40DC-AA10-2580A3291ECF}" dt="2025-03-11T07:10:24.250" v="5082" actId="1076"/>
        <pc:sldMkLst>
          <pc:docMk/>
          <pc:sldMk cId="2452007587" sldId="1476"/>
        </pc:sldMkLst>
        <pc:spChg chg="mod">
          <ac:chgData name="Vrielink, Francis" userId="3d258d00-cfd8-41c5-9f04-1a5a39faef2f" providerId="ADAL" clId="{0126104F-9CA1-40DC-AA10-2580A3291ECF}" dt="2025-03-10T18:24:25.544" v="92" actId="20577"/>
          <ac:spMkLst>
            <pc:docMk/>
            <pc:sldMk cId="2452007587" sldId="1476"/>
            <ac:spMk id="6" creationId="{00000000-0000-0000-0000-000000000000}"/>
          </ac:spMkLst>
        </pc:spChg>
        <pc:spChg chg="add del mod">
          <ac:chgData name="Vrielink, Francis" userId="3d258d00-cfd8-41c5-9f04-1a5a39faef2f" providerId="ADAL" clId="{0126104F-9CA1-40DC-AA10-2580A3291ECF}" dt="2025-03-11T07:07:01.397" v="4789" actId="478"/>
          <ac:spMkLst>
            <pc:docMk/>
            <pc:sldMk cId="2452007587" sldId="1476"/>
            <ac:spMk id="7" creationId="{D38CDA10-061E-3FCB-1233-F7B2B908AF6B}"/>
          </ac:spMkLst>
        </pc:spChg>
        <pc:spChg chg="add del mod">
          <ac:chgData name="Vrielink, Francis" userId="3d258d00-cfd8-41c5-9f04-1a5a39faef2f" providerId="ADAL" clId="{0126104F-9CA1-40DC-AA10-2580A3291ECF}" dt="2025-03-11T07:07:03.085" v="4791" actId="478"/>
          <ac:spMkLst>
            <pc:docMk/>
            <pc:sldMk cId="2452007587" sldId="1476"/>
            <ac:spMk id="8" creationId="{565E3FDE-C9A1-561D-E4FC-CC91A96BB544}"/>
          </ac:spMkLst>
        </pc:spChg>
        <pc:spChg chg="add del mod">
          <ac:chgData name="Vrielink, Francis" userId="3d258d00-cfd8-41c5-9f04-1a5a39faef2f" providerId="ADAL" clId="{0126104F-9CA1-40DC-AA10-2580A3291ECF}" dt="2025-03-11T07:07:02.600" v="4790" actId="478"/>
          <ac:spMkLst>
            <pc:docMk/>
            <pc:sldMk cId="2452007587" sldId="1476"/>
            <ac:spMk id="9" creationId="{DA572A03-DFFE-3165-3CA9-ED0CD3A0257D}"/>
          </ac:spMkLst>
        </pc:spChg>
        <pc:spChg chg="add del mod">
          <ac:chgData name="Vrielink, Francis" userId="3d258d00-cfd8-41c5-9f04-1a5a39faef2f" providerId="ADAL" clId="{0126104F-9CA1-40DC-AA10-2580A3291ECF}" dt="2025-03-11T07:09:14.033" v="5049"/>
          <ac:spMkLst>
            <pc:docMk/>
            <pc:sldMk cId="2452007587" sldId="1476"/>
            <ac:spMk id="16" creationId="{89ED75C9-5660-2FB3-568E-7C777B05EDF6}"/>
          </ac:spMkLst>
        </pc:spChg>
        <pc:spChg chg="add mod">
          <ac:chgData name="Vrielink, Francis" userId="3d258d00-cfd8-41c5-9f04-1a5a39faef2f" providerId="ADAL" clId="{0126104F-9CA1-40DC-AA10-2580A3291ECF}" dt="2025-03-11T07:09:49.740" v="5055" actId="14100"/>
          <ac:spMkLst>
            <pc:docMk/>
            <pc:sldMk cId="2452007587" sldId="1476"/>
            <ac:spMk id="17" creationId="{0A9BA27E-C807-25F6-743B-4BF3FEE87409}"/>
          </ac:spMkLst>
        </pc:spChg>
        <pc:spChg chg="add mod">
          <ac:chgData name="Vrielink, Francis" userId="3d258d00-cfd8-41c5-9f04-1a5a39faef2f" providerId="ADAL" clId="{0126104F-9CA1-40DC-AA10-2580A3291ECF}" dt="2025-03-11T07:10:24.250" v="5082" actId="1076"/>
          <ac:spMkLst>
            <pc:docMk/>
            <pc:sldMk cId="2452007587" sldId="1476"/>
            <ac:spMk id="18" creationId="{4CB8DA15-9164-E652-597E-D64E037D7FFB}"/>
          </ac:spMkLst>
        </pc:spChg>
        <pc:picChg chg="add mod">
          <ac:chgData name="Vrielink, Francis" userId="3d258d00-cfd8-41c5-9f04-1a5a39faef2f" providerId="ADAL" clId="{0126104F-9CA1-40DC-AA10-2580A3291ECF}" dt="2025-03-11T07:08:08.939" v="4813" actId="1076"/>
          <ac:picMkLst>
            <pc:docMk/>
            <pc:sldMk cId="2452007587" sldId="1476"/>
            <ac:picMk id="2" creationId="{B438FCF9-9BEC-DAE5-1869-23F3F92EEAF1}"/>
          </ac:picMkLst>
        </pc:picChg>
        <pc:picChg chg="add del mod">
          <ac:chgData name="Vrielink, Francis" userId="3d258d00-cfd8-41c5-9f04-1a5a39faef2f" providerId="ADAL" clId="{0126104F-9CA1-40DC-AA10-2580A3291ECF}" dt="2025-03-11T07:06:59.080" v="4786" actId="478"/>
          <ac:picMkLst>
            <pc:docMk/>
            <pc:sldMk cId="2452007587" sldId="1476"/>
            <ac:picMk id="3" creationId="{FD0B15CD-9385-7318-46E5-5814787C9867}"/>
          </ac:picMkLst>
        </pc:picChg>
        <pc:picChg chg="add mod">
          <ac:chgData name="Vrielink, Francis" userId="3d258d00-cfd8-41c5-9f04-1a5a39faef2f" providerId="ADAL" clId="{0126104F-9CA1-40DC-AA10-2580A3291ECF}" dt="2025-03-11T07:08:13.786" v="4816" actId="1076"/>
          <ac:picMkLst>
            <pc:docMk/>
            <pc:sldMk cId="2452007587" sldId="1476"/>
            <ac:picMk id="4" creationId="{9351CE04-10EF-C3E9-9C6C-12CA1533CE79}"/>
          </ac:picMkLst>
        </pc:picChg>
        <pc:picChg chg="add del mod ord">
          <ac:chgData name="Vrielink, Francis" userId="3d258d00-cfd8-41c5-9f04-1a5a39faef2f" providerId="ADAL" clId="{0126104F-9CA1-40DC-AA10-2580A3291ECF}" dt="2025-03-11T07:07:00.882" v="4787" actId="478"/>
          <ac:picMkLst>
            <pc:docMk/>
            <pc:sldMk cId="2452007587" sldId="1476"/>
            <ac:picMk id="5" creationId="{9AE23B2B-92EE-E26A-B8CF-B0C5A52843CE}"/>
          </ac:picMkLst>
        </pc:picChg>
        <pc:picChg chg="add mod">
          <ac:chgData name="Vrielink, Francis" userId="3d258d00-cfd8-41c5-9f04-1a5a39faef2f" providerId="ADAL" clId="{0126104F-9CA1-40DC-AA10-2580A3291ECF}" dt="2025-03-11T07:08:17.069" v="4818" actId="1076"/>
          <ac:picMkLst>
            <pc:docMk/>
            <pc:sldMk cId="2452007587" sldId="1476"/>
            <ac:picMk id="10" creationId="{E66AF3E4-EBEA-2FE4-E5DA-426D55917E08}"/>
          </ac:picMkLst>
        </pc:picChg>
        <pc:picChg chg="add mod">
          <ac:chgData name="Vrielink, Francis" userId="3d258d00-cfd8-41c5-9f04-1a5a39faef2f" providerId="ADAL" clId="{0126104F-9CA1-40DC-AA10-2580A3291ECF}" dt="2025-03-11T07:08:31.643" v="4825" actId="1076"/>
          <ac:picMkLst>
            <pc:docMk/>
            <pc:sldMk cId="2452007587" sldId="1476"/>
            <ac:picMk id="11" creationId="{51B69F40-1394-F09C-125C-AA2C7F57A022}"/>
          </ac:picMkLst>
        </pc:picChg>
        <pc:picChg chg="add mod">
          <ac:chgData name="Vrielink, Francis" userId="3d258d00-cfd8-41c5-9f04-1a5a39faef2f" providerId="ADAL" clId="{0126104F-9CA1-40DC-AA10-2580A3291ECF}" dt="2025-03-11T07:08:32.760" v="4826" actId="1076"/>
          <ac:picMkLst>
            <pc:docMk/>
            <pc:sldMk cId="2452007587" sldId="1476"/>
            <ac:picMk id="12" creationId="{8C5AEFE6-1F8F-7B52-8D45-301AC992A72D}"/>
          </ac:picMkLst>
        </pc:picChg>
        <pc:picChg chg="add mod">
          <ac:chgData name="Vrielink, Francis" userId="3d258d00-cfd8-41c5-9f04-1a5a39faef2f" providerId="ADAL" clId="{0126104F-9CA1-40DC-AA10-2580A3291ECF}" dt="2025-03-11T07:08:36.280" v="4828" actId="1076"/>
          <ac:picMkLst>
            <pc:docMk/>
            <pc:sldMk cId="2452007587" sldId="1476"/>
            <ac:picMk id="13" creationId="{CAE86354-628E-B71C-C7D5-F4602372EF86}"/>
          </ac:picMkLst>
        </pc:picChg>
        <pc:picChg chg="add mod">
          <ac:chgData name="Vrielink, Francis" userId="3d258d00-cfd8-41c5-9f04-1a5a39faef2f" providerId="ADAL" clId="{0126104F-9CA1-40DC-AA10-2580A3291ECF}" dt="2025-03-11T07:08:10.595" v="4814" actId="1076"/>
          <ac:picMkLst>
            <pc:docMk/>
            <pc:sldMk cId="2452007587" sldId="1476"/>
            <ac:picMk id="14" creationId="{7E0D2AC3-1DB1-461B-78B6-3A154B63730A}"/>
          </ac:picMkLst>
        </pc:picChg>
        <pc:picChg chg="add mod">
          <ac:chgData name="Vrielink, Francis" userId="3d258d00-cfd8-41c5-9f04-1a5a39faef2f" providerId="ADAL" clId="{0126104F-9CA1-40DC-AA10-2580A3291ECF}" dt="2025-03-11T07:08:34.129" v="4827" actId="1076"/>
          <ac:picMkLst>
            <pc:docMk/>
            <pc:sldMk cId="2452007587" sldId="1476"/>
            <ac:picMk id="15" creationId="{A725CB2D-EB02-9939-1D70-6708526AC7B7}"/>
          </ac:picMkLst>
        </pc:picChg>
      </pc:sldChg>
      <pc:sldChg chg="addSp modSp mod">
        <pc:chgData name="Vrielink, Francis" userId="3d258d00-cfd8-41c5-9f04-1a5a39faef2f" providerId="ADAL" clId="{0126104F-9CA1-40DC-AA10-2580A3291ECF}" dt="2025-03-10T20:38:03.005" v="3966" actId="1076"/>
        <pc:sldMkLst>
          <pc:docMk/>
          <pc:sldMk cId="2709048002" sldId="1477"/>
        </pc:sldMkLst>
        <pc:spChg chg="mod">
          <ac:chgData name="Vrielink, Francis" userId="3d258d00-cfd8-41c5-9f04-1a5a39faef2f" providerId="ADAL" clId="{0126104F-9CA1-40DC-AA10-2580A3291ECF}" dt="2025-03-10T18:24:30.917" v="98" actId="20577"/>
          <ac:spMkLst>
            <pc:docMk/>
            <pc:sldMk cId="2709048002" sldId="1477"/>
            <ac:spMk id="6" creationId="{00000000-0000-0000-0000-000000000000}"/>
          </ac:spMkLst>
        </pc:spChg>
        <pc:picChg chg="add mod">
          <ac:chgData name="Vrielink, Francis" userId="3d258d00-cfd8-41c5-9f04-1a5a39faef2f" providerId="ADAL" clId="{0126104F-9CA1-40DC-AA10-2580A3291ECF}" dt="2025-03-10T20:38:03.005" v="3966" actId="1076"/>
          <ac:picMkLst>
            <pc:docMk/>
            <pc:sldMk cId="2709048002" sldId="1477"/>
            <ac:picMk id="3" creationId="{D7B478C2-A9E4-D907-87E3-5DB5E85DD946}"/>
          </ac:picMkLst>
        </pc:picChg>
      </pc:sldChg>
      <pc:sldChg chg="addSp delSp modSp mod ord">
        <pc:chgData name="Vrielink, Francis" userId="3d258d00-cfd8-41c5-9f04-1a5a39faef2f" providerId="ADAL" clId="{0126104F-9CA1-40DC-AA10-2580A3291ECF}" dt="2025-03-11T07:35:02.995" v="5253" actId="1076"/>
        <pc:sldMkLst>
          <pc:docMk/>
          <pc:sldMk cId="4074911733" sldId="1478"/>
        </pc:sldMkLst>
        <pc:spChg chg="mod">
          <ac:chgData name="Vrielink, Francis" userId="3d258d00-cfd8-41c5-9f04-1a5a39faef2f" providerId="ADAL" clId="{0126104F-9CA1-40DC-AA10-2580A3291ECF}" dt="2025-03-10T18:24:41.206" v="115" actId="20577"/>
          <ac:spMkLst>
            <pc:docMk/>
            <pc:sldMk cId="4074911733" sldId="1478"/>
            <ac:spMk id="6" creationId="{00000000-0000-0000-0000-000000000000}"/>
          </ac:spMkLst>
        </pc:spChg>
        <pc:picChg chg="add del mod">
          <ac:chgData name="Vrielink, Francis" userId="3d258d00-cfd8-41c5-9f04-1a5a39faef2f" providerId="ADAL" clId="{0126104F-9CA1-40DC-AA10-2580A3291ECF}" dt="2025-03-11T07:34:51.874" v="5247" actId="478"/>
          <ac:picMkLst>
            <pc:docMk/>
            <pc:sldMk cId="4074911733" sldId="1478"/>
            <ac:picMk id="3" creationId="{C01C49A5-D95E-A1B1-86D9-39BFA87EF0A3}"/>
          </ac:picMkLst>
        </pc:picChg>
        <pc:picChg chg="add mod">
          <ac:chgData name="Vrielink, Francis" userId="3d258d00-cfd8-41c5-9f04-1a5a39faef2f" providerId="ADAL" clId="{0126104F-9CA1-40DC-AA10-2580A3291ECF}" dt="2025-03-11T07:35:02.995" v="5253" actId="1076"/>
          <ac:picMkLst>
            <pc:docMk/>
            <pc:sldMk cId="4074911733" sldId="1478"/>
            <ac:picMk id="4" creationId="{810402F7-001C-74B4-07E8-002940E823BF}"/>
          </ac:picMkLst>
        </pc:picChg>
      </pc:sldChg>
      <pc:sldChg chg="addSp delSp modSp mod ord">
        <pc:chgData name="Vrielink, Francis" userId="3d258d00-cfd8-41c5-9f04-1a5a39faef2f" providerId="ADAL" clId="{0126104F-9CA1-40DC-AA10-2580A3291ECF}" dt="2025-03-11T07:06:25.090" v="4785" actId="14100"/>
        <pc:sldMkLst>
          <pc:docMk/>
          <pc:sldMk cId="4210467006" sldId="1479"/>
        </pc:sldMkLst>
        <pc:spChg chg="mod">
          <ac:chgData name="Vrielink, Francis" userId="3d258d00-cfd8-41c5-9f04-1a5a39faef2f" providerId="ADAL" clId="{0126104F-9CA1-40DC-AA10-2580A3291ECF}" dt="2025-03-10T18:24:50.054" v="126" actId="20577"/>
          <ac:spMkLst>
            <pc:docMk/>
            <pc:sldMk cId="4210467006" sldId="1479"/>
            <ac:spMk id="6" creationId="{00000000-0000-0000-0000-000000000000}"/>
          </ac:spMkLst>
        </pc:spChg>
        <pc:picChg chg="add del mod">
          <ac:chgData name="Vrielink, Francis" userId="3d258d00-cfd8-41c5-9f04-1a5a39faef2f" providerId="ADAL" clId="{0126104F-9CA1-40DC-AA10-2580A3291ECF}" dt="2025-03-10T20:11:52.930" v="3855" actId="478"/>
          <ac:picMkLst>
            <pc:docMk/>
            <pc:sldMk cId="4210467006" sldId="1479"/>
            <ac:picMk id="3" creationId="{8641E081-9FDC-2C8E-D474-A85F510642C4}"/>
          </ac:picMkLst>
        </pc:picChg>
        <pc:picChg chg="add del mod">
          <ac:chgData name="Vrielink, Francis" userId="3d258d00-cfd8-41c5-9f04-1a5a39faef2f" providerId="ADAL" clId="{0126104F-9CA1-40DC-AA10-2580A3291ECF}" dt="2025-03-10T20:14:05.968" v="3856" actId="478"/>
          <ac:picMkLst>
            <pc:docMk/>
            <pc:sldMk cId="4210467006" sldId="1479"/>
            <ac:picMk id="5" creationId="{696EE0AE-683B-EA95-96BD-C404B7EAD5CF}"/>
          </ac:picMkLst>
        </pc:picChg>
        <pc:picChg chg="add del mod">
          <ac:chgData name="Vrielink, Francis" userId="3d258d00-cfd8-41c5-9f04-1a5a39faef2f" providerId="ADAL" clId="{0126104F-9CA1-40DC-AA10-2580A3291ECF}" dt="2025-03-10T20:44:45.491" v="4054" actId="478"/>
          <ac:picMkLst>
            <pc:docMk/>
            <pc:sldMk cId="4210467006" sldId="1479"/>
            <ac:picMk id="8" creationId="{00A9AFC3-1829-1DE9-9882-0F12FE7B7E55}"/>
          </ac:picMkLst>
        </pc:picChg>
        <pc:picChg chg="add del mod">
          <ac:chgData name="Vrielink, Francis" userId="3d258d00-cfd8-41c5-9f04-1a5a39faef2f" providerId="ADAL" clId="{0126104F-9CA1-40DC-AA10-2580A3291ECF}" dt="2025-03-10T21:22:52.345" v="4480" actId="478"/>
          <ac:picMkLst>
            <pc:docMk/>
            <pc:sldMk cId="4210467006" sldId="1479"/>
            <ac:picMk id="10" creationId="{863D1754-C7D3-6083-0130-5A62CCE2B2BF}"/>
          </ac:picMkLst>
        </pc:picChg>
        <pc:picChg chg="add mod">
          <ac:chgData name="Vrielink, Francis" userId="3d258d00-cfd8-41c5-9f04-1a5a39faef2f" providerId="ADAL" clId="{0126104F-9CA1-40DC-AA10-2580A3291ECF}" dt="2025-03-11T07:06:25.090" v="4785" actId="14100"/>
          <ac:picMkLst>
            <pc:docMk/>
            <pc:sldMk cId="4210467006" sldId="1479"/>
            <ac:picMk id="12" creationId="{C1FC1994-8D1F-29DD-0D80-A3A93D65C889}"/>
          </ac:picMkLst>
        </pc:picChg>
      </pc:sldChg>
      <pc:sldChg chg="addSp delSp modSp mod">
        <pc:chgData name="Vrielink, Francis" userId="3d258d00-cfd8-41c5-9f04-1a5a39faef2f" providerId="ADAL" clId="{0126104F-9CA1-40DC-AA10-2580A3291ECF}" dt="2025-03-11T07:04:53.672" v="4760" actId="1076"/>
        <pc:sldMkLst>
          <pc:docMk/>
          <pc:sldMk cId="2967928418" sldId="1511"/>
        </pc:sldMkLst>
        <pc:spChg chg="add mod">
          <ac:chgData name="Vrielink, Francis" userId="3d258d00-cfd8-41c5-9f04-1a5a39faef2f" providerId="ADAL" clId="{0126104F-9CA1-40DC-AA10-2580A3291ECF}" dt="2025-03-11T07:04:16.459" v="4752" actId="207"/>
          <ac:spMkLst>
            <pc:docMk/>
            <pc:sldMk cId="2967928418" sldId="1511"/>
            <ac:spMk id="28" creationId="{264287ED-8030-244F-2166-66FBAA50A9E8}"/>
          </ac:spMkLst>
        </pc:spChg>
        <pc:spChg chg="add mod">
          <ac:chgData name="Vrielink, Francis" userId="3d258d00-cfd8-41c5-9f04-1a5a39faef2f" providerId="ADAL" clId="{0126104F-9CA1-40DC-AA10-2580A3291ECF}" dt="2025-03-11T07:04:36.039" v="4756" actId="14100"/>
          <ac:spMkLst>
            <pc:docMk/>
            <pc:sldMk cId="2967928418" sldId="1511"/>
            <ac:spMk id="29" creationId="{B642F5AF-0BD9-4501-DB66-972E0031198E}"/>
          </ac:spMkLst>
        </pc:spChg>
        <pc:spChg chg="mod">
          <ac:chgData name="Vrielink, Francis" userId="3d258d00-cfd8-41c5-9f04-1a5a39faef2f" providerId="ADAL" clId="{0126104F-9CA1-40DC-AA10-2580A3291ECF}" dt="2025-03-10T18:33:07.343" v="150" actId="20577"/>
          <ac:spMkLst>
            <pc:docMk/>
            <pc:sldMk cId="2967928418" sldId="1511"/>
            <ac:spMk id="33" creationId="{AC757F5E-B016-F947-4518-7C6B9CC7EE04}"/>
          </ac:spMkLst>
        </pc:spChg>
        <pc:spChg chg="mod">
          <ac:chgData name="Vrielink, Francis" userId="3d258d00-cfd8-41c5-9f04-1a5a39faef2f" providerId="ADAL" clId="{0126104F-9CA1-40DC-AA10-2580A3291ECF}" dt="2025-03-10T18:36:02.019" v="165" actId="20577"/>
          <ac:spMkLst>
            <pc:docMk/>
            <pc:sldMk cId="2967928418" sldId="1511"/>
            <ac:spMk id="34" creationId="{152372B3-00F5-781C-183E-6F2DDF35091D}"/>
          </ac:spMkLst>
        </pc:spChg>
        <pc:spChg chg="mod">
          <ac:chgData name="Vrielink, Francis" userId="3d258d00-cfd8-41c5-9f04-1a5a39faef2f" providerId="ADAL" clId="{0126104F-9CA1-40DC-AA10-2580A3291ECF}" dt="2025-03-10T21:13:05.233" v="4228" actId="115"/>
          <ac:spMkLst>
            <pc:docMk/>
            <pc:sldMk cId="2967928418" sldId="1511"/>
            <ac:spMk id="35" creationId="{37104C51-0232-62ED-4C6F-1447D06633EE}"/>
          </ac:spMkLst>
        </pc:spChg>
        <pc:spChg chg="mod">
          <ac:chgData name="Vrielink, Francis" userId="3d258d00-cfd8-41c5-9f04-1a5a39faef2f" providerId="ADAL" clId="{0126104F-9CA1-40DC-AA10-2580A3291ECF}" dt="2025-03-10T21:14:28.309" v="4281" actId="20577"/>
          <ac:spMkLst>
            <pc:docMk/>
            <pc:sldMk cId="2967928418" sldId="1511"/>
            <ac:spMk id="36" creationId="{D8EF981A-9BA7-0EB1-9B70-F7FBF2F7DF1C}"/>
          </ac:spMkLst>
        </pc:spChg>
        <pc:spChg chg="add mod">
          <ac:chgData name="Vrielink, Francis" userId="3d258d00-cfd8-41c5-9f04-1a5a39faef2f" providerId="ADAL" clId="{0126104F-9CA1-40DC-AA10-2580A3291ECF}" dt="2025-03-11T07:04:46.825" v="4759" actId="207"/>
          <ac:spMkLst>
            <pc:docMk/>
            <pc:sldMk cId="2967928418" sldId="1511"/>
            <ac:spMk id="43" creationId="{5EBD7B23-12D1-5A81-4F8E-0946733E0ABE}"/>
          </ac:spMkLst>
        </pc:spChg>
        <pc:picChg chg="add mod">
          <ac:chgData name="Vrielink, Francis" userId="3d258d00-cfd8-41c5-9f04-1a5a39faef2f" providerId="ADAL" clId="{0126104F-9CA1-40DC-AA10-2580A3291ECF}" dt="2025-03-11T07:04:53.672" v="4760" actId="1076"/>
          <ac:picMkLst>
            <pc:docMk/>
            <pc:sldMk cId="2967928418" sldId="1511"/>
            <ac:picMk id="8" creationId="{4C7E8587-FA64-FC74-CBDD-F42ABE2AD40D}"/>
          </ac:picMkLst>
        </pc:picChg>
        <pc:picChg chg="add del mod">
          <ac:chgData name="Vrielink, Francis" userId="3d258d00-cfd8-41c5-9f04-1a5a39faef2f" providerId="ADAL" clId="{0126104F-9CA1-40DC-AA10-2580A3291ECF}" dt="2025-03-10T20:43:34.204" v="4040" actId="478"/>
          <ac:picMkLst>
            <pc:docMk/>
            <pc:sldMk cId="2967928418" sldId="1511"/>
            <ac:picMk id="8" creationId="{E753B946-1C23-47B2-E421-4CF2594083D3}"/>
          </ac:picMkLst>
        </pc:picChg>
        <pc:picChg chg="add mod">
          <ac:chgData name="Vrielink, Francis" userId="3d258d00-cfd8-41c5-9f04-1a5a39faef2f" providerId="ADAL" clId="{0126104F-9CA1-40DC-AA10-2580A3291ECF}" dt="2025-03-11T07:03:20.905" v="4727" actId="1076"/>
          <ac:picMkLst>
            <pc:docMk/>
            <pc:sldMk cId="2967928418" sldId="1511"/>
            <ac:picMk id="9" creationId="{57D2E98A-AEC8-C0B2-D324-3374850C7BA9}"/>
          </ac:picMkLst>
        </pc:picChg>
        <pc:picChg chg="add del mod">
          <ac:chgData name="Vrielink, Francis" userId="3d258d00-cfd8-41c5-9f04-1a5a39faef2f" providerId="ADAL" clId="{0126104F-9CA1-40DC-AA10-2580A3291ECF}" dt="2025-03-11T07:02:28.038" v="4712" actId="478"/>
          <ac:picMkLst>
            <pc:docMk/>
            <pc:sldMk cId="2967928418" sldId="1511"/>
            <ac:picMk id="18" creationId="{C961E686-83D8-01EC-4AFC-01B756518C20}"/>
          </ac:picMkLst>
        </pc:picChg>
        <pc:picChg chg="add mod">
          <ac:chgData name="Vrielink, Francis" userId="3d258d00-cfd8-41c5-9f04-1a5a39faef2f" providerId="ADAL" clId="{0126104F-9CA1-40DC-AA10-2580A3291ECF}" dt="2025-03-11T07:03:43.478" v="4739" actId="1076"/>
          <ac:picMkLst>
            <pc:docMk/>
            <pc:sldMk cId="2967928418" sldId="1511"/>
            <ac:picMk id="19" creationId="{20431D3A-75D1-3D1F-F54A-DF6A0CEAA396}"/>
          </ac:picMkLst>
        </pc:picChg>
        <pc:picChg chg="add del mod">
          <ac:chgData name="Vrielink, Francis" userId="3d258d00-cfd8-41c5-9f04-1a5a39faef2f" providerId="ADAL" clId="{0126104F-9CA1-40DC-AA10-2580A3291ECF}" dt="2025-03-11T07:02:39.344" v="4716" actId="478"/>
          <ac:picMkLst>
            <pc:docMk/>
            <pc:sldMk cId="2967928418" sldId="1511"/>
            <ac:picMk id="20" creationId="{34A85538-3010-ED31-9A94-2955B6A57481}"/>
          </ac:picMkLst>
        </pc:picChg>
        <pc:picChg chg="add mod">
          <ac:chgData name="Vrielink, Francis" userId="3d258d00-cfd8-41c5-9f04-1a5a39faef2f" providerId="ADAL" clId="{0126104F-9CA1-40DC-AA10-2580A3291ECF}" dt="2025-03-11T07:03:46.320" v="4741" actId="1076"/>
          <ac:picMkLst>
            <pc:docMk/>
            <pc:sldMk cId="2967928418" sldId="1511"/>
            <ac:picMk id="21" creationId="{571CBDC9-DBFF-062E-E9EA-87E50A8657D6}"/>
          </ac:picMkLst>
        </pc:picChg>
        <pc:picChg chg="add mod">
          <ac:chgData name="Vrielink, Francis" userId="3d258d00-cfd8-41c5-9f04-1a5a39faef2f" providerId="ADAL" clId="{0126104F-9CA1-40DC-AA10-2580A3291ECF}" dt="2025-03-11T07:03:45.117" v="4740" actId="1076"/>
          <ac:picMkLst>
            <pc:docMk/>
            <pc:sldMk cId="2967928418" sldId="1511"/>
            <ac:picMk id="23" creationId="{6A12B7DA-3AB4-4A73-A7F8-256EFA9D42BB}"/>
          </ac:picMkLst>
        </pc:picChg>
        <pc:picChg chg="add mod">
          <ac:chgData name="Vrielink, Francis" userId="3d258d00-cfd8-41c5-9f04-1a5a39faef2f" providerId="ADAL" clId="{0126104F-9CA1-40DC-AA10-2580A3291ECF}" dt="2025-03-11T07:03:47.284" v="4742" actId="1076"/>
          <ac:picMkLst>
            <pc:docMk/>
            <pc:sldMk cId="2967928418" sldId="1511"/>
            <ac:picMk id="24" creationId="{12129741-04C4-95B6-5B40-6837B57F3D5C}"/>
          </ac:picMkLst>
        </pc:picChg>
        <pc:picChg chg="add mod">
          <ac:chgData name="Vrielink, Francis" userId="3d258d00-cfd8-41c5-9f04-1a5a39faef2f" providerId="ADAL" clId="{0126104F-9CA1-40DC-AA10-2580A3291ECF}" dt="2025-03-11T07:03:52.995" v="4744" actId="1076"/>
          <ac:picMkLst>
            <pc:docMk/>
            <pc:sldMk cId="2967928418" sldId="1511"/>
            <ac:picMk id="25" creationId="{06339986-D931-097E-113C-F965022BE1FA}"/>
          </ac:picMkLst>
        </pc:picChg>
        <pc:picChg chg="add mod">
          <ac:chgData name="Vrielink, Francis" userId="3d258d00-cfd8-41c5-9f04-1a5a39faef2f" providerId="ADAL" clId="{0126104F-9CA1-40DC-AA10-2580A3291ECF}" dt="2025-03-11T07:03:56.824" v="4746" actId="1076"/>
          <ac:picMkLst>
            <pc:docMk/>
            <pc:sldMk cId="2967928418" sldId="1511"/>
            <ac:picMk id="26" creationId="{E90E1ADC-42D0-E01F-6D0D-44F06123711B}"/>
          </ac:picMkLst>
        </pc:picChg>
        <pc:picChg chg="add mod">
          <ac:chgData name="Vrielink, Francis" userId="3d258d00-cfd8-41c5-9f04-1a5a39faef2f" providerId="ADAL" clId="{0126104F-9CA1-40DC-AA10-2580A3291ECF}" dt="2025-03-11T07:04:02.086" v="4749" actId="1076"/>
          <ac:picMkLst>
            <pc:docMk/>
            <pc:sldMk cId="2967928418" sldId="1511"/>
            <ac:picMk id="27" creationId="{8C4583BE-B067-3E69-E3E7-5B3F9D479676}"/>
          </ac:picMkLst>
        </pc:picChg>
      </pc:sldChg>
      <pc:sldChg chg="addSp delSp modSp mod">
        <pc:chgData name="Vrielink, Francis" userId="3d258d00-cfd8-41c5-9f04-1a5a39faef2f" providerId="ADAL" clId="{0126104F-9CA1-40DC-AA10-2580A3291ECF}" dt="2025-03-11T07:11:07.544" v="5089" actId="1076"/>
        <pc:sldMkLst>
          <pc:docMk/>
          <pc:sldMk cId="1594331871" sldId="1512"/>
        </pc:sldMkLst>
        <pc:spChg chg="mod">
          <ac:chgData name="Vrielink, Francis" userId="3d258d00-cfd8-41c5-9f04-1a5a39faef2f" providerId="ADAL" clId="{0126104F-9CA1-40DC-AA10-2580A3291ECF}" dt="2025-03-10T20:14:56.952" v="3871" actId="14100"/>
          <ac:spMkLst>
            <pc:docMk/>
            <pc:sldMk cId="1594331871" sldId="1512"/>
            <ac:spMk id="10" creationId="{EC0CC1D0-FE60-F840-73E9-0CE7E683D1F2}"/>
          </ac:spMkLst>
        </pc:spChg>
        <pc:spChg chg="mod">
          <ac:chgData name="Vrielink, Francis" userId="3d258d00-cfd8-41c5-9f04-1a5a39faef2f" providerId="ADAL" clId="{0126104F-9CA1-40DC-AA10-2580A3291ECF}" dt="2025-03-10T18:39:24.622" v="309" actId="20577"/>
          <ac:spMkLst>
            <pc:docMk/>
            <pc:sldMk cId="1594331871" sldId="1512"/>
            <ac:spMk id="11" creationId="{CD78B488-E032-3F3E-C334-FB96F8D71FB2}"/>
          </ac:spMkLst>
        </pc:spChg>
        <pc:spChg chg="mod">
          <ac:chgData name="Vrielink, Francis" userId="3d258d00-cfd8-41c5-9f04-1a5a39faef2f" providerId="ADAL" clId="{0126104F-9CA1-40DC-AA10-2580A3291ECF}" dt="2025-03-10T18:45:09.517" v="425" actId="1076"/>
          <ac:spMkLst>
            <pc:docMk/>
            <pc:sldMk cId="1594331871" sldId="1512"/>
            <ac:spMk id="12" creationId="{E2476A93-B8D4-4E44-87FD-AFF601B2337C}"/>
          </ac:spMkLst>
        </pc:spChg>
        <pc:spChg chg="mod">
          <ac:chgData name="Vrielink, Francis" userId="3d258d00-cfd8-41c5-9f04-1a5a39faef2f" providerId="ADAL" clId="{0126104F-9CA1-40DC-AA10-2580A3291ECF}" dt="2025-03-10T18:45:01.041" v="422" actId="1076"/>
          <ac:spMkLst>
            <pc:docMk/>
            <pc:sldMk cId="1594331871" sldId="1512"/>
            <ac:spMk id="13" creationId="{4985FF45-EE56-11C3-E0CC-6BBB359031C0}"/>
          </ac:spMkLst>
        </pc:spChg>
        <pc:spChg chg="mod">
          <ac:chgData name="Vrielink, Francis" userId="3d258d00-cfd8-41c5-9f04-1a5a39faef2f" providerId="ADAL" clId="{0126104F-9CA1-40DC-AA10-2580A3291ECF}" dt="2025-03-10T18:44:46.961" v="420" actId="14100"/>
          <ac:spMkLst>
            <pc:docMk/>
            <pc:sldMk cId="1594331871" sldId="1512"/>
            <ac:spMk id="14" creationId="{B7594A3B-3117-84CE-C300-FB96E5ED269D}"/>
          </ac:spMkLst>
        </pc:spChg>
        <pc:spChg chg="mod">
          <ac:chgData name="Vrielink, Francis" userId="3d258d00-cfd8-41c5-9f04-1a5a39faef2f" providerId="ADAL" clId="{0126104F-9CA1-40DC-AA10-2580A3291ECF}" dt="2025-03-10T18:44:43.256" v="419" actId="1076"/>
          <ac:spMkLst>
            <pc:docMk/>
            <pc:sldMk cId="1594331871" sldId="1512"/>
            <ac:spMk id="15" creationId="{6EA1F8B7-D4BC-D8B0-E6FD-F33ECB45A1DD}"/>
          </ac:spMkLst>
        </pc:spChg>
        <pc:spChg chg="mod">
          <ac:chgData name="Vrielink, Francis" userId="3d258d00-cfd8-41c5-9f04-1a5a39faef2f" providerId="ADAL" clId="{0126104F-9CA1-40DC-AA10-2580A3291ECF}" dt="2025-03-10T18:40:21.293" v="317" actId="14100"/>
          <ac:spMkLst>
            <pc:docMk/>
            <pc:sldMk cId="1594331871" sldId="1512"/>
            <ac:spMk id="16" creationId="{F53F294D-65CC-23A5-E4A1-B2132FCF814C}"/>
          </ac:spMkLst>
        </pc:spChg>
        <pc:spChg chg="mod">
          <ac:chgData name="Vrielink, Francis" userId="3d258d00-cfd8-41c5-9f04-1a5a39faef2f" providerId="ADAL" clId="{0126104F-9CA1-40DC-AA10-2580A3291ECF}" dt="2025-03-10T18:40:48.999" v="321" actId="1076"/>
          <ac:spMkLst>
            <pc:docMk/>
            <pc:sldMk cId="1594331871" sldId="1512"/>
            <ac:spMk id="17" creationId="{AB86235B-CBC0-F9DB-29F4-F23367831B1B}"/>
          </ac:spMkLst>
        </pc:spChg>
        <pc:spChg chg="mod">
          <ac:chgData name="Vrielink, Francis" userId="3d258d00-cfd8-41c5-9f04-1a5a39faef2f" providerId="ADAL" clId="{0126104F-9CA1-40DC-AA10-2580A3291ECF}" dt="2025-03-10T18:44:56.566" v="421" actId="1076"/>
          <ac:spMkLst>
            <pc:docMk/>
            <pc:sldMk cId="1594331871" sldId="1512"/>
            <ac:spMk id="18" creationId="{85D7DD60-F4AA-AD34-A265-146B167D02FE}"/>
          </ac:spMkLst>
        </pc:spChg>
        <pc:spChg chg="mod">
          <ac:chgData name="Vrielink, Francis" userId="3d258d00-cfd8-41c5-9f04-1a5a39faef2f" providerId="ADAL" clId="{0126104F-9CA1-40DC-AA10-2580A3291ECF}" dt="2025-03-10T18:45:05.332" v="424" actId="14100"/>
          <ac:spMkLst>
            <pc:docMk/>
            <pc:sldMk cId="1594331871" sldId="1512"/>
            <ac:spMk id="19" creationId="{40542B69-6D97-5F24-63E3-ABE36EA69A27}"/>
          </ac:spMkLst>
        </pc:spChg>
        <pc:spChg chg="add del">
          <ac:chgData name="Vrielink, Francis" userId="3d258d00-cfd8-41c5-9f04-1a5a39faef2f" providerId="ADAL" clId="{0126104F-9CA1-40DC-AA10-2580A3291ECF}" dt="2025-03-10T20:14:44.806" v="3866" actId="22"/>
          <ac:spMkLst>
            <pc:docMk/>
            <pc:sldMk cId="1594331871" sldId="1512"/>
            <ac:spMk id="21" creationId="{F423CA41-04AD-88F2-AB93-943C4FAC27B4}"/>
          </ac:spMkLst>
        </pc:spChg>
        <pc:grpChg chg="mod">
          <ac:chgData name="Vrielink, Francis" userId="3d258d00-cfd8-41c5-9f04-1a5a39faef2f" providerId="ADAL" clId="{0126104F-9CA1-40DC-AA10-2580A3291ECF}" dt="2025-03-10T18:40:42.321" v="320" actId="1076"/>
          <ac:grpSpMkLst>
            <pc:docMk/>
            <pc:sldMk cId="1594331871" sldId="1512"/>
            <ac:grpSpMk id="20" creationId="{3DD05F28-AA89-0131-F5E3-45BE92293371}"/>
          </ac:grpSpMkLst>
        </pc:grpChg>
        <pc:picChg chg="add mod">
          <ac:chgData name="Vrielink, Francis" userId="3d258d00-cfd8-41c5-9f04-1a5a39faef2f" providerId="ADAL" clId="{0126104F-9CA1-40DC-AA10-2580A3291ECF}" dt="2025-03-11T07:11:07.544" v="5089" actId="1076"/>
          <ac:picMkLst>
            <pc:docMk/>
            <pc:sldMk cId="1594331871" sldId="1512"/>
            <ac:picMk id="21" creationId="{426B7541-EEAE-83EA-E0AA-5E9914243B8F}"/>
          </ac:picMkLst>
        </pc:picChg>
        <pc:picChg chg="add del mod">
          <ac:chgData name="Vrielink, Francis" userId="3d258d00-cfd8-41c5-9f04-1a5a39faef2f" providerId="ADAL" clId="{0126104F-9CA1-40DC-AA10-2580A3291ECF}" dt="2025-03-10T21:17:38.768" v="4428" actId="478"/>
          <ac:picMkLst>
            <pc:docMk/>
            <pc:sldMk cId="1594331871" sldId="1512"/>
            <ac:picMk id="23" creationId="{5FB8284A-CB63-DBC7-7743-D016A2A817A5}"/>
          </ac:picMkLst>
        </pc:picChg>
        <pc:picChg chg="add mod">
          <ac:chgData name="Vrielink, Francis" userId="3d258d00-cfd8-41c5-9f04-1a5a39faef2f" providerId="ADAL" clId="{0126104F-9CA1-40DC-AA10-2580A3291ECF}" dt="2025-03-10T20:16:01.644" v="3882" actId="1076"/>
          <ac:picMkLst>
            <pc:docMk/>
            <pc:sldMk cId="1594331871" sldId="1512"/>
            <ac:picMk id="25" creationId="{6F32C8BF-0006-9C21-A01F-7BD94B44C909}"/>
          </ac:picMkLst>
        </pc:picChg>
        <pc:picChg chg="add mod">
          <ac:chgData name="Vrielink, Francis" userId="3d258d00-cfd8-41c5-9f04-1a5a39faef2f" providerId="ADAL" clId="{0126104F-9CA1-40DC-AA10-2580A3291ECF}" dt="2025-03-10T20:17:16.122" v="3890" actId="14100"/>
          <ac:picMkLst>
            <pc:docMk/>
            <pc:sldMk cId="1594331871" sldId="1512"/>
            <ac:picMk id="27" creationId="{683BD7BC-7A1C-1697-CFF0-BAF0A8FA8AA7}"/>
          </ac:picMkLst>
        </pc:picChg>
        <pc:picChg chg="add del mod">
          <ac:chgData name="Vrielink, Francis" userId="3d258d00-cfd8-41c5-9f04-1a5a39faef2f" providerId="ADAL" clId="{0126104F-9CA1-40DC-AA10-2580A3291ECF}" dt="2025-03-11T07:10:53.716" v="5083" actId="478"/>
          <ac:picMkLst>
            <pc:docMk/>
            <pc:sldMk cId="1594331871" sldId="1512"/>
            <ac:picMk id="28" creationId="{AA44DF33-EE6B-95DC-8026-3F298A04A283}"/>
          </ac:picMkLst>
        </pc:picChg>
      </pc:sldChg>
      <pc:sldChg chg="del">
        <pc:chgData name="Vrielink, Francis" userId="3d258d00-cfd8-41c5-9f04-1a5a39faef2f" providerId="ADAL" clId="{0126104F-9CA1-40DC-AA10-2580A3291ECF}" dt="2025-03-10T18:59:43.929" v="651" actId="47"/>
        <pc:sldMkLst>
          <pc:docMk/>
          <pc:sldMk cId="3112181829" sldId="1515"/>
        </pc:sldMkLst>
      </pc:sldChg>
      <pc:sldChg chg="addSp delSp modSp del mod">
        <pc:chgData name="Vrielink, Francis" userId="3d258d00-cfd8-41c5-9f04-1a5a39faef2f" providerId="ADAL" clId="{0126104F-9CA1-40DC-AA10-2580A3291ECF}" dt="2025-03-10T21:28:56.429" v="4596" actId="47"/>
        <pc:sldMkLst>
          <pc:docMk/>
          <pc:sldMk cId="2946319108" sldId="1516"/>
        </pc:sldMkLst>
        <pc:spChg chg="mod">
          <ac:chgData name="Vrielink, Francis" userId="3d258d00-cfd8-41c5-9f04-1a5a39faef2f" providerId="ADAL" clId="{0126104F-9CA1-40DC-AA10-2580A3291ECF}" dt="2025-03-10T18:49:58.442" v="523" actId="20577"/>
          <ac:spMkLst>
            <pc:docMk/>
            <pc:sldMk cId="2946319108" sldId="1516"/>
            <ac:spMk id="9" creationId="{B5FA4264-9F79-B20D-0826-CEC58E7B74B7}"/>
          </ac:spMkLst>
        </pc:spChg>
        <pc:spChg chg="mod">
          <ac:chgData name="Vrielink, Francis" userId="3d258d00-cfd8-41c5-9f04-1a5a39faef2f" providerId="ADAL" clId="{0126104F-9CA1-40DC-AA10-2580A3291ECF}" dt="2025-03-10T18:50:31.026" v="527" actId="14100"/>
          <ac:spMkLst>
            <pc:docMk/>
            <pc:sldMk cId="2946319108" sldId="1516"/>
            <ac:spMk id="10" creationId="{B37FADB8-F5A5-F448-15A7-6A630939BCDC}"/>
          </ac:spMkLst>
        </pc:spChg>
        <pc:spChg chg="mod">
          <ac:chgData name="Vrielink, Francis" userId="3d258d00-cfd8-41c5-9f04-1a5a39faef2f" providerId="ADAL" clId="{0126104F-9CA1-40DC-AA10-2580A3291ECF}" dt="2025-03-10T18:50:28.689" v="526" actId="14100"/>
          <ac:spMkLst>
            <pc:docMk/>
            <pc:sldMk cId="2946319108" sldId="1516"/>
            <ac:spMk id="11" creationId="{2D5226DB-4490-ECD5-880A-CDAB0447C263}"/>
          </ac:spMkLst>
        </pc:spChg>
        <pc:spChg chg="mod">
          <ac:chgData name="Vrielink, Francis" userId="3d258d00-cfd8-41c5-9f04-1a5a39faef2f" providerId="ADAL" clId="{0126104F-9CA1-40DC-AA10-2580A3291ECF}" dt="2025-03-10T20:59:08.162" v="4100" actId="1076"/>
          <ac:spMkLst>
            <pc:docMk/>
            <pc:sldMk cId="2946319108" sldId="1516"/>
            <ac:spMk id="12" creationId="{E2476A93-B8D4-4E44-87FD-AFF601B2337C}"/>
          </ac:spMkLst>
        </pc:spChg>
        <pc:spChg chg="mod">
          <ac:chgData name="Vrielink, Francis" userId="3d258d00-cfd8-41c5-9f04-1a5a39faef2f" providerId="ADAL" clId="{0126104F-9CA1-40DC-AA10-2580A3291ECF}" dt="2025-03-10T20:59:48.355" v="4109" actId="1076"/>
          <ac:spMkLst>
            <pc:docMk/>
            <pc:sldMk cId="2946319108" sldId="1516"/>
            <ac:spMk id="13" creationId="{4985FF45-EE56-11C3-E0CC-6BBB359031C0}"/>
          </ac:spMkLst>
        </pc:spChg>
        <pc:spChg chg="mod">
          <ac:chgData name="Vrielink, Francis" userId="3d258d00-cfd8-41c5-9f04-1a5a39faef2f" providerId="ADAL" clId="{0126104F-9CA1-40DC-AA10-2580A3291ECF}" dt="2025-03-10T19:09:52.105" v="713" actId="14100"/>
          <ac:spMkLst>
            <pc:docMk/>
            <pc:sldMk cId="2946319108" sldId="1516"/>
            <ac:spMk id="14" creationId="{B7594A3B-3117-84CE-C300-FB96E5ED269D}"/>
          </ac:spMkLst>
        </pc:spChg>
        <pc:spChg chg="mod">
          <ac:chgData name="Vrielink, Francis" userId="3d258d00-cfd8-41c5-9f04-1a5a39faef2f" providerId="ADAL" clId="{0126104F-9CA1-40DC-AA10-2580A3291ECF}" dt="2025-03-10T19:10:02.078" v="732" actId="20577"/>
          <ac:spMkLst>
            <pc:docMk/>
            <pc:sldMk cId="2946319108" sldId="1516"/>
            <ac:spMk id="15" creationId="{6EA1F8B7-D4BC-D8B0-E6FD-F33ECB45A1DD}"/>
          </ac:spMkLst>
        </pc:spChg>
        <pc:spChg chg="mod">
          <ac:chgData name="Vrielink, Francis" userId="3d258d00-cfd8-41c5-9f04-1a5a39faef2f" providerId="ADAL" clId="{0126104F-9CA1-40DC-AA10-2580A3291ECF}" dt="2025-03-10T20:57:15.142" v="4082" actId="1076"/>
          <ac:spMkLst>
            <pc:docMk/>
            <pc:sldMk cId="2946319108" sldId="1516"/>
            <ac:spMk id="18" creationId="{85D7DD60-F4AA-AD34-A265-146B167D02FE}"/>
          </ac:spMkLst>
        </pc:spChg>
        <pc:spChg chg="mod">
          <ac:chgData name="Vrielink, Francis" userId="3d258d00-cfd8-41c5-9f04-1a5a39faef2f" providerId="ADAL" clId="{0126104F-9CA1-40DC-AA10-2580A3291ECF}" dt="2025-03-10T20:58:45.774" v="4091" actId="1076"/>
          <ac:spMkLst>
            <pc:docMk/>
            <pc:sldMk cId="2946319108" sldId="1516"/>
            <ac:spMk id="19" creationId="{40542B69-6D97-5F24-63E3-ABE36EA69A27}"/>
          </ac:spMkLst>
        </pc:spChg>
        <pc:spChg chg="add mod">
          <ac:chgData name="Vrielink, Francis" userId="3d258d00-cfd8-41c5-9f04-1a5a39faef2f" providerId="ADAL" clId="{0126104F-9CA1-40DC-AA10-2580A3291ECF}" dt="2025-03-10T20:59:36.116" v="4108" actId="2085"/>
          <ac:spMkLst>
            <pc:docMk/>
            <pc:sldMk cId="2946319108" sldId="1516"/>
            <ac:spMk id="30" creationId="{5050C6B4-8E6A-D87E-B50B-046D05CBC3C7}"/>
          </ac:spMkLst>
        </pc:spChg>
        <pc:grpChg chg="mod">
          <ac:chgData name="Vrielink, Francis" userId="3d258d00-cfd8-41c5-9f04-1a5a39faef2f" providerId="ADAL" clId="{0126104F-9CA1-40DC-AA10-2580A3291ECF}" dt="2025-03-10T20:59:04.937" v="4099" actId="1076"/>
          <ac:grpSpMkLst>
            <pc:docMk/>
            <pc:sldMk cId="2946319108" sldId="1516"/>
            <ac:grpSpMk id="20" creationId="{3DD05F28-AA89-0131-F5E3-45BE92293371}"/>
          </ac:grpSpMkLst>
        </pc:grpChg>
        <pc:picChg chg="add mod">
          <ac:chgData name="Vrielink, Francis" userId="3d258d00-cfd8-41c5-9f04-1a5a39faef2f" providerId="ADAL" clId="{0126104F-9CA1-40DC-AA10-2580A3291ECF}" dt="2025-03-10T21:00:12.548" v="4111" actId="14100"/>
          <ac:picMkLst>
            <pc:docMk/>
            <pc:sldMk cId="2946319108" sldId="1516"/>
            <ac:picMk id="17" creationId="{B5D7449C-3DB0-D3FA-70B6-46BB21C97250}"/>
          </ac:picMkLst>
        </pc:picChg>
        <pc:picChg chg="add del mod">
          <ac:chgData name="Vrielink, Francis" userId="3d258d00-cfd8-41c5-9f04-1a5a39faef2f" providerId="ADAL" clId="{0126104F-9CA1-40DC-AA10-2580A3291ECF}" dt="2025-03-10T21:28:04.110" v="4576" actId="21"/>
          <ac:picMkLst>
            <pc:docMk/>
            <pc:sldMk cId="2946319108" sldId="1516"/>
            <ac:picMk id="24" creationId="{2FAD58C9-1F1F-BFF3-8F0A-45AA61E6D7C8}"/>
          </ac:picMkLst>
        </pc:picChg>
        <pc:picChg chg="add del mod">
          <ac:chgData name="Vrielink, Francis" userId="3d258d00-cfd8-41c5-9f04-1a5a39faef2f" providerId="ADAL" clId="{0126104F-9CA1-40DC-AA10-2580A3291ECF}" dt="2025-03-10T21:28:42.025" v="4593" actId="21"/>
          <ac:picMkLst>
            <pc:docMk/>
            <pc:sldMk cId="2946319108" sldId="1516"/>
            <ac:picMk id="28" creationId="{B90DC6B2-76BD-3C2C-CE9C-27606E337C0C}"/>
          </ac:picMkLst>
        </pc:picChg>
        <pc:cxnChg chg="mod">
          <ac:chgData name="Vrielink, Francis" userId="3d258d00-cfd8-41c5-9f04-1a5a39faef2f" providerId="ADAL" clId="{0126104F-9CA1-40DC-AA10-2580A3291ECF}" dt="2025-03-10T20:58:49.449" v="4093" actId="14100"/>
          <ac:cxnSpMkLst>
            <pc:docMk/>
            <pc:sldMk cId="2946319108" sldId="1516"/>
            <ac:cxnSpMk id="21" creationId="{B84B33EF-2A54-99B2-FEF8-27486B72F624}"/>
          </ac:cxnSpMkLst>
        </pc:cxnChg>
        <pc:cxnChg chg="mod">
          <ac:chgData name="Vrielink, Francis" userId="3d258d00-cfd8-41c5-9f04-1a5a39faef2f" providerId="ADAL" clId="{0126104F-9CA1-40DC-AA10-2580A3291ECF}" dt="2025-03-10T20:57:18.550" v="4084" actId="14100"/>
          <ac:cxnSpMkLst>
            <pc:docMk/>
            <pc:sldMk cId="2946319108" sldId="1516"/>
            <ac:cxnSpMk id="27" creationId="{EC90AE0F-5DD8-2D25-C999-5E0CC65E11C5}"/>
          </ac:cxnSpMkLst>
        </pc:cxnChg>
        <pc:cxnChg chg="mod">
          <ac:chgData name="Vrielink, Francis" userId="3d258d00-cfd8-41c5-9f04-1a5a39faef2f" providerId="ADAL" clId="{0126104F-9CA1-40DC-AA10-2580A3291ECF}" dt="2025-03-10T18:50:31.026" v="527" actId="14100"/>
          <ac:cxnSpMkLst>
            <pc:docMk/>
            <pc:sldMk cId="2946319108" sldId="1516"/>
            <ac:cxnSpMk id="29" creationId="{10445519-6BAB-CA4B-0B0C-EF80D4D34E4C}"/>
          </ac:cxnSpMkLst>
        </pc:cxnChg>
      </pc:sldChg>
      <pc:sldChg chg="modSp del mod">
        <pc:chgData name="Vrielink, Francis" userId="3d258d00-cfd8-41c5-9f04-1a5a39faef2f" providerId="ADAL" clId="{0126104F-9CA1-40DC-AA10-2580A3291ECF}" dt="2025-03-10T18:55:15.600" v="579" actId="47"/>
        <pc:sldMkLst>
          <pc:docMk/>
          <pc:sldMk cId="1628480429" sldId="1517"/>
        </pc:sldMkLst>
        <pc:spChg chg="mod">
          <ac:chgData name="Vrielink, Francis" userId="3d258d00-cfd8-41c5-9f04-1a5a39faef2f" providerId="ADAL" clId="{0126104F-9CA1-40DC-AA10-2580A3291ECF}" dt="2025-03-10T18:51:53.376" v="557" actId="14100"/>
          <ac:spMkLst>
            <pc:docMk/>
            <pc:sldMk cId="1628480429" sldId="1517"/>
            <ac:spMk id="10" creationId="{EC0CC1D0-FE60-F840-73E9-0CE7E683D1F2}"/>
          </ac:spMkLst>
        </pc:spChg>
        <pc:spChg chg="mod">
          <ac:chgData name="Vrielink, Francis" userId="3d258d00-cfd8-41c5-9f04-1a5a39faef2f" providerId="ADAL" clId="{0126104F-9CA1-40DC-AA10-2580A3291ECF}" dt="2025-03-10T18:51:17.467" v="540" actId="20577"/>
          <ac:spMkLst>
            <pc:docMk/>
            <pc:sldMk cId="1628480429" sldId="1517"/>
            <ac:spMk id="11" creationId="{CD78B488-E032-3F3E-C334-FB96F8D71FB2}"/>
          </ac:spMkLst>
        </pc:spChg>
        <pc:spChg chg="mod">
          <ac:chgData name="Vrielink, Francis" userId="3d258d00-cfd8-41c5-9f04-1a5a39faef2f" providerId="ADAL" clId="{0126104F-9CA1-40DC-AA10-2580A3291ECF}" dt="2025-03-10T18:51:49.808" v="556" actId="14100"/>
          <ac:spMkLst>
            <pc:docMk/>
            <pc:sldMk cId="1628480429" sldId="1517"/>
            <ac:spMk id="16" creationId="{F53F294D-65CC-23A5-E4A1-B2132FCF814C}"/>
          </ac:spMkLst>
        </pc:spChg>
        <pc:spChg chg="mod">
          <ac:chgData name="Vrielink, Francis" userId="3d258d00-cfd8-41c5-9f04-1a5a39faef2f" providerId="ADAL" clId="{0126104F-9CA1-40DC-AA10-2580A3291ECF}" dt="2025-03-10T18:51:27.021" v="555" actId="20577"/>
          <ac:spMkLst>
            <pc:docMk/>
            <pc:sldMk cId="1628480429" sldId="1517"/>
            <ac:spMk id="17" creationId="{AB86235B-CBC0-F9DB-29F4-F23367831B1B}"/>
          </ac:spMkLst>
        </pc:spChg>
      </pc:sldChg>
      <pc:sldChg chg="del">
        <pc:chgData name="Vrielink, Francis" userId="3d258d00-cfd8-41c5-9f04-1a5a39faef2f" providerId="ADAL" clId="{0126104F-9CA1-40DC-AA10-2580A3291ECF}" dt="2025-03-10T18:25:44.896" v="140" actId="47"/>
        <pc:sldMkLst>
          <pc:docMk/>
          <pc:sldMk cId="933367485" sldId="1518"/>
        </pc:sldMkLst>
      </pc:sldChg>
      <pc:sldChg chg="addSp delSp modSp add del mod ord">
        <pc:chgData name="Vrielink, Francis" userId="3d258d00-cfd8-41c5-9f04-1a5a39faef2f" providerId="ADAL" clId="{0126104F-9CA1-40DC-AA10-2580A3291ECF}" dt="2025-03-11T09:03:39.059" v="5767" actId="1076"/>
        <pc:sldMkLst>
          <pc:docMk/>
          <pc:sldMk cId="164643335" sldId="1519"/>
        </pc:sldMkLst>
        <pc:spChg chg="mod">
          <ac:chgData name="Vrielink, Francis" userId="3d258d00-cfd8-41c5-9f04-1a5a39faef2f" providerId="ADAL" clId="{0126104F-9CA1-40DC-AA10-2580A3291ECF}" dt="2025-03-10T18:24:55.081" v="133" actId="20577"/>
          <ac:spMkLst>
            <pc:docMk/>
            <pc:sldMk cId="164643335" sldId="1519"/>
            <ac:spMk id="6" creationId="{00000000-0000-0000-0000-000000000000}"/>
          </ac:spMkLst>
        </pc:spChg>
        <pc:picChg chg="add del mod">
          <ac:chgData name="Vrielink, Francis" userId="3d258d00-cfd8-41c5-9f04-1a5a39faef2f" providerId="ADAL" clId="{0126104F-9CA1-40DC-AA10-2580A3291ECF}" dt="2025-03-11T07:00:51.044" v="4687" actId="478"/>
          <ac:picMkLst>
            <pc:docMk/>
            <pc:sldMk cId="164643335" sldId="1519"/>
            <ac:picMk id="3" creationId="{0C81F7F1-6804-F92D-1627-C4253679441F}"/>
          </ac:picMkLst>
        </pc:picChg>
        <pc:picChg chg="add del mod">
          <ac:chgData name="Vrielink, Francis" userId="3d258d00-cfd8-41c5-9f04-1a5a39faef2f" providerId="ADAL" clId="{0126104F-9CA1-40DC-AA10-2580A3291ECF}" dt="2025-03-10T20:31:56.839" v="3953" actId="478"/>
          <ac:picMkLst>
            <pc:docMk/>
            <pc:sldMk cId="164643335" sldId="1519"/>
            <ac:picMk id="3" creationId="{3757EB1F-5750-4EF7-D11B-A332F58A3BBA}"/>
          </ac:picMkLst>
        </pc:picChg>
        <pc:picChg chg="add mod">
          <ac:chgData name="Vrielink, Francis" userId="3d258d00-cfd8-41c5-9f04-1a5a39faef2f" providerId="ADAL" clId="{0126104F-9CA1-40DC-AA10-2580A3291ECF}" dt="2025-03-11T07:01:13.556" v="4699" actId="1076"/>
          <ac:picMkLst>
            <pc:docMk/>
            <pc:sldMk cId="164643335" sldId="1519"/>
            <ac:picMk id="5" creationId="{BA7DB9F1-8528-D6D0-F445-9DD26667FFA1}"/>
          </ac:picMkLst>
        </pc:picChg>
        <pc:picChg chg="add del mod">
          <ac:chgData name="Vrielink, Francis" userId="3d258d00-cfd8-41c5-9f04-1a5a39faef2f" providerId="ADAL" clId="{0126104F-9CA1-40DC-AA10-2580A3291ECF}" dt="2025-03-10T20:43:48.155" v="4043" actId="478"/>
          <ac:picMkLst>
            <pc:docMk/>
            <pc:sldMk cId="164643335" sldId="1519"/>
            <ac:picMk id="5" creationId="{FCE5F359-EDDE-B85A-5297-AD49E79431F1}"/>
          </ac:picMkLst>
        </pc:picChg>
        <pc:picChg chg="add del mod">
          <ac:chgData name="Vrielink, Francis" userId="3d258d00-cfd8-41c5-9f04-1a5a39faef2f" providerId="ADAL" clId="{0126104F-9CA1-40DC-AA10-2580A3291ECF}" dt="2025-03-11T07:00:05.784" v="4679" actId="478"/>
          <ac:picMkLst>
            <pc:docMk/>
            <pc:sldMk cId="164643335" sldId="1519"/>
            <ac:picMk id="8" creationId="{06B711D1-743B-0E57-CD09-85E67DFC8930}"/>
          </ac:picMkLst>
        </pc:picChg>
        <pc:picChg chg="add mod">
          <ac:chgData name="Vrielink, Francis" userId="3d258d00-cfd8-41c5-9f04-1a5a39faef2f" providerId="ADAL" clId="{0126104F-9CA1-40DC-AA10-2580A3291ECF}" dt="2025-03-11T07:01:12.539" v="4698" actId="1076"/>
          <ac:picMkLst>
            <pc:docMk/>
            <pc:sldMk cId="164643335" sldId="1519"/>
            <ac:picMk id="9" creationId="{05777014-2BBE-CE7A-9C33-7C8E44D2CDD3}"/>
          </ac:picMkLst>
        </pc:picChg>
        <pc:picChg chg="add mod">
          <ac:chgData name="Vrielink, Francis" userId="3d258d00-cfd8-41c5-9f04-1a5a39faef2f" providerId="ADAL" clId="{0126104F-9CA1-40DC-AA10-2580A3291ECF}" dt="2025-03-11T09:03:39.059" v="5767" actId="1076"/>
          <ac:picMkLst>
            <pc:docMk/>
            <pc:sldMk cId="164643335" sldId="1519"/>
            <ac:picMk id="11" creationId="{B002F52D-BAA2-141F-7F55-E0BA6CB39A42}"/>
          </ac:picMkLst>
        </pc:picChg>
        <pc:picChg chg="add mod">
          <ac:chgData name="Vrielink, Francis" userId="3d258d00-cfd8-41c5-9f04-1a5a39faef2f" providerId="ADAL" clId="{0126104F-9CA1-40DC-AA10-2580A3291ECF}" dt="2025-03-11T07:01:35.445" v="4710" actId="1076"/>
          <ac:picMkLst>
            <pc:docMk/>
            <pc:sldMk cId="164643335" sldId="1519"/>
            <ac:picMk id="13" creationId="{82020A73-4F1E-6BAB-88D4-B10AD22319F1}"/>
          </ac:picMkLst>
        </pc:picChg>
        <pc:picChg chg="add mod">
          <ac:chgData name="Vrielink, Francis" userId="3d258d00-cfd8-41c5-9f04-1a5a39faef2f" providerId="ADAL" clId="{0126104F-9CA1-40DC-AA10-2580A3291ECF}" dt="2025-03-11T07:01:32.439" v="4707" actId="1076"/>
          <ac:picMkLst>
            <pc:docMk/>
            <pc:sldMk cId="164643335" sldId="1519"/>
            <ac:picMk id="14" creationId="{D2AD30AF-9268-AF78-6D40-EA71BE9C377A}"/>
          </ac:picMkLst>
        </pc:picChg>
        <pc:picChg chg="add mod">
          <ac:chgData name="Vrielink, Francis" userId="3d258d00-cfd8-41c5-9f04-1a5a39faef2f" providerId="ADAL" clId="{0126104F-9CA1-40DC-AA10-2580A3291ECF}" dt="2025-03-11T07:01:33.710" v="4708" actId="1076"/>
          <ac:picMkLst>
            <pc:docMk/>
            <pc:sldMk cId="164643335" sldId="1519"/>
            <ac:picMk id="15" creationId="{1CC10619-B12B-DF4F-DF94-7B67D31F6CE1}"/>
          </ac:picMkLst>
        </pc:picChg>
        <pc:picChg chg="add mod">
          <ac:chgData name="Vrielink, Francis" userId="3d258d00-cfd8-41c5-9f04-1a5a39faef2f" providerId="ADAL" clId="{0126104F-9CA1-40DC-AA10-2580A3291ECF}" dt="2025-03-11T07:01:37.116" v="4711" actId="1076"/>
          <ac:picMkLst>
            <pc:docMk/>
            <pc:sldMk cId="164643335" sldId="1519"/>
            <ac:picMk id="16" creationId="{F37A2E1C-0635-ED74-4EB0-C14854C58E98}"/>
          </ac:picMkLst>
        </pc:picChg>
        <pc:picChg chg="add mod">
          <ac:chgData name="Vrielink, Francis" userId="3d258d00-cfd8-41c5-9f04-1a5a39faef2f" providerId="ADAL" clId="{0126104F-9CA1-40DC-AA10-2580A3291ECF}" dt="2025-03-11T07:01:34.544" v="4709" actId="1076"/>
          <ac:picMkLst>
            <pc:docMk/>
            <pc:sldMk cId="164643335" sldId="1519"/>
            <ac:picMk id="17" creationId="{275FCE4F-0316-ECF9-0DC5-9A853A50F498}"/>
          </ac:picMkLst>
        </pc:picChg>
      </pc:sldChg>
      <pc:sldChg chg="del">
        <pc:chgData name="Vrielink, Francis" userId="3d258d00-cfd8-41c5-9f04-1a5a39faef2f" providerId="ADAL" clId="{0126104F-9CA1-40DC-AA10-2580A3291ECF}" dt="2025-03-10T18:25:28.546" v="137" actId="47"/>
        <pc:sldMkLst>
          <pc:docMk/>
          <pc:sldMk cId="1530054038" sldId="1520"/>
        </pc:sldMkLst>
      </pc:sldChg>
      <pc:sldChg chg="del">
        <pc:chgData name="Vrielink, Francis" userId="3d258d00-cfd8-41c5-9f04-1a5a39faef2f" providerId="ADAL" clId="{0126104F-9CA1-40DC-AA10-2580A3291ECF}" dt="2025-03-10T18:25:26.271" v="136" actId="47"/>
        <pc:sldMkLst>
          <pc:docMk/>
          <pc:sldMk cId="3006462251" sldId="1521"/>
        </pc:sldMkLst>
      </pc:sldChg>
      <pc:sldChg chg="del">
        <pc:chgData name="Vrielink, Francis" userId="3d258d00-cfd8-41c5-9f04-1a5a39faef2f" providerId="ADAL" clId="{0126104F-9CA1-40DC-AA10-2580A3291ECF}" dt="2025-03-10T18:25:46.648" v="141" actId="47"/>
        <pc:sldMkLst>
          <pc:docMk/>
          <pc:sldMk cId="1059877010" sldId="1522"/>
        </pc:sldMkLst>
      </pc:sldChg>
      <pc:sldChg chg="del">
        <pc:chgData name="Vrielink, Francis" userId="3d258d00-cfd8-41c5-9f04-1a5a39faef2f" providerId="ADAL" clId="{0126104F-9CA1-40DC-AA10-2580A3291ECF}" dt="2025-03-10T18:25:50.765" v="142" actId="47"/>
        <pc:sldMkLst>
          <pc:docMk/>
          <pc:sldMk cId="2371299458" sldId="1529"/>
        </pc:sldMkLst>
      </pc:sldChg>
      <pc:sldChg chg="addSp modSp add mod">
        <pc:chgData name="Vrielink, Francis" userId="3d258d00-cfd8-41c5-9f04-1a5a39faef2f" providerId="ADAL" clId="{0126104F-9CA1-40DC-AA10-2580A3291ECF}" dt="2025-03-11T07:57:13.121" v="5735" actId="20577"/>
        <pc:sldMkLst>
          <pc:docMk/>
          <pc:sldMk cId="4051478247" sldId="1530"/>
        </pc:sldMkLst>
        <pc:spChg chg="mod">
          <ac:chgData name="Vrielink, Francis" userId="3d258d00-cfd8-41c5-9f04-1a5a39faef2f" providerId="ADAL" clId="{0126104F-9CA1-40DC-AA10-2580A3291ECF}" dt="2025-03-10T18:38:15.355" v="249" actId="20577"/>
          <ac:spMkLst>
            <pc:docMk/>
            <pc:sldMk cId="4051478247" sldId="1530"/>
            <ac:spMk id="33" creationId="{AC757F5E-B016-F947-4518-7C6B9CC7EE04}"/>
          </ac:spMkLst>
        </pc:spChg>
        <pc:spChg chg="mod">
          <ac:chgData name="Vrielink, Francis" userId="3d258d00-cfd8-41c5-9f04-1a5a39faef2f" providerId="ADAL" clId="{0126104F-9CA1-40DC-AA10-2580A3291ECF}" dt="2025-03-10T18:38:19.416" v="255" actId="20577"/>
          <ac:spMkLst>
            <pc:docMk/>
            <pc:sldMk cId="4051478247" sldId="1530"/>
            <ac:spMk id="34" creationId="{152372B3-00F5-781C-183E-6F2DDF35091D}"/>
          </ac:spMkLst>
        </pc:spChg>
        <pc:spChg chg="mod">
          <ac:chgData name="Vrielink, Francis" userId="3d258d00-cfd8-41c5-9f04-1a5a39faef2f" providerId="ADAL" clId="{0126104F-9CA1-40DC-AA10-2580A3291ECF}" dt="2025-03-11T07:57:13.121" v="5735" actId="20577"/>
          <ac:spMkLst>
            <pc:docMk/>
            <pc:sldMk cId="4051478247" sldId="1530"/>
            <ac:spMk id="35" creationId="{37104C51-0232-62ED-4C6F-1447D06633EE}"/>
          </ac:spMkLst>
        </pc:spChg>
        <pc:spChg chg="mod">
          <ac:chgData name="Vrielink, Francis" userId="3d258d00-cfd8-41c5-9f04-1a5a39faef2f" providerId="ADAL" clId="{0126104F-9CA1-40DC-AA10-2580A3291ECF}" dt="2025-03-10T21:17:01.239" v="4427" actId="115"/>
          <ac:spMkLst>
            <pc:docMk/>
            <pc:sldMk cId="4051478247" sldId="1530"/>
            <ac:spMk id="36" creationId="{D8EF981A-9BA7-0EB1-9B70-F7FBF2F7DF1C}"/>
          </ac:spMkLst>
        </pc:spChg>
        <pc:picChg chg="add mod">
          <ac:chgData name="Vrielink, Francis" userId="3d258d00-cfd8-41c5-9f04-1a5a39faef2f" providerId="ADAL" clId="{0126104F-9CA1-40DC-AA10-2580A3291ECF}" dt="2025-03-10T21:15:41.813" v="4287" actId="1076"/>
          <ac:picMkLst>
            <pc:docMk/>
            <pc:sldMk cId="4051478247" sldId="1530"/>
            <ac:picMk id="8" creationId="{0AC6FFF6-7341-06D5-638C-A76B4EED365C}"/>
          </ac:picMkLst>
        </pc:picChg>
        <pc:picChg chg="add mod">
          <ac:chgData name="Vrielink, Francis" userId="3d258d00-cfd8-41c5-9f04-1a5a39faef2f" providerId="ADAL" clId="{0126104F-9CA1-40DC-AA10-2580A3291ECF}" dt="2025-03-10T21:15:45.124" v="4289" actId="14100"/>
          <ac:picMkLst>
            <pc:docMk/>
            <pc:sldMk cId="4051478247" sldId="1530"/>
            <ac:picMk id="18" creationId="{5AE93D30-A04F-7B0A-791F-813FCFD61176}"/>
          </ac:picMkLst>
        </pc:picChg>
      </pc:sldChg>
      <pc:sldChg chg="add del">
        <pc:chgData name="Vrielink, Francis" userId="3d258d00-cfd8-41c5-9f04-1a5a39faef2f" providerId="ADAL" clId="{0126104F-9CA1-40DC-AA10-2580A3291ECF}" dt="2025-03-10T18:59:32.046" v="650" actId="47"/>
        <pc:sldMkLst>
          <pc:docMk/>
          <pc:sldMk cId="2108769745" sldId="1531"/>
        </pc:sldMkLst>
      </pc:sldChg>
      <pc:sldChg chg="addSp delSp modSp add del mod">
        <pc:chgData name="Vrielink, Francis" userId="3d258d00-cfd8-41c5-9f04-1a5a39faef2f" providerId="ADAL" clId="{0126104F-9CA1-40DC-AA10-2580A3291ECF}" dt="2025-03-11T09:47:47.577" v="6173" actId="47"/>
        <pc:sldMkLst>
          <pc:docMk/>
          <pc:sldMk cId="3296887055" sldId="1532"/>
        </pc:sldMkLst>
        <pc:spChg chg="mod">
          <ac:chgData name="Vrielink, Francis" userId="3d258d00-cfd8-41c5-9f04-1a5a39faef2f" providerId="ADAL" clId="{0126104F-9CA1-40DC-AA10-2580A3291ECF}" dt="2025-03-10T18:45:35.545" v="437" actId="20577"/>
          <ac:spMkLst>
            <pc:docMk/>
            <pc:sldMk cId="3296887055" sldId="1532"/>
            <ac:spMk id="11" creationId="{CD78B488-E032-3F3E-C334-FB96F8D71FB2}"/>
          </ac:spMkLst>
        </pc:spChg>
        <pc:spChg chg="mod">
          <ac:chgData name="Vrielink, Francis" userId="3d258d00-cfd8-41c5-9f04-1a5a39faef2f" providerId="ADAL" clId="{0126104F-9CA1-40DC-AA10-2580A3291ECF}" dt="2025-03-10T20:56:41.167" v="4076" actId="20577"/>
          <ac:spMkLst>
            <pc:docMk/>
            <pc:sldMk cId="3296887055" sldId="1532"/>
            <ac:spMk id="12" creationId="{E2476A93-B8D4-4E44-87FD-AFF601B2337C}"/>
          </ac:spMkLst>
        </pc:spChg>
        <pc:spChg chg="mod">
          <ac:chgData name="Vrielink, Francis" userId="3d258d00-cfd8-41c5-9f04-1a5a39faef2f" providerId="ADAL" clId="{0126104F-9CA1-40DC-AA10-2580A3291ECF}" dt="2025-03-10T18:48:29.201" v="484" actId="1076"/>
          <ac:spMkLst>
            <pc:docMk/>
            <pc:sldMk cId="3296887055" sldId="1532"/>
            <ac:spMk id="13" creationId="{4985FF45-EE56-11C3-E0CC-6BBB359031C0}"/>
          </ac:spMkLst>
        </pc:spChg>
        <pc:spChg chg="mod">
          <ac:chgData name="Vrielink, Francis" userId="3d258d00-cfd8-41c5-9f04-1a5a39faef2f" providerId="ADAL" clId="{0126104F-9CA1-40DC-AA10-2580A3291ECF}" dt="2025-03-10T18:49:33.524" v="509" actId="14100"/>
          <ac:spMkLst>
            <pc:docMk/>
            <pc:sldMk cId="3296887055" sldId="1532"/>
            <ac:spMk id="14" creationId="{B7594A3B-3117-84CE-C300-FB96E5ED269D}"/>
          </ac:spMkLst>
        </pc:spChg>
        <pc:spChg chg="mod">
          <ac:chgData name="Vrielink, Francis" userId="3d258d00-cfd8-41c5-9f04-1a5a39faef2f" providerId="ADAL" clId="{0126104F-9CA1-40DC-AA10-2580A3291ECF}" dt="2025-03-10T18:49:25.508" v="508" actId="1076"/>
          <ac:spMkLst>
            <pc:docMk/>
            <pc:sldMk cId="3296887055" sldId="1532"/>
            <ac:spMk id="15" creationId="{6EA1F8B7-D4BC-D8B0-E6FD-F33ECB45A1DD}"/>
          </ac:spMkLst>
        </pc:spChg>
        <pc:spChg chg="mod">
          <ac:chgData name="Vrielink, Francis" userId="3d258d00-cfd8-41c5-9f04-1a5a39faef2f" providerId="ADAL" clId="{0126104F-9CA1-40DC-AA10-2580A3291ECF}" dt="2025-03-11T07:19:01.215" v="5150" actId="14100"/>
          <ac:spMkLst>
            <pc:docMk/>
            <pc:sldMk cId="3296887055" sldId="1532"/>
            <ac:spMk id="16" creationId="{F53F294D-65CC-23A5-E4A1-B2132FCF814C}"/>
          </ac:spMkLst>
        </pc:spChg>
        <pc:spChg chg="mod">
          <ac:chgData name="Vrielink, Francis" userId="3d258d00-cfd8-41c5-9f04-1a5a39faef2f" providerId="ADAL" clId="{0126104F-9CA1-40DC-AA10-2580A3291ECF}" dt="2025-03-11T07:19:28.099" v="5160" actId="20577"/>
          <ac:spMkLst>
            <pc:docMk/>
            <pc:sldMk cId="3296887055" sldId="1532"/>
            <ac:spMk id="17" creationId="{AB86235B-CBC0-F9DB-29F4-F23367831B1B}"/>
          </ac:spMkLst>
        </pc:spChg>
        <pc:spChg chg="mod">
          <ac:chgData name="Vrielink, Francis" userId="3d258d00-cfd8-41c5-9f04-1a5a39faef2f" providerId="ADAL" clId="{0126104F-9CA1-40DC-AA10-2580A3291ECF}" dt="2025-03-10T18:48:25.056" v="483" actId="1076"/>
          <ac:spMkLst>
            <pc:docMk/>
            <pc:sldMk cId="3296887055" sldId="1532"/>
            <ac:spMk id="18" creationId="{85D7DD60-F4AA-AD34-A265-146B167D02FE}"/>
          </ac:spMkLst>
        </pc:spChg>
        <pc:spChg chg="mod">
          <ac:chgData name="Vrielink, Francis" userId="3d258d00-cfd8-41c5-9f04-1a5a39faef2f" providerId="ADAL" clId="{0126104F-9CA1-40DC-AA10-2580A3291ECF}" dt="2025-03-10T18:48:21.321" v="482" actId="14100"/>
          <ac:spMkLst>
            <pc:docMk/>
            <pc:sldMk cId="3296887055" sldId="1532"/>
            <ac:spMk id="19" creationId="{40542B69-6D97-5F24-63E3-ABE36EA69A27}"/>
          </ac:spMkLst>
        </pc:spChg>
        <pc:picChg chg="add del mod">
          <ac:chgData name="Vrielink, Francis" userId="3d258d00-cfd8-41c5-9f04-1a5a39faef2f" providerId="ADAL" clId="{0126104F-9CA1-40DC-AA10-2580A3291ECF}" dt="2025-03-11T07:25:45.273" v="5173" actId="478"/>
          <ac:picMkLst>
            <pc:docMk/>
            <pc:sldMk cId="3296887055" sldId="1532"/>
            <ac:picMk id="21" creationId="{47D4E65A-13E0-6221-5E34-C9A9B4A4AF7C}"/>
          </ac:picMkLst>
        </pc:picChg>
        <pc:picChg chg="add mod">
          <ac:chgData name="Vrielink, Francis" userId="3d258d00-cfd8-41c5-9f04-1a5a39faef2f" providerId="ADAL" clId="{0126104F-9CA1-40DC-AA10-2580A3291ECF}" dt="2025-03-11T07:17:43.667" v="5132" actId="1076"/>
          <ac:picMkLst>
            <pc:docMk/>
            <pc:sldMk cId="3296887055" sldId="1532"/>
            <ac:picMk id="22" creationId="{AEC75593-4806-2310-27A4-EBCCA03415B2}"/>
          </ac:picMkLst>
        </pc:picChg>
        <pc:picChg chg="add del mod">
          <ac:chgData name="Vrielink, Francis" userId="3d258d00-cfd8-41c5-9f04-1a5a39faef2f" providerId="ADAL" clId="{0126104F-9CA1-40DC-AA10-2580A3291ECF}" dt="2025-03-11T07:24:21.596" v="5161" actId="478"/>
          <ac:picMkLst>
            <pc:docMk/>
            <pc:sldMk cId="3296887055" sldId="1532"/>
            <ac:picMk id="23" creationId="{5CFE35EE-EDD5-DB93-5765-A32930577631}"/>
          </ac:picMkLst>
        </pc:picChg>
        <pc:picChg chg="add del mod">
          <ac:chgData name="Vrielink, Francis" userId="3d258d00-cfd8-41c5-9f04-1a5a39faef2f" providerId="ADAL" clId="{0126104F-9CA1-40DC-AA10-2580A3291ECF}" dt="2025-03-11T07:17:37.654" v="5129" actId="478"/>
          <ac:picMkLst>
            <pc:docMk/>
            <pc:sldMk cId="3296887055" sldId="1532"/>
            <ac:picMk id="25" creationId="{590B4875-5AB8-EF79-FA7D-CBE33C5D9CC9}"/>
          </ac:picMkLst>
        </pc:picChg>
        <pc:picChg chg="add mod">
          <ac:chgData name="Vrielink, Francis" userId="3d258d00-cfd8-41c5-9f04-1a5a39faef2f" providerId="ADAL" clId="{0126104F-9CA1-40DC-AA10-2580A3291ECF}" dt="2025-03-11T07:24:43.925" v="5169" actId="14100"/>
          <ac:picMkLst>
            <pc:docMk/>
            <pc:sldMk cId="3296887055" sldId="1532"/>
            <ac:picMk id="26" creationId="{701D1FDD-053C-AC64-F9C4-907AED1A0B6D}"/>
          </ac:picMkLst>
        </pc:picChg>
        <pc:picChg chg="add mod">
          <ac:chgData name="Vrielink, Francis" userId="3d258d00-cfd8-41c5-9f04-1a5a39faef2f" providerId="ADAL" clId="{0126104F-9CA1-40DC-AA10-2580A3291ECF}" dt="2025-03-11T07:25:52.145" v="5176" actId="1076"/>
          <ac:picMkLst>
            <pc:docMk/>
            <pc:sldMk cId="3296887055" sldId="1532"/>
            <ac:picMk id="28" creationId="{9519FF0B-B03F-826C-3C12-6E05DBD1119F}"/>
          </ac:picMkLst>
        </pc:picChg>
        <pc:picChg chg="add mod">
          <ac:chgData name="Vrielink, Francis" userId="3d258d00-cfd8-41c5-9f04-1a5a39faef2f" providerId="ADAL" clId="{0126104F-9CA1-40DC-AA10-2580A3291ECF}" dt="2025-03-11T07:38:16.034" v="5325" actId="1076"/>
          <ac:picMkLst>
            <pc:docMk/>
            <pc:sldMk cId="3296887055" sldId="1532"/>
            <ac:picMk id="30" creationId="{A6BD9001-7671-B7AA-1E55-D88EC8CD310D}"/>
          </ac:picMkLst>
        </pc:picChg>
      </pc:sldChg>
      <pc:sldChg chg="add del">
        <pc:chgData name="Vrielink, Francis" userId="3d258d00-cfd8-41c5-9f04-1a5a39faef2f" providerId="ADAL" clId="{0126104F-9CA1-40DC-AA10-2580A3291ECF}" dt="2025-03-10T18:59:45.471" v="652" actId="47"/>
        <pc:sldMkLst>
          <pc:docMk/>
          <pc:sldMk cId="2549048971" sldId="1533"/>
        </pc:sldMkLst>
      </pc:sldChg>
      <pc:sldChg chg="addSp delSp modSp add mod">
        <pc:chgData name="Vrielink, Francis" userId="3d258d00-cfd8-41c5-9f04-1a5a39faef2f" providerId="ADAL" clId="{0126104F-9CA1-40DC-AA10-2580A3291ECF}" dt="2025-03-11T07:45:22.386" v="5358" actId="1076"/>
        <pc:sldMkLst>
          <pc:docMk/>
          <pc:sldMk cId="2316004592" sldId="1534"/>
        </pc:sldMkLst>
        <pc:spChg chg="mod">
          <ac:chgData name="Vrielink, Francis" userId="3d258d00-cfd8-41c5-9f04-1a5a39faef2f" providerId="ADAL" clId="{0126104F-9CA1-40DC-AA10-2580A3291ECF}" dt="2025-03-10T21:05:52.939" v="4146" actId="1076"/>
          <ac:spMkLst>
            <pc:docMk/>
            <pc:sldMk cId="2316004592" sldId="1534"/>
            <ac:spMk id="4" creationId="{D753C383-62C8-E733-4553-E085527A1FCA}"/>
          </ac:spMkLst>
        </pc:spChg>
        <pc:spChg chg="mod">
          <ac:chgData name="Vrielink, Francis" userId="3d258d00-cfd8-41c5-9f04-1a5a39faef2f" providerId="ADAL" clId="{0126104F-9CA1-40DC-AA10-2580A3291ECF}" dt="2025-03-10T21:05:56.034" v="4147" actId="1076"/>
          <ac:spMkLst>
            <pc:docMk/>
            <pc:sldMk cId="2316004592" sldId="1534"/>
            <ac:spMk id="9" creationId="{B5FA4264-9F79-B20D-0826-CEC58E7B74B7}"/>
          </ac:spMkLst>
        </pc:spChg>
        <pc:spChg chg="mod">
          <ac:chgData name="Vrielink, Francis" userId="3d258d00-cfd8-41c5-9f04-1a5a39faef2f" providerId="ADAL" clId="{0126104F-9CA1-40DC-AA10-2580A3291ECF}" dt="2025-03-10T21:05:59.964" v="4149" actId="1076"/>
          <ac:spMkLst>
            <pc:docMk/>
            <pc:sldMk cId="2316004592" sldId="1534"/>
            <ac:spMk id="10" creationId="{B37FADB8-F5A5-F448-15A7-6A630939BCDC}"/>
          </ac:spMkLst>
        </pc:spChg>
        <pc:spChg chg="mod">
          <ac:chgData name="Vrielink, Francis" userId="3d258d00-cfd8-41c5-9f04-1a5a39faef2f" providerId="ADAL" clId="{0126104F-9CA1-40DC-AA10-2580A3291ECF}" dt="2025-03-10T21:05:57.856" v="4148" actId="1076"/>
          <ac:spMkLst>
            <pc:docMk/>
            <pc:sldMk cId="2316004592" sldId="1534"/>
            <ac:spMk id="11" creationId="{2D5226DB-4490-ECD5-880A-CDAB0447C263}"/>
          </ac:spMkLst>
        </pc:spChg>
        <pc:spChg chg="mod">
          <ac:chgData name="Vrielink, Francis" userId="3d258d00-cfd8-41c5-9f04-1a5a39faef2f" providerId="ADAL" clId="{0126104F-9CA1-40DC-AA10-2580A3291ECF}" dt="2025-03-11T07:39:11.637" v="5347" actId="1076"/>
          <ac:spMkLst>
            <pc:docMk/>
            <pc:sldMk cId="2316004592" sldId="1534"/>
            <ac:spMk id="12" creationId="{E2476A93-B8D4-4E44-87FD-AFF601B2337C}"/>
          </ac:spMkLst>
        </pc:spChg>
        <pc:spChg chg="mod">
          <ac:chgData name="Vrielink, Francis" userId="3d258d00-cfd8-41c5-9f04-1a5a39faef2f" providerId="ADAL" clId="{0126104F-9CA1-40DC-AA10-2580A3291ECF}" dt="2025-03-11T07:39:09.478" v="5346" actId="1076"/>
          <ac:spMkLst>
            <pc:docMk/>
            <pc:sldMk cId="2316004592" sldId="1534"/>
            <ac:spMk id="13" creationId="{4985FF45-EE56-11C3-E0CC-6BBB359031C0}"/>
          </ac:spMkLst>
        </pc:spChg>
        <pc:spChg chg="mod">
          <ac:chgData name="Vrielink, Francis" userId="3d258d00-cfd8-41c5-9f04-1a5a39faef2f" providerId="ADAL" clId="{0126104F-9CA1-40DC-AA10-2580A3291ECF}" dt="2025-03-10T19:01:21.799" v="678" actId="20577"/>
          <ac:spMkLst>
            <pc:docMk/>
            <pc:sldMk cId="2316004592" sldId="1534"/>
            <ac:spMk id="15" creationId="{6EA1F8B7-D4BC-D8B0-E6FD-F33ECB45A1DD}"/>
          </ac:spMkLst>
        </pc:spChg>
        <pc:spChg chg="mod">
          <ac:chgData name="Vrielink, Francis" userId="3d258d00-cfd8-41c5-9f04-1a5a39faef2f" providerId="ADAL" clId="{0126104F-9CA1-40DC-AA10-2580A3291ECF}" dt="2025-03-11T07:38:46.451" v="5327" actId="14100"/>
          <ac:spMkLst>
            <pc:docMk/>
            <pc:sldMk cId="2316004592" sldId="1534"/>
            <ac:spMk id="18" creationId="{85D7DD60-F4AA-AD34-A265-146B167D02FE}"/>
          </ac:spMkLst>
        </pc:spChg>
        <pc:spChg chg="mod">
          <ac:chgData name="Vrielink, Francis" userId="3d258d00-cfd8-41c5-9f04-1a5a39faef2f" providerId="ADAL" clId="{0126104F-9CA1-40DC-AA10-2580A3291ECF}" dt="2025-03-11T07:39:14.241" v="5348" actId="1076"/>
          <ac:spMkLst>
            <pc:docMk/>
            <pc:sldMk cId="2316004592" sldId="1534"/>
            <ac:spMk id="19" creationId="{40542B69-6D97-5F24-63E3-ABE36EA69A27}"/>
          </ac:spMkLst>
        </pc:spChg>
        <pc:picChg chg="add del mod">
          <ac:chgData name="Vrielink, Francis" userId="3d258d00-cfd8-41c5-9f04-1a5a39faef2f" providerId="ADAL" clId="{0126104F-9CA1-40DC-AA10-2580A3291ECF}" dt="2025-03-11T07:45:12.080" v="5352" actId="478"/>
          <ac:picMkLst>
            <pc:docMk/>
            <pc:sldMk cId="2316004592" sldId="1534"/>
            <ac:picMk id="17" creationId="{CEE87849-70BE-232C-1A73-94F6D820EECC}"/>
          </ac:picMkLst>
        </pc:picChg>
        <pc:picChg chg="add mod">
          <ac:chgData name="Vrielink, Francis" userId="3d258d00-cfd8-41c5-9f04-1a5a39faef2f" providerId="ADAL" clId="{0126104F-9CA1-40DC-AA10-2580A3291ECF}" dt="2025-03-11T07:45:22.386" v="5358" actId="1076"/>
          <ac:picMkLst>
            <pc:docMk/>
            <pc:sldMk cId="2316004592" sldId="1534"/>
            <ac:picMk id="22" creationId="{B003EF20-ADCB-66B3-CB08-68BB065C9103}"/>
          </ac:picMkLst>
        </pc:picChg>
        <pc:picChg chg="add mod">
          <ac:chgData name="Vrielink, Francis" userId="3d258d00-cfd8-41c5-9f04-1a5a39faef2f" providerId="ADAL" clId="{0126104F-9CA1-40DC-AA10-2580A3291ECF}" dt="2025-03-11T07:39:18.228" v="5351" actId="1076"/>
          <ac:picMkLst>
            <pc:docMk/>
            <pc:sldMk cId="2316004592" sldId="1534"/>
            <ac:picMk id="24" creationId="{F1F8261B-8428-1B4F-1D3C-467E05B6C69B}"/>
          </ac:picMkLst>
        </pc:picChg>
        <pc:picChg chg="add mod">
          <ac:chgData name="Vrielink, Francis" userId="3d258d00-cfd8-41c5-9f04-1a5a39faef2f" providerId="ADAL" clId="{0126104F-9CA1-40DC-AA10-2580A3291ECF}" dt="2025-03-11T07:38:43.384" v="5326" actId="1076"/>
          <ac:picMkLst>
            <pc:docMk/>
            <pc:sldMk cId="2316004592" sldId="1534"/>
            <ac:picMk id="26" creationId="{27382E49-400C-6ADC-E36A-AF0DCA49AB34}"/>
          </ac:picMkLst>
        </pc:picChg>
        <pc:cxnChg chg="mod">
          <ac:chgData name="Vrielink, Francis" userId="3d258d00-cfd8-41c5-9f04-1a5a39faef2f" providerId="ADAL" clId="{0126104F-9CA1-40DC-AA10-2580A3291ECF}" dt="2025-03-10T21:00:55.556" v="4123" actId="14100"/>
          <ac:cxnSpMkLst>
            <pc:docMk/>
            <pc:sldMk cId="2316004592" sldId="1534"/>
            <ac:cxnSpMk id="27" creationId="{EC90AE0F-5DD8-2D25-C999-5E0CC65E11C5}"/>
          </ac:cxnSpMkLst>
        </pc:cxnChg>
        <pc:cxnChg chg="mod">
          <ac:chgData name="Vrielink, Francis" userId="3d258d00-cfd8-41c5-9f04-1a5a39faef2f" providerId="ADAL" clId="{0126104F-9CA1-40DC-AA10-2580A3291ECF}" dt="2025-03-10T21:05:59.964" v="4149" actId="1076"/>
          <ac:cxnSpMkLst>
            <pc:docMk/>
            <pc:sldMk cId="2316004592" sldId="1534"/>
            <ac:cxnSpMk id="29" creationId="{10445519-6BAB-CA4B-0B0C-EF80D4D34E4C}"/>
          </ac:cxnSpMkLst>
        </pc:cxnChg>
      </pc:sldChg>
      <pc:sldChg chg="addSp delSp modSp mod">
        <pc:chgData name="Vrielink, Francis" userId="3d258d00-cfd8-41c5-9f04-1a5a39faef2f" providerId="ADAL" clId="{0126104F-9CA1-40DC-AA10-2580A3291ECF}" dt="2025-03-11T07:57:25.757" v="5737" actId="20577"/>
        <pc:sldMkLst>
          <pc:docMk/>
          <pc:sldMk cId="82211161" sldId="1535"/>
        </pc:sldMkLst>
        <pc:spChg chg="mod">
          <ac:chgData name="Vrielink, Francis" userId="3d258d00-cfd8-41c5-9f04-1a5a39faef2f" providerId="ADAL" clId="{0126104F-9CA1-40DC-AA10-2580A3291ECF}" dt="2025-03-10T21:25:38.112" v="4523" actId="20577"/>
          <ac:spMkLst>
            <pc:docMk/>
            <pc:sldMk cId="82211161" sldId="1535"/>
            <ac:spMk id="11" creationId="{CD78B488-E032-3F3E-C334-FB96F8D71FB2}"/>
          </ac:spMkLst>
        </pc:spChg>
        <pc:spChg chg="mod">
          <ac:chgData name="Vrielink, Francis" userId="3d258d00-cfd8-41c5-9f04-1a5a39faef2f" providerId="ADAL" clId="{0126104F-9CA1-40DC-AA10-2580A3291ECF}" dt="2025-03-10T21:29:41.898" v="4615" actId="20577"/>
          <ac:spMkLst>
            <pc:docMk/>
            <pc:sldMk cId="82211161" sldId="1535"/>
            <ac:spMk id="12" creationId="{E2476A93-B8D4-4E44-87FD-AFF601B2337C}"/>
          </ac:spMkLst>
        </pc:spChg>
        <pc:spChg chg="mod">
          <ac:chgData name="Vrielink, Francis" userId="3d258d00-cfd8-41c5-9f04-1a5a39faef2f" providerId="ADAL" clId="{0126104F-9CA1-40DC-AA10-2580A3291ECF}" dt="2025-03-10T21:30:25.363" v="4640" actId="1076"/>
          <ac:spMkLst>
            <pc:docMk/>
            <pc:sldMk cId="82211161" sldId="1535"/>
            <ac:spMk id="13" creationId="{4985FF45-EE56-11C3-E0CC-6BBB359031C0}"/>
          </ac:spMkLst>
        </pc:spChg>
        <pc:spChg chg="mod">
          <ac:chgData name="Vrielink, Francis" userId="3d258d00-cfd8-41c5-9f04-1a5a39faef2f" providerId="ADAL" clId="{0126104F-9CA1-40DC-AA10-2580A3291ECF}" dt="2025-03-10T21:30:37.192" v="4642" actId="14100"/>
          <ac:spMkLst>
            <pc:docMk/>
            <pc:sldMk cId="82211161" sldId="1535"/>
            <ac:spMk id="14" creationId="{B7594A3B-3117-84CE-C300-FB96E5ED269D}"/>
          </ac:spMkLst>
        </pc:spChg>
        <pc:spChg chg="mod">
          <ac:chgData name="Vrielink, Francis" userId="3d258d00-cfd8-41c5-9f04-1a5a39faef2f" providerId="ADAL" clId="{0126104F-9CA1-40DC-AA10-2580A3291ECF}" dt="2025-03-11T07:57:25.757" v="5737" actId="20577"/>
          <ac:spMkLst>
            <pc:docMk/>
            <pc:sldMk cId="82211161" sldId="1535"/>
            <ac:spMk id="15" creationId="{6EA1F8B7-D4BC-D8B0-E6FD-F33ECB45A1DD}"/>
          </ac:spMkLst>
        </pc:spChg>
        <pc:spChg chg="mod">
          <ac:chgData name="Vrielink, Francis" userId="3d258d00-cfd8-41c5-9f04-1a5a39faef2f" providerId="ADAL" clId="{0126104F-9CA1-40DC-AA10-2580A3291ECF}" dt="2025-03-10T21:25:47.411" v="4545" actId="20577"/>
          <ac:spMkLst>
            <pc:docMk/>
            <pc:sldMk cId="82211161" sldId="1535"/>
            <ac:spMk id="17" creationId="{AB86235B-CBC0-F9DB-29F4-F23367831B1B}"/>
          </ac:spMkLst>
        </pc:spChg>
        <pc:spChg chg="mod">
          <ac:chgData name="Vrielink, Francis" userId="3d258d00-cfd8-41c5-9f04-1a5a39faef2f" providerId="ADAL" clId="{0126104F-9CA1-40DC-AA10-2580A3291ECF}" dt="2025-03-10T21:30:22.065" v="4639" actId="14100"/>
          <ac:spMkLst>
            <pc:docMk/>
            <pc:sldMk cId="82211161" sldId="1535"/>
            <ac:spMk id="18" creationId="{85D7DD60-F4AA-AD34-A265-146B167D02FE}"/>
          </ac:spMkLst>
        </pc:spChg>
        <pc:spChg chg="mod">
          <ac:chgData name="Vrielink, Francis" userId="3d258d00-cfd8-41c5-9f04-1a5a39faef2f" providerId="ADAL" clId="{0126104F-9CA1-40DC-AA10-2580A3291ECF}" dt="2025-03-10T21:29:12.407" v="4598" actId="14100"/>
          <ac:spMkLst>
            <pc:docMk/>
            <pc:sldMk cId="82211161" sldId="1535"/>
            <ac:spMk id="19" creationId="{40542B69-6D97-5F24-63E3-ABE36EA69A27}"/>
          </ac:spMkLst>
        </pc:spChg>
        <pc:spChg chg="add mod">
          <ac:chgData name="Vrielink, Francis" userId="3d258d00-cfd8-41c5-9f04-1a5a39faef2f" providerId="ADAL" clId="{0126104F-9CA1-40DC-AA10-2580A3291ECF}" dt="2025-03-10T21:32:56.956" v="4676" actId="2085"/>
          <ac:spMkLst>
            <pc:docMk/>
            <pc:sldMk cId="82211161" sldId="1535"/>
            <ac:spMk id="23" creationId="{41A39B84-A7FC-635E-E2AD-2D0B443D273F}"/>
          </ac:spMkLst>
        </pc:spChg>
        <pc:picChg chg="add mod">
          <ac:chgData name="Vrielink, Francis" userId="3d258d00-cfd8-41c5-9f04-1a5a39faef2f" providerId="ADAL" clId="{0126104F-9CA1-40DC-AA10-2580A3291ECF}" dt="2025-03-10T21:27:47.628" v="4566" actId="1076"/>
          <ac:picMkLst>
            <pc:docMk/>
            <pc:sldMk cId="82211161" sldId="1535"/>
            <ac:picMk id="4" creationId="{CCB07401-6929-40AE-93B0-C3A72624DDAA}"/>
          </ac:picMkLst>
        </pc:picChg>
        <pc:picChg chg="add mod">
          <ac:chgData name="Vrielink, Francis" userId="3d258d00-cfd8-41c5-9f04-1a5a39faef2f" providerId="ADAL" clId="{0126104F-9CA1-40DC-AA10-2580A3291ECF}" dt="2025-03-10T21:28:12.376" v="4578" actId="1076"/>
          <ac:picMkLst>
            <pc:docMk/>
            <pc:sldMk cId="82211161" sldId="1535"/>
            <ac:picMk id="21" creationId="{0A1664C6-BA34-5FFA-AEAE-12689526E882}"/>
          </ac:picMkLst>
        </pc:picChg>
        <pc:picChg chg="add del mod">
          <ac:chgData name="Vrielink, Francis" userId="3d258d00-cfd8-41c5-9f04-1a5a39faef2f" providerId="ADAL" clId="{0126104F-9CA1-40DC-AA10-2580A3291ECF}" dt="2025-03-11T07:46:35.501" v="5362" actId="478"/>
          <ac:picMkLst>
            <pc:docMk/>
            <pc:sldMk cId="82211161" sldId="1535"/>
            <ac:picMk id="22" creationId="{F7481E9D-161A-FF9B-3E16-430924B33A03}"/>
          </ac:picMkLst>
        </pc:picChg>
        <pc:picChg chg="add mod">
          <ac:chgData name="Vrielink, Francis" userId="3d258d00-cfd8-41c5-9f04-1a5a39faef2f" providerId="ADAL" clId="{0126104F-9CA1-40DC-AA10-2580A3291ECF}" dt="2025-03-11T07:46:42.046" v="5366" actId="14100"/>
          <ac:picMkLst>
            <pc:docMk/>
            <pc:sldMk cId="82211161" sldId="1535"/>
            <ac:picMk id="25" creationId="{F6E62157-AEFF-3F32-EA5F-6D9BA31E1DC0}"/>
          </ac:picMkLst>
        </pc:picChg>
      </pc:sldChg>
      <pc:sldChg chg="addSp modSp add del mod">
        <pc:chgData name="Vrielink, Francis" userId="3d258d00-cfd8-41c5-9f04-1a5a39faef2f" providerId="ADAL" clId="{0126104F-9CA1-40DC-AA10-2580A3291ECF}" dt="2025-03-11T09:06:39.488" v="5826" actId="47"/>
        <pc:sldMkLst>
          <pc:docMk/>
          <pc:sldMk cId="2158678778" sldId="1536"/>
        </pc:sldMkLst>
        <pc:spChg chg="add mod">
          <ac:chgData name="Vrielink, Francis" userId="3d258d00-cfd8-41c5-9f04-1a5a39faef2f" providerId="ADAL" clId="{0126104F-9CA1-40DC-AA10-2580A3291ECF}" dt="2025-03-11T09:05:12.231" v="5816" actId="1076"/>
          <ac:spMkLst>
            <pc:docMk/>
            <pc:sldMk cId="2158678778" sldId="1536"/>
            <ac:spMk id="2" creationId="{FFDF6322-97B5-1346-83BA-B1C1ED84008B}"/>
          </ac:spMkLst>
        </pc:spChg>
        <pc:spChg chg="mod">
          <ac:chgData name="Vrielink, Francis" userId="3d258d00-cfd8-41c5-9f04-1a5a39faef2f" providerId="ADAL" clId="{0126104F-9CA1-40DC-AA10-2580A3291ECF}" dt="2025-03-11T09:04:29.062" v="5793" actId="20577"/>
          <ac:spMkLst>
            <pc:docMk/>
            <pc:sldMk cId="2158678778" sldId="1536"/>
            <ac:spMk id="6" creationId="{00000000-0000-0000-0000-000000000000}"/>
          </ac:spMkLst>
        </pc:spChg>
        <pc:picChg chg="mod">
          <ac:chgData name="Vrielink, Francis" userId="3d258d00-cfd8-41c5-9f04-1a5a39faef2f" providerId="ADAL" clId="{0126104F-9CA1-40DC-AA10-2580A3291ECF}" dt="2025-03-11T09:05:14.399" v="5818" actId="1076"/>
          <ac:picMkLst>
            <pc:docMk/>
            <pc:sldMk cId="2158678778" sldId="1536"/>
            <ac:picMk id="5" creationId="{BA7DB9F1-8528-D6D0-F445-9DD26667FFA1}"/>
          </ac:picMkLst>
        </pc:picChg>
        <pc:picChg chg="mod">
          <ac:chgData name="Vrielink, Francis" userId="3d258d00-cfd8-41c5-9f04-1a5a39faef2f" providerId="ADAL" clId="{0126104F-9CA1-40DC-AA10-2580A3291ECF}" dt="2025-03-11T09:05:20.044" v="5822" actId="1076"/>
          <ac:picMkLst>
            <pc:docMk/>
            <pc:sldMk cId="2158678778" sldId="1536"/>
            <ac:picMk id="9" creationId="{05777014-2BBE-CE7A-9C33-7C8E44D2CDD3}"/>
          </ac:picMkLst>
        </pc:picChg>
        <pc:picChg chg="mod">
          <ac:chgData name="Vrielink, Francis" userId="3d258d00-cfd8-41c5-9f04-1a5a39faef2f" providerId="ADAL" clId="{0126104F-9CA1-40DC-AA10-2580A3291ECF}" dt="2025-03-11T09:05:21.431" v="5823" actId="1076"/>
          <ac:picMkLst>
            <pc:docMk/>
            <pc:sldMk cId="2158678778" sldId="1536"/>
            <ac:picMk id="11" creationId="{B002F52D-BAA2-141F-7F55-E0BA6CB39A42}"/>
          </ac:picMkLst>
        </pc:picChg>
        <pc:picChg chg="mod">
          <ac:chgData name="Vrielink, Francis" userId="3d258d00-cfd8-41c5-9f04-1a5a39faef2f" providerId="ADAL" clId="{0126104F-9CA1-40DC-AA10-2580A3291ECF}" dt="2025-03-11T09:05:26.788" v="5824" actId="1076"/>
          <ac:picMkLst>
            <pc:docMk/>
            <pc:sldMk cId="2158678778" sldId="1536"/>
            <ac:picMk id="13" creationId="{82020A73-4F1E-6BAB-88D4-B10AD22319F1}"/>
          </ac:picMkLst>
        </pc:picChg>
        <pc:picChg chg="mod">
          <ac:chgData name="Vrielink, Francis" userId="3d258d00-cfd8-41c5-9f04-1a5a39faef2f" providerId="ADAL" clId="{0126104F-9CA1-40DC-AA10-2580A3291ECF}" dt="2025-03-11T09:05:18.803" v="5821" actId="1076"/>
          <ac:picMkLst>
            <pc:docMk/>
            <pc:sldMk cId="2158678778" sldId="1536"/>
            <ac:picMk id="14" creationId="{D2AD30AF-9268-AF78-6D40-EA71BE9C377A}"/>
          </ac:picMkLst>
        </pc:picChg>
        <pc:picChg chg="mod">
          <ac:chgData name="Vrielink, Francis" userId="3d258d00-cfd8-41c5-9f04-1a5a39faef2f" providerId="ADAL" clId="{0126104F-9CA1-40DC-AA10-2580A3291ECF}" dt="2025-03-11T09:04:53.543" v="5810" actId="1076"/>
          <ac:picMkLst>
            <pc:docMk/>
            <pc:sldMk cId="2158678778" sldId="1536"/>
            <ac:picMk id="15" creationId="{1CC10619-B12B-DF4F-DF94-7B67D31F6CE1}"/>
          </ac:picMkLst>
        </pc:picChg>
        <pc:picChg chg="mod">
          <ac:chgData name="Vrielink, Francis" userId="3d258d00-cfd8-41c5-9f04-1a5a39faef2f" providerId="ADAL" clId="{0126104F-9CA1-40DC-AA10-2580A3291ECF}" dt="2025-03-11T09:04:54.814" v="5811" actId="1076"/>
          <ac:picMkLst>
            <pc:docMk/>
            <pc:sldMk cId="2158678778" sldId="1536"/>
            <ac:picMk id="16" creationId="{F37A2E1C-0635-ED74-4EB0-C14854C58E98}"/>
          </ac:picMkLst>
        </pc:picChg>
        <pc:picChg chg="mod">
          <ac:chgData name="Vrielink, Francis" userId="3d258d00-cfd8-41c5-9f04-1a5a39faef2f" providerId="ADAL" clId="{0126104F-9CA1-40DC-AA10-2580A3291ECF}" dt="2025-03-11T09:06:25.505" v="5825" actId="1076"/>
          <ac:picMkLst>
            <pc:docMk/>
            <pc:sldMk cId="2158678778" sldId="1536"/>
            <ac:picMk id="17" creationId="{275FCE4F-0316-ECF9-0DC5-9A853A50F49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11-3-2025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11-3-2025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r>
              <a:rPr lang="nl-NL" b="1"/>
              <a:t>de atleet</a:t>
            </a:r>
            <a:r>
              <a:rPr lang="nl-NL"/>
              <a:t>: iemand die aan de sport atletiek doet</a:t>
            </a:r>
            <a:br>
              <a:rPr lang="nl-NL"/>
            </a:br>
            <a:r>
              <a:rPr lang="nl-NL" b="1"/>
              <a:t>bestaan uit: </a:t>
            </a:r>
            <a:r>
              <a:rPr lang="nl-NL"/>
              <a:t>hebben, opgebouwd zijn uit</a:t>
            </a:r>
            <a:br>
              <a:rPr lang="nl-NL"/>
            </a:br>
            <a:r>
              <a:rPr lang="nl-NL" b="1"/>
              <a:t>het aantal</a:t>
            </a:r>
            <a:r>
              <a:rPr lang="nl-NL"/>
              <a:t>: de hoeveelheid</a:t>
            </a:r>
            <a:br>
              <a:rPr lang="nl-NL"/>
            </a:br>
            <a:r>
              <a:rPr lang="nl-NL" b="1"/>
              <a:t>werpen</a:t>
            </a:r>
            <a:r>
              <a:rPr lang="nl-NL"/>
              <a:t>: gooien</a:t>
            </a:r>
          </a:p>
          <a:p>
            <a:pPr fontAlgn="t"/>
            <a:r>
              <a:rPr lang="nl-NL" b="1"/>
              <a:t>strijden tegen</a:t>
            </a:r>
            <a:r>
              <a:rPr lang="nl-NL"/>
              <a:t>: sporten tegen</a:t>
            </a:r>
            <a:br>
              <a:rPr lang="nl-NL"/>
            </a:br>
            <a:r>
              <a:rPr lang="nl-NL" b="1"/>
              <a:t>de ploeg</a:t>
            </a:r>
            <a:r>
              <a:rPr lang="nl-NL"/>
              <a:t>: de groep mensen die samen iets doet, zoals sporten of werken</a:t>
            </a:r>
            <a:br>
              <a:rPr lang="nl-NL"/>
            </a:br>
            <a:r>
              <a:rPr lang="nl-NL" b="1"/>
              <a:t>gemengd</a:t>
            </a:r>
            <a:r>
              <a:rPr lang="nl-NL"/>
              <a:t>: met mannen en vrouwen of jongens en meisjes</a:t>
            </a:r>
            <a:endParaRPr lang="nl-NL" sz="1200" b="1"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462250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488757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11-3-2025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11-3-2025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11-3-2025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11-3-2025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11-3-2025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11-3-2025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11-3-2025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11-3-2025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11-3-2025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11-3-2025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11-3-2025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11-3-2025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1.jpe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4.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schooltv.nl/video-item/het-klokhuis-korfbal"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AA:</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Mijn ouders vinden dat ik op een sport </a:t>
            </a:r>
            <a:r>
              <a:rPr lang="nl-NL" sz="2000" dirty="0">
                <a:ea typeface="Times New Roman" panose="02020603050405020304" pitchFamily="18" charset="0"/>
                <a:cs typeface="Arial" panose="020B0604020202020204" pitchFamily="34" charset="0"/>
              </a:rPr>
              <a:t>moet. Ik heb al op zwemmen gezeten en op volleybal. Maar daar had ik geen zin meer in. Ik wil nu eindelijk een goede keus maken. Daarom ga ik bij verschillende sporten kijken. Afgelopen zaterdag ging ik naar een sportwedstrijd van mijn buurmeisje. Zij speelt al een hele tijd in </a:t>
            </a:r>
            <a:r>
              <a:rPr lang="nl-NL" sz="2000" b="1" u="sng" dirty="0">
                <a:ea typeface="Times New Roman" panose="02020603050405020304" pitchFamily="18" charset="0"/>
                <a:cs typeface="Arial" panose="020B0604020202020204" pitchFamily="34" charset="0"/>
              </a:rPr>
              <a:t>een ploeg</a:t>
            </a:r>
            <a:r>
              <a:rPr lang="nl-NL" sz="2000" dirty="0">
                <a:ea typeface="Times New Roman" panose="02020603050405020304" pitchFamily="18" charset="0"/>
                <a:cs typeface="Arial" panose="020B0604020202020204" pitchFamily="34" charset="0"/>
              </a:rPr>
              <a:t> die aan korfbal doet. De ploeg, zo noem je </a:t>
            </a:r>
            <a:r>
              <a:rPr lang="nl-NL" sz="2000" b="1" i="1" dirty="0">
                <a:ea typeface="Times New Roman" panose="02020603050405020304" pitchFamily="18" charset="0"/>
                <a:cs typeface="Arial" panose="020B0604020202020204" pitchFamily="34" charset="0"/>
              </a:rPr>
              <a:t>de groep mensen die samen iets doet, zoals sporten</a:t>
            </a:r>
            <a:r>
              <a:rPr lang="nl-NL" sz="2000" dirty="0">
                <a:ea typeface="Times New Roman" panose="02020603050405020304" pitchFamily="18" charset="0"/>
                <a:cs typeface="Arial" panose="020B0604020202020204" pitchFamily="34" charset="0"/>
              </a:rPr>
              <a:t>. Wat mijn buurmeisje zo leuk vindt aan korfballen is dat het korfbalteam </a:t>
            </a:r>
            <a:r>
              <a:rPr lang="nl-NL" sz="2000" b="1" u="sng" dirty="0">
                <a:ea typeface="Times New Roman" panose="02020603050405020304" pitchFamily="18" charset="0"/>
                <a:cs typeface="Arial" panose="020B0604020202020204" pitchFamily="34" charset="0"/>
              </a:rPr>
              <a:t>bestaat uit</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is opgebouwd uit </a:t>
            </a:r>
            <a:r>
              <a:rPr lang="nl-NL" sz="2000" dirty="0">
                <a:ea typeface="Times New Roman" panose="02020603050405020304" pitchFamily="18" charset="0"/>
                <a:cs typeface="Arial" panose="020B0604020202020204" pitchFamily="34" charset="0"/>
              </a:rPr>
              <a:t>jongens en meisjes. Korfbal is dus een </a:t>
            </a:r>
            <a:r>
              <a:rPr lang="nl-NL" sz="2000" b="1" u="sng" dirty="0">
                <a:ea typeface="Times New Roman" panose="02020603050405020304" pitchFamily="18" charset="0"/>
                <a:cs typeface="Arial" panose="020B0604020202020204" pitchFamily="34" charset="0"/>
              </a:rPr>
              <a:t>gemengde</a:t>
            </a:r>
            <a:r>
              <a:rPr lang="nl-NL" sz="2000" dirty="0">
                <a:ea typeface="Times New Roman" panose="02020603050405020304" pitchFamily="18" charset="0"/>
                <a:cs typeface="Arial" panose="020B0604020202020204" pitchFamily="34" charset="0"/>
              </a:rPr>
              <a:t> sport, een sport </a:t>
            </a:r>
            <a:r>
              <a:rPr lang="nl-NL" sz="2000" b="1" i="1" dirty="0">
                <a:ea typeface="Times New Roman" panose="02020603050405020304" pitchFamily="18" charset="0"/>
                <a:cs typeface="Arial" panose="020B0604020202020204" pitchFamily="34" charset="0"/>
              </a:rPr>
              <a:t>met jongens en meisjes </a:t>
            </a:r>
            <a:r>
              <a:rPr lang="nl-NL" sz="2000" dirty="0">
                <a:ea typeface="Times New Roman" panose="02020603050405020304" pitchFamily="18" charset="0"/>
                <a:cs typeface="Arial" panose="020B0604020202020204" pitchFamily="34" charset="0"/>
              </a:rPr>
              <a:t>die samen in een team spelen. Dat betekent dat je in een wedstrijd dus ook moet  </a:t>
            </a:r>
            <a:r>
              <a:rPr lang="nl-NL" sz="2000" b="1" u="sng" dirty="0">
                <a:ea typeface="Times New Roman" panose="02020603050405020304" pitchFamily="18" charset="0"/>
                <a:cs typeface="Arial" panose="020B0604020202020204" pitchFamily="34" charset="0"/>
              </a:rPr>
              <a:t>strijden tegen</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sporten tegen</a:t>
            </a:r>
            <a:r>
              <a:rPr lang="nl-NL" sz="2000" dirty="0">
                <a:ea typeface="Times New Roman" panose="02020603050405020304" pitchFamily="18" charset="0"/>
                <a:cs typeface="Arial" panose="020B0604020202020204" pitchFamily="34" charset="0"/>
              </a:rPr>
              <a:t>, meisjes en jongens. </a:t>
            </a:r>
            <a:r>
              <a:rPr lang="nl-NL" sz="2000" b="1" u="sng" dirty="0">
                <a:ea typeface="Times New Roman" panose="02020603050405020304" pitchFamily="18" charset="0"/>
                <a:cs typeface="Arial" panose="020B0604020202020204" pitchFamily="34" charset="0"/>
              </a:rPr>
              <a:t>Het aantal</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spelers in een team, </a:t>
            </a:r>
            <a:r>
              <a:rPr lang="nl-NL" sz="2000" b="1" i="1" dirty="0">
                <a:ea typeface="Times New Roman" panose="02020603050405020304" pitchFamily="18" charset="0"/>
                <a:cs typeface="Arial" panose="020B0604020202020204" pitchFamily="34" charset="0"/>
              </a:rPr>
              <a:t>de hoeveelheid </a:t>
            </a:r>
            <a:r>
              <a:rPr lang="nl-NL" sz="2000" dirty="0">
                <a:ea typeface="Times New Roman" panose="02020603050405020304" pitchFamily="18" charset="0"/>
                <a:cs typeface="Arial" panose="020B0604020202020204" pitchFamily="34" charset="0"/>
              </a:rPr>
              <a:t>spelers</a:t>
            </a:r>
            <a:r>
              <a:rPr lang="nl-NL" sz="2000" b="1"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is 8: namelijk 4 jongens en 4 meisjes. Bij het korfballen is het de bedoeling dat je de bal door de ring van de tegenstander </a:t>
            </a:r>
            <a:r>
              <a:rPr lang="nl-NL" sz="2000" b="1" u="sng" dirty="0">
                <a:ea typeface="Times New Roman" panose="02020603050405020304" pitchFamily="18" charset="0"/>
                <a:cs typeface="Arial" panose="020B0604020202020204" pitchFamily="34" charset="0"/>
              </a:rPr>
              <a:t>werpt</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gooit</a:t>
            </a:r>
            <a:r>
              <a:rPr lang="nl-NL" sz="2000" dirty="0">
                <a:ea typeface="Times New Roman" panose="02020603050405020304" pitchFamily="18" charset="0"/>
                <a:cs typeface="Arial" panose="020B0604020202020204" pitchFamily="34" charset="0"/>
              </a:rPr>
              <a:t>. Dan heb je een punt verdiend. De ploeg die na 2x 25 minuten de meeste punten heeft, is de winnaar. En natuurlijk moet je elke week trainen. Maar dat  moet elke sporter natuurlijk. </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Weet je, om een goede </a:t>
            </a:r>
            <a:r>
              <a:rPr lang="nl-NL" sz="2000" b="1" u="sng" dirty="0">
                <a:ea typeface="Times New Roman" panose="02020603050405020304" pitchFamily="18" charset="0"/>
                <a:cs typeface="Arial" panose="020B0604020202020204" pitchFamily="34" charset="0"/>
              </a:rPr>
              <a:t>atleet</a:t>
            </a:r>
            <a:r>
              <a:rPr lang="nl-NL" sz="2000" dirty="0">
                <a:ea typeface="Times New Roman" panose="02020603050405020304" pitchFamily="18" charset="0"/>
                <a:cs typeface="Arial" panose="020B0604020202020204" pitchFamily="34" charset="0"/>
              </a:rPr>
              <a:t> te worden, zo noemen we </a:t>
            </a:r>
            <a:r>
              <a:rPr lang="nl-NL" sz="2000" b="1" i="1" dirty="0">
                <a:ea typeface="Times New Roman" panose="02020603050405020304" pitchFamily="18" charset="0"/>
                <a:cs typeface="Arial" panose="020B0604020202020204" pitchFamily="34" charset="0"/>
              </a:rPr>
              <a:t>iemand die aan de sport atletiek doet,</a:t>
            </a:r>
            <a:r>
              <a:rPr lang="nl-NL" sz="2000" dirty="0">
                <a:ea typeface="Times New Roman" panose="02020603050405020304" pitchFamily="18" charset="0"/>
                <a:cs typeface="Arial" panose="020B0604020202020204" pitchFamily="34" charset="0"/>
              </a:rPr>
              <a:t> moet je vanaf heel jonge leeftijd al oefenen met hardlopen of verspringen. Misschien moet ik daar ook nog maar eens een keer gaan kijken. Dan word ik vast wel de nieuwe Femke Bol!</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Welke sporten doen jullie eigenlijk?</a:t>
            </a:r>
          </a:p>
          <a:p>
            <a:pPr marL="0" lvl="0" indent="0">
              <a:spcBef>
                <a:spcPts val="200"/>
              </a:spcBef>
              <a:spcAft>
                <a:spcPts val="200"/>
              </a:spcAft>
              <a:buNone/>
            </a:pPr>
            <a:endParaRPr lang="nl-NL" sz="1100" dirty="0">
              <a:solidFill>
                <a:srgbClr val="00B050"/>
              </a:solidFill>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1100" dirty="0">
                <a:solidFill>
                  <a:srgbClr val="00B050"/>
                </a:solidFill>
                <a:ea typeface="Times New Roman" panose="02020603050405020304" pitchFamily="18" charset="0"/>
                <a:cs typeface="Arial" panose="020B0604020202020204" pitchFamily="34" charset="0"/>
              </a:rPr>
              <a:t>In de laatste dia vind je de link naar een uitzending van het Klokhuis over korfbal.  Misschien kun je een klein stukje kijken.</a:t>
            </a: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gemengd</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gelijksoortig</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met mannen en vrouwen of jongens en meisjes</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0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Korfbal speel je in een </a:t>
            </a:r>
            <a:r>
              <a:rPr lang="nl-NL" sz="2400" i="1" u="sng">
                <a:solidFill>
                  <a:srgbClr val="387038"/>
                </a:solidFill>
                <a:latin typeface="Century Gothic" panose="020B0502020202020204" pitchFamily="34" charset="0"/>
                <a:ea typeface="Calibri"/>
                <a:cs typeface="Times New Roman"/>
              </a:rPr>
              <a:t>gemengd</a:t>
            </a:r>
            <a:r>
              <a:rPr lang="nl-NL" sz="2400" i="1">
                <a:solidFill>
                  <a:srgbClr val="387038"/>
                </a:solidFill>
                <a:latin typeface="Century Gothic" panose="020B0502020202020204" pitchFamily="34" charset="0"/>
                <a:ea typeface="Calibri"/>
                <a:cs typeface="Times New Roman"/>
              </a:rPr>
              <a:t> team.</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alleen met mannen of alleen met vrouwen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Voetbal speel je altijd in een </a:t>
            </a:r>
            <a:r>
              <a:rPr lang="nl-NL" sz="2400" i="1" u="sng">
                <a:solidFill>
                  <a:srgbClr val="387038"/>
                </a:solidFill>
                <a:latin typeface="Century Gothic" panose="020B0502020202020204" pitchFamily="34" charset="0"/>
                <a:ea typeface="Calibri"/>
                <a:cs typeface="Times New Roman"/>
              </a:rPr>
              <a:t>gelijksoortig</a:t>
            </a:r>
            <a:r>
              <a:rPr lang="nl-NL" sz="2400" i="1">
                <a:solidFill>
                  <a:srgbClr val="387038"/>
                </a:solidFill>
                <a:latin typeface="Century Gothic" panose="020B0502020202020204" pitchFamily="34" charset="0"/>
                <a:ea typeface="Calibri"/>
                <a:cs typeface="Times New Roman"/>
              </a:rPr>
              <a:t> team.</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4C7E8587-FA64-FC74-CBDD-F42ABE2AD4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999" y="3163039"/>
            <a:ext cx="2909450" cy="2328710"/>
          </a:xfrm>
          <a:prstGeom prst="rect">
            <a:avLst/>
          </a:prstGeom>
        </p:spPr>
      </p:pic>
      <p:pic>
        <p:nvPicPr>
          <p:cNvPr id="9" name="Afbeelding 8">
            <a:extLst>
              <a:ext uri="{FF2B5EF4-FFF2-40B4-BE49-F238E27FC236}">
                <a16:creationId xmlns:a16="http://schemas.microsoft.com/office/drawing/2014/main" id="{57D2E98A-AEC8-C0B2-D324-3374850C7B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86642" y="3310722"/>
            <a:ext cx="555075" cy="959046"/>
          </a:xfrm>
          <a:prstGeom prst="rect">
            <a:avLst/>
          </a:prstGeom>
        </p:spPr>
      </p:pic>
      <p:pic>
        <p:nvPicPr>
          <p:cNvPr id="19" name="Afbeelding 18">
            <a:extLst>
              <a:ext uri="{FF2B5EF4-FFF2-40B4-BE49-F238E27FC236}">
                <a16:creationId xmlns:a16="http://schemas.microsoft.com/office/drawing/2014/main" id="{20431D3A-75D1-3D1F-F54A-DF6A0CEAA39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46368" y="3124139"/>
            <a:ext cx="855340" cy="1183415"/>
          </a:xfrm>
          <a:prstGeom prst="rect">
            <a:avLst/>
          </a:prstGeom>
        </p:spPr>
      </p:pic>
      <p:pic>
        <p:nvPicPr>
          <p:cNvPr id="21" name="Afbeelding 20">
            <a:extLst>
              <a:ext uri="{FF2B5EF4-FFF2-40B4-BE49-F238E27FC236}">
                <a16:creationId xmlns:a16="http://schemas.microsoft.com/office/drawing/2014/main" id="{571CBDC9-DBFF-062E-E9EA-87E50A8657D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56919" y="3758142"/>
            <a:ext cx="739578" cy="1023251"/>
          </a:xfrm>
          <a:prstGeom prst="rect">
            <a:avLst/>
          </a:prstGeom>
        </p:spPr>
      </p:pic>
      <p:pic>
        <p:nvPicPr>
          <p:cNvPr id="23" name="Afbeelding 22">
            <a:extLst>
              <a:ext uri="{FF2B5EF4-FFF2-40B4-BE49-F238E27FC236}">
                <a16:creationId xmlns:a16="http://schemas.microsoft.com/office/drawing/2014/main" id="{6A12B7DA-3AB4-4A73-A7F8-256EFA9D42B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57977" y="2622335"/>
            <a:ext cx="725377" cy="1003604"/>
          </a:xfrm>
          <a:prstGeom prst="rect">
            <a:avLst/>
          </a:prstGeom>
        </p:spPr>
      </p:pic>
      <p:pic>
        <p:nvPicPr>
          <p:cNvPr id="24" name="Afbeelding 23">
            <a:extLst>
              <a:ext uri="{FF2B5EF4-FFF2-40B4-BE49-F238E27FC236}">
                <a16:creationId xmlns:a16="http://schemas.microsoft.com/office/drawing/2014/main" id="{12129741-04C4-95B6-5B40-6837B57F3D5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26795" y="3335555"/>
            <a:ext cx="725377" cy="1003604"/>
          </a:xfrm>
          <a:prstGeom prst="rect">
            <a:avLst/>
          </a:prstGeom>
        </p:spPr>
      </p:pic>
      <p:pic>
        <p:nvPicPr>
          <p:cNvPr id="25" name="Afbeelding 24">
            <a:extLst>
              <a:ext uri="{FF2B5EF4-FFF2-40B4-BE49-F238E27FC236}">
                <a16:creationId xmlns:a16="http://schemas.microsoft.com/office/drawing/2014/main" id="{06339986-D931-097E-113C-F965022BE1F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05549" y="2697667"/>
            <a:ext cx="554784" cy="957155"/>
          </a:xfrm>
          <a:prstGeom prst="rect">
            <a:avLst/>
          </a:prstGeom>
        </p:spPr>
      </p:pic>
      <p:pic>
        <p:nvPicPr>
          <p:cNvPr id="26" name="Afbeelding 25">
            <a:extLst>
              <a:ext uri="{FF2B5EF4-FFF2-40B4-BE49-F238E27FC236}">
                <a16:creationId xmlns:a16="http://schemas.microsoft.com/office/drawing/2014/main" id="{E90E1ADC-42D0-E01F-6D0D-44F06123711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86487" y="3758142"/>
            <a:ext cx="554784" cy="957155"/>
          </a:xfrm>
          <a:prstGeom prst="rect">
            <a:avLst/>
          </a:prstGeom>
        </p:spPr>
      </p:pic>
      <p:pic>
        <p:nvPicPr>
          <p:cNvPr id="27" name="Afbeelding 26">
            <a:extLst>
              <a:ext uri="{FF2B5EF4-FFF2-40B4-BE49-F238E27FC236}">
                <a16:creationId xmlns:a16="http://schemas.microsoft.com/office/drawing/2014/main" id="{8C4583BE-B067-3E69-E3E7-5B3F9D47967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77137" y="3270385"/>
            <a:ext cx="554784" cy="957155"/>
          </a:xfrm>
          <a:prstGeom prst="rect">
            <a:avLst/>
          </a:prstGeom>
        </p:spPr>
      </p:pic>
      <p:sp>
        <p:nvSpPr>
          <p:cNvPr id="28" name="Ovaal 27">
            <a:extLst>
              <a:ext uri="{FF2B5EF4-FFF2-40B4-BE49-F238E27FC236}">
                <a16:creationId xmlns:a16="http://schemas.microsoft.com/office/drawing/2014/main" id="{264287ED-8030-244F-2166-66FBAA50A9E8}"/>
              </a:ext>
            </a:extLst>
          </p:cNvPr>
          <p:cNvSpPr/>
          <p:nvPr/>
        </p:nvSpPr>
        <p:spPr>
          <a:xfrm>
            <a:off x="6844348" y="2443911"/>
            <a:ext cx="1978337" cy="263732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Ovaal 28">
            <a:extLst>
              <a:ext uri="{FF2B5EF4-FFF2-40B4-BE49-F238E27FC236}">
                <a16:creationId xmlns:a16="http://schemas.microsoft.com/office/drawing/2014/main" id="{B642F5AF-0BD9-4501-DB66-972E0031198E}"/>
              </a:ext>
            </a:extLst>
          </p:cNvPr>
          <p:cNvSpPr/>
          <p:nvPr/>
        </p:nvSpPr>
        <p:spPr>
          <a:xfrm>
            <a:off x="4743849" y="2437645"/>
            <a:ext cx="1962070" cy="267274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Ovaal 42">
            <a:extLst>
              <a:ext uri="{FF2B5EF4-FFF2-40B4-BE49-F238E27FC236}">
                <a16:creationId xmlns:a16="http://schemas.microsoft.com/office/drawing/2014/main" id="{5EBD7B23-12D1-5A81-4F8E-0946733E0ABE}"/>
              </a:ext>
            </a:extLst>
          </p:cNvPr>
          <p:cNvSpPr/>
          <p:nvPr/>
        </p:nvSpPr>
        <p:spPr>
          <a:xfrm>
            <a:off x="826813" y="2780928"/>
            <a:ext cx="2834370" cy="273630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6792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werpen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vangen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gooien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meisje kijkt goed voordat ze de bal </a:t>
            </a:r>
            <a:r>
              <a:rPr lang="nl-NL" sz="2400" i="1" u="sng">
                <a:solidFill>
                  <a:srgbClr val="387038"/>
                </a:solidFill>
                <a:latin typeface="Century Gothic" panose="020B0502020202020204" pitchFamily="34" charset="0"/>
                <a:ea typeface="Calibri"/>
                <a:cs typeface="Times New Roman"/>
              </a:rPr>
              <a:t>werpt</a:t>
            </a:r>
            <a:r>
              <a:rPr lang="nl-NL" sz="2400" i="1">
                <a:solidFill>
                  <a:srgbClr val="387038"/>
                </a:solidFill>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vastpakken met je hand</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jongen doet zijn best om de bal te </a:t>
            </a:r>
            <a:r>
              <a:rPr lang="nl-NL" sz="2400" i="1" u="sng">
                <a:solidFill>
                  <a:srgbClr val="387038"/>
                </a:solidFill>
                <a:latin typeface="Century Gothic" panose="020B0502020202020204" pitchFamily="34" charset="0"/>
                <a:ea typeface="Calibri"/>
                <a:cs typeface="Times New Roman"/>
              </a:rPr>
              <a:t>vangen</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persoon, hemel, buitenshuis, voetbal&#10;&#10;Automatisch gegenereerde beschrijving">
            <a:extLst>
              <a:ext uri="{FF2B5EF4-FFF2-40B4-BE49-F238E27FC236}">
                <a16:creationId xmlns:a16="http://schemas.microsoft.com/office/drawing/2014/main" id="{0AC6FFF6-7341-06D5-638C-A76B4EED36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197" y="2380908"/>
            <a:ext cx="3778405" cy="2523975"/>
          </a:xfrm>
          <a:prstGeom prst="rect">
            <a:avLst/>
          </a:prstGeom>
        </p:spPr>
      </p:pic>
      <p:pic>
        <p:nvPicPr>
          <p:cNvPr id="18" name="Afbeelding 17" descr="Afbeelding met voetbal, bal, Fitness, schoeisel&#10;&#10;Automatisch gegenereerde beschrijving">
            <a:extLst>
              <a:ext uri="{FF2B5EF4-FFF2-40B4-BE49-F238E27FC236}">
                <a16:creationId xmlns:a16="http://schemas.microsoft.com/office/drawing/2014/main" id="{5AE93D30-A04F-7B0A-791F-813FCFD611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36510" y="2438200"/>
            <a:ext cx="3692640" cy="2466683"/>
          </a:xfrm>
          <a:prstGeom prst="rect">
            <a:avLst/>
          </a:prstGeom>
        </p:spPr>
      </p:pic>
    </p:spTree>
    <p:extLst>
      <p:ext uri="{BB962C8B-B14F-4D97-AF65-F5344CB8AC3E}">
        <p14:creationId xmlns:p14="http://schemas.microsoft.com/office/powerpoint/2010/main" val="4051478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2376643" y="386052"/>
            <a:ext cx="355249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ploeg</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95216" y="2874959"/>
            <a:ext cx="2735637" cy="142831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86062" y="3144281"/>
            <a:ext cx="298276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de voetbal-ploeg</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96294" y="2884951"/>
            <a:ext cx="3139054" cy="140679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64043" y="2841694"/>
            <a:ext cx="333332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de </a:t>
            </a:r>
            <a:br>
              <a:rPr lang="nl-NL" sz="3600">
                <a:latin typeface="Century Gothic" panose="020B0502020202020204" pitchFamily="34" charset="0"/>
                <a:ea typeface="Calibri"/>
                <a:cs typeface="Times New Roman"/>
              </a:rPr>
            </a:br>
            <a:r>
              <a:rPr lang="nl-NL" sz="3600">
                <a:latin typeface="Century Gothic" panose="020B0502020202020204" pitchFamily="34" charset="0"/>
                <a:ea typeface="Calibri"/>
                <a:cs typeface="Times New Roman"/>
              </a:rPr>
              <a:t>schoonmaak-ploeg</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588224" y="2922755"/>
            <a:ext cx="2415148" cy="138052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491019" y="2907731"/>
            <a:ext cx="2588791"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de </a:t>
            </a:r>
            <a:br>
              <a:rPr lang="nl-NL" sz="3600">
                <a:latin typeface="Century Gothic" panose="020B0502020202020204" pitchFamily="34" charset="0"/>
                <a:ea typeface="Calibri"/>
                <a:cs typeface="Times New Roman"/>
              </a:rPr>
            </a:br>
            <a:r>
              <a:rPr lang="nl-NL" sz="3600">
                <a:latin typeface="Century Gothic" panose="020B0502020202020204" pitchFamily="34" charset="0"/>
                <a:ea typeface="Calibri"/>
                <a:cs typeface="Times New Roman"/>
              </a:rPr>
              <a:t>korfbal-ploeg</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080682" y="386051"/>
            <a:ext cx="2927032" cy="180390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053160" y="351251"/>
            <a:ext cx="3058179" cy="676364"/>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a:effectLst/>
                <a:latin typeface="Century Gothic" panose="020B0502020202020204" pitchFamily="34" charset="0"/>
                <a:ea typeface="Calibri"/>
                <a:cs typeface="Times New Roman"/>
              </a:rPr>
              <a:t>= de groep mensen die samen iets doet, zoals sporten of werken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81358" y="59860"/>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5" name="Afbeelding 24" descr="Afbeelding met kleding, persoon, schoeisel, vrouw&#10;&#10;Automatisch gegenereerde beschrijving">
            <a:extLst>
              <a:ext uri="{FF2B5EF4-FFF2-40B4-BE49-F238E27FC236}">
                <a16:creationId xmlns:a16="http://schemas.microsoft.com/office/drawing/2014/main" id="{6F32C8BF-0006-9C21-A01F-7BD94B44C90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24131" y="4337676"/>
            <a:ext cx="2825465" cy="1966524"/>
          </a:xfrm>
          <a:prstGeom prst="rect">
            <a:avLst/>
          </a:prstGeom>
        </p:spPr>
      </p:pic>
      <p:pic>
        <p:nvPicPr>
          <p:cNvPr id="27" name="Afbeelding 26" descr="Afbeelding met persoon, sport, stadion, atletiekwedstrijd&#10;&#10;Automatisch gegenereerde beschrijving">
            <a:extLst>
              <a:ext uri="{FF2B5EF4-FFF2-40B4-BE49-F238E27FC236}">
                <a16:creationId xmlns:a16="http://schemas.microsoft.com/office/drawing/2014/main" id="{683BD7BC-7A1C-1697-CFF0-BAF0A8FA8AA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4878" y="4389503"/>
            <a:ext cx="2578540" cy="1861905"/>
          </a:xfrm>
          <a:prstGeom prst="rect">
            <a:avLst/>
          </a:prstGeom>
        </p:spPr>
      </p:pic>
      <p:pic>
        <p:nvPicPr>
          <p:cNvPr id="21" name="Afbeelding 20" descr="Afbeelding met persoon, kleding, Menselijk gezicht, glimlach&#10;&#10;Automatisch gegenereerde beschrijving">
            <a:extLst>
              <a:ext uri="{FF2B5EF4-FFF2-40B4-BE49-F238E27FC236}">
                <a16:creationId xmlns:a16="http://schemas.microsoft.com/office/drawing/2014/main" id="{426B7541-EEAE-83EA-E0AA-5E9914243B8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46691" y="4372099"/>
            <a:ext cx="1884285" cy="1884285"/>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7" y="386052"/>
            <a:ext cx="417380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670223" y="360112"/>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atleet</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07204" y="3020938"/>
            <a:ext cx="3131273" cy="87068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07480" y="3075528"/>
            <a:ext cx="332869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dirty="0">
                <a:latin typeface="Century Gothic" panose="020B0502020202020204" pitchFamily="34" charset="0"/>
                <a:ea typeface="Calibri"/>
                <a:cs typeface="Times New Roman"/>
              </a:rPr>
              <a:t>de polsstok-hoogspringer</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598042" y="3032955"/>
            <a:ext cx="2480161" cy="88270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632014" y="3083153"/>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hardloper</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50146" y="3020938"/>
            <a:ext cx="2611399" cy="88270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81082" y="3101288"/>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discus-werper</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455288"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iemand die aan de sport atletiek doet</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Picture 2" descr="C:\Users\Kosterm\Downloads\shutterstock_440815498.jpg">
            <a:extLst>
              <a:ext uri="{FF2B5EF4-FFF2-40B4-BE49-F238E27FC236}">
                <a16:creationId xmlns:a16="http://schemas.microsoft.com/office/drawing/2014/main" id="{BB71A9E8-A29B-CD86-DF48-8CF95CF4116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3304" y="4509121"/>
            <a:ext cx="2650016" cy="148936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Kosterm\Downloads\shutterstock_445248856.jpg">
            <a:extLst>
              <a:ext uri="{FF2B5EF4-FFF2-40B4-BE49-F238E27FC236}">
                <a16:creationId xmlns:a16="http://schemas.microsoft.com/office/drawing/2014/main" id="{88C7C969-F62E-A55B-E709-6794B451413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13429" y="4344700"/>
            <a:ext cx="2475724" cy="1653784"/>
          </a:xfrm>
          <a:prstGeom prst="rect">
            <a:avLst/>
          </a:prstGeom>
          <a:noFill/>
          <a:extLst>
            <a:ext uri="{909E8E84-426E-40DD-AFC4-6F175D3DCCD1}">
              <a14:hiddenFill xmlns:a14="http://schemas.microsoft.com/office/drawing/2010/main">
                <a:solidFill>
                  <a:srgbClr val="FFFFFF"/>
                </a:solidFill>
              </a14:hiddenFill>
            </a:ext>
          </a:extLst>
        </p:spPr>
      </p:pic>
      <p:pic>
        <p:nvPicPr>
          <p:cNvPr id="23" name="Afbeelding 22" descr="Afbeelding met lucht, sport, weg, buiten&#10;&#10;Automatisch gegenereerde beschrijving">
            <a:extLst>
              <a:ext uri="{FF2B5EF4-FFF2-40B4-BE49-F238E27FC236}">
                <a16:creationId xmlns:a16="http://schemas.microsoft.com/office/drawing/2014/main" id="{4048E088-89BE-0485-83B9-5ACC7ABC1B8F}"/>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455453" y="4344700"/>
            <a:ext cx="2505076" cy="1713472"/>
          </a:xfrm>
          <a:prstGeom prst="rect">
            <a:avLst/>
          </a:prstGeom>
        </p:spPr>
      </p:pic>
    </p:spTree>
    <p:extLst>
      <p:ext uri="{BB962C8B-B14F-4D97-AF65-F5344CB8AC3E}">
        <p14:creationId xmlns:p14="http://schemas.microsoft.com/office/powerpoint/2010/main" val="2260427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6" y="386052"/>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bestaan uit</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2740504"/>
            <a:ext cx="2611399" cy="97652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86197" y="2768494"/>
            <a:ext cx="2498994" cy="634417"/>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het team:</a:t>
            </a:r>
            <a:br>
              <a:rPr lang="nl-NL" sz="3600">
                <a:latin typeface="Century Gothic" panose="020B0502020202020204" pitchFamily="34" charset="0"/>
                <a:ea typeface="Calibri"/>
                <a:cs typeface="Times New Roman"/>
              </a:rPr>
            </a:br>
            <a:r>
              <a:rPr lang="nl-NL" sz="3600">
                <a:latin typeface="Century Gothic" panose="020B0502020202020204" pitchFamily="34" charset="0"/>
                <a:ea typeface="Calibri"/>
                <a:cs typeface="Times New Roman"/>
              </a:rPr>
              <a:t>8 spelers</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27659" y="2740504"/>
            <a:ext cx="2959685" cy="97652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15571" y="2813540"/>
            <a:ext cx="3180319" cy="1034388"/>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de wedstrijd:</a:t>
            </a:r>
            <a:br>
              <a:rPr lang="nl-NL" sz="3600">
                <a:latin typeface="Century Gothic" panose="020B0502020202020204" pitchFamily="34" charset="0"/>
                <a:ea typeface="Calibri"/>
                <a:cs typeface="Times New Roman"/>
              </a:rPr>
            </a:br>
            <a:r>
              <a:rPr lang="nl-NL" sz="3600">
                <a:latin typeface="Century Gothic" panose="020B0502020202020204" pitchFamily="34" charset="0"/>
                <a:ea typeface="Calibri"/>
                <a:cs typeface="Times New Roman"/>
              </a:rPr>
              <a:t>2 helften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70065" y="2740505"/>
            <a:ext cx="2442413" cy="9645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83801" y="2794586"/>
            <a:ext cx="2611398" cy="1003241"/>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het veld: de lijnen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455288"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hebben, opgebouwd zijn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a:extLst>
              <a:ext uri="{FF2B5EF4-FFF2-40B4-BE49-F238E27FC236}">
                <a16:creationId xmlns:a16="http://schemas.microsoft.com/office/drawing/2014/main" id="{CCB07401-6929-40AE-93B0-C3A72624DD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9995" y="4048159"/>
            <a:ext cx="2611399" cy="1819831"/>
          </a:xfrm>
          <a:prstGeom prst="rect">
            <a:avLst/>
          </a:prstGeom>
        </p:spPr>
      </p:pic>
      <p:pic>
        <p:nvPicPr>
          <p:cNvPr id="21" name="Afbeelding 20">
            <a:extLst>
              <a:ext uri="{FF2B5EF4-FFF2-40B4-BE49-F238E27FC236}">
                <a16:creationId xmlns:a16="http://schemas.microsoft.com/office/drawing/2014/main" id="{0A1664C6-BA34-5FFA-AEAE-12689526E88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94820" y="4144187"/>
            <a:ext cx="2426418" cy="1627773"/>
          </a:xfrm>
          <a:prstGeom prst="rect">
            <a:avLst/>
          </a:prstGeom>
        </p:spPr>
      </p:pic>
      <p:sp>
        <p:nvSpPr>
          <p:cNvPr id="23" name="Rechthoek 22">
            <a:extLst>
              <a:ext uri="{FF2B5EF4-FFF2-40B4-BE49-F238E27FC236}">
                <a16:creationId xmlns:a16="http://schemas.microsoft.com/office/drawing/2014/main" id="{41A39B84-A7FC-635E-E2AD-2D0B443D273F}"/>
              </a:ext>
            </a:extLst>
          </p:cNvPr>
          <p:cNvSpPr/>
          <p:nvPr/>
        </p:nvSpPr>
        <p:spPr>
          <a:xfrm>
            <a:off x="7812360" y="5445224"/>
            <a:ext cx="144016" cy="144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5" name="Afbeelding 24" descr="Afbeelding met groen, gras&#10;&#10;Automatisch gegenereerde beschrijving">
            <a:extLst>
              <a:ext uri="{FF2B5EF4-FFF2-40B4-BE49-F238E27FC236}">
                <a16:creationId xmlns:a16="http://schemas.microsoft.com/office/drawing/2014/main" id="{F6E62157-AEFF-3F32-EA5F-6D9BA31E1DC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34824" y="4117495"/>
            <a:ext cx="2891902" cy="1613681"/>
          </a:xfrm>
          <a:prstGeom prst="rect">
            <a:avLst/>
          </a:prstGeom>
        </p:spPr>
      </p:pic>
    </p:spTree>
    <p:extLst>
      <p:ext uri="{BB962C8B-B14F-4D97-AF65-F5344CB8AC3E}">
        <p14:creationId xmlns:p14="http://schemas.microsoft.com/office/powerpoint/2010/main" val="82211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6341765" y="1164565"/>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453761" y="1186841"/>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winnen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8653" y="407978"/>
            <a:ext cx="392294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51521" y="441979"/>
            <a:ext cx="4093474"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tegenstander</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2238831" y="5013175"/>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2238833" y="5013176"/>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tactiek</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6854362" y="1881573"/>
            <a:ext cx="648072" cy="66271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005920" y="1135558"/>
            <a:ext cx="720080" cy="137831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3002276" y="2522067"/>
            <a:ext cx="4969129"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843808" y="2516601"/>
            <a:ext cx="5171160"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strijden tegen</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3002276" y="3428677"/>
            <a:ext cx="4544033"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105627" y="3430480"/>
            <a:ext cx="4072771"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sporten tegen</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V="1">
            <a:off x="4587029" y="3982688"/>
            <a:ext cx="687264" cy="106654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4" name="Afbeelding 23" descr="Afbeelding met trofee, persoon, koper, vasthouden&#10;&#10;Automatisch gegenereerde beschrijving">
            <a:extLst>
              <a:ext uri="{FF2B5EF4-FFF2-40B4-BE49-F238E27FC236}">
                <a16:creationId xmlns:a16="http://schemas.microsoft.com/office/drawing/2014/main" id="{F1F8261B-8428-1B4F-1D3C-467E05B6C6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6991" y="476672"/>
            <a:ext cx="1814736" cy="1814736"/>
          </a:xfrm>
          <a:prstGeom prst="rect">
            <a:avLst/>
          </a:prstGeom>
        </p:spPr>
      </p:pic>
      <p:pic>
        <p:nvPicPr>
          <p:cNvPr id="26" name="Afbeelding 25" descr="Afbeelding met diagram, cirkel, lijn, schets&#10;&#10;Automatisch gegenereerde beschrijving">
            <a:extLst>
              <a:ext uri="{FF2B5EF4-FFF2-40B4-BE49-F238E27FC236}">
                <a16:creationId xmlns:a16="http://schemas.microsoft.com/office/drawing/2014/main" id="{27382E49-400C-6ADC-E36A-AF0DCA49AB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56812" y="4094400"/>
            <a:ext cx="3371076" cy="2145230"/>
          </a:xfrm>
          <a:prstGeom prst="rect">
            <a:avLst/>
          </a:prstGeom>
        </p:spPr>
      </p:pic>
      <p:pic>
        <p:nvPicPr>
          <p:cNvPr id="22" name="Afbeelding 21" descr="Afbeelding met sport, atletiekwedstrijd, persoon, basketbal&#10;&#10;Automatisch gegenereerde beschrijving">
            <a:extLst>
              <a:ext uri="{FF2B5EF4-FFF2-40B4-BE49-F238E27FC236}">
                <a16:creationId xmlns:a16="http://schemas.microsoft.com/office/drawing/2014/main" id="{B003EF20-ADCB-66B3-CB08-68BB065C910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0723" y="1200037"/>
            <a:ext cx="2309773" cy="2309773"/>
          </a:xfrm>
          <a:prstGeom prst="rect">
            <a:avLst/>
          </a:prstGeom>
        </p:spPr>
      </p:pic>
    </p:spTree>
    <p:extLst>
      <p:ext uri="{BB962C8B-B14F-4D97-AF65-F5344CB8AC3E}">
        <p14:creationId xmlns:p14="http://schemas.microsoft.com/office/powerpoint/2010/main" val="2316004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179512" y="58122"/>
            <a:ext cx="9144000" cy="6370975"/>
          </a:xfrm>
          <a:prstGeom prst="rect">
            <a:avLst/>
          </a:prstGeom>
          <a:noFill/>
        </p:spPr>
        <p:txBody>
          <a:bodyPr wrap="square" rtlCol="0">
            <a:spAutoFit/>
          </a:bodyPr>
          <a:lstStyle/>
          <a:p>
            <a:pPr fontAlgn="t"/>
            <a:r>
              <a:rPr lang="nl-NL" sz="7000" b="1" u="sng">
                <a:solidFill>
                  <a:prstClr val="black"/>
                </a:solidFill>
                <a:latin typeface="Century Gothic" panose="020B0502020202020204" pitchFamily="34" charset="0"/>
              </a:rPr>
              <a:t>het aantal</a:t>
            </a:r>
            <a:br>
              <a:rPr lang="nl-NL" sz="8000" b="1" u="sng">
                <a:solidFill>
                  <a:prstClr val="black"/>
                </a:solidFill>
                <a:latin typeface="Century Gothic" panose="020B0502020202020204" pitchFamily="34" charset="0"/>
              </a:rPr>
            </a:br>
            <a:r>
              <a:rPr lang="nl-NL" sz="4800">
                <a:solidFill>
                  <a:prstClr val="black"/>
                </a:solidFill>
                <a:latin typeface="Century Gothic" panose="020B0502020202020204" pitchFamily="34" charset="0"/>
              </a:rPr>
              <a:t>= </a:t>
            </a:r>
            <a:r>
              <a:rPr lang="nl-NL" sz="4400">
                <a:latin typeface="Century Gothic" panose="020B0502020202020204" pitchFamily="34" charset="0"/>
              </a:rPr>
              <a:t>de hoeveelheid</a:t>
            </a:r>
          </a:p>
          <a:p>
            <a:pPr fontAlgn="t"/>
            <a:endParaRPr lang="nl-NL" sz="4400">
              <a:latin typeface="Century Gothic" panose="020B0502020202020204" pitchFamily="34" charset="0"/>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1400" i="1">
              <a:solidFill>
                <a:srgbClr val="387038"/>
              </a:solidFill>
              <a:latin typeface="Century Gothic" panose="020B0502020202020204" pitchFamily="34" charset="0"/>
              <a:cs typeface="Times New Roman"/>
            </a:endParaRPr>
          </a:p>
          <a:p>
            <a:endParaRPr lang="nl-NL" sz="36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r>
              <a:rPr lang="nl-NL" sz="2800" i="1" u="sng">
                <a:solidFill>
                  <a:srgbClr val="387038"/>
                </a:solidFill>
                <a:latin typeface="Century Gothic" panose="020B0502020202020204" pitchFamily="34" charset="0"/>
                <a:cs typeface="Times New Roman"/>
              </a:rPr>
              <a:t>Het aantal</a:t>
            </a:r>
            <a:r>
              <a:rPr lang="nl-NL" sz="2800" i="1">
                <a:solidFill>
                  <a:srgbClr val="387038"/>
                </a:solidFill>
                <a:latin typeface="Century Gothic" panose="020B0502020202020204" pitchFamily="34" charset="0"/>
                <a:cs typeface="Times New Roman"/>
              </a:rPr>
              <a:t> spelers in een korfbalteam is 8.</a:t>
            </a:r>
            <a:endParaRPr lang="nl-NL" sz="2800" i="1">
              <a:solidFill>
                <a:srgbClr val="00B050"/>
              </a:solidFill>
              <a:latin typeface="Century Gothic" panose="020B0502020202020204" pitchFamily="34" charset="0"/>
            </a:endParaRPr>
          </a:p>
        </p:txBody>
      </p:sp>
      <p:pic>
        <p:nvPicPr>
          <p:cNvPr id="3" name="Afbeelding 2">
            <a:extLst>
              <a:ext uri="{FF2B5EF4-FFF2-40B4-BE49-F238E27FC236}">
                <a16:creationId xmlns:a16="http://schemas.microsoft.com/office/drawing/2014/main" id="{D0968B42-9338-DF5B-69E2-70F02F5F0103}"/>
              </a:ext>
            </a:extLst>
          </p:cNvPr>
          <p:cNvPicPr>
            <a:picLocks noChangeAspect="1"/>
          </p:cNvPicPr>
          <p:nvPr/>
        </p:nvPicPr>
        <p:blipFill>
          <a:blip r:embed="rId3"/>
          <a:stretch>
            <a:fillRect/>
          </a:stretch>
        </p:blipFill>
        <p:spPr>
          <a:xfrm>
            <a:off x="1109662" y="2512810"/>
            <a:ext cx="6924675" cy="3009900"/>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11 – 11 maart 2025</a:t>
            </a:r>
          </a:p>
          <a:p>
            <a:r>
              <a:rPr lang="nl-NL">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ploeg</a:t>
            </a:r>
          </a:p>
        </p:txBody>
      </p:sp>
      <p:pic>
        <p:nvPicPr>
          <p:cNvPr id="12" name="Afbeelding 11">
            <a:extLst>
              <a:ext uri="{FF2B5EF4-FFF2-40B4-BE49-F238E27FC236}">
                <a16:creationId xmlns:a16="http://schemas.microsoft.com/office/drawing/2014/main" id="{C1FC1994-8D1F-29DD-0D80-A3A93D65C889}"/>
              </a:ext>
            </a:extLst>
          </p:cNvPr>
          <p:cNvPicPr>
            <a:picLocks noChangeAspect="1"/>
          </p:cNvPicPr>
          <p:nvPr/>
        </p:nvPicPr>
        <p:blipFill>
          <a:blip r:embed="rId3"/>
          <a:stretch>
            <a:fillRect/>
          </a:stretch>
        </p:blipFill>
        <p:spPr>
          <a:xfrm>
            <a:off x="611560" y="1204381"/>
            <a:ext cx="8046640" cy="5604625"/>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persoon, kleding, Menselijk gezicht, glimlach&#10;&#10;Automatisch gegenereerde beschrijving">
            <a:extLst>
              <a:ext uri="{FF2B5EF4-FFF2-40B4-BE49-F238E27FC236}">
                <a16:creationId xmlns:a16="http://schemas.microsoft.com/office/drawing/2014/main" id="{D28C3A56-6085-DC43-ADA6-0206B2B0985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19672" y="1299502"/>
            <a:ext cx="5256584" cy="5256584"/>
          </a:xfrm>
          <a:prstGeom prst="rect">
            <a:avLst/>
          </a:prstGeom>
        </p:spPr>
      </p:pic>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bestaan uit</a:t>
            </a:r>
          </a:p>
        </p:txBody>
      </p:sp>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gemengd</a:t>
            </a:r>
          </a:p>
        </p:txBody>
      </p:sp>
      <p:pic>
        <p:nvPicPr>
          <p:cNvPr id="5" name="Afbeelding 4">
            <a:extLst>
              <a:ext uri="{FF2B5EF4-FFF2-40B4-BE49-F238E27FC236}">
                <a16:creationId xmlns:a16="http://schemas.microsoft.com/office/drawing/2014/main" id="{BA7DB9F1-8528-D6D0-F445-9DD26667FFA1}"/>
              </a:ext>
            </a:extLst>
          </p:cNvPr>
          <p:cNvPicPr>
            <a:picLocks noChangeAspect="1"/>
          </p:cNvPicPr>
          <p:nvPr/>
        </p:nvPicPr>
        <p:blipFill>
          <a:blip r:embed="rId3"/>
          <a:stretch>
            <a:fillRect/>
          </a:stretch>
        </p:blipFill>
        <p:spPr>
          <a:xfrm>
            <a:off x="2570930" y="1657890"/>
            <a:ext cx="1333500" cy="1847850"/>
          </a:xfrm>
          <a:prstGeom prst="rect">
            <a:avLst/>
          </a:prstGeom>
        </p:spPr>
      </p:pic>
      <p:pic>
        <p:nvPicPr>
          <p:cNvPr id="9" name="Afbeelding 8">
            <a:extLst>
              <a:ext uri="{FF2B5EF4-FFF2-40B4-BE49-F238E27FC236}">
                <a16:creationId xmlns:a16="http://schemas.microsoft.com/office/drawing/2014/main" id="{05777014-2BBE-CE7A-9C33-7C8E44D2CDD3}"/>
              </a:ext>
            </a:extLst>
          </p:cNvPr>
          <p:cNvPicPr>
            <a:picLocks noChangeAspect="1"/>
          </p:cNvPicPr>
          <p:nvPr/>
        </p:nvPicPr>
        <p:blipFill>
          <a:blip r:embed="rId4"/>
          <a:stretch>
            <a:fillRect/>
          </a:stretch>
        </p:blipFill>
        <p:spPr>
          <a:xfrm>
            <a:off x="1678811" y="2481262"/>
            <a:ext cx="1095375" cy="1895475"/>
          </a:xfrm>
          <a:prstGeom prst="rect">
            <a:avLst/>
          </a:prstGeom>
        </p:spPr>
      </p:pic>
      <p:pic>
        <p:nvPicPr>
          <p:cNvPr id="11" name="Afbeelding 10">
            <a:extLst>
              <a:ext uri="{FF2B5EF4-FFF2-40B4-BE49-F238E27FC236}">
                <a16:creationId xmlns:a16="http://schemas.microsoft.com/office/drawing/2014/main" id="{B002F52D-BAA2-141F-7F55-E0BA6CB39A42}"/>
              </a:ext>
            </a:extLst>
          </p:cNvPr>
          <p:cNvPicPr>
            <a:picLocks noChangeAspect="1"/>
          </p:cNvPicPr>
          <p:nvPr/>
        </p:nvPicPr>
        <p:blipFill>
          <a:blip r:embed="rId4"/>
          <a:stretch>
            <a:fillRect/>
          </a:stretch>
        </p:blipFill>
        <p:spPr>
          <a:xfrm>
            <a:off x="2829647" y="4077072"/>
            <a:ext cx="1095375" cy="1895475"/>
          </a:xfrm>
          <a:prstGeom prst="rect">
            <a:avLst/>
          </a:prstGeom>
        </p:spPr>
      </p:pic>
      <p:pic>
        <p:nvPicPr>
          <p:cNvPr id="13" name="Afbeelding 12">
            <a:extLst>
              <a:ext uri="{FF2B5EF4-FFF2-40B4-BE49-F238E27FC236}">
                <a16:creationId xmlns:a16="http://schemas.microsoft.com/office/drawing/2014/main" id="{82020A73-4F1E-6BAB-88D4-B10AD22319F1}"/>
              </a:ext>
            </a:extLst>
          </p:cNvPr>
          <p:cNvPicPr>
            <a:picLocks noChangeAspect="1"/>
          </p:cNvPicPr>
          <p:nvPr/>
        </p:nvPicPr>
        <p:blipFill>
          <a:blip r:embed="rId4"/>
          <a:stretch>
            <a:fillRect/>
          </a:stretch>
        </p:blipFill>
        <p:spPr>
          <a:xfrm>
            <a:off x="5825383" y="1512224"/>
            <a:ext cx="1095375" cy="1895475"/>
          </a:xfrm>
          <a:prstGeom prst="rect">
            <a:avLst/>
          </a:prstGeom>
        </p:spPr>
      </p:pic>
      <p:pic>
        <p:nvPicPr>
          <p:cNvPr id="14" name="Afbeelding 13">
            <a:extLst>
              <a:ext uri="{FF2B5EF4-FFF2-40B4-BE49-F238E27FC236}">
                <a16:creationId xmlns:a16="http://schemas.microsoft.com/office/drawing/2014/main" id="{D2AD30AF-9268-AF78-6D40-EA71BE9C37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92420" y="2348880"/>
            <a:ext cx="1335140" cy="1847248"/>
          </a:xfrm>
          <a:prstGeom prst="rect">
            <a:avLst/>
          </a:prstGeom>
        </p:spPr>
      </p:pic>
      <p:pic>
        <p:nvPicPr>
          <p:cNvPr id="15" name="Afbeelding 14">
            <a:extLst>
              <a:ext uri="{FF2B5EF4-FFF2-40B4-BE49-F238E27FC236}">
                <a16:creationId xmlns:a16="http://schemas.microsoft.com/office/drawing/2014/main" id="{1CC10619-B12B-DF4F-DF94-7B67D31F6C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70841" y="4231447"/>
            <a:ext cx="1335140" cy="1847248"/>
          </a:xfrm>
          <a:prstGeom prst="rect">
            <a:avLst/>
          </a:prstGeom>
        </p:spPr>
      </p:pic>
      <p:pic>
        <p:nvPicPr>
          <p:cNvPr id="16" name="Afbeelding 15">
            <a:extLst>
              <a:ext uri="{FF2B5EF4-FFF2-40B4-BE49-F238E27FC236}">
                <a16:creationId xmlns:a16="http://schemas.microsoft.com/office/drawing/2014/main" id="{F37A2E1C-0635-ED74-4EB0-C14854C58E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50940" y="3488214"/>
            <a:ext cx="1335140" cy="1847248"/>
          </a:xfrm>
          <a:prstGeom prst="rect">
            <a:avLst/>
          </a:prstGeom>
        </p:spPr>
      </p:pic>
      <p:pic>
        <p:nvPicPr>
          <p:cNvPr id="17" name="Afbeelding 16">
            <a:extLst>
              <a:ext uri="{FF2B5EF4-FFF2-40B4-BE49-F238E27FC236}">
                <a16:creationId xmlns:a16="http://schemas.microsoft.com/office/drawing/2014/main" id="{275FCE4F-0316-ECF9-0DC5-9A853A50F49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02253" y="1910045"/>
            <a:ext cx="1097375" cy="1896020"/>
          </a:xfrm>
          <a:prstGeom prst="rect">
            <a:avLst/>
          </a:prstGeom>
        </p:spPr>
      </p:pic>
    </p:spTree>
    <p:extLst>
      <p:ext uri="{BB962C8B-B14F-4D97-AF65-F5344CB8AC3E}">
        <p14:creationId xmlns:p14="http://schemas.microsoft.com/office/powerpoint/2010/main" val="164643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strijden tegen</a:t>
            </a:r>
          </a:p>
        </p:txBody>
      </p:sp>
      <p:pic>
        <p:nvPicPr>
          <p:cNvPr id="4" name="Afbeelding 3" descr="Afbeelding met silhouet, basketbal, zwart-wit&#10;&#10;Automatisch gegenereerde beschrijving">
            <a:extLst>
              <a:ext uri="{FF2B5EF4-FFF2-40B4-BE49-F238E27FC236}">
                <a16:creationId xmlns:a16="http://schemas.microsoft.com/office/drawing/2014/main" id="{810402F7-001C-74B4-07E8-002940E823B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23728" y="1340768"/>
            <a:ext cx="4042673" cy="5169659"/>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aantal</a:t>
            </a:r>
          </a:p>
        </p:txBody>
      </p:sp>
      <p:pic>
        <p:nvPicPr>
          <p:cNvPr id="2" name="Afbeelding 1">
            <a:extLst>
              <a:ext uri="{FF2B5EF4-FFF2-40B4-BE49-F238E27FC236}">
                <a16:creationId xmlns:a16="http://schemas.microsoft.com/office/drawing/2014/main" id="{B438FCF9-9BEC-DAE5-1869-23F3F92EEA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145" y="2982615"/>
            <a:ext cx="1097375" cy="1896020"/>
          </a:xfrm>
          <a:prstGeom prst="rect">
            <a:avLst/>
          </a:prstGeom>
        </p:spPr>
      </p:pic>
      <p:pic>
        <p:nvPicPr>
          <p:cNvPr id="4" name="Afbeelding 3">
            <a:extLst>
              <a:ext uri="{FF2B5EF4-FFF2-40B4-BE49-F238E27FC236}">
                <a16:creationId xmlns:a16="http://schemas.microsoft.com/office/drawing/2014/main" id="{9351CE04-10EF-C3E9-9C6C-12CA1533CE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60221" y="2982615"/>
            <a:ext cx="1097375" cy="1896020"/>
          </a:xfrm>
          <a:prstGeom prst="rect">
            <a:avLst/>
          </a:prstGeom>
        </p:spPr>
      </p:pic>
      <p:pic>
        <p:nvPicPr>
          <p:cNvPr id="10" name="Afbeelding 9">
            <a:extLst>
              <a:ext uri="{FF2B5EF4-FFF2-40B4-BE49-F238E27FC236}">
                <a16:creationId xmlns:a16="http://schemas.microsoft.com/office/drawing/2014/main" id="{E66AF3E4-EBEA-2FE4-E5DA-426D55917E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4949" y="2956204"/>
            <a:ext cx="1097375" cy="1896020"/>
          </a:xfrm>
          <a:prstGeom prst="rect">
            <a:avLst/>
          </a:prstGeom>
        </p:spPr>
      </p:pic>
      <p:pic>
        <p:nvPicPr>
          <p:cNvPr id="11" name="Afbeelding 10">
            <a:extLst>
              <a:ext uri="{FF2B5EF4-FFF2-40B4-BE49-F238E27FC236}">
                <a16:creationId xmlns:a16="http://schemas.microsoft.com/office/drawing/2014/main" id="{51B69F40-1394-F09C-125C-AA2C7F57A0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0440" y="2968148"/>
            <a:ext cx="1097375" cy="1896020"/>
          </a:xfrm>
          <a:prstGeom prst="rect">
            <a:avLst/>
          </a:prstGeom>
        </p:spPr>
      </p:pic>
      <p:pic>
        <p:nvPicPr>
          <p:cNvPr id="12" name="Afbeelding 11">
            <a:extLst>
              <a:ext uri="{FF2B5EF4-FFF2-40B4-BE49-F238E27FC236}">
                <a16:creationId xmlns:a16="http://schemas.microsoft.com/office/drawing/2014/main" id="{8C5AEFE6-1F8F-7B52-8D45-301AC992A7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71861" y="2992534"/>
            <a:ext cx="1329043" cy="1847248"/>
          </a:xfrm>
          <a:prstGeom prst="rect">
            <a:avLst/>
          </a:prstGeom>
        </p:spPr>
      </p:pic>
      <p:pic>
        <p:nvPicPr>
          <p:cNvPr id="13" name="Afbeelding 12">
            <a:extLst>
              <a:ext uri="{FF2B5EF4-FFF2-40B4-BE49-F238E27FC236}">
                <a16:creationId xmlns:a16="http://schemas.microsoft.com/office/drawing/2014/main" id="{CAE86354-628E-B71C-C7D5-F4602372EF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2274" y="2993243"/>
            <a:ext cx="1329043" cy="1847248"/>
          </a:xfrm>
          <a:prstGeom prst="rect">
            <a:avLst/>
          </a:prstGeom>
        </p:spPr>
      </p:pic>
      <p:pic>
        <p:nvPicPr>
          <p:cNvPr id="14" name="Afbeelding 13">
            <a:extLst>
              <a:ext uri="{FF2B5EF4-FFF2-40B4-BE49-F238E27FC236}">
                <a16:creationId xmlns:a16="http://schemas.microsoft.com/office/drawing/2014/main" id="{7E0D2AC3-1DB1-461B-78B6-3A154B63730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16185" y="3031387"/>
            <a:ext cx="1317144" cy="1847248"/>
          </a:xfrm>
          <a:prstGeom prst="rect">
            <a:avLst/>
          </a:prstGeom>
        </p:spPr>
      </p:pic>
      <p:pic>
        <p:nvPicPr>
          <p:cNvPr id="15" name="Afbeelding 14">
            <a:extLst>
              <a:ext uri="{FF2B5EF4-FFF2-40B4-BE49-F238E27FC236}">
                <a16:creationId xmlns:a16="http://schemas.microsoft.com/office/drawing/2014/main" id="{A725CB2D-EB02-9939-1D70-6708526AC7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4783" y="2934253"/>
            <a:ext cx="1329043" cy="1847248"/>
          </a:xfrm>
          <a:prstGeom prst="rect">
            <a:avLst/>
          </a:prstGeom>
        </p:spPr>
      </p:pic>
      <p:sp>
        <p:nvSpPr>
          <p:cNvPr id="17" name="Rechteraccolade 16">
            <a:extLst>
              <a:ext uri="{FF2B5EF4-FFF2-40B4-BE49-F238E27FC236}">
                <a16:creationId xmlns:a16="http://schemas.microsoft.com/office/drawing/2014/main" id="{0A9BA27E-C807-25F6-743B-4BF3FEE87409}"/>
              </a:ext>
            </a:extLst>
          </p:cNvPr>
          <p:cNvSpPr/>
          <p:nvPr/>
        </p:nvSpPr>
        <p:spPr>
          <a:xfrm rot="5400000">
            <a:off x="4050133" y="1466974"/>
            <a:ext cx="1095771" cy="7724826"/>
          </a:xfrm>
          <a:prstGeom prst="rightBrace">
            <a:avLst>
              <a:gd name="adj1" fmla="val 0"/>
              <a:gd name="adj2" fmla="val 5000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nl-NL"/>
          </a:p>
        </p:txBody>
      </p:sp>
      <p:sp>
        <p:nvSpPr>
          <p:cNvPr id="18" name="Tekstvak 17">
            <a:extLst>
              <a:ext uri="{FF2B5EF4-FFF2-40B4-BE49-F238E27FC236}">
                <a16:creationId xmlns:a16="http://schemas.microsoft.com/office/drawing/2014/main" id="{4CB8DA15-9164-E652-597E-D64E037D7FFB}"/>
              </a:ext>
            </a:extLst>
          </p:cNvPr>
          <p:cNvSpPr txBox="1"/>
          <p:nvPr/>
        </p:nvSpPr>
        <p:spPr>
          <a:xfrm>
            <a:off x="3851920" y="5969635"/>
            <a:ext cx="1819941" cy="707886"/>
          </a:xfrm>
          <a:prstGeom prst="rect">
            <a:avLst/>
          </a:prstGeom>
          <a:noFill/>
        </p:spPr>
        <p:txBody>
          <a:bodyPr wrap="square" rtlCol="0">
            <a:spAutoFit/>
          </a:bodyPr>
          <a:lstStyle/>
          <a:p>
            <a:r>
              <a:rPr lang="nl-NL" sz="4000"/>
              <a:t>     8</a:t>
            </a:r>
          </a:p>
        </p:txBody>
      </p:sp>
    </p:spTree>
    <p:extLst>
      <p:ext uri="{BB962C8B-B14F-4D97-AF65-F5344CB8AC3E}">
        <p14:creationId xmlns:p14="http://schemas.microsoft.com/office/powerpoint/2010/main" val="2452007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werpen</a:t>
            </a:r>
          </a:p>
        </p:txBody>
      </p:sp>
      <p:pic>
        <p:nvPicPr>
          <p:cNvPr id="3" name="Afbeelding 2" descr="Afbeelding met persoon, hemel, buitenshuis, voetbal&#10;&#10;Automatisch gegenereerde beschrijving">
            <a:extLst>
              <a:ext uri="{FF2B5EF4-FFF2-40B4-BE49-F238E27FC236}">
                <a16:creationId xmlns:a16="http://schemas.microsoft.com/office/drawing/2014/main" id="{D7B478C2-A9E4-D907-87E3-5DB5E85DD94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9592" y="1556792"/>
            <a:ext cx="7056784" cy="4713933"/>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atleet</a:t>
            </a:r>
          </a:p>
        </p:txBody>
      </p:sp>
      <p:sp>
        <p:nvSpPr>
          <p:cNvPr id="11" name="Tekstvak 10">
            <a:extLst>
              <a:ext uri="{FF2B5EF4-FFF2-40B4-BE49-F238E27FC236}">
                <a16:creationId xmlns:a16="http://schemas.microsoft.com/office/drawing/2014/main" id="{EEC888D8-4531-B2B1-A4F3-663FA029AD77}"/>
              </a:ext>
            </a:extLst>
          </p:cNvPr>
          <p:cNvSpPr txBox="1"/>
          <p:nvPr/>
        </p:nvSpPr>
        <p:spPr>
          <a:xfrm>
            <a:off x="611560" y="6288891"/>
            <a:ext cx="6048672" cy="646331"/>
          </a:xfrm>
          <a:prstGeom prst="rect">
            <a:avLst/>
          </a:prstGeom>
          <a:noFill/>
        </p:spPr>
        <p:txBody>
          <a:bodyPr wrap="square">
            <a:spAutoFit/>
          </a:bodyPr>
          <a:lstStyle/>
          <a:p>
            <a:r>
              <a:rPr lang="nl-NL">
                <a:hlinkClick r:id="rId3"/>
              </a:rPr>
              <a:t>https://schooltv.nl/video-item/het-klokhuis-korfbal</a:t>
            </a:r>
            <a:endParaRPr lang="nl-NL"/>
          </a:p>
          <a:p>
            <a:endParaRPr lang="nl-NL"/>
          </a:p>
        </p:txBody>
      </p:sp>
      <p:pic>
        <p:nvPicPr>
          <p:cNvPr id="2" name="Afbeelding 1">
            <a:extLst>
              <a:ext uri="{FF2B5EF4-FFF2-40B4-BE49-F238E27FC236}">
                <a16:creationId xmlns:a16="http://schemas.microsoft.com/office/drawing/2014/main" id="{3CAFA0C7-FE68-3CA6-4A2C-689F2A6EF1C9}"/>
              </a:ext>
            </a:extLst>
          </p:cNvPr>
          <p:cNvPicPr>
            <a:picLocks noChangeAspect="1"/>
          </p:cNvPicPr>
          <p:nvPr/>
        </p:nvPicPr>
        <p:blipFill>
          <a:blip r:embed="rId4"/>
          <a:stretch>
            <a:fillRect/>
          </a:stretch>
        </p:blipFill>
        <p:spPr>
          <a:xfrm>
            <a:off x="764767" y="1702130"/>
            <a:ext cx="3420152" cy="2286198"/>
          </a:xfrm>
          <a:prstGeom prst="rect">
            <a:avLst/>
          </a:prstGeom>
        </p:spPr>
      </p:pic>
      <p:pic>
        <p:nvPicPr>
          <p:cNvPr id="3" name="Afbeelding 2">
            <a:extLst>
              <a:ext uri="{FF2B5EF4-FFF2-40B4-BE49-F238E27FC236}">
                <a16:creationId xmlns:a16="http://schemas.microsoft.com/office/drawing/2014/main" id="{5AC0972E-F9B1-D34E-1384-78ADA7255C60}"/>
              </a:ext>
            </a:extLst>
          </p:cNvPr>
          <p:cNvPicPr>
            <a:picLocks noChangeAspect="1"/>
          </p:cNvPicPr>
          <p:nvPr/>
        </p:nvPicPr>
        <p:blipFill>
          <a:blip r:embed="rId5"/>
          <a:stretch>
            <a:fillRect/>
          </a:stretch>
        </p:blipFill>
        <p:spPr>
          <a:xfrm>
            <a:off x="4611798" y="2845229"/>
            <a:ext cx="4096867" cy="2804403"/>
          </a:xfrm>
          <a:prstGeom prst="rect">
            <a:avLst/>
          </a:prstGeom>
        </p:spPr>
      </p:pic>
    </p:spTree>
    <p:extLst>
      <p:ext uri="{BB962C8B-B14F-4D97-AF65-F5344CB8AC3E}">
        <p14:creationId xmlns:p14="http://schemas.microsoft.com/office/powerpoint/2010/main" val="385290710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0CB10C-5349-4AE6-94B8-BB73137AD164}">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D92D59E-A0A8-4DB4-9CFE-83E44CC6CC9A}">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8CE2BE1-0635-47B5-B355-0D964A093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654</Words>
  <Application>Microsoft Office PowerPoint</Application>
  <PresentationFormat>Diavoorstelling (4:3)</PresentationFormat>
  <Paragraphs>146</Paragraphs>
  <Slides>17</Slides>
  <Notes>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Arial</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1</cp:revision>
  <dcterms:created xsi:type="dcterms:W3CDTF">2021-06-08T06:13:59Z</dcterms:created>
  <dcterms:modified xsi:type="dcterms:W3CDTF">2025-03-11T10:09:07Z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