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77" r:id="rId7"/>
    <p:sldId id="1476" r:id="rId8"/>
    <p:sldId id="1519" r:id="rId9"/>
    <p:sldId id="1478" r:id="rId10"/>
    <p:sldId id="1479" r:id="rId11"/>
    <p:sldId id="1460" r:id="rId12"/>
    <p:sldId id="1475" r:id="rId13"/>
    <p:sldId id="934" r:id="rId14"/>
    <p:sldId id="1511" r:id="rId15"/>
    <p:sldId id="1530" r:id="rId16"/>
    <p:sldId id="1531" r:id="rId17"/>
    <p:sldId id="1512" r:id="rId18"/>
    <p:sldId id="1532" r:id="rId19"/>
    <p:sldId id="1516" r:id="rId20"/>
    <p:sldId id="1474"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76"/>
            <p14:sldId id="1519"/>
            <p14:sldId id="1478"/>
            <p14:sldId id="1479"/>
            <p14:sldId id="1460"/>
            <p14:sldId id="1475"/>
            <p14:sldId id="934"/>
            <p14:sldId id="1511"/>
            <p14:sldId id="1530"/>
            <p14:sldId id="1531"/>
            <p14:sldId id="1512"/>
            <p14:sldId id="1532"/>
            <p14:sldId id="1516"/>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1B65B-BB4D-49CE-A55F-5D4CBB4B71AE}" v="947" dt="2025-03-03T20:27:38.028"/>
    <p1510:client id="{D92E946D-E8AD-409B-BF22-91FC47FF3F62}" v="79" dt="2025-03-04T10:19:12.84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8645" autoAdjust="0"/>
  </p:normalViewPr>
  <p:slideViewPr>
    <p:cSldViewPr>
      <p:cViewPr varScale="1">
        <p:scale>
          <a:sx n="70" d="100"/>
          <a:sy n="70" d="100"/>
        </p:scale>
        <p:origin x="141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8BD1B65B-BB4D-49CE-A55F-5D4CBB4B71AE}"/>
    <pc:docChg chg="undo custSel addSld delSld modSld sldOrd modSection">
      <pc:chgData name="Vrielink, Francis" userId="3d258d00-cfd8-41c5-9f04-1a5a39faef2f" providerId="ADAL" clId="{8BD1B65B-BB4D-49CE-A55F-5D4CBB4B71AE}" dt="2025-03-03T20:27:22.458" v="5149" actId="1076"/>
      <pc:docMkLst>
        <pc:docMk/>
      </pc:docMkLst>
      <pc:sldChg chg="modSp mod modNotesTx">
        <pc:chgData name="Vrielink, Francis" userId="3d258d00-cfd8-41c5-9f04-1a5a39faef2f" providerId="ADAL" clId="{8BD1B65B-BB4D-49CE-A55F-5D4CBB4B71AE}" dt="2025-03-03T20:23:45.535" v="5126" actId="207"/>
        <pc:sldMkLst>
          <pc:docMk/>
          <pc:sldMk cId="2189114603" sldId="1437"/>
        </pc:sldMkLst>
        <pc:spChg chg="mod">
          <ac:chgData name="Vrielink, Francis" userId="3d258d00-cfd8-41c5-9f04-1a5a39faef2f" providerId="ADAL" clId="{8BD1B65B-BB4D-49CE-A55F-5D4CBB4B71AE}" dt="2025-03-03T20:23:45.535" v="5126" actId="207"/>
          <ac:spMkLst>
            <pc:docMk/>
            <pc:sldMk cId="2189114603" sldId="1437"/>
            <ac:spMk id="3" creationId="{00000000-0000-0000-0000-000000000000}"/>
          </ac:spMkLst>
        </pc:spChg>
      </pc:sldChg>
      <pc:sldChg chg="addSp delSp modSp mod ord">
        <pc:chgData name="Vrielink, Francis" userId="3d258d00-cfd8-41c5-9f04-1a5a39faef2f" providerId="ADAL" clId="{8BD1B65B-BB4D-49CE-A55F-5D4CBB4B71AE}" dt="2025-03-03T20:26:44.438" v="5139" actId="1076"/>
        <pc:sldMkLst>
          <pc:docMk/>
          <pc:sldMk cId="3852907103" sldId="1460"/>
        </pc:sldMkLst>
        <pc:spChg chg="mod">
          <ac:chgData name="Vrielink, Francis" userId="3d258d00-cfd8-41c5-9f04-1a5a39faef2f" providerId="ADAL" clId="{8BD1B65B-BB4D-49CE-A55F-5D4CBB4B71AE}" dt="2025-03-03T17:38:09.621" v="74" actId="20577"/>
          <ac:spMkLst>
            <pc:docMk/>
            <pc:sldMk cId="3852907103" sldId="1460"/>
            <ac:spMk id="6" creationId="{00000000-0000-0000-0000-000000000000}"/>
          </ac:spMkLst>
        </pc:spChg>
        <pc:picChg chg="add del mod">
          <ac:chgData name="Vrielink, Francis" userId="3d258d00-cfd8-41c5-9f04-1a5a39faef2f" providerId="ADAL" clId="{8BD1B65B-BB4D-49CE-A55F-5D4CBB4B71AE}" dt="2025-03-03T19:32:00.976" v="4181" actId="478"/>
          <ac:picMkLst>
            <pc:docMk/>
            <pc:sldMk cId="3852907103" sldId="1460"/>
            <ac:picMk id="2" creationId="{F5F97292-68EC-DD16-96DB-C27DC9865FCC}"/>
          </ac:picMkLst>
        </pc:picChg>
        <pc:picChg chg="add mod">
          <ac:chgData name="Vrielink, Francis" userId="3d258d00-cfd8-41c5-9f04-1a5a39faef2f" providerId="ADAL" clId="{8BD1B65B-BB4D-49CE-A55F-5D4CBB4B71AE}" dt="2025-03-03T20:26:44.438" v="5139" actId="1076"/>
          <ac:picMkLst>
            <pc:docMk/>
            <pc:sldMk cId="3852907103" sldId="1460"/>
            <ac:picMk id="3" creationId="{36309E61-C54A-F6C9-16A1-A9DF120A1919}"/>
          </ac:picMkLst>
        </pc:picChg>
        <pc:picChg chg="add del mod">
          <ac:chgData name="Vrielink, Francis" userId="3d258d00-cfd8-41c5-9f04-1a5a39faef2f" providerId="ADAL" clId="{8BD1B65B-BB4D-49CE-A55F-5D4CBB4B71AE}" dt="2025-03-03T19:36:00.271" v="4208" actId="478"/>
          <ac:picMkLst>
            <pc:docMk/>
            <pc:sldMk cId="3852907103" sldId="1460"/>
            <ac:picMk id="4" creationId="{59F8D641-3EBE-7506-07EB-9365E1DC7D26}"/>
          </ac:picMkLst>
        </pc:picChg>
        <pc:picChg chg="add del mod">
          <ac:chgData name="Vrielink, Francis" userId="3d258d00-cfd8-41c5-9f04-1a5a39faef2f" providerId="ADAL" clId="{8BD1B65B-BB4D-49CE-A55F-5D4CBB4B71AE}" dt="2025-03-03T19:34:29.769" v="4195" actId="478"/>
          <ac:picMkLst>
            <pc:docMk/>
            <pc:sldMk cId="3852907103" sldId="1460"/>
            <ac:picMk id="7" creationId="{D4902DD1-8ECA-026C-A631-5C2D4CB03147}"/>
          </ac:picMkLst>
        </pc:picChg>
        <pc:picChg chg="add mod">
          <ac:chgData name="Vrielink, Francis" userId="3d258d00-cfd8-41c5-9f04-1a5a39faef2f" providerId="ADAL" clId="{8BD1B65B-BB4D-49CE-A55F-5D4CBB4B71AE}" dt="2025-03-03T19:36:06.533" v="4212" actId="1076"/>
          <ac:picMkLst>
            <pc:docMk/>
            <pc:sldMk cId="3852907103" sldId="1460"/>
            <ac:picMk id="9" creationId="{1BE6ABC5-D114-F665-FC36-F5F433BFF0A4}"/>
          </ac:picMkLst>
        </pc:picChg>
        <pc:picChg chg="add mod">
          <ac:chgData name="Vrielink, Francis" userId="3d258d00-cfd8-41c5-9f04-1a5a39faef2f" providerId="ADAL" clId="{8BD1B65B-BB4D-49CE-A55F-5D4CBB4B71AE}" dt="2025-03-03T19:40:50.022" v="4273" actId="1076"/>
          <ac:picMkLst>
            <pc:docMk/>
            <pc:sldMk cId="3852907103" sldId="1460"/>
            <ac:picMk id="11" creationId="{04F40F3D-87D6-F286-DE94-531FE69E7774}"/>
          </ac:picMkLst>
        </pc:picChg>
      </pc:sldChg>
      <pc:sldChg chg="addSp delSp modSp mod">
        <pc:chgData name="Vrielink, Francis" userId="3d258d00-cfd8-41c5-9f04-1a5a39faef2f" providerId="ADAL" clId="{8BD1B65B-BB4D-49CE-A55F-5D4CBB4B71AE}" dt="2025-03-03T20:16:13.079" v="4965" actId="1076"/>
        <pc:sldMkLst>
          <pc:docMk/>
          <pc:sldMk cId="3978205201" sldId="1474"/>
        </pc:sldMkLst>
        <pc:spChg chg="mod">
          <ac:chgData name="Vrielink, Francis" userId="3d258d00-cfd8-41c5-9f04-1a5a39faef2f" providerId="ADAL" clId="{8BD1B65B-BB4D-49CE-A55F-5D4CBB4B71AE}" dt="2025-03-03T20:14:20.540" v="4893" actId="313"/>
          <ac:spMkLst>
            <pc:docMk/>
            <pc:sldMk cId="3978205201" sldId="1474"/>
            <ac:spMk id="10" creationId="{53A896E9-F098-44DA-A15A-0BB6C51751F4}"/>
          </ac:spMkLst>
        </pc:spChg>
        <pc:picChg chg="add mod">
          <ac:chgData name="Vrielink, Francis" userId="3d258d00-cfd8-41c5-9f04-1a5a39faef2f" providerId="ADAL" clId="{8BD1B65B-BB4D-49CE-A55F-5D4CBB4B71AE}" dt="2025-03-03T20:16:13.079" v="4965" actId="1076"/>
          <ac:picMkLst>
            <pc:docMk/>
            <pc:sldMk cId="3978205201" sldId="1474"/>
            <ac:picMk id="3" creationId="{D959192F-F65D-AE3F-48AC-7F3ECF1F96DE}"/>
          </ac:picMkLst>
        </pc:picChg>
        <pc:picChg chg="del">
          <ac:chgData name="Vrielink, Francis" userId="3d258d00-cfd8-41c5-9f04-1a5a39faef2f" providerId="ADAL" clId="{8BD1B65B-BB4D-49CE-A55F-5D4CBB4B71AE}" dt="2025-03-03T20:16:07.956" v="4962" actId="478"/>
          <ac:picMkLst>
            <pc:docMk/>
            <pc:sldMk cId="3978205201" sldId="1474"/>
            <ac:picMk id="6" creationId="{B5647BC8-A10A-4B97-882E-BEF8EA633468}"/>
          </ac:picMkLst>
        </pc:picChg>
      </pc:sldChg>
      <pc:sldChg chg="addSp modSp mod">
        <pc:chgData name="Vrielink, Francis" userId="3d258d00-cfd8-41c5-9f04-1a5a39faef2f" providerId="ADAL" clId="{8BD1B65B-BB4D-49CE-A55F-5D4CBB4B71AE}" dt="2025-03-03T19:48:29.803" v="4279" actId="1076"/>
        <pc:sldMkLst>
          <pc:docMk/>
          <pc:sldMk cId="4207872812" sldId="1475"/>
        </pc:sldMkLst>
        <pc:spChg chg="add mod">
          <ac:chgData name="Vrielink, Francis" userId="3d258d00-cfd8-41c5-9f04-1a5a39faef2f" providerId="ADAL" clId="{8BD1B65B-BB4D-49CE-A55F-5D4CBB4B71AE}" dt="2025-03-03T18:40:14.087" v="3148" actId="20577"/>
          <ac:spMkLst>
            <pc:docMk/>
            <pc:sldMk cId="4207872812" sldId="1475"/>
            <ac:spMk id="3" creationId="{2B8D59AE-9899-A1AD-4A6B-98CA47A565C6}"/>
          </ac:spMkLst>
        </pc:spChg>
        <pc:spChg chg="mod">
          <ac:chgData name="Vrielink, Francis" userId="3d258d00-cfd8-41c5-9f04-1a5a39faef2f" providerId="ADAL" clId="{8BD1B65B-BB4D-49CE-A55F-5D4CBB4B71AE}" dt="2025-03-03T17:38:23.398" v="86" actId="20577"/>
          <ac:spMkLst>
            <pc:docMk/>
            <pc:sldMk cId="4207872812" sldId="1475"/>
            <ac:spMk id="6" creationId="{00000000-0000-0000-0000-000000000000}"/>
          </ac:spMkLst>
        </pc:spChg>
        <pc:picChg chg="add mod">
          <ac:chgData name="Vrielink, Francis" userId="3d258d00-cfd8-41c5-9f04-1a5a39faef2f" providerId="ADAL" clId="{8BD1B65B-BB4D-49CE-A55F-5D4CBB4B71AE}" dt="2025-03-03T19:48:29.803" v="4279" actId="1076"/>
          <ac:picMkLst>
            <pc:docMk/>
            <pc:sldMk cId="4207872812" sldId="1475"/>
            <ac:picMk id="5" creationId="{073E56B3-9863-26D4-10C4-790A96B7858B}"/>
          </ac:picMkLst>
        </pc:picChg>
      </pc:sldChg>
      <pc:sldChg chg="addSp modSp mod ord">
        <pc:chgData name="Vrielink, Francis" userId="3d258d00-cfd8-41c5-9f04-1a5a39faef2f" providerId="ADAL" clId="{8BD1B65B-BB4D-49CE-A55F-5D4CBB4B71AE}" dt="2025-03-03T19:12:58.121" v="4123" actId="1076"/>
        <pc:sldMkLst>
          <pc:docMk/>
          <pc:sldMk cId="2452007587" sldId="1476"/>
        </pc:sldMkLst>
        <pc:spChg chg="mod">
          <ac:chgData name="Vrielink, Francis" userId="3d258d00-cfd8-41c5-9f04-1a5a39faef2f" providerId="ADAL" clId="{8BD1B65B-BB4D-49CE-A55F-5D4CBB4B71AE}" dt="2025-03-03T17:38:33.987" v="102" actId="20577"/>
          <ac:spMkLst>
            <pc:docMk/>
            <pc:sldMk cId="2452007587" sldId="1476"/>
            <ac:spMk id="6" creationId="{00000000-0000-0000-0000-000000000000}"/>
          </ac:spMkLst>
        </pc:spChg>
        <pc:picChg chg="add mod">
          <ac:chgData name="Vrielink, Francis" userId="3d258d00-cfd8-41c5-9f04-1a5a39faef2f" providerId="ADAL" clId="{8BD1B65B-BB4D-49CE-A55F-5D4CBB4B71AE}" dt="2025-03-03T19:12:58.121" v="4123" actId="1076"/>
          <ac:picMkLst>
            <pc:docMk/>
            <pc:sldMk cId="2452007587" sldId="1476"/>
            <ac:picMk id="3" creationId="{D2F9D5CC-7C08-933C-7D35-C4DE0A6FDC2E}"/>
          </ac:picMkLst>
        </pc:picChg>
      </pc:sldChg>
      <pc:sldChg chg="addSp delSp modSp mod ord">
        <pc:chgData name="Vrielink, Francis" userId="3d258d00-cfd8-41c5-9f04-1a5a39faef2f" providerId="ADAL" clId="{8BD1B65B-BB4D-49CE-A55F-5D4CBB4B71AE}" dt="2025-03-03T20:15:44.515" v="4961" actId="1076"/>
        <pc:sldMkLst>
          <pc:docMk/>
          <pc:sldMk cId="2709048002" sldId="1477"/>
        </pc:sldMkLst>
        <pc:spChg chg="mod">
          <ac:chgData name="Vrielink, Francis" userId="3d258d00-cfd8-41c5-9f04-1a5a39faef2f" providerId="ADAL" clId="{8BD1B65B-BB4D-49CE-A55F-5D4CBB4B71AE}" dt="2025-03-03T17:38:41.829" v="117" actId="20577"/>
          <ac:spMkLst>
            <pc:docMk/>
            <pc:sldMk cId="2709048002" sldId="1477"/>
            <ac:spMk id="6" creationId="{00000000-0000-0000-0000-000000000000}"/>
          </ac:spMkLst>
        </pc:spChg>
        <pc:picChg chg="add mod">
          <ac:chgData name="Vrielink, Francis" userId="3d258d00-cfd8-41c5-9f04-1a5a39faef2f" providerId="ADAL" clId="{8BD1B65B-BB4D-49CE-A55F-5D4CBB4B71AE}" dt="2025-03-03T19:04:49.915" v="4068" actId="1076"/>
          <ac:picMkLst>
            <pc:docMk/>
            <pc:sldMk cId="2709048002" sldId="1477"/>
            <ac:picMk id="3" creationId="{1AC4A68E-8C4F-5C93-0D2E-B6BCB67E05AF}"/>
          </ac:picMkLst>
        </pc:picChg>
        <pc:picChg chg="add mod">
          <ac:chgData name="Vrielink, Francis" userId="3d258d00-cfd8-41c5-9f04-1a5a39faef2f" providerId="ADAL" clId="{8BD1B65B-BB4D-49CE-A55F-5D4CBB4B71AE}" dt="2025-03-03T20:15:44.515" v="4961" actId="1076"/>
          <ac:picMkLst>
            <pc:docMk/>
            <pc:sldMk cId="2709048002" sldId="1477"/>
            <ac:picMk id="5" creationId="{02F9160A-FA0C-858A-D696-D1B98D94CA1D}"/>
          </ac:picMkLst>
        </pc:picChg>
        <pc:picChg chg="add del mod">
          <ac:chgData name="Vrielink, Francis" userId="3d258d00-cfd8-41c5-9f04-1a5a39faef2f" providerId="ADAL" clId="{8BD1B65B-BB4D-49CE-A55F-5D4CBB4B71AE}" dt="2025-03-03T19:08:00.635" v="4079" actId="478"/>
          <ac:picMkLst>
            <pc:docMk/>
            <pc:sldMk cId="2709048002" sldId="1477"/>
            <ac:picMk id="8" creationId="{752175D8-7815-C80B-DCC2-36F5139AF90A}"/>
          </ac:picMkLst>
        </pc:picChg>
        <pc:picChg chg="add del mod">
          <ac:chgData name="Vrielink, Francis" userId="3d258d00-cfd8-41c5-9f04-1a5a39faef2f" providerId="ADAL" clId="{8BD1B65B-BB4D-49CE-A55F-5D4CBB4B71AE}" dt="2025-03-03T19:10:29.959" v="4095" actId="478"/>
          <ac:picMkLst>
            <pc:docMk/>
            <pc:sldMk cId="2709048002" sldId="1477"/>
            <ac:picMk id="10" creationId="{8266F929-EF79-BB4C-5B61-CADFF80ECDC4}"/>
          </ac:picMkLst>
        </pc:picChg>
        <pc:picChg chg="add del mod">
          <ac:chgData name="Vrielink, Francis" userId="3d258d00-cfd8-41c5-9f04-1a5a39faef2f" providerId="ADAL" clId="{8BD1B65B-BB4D-49CE-A55F-5D4CBB4B71AE}" dt="2025-03-03T19:36:16.656" v="4213" actId="478"/>
          <ac:picMkLst>
            <pc:docMk/>
            <pc:sldMk cId="2709048002" sldId="1477"/>
            <ac:picMk id="12" creationId="{1688DE4D-92E1-46BA-DB92-27DD34355EC3}"/>
          </ac:picMkLst>
        </pc:picChg>
        <pc:picChg chg="add mod">
          <ac:chgData name="Vrielink, Francis" userId="3d258d00-cfd8-41c5-9f04-1a5a39faef2f" providerId="ADAL" clId="{8BD1B65B-BB4D-49CE-A55F-5D4CBB4B71AE}" dt="2025-03-03T19:12:11.157" v="4113" actId="14100"/>
          <ac:picMkLst>
            <pc:docMk/>
            <pc:sldMk cId="2709048002" sldId="1477"/>
            <ac:picMk id="14" creationId="{F7E369D8-3941-A49F-F80F-5FDEF9B863AE}"/>
          </ac:picMkLst>
        </pc:picChg>
        <pc:picChg chg="add mod">
          <ac:chgData name="Vrielink, Francis" userId="3d258d00-cfd8-41c5-9f04-1a5a39faef2f" providerId="ADAL" clId="{8BD1B65B-BB4D-49CE-A55F-5D4CBB4B71AE}" dt="2025-03-03T19:36:23.578" v="4218" actId="1076"/>
          <ac:picMkLst>
            <pc:docMk/>
            <pc:sldMk cId="2709048002" sldId="1477"/>
            <ac:picMk id="15" creationId="{50F6BB5E-FF6E-7351-5083-E7D72D5B7861}"/>
          </ac:picMkLst>
        </pc:picChg>
      </pc:sldChg>
      <pc:sldChg chg="addSp delSp modSp mod ord">
        <pc:chgData name="Vrielink, Francis" userId="3d258d00-cfd8-41c5-9f04-1a5a39faef2f" providerId="ADAL" clId="{8BD1B65B-BB4D-49CE-A55F-5D4CBB4B71AE}" dt="2025-03-03T20:27:22.458" v="5149" actId="1076"/>
        <pc:sldMkLst>
          <pc:docMk/>
          <pc:sldMk cId="4074911733" sldId="1478"/>
        </pc:sldMkLst>
        <pc:spChg chg="add del mod">
          <ac:chgData name="Vrielink, Francis" userId="3d258d00-cfd8-41c5-9f04-1a5a39faef2f" providerId="ADAL" clId="{8BD1B65B-BB4D-49CE-A55F-5D4CBB4B71AE}" dt="2025-03-03T19:38:07.690" v="4234" actId="478"/>
          <ac:spMkLst>
            <pc:docMk/>
            <pc:sldMk cId="4074911733" sldId="1478"/>
            <ac:spMk id="5" creationId="{AA22892A-12C8-70AC-278A-B77AD7796881}"/>
          </ac:spMkLst>
        </pc:spChg>
        <pc:spChg chg="mod">
          <ac:chgData name="Vrielink, Francis" userId="3d258d00-cfd8-41c5-9f04-1a5a39faef2f" providerId="ADAL" clId="{8BD1B65B-BB4D-49CE-A55F-5D4CBB4B71AE}" dt="2025-03-03T17:38:48.552" v="125" actId="20577"/>
          <ac:spMkLst>
            <pc:docMk/>
            <pc:sldMk cId="4074911733" sldId="1478"/>
            <ac:spMk id="6" creationId="{00000000-0000-0000-0000-000000000000}"/>
          </ac:spMkLst>
        </pc:spChg>
        <pc:spChg chg="add del">
          <ac:chgData name="Vrielink, Francis" userId="3d258d00-cfd8-41c5-9f04-1a5a39faef2f" providerId="ADAL" clId="{8BD1B65B-BB4D-49CE-A55F-5D4CBB4B71AE}" dt="2025-03-03T19:38:37.229" v="4237" actId="478"/>
          <ac:spMkLst>
            <pc:docMk/>
            <pc:sldMk cId="4074911733" sldId="1478"/>
            <ac:spMk id="8" creationId="{4A6576F5-EE17-B812-525A-8E33A0AF1A96}"/>
          </ac:spMkLst>
        </pc:spChg>
        <pc:spChg chg="add mod">
          <ac:chgData name="Vrielink, Francis" userId="3d258d00-cfd8-41c5-9f04-1a5a39faef2f" providerId="ADAL" clId="{8BD1B65B-BB4D-49CE-A55F-5D4CBB4B71AE}" dt="2025-03-03T19:40:07.022" v="4267" actId="1076"/>
          <ac:spMkLst>
            <pc:docMk/>
            <pc:sldMk cId="4074911733" sldId="1478"/>
            <ac:spMk id="9" creationId="{30B71473-4C80-706E-C3F4-F433A496ED1A}"/>
          </ac:spMkLst>
        </pc:spChg>
        <pc:spChg chg="add mod">
          <ac:chgData name="Vrielink, Francis" userId="3d258d00-cfd8-41c5-9f04-1a5a39faef2f" providerId="ADAL" clId="{8BD1B65B-BB4D-49CE-A55F-5D4CBB4B71AE}" dt="2025-03-03T19:40:14.553" v="4269" actId="1076"/>
          <ac:spMkLst>
            <pc:docMk/>
            <pc:sldMk cId="4074911733" sldId="1478"/>
            <ac:spMk id="10" creationId="{0ABF861D-A4CB-87C4-35BB-BF0B4D81C428}"/>
          </ac:spMkLst>
        </pc:spChg>
        <pc:picChg chg="add mod">
          <ac:chgData name="Vrielink, Francis" userId="3d258d00-cfd8-41c5-9f04-1a5a39faef2f" providerId="ADAL" clId="{8BD1B65B-BB4D-49CE-A55F-5D4CBB4B71AE}" dt="2025-03-03T20:27:16.463" v="5148" actId="1076"/>
          <ac:picMkLst>
            <pc:docMk/>
            <pc:sldMk cId="4074911733" sldId="1478"/>
            <ac:picMk id="3" creationId="{D941F546-EC45-4B46-A221-A6307C5D4CAA}"/>
          </ac:picMkLst>
        </pc:picChg>
        <pc:picChg chg="add del mod">
          <ac:chgData name="Vrielink, Francis" userId="3d258d00-cfd8-41c5-9f04-1a5a39faef2f" providerId="ADAL" clId="{8BD1B65B-BB4D-49CE-A55F-5D4CBB4B71AE}" dt="2025-03-03T19:36:33.961" v="4220" actId="478"/>
          <ac:picMkLst>
            <pc:docMk/>
            <pc:sldMk cId="4074911733" sldId="1478"/>
            <ac:picMk id="4" creationId="{1A70B5EC-92FD-11AC-ED77-7D556C2E9FA0}"/>
          </ac:picMkLst>
        </pc:picChg>
        <pc:picChg chg="add mod">
          <ac:chgData name="Vrielink, Francis" userId="3d258d00-cfd8-41c5-9f04-1a5a39faef2f" providerId="ADAL" clId="{8BD1B65B-BB4D-49CE-A55F-5D4CBB4B71AE}" dt="2025-03-03T20:27:22.458" v="5149" actId="1076"/>
          <ac:picMkLst>
            <pc:docMk/>
            <pc:sldMk cId="4074911733" sldId="1478"/>
            <ac:picMk id="4" creationId="{FF8741E8-A5DF-C8F5-F3DF-82FE775FFDD2}"/>
          </ac:picMkLst>
        </pc:picChg>
        <pc:picChg chg="add mod">
          <ac:chgData name="Vrielink, Francis" userId="3d258d00-cfd8-41c5-9f04-1a5a39faef2f" providerId="ADAL" clId="{8BD1B65B-BB4D-49CE-A55F-5D4CBB4B71AE}" dt="2025-03-03T20:16:42.477" v="4966" actId="688"/>
          <ac:picMkLst>
            <pc:docMk/>
            <pc:sldMk cId="4074911733" sldId="1478"/>
            <ac:picMk id="7" creationId="{05B4ED74-E42C-54E9-519A-B24678F830F6}"/>
          </ac:picMkLst>
        </pc:picChg>
      </pc:sldChg>
      <pc:sldChg chg="addSp modSp mod ord">
        <pc:chgData name="Vrielink, Francis" userId="3d258d00-cfd8-41c5-9f04-1a5a39faef2f" providerId="ADAL" clId="{8BD1B65B-BB4D-49CE-A55F-5D4CBB4B71AE}" dt="2025-03-03T19:29:37.980" v="4178" actId="1076"/>
        <pc:sldMkLst>
          <pc:docMk/>
          <pc:sldMk cId="4210467006" sldId="1479"/>
        </pc:sldMkLst>
        <pc:spChg chg="mod">
          <ac:chgData name="Vrielink, Francis" userId="3d258d00-cfd8-41c5-9f04-1a5a39faef2f" providerId="ADAL" clId="{8BD1B65B-BB4D-49CE-A55F-5D4CBB4B71AE}" dt="2025-03-03T17:38:55.576" v="135" actId="20577"/>
          <ac:spMkLst>
            <pc:docMk/>
            <pc:sldMk cId="4210467006" sldId="1479"/>
            <ac:spMk id="6" creationId="{00000000-0000-0000-0000-000000000000}"/>
          </ac:spMkLst>
        </pc:spChg>
        <pc:picChg chg="add mod">
          <ac:chgData name="Vrielink, Francis" userId="3d258d00-cfd8-41c5-9f04-1a5a39faef2f" providerId="ADAL" clId="{8BD1B65B-BB4D-49CE-A55F-5D4CBB4B71AE}" dt="2025-03-03T19:29:37.980" v="4178" actId="1076"/>
          <ac:picMkLst>
            <pc:docMk/>
            <pc:sldMk cId="4210467006" sldId="1479"/>
            <ac:picMk id="3" creationId="{E95EDFF6-625F-581C-4CF4-5D73DF96A3A2}"/>
          </ac:picMkLst>
        </pc:picChg>
      </pc:sldChg>
      <pc:sldChg chg="addSp modSp mod">
        <pc:chgData name="Vrielink, Francis" userId="3d258d00-cfd8-41c5-9f04-1a5a39faef2f" providerId="ADAL" clId="{8BD1B65B-BB4D-49CE-A55F-5D4CBB4B71AE}" dt="2025-03-03T20:01:41.529" v="4423" actId="115"/>
        <pc:sldMkLst>
          <pc:docMk/>
          <pc:sldMk cId="2967928418" sldId="1511"/>
        </pc:sldMkLst>
        <pc:spChg chg="mod">
          <ac:chgData name="Vrielink, Francis" userId="3d258d00-cfd8-41c5-9f04-1a5a39faef2f" providerId="ADAL" clId="{8BD1B65B-BB4D-49CE-A55F-5D4CBB4B71AE}" dt="2025-03-03T18:44:46.823" v="3459" actId="255"/>
          <ac:spMkLst>
            <pc:docMk/>
            <pc:sldMk cId="2967928418" sldId="1511"/>
            <ac:spMk id="33" creationId="{AC757F5E-B016-F947-4518-7C6B9CC7EE04}"/>
          </ac:spMkLst>
        </pc:spChg>
        <pc:spChg chg="mod">
          <ac:chgData name="Vrielink, Francis" userId="3d258d00-cfd8-41c5-9f04-1a5a39faef2f" providerId="ADAL" clId="{8BD1B65B-BB4D-49CE-A55F-5D4CBB4B71AE}" dt="2025-03-03T18:44:38.704" v="3458" actId="255"/>
          <ac:spMkLst>
            <pc:docMk/>
            <pc:sldMk cId="2967928418" sldId="1511"/>
            <ac:spMk id="34" creationId="{152372B3-00F5-781C-183E-6F2DDF35091D}"/>
          </ac:spMkLst>
        </pc:spChg>
        <pc:spChg chg="mod">
          <ac:chgData name="Vrielink, Francis" userId="3d258d00-cfd8-41c5-9f04-1a5a39faef2f" providerId="ADAL" clId="{8BD1B65B-BB4D-49CE-A55F-5D4CBB4B71AE}" dt="2025-03-03T20:01:26.177" v="4388" actId="115"/>
          <ac:spMkLst>
            <pc:docMk/>
            <pc:sldMk cId="2967928418" sldId="1511"/>
            <ac:spMk id="35" creationId="{37104C51-0232-62ED-4C6F-1447D06633EE}"/>
          </ac:spMkLst>
        </pc:spChg>
        <pc:spChg chg="mod">
          <ac:chgData name="Vrielink, Francis" userId="3d258d00-cfd8-41c5-9f04-1a5a39faef2f" providerId="ADAL" clId="{8BD1B65B-BB4D-49CE-A55F-5D4CBB4B71AE}" dt="2025-03-03T20:01:41.529" v="4423" actId="115"/>
          <ac:spMkLst>
            <pc:docMk/>
            <pc:sldMk cId="2967928418" sldId="1511"/>
            <ac:spMk id="36" creationId="{D8EF981A-9BA7-0EB1-9B70-F7FBF2F7DF1C}"/>
          </ac:spMkLst>
        </pc:spChg>
        <pc:picChg chg="add mod">
          <ac:chgData name="Vrielink, Francis" userId="3d258d00-cfd8-41c5-9f04-1a5a39faef2f" providerId="ADAL" clId="{8BD1B65B-BB4D-49CE-A55F-5D4CBB4B71AE}" dt="2025-03-03T19:48:50.679" v="4282" actId="1076"/>
          <ac:picMkLst>
            <pc:docMk/>
            <pc:sldMk cId="2967928418" sldId="1511"/>
            <ac:picMk id="8" creationId="{9F59CCDF-3DE0-4898-545D-6E6BD7B56765}"/>
          </ac:picMkLst>
        </pc:picChg>
        <pc:picChg chg="add mod">
          <ac:chgData name="Vrielink, Francis" userId="3d258d00-cfd8-41c5-9f04-1a5a39faef2f" providerId="ADAL" clId="{8BD1B65B-BB4D-49CE-A55F-5D4CBB4B71AE}" dt="2025-03-03T20:01:03.361" v="4353" actId="1076"/>
          <ac:picMkLst>
            <pc:docMk/>
            <pc:sldMk cId="2967928418" sldId="1511"/>
            <ac:picMk id="18" creationId="{26E723D0-216D-2A8A-ABFA-38B4F731ED1C}"/>
          </ac:picMkLst>
        </pc:picChg>
      </pc:sldChg>
      <pc:sldChg chg="addSp modSp mod">
        <pc:chgData name="Vrielink, Francis" userId="3d258d00-cfd8-41c5-9f04-1a5a39faef2f" providerId="ADAL" clId="{8BD1B65B-BB4D-49CE-A55F-5D4CBB4B71AE}" dt="2025-03-03T19:56:44.041" v="4337" actId="14100"/>
        <pc:sldMkLst>
          <pc:docMk/>
          <pc:sldMk cId="1594331871" sldId="1512"/>
        </pc:sldMkLst>
        <pc:spChg chg="mod">
          <ac:chgData name="Vrielink, Francis" userId="3d258d00-cfd8-41c5-9f04-1a5a39faef2f" providerId="ADAL" clId="{8BD1B65B-BB4D-49CE-A55F-5D4CBB4B71AE}" dt="2025-03-03T18:48:43.443" v="3592" actId="1076"/>
          <ac:spMkLst>
            <pc:docMk/>
            <pc:sldMk cId="1594331871" sldId="1512"/>
            <ac:spMk id="10" creationId="{EC0CC1D0-FE60-F840-73E9-0CE7E683D1F2}"/>
          </ac:spMkLst>
        </pc:spChg>
        <pc:spChg chg="mod">
          <ac:chgData name="Vrielink, Francis" userId="3d258d00-cfd8-41c5-9f04-1a5a39faef2f" providerId="ADAL" clId="{8BD1B65B-BB4D-49CE-A55F-5D4CBB4B71AE}" dt="2025-03-03T18:48:39.837" v="3591" actId="1076"/>
          <ac:spMkLst>
            <pc:docMk/>
            <pc:sldMk cId="1594331871" sldId="1512"/>
            <ac:spMk id="11" creationId="{CD78B488-E032-3F3E-C334-FB96F8D71FB2}"/>
          </ac:spMkLst>
        </pc:spChg>
        <pc:spChg chg="mod">
          <ac:chgData name="Vrielink, Francis" userId="3d258d00-cfd8-41c5-9f04-1a5a39faef2f" providerId="ADAL" clId="{8BD1B65B-BB4D-49CE-A55F-5D4CBB4B71AE}" dt="2025-03-03T18:47:12.418" v="3558" actId="255"/>
          <ac:spMkLst>
            <pc:docMk/>
            <pc:sldMk cId="1594331871" sldId="1512"/>
            <ac:spMk id="12" creationId="{E2476A93-B8D4-4E44-87FD-AFF601B2337C}"/>
          </ac:spMkLst>
        </pc:spChg>
        <pc:spChg chg="mod">
          <ac:chgData name="Vrielink, Francis" userId="3d258d00-cfd8-41c5-9f04-1a5a39faef2f" providerId="ADAL" clId="{8BD1B65B-BB4D-49CE-A55F-5D4CBB4B71AE}" dt="2025-03-03T18:53:20.053" v="3713" actId="1076"/>
          <ac:spMkLst>
            <pc:docMk/>
            <pc:sldMk cId="1594331871" sldId="1512"/>
            <ac:spMk id="13" creationId="{4985FF45-EE56-11C3-E0CC-6BBB359031C0}"/>
          </ac:spMkLst>
        </pc:spChg>
        <pc:spChg chg="mod">
          <ac:chgData name="Vrielink, Francis" userId="3d258d00-cfd8-41c5-9f04-1a5a39faef2f" providerId="ADAL" clId="{8BD1B65B-BB4D-49CE-A55F-5D4CBB4B71AE}" dt="2025-03-03T19:56:13.338" v="4333" actId="1076"/>
          <ac:spMkLst>
            <pc:docMk/>
            <pc:sldMk cId="1594331871" sldId="1512"/>
            <ac:spMk id="14" creationId="{B7594A3B-3117-84CE-C300-FB96E5ED269D}"/>
          </ac:spMkLst>
        </pc:spChg>
        <pc:spChg chg="mod">
          <ac:chgData name="Vrielink, Francis" userId="3d258d00-cfd8-41c5-9f04-1a5a39faef2f" providerId="ADAL" clId="{8BD1B65B-BB4D-49CE-A55F-5D4CBB4B71AE}" dt="2025-03-03T18:48:20.026" v="3587" actId="1076"/>
          <ac:spMkLst>
            <pc:docMk/>
            <pc:sldMk cId="1594331871" sldId="1512"/>
            <ac:spMk id="15" creationId="{6EA1F8B7-D4BC-D8B0-E6FD-F33ECB45A1DD}"/>
          </ac:spMkLst>
        </pc:spChg>
        <pc:spChg chg="mod">
          <ac:chgData name="Vrielink, Francis" userId="3d258d00-cfd8-41c5-9f04-1a5a39faef2f" providerId="ADAL" clId="{8BD1B65B-BB4D-49CE-A55F-5D4CBB4B71AE}" dt="2025-03-03T18:49:31.311" v="3599" actId="1076"/>
          <ac:spMkLst>
            <pc:docMk/>
            <pc:sldMk cId="1594331871" sldId="1512"/>
            <ac:spMk id="16" creationId="{F53F294D-65CC-23A5-E4A1-B2132FCF814C}"/>
          </ac:spMkLst>
        </pc:spChg>
        <pc:spChg chg="mod">
          <ac:chgData name="Vrielink, Francis" userId="3d258d00-cfd8-41c5-9f04-1a5a39faef2f" providerId="ADAL" clId="{8BD1B65B-BB4D-49CE-A55F-5D4CBB4B71AE}" dt="2025-03-03T18:49:28.619" v="3598" actId="14100"/>
          <ac:spMkLst>
            <pc:docMk/>
            <pc:sldMk cId="1594331871" sldId="1512"/>
            <ac:spMk id="17" creationId="{AB86235B-CBC0-F9DB-29F4-F23367831B1B}"/>
          </ac:spMkLst>
        </pc:spChg>
        <pc:spChg chg="mod">
          <ac:chgData name="Vrielink, Francis" userId="3d258d00-cfd8-41c5-9f04-1a5a39faef2f" providerId="ADAL" clId="{8BD1B65B-BB4D-49CE-A55F-5D4CBB4B71AE}" dt="2025-03-03T18:53:25.082" v="3714" actId="1076"/>
          <ac:spMkLst>
            <pc:docMk/>
            <pc:sldMk cId="1594331871" sldId="1512"/>
            <ac:spMk id="18" creationId="{85D7DD60-F4AA-AD34-A265-146B167D02FE}"/>
          </ac:spMkLst>
        </pc:spChg>
        <pc:spChg chg="mod">
          <ac:chgData name="Vrielink, Francis" userId="3d258d00-cfd8-41c5-9f04-1a5a39faef2f" providerId="ADAL" clId="{8BD1B65B-BB4D-49CE-A55F-5D4CBB4B71AE}" dt="2025-03-03T18:47:19.164" v="3560" actId="14100"/>
          <ac:spMkLst>
            <pc:docMk/>
            <pc:sldMk cId="1594331871" sldId="1512"/>
            <ac:spMk id="19" creationId="{40542B69-6D97-5F24-63E3-ABE36EA69A27}"/>
          </ac:spMkLst>
        </pc:spChg>
        <pc:spChg chg="add mod">
          <ac:chgData name="Vrielink, Francis" userId="3d258d00-cfd8-41c5-9f04-1a5a39faef2f" providerId="ADAL" clId="{8BD1B65B-BB4D-49CE-A55F-5D4CBB4B71AE}" dt="2025-03-03T19:55:07.662" v="4327" actId="14100"/>
          <ac:spMkLst>
            <pc:docMk/>
            <pc:sldMk cId="1594331871" sldId="1512"/>
            <ac:spMk id="24" creationId="{DEFD8BC9-2C1E-E115-8EB9-59E1AD223D99}"/>
          </ac:spMkLst>
        </pc:spChg>
        <pc:grpChg chg="mod">
          <ac:chgData name="Vrielink, Francis" userId="3d258d00-cfd8-41c5-9f04-1a5a39faef2f" providerId="ADAL" clId="{8BD1B65B-BB4D-49CE-A55F-5D4CBB4B71AE}" dt="2025-03-03T18:48:34.480" v="3589" actId="1076"/>
          <ac:grpSpMkLst>
            <pc:docMk/>
            <pc:sldMk cId="1594331871" sldId="1512"/>
            <ac:grpSpMk id="20" creationId="{3DD05F28-AA89-0131-F5E3-45BE92293371}"/>
          </ac:grpSpMkLst>
        </pc:grpChg>
        <pc:picChg chg="add mod">
          <ac:chgData name="Vrielink, Francis" userId="3d258d00-cfd8-41c5-9f04-1a5a39faef2f" providerId="ADAL" clId="{8BD1B65B-BB4D-49CE-A55F-5D4CBB4B71AE}" dt="2025-03-03T19:13:18.635" v="4130" actId="14100"/>
          <ac:picMkLst>
            <pc:docMk/>
            <pc:sldMk cId="1594331871" sldId="1512"/>
            <ac:picMk id="21" creationId="{2D87B77A-9555-8C93-057D-DB19E521EA85}"/>
          </ac:picMkLst>
        </pc:picChg>
        <pc:picChg chg="add mod">
          <ac:chgData name="Vrielink, Francis" userId="3d258d00-cfd8-41c5-9f04-1a5a39faef2f" providerId="ADAL" clId="{8BD1B65B-BB4D-49CE-A55F-5D4CBB4B71AE}" dt="2025-03-03T19:55:11.172" v="4328" actId="1076"/>
          <ac:picMkLst>
            <pc:docMk/>
            <pc:sldMk cId="1594331871" sldId="1512"/>
            <ac:picMk id="23" creationId="{2776B803-20E7-2523-ECFF-C6877A84A0F6}"/>
          </ac:picMkLst>
        </pc:picChg>
        <pc:picChg chg="add mod">
          <ac:chgData name="Vrielink, Francis" userId="3d258d00-cfd8-41c5-9f04-1a5a39faef2f" providerId="ADAL" clId="{8BD1B65B-BB4D-49CE-A55F-5D4CBB4B71AE}" dt="2025-03-03T19:56:44.041" v="4337" actId="14100"/>
          <ac:picMkLst>
            <pc:docMk/>
            <pc:sldMk cId="1594331871" sldId="1512"/>
            <ac:picMk id="26" creationId="{5287D960-4D68-5B1C-0A9D-F98D6BCF102B}"/>
          </ac:picMkLst>
        </pc:picChg>
      </pc:sldChg>
      <pc:sldChg chg="modSp del mod">
        <pc:chgData name="Vrielink, Francis" userId="3d258d00-cfd8-41c5-9f04-1a5a39faef2f" providerId="ADAL" clId="{8BD1B65B-BB4D-49CE-A55F-5D4CBB4B71AE}" dt="2025-03-03T19:00:21.373" v="4022" actId="47"/>
        <pc:sldMkLst>
          <pc:docMk/>
          <pc:sldMk cId="3112181829" sldId="1515"/>
        </pc:sldMkLst>
        <pc:spChg chg="mod">
          <ac:chgData name="Vrielink, Francis" userId="3d258d00-cfd8-41c5-9f04-1a5a39faef2f" providerId="ADAL" clId="{8BD1B65B-BB4D-49CE-A55F-5D4CBB4B71AE}" dt="2025-03-03T18:52:03.894" v="3699" actId="1076"/>
          <ac:spMkLst>
            <pc:docMk/>
            <pc:sldMk cId="3112181829" sldId="1515"/>
            <ac:spMk id="12" creationId="{E2476A93-B8D4-4E44-87FD-AFF601B2337C}"/>
          </ac:spMkLst>
        </pc:spChg>
        <pc:spChg chg="mod">
          <ac:chgData name="Vrielink, Francis" userId="3d258d00-cfd8-41c5-9f04-1a5a39faef2f" providerId="ADAL" clId="{8BD1B65B-BB4D-49CE-A55F-5D4CBB4B71AE}" dt="2025-03-03T18:51:52.569" v="3697" actId="255"/>
          <ac:spMkLst>
            <pc:docMk/>
            <pc:sldMk cId="3112181829" sldId="1515"/>
            <ac:spMk id="13" creationId="{4985FF45-EE56-11C3-E0CC-6BBB359031C0}"/>
          </ac:spMkLst>
        </pc:spChg>
        <pc:spChg chg="mod">
          <ac:chgData name="Vrielink, Francis" userId="3d258d00-cfd8-41c5-9f04-1a5a39faef2f" providerId="ADAL" clId="{8BD1B65B-BB4D-49CE-A55F-5D4CBB4B71AE}" dt="2025-03-03T18:51:47.292" v="3696" actId="14100"/>
          <ac:spMkLst>
            <pc:docMk/>
            <pc:sldMk cId="3112181829" sldId="1515"/>
            <ac:spMk id="15" creationId="{6EA1F8B7-D4BC-D8B0-E6FD-F33ECB45A1DD}"/>
          </ac:spMkLst>
        </pc:spChg>
        <pc:spChg chg="mod">
          <ac:chgData name="Vrielink, Francis" userId="3d258d00-cfd8-41c5-9f04-1a5a39faef2f" providerId="ADAL" clId="{8BD1B65B-BB4D-49CE-A55F-5D4CBB4B71AE}" dt="2025-03-03T18:52:51.071" v="3709" actId="14100"/>
          <ac:spMkLst>
            <pc:docMk/>
            <pc:sldMk cId="3112181829" sldId="1515"/>
            <ac:spMk id="16" creationId="{F53F294D-65CC-23A5-E4A1-B2132FCF814C}"/>
          </ac:spMkLst>
        </pc:spChg>
        <pc:spChg chg="mod">
          <ac:chgData name="Vrielink, Francis" userId="3d258d00-cfd8-41c5-9f04-1a5a39faef2f" providerId="ADAL" clId="{8BD1B65B-BB4D-49CE-A55F-5D4CBB4B71AE}" dt="2025-03-03T18:52:41.919" v="3706" actId="14100"/>
          <ac:spMkLst>
            <pc:docMk/>
            <pc:sldMk cId="3112181829" sldId="1515"/>
            <ac:spMk id="17" creationId="{AB86235B-CBC0-F9DB-29F4-F23367831B1B}"/>
          </ac:spMkLst>
        </pc:spChg>
      </pc:sldChg>
      <pc:sldChg chg="addSp modSp mod">
        <pc:chgData name="Vrielink, Francis" userId="3d258d00-cfd8-41c5-9f04-1a5a39faef2f" providerId="ADAL" clId="{8BD1B65B-BB4D-49CE-A55F-5D4CBB4B71AE}" dt="2025-03-03T20:18:58.615" v="4995" actId="14100"/>
        <pc:sldMkLst>
          <pc:docMk/>
          <pc:sldMk cId="2946319108" sldId="1516"/>
        </pc:sldMkLst>
        <pc:spChg chg="mod">
          <ac:chgData name="Vrielink, Francis" userId="3d258d00-cfd8-41c5-9f04-1a5a39faef2f" providerId="ADAL" clId="{8BD1B65B-BB4D-49CE-A55F-5D4CBB4B71AE}" dt="2025-03-03T18:58:04.044" v="3918" actId="20577"/>
          <ac:spMkLst>
            <pc:docMk/>
            <pc:sldMk cId="2946319108" sldId="1516"/>
            <ac:spMk id="9" creationId="{B5FA4264-9F79-B20D-0826-CEC58E7B74B7}"/>
          </ac:spMkLst>
        </pc:spChg>
        <pc:spChg chg="mod">
          <ac:chgData name="Vrielink, Francis" userId="3d258d00-cfd8-41c5-9f04-1a5a39faef2f" providerId="ADAL" clId="{8BD1B65B-BB4D-49CE-A55F-5D4CBB4B71AE}" dt="2025-03-03T18:58:24.060" v="3950" actId="14100"/>
          <ac:spMkLst>
            <pc:docMk/>
            <pc:sldMk cId="2946319108" sldId="1516"/>
            <ac:spMk id="10" creationId="{B37FADB8-F5A5-F448-15A7-6A630939BCDC}"/>
          </ac:spMkLst>
        </pc:spChg>
        <pc:spChg chg="mod">
          <ac:chgData name="Vrielink, Francis" userId="3d258d00-cfd8-41c5-9f04-1a5a39faef2f" providerId="ADAL" clId="{8BD1B65B-BB4D-49CE-A55F-5D4CBB4B71AE}" dt="2025-03-03T18:58:21.052" v="3949" actId="14100"/>
          <ac:spMkLst>
            <pc:docMk/>
            <pc:sldMk cId="2946319108" sldId="1516"/>
            <ac:spMk id="11" creationId="{2D5226DB-4490-ECD5-880A-CDAB0447C263}"/>
          </ac:spMkLst>
        </pc:spChg>
        <pc:spChg chg="mod">
          <ac:chgData name="Vrielink, Francis" userId="3d258d00-cfd8-41c5-9f04-1a5a39faef2f" providerId="ADAL" clId="{8BD1B65B-BB4D-49CE-A55F-5D4CBB4B71AE}" dt="2025-03-03T20:10:30.877" v="4753" actId="1076"/>
          <ac:spMkLst>
            <pc:docMk/>
            <pc:sldMk cId="2946319108" sldId="1516"/>
            <ac:spMk id="12" creationId="{E2476A93-B8D4-4E44-87FD-AFF601B2337C}"/>
          </ac:spMkLst>
        </pc:spChg>
        <pc:spChg chg="mod">
          <ac:chgData name="Vrielink, Francis" userId="3d258d00-cfd8-41c5-9f04-1a5a39faef2f" providerId="ADAL" clId="{8BD1B65B-BB4D-49CE-A55F-5D4CBB4B71AE}" dt="2025-03-03T20:18:53.604" v="4993" actId="1076"/>
          <ac:spMkLst>
            <pc:docMk/>
            <pc:sldMk cId="2946319108" sldId="1516"/>
            <ac:spMk id="13" creationId="{4985FF45-EE56-11C3-E0CC-6BBB359031C0}"/>
          </ac:spMkLst>
        </pc:spChg>
        <pc:spChg chg="mod">
          <ac:chgData name="Vrielink, Francis" userId="3d258d00-cfd8-41c5-9f04-1a5a39faef2f" providerId="ADAL" clId="{8BD1B65B-BB4D-49CE-A55F-5D4CBB4B71AE}" dt="2025-03-03T20:06:25.391" v="4735" actId="1076"/>
          <ac:spMkLst>
            <pc:docMk/>
            <pc:sldMk cId="2946319108" sldId="1516"/>
            <ac:spMk id="14" creationId="{B7594A3B-3117-84CE-C300-FB96E5ED269D}"/>
          </ac:spMkLst>
        </pc:spChg>
        <pc:spChg chg="mod">
          <ac:chgData name="Vrielink, Francis" userId="3d258d00-cfd8-41c5-9f04-1a5a39faef2f" providerId="ADAL" clId="{8BD1B65B-BB4D-49CE-A55F-5D4CBB4B71AE}" dt="2025-03-03T20:06:23.625" v="4734" actId="1076"/>
          <ac:spMkLst>
            <pc:docMk/>
            <pc:sldMk cId="2946319108" sldId="1516"/>
            <ac:spMk id="15" creationId="{6EA1F8B7-D4BC-D8B0-E6FD-F33ECB45A1DD}"/>
          </ac:spMkLst>
        </pc:spChg>
        <pc:spChg chg="mod">
          <ac:chgData name="Vrielink, Francis" userId="3d258d00-cfd8-41c5-9f04-1a5a39faef2f" providerId="ADAL" clId="{8BD1B65B-BB4D-49CE-A55F-5D4CBB4B71AE}" dt="2025-03-03T20:18:50.714" v="4992" actId="1076"/>
          <ac:spMkLst>
            <pc:docMk/>
            <pc:sldMk cId="2946319108" sldId="1516"/>
            <ac:spMk id="18" creationId="{85D7DD60-F4AA-AD34-A265-146B167D02FE}"/>
          </ac:spMkLst>
        </pc:spChg>
        <pc:spChg chg="mod">
          <ac:chgData name="Vrielink, Francis" userId="3d258d00-cfd8-41c5-9f04-1a5a39faef2f" providerId="ADAL" clId="{8BD1B65B-BB4D-49CE-A55F-5D4CBB4B71AE}" dt="2025-03-03T20:10:32.768" v="4754" actId="1076"/>
          <ac:spMkLst>
            <pc:docMk/>
            <pc:sldMk cId="2946319108" sldId="1516"/>
            <ac:spMk id="19" creationId="{40542B69-6D97-5F24-63E3-ABE36EA69A27}"/>
          </ac:spMkLst>
        </pc:spChg>
        <pc:picChg chg="add mod">
          <ac:chgData name="Vrielink, Francis" userId="3d258d00-cfd8-41c5-9f04-1a5a39faef2f" providerId="ADAL" clId="{8BD1B65B-BB4D-49CE-A55F-5D4CBB4B71AE}" dt="2025-03-03T20:04:47.767" v="4712" actId="1076"/>
          <ac:picMkLst>
            <pc:docMk/>
            <pc:sldMk cId="2946319108" sldId="1516"/>
            <ac:picMk id="22" creationId="{2652619C-5C0F-8A9B-9688-9FD938D6B601}"/>
          </ac:picMkLst>
        </pc:picChg>
        <pc:picChg chg="add mod">
          <ac:chgData name="Vrielink, Francis" userId="3d258d00-cfd8-41c5-9f04-1a5a39faef2f" providerId="ADAL" clId="{8BD1B65B-BB4D-49CE-A55F-5D4CBB4B71AE}" dt="2025-03-03T20:06:36.035" v="4742" actId="14100"/>
          <ac:picMkLst>
            <pc:docMk/>
            <pc:sldMk cId="2946319108" sldId="1516"/>
            <ac:picMk id="24" creationId="{2B218D0D-E0CC-C661-0374-C9F5742843AF}"/>
          </ac:picMkLst>
        </pc:picChg>
        <pc:picChg chg="add mod">
          <ac:chgData name="Vrielink, Francis" userId="3d258d00-cfd8-41c5-9f04-1a5a39faef2f" providerId="ADAL" clId="{8BD1B65B-BB4D-49CE-A55F-5D4CBB4B71AE}" dt="2025-03-03T20:18:01.090" v="4978" actId="1076"/>
          <ac:picMkLst>
            <pc:docMk/>
            <pc:sldMk cId="2946319108" sldId="1516"/>
            <ac:picMk id="26" creationId="{ADEEFB24-E086-BDE6-1890-6EBD8E62513D}"/>
          </ac:picMkLst>
        </pc:picChg>
        <pc:picChg chg="add mod">
          <ac:chgData name="Vrielink, Francis" userId="3d258d00-cfd8-41c5-9f04-1a5a39faef2f" providerId="ADAL" clId="{8BD1B65B-BB4D-49CE-A55F-5D4CBB4B71AE}" dt="2025-03-03T20:18:56.376" v="4994" actId="1076"/>
          <ac:picMkLst>
            <pc:docMk/>
            <pc:sldMk cId="2946319108" sldId="1516"/>
            <ac:picMk id="32" creationId="{0C505154-793B-4731-55E6-4AF29F171466}"/>
          </ac:picMkLst>
        </pc:picChg>
        <pc:cxnChg chg="mod">
          <ac:chgData name="Vrielink, Francis" userId="3d258d00-cfd8-41c5-9f04-1a5a39faef2f" providerId="ADAL" clId="{8BD1B65B-BB4D-49CE-A55F-5D4CBB4B71AE}" dt="2025-03-03T20:10:46.828" v="4758" actId="14100"/>
          <ac:cxnSpMkLst>
            <pc:docMk/>
            <pc:sldMk cId="2946319108" sldId="1516"/>
            <ac:cxnSpMk id="21" creationId="{B84B33EF-2A54-99B2-FEF8-27486B72F624}"/>
          </ac:cxnSpMkLst>
        </pc:cxnChg>
        <pc:cxnChg chg="mod">
          <ac:chgData name="Vrielink, Francis" userId="3d258d00-cfd8-41c5-9f04-1a5a39faef2f" providerId="ADAL" clId="{8BD1B65B-BB4D-49CE-A55F-5D4CBB4B71AE}" dt="2025-03-03T20:18:58.615" v="4995" actId="14100"/>
          <ac:cxnSpMkLst>
            <pc:docMk/>
            <pc:sldMk cId="2946319108" sldId="1516"/>
            <ac:cxnSpMk id="27" creationId="{EC90AE0F-5DD8-2D25-C999-5E0CC65E11C5}"/>
          </ac:cxnSpMkLst>
        </pc:cxnChg>
        <pc:cxnChg chg="mod">
          <ac:chgData name="Vrielink, Francis" userId="3d258d00-cfd8-41c5-9f04-1a5a39faef2f" providerId="ADAL" clId="{8BD1B65B-BB4D-49CE-A55F-5D4CBB4B71AE}" dt="2025-03-03T20:06:27.327" v="4736" actId="1076"/>
          <ac:cxnSpMkLst>
            <pc:docMk/>
            <pc:sldMk cId="2946319108" sldId="1516"/>
            <ac:cxnSpMk id="29" creationId="{10445519-6BAB-CA4B-0B0C-EF80D4D34E4C}"/>
          </ac:cxnSpMkLst>
        </pc:cxnChg>
      </pc:sldChg>
      <pc:sldChg chg="del">
        <pc:chgData name="Vrielink, Francis" userId="3d258d00-cfd8-41c5-9f04-1a5a39faef2f" providerId="ADAL" clId="{8BD1B65B-BB4D-49CE-A55F-5D4CBB4B71AE}" dt="2025-03-03T18:43:56.751" v="3429" actId="47"/>
        <pc:sldMkLst>
          <pc:docMk/>
          <pc:sldMk cId="1628480429" sldId="1517"/>
        </pc:sldMkLst>
      </pc:sldChg>
      <pc:sldChg chg="del">
        <pc:chgData name="Vrielink, Francis" userId="3d258d00-cfd8-41c5-9f04-1a5a39faef2f" providerId="ADAL" clId="{8BD1B65B-BB4D-49CE-A55F-5D4CBB4B71AE}" dt="2025-03-03T18:43:59.818" v="3430" actId="47"/>
        <pc:sldMkLst>
          <pc:docMk/>
          <pc:sldMk cId="933367485" sldId="1518"/>
        </pc:sldMkLst>
      </pc:sldChg>
      <pc:sldChg chg="addSp modSp mod ord">
        <pc:chgData name="Vrielink, Francis" userId="3d258d00-cfd8-41c5-9f04-1a5a39faef2f" providerId="ADAL" clId="{8BD1B65B-BB4D-49CE-A55F-5D4CBB4B71AE}" dt="2025-03-03T19:14:09.053" v="4138" actId="1076"/>
        <pc:sldMkLst>
          <pc:docMk/>
          <pc:sldMk cId="164643335" sldId="1519"/>
        </pc:sldMkLst>
        <pc:spChg chg="mod">
          <ac:chgData name="Vrielink, Francis" userId="3d258d00-cfd8-41c5-9f04-1a5a39faef2f" providerId="ADAL" clId="{8BD1B65B-BB4D-49CE-A55F-5D4CBB4B71AE}" dt="2025-03-03T17:39:02.435" v="146" actId="20577"/>
          <ac:spMkLst>
            <pc:docMk/>
            <pc:sldMk cId="164643335" sldId="1519"/>
            <ac:spMk id="6" creationId="{00000000-0000-0000-0000-000000000000}"/>
          </ac:spMkLst>
        </pc:spChg>
        <pc:picChg chg="add mod">
          <ac:chgData name="Vrielink, Francis" userId="3d258d00-cfd8-41c5-9f04-1a5a39faef2f" providerId="ADAL" clId="{8BD1B65B-BB4D-49CE-A55F-5D4CBB4B71AE}" dt="2025-03-03T19:14:09.053" v="4138" actId="1076"/>
          <ac:picMkLst>
            <pc:docMk/>
            <pc:sldMk cId="164643335" sldId="1519"/>
            <ac:picMk id="3" creationId="{7FB3A3B0-5AF1-F106-D142-E3105F8A4C6A}"/>
          </ac:picMkLst>
        </pc:picChg>
      </pc:sldChg>
      <pc:sldChg chg="del">
        <pc:chgData name="Vrielink, Francis" userId="3d258d00-cfd8-41c5-9f04-1a5a39faef2f" providerId="ADAL" clId="{8BD1B65B-BB4D-49CE-A55F-5D4CBB4B71AE}" dt="2025-03-03T18:43:52.168" v="3427" actId="47"/>
        <pc:sldMkLst>
          <pc:docMk/>
          <pc:sldMk cId="1530054038" sldId="1520"/>
        </pc:sldMkLst>
      </pc:sldChg>
      <pc:sldChg chg="del">
        <pc:chgData name="Vrielink, Francis" userId="3d258d00-cfd8-41c5-9f04-1a5a39faef2f" providerId="ADAL" clId="{8BD1B65B-BB4D-49CE-A55F-5D4CBB4B71AE}" dt="2025-03-03T18:43:49.041" v="3426" actId="47"/>
        <pc:sldMkLst>
          <pc:docMk/>
          <pc:sldMk cId="3006462251" sldId="1521"/>
        </pc:sldMkLst>
      </pc:sldChg>
      <pc:sldChg chg="del">
        <pc:chgData name="Vrielink, Francis" userId="3d258d00-cfd8-41c5-9f04-1a5a39faef2f" providerId="ADAL" clId="{8BD1B65B-BB4D-49CE-A55F-5D4CBB4B71AE}" dt="2025-03-03T18:44:07.390" v="3432" actId="47"/>
        <pc:sldMkLst>
          <pc:docMk/>
          <pc:sldMk cId="1059877010" sldId="1522"/>
        </pc:sldMkLst>
      </pc:sldChg>
      <pc:sldChg chg="del">
        <pc:chgData name="Vrielink, Francis" userId="3d258d00-cfd8-41c5-9f04-1a5a39faef2f" providerId="ADAL" clId="{8BD1B65B-BB4D-49CE-A55F-5D4CBB4B71AE}" dt="2025-03-03T18:44:09.265" v="3433" actId="47"/>
        <pc:sldMkLst>
          <pc:docMk/>
          <pc:sldMk cId="2371299458" sldId="1529"/>
        </pc:sldMkLst>
      </pc:sldChg>
      <pc:sldChg chg="addSp modSp add mod">
        <pc:chgData name="Vrielink, Francis" userId="3d258d00-cfd8-41c5-9f04-1a5a39faef2f" providerId="ADAL" clId="{8BD1B65B-BB4D-49CE-A55F-5D4CBB4B71AE}" dt="2025-03-03T20:02:56.629" v="4563" actId="20577"/>
        <pc:sldMkLst>
          <pc:docMk/>
          <pc:sldMk cId="431963275" sldId="1530"/>
        </pc:sldMkLst>
        <pc:spChg chg="mod">
          <ac:chgData name="Vrielink, Francis" userId="3d258d00-cfd8-41c5-9f04-1a5a39faef2f" providerId="ADAL" clId="{8BD1B65B-BB4D-49CE-A55F-5D4CBB4B71AE}" dt="2025-03-03T18:50:16.115" v="3609" actId="20577"/>
          <ac:spMkLst>
            <pc:docMk/>
            <pc:sldMk cId="431963275" sldId="1530"/>
            <ac:spMk id="33" creationId="{AC757F5E-B016-F947-4518-7C6B9CC7EE04}"/>
          </ac:spMkLst>
        </pc:spChg>
        <pc:spChg chg="mod">
          <ac:chgData name="Vrielink, Francis" userId="3d258d00-cfd8-41c5-9f04-1a5a39faef2f" providerId="ADAL" clId="{8BD1B65B-BB4D-49CE-A55F-5D4CBB4B71AE}" dt="2025-03-03T18:50:20.230" v="3619" actId="20577"/>
          <ac:spMkLst>
            <pc:docMk/>
            <pc:sldMk cId="431963275" sldId="1530"/>
            <ac:spMk id="34" creationId="{152372B3-00F5-781C-183E-6F2DDF35091D}"/>
          </ac:spMkLst>
        </pc:spChg>
        <pc:spChg chg="mod">
          <ac:chgData name="Vrielink, Francis" userId="3d258d00-cfd8-41c5-9f04-1a5a39faef2f" providerId="ADAL" clId="{8BD1B65B-BB4D-49CE-A55F-5D4CBB4B71AE}" dt="2025-03-03T20:02:17.150" v="4477" actId="115"/>
          <ac:spMkLst>
            <pc:docMk/>
            <pc:sldMk cId="431963275" sldId="1530"/>
            <ac:spMk id="35" creationId="{37104C51-0232-62ED-4C6F-1447D06633EE}"/>
          </ac:spMkLst>
        </pc:spChg>
        <pc:spChg chg="mod">
          <ac:chgData name="Vrielink, Francis" userId="3d258d00-cfd8-41c5-9f04-1a5a39faef2f" providerId="ADAL" clId="{8BD1B65B-BB4D-49CE-A55F-5D4CBB4B71AE}" dt="2025-03-03T20:02:56.629" v="4563" actId="20577"/>
          <ac:spMkLst>
            <pc:docMk/>
            <pc:sldMk cId="431963275" sldId="1530"/>
            <ac:spMk id="36" creationId="{D8EF981A-9BA7-0EB1-9B70-F7FBF2F7DF1C}"/>
          </ac:spMkLst>
        </pc:spChg>
        <pc:picChg chg="add mod">
          <ac:chgData name="Vrielink, Francis" userId="3d258d00-cfd8-41c5-9f04-1a5a39faef2f" providerId="ADAL" clId="{8BD1B65B-BB4D-49CE-A55F-5D4CBB4B71AE}" dt="2025-03-03T19:49:41.344" v="4288" actId="1076"/>
          <ac:picMkLst>
            <pc:docMk/>
            <pc:sldMk cId="431963275" sldId="1530"/>
            <ac:picMk id="8" creationId="{2C8DCF51-6B91-8501-FE5C-46F088395D4E}"/>
          </ac:picMkLst>
        </pc:picChg>
        <pc:picChg chg="add mod">
          <ac:chgData name="Vrielink, Francis" userId="3d258d00-cfd8-41c5-9f04-1a5a39faef2f" providerId="ADAL" clId="{8BD1B65B-BB4D-49CE-A55F-5D4CBB4B71AE}" dt="2025-03-03T19:58:03.981" v="4345" actId="1076"/>
          <ac:picMkLst>
            <pc:docMk/>
            <pc:sldMk cId="431963275" sldId="1530"/>
            <ac:picMk id="18" creationId="{23D85532-7BE5-E72C-A146-3AEA2F6BE054}"/>
          </ac:picMkLst>
        </pc:picChg>
      </pc:sldChg>
      <pc:sldChg chg="addSp modSp add mod">
        <pc:chgData name="Vrielink, Francis" userId="3d258d00-cfd8-41c5-9f04-1a5a39faef2f" providerId="ADAL" clId="{8BD1B65B-BB4D-49CE-A55F-5D4CBB4B71AE}" dt="2025-03-03T20:04:08.371" v="4706" actId="115"/>
        <pc:sldMkLst>
          <pc:docMk/>
          <pc:sldMk cId="2851338463" sldId="1531"/>
        </pc:sldMkLst>
        <pc:spChg chg="mod">
          <ac:chgData name="Vrielink, Francis" userId="3d258d00-cfd8-41c5-9f04-1a5a39faef2f" providerId="ADAL" clId="{8BD1B65B-BB4D-49CE-A55F-5D4CBB4B71AE}" dt="2025-03-03T18:53:52.583" v="3733" actId="14100"/>
          <ac:spMkLst>
            <pc:docMk/>
            <pc:sldMk cId="2851338463" sldId="1531"/>
            <ac:spMk id="33" creationId="{AC757F5E-B016-F947-4518-7C6B9CC7EE04}"/>
          </ac:spMkLst>
        </pc:spChg>
        <pc:spChg chg="mod">
          <ac:chgData name="Vrielink, Francis" userId="3d258d00-cfd8-41c5-9f04-1a5a39faef2f" providerId="ADAL" clId="{8BD1B65B-BB4D-49CE-A55F-5D4CBB4B71AE}" dt="2025-03-03T18:53:56.828" v="3742" actId="20577"/>
          <ac:spMkLst>
            <pc:docMk/>
            <pc:sldMk cId="2851338463" sldId="1531"/>
            <ac:spMk id="34" creationId="{152372B3-00F5-781C-183E-6F2DDF35091D}"/>
          </ac:spMkLst>
        </pc:spChg>
        <pc:spChg chg="mod">
          <ac:chgData name="Vrielink, Francis" userId="3d258d00-cfd8-41c5-9f04-1a5a39faef2f" providerId="ADAL" clId="{8BD1B65B-BB4D-49CE-A55F-5D4CBB4B71AE}" dt="2025-03-03T20:03:41.352" v="4631" actId="115"/>
          <ac:spMkLst>
            <pc:docMk/>
            <pc:sldMk cId="2851338463" sldId="1531"/>
            <ac:spMk id="35" creationId="{37104C51-0232-62ED-4C6F-1447D06633EE}"/>
          </ac:spMkLst>
        </pc:spChg>
        <pc:spChg chg="mod">
          <ac:chgData name="Vrielink, Francis" userId="3d258d00-cfd8-41c5-9f04-1a5a39faef2f" providerId="ADAL" clId="{8BD1B65B-BB4D-49CE-A55F-5D4CBB4B71AE}" dt="2025-03-03T20:04:08.371" v="4706" actId="115"/>
          <ac:spMkLst>
            <pc:docMk/>
            <pc:sldMk cId="2851338463" sldId="1531"/>
            <ac:spMk id="36" creationId="{D8EF981A-9BA7-0EB1-9B70-F7FBF2F7DF1C}"/>
          </ac:spMkLst>
        </pc:spChg>
        <pc:picChg chg="add mod">
          <ac:chgData name="Vrielink, Francis" userId="3d258d00-cfd8-41c5-9f04-1a5a39faef2f" providerId="ADAL" clId="{8BD1B65B-BB4D-49CE-A55F-5D4CBB4B71AE}" dt="2025-03-03T19:15:01.899" v="4151" actId="1076"/>
          <ac:picMkLst>
            <pc:docMk/>
            <pc:sldMk cId="2851338463" sldId="1531"/>
            <ac:picMk id="8" creationId="{FF9F25AA-FBDD-8DF3-3C21-F098AD59CAAB}"/>
          </ac:picMkLst>
        </pc:picChg>
        <pc:picChg chg="add mod">
          <ac:chgData name="Vrielink, Francis" userId="3d258d00-cfd8-41c5-9f04-1a5a39faef2f" providerId="ADAL" clId="{8BD1B65B-BB4D-49CE-A55F-5D4CBB4B71AE}" dt="2025-03-03T19:14:59.637" v="4150" actId="1076"/>
          <ac:picMkLst>
            <pc:docMk/>
            <pc:sldMk cId="2851338463" sldId="1531"/>
            <ac:picMk id="18" creationId="{0209775D-4389-CC2D-1208-20C18637C965}"/>
          </ac:picMkLst>
        </pc:picChg>
      </pc:sldChg>
      <pc:sldChg chg="addSp delSp modSp add mod">
        <pc:chgData name="Vrielink, Francis" userId="3d258d00-cfd8-41c5-9f04-1a5a39faef2f" providerId="ADAL" clId="{8BD1B65B-BB4D-49CE-A55F-5D4CBB4B71AE}" dt="2025-03-03T19:53:49.928" v="4317" actId="1076"/>
        <pc:sldMkLst>
          <pc:docMk/>
          <pc:sldMk cId="45982236" sldId="1532"/>
        </pc:sldMkLst>
        <pc:spChg chg="mod">
          <ac:chgData name="Vrielink, Francis" userId="3d258d00-cfd8-41c5-9f04-1a5a39faef2f" providerId="ADAL" clId="{8BD1B65B-BB4D-49CE-A55F-5D4CBB4B71AE}" dt="2025-03-03T18:54:52.391" v="3774" actId="20577"/>
          <ac:spMkLst>
            <pc:docMk/>
            <pc:sldMk cId="45982236" sldId="1532"/>
            <ac:spMk id="11" creationId="{CD78B488-E032-3F3E-C334-FB96F8D71FB2}"/>
          </ac:spMkLst>
        </pc:spChg>
        <pc:spChg chg="mod">
          <ac:chgData name="Vrielink, Francis" userId="3d258d00-cfd8-41c5-9f04-1a5a39faef2f" providerId="ADAL" clId="{8BD1B65B-BB4D-49CE-A55F-5D4CBB4B71AE}" dt="2025-03-03T18:55:45.169" v="3816" actId="1076"/>
          <ac:spMkLst>
            <pc:docMk/>
            <pc:sldMk cId="45982236" sldId="1532"/>
            <ac:spMk id="12" creationId="{E2476A93-B8D4-4E44-87FD-AFF601B2337C}"/>
          </ac:spMkLst>
        </pc:spChg>
        <pc:spChg chg="mod">
          <ac:chgData name="Vrielink, Francis" userId="3d258d00-cfd8-41c5-9f04-1a5a39faef2f" providerId="ADAL" clId="{8BD1B65B-BB4D-49CE-A55F-5D4CBB4B71AE}" dt="2025-03-03T18:56:37.649" v="3881" actId="1076"/>
          <ac:spMkLst>
            <pc:docMk/>
            <pc:sldMk cId="45982236" sldId="1532"/>
            <ac:spMk id="13" creationId="{4985FF45-EE56-11C3-E0CC-6BBB359031C0}"/>
          </ac:spMkLst>
        </pc:spChg>
        <pc:spChg chg="mod">
          <ac:chgData name="Vrielink, Francis" userId="3d258d00-cfd8-41c5-9f04-1a5a39faef2f" providerId="ADAL" clId="{8BD1B65B-BB4D-49CE-A55F-5D4CBB4B71AE}" dt="2025-03-03T18:57:34.324" v="3908" actId="14100"/>
          <ac:spMkLst>
            <pc:docMk/>
            <pc:sldMk cId="45982236" sldId="1532"/>
            <ac:spMk id="14" creationId="{B7594A3B-3117-84CE-C300-FB96E5ED269D}"/>
          </ac:spMkLst>
        </pc:spChg>
        <pc:spChg chg="mod">
          <ac:chgData name="Vrielink, Francis" userId="3d258d00-cfd8-41c5-9f04-1a5a39faef2f" providerId="ADAL" clId="{8BD1B65B-BB4D-49CE-A55F-5D4CBB4B71AE}" dt="2025-03-03T18:57:23.420" v="3906" actId="1076"/>
          <ac:spMkLst>
            <pc:docMk/>
            <pc:sldMk cId="45982236" sldId="1532"/>
            <ac:spMk id="15" creationId="{6EA1F8B7-D4BC-D8B0-E6FD-F33ECB45A1DD}"/>
          </ac:spMkLst>
        </pc:spChg>
        <pc:spChg chg="mod">
          <ac:chgData name="Vrielink, Francis" userId="3d258d00-cfd8-41c5-9f04-1a5a39faef2f" providerId="ADAL" clId="{8BD1B65B-BB4D-49CE-A55F-5D4CBB4B71AE}" dt="2025-03-03T18:56:52.786" v="3883" actId="14100"/>
          <ac:spMkLst>
            <pc:docMk/>
            <pc:sldMk cId="45982236" sldId="1532"/>
            <ac:spMk id="16" creationId="{F53F294D-65CC-23A5-E4A1-B2132FCF814C}"/>
          </ac:spMkLst>
        </pc:spChg>
        <pc:spChg chg="mod">
          <ac:chgData name="Vrielink, Francis" userId="3d258d00-cfd8-41c5-9f04-1a5a39faef2f" providerId="ADAL" clId="{8BD1B65B-BB4D-49CE-A55F-5D4CBB4B71AE}" dt="2025-03-03T18:55:05.220" v="3794" actId="20577"/>
          <ac:spMkLst>
            <pc:docMk/>
            <pc:sldMk cId="45982236" sldId="1532"/>
            <ac:spMk id="17" creationId="{AB86235B-CBC0-F9DB-29F4-F23367831B1B}"/>
          </ac:spMkLst>
        </pc:spChg>
        <pc:spChg chg="mod">
          <ac:chgData name="Vrielink, Francis" userId="3d258d00-cfd8-41c5-9f04-1a5a39faef2f" providerId="ADAL" clId="{8BD1B65B-BB4D-49CE-A55F-5D4CBB4B71AE}" dt="2025-03-03T18:56:44.776" v="3882" actId="14100"/>
          <ac:spMkLst>
            <pc:docMk/>
            <pc:sldMk cId="45982236" sldId="1532"/>
            <ac:spMk id="18" creationId="{85D7DD60-F4AA-AD34-A265-146B167D02FE}"/>
          </ac:spMkLst>
        </pc:spChg>
        <pc:spChg chg="mod">
          <ac:chgData name="Vrielink, Francis" userId="3d258d00-cfd8-41c5-9f04-1a5a39faef2f" providerId="ADAL" clId="{8BD1B65B-BB4D-49CE-A55F-5D4CBB4B71AE}" dt="2025-03-03T18:55:48.397" v="3817" actId="14100"/>
          <ac:spMkLst>
            <pc:docMk/>
            <pc:sldMk cId="45982236" sldId="1532"/>
            <ac:spMk id="19" creationId="{40542B69-6D97-5F24-63E3-ABE36EA69A27}"/>
          </ac:spMkLst>
        </pc:spChg>
        <pc:picChg chg="add del mod">
          <ac:chgData name="Vrielink, Francis" userId="3d258d00-cfd8-41c5-9f04-1a5a39faef2f" providerId="ADAL" clId="{8BD1B65B-BB4D-49CE-A55F-5D4CBB4B71AE}" dt="2025-03-03T19:49:59.304" v="4291" actId="478"/>
          <ac:picMkLst>
            <pc:docMk/>
            <pc:sldMk cId="45982236" sldId="1532"/>
            <ac:picMk id="21" creationId="{4AD9FCA2-10A9-3067-B54A-6894FF841BF1}"/>
          </ac:picMkLst>
        </pc:picChg>
        <pc:picChg chg="add del mod">
          <ac:chgData name="Vrielink, Francis" userId="3d258d00-cfd8-41c5-9f04-1a5a39faef2f" providerId="ADAL" clId="{8BD1B65B-BB4D-49CE-A55F-5D4CBB4B71AE}" dt="2025-03-03T19:50:14.382" v="4296" actId="478"/>
          <ac:picMkLst>
            <pc:docMk/>
            <pc:sldMk cId="45982236" sldId="1532"/>
            <ac:picMk id="23" creationId="{B0A91CF9-45D0-F179-B9B1-9669F3B5C8DD}"/>
          </ac:picMkLst>
        </pc:picChg>
        <pc:picChg chg="add mod">
          <ac:chgData name="Vrielink, Francis" userId="3d258d00-cfd8-41c5-9f04-1a5a39faef2f" providerId="ADAL" clId="{8BD1B65B-BB4D-49CE-A55F-5D4CBB4B71AE}" dt="2025-03-03T19:53:49.928" v="4317" actId="1076"/>
          <ac:picMkLst>
            <pc:docMk/>
            <pc:sldMk cId="45982236" sldId="1532"/>
            <ac:picMk id="25" creationId="{01767CAF-90DB-C224-0090-A58EB939F0BD}"/>
          </ac:picMkLst>
        </pc:picChg>
        <pc:picChg chg="add mod">
          <ac:chgData name="Vrielink, Francis" userId="3d258d00-cfd8-41c5-9f04-1a5a39faef2f" providerId="ADAL" clId="{8BD1B65B-BB4D-49CE-A55F-5D4CBB4B71AE}" dt="2025-03-03T19:52:52.307" v="4309" actId="14100"/>
          <ac:picMkLst>
            <pc:docMk/>
            <pc:sldMk cId="45982236" sldId="1532"/>
            <ac:picMk id="27" creationId="{89DF5913-E4C0-EF08-B2BF-A325C3D23F58}"/>
          </ac:picMkLst>
        </pc:picChg>
        <pc:picChg chg="add mod">
          <ac:chgData name="Vrielink, Francis" userId="3d258d00-cfd8-41c5-9f04-1a5a39faef2f" providerId="ADAL" clId="{8BD1B65B-BB4D-49CE-A55F-5D4CBB4B71AE}" dt="2025-03-03T19:53:43.984" v="4315" actId="1076"/>
          <ac:picMkLst>
            <pc:docMk/>
            <pc:sldMk cId="45982236" sldId="1532"/>
            <ac:picMk id="29" creationId="{2B999737-BCA2-6383-AA5C-F26F452E918B}"/>
          </ac:picMkLst>
        </pc:picChg>
      </pc:sldChg>
      <pc:sldChg chg="add del">
        <pc:chgData name="Vrielink, Francis" userId="3d258d00-cfd8-41c5-9f04-1a5a39faef2f" providerId="ADAL" clId="{8BD1B65B-BB4D-49CE-A55F-5D4CBB4B71AE}" dt="2025-03-03T19:00:19.383" v="4021" actId="47"/>
        <pc:sldMkLst>
          <pc:docMk/>
          <pc:sldMk cId="3674420363" sldId="1533"/>
        </pc:sldMkLst>
      </pc:sldChg>
      <pc:sldChg chg="modSp add del mod">
        <pc:chgData name="Vrielink, Francis" userId="3d258d00-cfd8-41c5-9f04-1a5a39faef2f" providerId="ADAL" clId="{8BD1B65B-BB4D-49CE-A55F-5D4CBB4B71AE}" dt="2025-03-03T20:13:14.729" v="4799" actId="47"/>
        <pc:sldMkLst>
          <pc:docMk/>
          <pc:sldMk cId="2694909721" sldId="1534"/>
        </pc:sldMkLst>
        <pc:spChg chg="mod">
          <ac:chgData name="Vrielink, Francis" userId="3d258d00-cfd8-41c5-9f04-1a5a39faef2f" providerId="ADAL" clId="{8BD1B65B-BB4D-49CE-A55F-5D4CBB4B71AE}" dt="2025-03-03T18:59:48.962" v="3992" actId="20577"/>
          <ac:spMkLst>
            <pc:docMk/>
            <pc:sldMk cId="2694909721" sldId="1534"/>
            <ac:spMk id="9" creationId="{B5FA4264-9F79-B20D-0826-CEC58E7B74B7}"/>
          </ac:spMkLst>
        </pc:spChg>
        <pc:spChg chg="mod">
          <ac:chgData name="Vrielink, Francis" userId="3d258d00-cfd8-41c5-9f04-1a5a39faef2f" providerId="ADAL" clId="{8BD1B65B-BB4D-49CE-A55F-5D4CBB4B71AE}" dt="2025-03-03T18:59:56.581" v="4005" actId="20577"/>
          <ac:spMkLst>
            <pc:docMk/>
            <pc:sldMk cId="2694909721" sldId="1534"/>
            <ac:spMk id="11" creationId="{2D5226DB-4490-ECD5-880A-CDAB0447C263}"/>
          </ac:spMkLst>
        </pc:spChg>
        <pc:spChg chg="mod">
          <ac:chgData name="Vrielink, Francis" userId="3d258d00-cfd8-41c5-9f04-1a5a39faef2f" providerId="ADAL" clId="{8BD1B65B-BB4D-49CE-A55F-5D4CBB4B71AE}" dt="2025-03-03T19:00:12.293" v="4020" actId="1076"/>
          <ac:spMkLst>
            <pc:docMk/>
            <pc:sldMk cId="2694909721" sldId="1534"/>
            <ac:spMk id="13" creationId="{4985FF45-EE56-11C3-E0CC-6BBB359031C0}"/>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3FD1DCC5-7FFB-49DF-8F26-CD64D1DB4661}"/>
    <pc:docChg chg="custSel modSld">
      <pc:chgData name="Routledge, Mandy" userId="bacdedf5-8e30-494b-ad8b-f27fa30c4f8d" providerId="ADAL" clId="{3FD1DCC5-7FFB-49DF-8F26-CD64D1DB4661}" dt="2024-12-17T09:37:06.673" v="17" actId="20577"/>
      <pc:docMkLst>
        <pc:docMk/>
      </pc:docMkLst>
      <pc:sldChg chg="modSp mod">
        <pc:chgData name="Routledge, Mandy" userId="bacdedf5-8e30-494b-ad8b-f27fa30c4f8d" providerId="ADAL" clId="{3FD1DCC5-7FFB-49DF-8F26-CD64D1DB4661}" dt="2024-12-17T09:37:06.673" v="17" actId="20577"/>
        <pc:sldMkLst>
          <pc:docMk/>
          <pc:sldMk cId="323006580" sldId="548"/>
        </pc:sldMkLst>
        <pc:spChg chg="mod">
          <ac:chgData name="Routledge, Mandy" userId="bacdedf5-8e30-494b-ad8b-f27fa30c4f8d" providerId="ADAL" clId="{3FD1DCC5-7FFB-49DF-8F26-CD64D1DB4661}" dt="2024-12-17T09:37:06.673" v="17" actId="20577"/>
          <ac:spMkLst>
            <pc:docMk/>
            <pc:sldMk cId="323006580" sldId="548"/>
            <ac:spMk id="3" creationId="{00000000-0000-0000-0000-000000000000}"/>
          </ac:spMkLst>
        </pc:sp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Das, Gerarda" userId="dec061bf-56a5-47a0-b9f3-f749fe418ae6" providerId="ADAL" clId="{493AD1CF-4397-4463-8A13-B704D8C340BE}"/>
    <pc:docChg chg="custSel modSld">
      <pc:chgData name="Das, Gerarda" userId="dec061bf-56a5-47a0-b9f3-f749fe418ae6" providerId="ADAL" clId="{493AD1CF-4397-4463-8A13-B704D8C340BE}" dt="2025-03-04T10:10:46.507" v="366" actId="6549"/>
      <pc:docMkLst>
        <pc:docMk/>
      </pc:docMkLst>
      <pc:sldChg chg="modSp mod">
        <pc:chgData name="Das, Gerarda" userId="dec061bf-56a5-47a0-b9f3-f749fe418ae6" providerId="ADAL" clId="{493AD1CF-4397-4463-8A13-B704D8C340BE}" dt="2025-03-04T10:04:02.790" v="247" actId="404"/>
        <pc:sldMkLst>
          <pc:docMk/>
          <pc:sldMk cId="2189114603" sldId="1437"/>
        </pc:sldMkLst>
        <pc:spChg chg="mod">
          <ac:chgData name="Das, Gerarda" userId="dec061bf-56a5-47a0-b9f3-f749fe418ae6" providerId="ADAL" clId="{493AD1CF-4397-4463-8A13-B704D8C340BE}" dt="2025-03-04T10:04:02.790" v="247" actId="404"/>
          <ac:spMkLst>
            <pc:docMk/>
            <pc:sldMk cId="2189114603" sldId="1437"/>
            <ac:spMk id="3" creationId="{00000000-0000-0000-0000-000000000000}"/>
          </ac:spMkLst>
        </pc:spChg>
      </pc:sldChg>
      <pc:sldChg chg="modSp mod">
        <pc:chgData name="Das, Gerarda" userId="dec061bf-56a5-47a0-b9f3-f749fe418ae6" providerId="ADAL" clId="{493AD1CF-4397-4463-8A13-B704D8C340BE}" dt="2025-03-04T10:10:46.507" v="366" actId="6549"/>
        <pc:sldMkLst>
          <pc:docMk/>
          <pc:sldMk cId="3978205201" sldId="1474"/>
        </pc:sldMkLst>
        <pc:spChg chg="mod">
          <ac:chgData name="Das, Gerarda" userId="dec061bf-56a5-47a0-b9f3-f749fe418ae6" providerId="ADAL" clId="{493AD1CF-4397-4463-8A13-B704D8C340BE}" dt="2025-03-04T10:10:46.507" v="366" actId="6549"/>
          <ac:spMkLst>
            <pc:docMk/>
            <pc:sldMk cId="3978205201" sldId="1474"/>
            <ac:spMk id="10" creationId="{53A896E9-F098-44DA-A15A-0BB6C51751F4}"/>
          </ac:spMkLst>
        </pc:spChg>
        <pc:picChg chg="mod">
          <ac:chgData name="Das, Gerarda" userId="dec061bf-56a5-47a0-b9f3-f749fe418ae6" providerId="ADAL" clId="{493AD1CF-4397-4463-8A13-B704D8C340BE}" dt="2025-03-04T10:10:44.937" v="365" actId="1076"/>
          <ac:picMkLst>
            <pc:docMk/>
            <pc:sldMk cId="3978205201" sldId="1474"/>
            <ac:picMk id="3" creationId="{D959192F-F65D-AE3F-48AC-7F3ECF1F96DE}"/>
          </ac:picMkLst>
        </pc:picChg>
      </pc:sldChg>
      <pc:sldChg chg="delSp modSp mod">
        <pc:chgData name="Das, Gerarda" userId="dec061bf-56a5-47a0-b9f3-f749fe418ae6" providerId="ADAL" clId="{493AD1CF-4397-4463-8A13-B704D8C340BE}" dt="2025-03-04T09:59:59.741" v="224" actId="478"/>
        <pc:sldMkLst>
          <pc:docMk/>
          <pc:sldMk cId="4074911733" sldId="1478"/>
        </pc:sldMkLst>
        <pc:spChg chg="del mod">
          <ac:chgData name="Das, Gerarda" userId="dec061bf-56a5-47a0-b9f3-f749fe418ae6" providerId="ADAL" clId="{493AD1CF-4397-4463-8A13-B704D8C340BE}" dt="2025-03-04T09:59:59.741" v="224" actId="478"/>
          <ac:spMkLst>
            <pc:docMk/>
            <pc:sldMk cId="4074911733" sldId="1478"/>
            <ac:spMk id="9" creationId="{30B71473-4C80-706E-C3F4-F433A496ED1A}"/>
          </ac:spMkLst>
        </pc:spChg>
        <pc:spChg chg="del mod">
          <ac:chgData name="Das, Gerarda" userId="dec061bf-56a5-47a0-b9f3-f749fe418ae6" providerId="ADAL" clId="{493AD1CF-4397-4463-8A13-B704D8C340BE}" dt="2025-03-04T09:59:59.156" v="223" actId="478"/>
          <ac:spMkLst>
            <pc:docMk/>
            <pc:sldMk cId="4074911733" sldId="1478"/>
            <ac:spMk id="10" creationId="{0ABF861D-A4CB-87C4-35BB-BF0B4D81C428}"/>
          </ac:spMkLst>
        </pc:spChg>
      </pc:sldChg>
      <pc:sldChg chg="delSp modSp mod">
        <pc:chgData name="Das, Gerarda" userId="dec061bf-56a5-47a0-b9f3-f749fe418ae6" providerId="ADAL" clId="{493AD1CF-4397-4463-8A13-B704D8C340BE}" dt="2025-03-04T10:07:46.658" v="299" actId="1036"/>
        <pc:sldMkLst>
          <pc:docMk/>
          <pc:sldMk cId="1594331871" sldId="1512"/>
        </pc:sldMkLst>
        <pc:spChg chg="mod">
          <ac:chgData name="Das, Gerarda" userId="dec061bf-56a5-47a0-b9f3-f749fe418ae6" providerId="ADAL" clId="{493AD1CF-4397-4463-8A13-B704D8C340BE}" dt="2025-03-04T10:07:46.658" v="299" actId="1036"/>
          <ac:spMkLst>
            <pc:docMk/>
            <pc:sldMk cId="1594331871" sldId="1512"/>
            <ac:spMk id="12" creationId="{E2476A93-B8D4-4E44-87FD-AFF601B2337C}"/>
          </ac:spMkLst>
        </pc:spChg>
        <pc:spChg chg="mod">
          <ac:chgData name="Das, Gerarda" userId="dec061bf-56a5-47a0-b9f3-f749fe418ae6" providerId="ADAL" clId="{493AD1CF-4397-4463-8A13-B704D8C340BE}" dt="2025-03-04T10:07:37.814" v="292" actId="1036"/>
          <ac:spMkLst>
            <pc:docMk/>
            <pc:sldMk cId="1594331871" sldId="1512"/>
            <ac:spMk id="13" creationId="{4985FF45-EE56-11C3-E0CC-6BBB359031C0}"/>
          </ac:spMkLst>
        </pc:spChg>
        <pc:spChg chg="del">
          <ac:chgData name="Das, Gerarda" userId="dec061bf-56a5-47a0-b9f3-f749fe418ae6" providerId="ADAL" clId="{493AD1CF-4397-4463-8A13-B704D8C340BE}" dt="2025-03-04T10:07:22.773" v="249" actId="478"/>
          <ac:spMkLst>
            <pc:docMk/>
            <pc:sldMk cId="1594331871" sldId="1512"/>
            <ac:spMk id="14" creationId="{B7594A3B-3117-84CE-C300-FB96E5ED269D}"/>
          </ac:spMkLst>
        </pc:spChg>
        <pc:spChg chg="del">
          <ac:chgData name="Das, Gerarda" userId="dec061bf-56a5-47a0-b9f3-f749fe418ae6" providerId="ADAL" clId="{493AD1CF-4397-4463-8A13-B704D8C340BE}" dt="2025-03-04T10:07:21.495" v="248" actId="478"/>
          <ac:spMkLst>
            <pc:docMk/>
            <pc:sldMk cId="1594331871" sldId="1512"/>
            <ac:spMk id="15" creationId="{6EA1F8B7-D4BC-D8B0-E6FD-F33ECB45A1DD}"/>
          </ac:spMkLst>
        </pc:spChg>
        <pc:spChg chg="mod">
          <ac:chgData name="Das, Gerarda" userId="dec061bf-56a5-47a0-b9f3-f749fe418ae6" providerId="ADAL" clId="{493AD1CF-4397-4463-8A13-B704D8C340BE}" dt="2025-03-04T10:07:46.658" v="299" actId="1036"/>
          <ac:spMkLst>
            <pc:docMk/>
            <pc:sldMk cId="1594331871" sldId="1512"/>
            <ac:spMk id="16" creationId="{F53F294D-65CC-23A5-E4A1-B2132FCF814C}"/>
          </ac:spMkLst>
        </pc:spChg>
        <pc:spChg chg="mod">
          <ac:chgData name="Das, Gerarda" userId="dec061bf-56a5-47a0-b9f3-f749fe418ae6" providerId="ADAL" clId="{493AD1CF-4397-4463-8A13-B704D8C340BE}" dt="2025-03-04T10:07:46.658" v="299" actId="1036"/>
          <ac:spMkLst>
            <pc:docMk/>
            <pc:sldMk cId="1594331871" sldId="1512"/>
            <ac:spMk id="17" creationId="{AB86235B-CBC0-F9DB-29F4-F23367831B1B}"/>
          </ac:spMkLst>
        </pc:spChg>
        <pc:spChg chg="mod">
          <ac:chgData name="Das, Gerarda" userId="dec061bf-56a5-47a0-b9f3-f749fe418ae6" providerId="ADAL" clId="{493AD1CF-4397-4463-8A13-B704D8C340BE}" dt="2025-03-04T10:07:37.814" v="292" actId="1036"/>
          <ac:spMkLst>
            <pc:docMk/>
            <pc:sldMk cId="1594331871" sldId="1512"/>
            <ac:spMk id="18" creationId="{85D7DD60-F4AA-AD34-A265-146B167D02FE}"/>
          </ac:spMkLst>
        </pc:spChg>
        <pc:spChg chg="mod">
          <ac:chgData name="Das, Gerarda" userId="dec061bf-56a5-47a0-b9f3-f749fe418ae6" providerId="ADAL" clId="{493AD1CF-4397-4463-8A13-B704D8C340BE}" dt="2025-03-04T10:07:46.658" v="299" actId="1036"/>
          <ac:spMkLst>
            <pc:docMk/>
            <pc:sldMk cId="1594331871" sldId="1512"/>
            <ac:spMk id="19" creationId="{40542B69-6D97-5F24-63E3-ABE36EA69A27}"/>
          </ac:spMkLst>
        </pc:spChg>
        <pc:spChg chg="mod">
          <ac:chgData name="Das, Gerarda" userId="dec061bf-56a5-47a0-b9f3-f749fe418ae6" providerId="ADAL" clId="{493AD1CF-4397-4463-8A13-B704D8C340BE}" dt="2025-03-04T10:07:37.814" v="292" actId="1036"/>
          <ac:spMkLst>
            <pc:docMk/>
            <pc:sldMk cId="1594331871" sldId="1512"/>
            <ac:spMk id="24" creationId="{DEFD8BC9-2C1E-E115-8EB9-59E1AD223D99}"/>
          </ac:spMkLst>
        </pc:spChg>
        <pc:picChg chg="mod">
          <ac:chgData name="Das, Gerarda" userId="dec061bf-56a5-47a0-b9f3-f749fe418ae6" providerId="ADAL" clId="{493AD1CF-4397-4463-8A13-B704D8C340BE}" dt="2025-03-04T10:07:46.658" v="299" actId="1036"/>
          <ac:picMkLst>
            <pc:docMk/>
            <pc:sldMk cId="1594331871" sldId="1512"/>
            <ac:picMk id="21" creationId="{2D87B77A-9555-8C93-057D-DB19E521EA85}"/>
          </ac:picMkLst>
        </pc:picChg>
        <pc:picChg chg="mod">
          <ac:chgData name="Das, Gerarda" userId="dec061bf-56a5-47a0-b9f3-f749fe418ae6" providerId="ADAL" clId="{493AD1CF-4397-4463-8A13-B704D8C340BE}" dt="2025-03-04T10:07:37.814" v="292" actId="1036"/>
          <ac:picMkLst>
            <pc:docMk/>
            <pc:sldMk cId="1594331871" sldId="1512"/>
            <ac:picMk id="23" creationId="{2776B803-20E7-2523-ECFF-C6877A84A0F6}"/>
          </ac:picMkLst>
        </pc:picChg>
        <pc:picChg chg="del">
          <ac:chgData name="Das, Gerarda" userId="dec061bf-56a5-47a0-b9f3-f749fe418ae6" providerId="ADAL" clId="{493AD1CF-4397-4463-8A13-B704D8C340BE}" dt="2025-03-04T10:07:24.345" v="250" actId="478"/>
          <ac:picMkLst>
            <pc:docMk/>
            <pc:sldMk cId="1594331871" sldId="1512"/>
            <ac:picMk id="26" creationId="{5287D960-4D68-5B1C-0A9D-F98D6BCF102B}"/>
          </ac:picMkLst>
        </pc:picChg>
      </pc:sldChg>
      <pc:sldChg chg="modSp mod">
        <pc:chgData name="Das, Gerarda" userId="dec061bf-56a5-47a0-b9f3-f749fe418ae6" providerId="ADAL" clId="{493AD1CF-4397-4463-8A13-B704D8C340BE}" dt="2025-03-04T10:10:05.713" v="342" actId="167"/>
        <pc:sldMkLst>
          <pc:docMk/>
          <pc:sldMk cId="2946319108" sldId="1516"/>
        </pc:sldMkLst>
        <pc:picChg chg="mod modCrop">
          <ac:chgData name="Das, Gerarda" userId="dec061bf-56a5-47a0-b9f3-f749fe418ae6" providerId="ADAL" clId="{493AD1CF-4397-4463-8A13-B704D8C340BE}" dt="2025-03-04T10:09:18.699" v="312" actId="732"/>
          <ac:picMkLst>
            <pc:docMk/>
            <pc:sldMk cId="2946319108" sldId="1516"/>
            <ac:picMk id="24" creationId="{2B218D0D-E0CC-C661-0374-C9F5742843AF}"/>
          </ac:picMkLst>
        </pc:picChg>
        <pc:picChg chg="mod ord modCrop">
          <ac:chgData name="Das, Gerarda" userId="dec061bf-56a5-47a0-b9f3-f749fe418ae6" providerId="ADAL" clId="{493AD1CF-4397-4463-8A13-B704D8C340BE}" dt="2025-03-04T10:09:42.750" v="334" actId="171"/>
          <ac:picMkLst>
            <pc:docMk/>
            <pc:sldMk cId="2946319108" sldId="1516"/>
            <ac:picMk id="26" creationId="{ADEEFB24-E086-BDE6-1890-6EBD8E62513D}"/>
          </ac:picMkLst>
        </pc:picChg>
        <pc:cxnChg chg="mod ord">
          <ac:chgData name="Das, Gerarda" userId="dec061bf-56a5-47a0-b9f3-f749fe418ae6" providerId="ADAL" clId="{493AD1CF-4397-4463-8A13-B704D8C340BE}" dt="2025-03-04T10:10:00.381" v="339" actId="167"/>
          <ac:cxnSpMkLst>
            <pc:docMk/>
            <pc:sldMk cId="2946319108" sldId="1516"/>
            <ac:cxnSpMk id="21" creationId="{B84B33EF-2A54-99B2-FEF8-27486B72F624}"/>
          </ac:cxnSpMkLst>
        </pc:cxnChg>
        <pc:cxnChg chg="mod ord">
          <ac:chgData name="Das, Gerarda" userId="dec061bf-56a5-47a0-b9f3-f749fe418ae6" providerId="ADAL" clId="{493AD1CF-4397-4463-8A13-B704D8C340BE}" dt="2025-03-04T10:09:54.286" v="336" actId="167"/>
          <ac:cxnSpMkLst>
            <pc:docMk/>
            <pc:sldMk cId="2946319108" sldId="1516"/>
            <ac:cxnSpMk id="27" creationId="{EC90AE0F-5DD8-2D25-C999-5E0CC65E11C5}"/>
          </ac:cxnSpMkLst>
        </pc:cxnChg>
        <pc:cxnChg chg="mod ord">
          <ac:chgData name="Das, Gerarda" userId="dec061bf-56a5-47a0-b9f3-f749fe418ae6" providerId="ADAL" clId="{493AD1CF-4397-4463-8A13-B704D8C340BE}" dt="2025-03-04T10:10:05.713" v="342" actId="167"/>
          <ac:cxnSpMkLst>
            <pc:docMk/>
            <pc:sldMk cId="2946319108" sldId="1516"/>
            <ac:cxnSpMk id="29" creationId="{10445519-6BAB-CA4B-0B0C-EF80D4D34E4C}"/>
          </ac:cxnSpMkLst>
        </pc:cxnChg>
      </pc:sldChg>
      <pc:sldChg chg="addSp delSp modSp mod">
        <pc:chgData name="Das, Gerarda" userId="dec061bf-56a5-47a0-b9f3-f749fe418ae6" providerId="ADAL" clId="{493AD1CF-4397-4463-8A13-B704D8C340BE}" dt="2025-03-04T10:09:02.226" v="311" actId="207"/>
        <pc:sldMkLst>
          <pc:docMk/>
          <pc:sldMk cId="45982236" sldId="1532"/>
        </pc:sldMkLst>
        <pc:spChg chg="add mod">
          <ac:chgData name="Das, Gerarda" userId="dec061bf-56a5-47a0-b9f3-f749fe418ae6" providerId="ADAL" clId="{493AD1CF-4397-4463-8A13-B704D8C340BE}" dt="2025-03-04T10:09:02.226" v="311" actId="207"/>
          <ac:spMkLst>
            <pc:docMk/>
            <pc:sldMk cId="45982236" sldId="1532"/>
            <ac:spMk id="4" creationId="{F78772A0-1A83-C7AA-2172-E9A9F50FC0F8}"/>
          </ac:spMkLst>
        </pc:spChg>
        <pc:spChg chg="mod">
          <ac:chgData name="Das, Gerarda" userId="dec061bf-56a5-47a0-b9f3-f749fe418ae6" providerId="ADAL" clId="{493AD1CF-4397-4463-8A13-B704D8C340BE}" dt="2025-03-04T10:08:48.753" v="308" actId="1076"/>
          <ac:spMkLst>
            <pc:docMk/>
            <pc:sldMk cId="45982236" sldId="1532"/>
            <ac:spMk id="12" creationId="{E2476A93-B8D4-4E44-87FD-AFF601B2337C}"/>
          </ac:spMkLst>
        </pc:spChg>
        <pc:spChg chg="del">
          <ac:chgData name="Das, Gerarda" userId="dec061bf-56a5-47a0-b9f3-f749fe418ae6" providerId="ADAL" clId="{493AD1CF-4397-4463-8A13-B704D8C340BE}" dt="2025-03-04T10:08:20.100" v="301" actId="478"/>
          <ac:spMkLst>
            <pc:docMk/>
            <pc:sldMk cId="45982236" sldId="1532"/>
            <ac:spMk id="13" creationId="{4985FF45-EE56-11C3-E0CC-6BBB359031C0}"/>
          </ac:spMkLst>
        </pc:spChg>
        <pc:spChg chg="del">
          <ac:chgData name="Das, Gerarda" userId="dec061bf-56a5-47a0-b9f3-f749fe418ae6" providerId="ADAL" clId="{493AD1CF-4397-4463-8A13-B704D8C340BE}" dt="2025-03-04T10:08:22.637" v="302" actId="478"/>
          <ac:spMkLst>
            <pc:docMk/>
            <pc:sldMk cId="45982236" sldId="1532"/>
            <ac:spMk id="18" creationId="{85D7DD60-F4AA-AD34-A265-146B167D02FE}"/>
          </ac:spMkLst>
        </pc:spChg>
        <pc:spChg chg="mod">
          <ac:chgData name="Das, Gerarda" userId="dec061bf-56a5-47a0-b9f3-f749fe418ae6" providerId="ADAL" clId="{493AD1CF-4397-4463-8A13-B704D8C340BE}" dt="2025-03-04T10:08:48.753" v="308" actId="1076"/>
          <ac:spMkLst>
            <pc:docMk/>
            <pc:sldMk cId="45982236" sldId="1532"/>
            <ac:spMk id="19" creationId="{40542B69-6D97-5F24-63E3-ABE36EA69A27}"/>
          </ac:spMkLst>
        </pc:spChg>
        <pc:picChg chg="del">
          <ac:chgData name="Das, Gerarda" userId="dec061bf-56a5-47a0-b9f3-f749fe418ae6" providerId="ADAL" clId="{493AD1CF-4397-4463-8A13-B704D8C340BE}" dt="2025-03-04T10:08:16.905" v="300" actId="478"/>
          <ac:picMkLst>
            <pc:docMk/>
            <pc:sldMk cId="45982236" sldId="1532"/>
            <ac:picMk id="27" creationId="{89DF5913-E4C0-EF08-B2BF-A325C3D23F58}"/>
          </ac:picMkLst>
        </pc:pic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Harmsel ter, Marjan" userId="5bf7b4e5-383a-4bf6-a1ba-3724f9cc09cb" providerId="ADAL" clId="{D92E946D-E8AD-409B-BF22-91FC47FF3F62}"/>
    <pc:docChg chg="custSel modSld">
      <pc:chgData name="Harmsel ter, Marjan" userId="5bf7b4e5-383a-4bf6-a1ba-3724f9cc09cb" providerId="ADAL" clId="{D92E946D-E8AD-409B-BF22-91FC47FF3F62}" dt="2025-03-04T10:19:34.313" v="101" actId="20577"/>
      <pc:docMkLst>
        <pc:docMk/>
      </pc:docMkLst>
      <pc:sldChg chg="modSp mod">
        <pc:chgData name="Harmsel ter, Marjan" userId="5bf7b4e5-383a-4bf6-a1ba-3724f9cc09cb" providerId="ADAL" clId="{D92E946D-E8AD-409B-BF22-91FC47FF3F62}" dt="2025-03-04T10:19:34.313" v="101" actId="20577"/>
        <pc:sldMkLst>
          <pc:docMk/>
          <pc:sldMk cId="2189114603" sldId="1437"/>
        </pc:sldMkLst>
        <pc:spChg chg="mod">
          <ac:chgData name="Harmsel ter, Marjan" userId="5bf7b4e5-383a-4bf6-a1ba-3724f9cc09cb" providerId="ADAL" clId="{D92E946D-E8AD-409B-BF22-91FC47FF3F62}" dt="2025-03-04T10:19:34.313" v="101" actId="20577"/>
          <ac:spMkLst>
            <pc:docMk/>
            <pc:sldMk cId="2189114603" sldId="1437"/>
            <ac:spMk id="3" creationId="{00000000-0000-0000-0000-000000000000}"/>
          </ac:spMkLst>
        </pc:spChg>
      </pc:sldChg>
      <pc:sldChg chg="modSp mod">
        <pc:chgData name="Harmsel ter, Marjan" userId="5bf7b4e5-383a-4bf6-a1ba-3724f9cc09cb" providerId="ADAL" clId="{D92E946D-E8AD-409B-BF22-91FC47FF3F62}" dt="2025-03-04T10:19:22.941" v="97" actId="313"/>
        <pc:sldMkLst>
          <pc:docMk/>
          <pc:sldMk cId="3978205201" sldId="1474"/>
        </pc:sldMkLst>
        <pc:spChg chg="mod">
          <ac:chgData name="Harmsel ter, Marjan" userId="5bf7b4e5-383a-4bf6-a1ba-3724f9cc09cb" providerId="ADAL" clId="{D92E946D-E8AD-409B-BF22-91FC47FF3F62}" dt="2025-03-04T10:19:22.941" v="97" actId="313"/>
          <ac:spMkLst>
            <pc:docMk/>
            <pc:sldMk cId="3978205201" sldId="1474"/>
            <ac:spMk id="10" creationId="{53A896E9-F098-44DA-A15A-0BB6C51751F4}"/>
          </ac:spMkLst>
        </pc:spChg>
      </pc:sldChg>
      <pc:sldChg chg="modSp mod">
        <pc:chgData name="Harmsel ter, Marjan" userId="5bf7b4e5-383a-4bf6-a1ba-3724f9cc09cb" providerId="ADAL" clId="{D92E946D-E8AD-409B-BF22-91FC47FF3F62}" dt="2025-03-04T10:14:29.799" v="76" actId="404"/>
        <pc:sldMkLst>
          <pc:docMk/>
          <pc:sldMk cId="2967928418" sldId="1511"/>
        </pc:sldMkLst>
        <pc:spChg chg="mod">
          <ac:chgData name="Harmsel ter, Marjan" userId="5bf7b4e5-383a-4bf6-a1ba-3724f9cc09cb" providerId="ADAL" clId="{D92E946D-E8AD-409B-BF22-91FC47FF3F62}" dt="2025-03-04T10:14:29.799" v="76" actId="404"/>
          <ac:spMkLst>
            <pc:docMk/>
            <pc:sldMk cId="2967928418" sldId="1511"/>
            <ac:spMk id="35" creationId="{37104C51-0232-62ED-4C6F-1447D06633EE}"/>
          </ac:spMkLst>
        </pc:spChg>
      </pc:sldChg>
      <pc:sldChg chg="addSp delSp modSp mod">
        <pc:chgData name="Harmsel ter, Marjan" userId="5bf7b4e5-383a-4bf6-a1ba-3724f9cc09cb" providerId="ADAL" clId="{D92E946D-E8AD-409B-BF22-91FC47FF3F62}" dt="2025-03-04T10:18:50.261" v="95" actId="20577"/>
        <pc:sldMkLst>
          <pc:docMk/>
          <pc:sldMk cId="2946319108" sldId="1516"/>
        </pc:sldMkLst>
        <pc:spChg chg="mod">
          <ac:chgData name="Harmsel ter, Marjan" userId="5bf7b4e5-383a-4bf6-a1ba-3724f9cc09cb" providerId="ADAL" clId="{D92E946D-E8AD-409B-BF22-91FC47FF3F62}" dt="2025-03-04T10:18:50.261" v="95" actId="20577"/>
          <ac:spMkLst>
            <pc:docMk/>
            <pc:sldMk cId="2946319108" sldId="1516"/>
            <ac:spMk id="13" creationId="{4985FF45-EE56-11C3-E0CC-6BBB359031C0}"/>
          </ac:spMkLst>
        </pc:spChg>
        <pc:picChg chg="add mod">
          <ac:chgData name="Harmsel ter, Marjan" userId="5bf7b4e5-383a-4bf6-a1ba-3724f9cc09cb" providerId="ADAL" clId="{D92E946D-E8AD-409B-BF22-91FC47FF3F62}" dt="2025-03-04T10:18:47.640" v="85" actId="14100"/>
          <ac:picMkLst>
            <pc:docMk/>
            <pc:sldMk cId="2946319108" sldId="1516"/>
            <ac:picMk id="17" creationId="{D1FBC315-33E3-53AE-1C91-6A754CA9F861}"/>
          </ac:picMkLst>
        </pc:picChg>
        <pc:picChg chg="del">
          <ac:chgData name="Harmsel ter, Marjan" userId="5bf7b4e5-383a-4bf6-a1ba-3724f9cc09cb" providerId="ADAL" clId="{D92E946D-E8AD-409B-BF22-91FC47FF3F62}" dt="2025-03-04T10:18:39.556" v="77" actId="478"/>
          <ac:picMkLst>
            <pc:docMk/>
            <pc:sldMk cId="2946319108" sldId="1516"/>
            <ac:picMk id="32" creationId="{0C505154-793B-4731-55E6-4AF29F17146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4-3-2025</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4-3-2025</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b="1" dirty="0"/>
              <a:t>eeuwenoud</a:t>
            </a:r>
            <a:r>
              <a:rPr lang="nl-NL" dirty="0"/>
              <a:t>: heel oud</a:t>
            </a:r>
          </a:p>
          <a:p>
            <a:pPr fontAlgn="t"/>
            <a:r>
              <a:rPr lang="nl-NL" b="1" dirty="0"/>
              <a:t>de vondst</a:t>
            </a:r>
            <a:r>
              <a:rPr lang="nl-NL" dirty="0"/>
              <a:t>: iets wat gevonden is</a:t>
            </a:r>
          </a:p>
          <a:p>
            <a:pPr fontAlgn="t"/>
            <a:r>
              <a:rPr lang="nl-NL" b="1" dirty="0"/>
              <a:t>de archeoloog</a:t>
            </a:r>
            <a:r>
              <a:rPr lang="nl-NL" dirty="0"/>
              <a:t>: iemand die in de grond zoekt naar spullen van vroeger</a:t>
            </a:r>
          </a:p>
          <a:p>
            <a:pPr fontAlgn="t"/>
            <a:r>
              <a:rPr lang="nl-NL" b="1" dirty="0"/>
              <a:t>bekendstaan</a:t>
            </a:r>
            <a:r>
              <a:rPr lang="nl-NL" dirty="0"/>
              <a:t>: bekend zijn</a:t>
            </a:r>
          </a:p>
          <a:p>
            <a:pPr fontAlgn="t"/>
            <a:r>
              <a:rPr lang="nl-NL" b="1" dirty="0"/>
              <a:t>kostbaar: </a:t>
            </a:r>
            <a:r>
              <a:rPr lang="nl-NL" dirty="0"/>
              <a:t>veel geld waard, waardevol</a:t>
            </a:r>
          </a:p>
          <a:p>
            <a:pPr fontAlgn="t"/>
            <a:r>
              <a:rPr lang="nl-NL" b="1" dirty="0"/>
              <a:t>omwikkelen</a:t>
            </a:r>
            <a:r>
              <a:rPr lang="nl-NL" dirty="0"/>
              <a:t>: iets of iemand ergens in rollen, inpakken</a:t>
            </a:r>
          </a:p>
          <a:p>
            <a:pPr fontAlgn="t"/>
            <a:r>
              <a:rPr lang="nl-NL" b="1" dirty="0"/>
              <a:t>overstromen</a:t>
            </a:r>
            <a:r>
              <a:rPr lang="nl-NL" dirty="0"/>
              <a:t>: onder water zetten</a:t>
            </a:r>
            <a:endParaRPr lang="nl-NL" sz="1200" b="1"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4-3-2025</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4-3-2025</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0pJO1edW14U"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Hebben jullie wel eens gehoord van het televisieprogramma ‘</a:t>
            </a:r>
            <a:r>
              <a:rPr lang="nl-NL" sz="1900">
                <a:ea typeface="Times New Roman" panose="02020603050405020304" pitchFamily="18" charset="0"/>
                <a:cs typeface="Arial" panose="020B0604020202020204" pitchFamily="34" charset="0"/>
              </a:rPr>
              <a:t>Tussen </a:t>
            </a:r>
            <a:r>
              <a:rPr lang="nl-NL" sz="1900" dirty="0">
                <a:ea typeface="Times New Roman" panose="02020603050405020304" pitchFamily="18" charset="0"/>
                <a:cs typeface="Arial" panose="020B0604020202020204" pitchFamily="34" charset="0"/>
              </a:rPr>
              <a:t>K</a:t>
            </a:r>
            <a:r>
              <a:rPr lang="nl-NL" sz="1900">
                <a:ea typeface="Times New Roman" panose="02020603050405020304" pitchFamily="18" charset="0"/>
                <a:cs typeface="Arial" panose="020B0604020202020204" pitchFamily="34" charset="0"/>
              </a:rPr>
              <a:t>unst en </a:t>
            </a:r>
            <a:r>
              <a:rPr lang="nl-NL" sz="1900" dirty="0">
                <a:ea typeface="Times New Roman" panose="02020603050405020304" pitchFamily="18" charset="0"/>
                <a:cs typeface="Arial" panose="020B0604020202020204" pitchFamily="34" charset="0"/>
              </a:rPr>
              <a:t>K</a:t>
            </a:r>
            <a:r>
              <a:rPr lang="nl-NL" sz="1900">
                <a:ea typeface="Times New Roman" panose="02020603050405020304" pitchFamily="18" charset="0"/>
                <a:cs typeface="Arial" panose="020B0604020202020204" pitchFamily="34" charset="0"/>
              </a:rPr>
              <a:t>itsch</a:t>
            </a:r>
            <a:r>
              <a:rPr lang="nl-NL" sz="1900" dirty="0">
                <a:ea typeface="Times New Roman" panose="02020603050405020304" pitchFamily="18" charset="0"/>
                <a:cs typeface="Arial" panose="020B0604020202020204" pitchFamily="34" charset="0"/>
              </a:rPr>
              <a:t>’?</a:t>
            </a:r>
            <a:br>
              <a:rPr lang="nl-NL" sz="1900" dirty="0">
                <a:ea typeface="Times New Roman" panose="02020603050405020304" pitchFamily="18" charset="0"/>
                <a:cs typeface="Arial" panose="020B0604020202020204" pitchFamily="34" charset="0"/>
              </a:rPr>
            </a:br>
            <a:r>
              <a:rPr lang="nl-NL" sz="1900" dirty="0">
                <a:ea typeface="Times New Roman" panose="02020603050405020304" pitchFamily="18" charset="0"/>
                <a:cs typeface="Arial" panose="020B0604020202020204" pitchFamily="34" charset="0"/>
              </a:rPr>
              <a:t>Dit programma </a:t>
            </a:r>
            <a:r>
              <a:rPr lang="nl-NL" sz="1900" b="1" u="sng" dirty="0">
                <a:ea typeface="Times New Roman" panose="02020603050405020304" pitchFamily="18" charset="0"/>
                <a:cs typeface="Arial" panose="020B0604020202020204" pitchFamily="34" charset="0"/>
              </a:rPr>
              <a:t>staat bekend</a:t>
            </a:r>
            <a:r>
              <a:rPr lang="nl-NL" sz="1900" b="1" i="1" dirty="0">
                <a:ea typeface="Times New Roman" panose="02020603050405020304" pitchFamily="18" charset="0"/>
                <a:cs typeface="Arial" panose="020B0604020202020204" pitchFamily="34" charset="0"/>
              </a:rPr>
              <a:t>, is bekend </a:t>
            </a:r>
            <a:r>
              <a:rPr lang="nl-NL" sz="1900" dirty="0">
                <a:ea typeface="Times New Roman" panose="02020603050405020304" pitchFamily="18" charset="0"/>
                <a:cs typeface="Arial" panose="020B0604020202020204" pitchFamily="34" charset="0"/>
              </a:rPr>
              <a:t>om de bijzondere spullen die mensen van huis meenemen om te laten zien. En waarbij de mensen hopen dat het veel geld waard is. Het programma speelt zich altijd af in een museum. Daar zijn dan verschillende deskundigen die deze voorwerpen bekijken. Ze worden bijvoorbeeld bekeken door </a:t>
            </a:r>
            <a:r>
              <a:rPr lang="nl-NL" sz="1900" b="1" u="sng" dirty="0">
                <a:ea typeface="Times New Roman" panose="02020603050405020304" pitchFamily="18" charset="0"/>
                <a:cs typeface="Arial" panose="020B0604020202020204" pitchFamily="34" charset="0"/>
              </a:rPr>
              <a:t>een archeoloog,</a:t>
            </a:r>
            <a:r>
              <a:rPr lang="nl-NL" sz="1900" dirty="0">
                <a:ea typeface="Times New Roman" panose="02020603050405020304" pitchFamily="18" charset="0"/>
                <a:cs typeface="Arial" panose="020B0604020202020204" pitchFamily="34" charset="0"/>
              </a:rPr>
              <a:t> dat is </a:t>
            </a:r>
            <a:r>
              <a:rPr lang="nl-NL" sz="1900" b="1" i="1" dirty="0">
                <a:ea typeface="Times New Roman" panose="02020603050405020304" pitchFamily="18" charset="0"/>
                <a:cs typeface="Arial" panose="020B0604020202020204" pitchFamily="34" charset="0"/>
              </a:rPr>
              <a:t>iemand die in de grond zoekt naar spullen van vroeger</a:t>
            </a:r>
            <a:r>
              <a:rPr lang="nl-NL" sz="1900" dirty="0">
                <a:ea typeface="Times New Roman" panose="02020603050405020304" pitchFamily="18" charset="0"/>
                <a:cs typeface="Arial" panose="020B0604020202020204" pitchFamily="34" charset="0"/>
              </a:rPr>
              <a:t>. Of door een schilderijen-deskundige of door een sieraden-expert. Zij vertellen dan wat het voor ding is en wat de waarde is. Veel voorwerpen die de mensen meenemen hebben ze geërfd van hun opa’s en oma’s. Ook komt het best vaak voor dat mensen iets op de rommelmarkt gekocht hebben. En soms vinden mensen dingen in de grond bijvoorbeeld nadat het </a:t>
            </a:r>
            <a:r>
              <a:rPr lang="nl-NL" sz="1900" b="1" u="sng" dirty="0">
                <a:ea typeface="Times New Roman" panose="02020603050405020304" pitchFamily="18" charset="0"/>
                <a:cs typeface="Arial" panose="020B0604020202020204" pitchFamily="34" charset="0"/>
              </a:rPr>
              <a:t>overstroomd</a:t>
            </a:r>
            <a:r>
              <a:rPr lang="nl-NL" sz="1900" dirty="0">
                <a:ea typeface="Times New Roman" panose="02020603050405020304" pitchFamily="18" charset="0"/>
                <a:cs typeface="Arial" panose="020B0604020202020204" pitchFamily="34" charset="0"/>
              </a:rPr>
              <a:t> geweest is. Nadat het </a:t>
            </a:r>
            <a:r>
              <a:rPr lang="nl-NL" sz="1900" b="1" i="1" dirty="0">
                <a:ea typeface="Times New Roman" panose="02020603050405020304" pitchFamily="18" charset="0"/>
                <a:cs typeface="Arial" panose="020B0604020202020204" pitchFamily="34" charset="0"/>
              </a:rPr>
              <a:t>onder water gezet is</a:t>
            </a:r>
            <a:r>
              <a:rPr lang="nl-NL" sz="1900" dirty="0">
                <a:ea typeface="Times New Roman" panose="02020603050405020304" pitchFamily="18" charset="0"/>
                <a:cs typeface="Arial" panose="020B0604020202020204" pitchFamily="34" charset="0"/>
              </a:rPr>
              <a:t>. De meeste voorwerpen hebben niet veel waarde. Maar het komt ook voor dat mensen hele </a:t>
            </a:r>
            <a:r>
              <a:rPr lang="nl-NL" sz="1900" b="1" u="sng" dirty="0">
                <a:ea typeface="Times New Roman" panose="02020603050405020304" pitchFamily="18" charset="0"/>
                <a:cs typeface="Arial" panose="020B0604020202020204" pitchFamily="34" charset="0"/>
              </a:rPr>
              <a:t>kostbare</a:t>
            </a:r>
            <a:r>
              <a:rPr lang="nl-NL" sz="1900" dirty="0">
                <a:ea typeface="Times New Roman" panose="02020603050405020304" pitchFamily="18" charset="0"/>
                <a:cs typeface="Arial" panose="020B0604020202020204" pitchFamily="34" charset="0"/>
              </a:rPr>
              <a:t> spullen bij zich hebben. </a:t>
            </a:r>
            <a:r>
              <a:rPr lang="nl-NL" sz="1900" b="1" i="1" dirty="0">
                <a:ea typeface="Times New Roman" panose="02020603050405020304" pitchFamily="18" charset="0"/>
                <a:cs typeface="Arial" panose="020B0604020202020204" pitchFamily="34" charset="0"/>
              </a:rPr>
              <a:t>Waardevolle</a:t>
            </a:r>
            <a:r>
              <a:rPr lang="nl-NL" sz="1900" dirty="0">
                <a:ea typeface="Times New Roman" panose="02020603050405020304" pitchFamily="18" charset="0"/>
                <a:cs typeface="Arial" panose="020B0604020202020204" pitchFamily="34" charset="0"/>
              </a:rPr>
              <a:t> spullen </a:t>
            </a:r>
            <a:r>
              <a:rPr lang="nl-NL" sz="1900" b="1" i="1" dirty="0">
                <a:ea typeface="Times New Roman" panose="02020603050405020304" pitchFamily="18" charset="0"/>
                <a:cs typeface="Arial" panose="020B0604020202020204" pitchFamily="34" charset="0"/>
              </a:rPr>
              <a:t>die veel geld waard zijn.</a:t>
            </a:r>
            <a:r>
              <a:rPr lang="nl-NL" sz="1900" dirty="0">
                <a:ea typeface="Times New Roman" panose="02020603050405020304" pitchFamily="18" charset="0"/>
                <a:cs typeface="Arial" panose="020B0604020202020204" pitchFamily="34" charset="0"/>
              </a:rPr>
              <a:t> Zo zag ik laatst een mevrouw met een heel groot bord. Ze had het bord alleen </a:t>
            </a:r>
            <a:r>
              <a:rPr lang="nl-NL" sz="1900" b="1" u="sng" dirty="0">
                <a:ea typeface="Times New Roman" panose="02020603050405020304" pitchFamily="18" charset="0"/>
                <a:cs typeface="Arial" panose="020B0604020202020204" pitchFamily="34" charset="0"/>
              </a:rPr>
              <a:t>omwikkeld</a:t>
            </a:r>
            <a:r>
              <a:rPr lang="nl-NL" sz="1900" dirty="0">
                <a:ea typeface="Times New Roman" panose="02020603050405020304" pitchFamily="18" charset="0"/>
                <a:cs typeface="Arial" panose="020B0604020202020204" pitchFamily="34" charset="0"/>
              </a:rPr>
              <a:t> met een handdoek. Ze had </a:t>
            </a:r>
            <a:r>
              <a:rPr lang="nl-NL" sz="1900" b="1" i="1" dirty="0">
                <a:ea typeface="Times New Roman" panose="02020603050405020304" pitchFamily="18" charset="0"/>
                <a:cs typeface="Arial" panose="020B0604020202020204" pitchFamily="34" charset="0"/>
              </a:rPr>
              <a:t>het bord in de handdoek gerold</a:t>
            </a:r>
            <a:r>
              <a:rPr lang="nl-NL" sz="1900" dirty="0">
                <a:ea typeface="Times New Roman" panose="02020603050405020304" pitchFamily="18" charset="0"/>
                <a:cs typeface="Arial" panose="020B0604020202020204" pitchFamily="34" charset="0"/>
              </a:rPr>
              <a:t>, </a:t>
            </a:r>
            <a:r>
              <a:rPr lang="nl-NL" sz="1900" b="1" i="1" dirty="0">
                <a:ea typeface="Times New Roman" panose="02020603050405020304" pitchFamily="18" charset="0"/>
                <a:cs typeface="Arial" panose="020B0604020202020204" pitchFamily="34" charset="0"/>
              </a:rPr>
              <a:t>ingepakt</a:t>
            </a:r>
            <a:r>
              <a:rPr lang="nl-NL" sz="1900" dirty="0">
                <a:ea typeface="Times New Roman" panose="02020603050405020304" pitchFamily="18" charset="0"/>
                <a:cs typeface="Arial" panose="020B0604020202020204" pitchFamily="34" charset="0"/>
              </a:rPr>
              <a:t>. En ze had het meegenomen in een grote boodschappentas. Toen de deskundige het goed had bekeken vertelde hij dat het een </a:t>
            </a:r>
            <a:r>
              <a:rPr lang="nl-NL" sz="1900" b="1" u="sng" dirty="0">
                <a:ea typeface="Times New Roman" panose="02020603050405020304" pitchFamily="18" charset="0"/>
                <a:cs typeface="Arial" panose="020B0604020202020204" pitchFamily="34" charset="0"/>
              </a:rPr>
              <a:t>eeuwenoud</a:t>
            </a:r>
            <a:r>
              <a:rPr lang="nl-NL" sz="1900" b="1" i="1" dirty="0">
                <a:ea typeface="Times New Roman" panose="02020603050405020304" pitchFamily="18" charset="0"/>
                <a:cs typeface="Arial" panose="020B0604020202020204" pitchFamily="34" charset="0"/>
              </a:rPr>
              <a:t>, heel oud</a:t>
            </a:r>
            <a:r>
              <a:rPr lang="nl-NL" sz="1900" i="1" dirty="0">
                <a:ea typeface="Times New Roman" panose="02020603050405020304" pitchFamily="18" charset="0"/>
                <a:cs typeface="Arial" panose="020B0604020202020204" pitchFamily="34" charset="0"/>
              </a:rPr>
              <a:t> </a:t>
            </a:r>
            <a:r>
              <a:rPr lang="nl-NL" sz="1900" dirty="0">
                <a:ea typeface="Times New Roman" panose="02020603050405020304" pitchFamily="18" charset="0"/>
                <a:cs typeface="Arial" panose="020B0604020202020204" pitchFamily="34" charset="0"/>
              </a:rPr>
              <a:t>bord was, uit China. Het bleek duizenden euro’s waard te zijn. </a:t>
            </a:r>
            <a:r>
              <a:rPr lang="nl-NL" sz="1900" b="1" u="sng" dirty="0">
                <a:ea typeface="Times New Roman" panose="02020603050405020304" pitchFamily="18" charset="0"/>
                <a:cs typeface="Arial" panose="020B0604020202020204" pitchFamily="34" charset="0"/>
              </a:rPr>
              <a:t>Zo’n vondst</a:t>
            </a:r>
            <a:r>
              <a:rPr lang="nl-NL" sz="1900" b="1" i="1" dirty="0">
                <a:ea typeface="Times New Roman" panose="02020603050405020304" pitchFamily="18" charset="0"/>
                <a:cs typeface="Arial" panose="020B0604020202020204" pitchFamily="34" charset="0"/>
              </a:rPr>
              <a:t>, </a:t>
            </a:r>
            <a:r>
              <a:rPr lang="nl-NL" sz="1900" dirty="0">
                <a:ea typeface="Times New Roman" panose="02020603050405020304" pitchFamily="18" charset="0"/>
                <a:cs typeface="Arial" panose="020B0604020202020204" pitchFamily="34" charset="0"/>
              </a:rPr>
              <a:t>zo noem je </a:t>
            </a:r>
            <a:r>
              <a:rPr lang="nl-NL" sz="1900" b="1" i="1" dirty="0">
                <a:ea typeface="Times New Roman" panose="02020603050405020304" pitchFamily="18" charset="0"/>
                <a:cs typeface="Arial" panose="020B0604020202020204" pitchFamily="34" charset="0"/>
              </a:rPr>
              <a:t>iets wat gevonden is, </a:t>
            </a:r>
            <a:r>
              <a:rPr lang="nl-NL" sz="1900" dirty="0">
                <a:ea typeface="Times New Roman" panose="02020603050405020304" pitchFamily="18" charset="0"/>
                <a:cs typeface="Arial" panose="020B0604020202020204" pitchFamily="34" charset="0"/>
              </a:rPr>
              <a:t>komt niet zo vaak voor. </a:t>
            </a:r>
            <a:br>
              <a:rPr lang="nl-NL" sz="1900" dirty="0">
                <a:ea typeface="Times New Roman" panose="02020603050405020304" pitchFamily="18" charset="0"/>
                <a:cs typeface="Arial" panose="020B0604020202020204" pitchFamily="34" charset="0"/>
              </a:rPr>
            </a:br>
            <a:r>
              <a:rPr lang="nl-NL" sz="1900" dirty="0">
                <a:ea typeface="Times New Roman" panose="02020603050405020304" pitchFamily="18" charset="0"/>
                <a:cs typeface="Arial" panose="020B0604020202020204" pitchFamily="34" charset="0"/>
              </a:rPr>
              <a:t> </a:t>
            </a:r>
          </a:p>
          <a:p>
            <a:pPr marL="0" lvl="0" indent="0">
              <a:spcBef>
                <a:spcPts val="200"/>
              </a:spcBef>
              <a:spcAft>
                <a:spcPts val="200"/>
              </a:spcAft>
              <a:buNone/>
            </a:pPr>
            <a:r>
              <a:rPr lang="nl-NL" sz="1900" dirty="0">
                <a:ea typeface="Times New Roman" panose="02020603050405020304" pitchFamily="18" charset="0"/>
                <a:cs typeface="Arial" panose="020B0604020202020204" pitchFamily="34" charset="0"/>
              </a:rPr>
              <a:t>(Optioneel: Nog zo’n vondst zien jullie in het filmpje: iemand laat een klein schilderijtje zien. Zij wil graag weten of het een ‘echte Rembrandt’ is. Of het geschilderd is door de schilder Rembrandt. (</a:t>
            </a:r>
            <a:r>
              <a:rPr lang="nl-NL" sz="1900" dirty="0">
                <a:solidFill>
                  <a:srgbClr val="00B050"/>
                </a:solidFill>
                <a:ea typeface="Times New Roman" panose="02020603050405020304" pitchFamily="18" charset="0"/>
                <a:cs typeface="Arial" panose="020B0604020202020204" pitchFamily="34" charset="0"/>
              </a:rPr>
              <a:t>de link vind je in de laatste dia</a:t>
            </a:r>
            <a:r>
              <a:rPr lang="nl-NL" sz="1900" dirty="0">
                <a:ea typeface="Times New Roman" panose="02020603050405020304" pitchFamily="18" charset="0"/>
                <a:cs typeface="Arial" panose="020B0604020202020204" pitchFamily="34" charset="0"/>
              </a:rPr>
              <a:t>)</a:t>
            </a:r>
            <a:endParaRPr lang="nl-NL" sz="19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11141" y="257519"/>
            <a:ext cx="4185531"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Century Gothic" panose="020B0502020202020204" pitchFamily="34" charset="0"/>
                <a:ea typeface="Calibri"/>
                <a:cs typeface="Times New Roman"/>
              </a:rPr>
              <a:t>eeuwenoud</a:t>
            </a:r>
            <a:endParaRPr lang="nl-NL" sz="52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effectLst/>
                <a:latin typeface="Century Gothic" panose="020B0502020202020204" pitchFamily="34" charset="0"/>
                <a:ea typeface="Calibri"/>
                <a:cs typeface="Times New Roman"/>
              </a:rPr>
              <a:t>splinternieuw</a:t>
            </a:r>
            <a:endParaRPr lang="nl-NL" sz="52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oud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Dit Chinese bord is </a:t>
            </a:r>
            <a:r>
              <a:rPr lang="nl-NL" sz="2400" i="1" u="sng" dirty="0">
                <a:solidFill>
                  <a:srgbClr val="387038"/>
                </a:solidFill>
                <a:latin typeface="Century Gothic" panose="020B0502020202020204" pitchFamily="34" charset="0"/>
                <a:ea typeface="Calibri"/>
                <a:cs typeface="Times New Roman"/>
              </a:rPr>
              <a:t>eeuwenoud</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helemaal nieuw</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sneakers zijn </a:t>
            </a:r>
            <a:r>
              <a:rPr lang="nl-NL" sz="2400" i="1" u="sng" dirty="0">
                <a:solidFill>
                  <a:srgbClr val="387038"/>
                </a:solidFill>
                <a:latin typeface="Century Gothic" panose="020B0502020202020204" pitchFamily="34" charset="0"/>
                <a:ea typeface="Calibri"/>
                <a:cs typeface="Times New Roman"/>
              </a:rPr>
              <a:t>splinternieuw</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9F59CCDF-3DE0-4898-545D-6E6BD7B567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4102" y="2286426"/>
            <a:ext cx="3033585" cy="2383531"/>
          </a:xfrm>
          <a:prstGeom prst="rect">
            <a:avLst/>
          </a:prstGeom>
        </p:spPr>
      </p:pic>
      <p:pic>
        <p:nvPicPr>
          <p:cNvPr id="18" name="Afbeelding 17" descr="Afbeelding met persoon, kleding, overdekt, muur&#10;&#10;Automatisch gegenereerde beschrijving">
            <a:extLst>
              <a:ext uri="{FF2B5EF4-FFF2-40B4-BE49-F238E27FC236}">
                <a16:creationId xmlns:a16="http://schemas.microsoft.com/office/drawing/2014/main" id="{26E723D0-216D-2A8A-ABFA-38B4F731ED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8293" y="2128487"/>
            <a:ext cx="3893750" cy="2601025"/>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kostbaar</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waardeloos</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veel geld waard, waardevol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Dit is een </a:t>
            </a:r>
            <a:r>
              <a:rPr lang="nl-NL" sz="2400" i="1" u="sng" dirty="0">
                <a:solidFill>
                  <a:srgbClr val="387038"/>
                </a:solidFill>
                <a:latin typeface="Century Gothic" panose="020B0502020202020204" pitchFamily="34" charset="0"/>
                <a:ea typeface="Calibri"/>
                <a:cs typeface="Times New Roman"/>
              </a:rPr>
              <a:t>kostbaar</a:t>
            </a:r>
            <a:r>
              <a:rPr lang="nl-NL" sz="2400" i="1" dirty="0">
                <a:solidFill>
                  <a:srgbClr val="387038"/>
                </a:solidFill>
                <a:latin typeface="Century Gothic" panose="020B0502020202020204" pitchFamily="34" charset="0"/>
                <a:ea typeface="Calibri"/>
                <a:cs typeface="Times New Roman"/>
              </a:rPr>
              <a:t> bord uit China</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weinig geld waard</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ringetjes zijn gemaakt van </a:t>
            </a:r>
            <a:r>
              <a:rPr lang="nl-NL" sz="2400" i="1" u="sng" dirty="0">
                <a:solidFill>
                  <a:srgbClr val="387038"/>
                </a:solidFill>
                <a:latin typeface="Century Gothic" panose="020B0502020202020204" pitchFamily="34" charset="0"/>
                <a:ea typeface="Calibri"/>
                <a:cs typeface="Times New Roman"/>
              </a:rPr>
              <a:t>waardeloos</a:t>
            </a:r>
            <a:r>
              <a:rPr lang="nl-NL" sz="2400" i="1" dirty="0">
                <a:solidFill>
                  <a:srgbClr val="387038"/>
                </a:solidFill>
                <a:latin typeface="Century Gothic" panose="020B0502020202020204" pitchFamily="34" charset="0"/>
                <a:ea typeface="Calibri"/>
                <a:cs typeface="Times New Roman"/>
              </a:rPr>
              <a:t> materiaal.</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2C8DCF51-6B91-8501-FE5C-46F088395D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2987" y="2847846"/>
            <a:ext cx="3384377" cy="2098407"/>
          </a:xfrm>
          <a:prstGeom prst="rect">
            <a:avLst/>
          </a:prstGeom>
        </p:spPr>
      </p:pic>
      <p:pic>
        <p:nvPicPr>
          <p:cNvPr id="18" name="Afbeelding 17" descr="Afbeelding met speelgoed&#10;&#10;Automatisch gegenereerde beschrijving">
            <a:extLst>
              <a:ext uri="{FF2B5EF4-FFF2-40B4-BE49-F238E27FC236}">
                <a16:creationId xmlns:a16="http://schemas.microsoft.com/office/drawing/2014/main" id="{23D85532-7BE5-E72C-A146-3AEA2F6BE0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9762" y="2320749"/>
            <a:ext cx="3855903" cy="2583455"/>
          </a:xfrm>
          <a:prstGeom prst="rect">
            <a:avLst/>
          </a:prstGeom>
        </p:spPr>
      </p:pic>
    </p:spTree>
    <p:extLst>
      <p:ext uri="{BB962C8B-B14F-4D97-AF65-F5344CB8AC3E}">
        <p14:creationId xmlns:p14="http://schemas.microsoft.com/office/powerpoint/2010/main" val="43196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99550" y="295005"/>
            <a:ext cx="435841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overstromen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uitdrogen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onder water zetten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Dit weiland is na de heftige regen helemaal </a:t>
            </a:r>
            <a:r>
              <a:rPr lang="nl-NL" sz="2400" i="1" u="sng" dirty="0">
                <a:solidFill>
                  <a:srgbClr val="387038"/>
                </a:solidFill>
                <a:latin typeface="Century Gothic" panose="020B0502020202020204" pitchFamily="34" charset="0"/>
                <a:ea typeface="Calibri"/>
                <a:cs typeface="Times New Roman"/>
              </a:rPr>
              <a:t>overstroomd</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 het water uit de grond verdampt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grond is door het gebrek aan regen helemaal </a:t>
            </a:r>
            <a:r>
              <a:rPr lang="nl-NL" sz="2400" i="1" u="sng" dirty="0">
                <a:solidFill>
                  <a:srgbClr val="387038"/>
                </a:solidFill>
                <a:latin typeface="Century Gothic" panose="020B0502020202020204" pitchFamily="34" charset="0"/>
                <a:ea typeface="Calibri"/>
                <a:cs typeface="Times New Roman"/>
              </a:rPr>
              <a:t>uitgedroogd</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wolk, landschap, buitenshuis, gras&#10;&#10;Automatisch gegenereerde beschrijving">
            <a:extLst>
              <a:ext uri="{FF2B5EF4-FFF2-40B4-BE49-F238E27FC236}">
                <a16:creationId xmlns:a16="http://schemas.microsoft.com/office/drawing/2014/main" id="{FF9F25AA-FBDD-8DF3-3C21-F098AD59CA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138" y="2548732"/>
            <a:ext cx="3843228" cy="2567277"/>
          </a:xfrm>
          <a:prstGeom prst="rect">
            <a:avLst/>
          </a:prstGeom>
        </p:spPr>
      </p:pic>
      <p:pic>
        <p:nvPicPr>
          <p:cNvPr id="18" name="Afbeelding 17" descr="Afbeelding met grond, natuur, buitenshuis, boom&#10;&#10;Automatisch gegenereerde beschrijving">
            <a:extLst>
              <a:ext uri="{FF2B5EF4-FFF2-40B4-BE49-F238E27FC236}">
                <a16:creationId xmlns:a16="http://schemas.microsoft.com/office/drawing/2014/main" id="{0209775D-4389-CC2D-1208-20C18637C9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56452" y="2538006"/>
            <a:ext cx="3848705" cy="2555540"/>
          </a:xfrm>
          <a:prstGeom prst="rect">
            <a:avLst/>
          </a:prstGeom>
        </p:spPr>
      </p:pic>
    </p:spTree>
    <p:extLst>
      <p:ext uri="{BB962C8B-B14F-4D97-AF65-F5344CB8AC3E}">
        <p14:creationId xmlns:p14="http://schemas.microsoft.com/office/powerpoint/2010/main" val="285133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736697" y="434173"/>
            <a:ext cx="514275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643184" y="343768"/>
            <a:ext cx="525658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deskundige</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72448" y="3491202"/>
            <a:ext cx="328394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32797" y="3548170"/>
            <a:ext cx="357555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de archeoloog</a:t>
            </a:r>
            <a:endParaRPr lang="nl-NL" sz="34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6368546" y="3439908"/>
            <a:ext cx="24523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6174013" y="3434492"/>
            <a:ext cx="286248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00" dirty="0">
                <a:latin typeface="Century Gothic" panose="020B0502020202020204" pitchFamily="34" charset="0"/>
                <a:ea typeface="Calibri"/>
                <a:cs typeface="Times New Roman"/>
              </a:rPr>
              <a:t>de bioloog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57288" y="1916997"/>
            <a:ext cx="3743252"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1529" y="1952499"/>
            <a:ext cx="3808423"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iemand die in de grond zoekt naar spullen van vroeger</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50245" y="118458"/>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persoon, Menselijk gezicht, overdekt, kleding&#10;&#10;Automatisch gegenereerde beschrijving">
            <a:extLst>
              <a:ext uri="{FF2B5EF4-FFF2-40B4-BE49-F238E27FC236}">
                <a16:creationId xmlns:a16="http://schemas.microsoft.com/office/drawing/2014/main" id="{2D87B77A-9555-8C93-057D-DB19E521EA8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2449" y="4412069"/>
            <a:ext cx="3283948" cy="1753235"/>
          </a:xfrm>
          <a:prstGeom prst="rect">
            <a:avLst/>
          </a:prstGeom>
        </p:spPr>
      </p:pic>
      <p:pic>
        <p:nvPicPr>
          <p:cNvPr id="23" name="Afbeelding 22" descr="Afbeelding met kleding, persoon, Menselijk gezicht, person&#10;&#10;Automatisch gegenereerde beschrijving">
            <a:extLst>
              <a:ext uri="{FF2B5EF4-FFF2-40B4-BE49-F238E27FC236}">
                <a16:creationId xmlns:a16="http://schemas.microsoft.com/office/drawing/2014/main" id="{2776B803-20E7-2523-ECFF-C6877A84A0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9097" y="4324357"/>
            <a:ext cx="2396936" cy="1768939"/>
          </a:xfrm>
          <a:prstGeom prst="rect">
            <a:avLst/>
          </a:prstGeom>
        </p:spPr>
      </p:pic>
      <p:sp>
        <p:nvSpPr>
          <p:cNvPr id="24" name="Stroomdiagram: Verbindingslijn 23">
            <a:extLst>
              <a:ext uri="{FF2B5EF4-FFF2-40B4-BE49-F238E27FC236}">
                <a16:creationId xmlns:a16="http://schemas.microsoft.com/office/drawing/2014/main" id="{DEFD8BC9-2C1E-E115-8EB9-59E1AD223D99}"/>
              </a:ext>
            </a:extLst>
          </p:cNvPr>
          <p:cNvSpPr/>
          <p:nvPr/>
        </p:nvSpPr>
        <p:spPr>
          <a:xfrm>
            <a:off x="6998195" y="4493282"/>
            <a:ext cx="792088" cy="695634"/>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94331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vondst</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462537" y="2575717"/>
            <a:ext cx="3033892" cy="11989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19588" y="2565361"/>
            <a:ext cx="330135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Chinese bord</a:t>
            </a:r>
            <a:endParaRPr lang="nl-NL" sz="3600" dirty="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533859"/>
            <a:ext cx="2611399" cy="11711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66242" y="253385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zilveren schaal</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09873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wat gevonden is</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descr="Afbeelding met keramiek, aardewerk, Blauw porselein, serviesgoed&#10;&#10;Automatisch gegenereerde beschrijving">
            <a:extLst>
              <a:ext uri="{FF2B5EF4-FFF2-40B4-BE49-F238E27FC236}">
                <a16:creationId xmlns:a16="http://schemas.microsoft.com/office/drawing/2014/main" id="{01767CAF-90DB-C224-0090-A58EB939F0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4433" y="3824194"/>
            <a:ext cx="2115275" cy="2115275"/>
          </a:xfrm>
          <a:prstGeom prst="rect">
            <a:avLst/>
          </a:prstGeom>
        </p:spPr>
      </p:pic>
      <p:pic>
        <p:nvPicPr>
          <p:cNvPr id="29" name="Afbeelding 28" descr="Afbeelding met serviesgoed, kom, tafelgerei&#10;&#10;Automatisch gegenereerde beschrijving">
            <a:extLst>
              <a:ext uri="{FF2B5EF4-FFF2-40B4-BE49-F238E27FC236}">
                <a16:creationId xmlns:a16="http://schemas.microsoft.com/office/drawing/2014/main" id="{2B999737-BCA2-6383-AA5C-F26F452E91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4945" y="3825658"/>
            <a:ext cx="2684463" cy="2007978"/>
          </a:xfrm>
          <a:prstGeom prst="rect">
            <a:avLst/>
          </a:prstGeom>
        </p:spPr>
      </p:pic>
      <p:sp>
        <p:nvSpPr>
          <p:cNvPr id="4" name="Rechthoek 3">
            <a:extLst>
              <a:ext uri="{FF2B5EF4-FFF2-40B4-BE49-F238E27FC236}">
                <a16:creationId xmlns:a16="http://schemas.microsoft.com/office/drawing/2014/main" id="{F78772A0-1A83-C7AA-2172-E9A9F50FC0F8}"/>
              </a:ext>
            </a:extLst>
          </p:cNvPr>
          <p:cNvSpPr/>
          <p:nvPr/>
        </p:nvSpPr>
        <p:spPr>
          <a:xfrm>
            <a:off x="4499992" y="2533858"/>
            <a:ext cx="144016" cy="8810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5982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a:stCxn id="14" idx="0"/>
          </p:cNvCxnSpPr>
          <p:nvPr/>
        </p:nvCxnSpPr>
        <p:spPr>
          <a:xfrm flipV="1">
            <a:off x="1938140" y="4208892"/>
            <a:ext cx="1453839" cy="90319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124471" y="1560912"/>
            <a:ext cx="1367590" cy="106744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806480" y="1000257"/>
            <a:ext cx="1033020" cy="165040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6" name="Afbeelding 25" descr="Afbeelding met persoon, joint, vinger, hand&#10;&#10;Automatisch gegenereerde beschrijving">
            <a:extLst>
              <a:ext uri="{FF2B5EF4-FFF2-40B4-BE49-F238E27FC236}">
                <a16:creationId xmlns:a16="http://schemas.microsoft.com/office/drawing/2014/main" id="{ADEEFB24-E086-BDE6-1890-6EBD8E62513D}"/>
              </a:ext>
            </a:extLst>
          </p:cNvPr>
          <p:cNvPicPr>
            <a:picLocks noChangeAspect="1"/>
          </p:cNvPicPr>
          <p:nvPr/>
        </p:nvPicPr>
        <p:blipFill>
          <a:blip r:embed="rId2" cstate="email">
            <a:extLst>
              <a:ext uri="{28A0092B-C50C-407E-A947-70E740481C1C}">
                <a14:useLocalDpi xmlns:a14="http://schemas.microsoft.com/office/drawing/2010/main"/>
              </a:ext>
            </a:extLst>
          </a:blip>
          <a:srcRect r="9099"/>
          <a:stretch/>
        </p:blipFill>
        <p:spPr>
          <a:xfrm>
            <a:off x="4424076" y="340257"/>
            <a:ext cx="1187464" cy="1306328"/>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543500" y="1010533"/>
            <a:ext cx="327697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548782" y="973746"/>
            <a:ext cx="3246540"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beschermen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8678" y="31618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50944" y="352400"/>
            <a:ext cx="277069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tapijt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2440" y="5112085"/>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80203" y="515004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doek</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omwikkelen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4544033" cy="93647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4768885"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iets of iemand ergens inrollen</a:t>
            </a:r>
            <a:endParaRPr lang="nl-NL" sz="1100" dirty="0">
              <a:effectLst/>
              <a:latin typeface="Century Gothic" panose="020B0502020202020204" pitchFamily="34" charset="0"/>
              <a:ea typeface="Calibri"/>
              <a:cs typeface="Times New Roman"/>
            </a:endParaRPr>
          </a:p>
        </p:txBody>
      </p:sp>
      <p:pic>
        <p:nvPicPr>
          <p:cNvPr id="22" name="Afbeelding 21" descr="Afbeelding met overdekt, deken, stof&#10;&#10;Automatisch gegenereerde beschrijving">
            <a:extLst>
              <a:ext uri="{FF2B5EF4-FFF2-40B4-BE49-F238E27FC236}">
                <a16:creationId xmlns:a16="http://schemas.microsoft.com/office/drawing/2014/main" id="{2652619C-5C0F-8A9B-9688-9FD938D6B6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85497" y="2509914"/>
            <a:ext cx="1975206" cy="1975206"/>
          </a:xfrm>
          <a:prstGeom prst="rect">
            <a:avLst/>
          </a:prstGeom>
        </p:spPr>
      </p:pic>
      <p:pic>
        <p:nvPicPr>
          <p:cNvPr id="24" name="Afbeelding 23" descr="Afbeelding met kleding, vezel, draad, Breien&#10;&#10;Automatisch gegenereerde beschrijving">
            <a:extLst>
              <a:ext uri="{FF2B5EF4-FFF2-40B4-BE49-F238E27FC236}">
                <a16:creationId xmlns:a16="http://schemas.microsoft.com/office/drawing/2014/main" id="{2B218D0D-E0CC-C661-0374-C9F5742843AF}"/>
              </a:ext>
            </a:extLst>
          </p:cNvPr>
          <p:cNvPicPr>
            <a:picLocks noChangeAspect="1"/>
          </p:cNvPicPr>
          <p:nvPr/>
        </p:nvPicPr>
        <p:blipFill>
          <a:blip r:embed="rId5" cstate="email">
            <a:extLst>
              <a:ext uri="{28A0092B-C50C-407E-A947-70E740481C1C}">
                <a14:useLocalDpi xmlns:a14="http://schemas.microsoft.com/office/drawing/2010/main"/>
              </a:ext>
            </a:extLst>
          </a:blip>
          <a:srcRect t="7154"/>
          <a:stretch/>
        </p:blipFill>
        <p:spPr>
          <a:xfrm>
            <a:off x="3495764" y="4485120"/>
            <a:ext cx="2869788" cy="1836459"/>
          </a:xfrm>
          <a:prstGeom prst="rect">
            <a:avLst/>
          </a:prstGeom>
        </p:spPr>
      </p:pic>
      <p:pic>
        <p:nvPicPr>
          <p:cNvPr id="17" name="Afbeelding 16" descr="Afbeelding met overdekt, Menselijk gezicht, kleed, sofa&#10;&#10;Automatisch gegenereerde beschrijving">
            <a:extLst>
              <a:ext uri="{FF2B5EF4-FFF2-40B4-BE49-F238E27FC236}">
                <a16:creationId xmlns:a16="http://schemas.microsoft.com/office/drawing/2014/main" id="{D1FBC315-33E3-53AE-1C91-6A754CA9F8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8451" y="1092009"/>
            <a:ext cx="1736983" cy="1736983"/>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0" y="-24800"/>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bekendstaan</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bekend zijn</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Het tv-programma ‘Tussen Kunst en Kitsch’ </a:t>
            </a:r>
            <a:r>
              <a:rPr lang="nl-NL" sz="2800" i="1" u="sng" dirty="0">
                <a:solidFill>
                  <a:srgbClr val="387038"/>
                </a:solidFill>
                <a:latin typeface="Century Gothic" panose="020B0502020202020204" pitchFamily="34" charset="0"/>
                <a:cs typeface="Times New Roman"/>
              </a:rPr>
              <a:t>staat bekend</a:t>
            </a:r>
            <a:r>
              <a:rPr lang="nl-NL" sz="2800" i="1" dirty="0">
                <a:solidFill>
                  <a:srgbClr val="387038"/>
                </a:solidFill>
                <a:latin typeface="Century Gothic" panose="020B0502020202020204" pitchFamily="34" charset="0"/>
                <a:cs typeface="Times New Roman"/>
              </a:rPr>
              <a:t> om de bijzondere voorwerpen die mensen meenemen. </a:t>
            </a:r>
            <a:endParaRPr lang="nl-NL" sz="2800" i="1" dirty="0">
              <a:solidFill>
                <a:srgbClr val="00B050"/>
              </a:solidFill>
              <a:latin typeface="Century Gothic" panose="020B0502020202020204" pitchFamily="34" charset="0"/>
            </a:endParaRPr>
          </a:p>
        </p:txBody>
      </p:sp>
      <p:pic>
        <p:nvPicPr>
          <p:cNvPr id="3" name="Afbeelding 2">
            <a:extLst>
              <a:ext uri="{FF2B5EF4-FFF2-40B4-BE49-F238E27FC236}">
                <a16:creationId xmlns:a16="http://schemas.microsoft.com/office/drawing/2014/main" id="{D959192F-F65D-AE3F-48AC-7F3ECF1F96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0446" y="1772816"/>
            <a:ext cx="5527898" cy="3586743"/>
          </a:xfrm>
          <a:prstGeom prst="rect">
            <a:avLst/>
          </a:prstGeom>
        </p:spPr>
      </p:pic>
    </p:spTree>
    <p:extLst>
      <p:ext uri="{BB962C8B-B14F-4D97-AF65-F5344CB8AC3E}">
        <p14:creationId xmlns:p14="http://schemas.microsoft.com/office/powerpoint/2010/main" val="397820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dirty="0">
                <a:solidFill>
                  <a:srgbClr val="C00000"/>
                </a:solidFill>
                <a:latin typeface="Century Gothic" panose="020B0502020202020204" pitchFamily="34" charset="0"/>
              </a:rPr>
              <a:t>Week 10 – 4 maart 2025</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bekendstaan</a:t>
            </a:r>
          </a:p>
        </p:txBody>
      </p:sp>
      <p:pic>
        <p:nvPicPr>
          <p:cNvPr id="3" name="Afbeelding 2" descr="Afbeelding met statief, schildersezel, kunst&#10;&#10;Automatisch gegenereerde beschrijving">
            <a:extLst>
              <a:ext uri="{FF2B5EF4-FFF2-40B4-BE49-F238E27FC236}">
                <a16:creationId xmlns:a16="http://schemas.microsoft.com/office/drawing/2014/main" id="{1AC4A68E-8C4F-5C93-0D2E-B6BCB67E05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714500"/>
            <a:ext cx="3429000" cy="3429000"/>
          </a:xfrm>
          <a:prstGeom prst="rect">
            <a:avLst/>
          </a:prstGeom>
        </p:spPr>
      </p:pic>
      <p:pic>
        <p:nvPicPr>
          <p:cNvPr id="5" name="Afbeelding 4" descr="Afbeelding met Modeaccessoire, ketting, Sieraden, sieraden&#10;&#10;Automatisch gegenereerde beschrijving">
            <a:extLst>
              <a:ext uri="{FF2B5EF4-FFF2-40B4-BE49-F238E27FC236}">
                <a16:creationId xmlns:a16="http://schemas.microsoft.com/office/drawing/2014/main" id="{02F9160A-FA0C-858A-D696-D1B98D94CA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0232" y="1552764"/>
            <a:ext cx="2016224" cy="2674037"/>
          </a:xfrm>
          <a:prstGeom prst="rect">
            <a:avLst/>
          </a:prstGeom>
        </p:spPr>
      </p:pic>
      <p:pic>
        <p:nvPicPr>
          <p:cNvPr id="14" name="Afbeelding 13" descr="Afbeelding met Organisme, bloem, ongewerveld dier, onderwater&#10;&#10;Automatisch gegenereerde beschrijving">
            <a:extLst>
              <a:ext uri="{FF2B5EF4-FFF2-40B4-BE49-F238E27FC236}">
                <a16:creationId xmlns:a16="http://schemas.microsoft.com/office/drawing/2014/main" id="{F7E369D8-3941-A49F-F80F-5FDEF9B863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584" y="2134544"/>
            <a:ext cx="2267986" cy="1510479"/>
          </a:xfrm>
          <a:prstGeom prst="rect">
            <a:avLst/>
          </a:prstGeom>
        </p:spPr>
      </p:pic>
      <p:pic>
        <p:nvPicPr>
          <p:cNvPr id="15" name="Afbeelding 14">
            <a:extLst>
              <a:ext uri="{FF2B5EF4-FFF2-40B4-BE49-F238E27FC236}">
                <a16:creationId xmlns:a16="http://schemas.microsoft.com/office/drawing/2014/main" id="{50F6BB5E-FF6E-7351-5083-E7D72D5B78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1227" y="3408218"/>
            <a:ext cx="3166087" cy="315843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archeoloog</a:t>
            </a:r>
          </a:p>
        </p:txBody>
      </p:sp>
      <p:pic>
        <p:nvPicPr>
          <p:cNvPr id="3" name="Afbeelding 2" descr="Afbeelding met persoon, Menselijk gezicht, overdekt, kleding&#10;&#10;Automatisch gegenereerde beschrijving">
            <a:extLst>
              <a:ext uri="{FF2B5EF4-FFF2-40B4-BE49-F238E27FC236}">
                <a16:creationId xmlns:a16="http://schemas.microsoft.com/office/drawing/2014/main" id="{D2F9D5CC-7C08-933C-7D35-C4DE0A6FDC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808" y="1700808"/>
            <a:ext cx="8358384" cy="441322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overstromen</a:t>
            </a:r>
            <a:endParaRPr lang="nl-NL" sz="7200" b="1" u="sng" dirty="0">
              <a:latin typeface="Century Gothic" panose="020B0502020202020204" pitchFamily="34" charset="0"/>
            </a:endParaRPr>
          </a:p>
        </p:txBody>
      </p:sp>
      <p:pic>
        <p:nvPicPr>
          <p:cNvPr id="3" name="Afbeelding 2" descr="Afbeelding met wolk, landschap, buitenshuis, gras&#10;&#10;Automatisch gegenereerde beschrijving">
            <a:extLst>
              <a:ext uri="{FF2B5EF4-FFF2-40B4-BE49-F238E27FC236}">
                <a16:creationId xmlns:a16="http://schemas.microsoft.com/office/drawing/2014/main" id="{7FB3A3B0-5AF1-F106-D142-E3105F8A4C6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237591"/>
            <a:ext cx="7488832" cy="5002541"/>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kostbaar</a:t>
            </a:r>
          </a:p>
        </p:txBody>
      </p:sp>
      <p:pic>
        <p:nvPicPr>
          <p:cNvPr id="3" name="Afbeelding 2" descr="Afbeelding met tekst, Briefgeld, papier, Papierprodcut&#10;&#10;Automatisch gegenereerde beschrijving">
            <a:extLst>
              <a:ext uri="{FF2B5EF4-FFF2-40B4-BE49-F238E27FC236}">
                <a16:creationId xmlns:a16="http://schemas.microsoft.com/office/drawing/2014/main" id="{D941F546-EC45-4B46-A221-A6307C5D4CA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24451" y="1916832"/>
            <a:ext cx="4743043" cy="3168352"/>
          </a:xfrm>
          <a:prstGeom prst="rect">
            <a:avLst/>
          </a:prstGeom>
        </p:spPr>
      </p:pic>
      <p:pic>
        <p:nvPicPr>
          <p:cNvPr id="7" name="Afbeelding 6">
            <a:extLst>
              <a:ext uri="{FF2B5EF4-FFF2-40B4-BE49-F238E27FC236}">
                <a16:creationId xmlns:a16="http://schemas.microsoft.com/office/drawing/2014/main" id="{05B4ED74-E42C-54E9-519A-B24678F830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6866" y="3429000"/>
            <a:ext cx="3168987" cy="3161323"/>
          </a:xfrm>
          <a:prstGeom prst="rect">
            <a:avLst/>
          </a:prstGeom>
        </p:spPr>
      </p:pic>
      <p:pic>
        <p:nvPicPr>
          <p:cNvPr id="4" name="Afbeelding 3" descr="Afbeelding met vergrootglas, cirkel, spiegel&#10;&#10;Automatisch gegenereerde beschrijving">
            <a:extLst>
              <a:ext uri="{FF2B5EF4-FFF2-40B4-BE49-F238E27FC236}">
                <a16:creationId xmlns:a16="http://schemas.microsoft.com/office/drawing/2014/main" id="{FF8741E8-A5DF-C8F5-F3DF-82FE775FFDD2}"/>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6449118">
            <a:off x="-22751" y="646657"/>
            <a:ext cx="2981091" cy="2981091"/>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omwikkelen</a:t>
            </a:r>
          </a:p>
        </p:txBody>
      </p:sp>
      <p:pic>
        <p:nvPicPr>
          <p:cNvPr id="3" name="Afbeelding 2" descr="Afbeelding met overdekt, deken, stof&#10;&#10;Automatisch gegenereerde beschrijving">
            <a:extLst>
              <a:ext uri="{FF2B5EF4-FFF2-40B4-BE49-F238E27FC236}">
                <a16:creationId xmlns:a16="http://schemas.microsoft.com/office/drawing/2014/main" id="{E95EDFF6-625F-581C-4CF4-5D73DF96A3A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1340768"/>
            <a:ext cx="5328592" cy="5328592"/>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eeuwenoud</a:t>
            </a:r>
          </a:p>
        </p:txBody>
      </p:sp>
      <p:pic>
        <p:nvPicPr>
          <p:cNvPr id="9" name="Afbeelding 8">
            <a:extLst>
              <a:ext uri="{FF2B5EF4-FFF2-40B4-BE49-F238E27FC236}">
                <a16:creationId xmlns:a16="http://schemas.microsoft.com/office/drawing/2014/main" id="{1BE6ABC5-D114-F665-FC36-F5F433BFF0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5736" y="1340768"/>
            <a:ext cx="5040560" cy="5026635"/>
          </a:xfrm>
          <a:prstGeom prst="flowChartConnector">
            <a:avLst/>
          </a:prstGeom>
        </p:spPr>
      </p:pic>
      <p:pic>
        <p:nvPicPr>
          <p:cNvPr id="11" name="Afbeelding 10">
            <a:extLst>
              <a:ext uri="{FF2B5EF4-FFF2-40B4-BE49-F238E27FC236}">
                <a16:creationId xmlns:a16="http://schemas.microsoft.com/office/drawing/2014/main" id="{04F40F3D-87D6-F286-DE94-531FE69E77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49736" y="5109162"/>
            <a:ext cx="2021185" cy="1060294"/>
          </a:xfrm>
          <a:prstGeom prst="rect">
            <a:avLst/>
          </a:prstGeom>
        </p:spPr>
      </p:pic>
      <p:pic>
        <p:nvPicPr>
          <p:cNvPr id="3" name="Afbeelding 2" descr="Afbeelding met vergrootglas, cirkel, spiegel&#10;&#10;Automatisch gegenereerde beschrijving">
            <a:extLst>
              <a:ext uri="{FF2B5EF4-FFF2-40B4-BE49-F238E27FC236}">
                <a16:creationId xmlns:a16="http://schemas.microsoft.com/office/drawing/2014/main" id="{36309E61-C54A-F6C9-16A1-A9DF120A1919}"/>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rot="6538033">
            <a:off x="289013" y="958006"/>
            <a:ext cx="2452824" cy="2452824"/>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vondst</a:t>
            </a:r>
          </a:p>
        </p:txBody>
      </p:sp>
      <p:sp>
        <p:nvSpPr>
          <p:cNvPr id="3" name="Tekstvak 2">
            <a:extLst>
              <a:ext uri="{FF2B5EF4-FFF2-40B4-BE49-F238E27FC236}">
                <a16:creationId xmlns:a16="http://schemas.microsoft.com/office/drawing/2014/main" id="{2B8D59AE-9899-A1AD-4A6B-98CA47A565C6}"/>
              </a:ext>
            </a:extLst>
          </p:cNvPr>
          <p:cNvSpPr txBox="1"/>
          <p:nvPr/>
        </p:nvSpPr>
        <p:spPr>
          <a:xfrm>
            <a:off x="1547664" y="6093296"/>
            <a:ext cx="5613232" cy="646331"/>
          </a:xfrm>
          <a:prstGeom prst="rect">
            <a:avLst/>
          </a:prstGeom>
          <a:noFill/>
        </p:spPr>
        <p:txBody>
          <a:bodyPr wrap="square">
            <a:spAutoFit/>
          </a:bodyPr>
          <a:lstStyle/>
          <a:p>
            <a:r>
              <a:rPr lang="nl-NL" dirty="0">
                <a:hlinkClick r:id="rId3"/>
              </a:rPr>
              <a:t>https://www.youtube.com/watch?v=0pJO1edW14U</a:t>
            </a:r>
            <a:endParaRPr lang="nl-NL" dirty="0"/>
          </a:p>
          <a:p>
            <a:endParaRPr lang="nl-NL" dirty="0"/>
          </a:p>
        </p:txBody>
      </p:sp>
      <p:pic>
        <p:nvPicPr>
          <p:cNvPr id="5" name="Afbeelding 4" descr="Afbeelding met persoon, kunst, overdekt, hand&#10;&#10;Automatisch gegenereerde beschrijving">
            <a:extLst>
              <a:ext uri="{FF2B5EF4-FFF2-40B4-BE49-F238E27FC236}">
                <a16:creationId xmlns:a16="http://schemas.microsoft.com/office/drawing/2014/main" id="{073E56B3-9863-26D4-10C4-790A96B785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50024" y="1344031"/>
            <a:ext cx="4608512" cy="4608512"/>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C42536-19E6-4713-A11F-C571AFA4FF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92D59E-A0A8-4DB4-9CFE-83E44CC6CC9A}">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2375</TotalTime>
  <Words>667</Words>
  <Application>Microsoft Office PowerPoint</Application>
  <PresentationFormat>Diavoorstelling (4:3)</PresentationFormat>
  <Paragraphs>170</Paragraphs>
  <Slides>17</Slides>
  <Notes>9</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Century Gothic</vt:lpstr>
      <vt:lpstr>Times New Roman</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477</cp:revision>
  <dcterms:created xsi:type="dcterms:W3CDTF">2021-06-08T06:13:59Z</dcterms:created>
  <dcterms:modified xsi:type="dcterms:W3CDTF">2025-03-04T10:19:40Z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