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1437" r:id="rId5"/>
    <p:sldId id="548" r:id="rId6"/>
    <p:sldId id="1482" r:id="rId7"/>
    <p:sldId id="1483" r:id="rId8"/>
    <p:sldId id="1535" r:id="rId9"/>
    <p:sldId id="1481" r:id="rId10"/>
    <p:sldId id="1478" r:id="rId11"/>
    <p:sldId id="1460" r:id="rId12"/>
    <p:sldId id="1544" r:id="rId13"/>
    <p:sldId id="1480" r:id="rId14"/>
    <p:sldId id="1479" r:id="rId15"/>
    <p:sldId id="1475" r:id="rId16"/>
    <p:sldId id="934" r:id="rId17"/>
    <p:sldId id="1541" r:id="rId18"/>
    <p:sldId id="1511" r:id="rId19"/>
    <p:sldId id="1539" r:id="rId20"/>
    <p:sldId id="1531" r:id="rId21"/>
    <p:sldId id="1538" r:id="rId22"/>
    <p:sldId id="1537" r:id="rId23"/>
    <p:sldId id="1516" r:id="rId24"/>
    <p:sldId id="1545" r:id="rId25"/>
    <p:sldId id="1543" r:id="rId2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2"/>
            <p14:sldId id="1483"/>
            <p14:sldId id="1535"/>
            <p14:sldId id="1481"/>
            <p14:sldId id="1478"/>
            <p14:sldId id="1460"/>
            <p14:sldId id="1544"/>
            <p14:sldId id="1480"/>
            <p14:sldId id="1479"/>
            <p14:sldId id="1475"/>
            <p14:sldId id="934"/>
            <p14:sldId id="1541"/>
            <p14:sldId id="1511"/>
            <p14:sldId id="1539"/>
            <p14:sldId id="1531"/>
            <p14:sldId id="1538"/>
            <p14:sldId id="1537"/>
            <p14:sldId id="1516"/>
            <p14:sldId id="1545"/>
            <p14:sldId id="15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2DCC6-6DD6-4579-AA6F-634F1EB417FA}" v="115" dt="2025-03-25T10:40:51.691"/>
    <p1510:client id="{8949AF73-7009-47B4-B275-8B992041EA94}" v="977" dt="2025-03-25T10:22:24.743"/>
    <p1510:client id="{AA062F50-82A7-48ED-953A-424859F2DD2A}" v="849" dt="2025-03-25T10:34:54.623"/>
    <p1510:client id="{D1FD4FC8-A2CF-452E-BEC8-62BBF5D6FC24}" v="3" dt="2025-03-25T09:13:00.20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57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pChg chg="mod">
          <ac:chgData name="Routledge, Mandy" userId="bacdedf5-8e30-494b-ad8b-f27fa30c4f8d" providerId="ADAL" clId="{79AE77D5-A5AF-4622-AE80-65667CFCBDF8}" dt="2024-12-10T09:40:56.051" v="16" actId="20577"/>
          <ac:spMkLst>
            <pc:docMk/>
            <pc:sldMk cId="1059877010" sldId="1521"/>
            <ac:spMk id="4" creationId="{D36CDCC8-D80A-3CA3-9903-EC310613197D}"/>
          </ac:spMkLst>
        </pc:spChg>
        <pc:grpChg chg="del">
          <ac:chgData name="Routledge, Mandy" userId="bacdedf5-8e30-494b-ad8b-f27fa30c4f8d" providerId="ADAL" clId="{79AE77D5-A5AF-4622-AE80-65667CFCBDF8}" dt="2024-12-10T09:40:46.437" v="2" actId="478"/>
          <ac:grpSpMkLst>
            <pc:docMk/>
            <pc:sldMk cId="1059877010" sldId="1521"/>
            <ac:grpSpMk id="15" creationId="{7B3C8025-1981-A73B-B895-D3FD387AEA6B}"/>
          </ac:grpSpMkLst>
        </pc:grpChg>
        <pc:picChg chg="del">
          <ac:chgData name="Routledge, Mandy" userId="bacdedf5-8e30-494b-ad8b-f27fa30c4f8d" providerId="ADAL" clId="{79AE77D5-A5AF-4622-AE80-65667CFCBDF8}" dt="2024-12-10T09:40:45.601" v="1" actId="478"/>
          <ac:picMkLst>
            <pc:docMk/>
            <pc:sldMk cId="1059877010" sldId="1521"/>
            <ac:picMk id="9" creationId="{BAFBDB76-8FE9-2022-1B53-C302F89A2454}"/>
          </ac:picMkLst>
        </pc:picChg>
        <pc:picChg chg="del">
          <ac:chgData name="Routledge, Mandy" userId="bacdedf5-8e30-494b-ad8b-f27fa30c4f8d" providerId="ADAL" clId="{79AE77D5-A5AF-4622-AE80-65667CFCBDF8}" dt="2024-12-10T09:40:47.045" v="3" actId="478"/>
          <ac:picMkLst>
            <pc:docMk/>
            <pc:sldMk cId="1059877010" sldId="1521"/>
            <ac:picMk id="10" creationId="{96B016A8-8FD7-73BF-E604-6856938C9F41}"/>
          </ac:picMkLst>
        </pc:picChg>
        <pc:picChg chg="del">
          <ac:chgData name="Routledge, Mandy" userId="bacdedf5-8e30-494b-ad8b-f27fa30c4f8d" providerId="ADAL" clId="{79AE77D5-A5AF-4622-AE80-65667CFCBDF8}" dt="2024-12-10T09:40:47.539" v="4" actId="478"/>
          <ac:picMkLst>
            <pc:docMk/>
            <pc:sldMk cId="1059877010" sldId="1521"/>
            <ac:picMk id="11" creationId="{8045CB27-A8AD-5EBA-EB3C-8535BD5960F1}"/>
          </ac:picMkLst>
        </pc:picChg>
        <pc:picChg chg="del">
          <ac:chgData name="Routledge, Mandy" userId="bacdedf5-8e30-494b-ad8b-f27fa30c4f8d" providerId="ADAL" clId="{79AE77D5-A5AF-4622-AE80-65667CFCBDF8}" dt="2024-12-10T09:40:48.094" v="5" actId="478"/>
          <ac:picMkLst>
            <pc:docMk/>
            <pc:sldMk cId="1059877010" sldId="1521"/>
            <ac:picMk id="13" creationId="{75076872-62A7-4BDE-6EA6-B8B48D495B2C}"/>
          </ac:picMkLst>
        </pc:picChg>
        <pc:picChg chg="del">
          <ac:chgData name="Routledge, Mandy" userId="bacdedf5-8e30-494b-ad8b-f27fa30c4f8d" providerId="ADAL" clId="{79AE77D5-A5AF-4622-AE80-65667CFCBDF8}" dt="2024-12-10T09:40:48.591" v="6" actId="478"/>
          <ac:picMkLst>
            <pc:docMk/>
            <pc:sldMk cId="1059877010" sldId="1521"/>
            <ac:picMk id="14" creationId="{640E450A-8B64-B129-89FA-6D51372367DA}"/>
          </ac:picMkLst>
        </pc:picChg>
      </pc:sldChg>
      <pc:sldChg chg="delSp modSp add mod">
        <pc:chgData name="Routledge, Mandy" userId="bacdedf5-8e30-494b-ad8b-f27fa30c4f8d" providerId="ADAL" clId="{79AE77D5-A5AF-4622-AE80-65667CFCBDF8}" dt="2024-12-10T09:41:30.215" v="62" actId="20577"/>
        <pc:sldMkLst>
          <pc:docMk/>
          <pc:sldMk cId="2371299458" sldId="1529"/>
        </pc:sldMkLst>
        <pc:spChg chg="mod">
          <ac:chgData name="Routledge, Mandy" userId="bacdedf5-8e30-494b-ad8b-f27fa30c4f8d" providerId="ADAL" clId="{79AE77D5-A5AF-4622-AE80-65667CFCBDF8}" dt="2024-12-10T09:41:02.886" v="21" actId="20577"/>
          <ac:spMkLst>
            <pc:docMk/>
            <pc:sldMk cId="2371299458" sldId="1529"/>
            <ac:spMk id="4" creationId="{D36CDCC8-D80A-3CA3-9903-EC310613197D}"/>
          </ac:spMkLst>
        </pc:spChg>
        <pc:spChg chg="mod">
          <ac:chgData name="Routledge, Mandy" userId="bacdedf5-8e30-494b-ad8b-f27fa30c4f8d" providerId="ADAL" clId="{79AE77D5-A5AF-4622-AE80-65667CFCBDF8}" dt="2024-12-10T09:41:20.067" v="44" actId="20577"/>
          <ac:spMkLst>
            <pc:docMk/>
            <pc:sldMk cId="2371299458" sldId="1529"/>
            <ac:spMk id="12" creationId="{E2476A93-B8D4-4E44-87FD-AFF601B2337C}"/>
          </ac:spMkLst>
        </pc:spChg>
        <pc:spChg chg="mod">
          <ac:chgData name="Routledge, Mandy" userId="bacdedf5-8e30-494b-ad8b-f27fa30c4f8d" providerId="ADAL" clId="{79AE77D5-A5AF-4622-AE80-65667CFCBDF8}" dt="2024-12-10T09:41:24.930" v="51" actId="20577"/>
          <ac:spMkLst>
            <pc:docMk/>
            <pc:sldMk cId="2371299458" sldId="1529"/>
            <ac:spMk id="13" creationId="{4985FF45-EE56-11C3-E0CC-6BBB359031C0}"/>
          </ac:spMkLst>
        </pc:spChg>
        <pc:spChg chg="mod">
          <ac:chgData name="Routledge, Mandy" userId="bacdedf5-8e30-494b-ad8b-f27fa30c4f8d" providerId="ADAL" clId="{79AE77D5-A5AF-4622-AE80-65667CFCBDF8}" dt="2024-12-10T09:41:30.215" v="62" actId="20577"/>
          <ac:spMkLst>
            <pc:docMk/>
            <pc:sldMk cId="2371299458" sldId="1529"/>
            <ac:spMk id="15" creationId="{6EA1F8B7-D4BC-D8B0-E6FD-F33ECB45A1DD}"/>
          </ac:spMkLst>
        </pc:spChg>
        <pc:spChg chg="del">
          <ac:chgData name="Routledge, Mandy" userId="bacdedf5-8e30-494b-ad8b-f27fa30c4f8d" providerId="ADAL" clId="{79AE77D5-A5AF-4622-AE80-65667CFCBDF8}" dt="2024-12-10T09:41:06.962" v="24" actId="478"/>
          <ac:spMkLst>
            <pc:docMk/>
            <pc:sldMk cId="2371299458" sldId="1529"/>
            <ac:spMk id="38" creationId="{2AC17775-1AF7-FA98-5BCB-6CAC3E4E9F81}"/>
          </ac:spMkLst>
        </pc:spChg>
        <pc:spChg chg="del">
          <ac:chgData name="Routledge, Mandy" userId="bacdedf5-8e30-494b-ad8b-f27fa30c4f8d" providerId="ADAL" clId="{79AE77D5-A5AF-4622-AE80-65667CFCBDF8}" dt="2024-12-10T09:41:06.191" v="23" actId="478"/>
          <ac:spMkLst>
            <pc:docMk/>
            <pc:sldMk cId="2371299458" sldId="1529"/>
            <ac:spMk id="39" creationId="{9E57CB17-F4C0-4604-A6BF-62984AD64B3C}"/>
          </ac:spMkLst>
        </pc:spChg>
        <pc:grpChg chg="del">
          <ac:chgData name="Routledge, Mandy" userId="bacdedf5-8e30-494b-ad8b-f27fa30c4f8d" providerId="ADAL" clId="{79AE77D5-A5AF-4622-AE80-65667CFCBDF8}" dt="2024-12-10T09:41:05.305" v="22" actId="478"/>
          <ac:grpSpMkLst>
            <pc:docMk/>
            <pc:sldMk cId="2371299458" sldId="1529"/>
            <ac:grpSpMk id="25" creationId="{619D3C10-42A7-710E-1EEB-B98F43C32604}"/>
          </ac:grpSpMkLst>
        </pc:grpChg>
        <pc:picChg chg="del">
          <ac:chgData name="Routledge, Mandy" userId="bacdedf5-8e30-494b-ad8b-f27fa30c4f8d" providerId="ADAL" clId="{79AE77D5-A5AF-4622-AE80-65667CFCBDF8}" dt="2024-12-10T09:41:08.266" v="26" actId="478"/>
          <ac:picMkLst>
            <pc:docMk/>
            <pc:sldMk cId="2371299458" sldId="1529"/>
            <ac:picMk id="33" creationId="{8DD77892-8E6E-399F-6960-AC4DD229050B}"/>
          </ac:picMkLst>
        </pc:picChg>
        <pc:picChg chg="del">
          <ac:chgData name="Routledge, Mandy" userId="bacdedf5-8e30-494b-ad8b-f27fa30c4f8d" providerId="ADAL" clId="{79AE77D5-A5AF-4622-AE80-65667CFCBDF8}" dt="2024-12-10T09:41:07.727" v="25" actId="478"/>
          <ac:picMkLst>
            <pc:docMk/>
            <pc:sldMk cId="2371299458" sldId="1529"/>
            <ac:picMk id="36" creationId="{2074C01F-5673-B9C9-3075-E64D94E40FD8}"/>
          </ac:picMkLst>
        </pc:pic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pChg chg="mod">
          <ac:chgData name="Routledge, Mandy" userId="bacdedf5-8e30-494b-ad8b-f27fa30c4f8d" providerId="ADAL" clId="{63F6B1CA-B45A-455D-8554-1DB1547AB7D0}" dt="2024-11-18T15:47:38.502" v="14" actId="20577"/>
          <ac:spMkLst>
            <pc:docMk/>
            <pc:sldMk cId="323006580" sldId="548"/>
            <ac:spMk id="3" creationId="{00000000-0000-0000-0000-000000000000}"/>
          </ac:spMkLst>
        </pc:spChg>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Harmsel ter, Marjan" userId="5bf7b4e5-383a-4bf6-a1ba-3724f9cc09cb" providerId="ADAL" clId="{4282DCC6-6DD6-4579-AA6F-634F1EB417FA}"/>
    <pc:docChg chg="custSel addSld modSld">
      <pc:chgData name="Harmsel ter, Marjan" userId="5bf7b4e5-383a-4bf6-a1ba-3724f9cc09cb" providerId="ADAL" clId="{4282DCC6-6DD6-4579-AA6F-634F1EB417FA}" dt="2025-03-25T10:40:41.662" v="96" actId="1076"/>
      <pc:docMkLst>
        <pc:docMk/>
      </pc:docMkLst>
      <pc:sldChg chg="modSp mod">
        <pc:chgData name="Harmsel ter, Marjan" userId="5bf7b4e5-383a-4bf6-a1ba-3724f9cc09cb" providerId="ADAL" clId="{4282DCC6-6DD6-4579-AA6F-634F1EB417FA}" dt="2025-03-25T10:13:36.024" v="8" actId="207"/>
        <pc:sldMkLst>
          <pc:docMk/>
          <pc:sldMk cId="2189114603" sldId="1437"/>
        </pc:sldMkLst>
        <pc:spChg chg="mod">
          <ac:chgData name="Harmsel ter, Marjan" userId="5bf7b4e5-383a-4bf6-a1ba-3724f9cc09cb" providerId="ADAL" clId="{4282DCC6-6DD6-4579-AA6F-634F1EB417FA}" dt="2025-03-25T10:13:36.024" v="8" actId="207"/>
          <ac:spMkLst>
            <pc:docMk/>
            <pc:sldMk cId="2189114603" sldId="1437"/>
            <ac:spMk id="3" creationId="{00000000-0000-0000-0000-000000000000}"/>
          </ac:spMkLst>
        </pc:spChg>
      </pc:sldChg>
      <pc:sldChg chg="modSp mod">
        <pc:chgData name="Harmsel ter, Marjan" userId="5bf7b4e5-383a-4bf6-a1ba-3724f9cc09cb" providerId="ADAL" clId="{4282DCC6-6DD6-4579-AA6F-634F1EB417FA}" dt="2025-03-25T10:18:30.388" v="48" actId="14100"/>
        <pc:sldMkLst>
          <pc:docMk/>
          <pc:sldMk cId="2946319108" sldId="1516"/>
        </pc:sldMkLst>
        <pc:picChg chg="mod">
          <ac:chgData name="Harmsel ter, Marjan" userId="5bf7b4e5-383a-4bf6-a1ba-3724f9cc09cb" providerId="ADAL" clId="{4282DCC6-6DD6-4579-AA6F-634F1EB417FA}" dt="2025-03-25T10:18:26.639" v="47" actId="1076"/>
          <ac:picMkLst>
            <pc:docMk/>
            <pc:sldMk cId="2946319108" sldId="1516"/>
            <ac:picMk id="17" creationId="{563C81FB-AA95-40B0-D938-7CC27D78D989}"/>
          </ac:picMkLst>
        </pc:picChg>
        <pc:cxnChg chg="mod">
          <ac:chgData name="Harmsel ter, Marjan" userId="5bf7b4e5-383a-4bf6-a1ba-3724f9cc09cb" providerId="ADAL" clId="{4282DCC6-6DD6-4579-AA6F-634F1EB417FA}" dt="2025-03-25T10:18:30.388" v="48" actId="14100"/>
          <ac:cxnSpMkLst>
            <pc:docMk/>
            <pc:sldMk cId="2946319108" sldId="1516"/>
            <ac:cxnSpMk id="29" creationId="{10445519-6BAB-CA4B-0B0C-EF80D4D34E4C}"/>
          </ac:cxnSpMkLst>
        </pc:cxnChg>
      </pc:sldChg>
      <pc:sldChg chg="modSp mod">
        <pc:chgData name="Harmsel ter, Marjan" userId="5bf7b4e5-383a-4bf6-a1ba-3724f9cc09cb" providerId="ADAL" clId="{4282DCC6-6DD6-4579-AA6F-634F1EB417FA}" dt="2025-03-25T10:17:12.104" v="29" actId="1076"/>
        <pc:sldMkLst>
          <pc:docMk/>
          <pc:sldMk cId="3656110422" sldId="1531"/>
        </pc:sldMkLst>
        <pc:spChg chg="mod">
          <ac:chgData name="Harmsel ter, Marjan" userId="5bf7b4e5-383a-4bf6-a1ba-3724f9cc09cb" providerId="ADAL" clId="{4282DCC6-6DD6-4579-AA6F-634F1EB417FA}" dt="2025-03-25T10:16:55.291" v="24" actId="404"/>
          <ac:spMkLst>
            <pc:docMk/>
            <pc:sldMk cId="3656110422" sldId="1531"/>
            <ac:spMk id="35" creationId="{37104C51-0232-62ED-4C6F-1447D06633EE}"/>
          </ac:spMkLst>
        </pc:spChg>
        <pc:grpChg chg="mod">
          <ac:chgData name="Harmsel ter, Marjan" userId="5bf7b4e5-383a-4bf6-a1ba-3724f9cc09cb" providerId="ADAL" clId="{4282DCC6-6DD6-4579-AA6F-634F1EB417FA}" dt="2025-03-25T10:17:03.329" v="27" actId="14100"/>
          <ac:grpSpMkLst>
            <pc:docMk/>
            <pc:sldMk cId="3656110422" sldId="1531"/>
            <ac:grpSpMk id="2" creationId="{18D6108F-8613-BA6D-94C6-54EF620DC211}"/>
          </ac:grpSpMkLst>
        </pc:grpChg>
        <pc:picChg chg="mod">
          <ac:chgData name="Harmsel ter, Marjan" userId="5bf7b4e5-383a-4bf6-a1ba-3724f9cc09cb" providerId="ADAL" clId="{4282DCC6-6DD6-4579-AA6F-634F1EB417FA}" dt="2025-03-25T10:17:12.104" v="29" actId="1076"/>
          <ac:picMkLst>
            <pc:docMk/>
            <pc:sldMk cId="3656110422" sldId="1531"/>
            <ac:picMk id="19" creationId="{1279F93C-261B-7FE8-1A4E-77FBBDEBC3E6}"/>
          </ac:picMkLst>
        </pc:picChg>
      </pc:sldChg>
      <pc:sldChg chg="modSp mod">
        <pc:chgData name="Harmsel ter, Marjan" userId="5bf7b4e5-383a-4bf6-a1ba-3724f9cc09cb" providerId="ADAL" clId="{4282DCC6-6DD6-4579-AA6F-634F1EB417FA}" dt="2025-03-25T10:19:19.747" v="49" actId="20577"/>
        <pc:sldMkLst>
          <pc:docMk/>
          <pc:sldMk cId="2569604093" sldId="1536"/>
        </pc:sldMkLst>
        <pc:spChg chg="mod">
          <ac:chgData name="Harmsel ter, Marjan" userId="5bf7b4e5-383a-4bf6-a1ba-3724f9cc09cb" providerId="ADAL" clId="{4282DCC6-6DD6-4579-AA6F-634F1EB417FA}" dt="2025-03-25T10:19:19.747" v="49" actId="20577"/>
          <ac:spMkLst>
            <pc:docMk/>
            <pc:sldMk cId="2569604093" sldId="1536"/>
            <ac:spMk id="12" creationId="{E2476A93-B8D4-4E44-87FD-AFF601B2337C}"/>
          </ac:spMkLst>
        </pc:spChg>
      </pc:sldChg>
      <pc:sldChg chg="modSp mod">
        <pc:chgData name="Harmsel ter, Marjan" userId="5bf7b4e5-383a-4bf6-a1ba-3724f9cc09cb" providerId="ADAL" clId="{4282DCC6-6DD6-4579-AA6F-634F1EB417FA}" dt="2025-03-25T10:40:07.535" v="94" actId="1076"/>
        <pc:sldMkLst>
          <pc:docMk/>
          <pc:sldMk cId="88533741" sldId="1537"/>
        </pc:sldMkLst>
        <pc:spChg chg="mod">
          <ac:chgData name="Harmsel ter, Marjan" userId="5bf7b4e5-383a-4bf6-a1ba-3724f9cc09cb" providerId="ADAL" clId="{4282DCC6-6DD6-4579-AA6F-634F1EB417FA}" dt="2025-03-25T10:17:31.906" v="32" actId="20577"/>
          <ac:spMkLst>
            <pc:docMk/>
            <pc:sldMk cId="88533741" sldId="1537"/>
            <ac:spMk id="12" creationId="{E2476A93-B8D4-4E44-87FD-AFF601B2337C}"/>
          </ac:spMkLst>
        </pc:spChg>
        <pc:spChg chg="mod">
          <ac:chgData name="Harmsel ter, Marjan" userId="5bf7b4e5-383a-4bf6-a1ba-3724f9cc09cb" providerId="ADAL" clId="{4282DCC6-6DD6-4579-AA6F-634F1EB417FA}" dt="2025-03-25T10:17:33.839" v="35" actId="20577"/>
          <ac:spMkLst>
            <pc:docMk/>
            <pc:sldMk cId="88533741" sldId="1537"/>
            <ac:spMk id="13" creationId="{4985FF45-EE56-11C3-E0CC-6BBB359031C0}"/>
          </ac:spMkLst>
        </pc:spChg>
        <pc:spChg chg="mod">
          <ac:chgData name="Harmsel ter, Marjan" userId="5bf7b4e5-383a-4bf6-a1ba-3724f9cc09cb" providerId="ADAL" clId="{4282DCC6-6DD6-4579-AA6F-634F1EB417FA}" dt="2025-03-25T10:17:54.446" v="43" actId="14100"/>
          <ac:spMkLst>
            <pc:docMk/>
            <pc:sldMk cId="88533741" sldId="1537"/>
            <ac:spMk id="14" creationId="{B7594A3B-3117-84CE-C300-FB96E5ED269D}"/>
          </ac:spMkLst>
        </pc:spChg>
        <pc:spChg chg="mod">
          <ac:chgData name="Harmsel ter, Marjan" userId="5bf7b4e5-383a-4bf6-a1ba-3724f9cc09cb" providerId="ADAL" clId="{4282DCC6-6DD6-4579-AA6F-634F1EB417FA}" dt="2025-03-25T10:18:06.216" v="45" actId="1076"/>
          <ac:spMkLst>
            <pc:docMk/>
            <pc:sldMk cId="88533741" sldId="1537"/>
            <ac:spMk id="15" creationId="{6EA1F8B7-D4BC-D8B0-E6FD-F33ECB45A1DD}"/>
          </ac:spMkLst>
        </pc:spChg>
        <pc:picChg chg="mod">
          <ac:chgData name="Harmsel ter, Marjan" userId="5bf7b4e5-383a-4bf6-a1ba-3724f9cc09cb" providerId="ADAL" clId="{4282DCC6-6DD6-4579-AA6F-634F1EB417FA}" dt="2025-03-25T10:40:07.535" v="94" actId="1076"/>
          <ac:picMkLst>
            <pc:docMk/>
            <pc:sldMk cId="88533741" sldId="1537"/>
            <ac:picMk id="4" creationId="{2E5688B8-D41D-BC4B-328A-54F6190F5C38}"/>
          </ac:picMkLst>
        </pc:picChg>
        <pc:picChg chg="mod">
          <ac:chgData name="Harmsel ter, Marjan" userId="5bf7b4e5-383a-4bf6-a1ba-3724f9cc09cb" providerId="ADAL" clId="{4282DCC6-6DD6-4579-AA6F-634F1EB417FA}" dt="2025-03-25T10:18:15.758" v="46" actId="1076"/>
          <ac:picMkLst>
            <pc:docMk/>
            <pc:sldMk cId="88533741" sldId="1537"/>
            <ac:picMk id="24" creationId="{6417BF34-DD3A-21CA-7EAC-C5FB82657279}"/>
          </ac:picMkLst>
        </pc:picChg>
      </pc:sldChg>
      <pc:sldChg chg="modSp mod">
        <pc:chgData name="Harmsel ter, Marjan" userId="5bf7b4e5-383a-4bf6-a1ba-3724f9cc09cb" providerId="ADAL" clId="{4282DCC6-6DD6-4579-AA6F-634F1EB417FA}" dt="2025-03-25T10:23:26.823" v="65" actId="1076"/>
        <pc:sldMkLst>
          <pc:docMk/>
          <pc:sldMk cId="1647614702" sldId="1538"/>
        </pc:sldMkLst>
        <pc:spChg chg="mod">
          <ac:chgData name="Harmsel ter, Marjan" userId="5bf7b4e5-383a-4bf6-a1ba-3724f9cc09cb" providerId="ADAL" clId="{4282DCC6-6DD6-4579-AA6F-634F1EB417FA}" dt="2025-03-25T10:23:17.939" v="64" actId="255"/>
          <ac:spMkLst>
            <pc:docMk/>
            <pc:sldMk cId="1647614702" sldId="1538"/>
            <ac:spMk id="33" creationId="{AC757F5E-B016-F947-4518-7C6B9CC7EE04}"/>
          </ac:spMkLst>
        </pc:spChg>
        <pc:spChg chg="mod">
          <ac:chgData name="Harmsel ter, Marjan" userId="5bf7b4e5-383a-4bf6-a1ba-3724f9cc09cb" providerId="ADAL" clId="{4282DCC6-6DD6-4579-AA6F-634F1EB417FA}" dt="2025-03-25T10:22:17.003" v="57" actId="403"/>
          <ac:spMkLst>
            <pc:docMk/>
            <pc:sldMk cId="1647614702" sldId="1538"/>
            <ac:spMk id="35" creationId="{37104C51-0232-62ED-4C6F-1447D06633EE}"/>
          </ac:spMkLst>
        </pc:spChg>
        <pc:spChg chg="mod">
          <ac:chgData name="Harmsel ter, Marjan" userId="5bf7b4e5-383a-4bf6-a1ba-3724f9cc09cb" providerId="ADAL" clId="{4282DCC6-6DD6-4579-AA6F-634F1EB417FA}" dt="2025-03-25T10:22:08.850" v="55" actId="403"/>
          <ac:spMkLst>
            <pc:docMk/>
            <pc:sldMk cId="1647614702" sldId="1538"/>
            <ac:spMk id="36" creationId="{D8EF981A-9BA7-0EB1-9B70-F7FBF2F7DF1C}"/>
          </ac:spMkLst>
        </pc:spChg>
        <pc:picChg chg="mod">
          <ac:chgData name="Harmsel ter, Marjan" userId="5bf7b4e5-383a-4bf6-a1ba-3724f9cc09cb" providerId="ADAL" clId="{4282DCC6-6DD6-4579-AA6F-634F1EB417FA}" dt="2025-03-25T10:23:09.312" v="63" actId="1076"/>
          <ac:picMkLst>
            <pc:docMk/>
            <pc:sldMk cId="1647614702" sldId="1538"/>
            <ac:picMk id="2" creationId="{B34FE0E3-8E4C-5E19-29BA-CC2E95AE11C1}"/>
          </ac:picMkLst>
        </pc:picChg>
        <pc:picChg chg="mod modCrop">
          <ac:chgData name="Harmsel ter, Marjan" userId="5bf7b4e5-383a-4bf6-a1ba-3724f9cc09cb" providerId="ADAL" clId="{4282DCC6-6DD6-4579-AA6F-634F1EB417FA}" dt="2025-03-25T10:23:26.823" v="65" actId="1076"/>
          <ac:picMkLst>
            <pc:docMk/>
            <pc:sldMk cId="1647614702" sldId="1538"/>
            <ac:picMk id="9" creationId="{BA8E60FC-B6C7-C729-0466-4AE638927BCE}"/>
          </ac:picMkLst>
        </pc:picChg>
      </pc:sldChg>
      <pc:sldChg chg="modSp mod">
        <pc:chgData name="Harmsel ter, Marjan" userId="5bf7b4e5-383a-4bf6-a1ba-3724f9cc09cb" providerId="ADAL" clId="{4282DCC6-6DD6-4579-AA6F-634F1EB417FA}" dt="2025-03-25T10:16:33.240" v="16" actId="1076"/>
        <pc:sldMkLst>
          <pc:docMk/>
          <pc:sldMk cId="180146533" sldId="1539"/>
        </pc:sldMkLst>
        <pc:spChg chg="mod">
          <ac:chgData name="Harmsel ter, Marjan" userId="5bf7b4e5-383a-4bf6-a1ba-3724f9cc09cb" providerId="ADAL" clId="{4282DCC6-6DD6-4579-AA6F-634F1EB417FA}" dt="2025-03-25T10:16:08.201" v="11" actId="255"/>
          <ac:spMkLst>
            <pc:docMk/>
            <pc:sldMk cId="180146533" sldId="1539"/>
            <ac:spMk id="34" creationId="{152372B3-00F5-781C-183E-6F2DDF35091D}"/>
          </ac:spMkLst>
        </pc:spChg>
        <pc:spChg chg="mod">
          <ac:chgData name="Harmsel ter, Marjan" userId="5bf7b4e5-383a-4bf6-a1ba-3724f9cc09cb" providerId="ADAL" clId="{4282DCC6-6DD6-4579-AA6F-634F1EB417FA}" dt="2025-03-25T10:16:28.221" v="14" actId="403"/>
          <ac:spMkLst>
            <pc:docMk/>
            <pc:sldMk cId="180146533" sldId="1539"/>
            <ac:spMk id="36" creationId="{D8EF981A-9BA7-0EB1-9B70-F7FBF2F7DF1C}"/>
          </ac:spMkLst>
        </pc:spChg>
        <pc:picChg chg="mod">
          <ac:chgData name="Harmsel ter, Marjan" userId="5bf7b4e5-383a-4bf6-a1ba-3724f9cc09cb" providerId="ADAL" clId="{4282DCC6-6DD6-4579-AA6F-634F1EB417FA}" dt="2025-03-25T10:16:33.240" v="16" actId="1076"/>
          <ac:picMkLst>
            <pc:docMk/>
            <pc:sldMk cId="180146533" sldId="1539"/>
            <ac:picMk id="18" creationId="{DCA8DD29-21C7-340A-C799-61D865E1044F}"/>
          </ac:picMkLst>
        </pc:picChg>
      </pc:sldChg>
      <pc:sldChg chg="modSp mod">
        <pc:chgData name="Harmsel ter, Marjan" userId="5bf7b4e5-383a-4bf6-a1ba-3724f9cc09cb" providerId="ADAL" clId="{4282DCC6-6DD6-4579-AA6F-634F1EB417FA}" dt="2025-03-25T10:39:11.727" v="91" actId="1076"/>
        <pc:sldMkLst>
          <pc:docMk/>
          <pc:sldMk cId="3769880656" sldId="1541"/>
        </pc:sldMkLst>
        <pc:spChg chg="mod">
          <ac:chgData name="Harmsel ter, Marjan" userId="5bf7b4e5-383a-4bf6-a1ba-3724f9cc09cb" providerId="ADAL" clId="{4282DCC6-6DD6-4579-AA6F-634F1EB417FA}" dt="2025-03-25T10:15:46.537" v="10" actId="20577"/>
          <ac:spMkLst>
            <pc:docMk/>
            <pc:sldMk cId="3769880656" sldId="1541"/>
            <ac:spMk id="34" creationId="{152372B3-00F5-781C-183E-6F2DDF35091D}"/>
          </ac:spMkLst>
        </pc:spChg>
        <pc:spChg chg="mod">
          <ac:chgData name="Harmsel ter, Marjan" userId="5bf7b4e5-383a-4bf6-a1ba-3724f9cc09cb" providerId="ADAL" clId="{4282DCC6-6DD6-4579-AA6F-634F1EB417FA}" dt="2025-03-25T10:15:06.070" v="9" actId="6549"/>
          <ac:spMkLst>
            <pc:docMk/>
            <pc:sldMk cId="3769880656" sldId="1541"/>
            <ac:spMk id="35" creationId="{37104C51-0232-62ED-4C6F-1447D06633EE}"/>
          </ac:spMkLst>
        </pc:spChg>
        <pc:picChg chg="mod">
          <ac:chgData name="Harmsel ter, Marjan" userId="5bf7b4e5-383a-4bf6-a1ba-3724f9cc09cb" providerId="ADAL" clId="{4282DCC6-6DD6-4579-AA6F-634F1EB417FA}" dt="2025-03-25T10:39:11.727" v="91" actId="1076"/>
          <ac:picMkLst>
            <pc:docMk/>
            <pc:sldMk cId="3769880656" sldId="1541"/>
            <ac:picMk id="2" creationId="{620F901F-BE1D-B2B1-6C4D-3BF56505FD57}"/>
          </ac:picMkLst>
        </pc:picChg>
      </pc:sldChg>
      <pc:sldChg chg="modSp mod">
        <pc:chgData name="Harmsel ter, Marjan" userId="5bf7b4e5-383a-4bf6-a1ba-3724f9cc09cb" providerId="ADAL" clId="{4282DCC6-6DD6-4579-AA6F-634F1EB417FA}" dt="2025-03-25T10:40:41.662" v="96" actId="1076"/>
        <pc:sldMkLst>
          <pc:docMk/>
          <pc:sldMk cId="1502027865" sldId="1543"/>
        </pc:sldMkLst>
        <pc:picChg chg="mod">
          <ac:chgData name="Harmsel ter, Marjan" userId="5bf7b4e5-383a-4bf6-a1ba-3724f9cc09cb" providerId="ADAL" clId="{4282DCC6-6DD6-4579-AA6F-634F1EB417FA}" dt="2025-03-25T10:40:41.662" v="96" actId="1076"/>
          <ac:picMkLst>
            <pc:docMk/>
            <pc:sldMk cId="1502027865" sldId="1543"/>
            <ac:picMk id="35" creationId="{BC1645AE-3437-2943-A2A7-D3D7F50C2572}"/>
          </ac:picMkLst>
        </pc:picChg>
      </pc:sldChg>
      <pc:sldChg chg="delSp modSp add mod">
        <pc:chgData name="Harmsel ter, Marjan" userId="5bf7b4e5-383a-4bf6-a1ba-3724f9cc09cb" providerId="ADAL" clId="{4282DCC6-6DD6-4579-AA6F-634F1EB417FA}" dt="2025-03-25T10:34:57.278" v="89" actId="1076"/>
        <pc:sldMkLst>
          <pc:docMk/>
          <pc:sldMk cId="2440793182" sldId="1545"/>
        </pc:sldMkLst>
        <pc:spChg chg="mod">
          <ac:chgData name="Harmsel ter, Marjan" userId="5bf7b4e5-383a-4bf6-a1ba-3724f9cc09cb" providerId="ADAL" clId="{4282DCC6-6DD6-4579-AA6F-634F1EB417FA}" dt="2025-03-25T10:34:50.583" v="88" actId="1076"/>
          <ac:spMkLst>
            <pc:docMk/>
            <pc:sldMk cId="2440793182" sldId="1545"/>
            <ac:spMk id="11" creationId="{2D5226DB-4490-ECD5-880A-CDAB0447C263}"/>
          </ac:spMkLst>
        </pc:spChg>
        <pc:spChg chg="mod">
          <ac:chgData name="Harmsel ter, Marjan" userId="5bf7b4e5-383a-4bf6-a1ba-3724f9cc09cb" providerId="ADAL" clId="{4282DCC6-6DD6-4579-AA6F-634F1EB417FA}" dt="2025-03-25T10:34:10.167" v="80" actId="1076"/>
          <ac:spMkLst>
            <pc:docMk/>
            <pc:sldMk cId="2440793182" sldId="1545"/>
            <ac:spMk id="15" creationId="{6EA1F8B7-D4BC-D8B0-E6FD-F33ECB45A1DD}"/>
          </ac:spMkLst>
        </pc:spChg>
        <pc:picChg chg="mod">
          <ac:chgData name="Harmsel ter, Marjan" userId="5bf7b4e5-383a-4bf6-a1ba-3724f9cc09cb" providerId="ADAL" clId="{4282DCC6-6DD6-4579-AA6F-634F1EB417FA}" dt="2025-03-25T10:34:57.278" v="89" actId="1076"/>
          <ac:picMkLst>
            <pc:docMk/>
            <pc:sldMk cId="2440793182" sldId="1545"/>
            <ac:picMk id="17" creationId="{FCAC01E1-158C-D705-787C-5537C60C6941}"/>
          </ac:picMkLst>
        </pc:picChg>
        <pc:picChg chg="del">
          <ac:chgData name="Harmsel ter, Marjan" userId="5bf7b4e5-383a-4bf6-a1ba-3724f9cc09cb" providerId="ADAL" clId="{4282DCC6-6DD6-4579-AA6F-634F1EB417FA}" dt="2025-03-25T10:34:01.948" v="76" actId="478"/>
          <ac:picMkLst>
            <pc:docMk/>
            <pc:sldMk cId="2440793182" sldId="1545"/>
            <ac:picMk id="22" creationId="{954F97DC-AA46-0D2B-66B4-93A6CFE19AAF}"/>
          </ac:picMkLst>
        </pc:picChg>
        <pc:picChg chg="mod">
          <ac:chgData name="Harmsel ter, Marjan" userId="5bf7b4e5-383a-4bf6-a1ba-3724f9cc09cb" providerId="ADAL" clId="{4282DCC6-6DD6-4579-AA6F-634F1EB417FA}" dt="2025-03-25T10:34:06.542" v="79" actId="1076"/>
          <ac:picMkLst>
            <pc:docMk/>
            <pc:sldMk cId="2440793182" sldId="1545"/>
            <ac:picMk id="24" creationId="{F8BBB31A-ECD9-FA94-14FB-57CA19B19044}"/>
          </ac:picMkLst>
        </pc:picChg>
        <pc:picChg chg="mod modCrop">
          <ac:chgData name="Harmsel ter, Marjan" userId="5bf7b4e5-383a-4bf6-a1ba-3724f9cc09cb" providerId="ADAL" clId="{4282DCC6-6DD6-4579-AA6F-634F1EB417FA}" dt="2025-03-25T10:34:28.814" v="83" actId="14100"/>
          <ac:picMkLst>
            <pc:docMk/>
            <pc:sldMk cId="2440793182" sldId="1545"/>
            <ac:picMk id="26" creationId="{10D60C18-5996-A1B5-F835-1BBE303CDE2F}"/>
          </ac:picMkLst>
        </pc:picChg>
        <pc:picChg chg="del">
          <ac:chgData name="Harmsel ter, Marjan" userId="5bf7b4e5-383a-4bf6-a1ba-3724f9cc09cb" providerId="ADAL" clId="{4282DCC6-6DD6-4579-AA6F-634F1EB417FA}" dt="2025-03-25T10:33:53.249" v="71" actId="478"/>
          <ac:picMkLst>
            <pc:docMk/>
            <pc:sldMk cId="2440793182" sldId="1545"/>
            <ac:picMk id="30" creationId="{C776AB66-3AD5-70F8-03DF-2D21B964F684}"/>
          </ac:picMkLst>
        </pc:picChg>
        <pc:picChg chg="mod">
          <ac:chgData name="Harmsel ter, Marjan" userId="5bf7b4e5-383a-4bf6-a1ba-3724f9cc09cb" providerId="ADAL" clId="{4282DCC6-6DD6-4579-AA6F-634F1EB417FA}" dt="2025-03-25T10:33:59.191" v="75" actId="14100"/>
          <ac:picMkLst>
            <pc:docMk/>
            <pc:sldMk cId="2440793182" sldId="1545"/>
            <ac:picMk id="31" creationId="{C1E55FAF-0F94-F845-FCD0-DAE4FC7C826F}"/>
          </ac:picMkLst>
        </pc:picChg>
        <pc:cxnChg chg="del">
          <ac:chgData name="Harmsel ter, Marjan" userId="5bf7b4e5-383a-4bf6-a1ba-3724f9cc09cb" providerId="ADAL" clId="{4282DCC6-6DD6-4579-AA6F-634F1EB417FA}" dt="2025-03-25T10:34:02.593" v="77" actId="478"/>
          <ac:cxnSpMkLst>
            <pc:docMk/>
            <pc:sldMk cId="2440793182" sldId="1545"/>
            <ac:cxnSpMk id="23" creationId="{F876E116-B0FA-C2EC-6EA5-375903B499A6}"/>
          </ac:cxnSpMkLst>
        </pc:cxnChg>
        <pc:cxnChg chg="mod">
          <ac:chgData name="Harmsel ter, Marjan" userId="5bf7b4e5-383a-4bf6-a1ba-3724f9cc09cb" providerId="ADAL" clId="{4282DCC6-6DD6-4579-AA6F-634F1EB417FA}" dt="2025-03-25T10:34:37.382" v="87" actId="14100"/>
          <ac:cxnSpMkLst>
            <pc:docMk/>
            <pc:sldMk cId="2440793182" sldId="1545"/>
            <ac:cxnSpMk id="28" creationId="{A31A89F4-54C1-C452-6F77-B86EA94059AC}"/>
          </ac:cxnSpMkLst>
        </pc:cxnChg>
        <pc:cxnChg chg="del">
          <ac:chgData name="Harmsel ter, Marjan" userId="5bf7b4e5-383a-4bf6-a1ba-3724f9cc09cb" providerId="ADAL" clId="{4282DCC6-6DD6-4579-AA6F-634F1EB417FA}" dt="2025-03-25T10:33:54.173" v="72" actId="478"/>
          <ac:cxnSpMkLst>
            <pc:docMk/>
            <pc:sldMk cId="2440793182" sldId="1545"/>
            <ac:cxnSpMk id="33" creationId="{9A7A8242-FEE2-49DB-510F-622055D3174B}"/>
          </ac:cxnSpMkLst>
        </pc:cxnChg>
      </pc:sldChg>
    </pc:docChg>
  </pc:docChgLst>
  <pc:docChgLst>
    <pc:chgData name="Routledge, Mandy" userId="bacdedf5-8e30-494b-ad8b-f27fa30c4f8d" providerId="ADAL" clId="{AA062F50-82A7-48ED-953A-424859F2DD2A}"/>
    <pc:docChg chg="undo custSel addSld delSld modSld sldOrd modSection">
      <pc:chgData name="Routledge, Mandy" userId="bacdedf5-8e30-494b-ad8b-f27fa30c4f8d" providerId="ADAL" clId="{AA062F50-82A7-48ED-953A-424859F2DD2A}" dt="2025-03-25T10:34:54.623" v="1805" actId="47"/>
      <pc:docMkLst>
        <pc:docMk/>
      </pc:docMkLst>
      <pc:sldChg chg="addSp delSp modSp mod">
        <pc:chgData name="Routledge, Mandy" userId="bacdedf5-8e30-494b-ad8b-f27fa30c4f8d" providerId="ADAL" clId="{AA062F50-82A7-48ED-953A-424859F2DD2A}" dt="2025-03-25T09:05:44.046" v="1517" actId="478"/>
        <pc:sldMkLst>
          <pc:docMk/>
          <pc:sldMk cId="1671649065" sldId="934"/>
        </pc:sldMkLst>
        <pc:spChg chg="add del mod">
          <ac:chgData name="Routledge, Mandy" userId="bacdedf5-8e30-494b-ad8b-f27fa30c4f8d" providerId="ADAL" clId="{AA062F50-82A7-48ED-953A-424859F2DD2A}" dt="2025-03-25T09:05:44.046" v="1517" actId="478"/>
          <ac:spMkLst>
            <pc:docMk/>
            <pc:sldMk cId="1671649065" sldId="934"/>
            <ac:spMk id="3" creationId="{B35B6103-0896-87CF-B2CD-62F0109C7B58}"/>
          </ac:spMkLst>
        </pc:spChg>
      </pc:sldChg>
      <pc:sldChg chg="modSp mod modNotes modNotesTx">
        <pc:chgData name="Routledge, Mandy" userId="bacdedf5-8e30-494b-ad8b-f27fa30c4f8d" providerId="ADAL" clId="{AA062F50-82A7-48ED-953A-424859F2DD2A}" dt="2025-03-25T08:50:47.195" v="1342" actId="6549"/>
        <pc:sldMkLst>
          <pc:docMk/>
          <pc:sldMk cId="2189114603" sldId="1437"/>
        </pc:sldMkLst>
        <pc:spChg chg="mod">
          <ac:chgData name="Routledge, Mandy" userId="bacdedf5-8e30-494b-ad8b-f27fa30c4f8d" providerId="ADAL" clId="{AA062F50-82A7-48ED-953A-424859F2DD2A}" dt="2025-03-25T08:50:47.195" v="1342" actId="6549"/>
          <ac:spMkLst>
            <pc:docMk/>
            <pc:sldMk cId="2189114603" sldId="1437"/>
            <ac:spMk id="3" creationId="{00000000-0000-0000-0000-000000000000}"/>
          </ac:spMkLst>
        </pc:spChg>
      </pc:sldChg>
      <pc:sldChg chg="modSp mod">
        <pc:chgData name="Routledge, Mandy" userId="bacdedf5-8e30-494b-ad8b-f27fa30c4f8d" providerId="ADAL" clId="{AA062F50-82A7-48ED-953A-424859F2DD2A}" dt="2025-03-24T19:03:22.091" v="14" actId="20577"/>
        <pc:sldMkLst>
          <pc:docMk/>
          <pc:sldMk cId="3852907103" sldId="1460"/>
        </pc:sldMkLst>
        <pc:spChg chg="mod">
          <ac:chgData name="Routledge, Mandy" userId="bacdedf5-8e30-494b-ad8b-f27fa30c4f8d" providerId="ADAL" clId="{AA062F50-82A7-48ED-953A-424859F2DD2A}" dt="2025-03-24T19:03:22.091" v="14" actId="20577"/>
          <ac:spMkLst>
            <pc:docMk/>
            <pc:sldMk cId="3852907103" sldId="1460"/>
            <ac:spMk id="6" creationId="{00000000-0000-0000-0000-000000000000}"/>
          </ac:spMkLst>
        </pc:spChg>
      </pc:sldChg>
      <pc:sldChg chg="del">
        <pc:chgData name="Routledge, Mandy" userId="bacdedf5-8e30-494b-ad8b-f27fa30c4f8d" providerId="ADAL" clId="{AA062F50-82A7-48ED-953A-424859F2DD2A}" dt="2025-03-25T09:29:15.538" v="1739" actId="47"/>
        <pc:sldMkLst>
          <pc:docMk/>
          <pc:sldMk cId="3978205201" sldId="1474"/>
        </pc:sldMkLst>
      </pc:sldChg>
      <pc:sldChg chg="modSp mod">
        <pc:chgData name="Routledge, Mandy" userId="bacdedf5-8e30-494b-ad8b-f27fa30c4f8d" providerId="ADAL" clId="{AA062F50-82A7-48ED-953A-424859F2DD2A}" dt="2025-03-24T19:03:31.709" v="34" actId="20577"/>
        <pc:sldMkLst>
          <pc:docMk/>
          <pc:sldMk cId="4207872812" sldId="1475"/>
        </pc:sldMkLst>
        <pc:spChg chg="mod">
          <ac:chgData name="Routledge, Mandy" userId="bacdedf5-8e30-494b-ad8b-f27fa30c4f8d" providerId="ADAL" clId="{AA062F50-82A7-48ED-953A-424859F2DD2A}" dt="2025-03-24T19:03:31.709" v="34" actId="20577"/>
          <ac:spMkLst>
            <pc:docMk/>
            <pc:sldMk cId="4207872812" sldId="1475"/>
            <ac:spMk id="6" creationId="{00000000-0000-0000-0000-000000000000}"/>
          </ac:spMkLst>
        </pc:spChg>
      </pc:sldChg>
      <pc:sldChg chg="delSp modSp del mod">
        <pc:chgData name="Routledge, Mandy" userId="bacdedf5-8e30-494b-ad8b-f27fa30c4f8d" providerId="ADAL" clId="{AA062F50-82A7-48ED-953A-424859F2DD2A}" dt="2025-03-24T19:37:55.210" v="200" actId="47"/>
        <pc:sldMkLst>
          <pc:docMk/>
          <pc:sldMk cId="2452007587" sldId="1476"/>
        </pc:sldMkLst>
        <pc:spChg chg="del mod">
          <ac:chgData name="Routledge, Mandy" userId="bacdedf5-8e30-494b-ad8b-f27fa30c4f8d" providerId="ADAL" clId="{AA062F50-82A7-48ED-953A-424859F2DD2A}" dt="2025-03-24T19:37:50.107" v="197" actId="21"/>
          <ac:spMkLst>
            <pc:docMk/>
            <pc:sldMk cId="2452007587" sldId="1476"/>
            <ac:spMk id="6" creationId="{00000000-0000-0000-0000-000000000000}"/>
          </ac:spMkLst>
        </pc:spChg>
      </pc:sldChg>
      <pc:sldChg chg="delSp modSp del mod">
        <pc:chgData name="Routledge, Mandy" userId="bacdedf5-8e30-494b-ad8b-f27fa30c4f8d" providerId="ADAL" clId="{AA062F50-82A7-48ED-953A-424859F2DD2A}" dt="2025-03-24T19:44:28.911" v="353" actId="47"/>
        <pc:sldMkLst>
          <pc:docMk/>
          <pc:sldMk cId="2709048002" sldId="1477"/>
        </pc:sldMkLst>
        <pc:spChg chg="del mod">
          <ac:chgData name="Routledge, Mandy" userId="bacdedf5-8e30-494b-ad8b-f27fa30c4f8d" providerId="ADAL" clId="{AA062F50-82A7-48ED-953A-424859F2DD2A}" dt="2025-03-24T19:44:22.917" v="350" actId="21"/>
          <ac:spMkLst>
            <pc:docMk/>
            <pc:sldMk cId="2709048002" sldId="1477"/>
            <ac:spMk id="6" creationId="{00000000-0000-0000-0000-000000000000}"/>
          </ac:spMkLst>
        </pc:spChg>
      </pc:sldChg>
      <pc:sldChg chg="addSp modSp mod">
        <pc:chgData name="Routledge, Mandy" userId="bacdedf5-8e30-494b-ad8b-f27fa30c4f8d" providerId="ADAL" clId="{AA062F50-82A7-48ED-953A-424859F2DD2A}" dt="2025-03-24T19:54:23.186" v="503" actId="1076"/>
        <pc:sldMkLst>
          <pc:docMk/>
          <pc:sldMk cId="4074911733" sldId="1478"/>
        </pc:sldMkLst>
        <pc:spChg chg="mod">
          <ac:chgData name="Routledge, Mandy" userId="bacdedf5-8e30-494b-ad8b-f27fa30c4f8d" providerId="ADAL" clId="{AA062F50-82A7-48ED-953A-424859F2DD2A}" dt="2025-03-24T19:03:55.099" v="47"/>
          <ac:spMkLst>
            <pc:docMk/>
            <pc:sldMk cId="4074911733" sldId="1478"/>
            <ac:spMk id="6" creationId="{00000000-0000-0000-0000-000000000000}"/>
          </ac:spMkLst>
        </pc:spChg>
        <pc:picChg chg="add mod">
          <ac:chgData name="Routledge, Mandy" userId="bacdedf5-8e30-494b-ad8b-f27fa30c4f8d" providerId="ADAL" clId="{AA062F50-82A7-48ED-953A-424859F2DD2A}" dt="2025-03-24T19:54:23.186" v="503" actId="1076"/>
          <ac:picMkLst>
            <pc:docMk/>
            <pc:sldMk cId="4074911733" sldId="1478"/>
            <ac:picMk id="2" creationId="{80900921-E4F2-1FDD-F043-67FA87710779}"/>
          </ac:picMkLst>
        </pc:picChg>
      </pc:sldChg>
      <pc:sldChg chg="modSp mod">
        <pc:chgData name="Routledge, Mandy" userId="bacdedf5-8e30-494b-ad8b-f27fa30c4f8d" providerId="ADAL" clId="{AA062F50-82A7-48ED-953A-424859F2DD2A}" dt="2025-03-24T19:04:03.397" v="69" actId="20577"/>
        <pc:sldMkLst>
          <pc:docMk/>
          <pc:sldMk cId="4210467006" sldId="1479"/>
        </pc:sldMkLst>
        <pc:spChg chg="mod">
          <ac:chgData name="Routledge, Mandy" userId="bacdedf5-8e30-494b-ad8b-f27fa30c4f8d" providerId="ADAL" clId="{AA062F50-82A7-48ED-953A-424859F2DD2A}" dt="2025-03-24T19:04:03.397" v="69" actId="20577"/>
          <ac:spMkLst>
            <pc:docMk/>
            <pc:sldMk cId="4210467006" sldId="1479"/>
            <ac:spMk id="6" creationId="{00000000-0000-0000-0000-000000000000}"/>
          </ac:spMkLst>
        </pc:spChg>
      </pc:sldChg>
      <pc:sldChg chg="modSp mod">
        <pc:chgData name="Routledge, Mandy" userId="bacdedf5-8e30-494b-ad8b-f27fa30c4f8d" providerId="ADAL" clId="{AA062F50-82A7-48ED-953A-424859F2DD2A}" dt="2025-03-24T19:04:11.096" v="70"/>
        <pc:sldMkLst>
          <pc:docMk/>
          <pc:sldMk cId="1487044012" sldId="1480"/>
        </pc:sldMkLst>
        <pc:spChg chg="mod">
          <ac:chgData name="Routledge, Mandy" userId="bacdedf5-8e30-494b-ad8b-f27fa30c4f8d" providerId="ADAL" clId="{AA062F50-82A7-48ED-953A-424859F2DD2A}" dt="2025-03-24T19:04:11.096" v="70"/>
          <ac:spMkLst>
            <pc:docMk/>
            <pc:sldMk cId="1487044012" sldId="1480"/>
            <ac:spMk id="6" creationId="{00000000-0000-0000-0000-000000000000}"/>
          </ac:spMkLst>
        </pc:spChg>
      </pc:sldChg>
      <pc:sldChg chg="modSp mod">
        <pc:chgData name="Routledge, Mandy" userId="bacdedf5-8e30-494b-ad8b-f27fa30c4f8d" providerId="ADAL" clId="{AA062F50-82A7-48ED-953A-424859F2DD2A}" dt="2025-03-24T19:04:17.329" v="84" actId="20577"/>
        <pc:sldMkLst>
          <pc:docMk/>
          <pc:sldMk cId="3779434736" sldId="1481"/>
        </pc:sldMkLst>
        <pc:spChg chg="mod">
          <ac:chgData name="Routledge, Mandy" userId="bacdedf5-8e30-494b-ad8b-f27fa30c4f8d" providerId="ADAL" clId="{AA062F50-82A7-48ED-953A-424859F2DD2A}" dt="2025-03-24T19:04:17.329" v="84" actId="20577"/>
          <ac:spMkLst>
            <pc:docMk/>
            <pc:sldMk cId="3779434736" sldId="1481"/>
            <ac:spMk id="6" creationId="{00000000-0000-0000-0000-000000000000}"/>
          </ac:spMkLst>
        </pc:spChg>
      </pc:sldChg>
      <pc:sldChg chg="modSp mod">
        <pc:chgData name="Routledge, Mandy" userId="bacdedf5-8e30-494b-ad8b-f27fa30c4f8d" providerId="ADAL" clId="{AA062F50-82A7-48ED-953A-424859F2DD2A}" dt="2025-03-24T19:04:28.463" v="85"/>
        <pc:sldMkLst>
          <pc:docMk/>
          <pc:sldMk cId="1201727269" sldId="1482"/>
        </pc:sldMkLst>
        <pc:spChg chg="mod">
          <ac:chgData name="Routledge, Mandy" userId="bacdedf5-8e30-494b-ad8b-f27fa30c4f8d" providerId="ADAL" clId="{AA062F50-82A7-48ED-953A-424859F2DD2A}" dt="2025-03-24T19:04:28.463" v="85"/>
          <ac:spMkLst>
            <pc:docMk/>
            <pc:sldMk cId="1201727269" sldId="1482"/>
            <ac:spMk id="6" creationId="{00000000-0000-0000-0000-000000000000}"/>
          </ac:spMkLst>
        </pc:spChg>
      </pc:sldChg>
      <pc:sldChg chg="modSp mod">
        <pc:chgData name="Routledge, Mandy" userId="bacdedf5-8e30-494b-ad8b-f27fa30c4f8d" providerId="ADAL" clId="{AA062F50-82A7-48ED-953A-424859F2DD2A}" dt="2025-03-24T19:04:42.564" v="123" actId="20577"/>
        <pc:sldMkLst>
          <pc:docMk/>
          <pc:sldMk cId="2904738428" sldId="1483"/>
        </pc:sldMkLst>
        <pc:spChg chg="mod">
          <ac:chgData name="Routledge, Mandy" userId="bacdedf5-8e30-494b-ad8b-f27fa30c4f8d" providerId="ADAL" clId="{AA062F50-82A7-48ED-953A-424859F2DD2A}" dt="2025-03-24T19:04:42.564" v="123" actId="20577"/>
          <ac:spMkLst>
            <pc:docMk/>
            <pc:sldMk cId="2904738428" sldId="1483"/>
            <ac:spMk id="6" creationId="{00000000-0000-0000-0000-000000000000}"/>
          </ac:spMkLst>
        </pc:spChg>
      </pc:sldChg>
      <pc:sldChg chg="add del">
        <pc:chgData name="Routledge, Mandy" userId="bacdedf5-8e30-494b-ad8b-f27fa30c4f8d" providerId="ADAL" clId="{AA062F50-82A7-48ED-953A-424859F2DD2A}" dt="2025-03-24T19:43:31.387" v="348" actId="47"/>
        <pc:sldMkLst>
          <pc:docMk/>
          <pc:sldMk cId="573887307" sldId="1485"/>
        </pc:sldMkLst>
      </pc:sldChg>
      <pc:sldChg chg="add del">
        <pc:chgData name="Routledge, Mandy" userId="bacdedf5-8e30-494b-ad8b-f27fa30c4f8d" providerId="ADAL" clId="{AA062F50-82A7-48ED-953A-424859F2DD2A}" dt="2025-03-24T19:53:02.039" v="498" actId="47"/>
        <pc:sldMkLst>
          <pc:docMk/>
          <pc:sldMk cId="1184777985" sldId="1488"/>
        </pc:sldMkLst>
      </pc:sldChg>
      <pc:sldChg chg="add del">
        <pc:chgData name="Routledge, Mandy" userId="bacdedf5-8e30-494b-ad8b-f27fa30c4f8d" providerId="ADAL" clId="{AA062F50-82A7-48ED-953A-424859F2DD2A}" dt="2025-03-24T19:36:45.285" v="195" actId="47"/>
        <pc:sldMkLst>
          <pc:docMk/>
          <pc:sldMk cId="2703023661" sldId="1500"/>
        </pc:sldMkLst>
      </pc:sldChg>
      <pc:sldChg chg="modSp mod">
        <pc:chgData name="Routledge, Mandy" userId="bacdedf5-8e30-494b-ad8b-f27fa30c4f8d" providerId="ADAL" clId="{AA062F50-82A7-48ED-953A-424859F2DD2A}" dt="2025-03-24T19:35:06.211" v="194" actId="6549"/>
        <pc:sldMkLst>
          <pc:docMk/>
          <pc:sldMk cId="2967928418" sldId="1511"/>
        </pc:sldMkLst>
        <pc:spChg chg="mod">
          <ac:chgData name="Routledge, Mandy" userId="bacdedf5-8e30-494b-ad8b-f27fa30c4f8d" providerId="ADAL" clId="{AA062F50-82A7-48ED-953A-424859F2DD2A}" dt="2025-03-24T19:34:00.602" v="129" actId="20577"/>
          <ac:spMkLst>
            <pc:docMk/>
            <pc:sldMk cId="2967928418" sldId="1511"/>
            <ac:spMk id="33" creationId="{AC757F5E-B016-F947-4518-7C6B9CC7EE04}"/>
          </ac:spMkLst>
        </pc:spChg>
        <pc:spChg chg="mod">
          <ac:chgData name="Routledge, Mandy" userId="bacdedf5-8e30-494b-ad8b-f27fa30c4f8d" providerId="ADAL" clId="{AA062F50-82A7-48ED-953A-424859F2DD2A}" dt="2025-03-24T19:34:38.844" v="148" actId="20577"/>
          <ac:spMkLst>
            <pc:docMk/>
            <pc:sldMk cId="2967928418" sldId="1511"/>
            <ac:spMk id="34" creationId="{152372B3-00F5-781C-183E-6F2DDF35091D}"/>
          </ac:spMkLst>
        </pc:spChg>
        <pc:spChg chg="mod">
          <ac:chgData name="Routledge, Mandy" userId="bacdedf5-8e30-494b-ad8b-f27fa30c4f8d" providerId="ADAL" clId="{AA062F50-82A7-48ED-953A-424859F2DD2A}" dt="2025-03-24T19:34:46.784" v="170" actId="20577"/>
          <ac:spMkLst>
            <pc:docMk/>
            <pc:sldMk cId="2967928418" sldId="1511"/>
            <ac:spMk id="35" creationId="{37104C51-0232-62ED-4C6F-1447D06633EE}"/>
          </ac:spMkLst>
        </pc:spChg>
        <pc:spChg chg="mod">
          <ac:chgData name="Routledge, Mandy" userId="bacdedf5-8e30-494b-ad8b-f27fa30c4f8d" providerId="ADAL" clId="{AA062F50-82A7-48ED-953A-424859F2DD2A}" dt="2025-03-24T19:35:06.211" v="194" actId="6549"/>
          <ac:spMkLst>
            <pc:docMk/>
            <pc:sldMk cId="2967928418" sldId="1511"/>
            <ac:spMk id="36" creationId="{D8EF981A-9BA7-0EB1-9B70-F7FBF2F7DF1C}"/>
          </ac:spMkLst>
        </pc:spChg>
      </pc:sldChg>
      <pc:sldChg chg="del">
        <pc:chgData name="Routledge, Mandy" userId="bacdedf5-8e30-494b-ad8b-f27fa30c4f8d" providerId="ADAL" clId="{AA062F50-82A7-48ED-953A-424859F2DD2A}" dt="2025-03-25T09:29:11.247" v="1732" actId="47"/>
        <pc:sldMkLst>
          <pc:docMk/>
          <pc:sldMk cId="1594331871" sldId="1512"/>
        </pc:sldMkLst>
      </pc:sldChg>
      <pc:sldChg chg="del">
        <pc:chgData name="Routledge, Mandy" userId="bacdedf5-8e30-494b-ad8b-f27fa30c4f8d" providerId="ADAL" clId="{AA062F50-82A7-48ED-953A-424859F2DD2A}" dt="2025-03-25T09:29:12.433" v="1734" actId="47"/>
        <pc:sldMkLst>
          <pc:docMk/>
          <pc:sldMk cId="3112181829" sldId="1515"/>
        </pc:sldMkLst>
      </pc:sldChg>
      <pc:sldChg chg="addSp delSp modSp mod ord">
        <pc:chgData name="Routledge, Mandy" userId="bacdedf5-8e30-494b-ad8b-f27fa30c4f8d" providerId="ADAL" clId="{AA062F50-82A7-48ED-953A-424859F2DD2A}" dt="2025-03-25T09:29:33.225" v="1743" actId="1036"/>
        <pc:sldMkLst>
          <pc:docMk/>
          <pc:sldMk cId="2946319108" sldId="1516"/>
        </pc:sldMkLst>
        <pc:spChg chg="mod">
          <ac:chgData name="Routledge, Mandy" userId="bacdedf5-8e30-494b-ad8b-f27fa30c4f8d" providerId="ADAL" clId="{AA062F50-82A7-48ED-953A-424859F2DD2A}" dt="2025-03-24T19:46:35.965" v="374" actId="14100"/>
          <ac:spMkLst>
            <pc:docMk/>
            <pc:sldMk cId="2946319108" sldId="1516"/>
            <ac:spMk id="4" creationId="{D753C383-62C8-E733-4553-E085527A1FCA}"/>
          </ac:spMkLst>
        </pc:spChg>
        <pc:spChg chg="mod">
          <ac:chgData name="Routledge, Mandy" userId="bacdedf5-8e30-494b-ad8b-f27fa30c4f8d" providerId="ADAL" clId="{AA062F50-82A7-48ED-953A-424859F2DD2A}" dt="2025-03-24T19:46:29.410" v="373" actId="1038"/>
          <ac:spMkLst>
            <pc:docMk/>
            <pc:sldMk cId="2946319108" sldId="1516"/>
            <ac:spMk id="9" creationId="{B5FA4264-9F79-B20D-0826-CEC58E7B74B7}"/>
          </ac:spMkLst>
        </pc:spChg>
        <pc:spChg chg="mod">
          <ac:chgData name="Routledge, Mandy" userId="bacdedf5-8e30-494b-ad8b-f27fa30c4f8d" providerId="ADAL" clId="{AA062F50-82A7-48ED-953A-424859F2DD2A}" dt="2025-03-24T19:52:04.715" v="472" actId="14100"/>
          <ac:spMkLst>
            <pc:docMk/>
            <pc:sldMk cId="2946319108" sldId="1516"/>
            <ac:spMk id="10" creationId="{B37FADB8-F5A5-F448-15A7-6A630939BCDC}"/>
          </ac:spMkLst>
        </pc:spChg>
        <pc:spChg chg="mod">
          <ac:chgData name="Routledge, Mandy" userId="bacdedf5-8e30-494b-ad8b-f27fa30c4f8d" providerId="ADAL" clId="{AA062F50-82A7-48ED-953A-424859F2DD2A}" dt="2025-03-25T09:29:33.225" v="1743" actId="1036"/>
          <ac:spMkLst>
            <pc:docMk/>
            <pc:sldMk cId="2946319108" sldId="1516"/>
            <ac:spMk id="11" creationId="{2D5226DB-4490-ECD5-880A-CDAB0447C263}"/>
          </ac:spMkLst>
        </pc:spChg>
        <pc:spChg chg="mod">
          <ac:chgData name="Routledge, Mandy" userId="bacdedf5-8e30-494b-ad8b-f27fa30c4f8d" providerId="ADAL" clId="{AA062F50-82A7-48ED-953A-424859F2DD2A}" dt="2025-03-24T19:52:21.643" v="478" actId="14100"/>
          <ac:spMkLst>
            <pc:docMk/>
            <pc:sldMk cId="2946319108" sldId="1516"/>
            <ac:spMk id="12" creationId="{E2476A93-B8D4-4E44-87FD-AFF601B2337C}"/>
          </ac:spMkLst>
        </pc:spChg>
        <pc:spChg chg="mod">
          <ac:chgData name="Routledge, Mandy" userId="bacdedf5-8e30-494b-ad8b-f27fa30c4f8d" providerId="ADAL" clId="{AA062F50-82A7-48ED-953A-424859F2DD2A}" dt="2025-03-25T09:27:19.394" v="1722" actId="1076"/>
          <ac:spMkLst>
            <pc:docMk/>
            <pc:sldMk cId="2946319108" sldId="1516"/>
            <ac:spMk id="13" creationId="{4985FF45-EE56-11C3-E0CC-6BBB359031C0}"/>
          </ac:spMkLst>
        </pc:spChg>
        <pc:spChg chg="mod">
          <ac:chgData name="Routledge, Mandy" userId="bacdedf5-8e30-494b-ad8b-f27fa30c4f8d" providerId="ADAL" clId="{AA062F50-82A7-48ED-953A-424859F2DD2A}" dt="2025-03-24T19:52:00.068" v="471" actId="14100"/>
          <ac:spMkLst>
            <pc:docMk/>
            <pc:sldMk cId="2946319108" sldId="1516"/>
            <ac:spMk id="14" creationId="{B7594A3B-3117-84CE-C300-FB96E5ED269D}"/>
          </ac:spMkLst>
        </pc:spChg>
        <pc:spChg chg="mod">
          <ac:chgData name="Routledge, Mandy" userId="bacdedf5-8e30-494b-ad8b-f27fa30c4f8d" providerId="ADAL" clId="{AA062F50-82A7-48ED-953A-424859F2DD2A}" dt="2025-03-25T09:24:28.049" v="1691" actId="1076"/>
          <ac:spMkLst>
            <pc:docMk/>
            <pc:sldMk cId="2946319108" sldId="1516"/>
            <ac:spMk id="15" creationId="{6EA1F8B7-D4BC-D8B0-E6FD-F33ECB45A1DD}"/>
          </ac:spMkLst>
        </pc:spChg>
        <pc:spChg chg="mod">
          <ac:chgData name="Routledge, Mandy" userId="bacdedf5-8e30-494b-ad8b-f27fa30c4f8d" providerId="ADAL" clId="{AA062F50-82A7-48ED-953A-424859F2DD2A}" dt="2025-03-25T09:26:58.454" v="1699" actId="1076"/>
          <ac:spMkLst>
            <pc:docMk/>
            <pc:sldMk cId="2946319108" sldId="1516"/>
            <ac:spMk id="18" creationId="{85D7DD60-F4AA-AD34-A265-146B167D02FE}"/>
          </ac:spMkLst>
        </pc:spChg>
        <pc:spChg chg="mod">
          <ac:chgData name="Routledge, Mandy" userId="bacdedf5-8e30-494b-ad8b-f27fa30c4f8d" providerId="ADAL" clId="{AA062F50-82A7-48ED-953A-424859F2DD2A}" dt="2025-03-24T19:52:26.001" v="479" actId="14100"/>
          <ac:spMkLst>
            <pc:docMk/>
            <pc:sldMk cId="2946319108" sldId="1516"/>
            <ac:spMk id="19" creationId="{40542B69-6D97-5F24-63E3-ABE36EA69A27}"/>
          </ac:spMkLst>
        </pc:spChg>
        <pc:spChg chg="add mod">
          <ac:chgData name="Routledge, Mandy" userId="bacdedf5-8e30-494b-ad8b-f27fa30c4f8d" providerId="ADAL" clId="{AA062F50-82A7-48ED-953A-424859F2DD2A}" dt="2025-03-24T19:51:09.220" v="457" actId="1076"/>
          <ac:spMkLst>
            <pc:docMk/>
            <pc:sldMk cId="2946319108" sldId="1516"/>
            <ac:spMk id="36" creationId="{0A9AB4D0-6CB4-C41B-0943-AD07E77316D4}"/>
          </ac:spMkLst>
        </pc:spChg>
        <pc:spChg chg="add mod ord">
          <ac:chgData name="Routledge, Mandy" userId="bacdedf5-8e30-494b-ad8b-f27fa30c4f8d" providerId="ADAL" clId="{AA062F50-82A7-48ED-953A-424859F2DD2A}" dt="2025-03-24T19:51:27.628" v="462" actId="14100"/>
          <ac:spMkLst>
            <pc:docMk/>
            <pc:sldMk cId="2946319108" sldId="1516"/>
            <ac:spMk id="37" creationId="{0062EFEE-98FC-586D-E037-64EE5629DF16}"/>
          </ac:spMkLst>
        </pc:spChg>
        <pc:picChg chg="add mod">
          <ac:chgData name="Routledge, Mandy" userId="bacdedf5-8e30-494b-ad8b-f27fa30c4f8d" providerId="ADAL" clId="{AA062F50-82A7-48ED-953A-424859F2DD2A}" dt="2025-03-25T09:18:26.606" v="1667" actId="1076"/>
          <ac:picMkLst>
            <pc:docMk/>
            <pc:sldMk cId="2946319108" sldId="1516"/>
            <ac:picMk id="16" creationId="{6B264A42-2E99-446B-04C2-7658FC65341F}"/>
          </ac:picMkLst>
        </pc:picChg>
        <pc:picChg chg="add mod">
          <ac:chgData name="Routledge, Mandy" userId="bacdedf5-8e30-494b-ad8b-f27fa30c4f8d" providerId="ADAL" clId="{AA062F50-82A7-48ED-953A-424859F2DD2A}" dt="2025-03-25T09:18:58.750" v="1671" actId="1076"/>
          <ac:picMkLst>
            <pc:docMk/>
            <pc:sldMk cId="2946319108" sldId="1516"/>
            <ac:picMk id="17" creationId="{563C81FB-AA95-40B0-D938-7CC27D78D989}"/>
          </ac:picMkLst>
        </pc:picChg>
        <pc:picChg chg="add del mod">
          <ac:chgData name="Routledge, Mandy" userId="bacdedf5-8e30-494b-ad8b-f27fa30c4f8d" providerId="ADAL" clId="{AA062F50-82A7-48ED-953A-424859F2DD2A}" dt="2025-03-24T19:46:50.977" v="376" actId="478"/>
          <ac:picMkLst>
            <pc:docMk/>
            <pc:sldMk cId="2946319108" sldId="1516"/>
            <ac:picMk id="17" creationId="{FCAC01E1-158C-D705-787C-5537C60C6941}"/>
          </ac:picMkLst>
        </pc:picChg>
        <pc:picChg chg="add del mod">
          <ac:chgData name="Routledge, Mandy" userId="bacdedf5-8e30-494b-ad8b-f27fa30c4f8d" providerId="ADAL" clId="{AA062F50-82A7-48ED-953A-424859F2DD2A}" dt="2025-03-24T19:46:51.635" v="377" actId="478"/>
          <ac:picMkLst>
            <pc:docMk/>
            <pc:sldMk cId="2946319108" sldId="1516"/>
            <ac:picMk id="22" creationId="{0768FBB3-8CAF-546F-E19F-8B89822A0D57}"/>
          </ac:picMkLst>
        </pc:picChg>
        <pc:picChg chg="add mod">
          <ac:chgData name="Routledge, Mandy" userId="bacdedf5-8e30-494b-ad8b-f27fa30c4f8d" providerId="ADAL" clId="{AA062F50-82A7-48ED-953A-424859F2DD2A}" dt="2025-03-25T09:27:06.205" v="1713" actId="1037"/>
          <ac:picMkLst>
            <pc:docMk/>
            <pc:sldMk cId="2946319108" sldId="1516"/>
            <ac:picMk id="24" creationId="{3584AB8A-3800-9E43-7E86-7E328B90B5DF}"/>
          </ac:picMkLst>
        </pc:picChg>
        <pc:picChg chg="add mod">
          <ac:chgData name="Routledge, Mandy" userId="bacdedf5-8e30-494b-ad8b-f27fa30c4f8d" providerId="ADAL" clId="{AA062F50-82A7-48ED-953A-424859F2DD2A}" dt="2025-03-25T09:28:19.904" v="1728" actId="14100"/>
          <ac:picMkLst>
            <pc:docMk/>
            <pc:sldMk cId="2946319108" sldId="1516"/>
            <ac:picMk id="28" creationId="{661F17F2-A05C-D190-9C5D-850247221C90}"/>
          </ac:picMkLst>
        </pc:picChg>
        <pc:picChg chg="add del mod">
          <ac:chgData name="Routledge, Mandy" userId="bacdedf5-8e30-494b-ad8b-f27fa30c4f8d" providerId="ADAL" clId="{AA062F50-82A7-48ED-953A-424859F2DD2A}" dt="2025-03-24T19:46:52.365" v="378" actId="478"/>
          <ac:picMkLst>
            <pc:docMk/>
            <pc:sldMk cId="2946319108" sldId="1516"/>
            <ac:picMk id="31" creationId="{C1E55FAF-0F94-F845-FCD0-DAE4FC7C826F}"/>
          </ac:picMkLst>
        </pc:picChg>
        <pc:picChg chg="add del mod">
          <ac:chgData name="Routledge, Mandy" userId="bacdedf5-8e30-494b-ad8b-f27fa30c4f8d" providerId="ADAL" clId="{AA062F50-82A7-48ED-953A-424859F2DD2A}" dt="2025-03-24T19:46:55.375" v="379" actId="478"/>
          <ac:picMkLst>
            <pc:docMk/>
            <pc:sldMk cId="2946319108" sldId="1516"/>
            <ac:picMk id="32" creationId="{F6FFEA23-D7F6-9917-B839-868844F323A9}"/>
          </ac:picMkLst>
        </pc:picChg>
        <pc:picChg chg="add del mod">
          <ac:chgData name="Routledge, Mandy" userId="bacdedf5-8e30-494b-ad8b-f27fa30c4f8d" providerId="ADAL" clId="{AA062F50-82A7-48ED-953A-424859F2DD2A}" dt="2025-03-25T09:18:28.010" v="1668" actId="478"/>
          <ac:picMkLst>
            <pc:docMk/>
            <pc:sldMk cId="2946319108" sldId="1516"/>
            <ac:picMk id="34" creationId="{A18FBEAA-3562-5C89-287F-D85E5D303ADB}"/>
          </ac:picMkLst>
        </pc:picChg>
        <pc:picChg chg="add del mod">
          <ac:chgData name="Routledge, Mandy" userId="bacdedf5-8e30-494b-ad8b-f27fa30c4f8d" providerId="ADAL" clId="{AA062F50-82A7-48ED-953A-424859F2DD2A}" dt="2025-03-25T09:24:29.465" v="1692" actId="478"/>
          <ac:picMkLst>
            <pc:docMk/>
            <pc:sldMk cId="2946319108" sldId="1516"/>
            <ac:picMk id="40" creationId="{5B03B507-B065-C900-2272-89732A8CEB4E}"/>
          </ac:picMkLst>
        </pc:picChg>
        <pc:picChg chg="add mod">
          <ac:chgData name="Routledge, Mandy" userId="bacdedf5-8e30-494b-ad8b-f27fa30c4f8d" providerId="ADAL" clId="{AA062F50-82A7-48ED-953A-424859F2DD2A}" dt="2025-03-25T09:24:31.827" v="1693" actId="1076"/>
          <ac:picMkLst>
            <pc:docMk/>
            <pc:sldMk cId="2946319108" sldId="1516"/>
            <ac:picMk id="41" creationId="{CECEE02F-B2F9-7B6E-6E8B-C32C8CCE4339}"/>
          </ac:picMkLst>
        </pc:picChg>
        <pc:cxnChg chg="mod">
          <ac:chgData name="Routledge, Mandy" userId="bacdedf5-8e30-494b-ad8b-f27fa30c4f8d" providerId="ADAL" clId="{AA062F50-82A7-48ED-953A-424859F2DD2A}" dt="2025-03-24T19:51:39.117" v="465" actId="14100"/>
          <ac:cxnSpMkLst>
            <pc:docMk/>
            <pc:sldMk cId="2946319108" sldId="1516"/>
            <ac:cxnSpMk id="21" creationId="{B84B33EF-2A54-99B2-FEF8-27486B72F624}"/>
          </ac:cxnSpMkLst>
        </pc:cxnChg>
        <pc:cxnChg chg="mod">
          <ac:chgData name="Routledge, Mandy" userId="bacdedf5-8e30-494b-ad8b-f27fa30c4f8d" providerId="ADAL" clId="{AA062F50-82A7-48ED-953A-424859F2DD2A}" dt="2025-03-25T09:27:09.722" v="1714" actId="14100"/>
          <ac:cxnSpMkLst>
            <pc:docMk/>
            <pc:sldMk cId="2946319108" sldId="1516"/>
            <ac:cxnSpMk id="27" creationId="{EC90AE0F-5DD8-2D25-C999-5E0CC65E11C5}"/>
          </ac:cxnSpMkLst>
        </pc:cxnChg>
        <pc:cxnChg chg="mod">
          <ac:chgData name="Routledge, Mandy" userId="bacdedf5-8e30-494b-ad8b-f27fa30c4f8d" providerId="ADAL" clId="{AA062F50-82A7-48ED-953A-424859F2DD2A}" dt="2025-03-25T09:24:19.027" v="1675" actId="1076"/>
          <ac:cxnSpMkLst>
            <pc:docMk/>
            <pc:sldMk cId="2946319108" sldId="1516"/>
            <ac:cxnSpMk id="29" creationId="{10445519-6BAB-CA4B-0B0C-EF80D4D34E4C}"/>
          </ac:cxnSpMkLst>
        </pc:cxnChg>
      </pc:sldChg>
      <pc:sldChg chg="del">
        <pc:chgData name="Routledge, Mandy" userId="bacdedf5-8e30-494b-ad8b-f27fa30c4f8d" providerId="ADAL" clId="{AA062F50-82A7-48ED-953A-424859F2DD2A}" dt="2025-03-25T09:29:11.928" v="1733" actId="47"/>
        <pc:sldMkLst>
          <pc:docMk/>
          <pc:sldMk cId="1628480429" sldId="1517"/>
        </pc:sldMkLst>
      </pc:sldChg>
      <pc:sldChg chg="del">
        <pc:chgData name="Routledge, Mandy" userId="bacdedf5-8e30-494b-ad8b-f27fa30c4f8d" providerId="ADAL" clId="{AA062F50-82A7-48ED-953A-424859F2DD2A}" dt="2025-03-25T09:29:13.072" v="1735" actId="47"/>
        <pc:sldMkLst>
          <pc:docMk/>
          <pc:sldMk cId="933367485" sldId="1518"/>
        </pc:sldMkLst>
      </pc:sldChg>
      <pc:sldChg chg="del">
        <pc:chgData name="Routledge, Mandy" userId="bacdedf5-8e30-494b-ad8b-f27fa30c4f8d" providerId="ADAL" clId="{AA062F50-82A7-48ED-953A-424859F2DD2A}" dt="2025-03-25T09:29:10.598" v="1731" actId="47"/>
        <pc:sldMkLst>
          <pc:docMk/>
          <pc:sldMk cId="1530054038" sldId="1519"/>
        </pc:sldMkLst>
      </pc:sldChg>
      <pc:sldChg chg="del">
        <pc:chgData name="Routledge, Mandy" userId="bacdedf5-8e30-494b-ad8b-f27fa30c4f8d" providerId="ADAL" clId="{AA062F50-82A7-48ED-953A-424859F2DD2A}" dt="2025-03-25T09:29:10.197" v="1730" actId="47"/>
        <pc:sldMkLst>
          <pc:docMk/>
          <pc:sldMk cId="3006462251" sldId="1520"/>
        </pc:sldMkLst>
      </pc:sldChg>
      <pc:sldChg chg="del">
        <pc:chgData name="Routledge, Mandy" userId="bacdedf5-8e30-494b-ad8b-f27fa30c4f8d" providerId="ADAL" clId="{AA062F50-82A7-48ED-953A-424859F2DD2A}" dt="2025-03-25T09:29:13.919" v="1736" actId="47"/>
        <pc:sldMkLst>
          <pc:docMk/>
          <pc:sldMk cId="1059877010" sldId="1521"/>
        </pc:sldMkLst>
      </pc:sldChg>
      <pc:sldChg chg="del">
        <pc:chgData name="Routledge, Mandy" userId="bacdedf5-8e30-494b-ad8b-f27fa30c4f8d" providerId="ADAL" clId="{AA062F50-82A7-48ED-953A-424859F2DD2A}" dt="2025-03-25T09:29:14.452" v="1737" actId="47"/>
        <pc:sldMkLst>
          <pc:docMk/>
          <pc:sldMk cId="2371299458" sldId="1529"/>
        </pc:sldMkLst>
      </pc:sldChg>
      <pc:sldChg chg="add del modNotes">
        <pc:chgData name="Routledge, Mandy" userId="bacdedf5-8e30-494b-ad8b-f27fa30c4f8d" providerId="ADAL" clId="{AA062F50-82A7-48ED-953A-424859F2DD2A}" dt="2025-03-25T08:50:56.404" v="1343" actId="47"/>
        <pc:sldMkLst>
          <pc:docMk/>
          <pc:sldMk cId="477594740" sldId="1530"/>
        </pc:sldMkLst>
      </pc:sldChg>
      <pc:sldChg chg="modSp add mod">
        <pc:chgData name="Routledge, Mandy" userId="bacdedf5-8e30-494b-ad8b-f27fa30c4f8d" providerId="ADAL" clId="{AA062F50-82A7-48ED-953A-424859F2DD2A}" dt="2025-03-24T19:57:34.351" v="549" actId="6549"/>
        <pc:sldMkLst>
          <pc:docMk/>
          <pc:sldMk cId="3656110422" sldId="1531"/>
        </pc:sldMkLst>
        <pc:spChg chg="mod">
          <ac:chgData name="Routledge, Mandy" userId="bacdedf5-8e30-494b-ad8b-f27fa30c4f8d" providerId="ADAL" clId="{AA062F50-82A7-48ED-953A-424859F2DD2A}" dt="2025-03-24T19:56:41.324" v="522" actId="948"/>
          <ac:spMkLst>
            <pc:docMk/>
            <pc:sldMk cId="3656110422" sldId="1531"/>
            <ac:spMk id="33" creationId="{AC757F5E-B016-F947-4518-7C6B9CC7EE04}"/>
          </ac:spMkLst>
        </pc:spChg>
        <pc:spChg chg="mod">
          <ac:chgData name="Routledge, Mandy" userId="bacdedf5-8e30-494b-ad8b-f27fa30c4f8d" providerId="ADAL" clId="{AA062F50-82A7-48ED-953A-424859F2DD2A}" dt="2025-03-24T19:56:55.192" v="543" actId="20577"/>
          <ac:spMkLst>
            <pc:docMk/>
            <pc:sldMk cId="3656110422" sldId="1531"/>
            <ac:spMk id="34" creationId="{152372B3-00F5-781C-183E-6F2DDF35091D}"/>
          </ac:spMkLst>
        </pc:spChg>
        <pc:spChg chg="mod">
          <ac:chgData name="Routledge, Mandy" userId="bacdedf5-8e30-494b-ad8b-f27fa30c4f8d" providerId="ADAL" clId="{AA062F50-82A7-48ED-953A-424859F2DD2A}" dt="2025-03-24T19:57:34.351" v="549" actId="6549"/>
          <ac:spMkLst>
            <pc:docMk/>
            <pc:sldMk cId="3656110422" sldId="1531"/>
            <ac:spMk id="35" creationId="{37104C51-0232-62ED-4C6F-1447D06633EE}"/>
          </ac:spMkLst>
        </pc:spChg>
        <pc:spChg chg="mod">
          <ac:chgData name="Routledge, Mandy" userId="bacdedf5-8e30-494b-ad8b-f27fa30c4f8d" providerId="ADAL" clId="{AA062F50-82A7-48ED-953A-424859F2DD2A}" dt="2025-03-24T19:57:25.108" v="547" actId="6549"/>
          <ac:spMkLst>
            <pc:docMk/>
            <pc:sldMk cId="3656110422" sldId="1531"/>
            <ac:spMk id="36" creationId="{D8EF981A-9BA7-0EB1-9B70-F7FBF2F7DF1C}"/>
          </ac:spMkLst>
        </pc:spChg>
      </pc:sldChg>
      <pc:sldChg chg="add del ord">
        <pc:chgData name="Routledge, Mandy" userId="bacdedf5-8e30-494b-ad8b-f27fa30c4f8d" providerId="ADAL" clId="{AA062F50-82A7-48ED-953A-424859F2DD2A}" dt="2025-03-24T20:21:48.365" v="840" actId="47"/>
        <pc:sldMkLst>
          <pc:docMk/>
          <pc:sldMk cId="1353678252" sldId="1532"/>
        </pc:sldMkLst>
      </pc:sldChg>
      <pc:sldChg chg="addSp delSp modSp add del mod">
        <pc:chgData name="Routledge, Mandy" userId="bacdedf5-8e30-494b-ad8b-f27fa30c4f8d" providerId="ADAL" clId="{AA062F50-82A7-48ED-953A-424859F2DD2A}" dt="2025-03-25T10:01:03.277" v="1754" actId="47"/>
        <pc:sldMkLst>
          <pc:docMk/>
          <pc:sldMk cId="2755037236" sldId="1533"/>
        </pc:sldMkLst>
        <pc:spChg chg="add mod">
          <ac:chgData name="Routledge, Mandy" userId="bacdedf5-8e30-494b-ad8b-f27fa30c4f8d" providerId="ADAL" clId="{AA062F50-82A7-48ED-953A-424859F2DD2A}" dt="2025-03-24T19:37:53.288" v="199"/>
          <ac:spMkLst>
            <pc:docMk/>
            <pc:sldMk cId="2755037236" sldId="1533"/>
            <ac:spMk id="2" creationId="{00000000-0000-0000-0000-000000000000}"/>
          </ac:spMkLst>
        </pc:spChg>
        <pc:spChg chg="del">
          <ac:chgData name="Routledge, Mandy" userId="bacdedf5-8e30-494b-ad8b-f27fa30c4f8d" providerId="ADAL" clId="{AA062F50-82A7-48ED-953A-424859F2DD2A}" dt="2025-03-24T19:37:52.733" v="198" actId="478"/>
          <ac:spMkLst>
            <pc:docMk/>
            <pc:sldMk cId="2755037236" sldId="1533"/>
            <ac:spMk id="6" creationId="{00000000-0000-0000-0000-000000000000}"/>
          </ac:spMkLst>
        </pc:spChg>
      </pc:sldChg>
      <pc:sldChg chg="add del">
        <pc:chgData name="Routledge, Mandy" userId="bacdedf5-8e30-494b-ad8b-f27fa30c4f8d" providerId="ADAL" clId="{AA062F50-82A7-48ED-953A-424859F2DD2A}" dt="2025-03-25T09:29:15.006" v="1738" actId="47"/>
        <pc:sldMkLst>
          <pc:docMk/>
          <pc:sldMk cId="171449885" sldId="1534"/>
        </pc:sldMkLst>
      </pc:sldChg>
      <pc:sldChg chg="addSp delSp modSp add mod">
        <pc:chgData name="Routledge, Mandy" userId="bacdedf5-8e30-494b-ad8b-f27fa30c4f8d" providerId="ADAL" clId="{AA062F50-82A7-48ED-953A-424859F2DD2A}" dt="2025-03-24T19:44:27.178" v="352"/>
        <pc:sldMkLst>
          <pc:docMk/>
          <pc:sldMk cId="647586932" sldId="1535"/>
        </pc:sldMkLst>
        <pc:spChg chg="add mod">
          <ac:chgData name="Routledge, Mandy" userId="bacdedf5-8e30-494b-ad8b-f27fa30c4f8d" providerId="ADAL" clId="{AA062F50-82A7-48ED-953A-424859F2DD2A}" dt="2025-03-24T19:44:27.178" v="352"/>
          <ac:spMkLst>
            <pc:docMk/>
            <pc:sldMk cId="647586932" sldId="1535"/>
            <ac:spMk id="2" creationId="{00000000-0000-0000-0000-000000000000}"/>
          </ac:spMkLst>
        </pc:spChg>
        <pc:spChg chg="del">
          <ac:chgData name="Routledge, Mandy" userId="bacdedf5-8e30-494b-ad8b-f27fa30c4f8d" providerId="ADAL" clId="{AA062F50-82A7-48ED-953A-424859F2DD2A}" dt="2025-03-24T19:44:26.567" v="351" actId="478"/>
          <ac:spMkLst>
            <pc:docMk/>
            <pc:sldMk cId="647586932" sldId="1535"/>
            <ac:spMk id="6" creationId="{00000000-0000-0000-0000-000000000000}"/>
          </ac:spMkLst>
        </pc:spChg>
      </pc:sldChg>
      <pc:sldChg chg="addSp delSp modSp add del mod">
        <pc:chgData name="Routledge, Mandy" userId="bacdedf5-8e30-494b-ad8b-f27fa30c4f8d" providerId="ADAL" clId="{AA062F50-82A7-48ED-953A-424859F2DD2A}" dt="2025-03-25T10:34:54.623" v="1805" actId="47"/>
        <pc:sldMkLst>
          <pc:docMk/>
          <pc:sldMk cId="2569604093" sldId="1536"/>
        </pc:sldMkLst>
        <pc:spChg chg="mod">
          <ac:chgData name="Routledge, Mandy" userId="bacdedf5-8e30-494b-ad8b-f27fa30c4f8d" providerId="ADAL" clId="{AA062F50-82A7-48ED-953A-424859F2DD2A}" dt="2025-03-25T10:02:49.379" v="1780" actId="1076"/>
          <ac:spMkLst>
            <pc:docMk/>
            <pc:sldMk cId="2569604093" sldId="1536"/>
            <ac:spMk id="14" creationId="{B7594A3B-3117-84CE-C300-FB96E5ED269D}"/>
          </ac:spMkLst>
        </pc:spChg>
        <pc:spChg chg="mod">
          <ac:chgData name="Routledge, Mandy" userId="bacdedf5-8e30-494b-ad8b-f27fa30c4f8d" providerId="ADAL" clId="{AA062F50-82A7-48ED-953A-424859F2DD2A}" dt="2025-03-25T10:02:47.326" v="1779" actId="1076"/>
          <ac:spMkLst>
            <pc:docMk/>
            <pc:sldMk cId="2569604093" sldId="1536"/>
            <ac:spMk id="15" creationId="{6EA1F8B7-D4BC-D8B0-E6FD-F33ECB45A1DD}"/>
          </ac:spMkLst>
        </pc:spChg>
        <pc:picChg chg="add del mod">
          <ac:chgData name="Routledge, Mandy" userId="bacdedf5-8e30-494b-ad8b-f27fa30c4f8d" providerId="ADAL" clId="{AA062F50-82A7-48ED-953A-424859F2DD2A}" dt="2025-03-25T10:05:42.656" v="1804" actId="478"/>
          <ac:picMkLst>
            <pc:docMk/>
            <pc:sldMk cId="2569604093" sldId="1536"/>
            <ac:picMk id="16" creationId="{00D9FB40-7A39-DA0F-9132-F9F44D5E0C39}"/>
          </ac:picMkLst>
        </pc:picChg>
        <pc:picChg chg="mod ord">
          <ac:chgData name="Routledge, Mandy" userId="bacdedf5-8e30-494b-ad8b-f27fa30c4f8d" providerId="ADAL" clId="{AA062F50-82A7-48ED-953A-424859F2DD2A}" dt="2025-03-25T10:03:02.305" v="1785" actId="166"/>
          <ac:picMkLst>
            <pc:docMk/>
            <pc:sldMk cId="2569604093" sldId="1536"/>
            <ac:picMk id="17" creationId="{FCAC01E1-158C-D705-787C-5537C60C6941}"/>
          </ac:picMkLst>
        </pc:picChg>
        <pc:picChg chg="add mod modCrop">
          <ac:chgData name="Routledge, Mandy" userId="bacdedf5-8e30-494b-ad8b-f27fa30c4f8d" providerId="ADAL" clId="{AA062F50-82A7-48ED-953A-424859F2DD2A}" dt="2025-03-25T10:02:12.969" v="1770" actId="14100"/>
          <ac:picMkLst>
            <pc:docMk/>
            <pc:sldMk cId="2569604093" sldId="1536"/>
            <ac:picMk id="22" creationId="{954F97DC-AA46-0D2B-66B4-93A6CFE19AAF}"/>
          </ac:picMkLst>
        </pc:picChg>
        <pc:picChg chg="mod ord">
          <ac:chgData name="Routledge, Mandy" userId="bacdedf5-8e30-494b-ad8b-f27fa30c4f8d" providerId="ADAL" clId="{AA062F50-82A7-48ED-953A-424859F2DD2A}" dt="2025-03-25T10:02:19.709" v="1774" actId="1076"/>
          <ac:picMkLst>
            <pc:docMk/>
            <pc:sldMk cId="2569604093" sldId="1536"/>
            <ac:picMk id="24" creationId="{F8BBB31A-ECD9-FA94-14FB-57CA19B19044}"/>
          </ac:picMkLst>
        </pc:picChg>
        <pc:picChg chg="add mod">
          <ac:chgData name="Routledge, Mandy" userId="bacdedf5-8e30-494b-ad8b-f27fa30c4f8d" providerId="ADAL" clId="{AA062F50-82A7-48ED-953A-424859F2DD2A}" dt="2025-03-25T10:02:58.675" v="1784" actId="1076"/>
          <ac:picMkLst>
            <pc:docMk/>
            <pc:sldMk cId="2569604093" sldId="1536"/>
            <ac:picMk id="26" creationId="{10D60C18-5996-A1B5-F835-1BBE303CDE2F}"/>
          </ac:picMkLst>
        </pc:picChg>
        <pc:picChg chg="add mod">
          <ac:chgData name="Routledge, Mandy" userId="bacdedf5-8e30-494b-ad8b-f27fa30c4f8d" providerId="ADAL" clId="{AA062F50-82A7-48ED-953A-424859F2DD2A}" dt="2025-03-25T10:05:22.750" v="1796" actId="1076"/>
          <ac:picMkLst>
            <pc:docMk/>
            <pc:sldMk cId="2569604093" sldId="1536"/>
            <ac:picMk id="30" creationId="{C776AB66-3AD5-70F8-03DF-2D21B964F684}"/>
          </ac:picMkLst>
        </pc:picChg>
        <pc:picChg chg="mod ord">
          <ac:chgData name="Routledge, Mandy" userId="bacdedf5-8e30-494b-ad8b-f27fa30c4f8d" providerId="ADAL" clId="{AA062F50-82A7-48ED-953A-424859F2DD2A}" dt="2025-03-25T10:05:37.541" v="1803" actId="14100"/>
          <ac:picMkLst>
            <pc:docMk/>
            <pc:sldMk cId="2569604093" sldId="1536"/>
            <ac:picMk id="31" creationId="{C1E55FAF-0F94-F845-FCD0-DAE4FC7C826F}"/>
          </ac:picMkLst>
        </pc:picChg>
        <pc:picChg chg="del">
          <ac:chgData name="Routledge, Mandy" userId="bacdedf5-8e30-494b-ad8b-f27fa30c4f8d" providerId="ADAL" clId="{AA062F50-82A7-48ED-953A-424859F2DD2A}" dt="2025-03-25T10:01:23.106" v="1755" actId="478"/>
          <ac:picMkLst>
            <pc:docMk/>
            <pc:sldMk cId="2569604093" sldId="1536"/>
            <ac:picMk id="32" creationId="{F6FFEA23-D7F6-9917-B839-868844F323A9}"/>
          </ac:picMkLst>
        </pc:picChg>
        <pc:cxnChg chg="add mod">
          <ac:chgData name="Routledge, Mandy" userId="bacdedf5-8e30-494b-ad8b-f27fa30c4f8d" providerId="ADAL" clId="{AA062F50-82A7-48ED-953A-424859F2DD2A}" dt="2025-03-25T10:05:13.143" v="1793" actId="692"/>
          <ac:cxnSpMkLst>
            <pc:docMk/>
            <pc:sldMk cId="2569604093" sldId="1536"/>
            <ac:cxnSpMk id="23" creationId="{F876E116-B0FA-C2EC-6EA5-375903B499A6}"/>
          </ac:cxnSpMkLst>
        </pc:cxnChg>
        <pc:cxnChg chg="add mod">
          <ac:chgData name="Routledge, Mandy" userId="bacdedf5-8e30-494b-ad8b-f27fa30c4f8d" providerId="ADAL" clId="{AA062F50-82A7-48ED-953A-424859F2DD2A}" dt="2025-03-25T10:03:56.641" v="1792" actId="692"/>
          <ac:cxnSpMkLst>
            <pc:docMk/>
            <pc:sldMk cId="2569604093" sldId="1536"/>
            <ac:cxnSpMk id="28" creationId="{A31A89F4-54C1-C452-6F77-B86EA94059AC}"/>
          </ac:cxnSpMkLst>
        </pc:cxnChg>
        <pc:cxnChg chg="add mod">
          <ac:chgData name="Routledge, Mandy" userId="bacdedf5-8e30-494b-ad8b-f27fa30c4f8d" providerId="ADAL" clId="{AA062F50-82A7-48ED-953A-424859F2DD2A}" dt="2025-03-25T10:05:35.604" v="1802" actId="1076"/>
          <ac:cxnSpMkLst>
            <pc:docMk/>
            <pc:sldMk cId="2569604093" sldId="1536"/>
            <ac:cxnSpMk id="33" creationId="{9A7A8242-FEE2-49DB-510F-622055D3174B}"/>
          </ac:cxnSpMkLst>
        </pc:cxnChg>
      </pc:sldChg>
      <pc:sldChg chg="addSp modSp add mod">
        <pc:chgData name="Routledge, Mandy" userId="bacdedf5-8e30-494b-ad8b-f27fa30c4f8d" providerId="ADAL" clId="{AA062F50-82A7-48ED-953A-424859F2DD2A}" dt="2025-03-25T09:16:38.948" v="1664" actId="1036"/>
        <pc:sldMkLst>
          <pc:docMk/>
          <pc:sldMk cId="88533741" sldId="1537"/>
        </pc:sldMkLst>
        <pc:spChg chg="mod">
          <ac:chgData name="Routledge, Mandy" userId="bacdedf5-8e30-494b-ad8b-f27fa30c4f8d" providerId="ADAL" clId="{AA062F50-82A7-48ED-953A-424859F2DD2A}" dt="2025-03-24T20:01:04.088" v="570" actId="1076"/>
          <ac:spMkLst>
            <pc:docMk/>
            <pc:sldMk cId="88533741" sldId="1537"/>
            <ac:spMk id="10" creationId="{EC0CC1D0-FE60-F840-73E9-0CE7E683D1F2}"/>
          </ac:spMkLst>
        </pc:spChg>
        <pc:spChg chg="mod">
          <ac:chgData name="Routledge, Mandy" userId="bacdedf5-8e30-494b-ad8b-f27fa30c4f8d" providerId="ADAL" clId="{AA062F50-82A7-48ED-953A-424859F2DD2A}" dt="2025-03-24T20:01:01.611" v="569" actId="1076"/>
          <ac:spMkLst>
            <pc:docMk/>
            <pc:sldMk cId="88533741" sldId="1537"/>
            <ac:spMk id="11" creationId="{CD78B488-E032-3F3E-C334-FB96F8D71FB2}"/>
          </ac:spMkLst>
        </pc:spChg>
        <pc:spChg chg="mod">
          <ac:chgData name="Routledge, Mandy" userId="bacdedf5-8e30-494b-ad8b-f27fa30c4f8d" providerId="ADAL" clId="{AA062F50-82A7-48ED-953A-424859F2DD2A}" dt="2025-03-24T20:16:52.192" v="829" actId="1076"/>
          <ac:spMkLst>
            <pc:docMk/>
            <pc:sldMk cId="88533741" sldId="1537"/>
            <ac:spMk id="12" creationId="{E2476A93-B8D4-4E44-87FD-AFF601B2337C}"/>
          </ac:spMkLst>
        </pc:spChg>
        <pc:spChg chg="mod">
          <ac:chgData name="Routledge, Mandy" userId="bacdedf5-8e30-494b-ad8b-f27fa30c4f8d" providerId="ADAL" clId="{AA062F50-82A7-48ED-953A-424859F2DD2A}" dt="2025-03-24T20:17:00.878" v="834" actId="20577"/>
          <ac:spMkLst>
            <pc:docMk/>
            <pc:sldMk cId="88533741" sldId="1537"/>
            <ac:spMk id="13" creationId="{4985FF45-EE56-11C3-E0CC-6BBB359031C0}"/>
          </ac:spMkLst>
        </pc:spChg>
        <pc:spChg chg="mod">
          <ac:chgData name="Routledge, Mandy" userId="bacdedf5-8e30-494b-ad8b-f27fa30c4f8d" providerId="ADAL" clId="{AA062F50-82A7-48ED-953A-424859F2DD2A}" dt="2025-03-24T20:07:04.390" v="662" actId="14100"/>
          <ac:spMkLst>
            <pc:docMk/>
            <pc:sldMk cId="88533741" sldId="1537"/>
            <ac:spMk id="14" creationId="{B7594A3B-3117-84CE-C300-FB96E5ED269D}"/>
          </ac:spMkLst>
        </pc:spChg>
        <pc:spChg chg="mod">
          <ac:chgData name="Routledge, Mandy" userId="bacdedf5-8e30-494b-ad8b-f27fa30c4f8d" providerId="ADAL" clId="{AA062F50-82A7-48ED-953A-424859F2DD2A}" dt="2025-03-24T20:17:03.183" v="836" actId="20577"/>
          <ac:spMkLst>
            <pc:docMk/>
            <pc:sldMk cId="88533741" sldId="1537"/>
            <ac:spMk id="15" creationId="{6EA1F8B7-D4BC-D8B0-E6FD-F33ECB45A1DD}"/>
          </ac:spMkLst>
        </pc:spChg>
        <pc:spChg chg="mod">
          <ac:chgData name="Routledge, Mandy" userId="bacdedf5-8e30-494b-ad8b-f27fa30c4f8d" providerId="ADAL" clId="{AA062F50-82A7-48ED-953A-424859F2DD2A}" dt="2025-03-24T20:01:35.449" v="575" actId="14100"/>
          <ac:spMkLst>
            <pc:docMk/>
            <pc:sldMk cId="88533741" sldId="1537"/>
            <ac:spMk id="16" creationId="{F53F294D-65CC-23A5-E4A1-B2132FCF814C}"/>
          </ac:spMkLst>
        </pc:spChg>
        <pc:spChg chg="mod">
          <ac:chgData name="Routledge, Mandy" userId="bacdedf5-8e30-494b-ad8b-f27fa30c4f8d" providerId="ADAL" clId="{AA062F50-82A7-48ED-953A-424859F2DD2A}" dt="2025-03-24T20:01:39.037" v="576" actId="1076"/>
          <ac:spMkLst>
            <pc:docMk/>
            <pc:sldMk cId="88533741" sldId="1537"/>
            <ac:spMk id="17" creationId="{AB86235B-CBC0-F9DB-29F4-F23367831B1B}"/>
          </ac:spMkLst>
        </pc:spChg>
        <pc:spChg chg="mod">
          <ac:chgData name="Routledge, Mandy" userId="bacdedf5-8e30-494b-ad8b-f27fa30c4f8d" providerId="ADAL" clId="{AA062F50-82A7-48ED-953A-424859F2DD2A}" dt="2025-03-24T20:03:20.293" v="611" actId="14100"/>
          <ac:spMkLst>
            <pc:docMk/>
            <pc:sldMk cId="88533741" sldId="1537"/>
            <ac:spMk id="18" creationId="{85D7DD60-F4AA-AD34-A265-146B167D02FE}"/>
          </ac:spMkLst>
        </pc:spChg>
        <pc:spChg chg="mod">
          <ac:chgData name="Routledge, Mandy" userId="bacdedf5-8e30-494b-ad8b-f27fa30c4f8d" providerId="ADAL" clId="{AA062F50-82A7-48ED-953A-424859F2DD2A}" dt="2025-03-24T20:16:58.840" v="832" actId="14100"/>
          <ac:spMkLst>
            <pc:docMk/>
            <pc:sldMk cId="88533741" sldId="1537"/>
            <ac:spMk id="19" creationId="{40542B69-6D97-5F24-63E3-ABE36EA69A27}"/>
          </ac:spMkLst>
        </pc:spChg>
        <pc:picChg chg="add mod">
          <ac:chgData name="Routledge, Mandy" userId="bacdedf5-8e30-494b-ad8b-f27fa30c4f8d" providerId="ADAL" clId="{AA062F50-82A7-48ED-953A-424859F2DD2A}" dt="2025-03-25T09:16:24.810" v="1650" actId="1076"/>
          <ac:picMkLst>
            <pc:docMk/>
            <pc:sldMk cId="88533741" sldId="1537"/>
            <ac:picMk id="4" creationId="{2E5688B8-D41D-BC4B-328A-54F6190F5C38}"/>
          </ac:picMkLst>
        </pc:picChg>
        <pc:picChg chg="add mod">
          <ac:chgData name="Routledge, Mandy" userId="bacdedf5-8e30-494b-ad8b-f27fa30c4f8d" providerId="ADAL" clId="{AA062F50-82A7-48ED-953A-424859F2DD2A}" dt="2025-03-25T09:13:04.838" v="1639" actId="1037"/>
          <ac:picMkLst>
            <pc:docMk/>
            <pc:sldMk cId="88533741" sldId="1537"/>
            <ac:picMk id="22" creationId="{CFF97A87-F43F-21C1-BAE0-11FBB302D6B9}"/>
          </ac:picMkLst>
        </pc:picChg>
        <pc:picChg chg="add mod">
          <ac:chgData name="Routledge, Mandy" userId="bacdedf5-8e30-494b-ad8b-f27fa30c4f8d" providerId="ADAL" clId="{AA062F50-82A7-48ED-953A-424859F2DD2A}" dt="2025-03-25T09:15:24.725" v="1644" actId="14100"/>
          <ac:picMkLst>
            <pc:docMk/>
            <pc:sldMk cId="88533741" sldId="1537"/>
            <ac:picMk id="24" creationId="{6417BF34-DD3A-21CA-7EAC-C5FB82657279}"/>
          </ac:picMkLst>
        </pc:picChg>
        <pc:picChg chg="add mod">
          <ac:chgData name="Routledge, Mandy" userId="bacdedf5-8e30-494b-ad8b-f27fa30c4f8d" providerId="ADAL" clId="{AA062F50-82A7-48ED-953A-424859F2DD2A}" dt="2025-03-25T09:16:38.948" v="1664" actId="1036"/>
          <ac:picMkLst>
            <pc:docMk/>
            <pc:sldMk cId="88533741" sldId="1537"/>
            <ac:picMk id="26" creationId="{432769A1-D631-333B-ED3E-67AC34F5C207}"/>
          </ac:picMkLst>
        </pc:picChg>
      </pc:sldChg>
      <pc:sldChg chg="add del">
        <pc:chgData name="Routledge, Mandy" userId="bacdedf5-8e30-494b-ad8b-f27fa30c4f8d" providerId="ADAL" clId="{AA062F50-82A7-48ED-953A-424859F2DD2A}" dt="2025-03-24T19:59:50.418" v="550" actId="47"/>
        <pc:sldMkLst>
          <pc:docMk/>
          <pc:sldMk cId="288258661" sldId="1537"/>
        </pc:sldMkLst>
      </pc:sldChg>
      <pc:sldChg chg="addSp modSp add mod">
        <pc:chgData name="Routledge, Mandy" userId="bacdedf5-8e30-494b-ad8b-f27fa30c4f8d" providerId="ADAL" clId="{AA062F50-82A7-48ED-953A-424859F2DD2A}" dt="2025-03-25T09:11:10.947" v="1629" actId="1076"/>
        <pc:sldMkLst>
          <pc:docMk/>
          <pc:sldMk cId="1647614702" sldId="1538"/>
        </pc:sldMkLst>
        <pc:spChg chg="mod">
          <ac:chgData name="Routledge, Mandy" userId="bacdedf5-8e30-494b-ad8b-f27fa30c4f8d" providerId="ADAL" clId="{AA062F50-82A7-48ED-953A-424859F2DD2A}" dt="2025-03-24T20:11:57.163" v="690" actId="20577"/>
          <ac:spMkLst>
            <pc:docMk/>
            <pc:sldMk cId="1647614702" sldId="1538"/>
            <ac:spMk id="33" creationId="{AC757F5E-B016-F947-4518-7C6B9CC7EE04}"/>
          </ac:spMkLst>
        </pc:spChg>
        <pc:spChg chg="mod">
          <ac:chgData name="Routledge, Mandy" userId="bacdedf5-8e30-494b-ad8b-f27fa30c4f8d" providerId="ADAL" clId="{AA062F50-82A7-48ED-953A-424859F2DD2A}" dt="2025-03-24T20:12:39.534" v="718" actId="1076"/>
          <ac:spMkLst>
            <pc:docMk/>
            <pc:sldMk cId="1647614702" sldId="1538"/>
            <ac:spMk id="34" creationId="{152372B3-00F5-781C-183E-6F2DDF35091D}"/>
          </ac:spMkLst>
        </pc:spChg>
        <pc:spChg chg="mod">
          <ac:chgData name="Routledge, Mandy" userId="bacdedf5-8e30-494b-ad8b-f27fa30c4f8d" providerId="ADAL" clId="{AA062F50-82A7-48ED-953A-424859F2DD2A}" dt="2025-03-25T09:06:32.212" v="1523" actId="6549"/>
          <ac:spMkLst>
            <pc:docMk/>
            <pc:sldMk cId="1647614702" sldId="1538"/>
            <ac:spMk id="35" creationId="{37104C51-0232-62ED-4C6F-1447D06633EE}"/>
          </ac:spMkLst>
        </pc:spChg>
        <pc:spChg chg="mod">
          <ac:chgData name="Routledge, Mandy" userId="bacdedf5-8e30-494b-ad8b-f27fa30c4f8d" providerId="ADAL" clId="{AA062F50-82A7-48ED-953A-424859F2DD2A}" dt="2025-03-25T09:11:07.640" v="1628" actId="6549"/>
          <ac:spMkLst>
            <pc:docMk/>
            <pc:sldMk cId="1647614702" sldId="1538"/>
            <ac:spMk id="36" creationId="{D8EF981A-9BA7-0EB1-9B70-F7FBF2F7DF1C}"/>
          </ac:spMkLst>
        </pc:spChg>
        <pc:picChg chg="add mod">
          <ac:chgData name="Routledge, Mandy" userId="bacdedf5-8e30-494b-ad8b-f27fa30c4f8d" providerId="ADAL" clId="{AA062F50-82A7-48ED-953A-424859F2DD2A}" dt="2025-03-25T09:05:38.061" v="1516" actId="14100"/>
          <ac:picMkLst>
            <pc:docMk/>
            <pc:sldMk cId="1647614702" sldId="1538"/>
            <ac:picMk id="2" creationId="{B34FE0E3-8E4C-5E19-29BA-CC2E95AE11C1}"/>
          </ac:picMkLst>
        </pc:picChg>
        <pc:picChg chg="add mod modCrop">
          <ac:chgData name="Routledge, Mandy" userId="bacdedf5-8e30-494b-ad8b-f27fa30c4f8d" providerId="ADAL" clId="{AA062F50-82A7-48ED-953A-424859F2DD2A}" dt="2025-03-25T09:11:10.947" v="1629" actId="1076"/>
          <ac:picMkLst>
            <pc:docMk/>
            <pc:sldMk cId="1647614702" sldId="1538"/>
            <ac:picMk id="9" creationId="{BA8E60FC-B6C7-C729-0466-4AE638927BCE}"/>
          </ac:picMkLst>
        </pc:picChg>
      </pc:sldChg>
      <pc:sldChg chg="addSp modSp add mod">
        <pc:chgData name="Routledge, Mandy" userId="bacdedf5-8e30-494b-ad8b-f27fa30c4f8d" providerId="ADAL" clId="{AA062F50-82A7-48ED-953A-424859F2DD2A}" dt="2025-03-25T09:05:19.326" v="1512" actId="20577"/>
        <pc:sldMkLst>
          <pc:docMk/>
          <pc:sldMk cId="180146533" sldId="1539"/>
        </pc:sldMkLst>
        <pc:spChg chg="add mod">
          <ac:chgData name="Routledge, Mandy" userId="bacdedf5-8e30-494b-ad8b-f27fa30c4f8d" providerId="ADAL" clId="{AA062F50-82A7-48ED-953A-424859F2DD2A}" dt="2025-03-25T09:00:41.537" v="1424" actId="1076"/>
          <ac:spMkLst>
            <pc:docMk/>
            <pc:sldMk cId="180146533" sldId="1539"/>
            <ac:spMk id="8" creationId="{09C66A6D-D541-0195-ED95-E2E532D5A042}"/>
          </ac:spMkLst>
        </pc:spChg>
        <pc:spChg chg="mod">
          <ac:chgData name="Routledge, Mandy" userId="bacdedf5-8e30-494b-ad8b-f27fa30c4f8d" providerId="ADAL" clId="{AA062F50-82A7-48ED-953A-424859F2DD2A}" dt="2025-03-24T20:15:16.955" v="736" actId="1038"/>
          <ac:spMkLst>
            <pc:docMk/>
            <pc:sldMk cId="180146533" sldId="1539"/>
            <ac:spMk id="33" creationId="{AC757F5E-B016-F947-4518-7C6B9CC7EE04}"/>
          </ac:spMkLst>
        </pc:spChg>
        <pc:spChg chg="mod">
          <ac:chgData name="Routledge, Mandy" userId="bacdedf5-8e30-494b-ad8b-f27fa30c4f8d" providerId="ADAL" clId="{AA062F50-82A7-48ED-953A-424859F2DD2A}" dt="2025-03-24T20:15:25.062" v="757" actId="20577"/>
          <ac:spMkLst>
            <pc:docMk/>
            <pc:sldMk cId="180146533" sldId="1539"/>
            <ac:spMk id="34" creationId="{152372B3-00F5-781C-183E-6F2DDF35091D}"/>
          </ac:spMkLst>
        </pc:spChg>
        <pc:spChg chg="mod">
          <ac:chgData name="Routledge, Mandy" userId="bacdedf5-8e30-494b-ad8b-f27fa30c4f8d" providerId="ADAL" clId="{AA062F50-82A7-48ED-953A-424859F2DD2A}" dt="2025-03-25T09:01:31.912" v="1429" actId="20577"/>
          <ac:spMkLst>
            <pc:docMk/>
            <pc:sldMk cId="180146533" sldId="1539"/>
            <ac:spMk id="35" creationId="{37104C51-0232-62ED-4C6F-1447D06633EE}"/>
          </ac:spMkLst>
        </pc:spChg>
        <pc:spChg chg="mod">
          <ac:chgData name="Routledge, Mandy" userId="bacdedf5-8e30-494b-ad8b-f27fa30c4f8d" providerId="ADAL" clId="{AA062F50-82A7-48ED-953A-424859F2DD2A}" dt="2025-03-25T09:05:19.326" v="1512" actId="20577"/>
          <ac:spMkLst>
            <pc:docMk/>
            <pc:sldMk cId="180146533" sldId="1539"/>
            <ac:spMk id="36" creationId="{D8EF981A-9BA7-0EB1-9B70-F7FBF2F7DF1C}"/>
          </ac:spMkLst>
        </pc:spChg>
        <pc:picChg chg="add mod">
          <ac:chgData name="Routledge, Mandy" userId="bacdedf5-8e30-494b-ad8b-f27fa30c4f8d" providerId="ADAL" clId="{AA062F50-82A7-48ED-953A-424859F2DD2A}" dt="2025-03-25T09:00:32.048" v="1422" actId="1076"/>
          <ac:picMkLst>
            <pc:docMk/>
            <pc:sldMk cId="180146533" sldId="1539"/>
            <ac:picMk id="2" creationId="{1226DB0B-4356-12D3-3AB4-E9EFFC00D7C1}"/>
          </ac:picMkLst>
        </pc:picChg>
        <pc:picChg chg="add mod">
          <ac:chgData name="Routledge, Mandy" userId="bacdedf5-8e30-494b-ad8b-f27fa30c4f8d" providerId="ADAL" clId="{AA062F50-82A7-48ED-953A-424859F2DD2A}" dt="2025-03-25T09:04:12.940" v="1435" actId="1076"/>
          <ac:picMkLst>
            <pc:docMk/>
            <pc:sldMk cId="180146533" sldId="1539"/>
            <ac:picMk id="18" creationId="{DCA8DD29-21C7-340A-C799-61D865E1044F}"/>
          </ac:picMkLst>
        </pc:picChg>
      </pc:sldChg>
      <pc:sldChg chg="add del">
        <pc:chgData name="Routledge, Mandy" userId="bacdedf5-8e30-494b-ad8b-f27fa30c4f8d" providerId="ADAL" clId="{AA062F50-82A7-48ED-953A-424859F2DD2A}" dt="2025-03-25T09:29:09.681" v="1729" actId="47"/>
        <pc:sldMkLst>
          <pc:docMk/>
          <pc:sldMk cId="438933388" sldId="1540"/>
        </pc:sldMkLst>
      </pc:sldChg>
      <pc:sldChg chg="addSp modSp add mod ord">
        <pc:chgData name="Routledge, Mandy" userId="bacdedf5-8e30-494b-ad8b-f27fa30c4f8d" providerId="ADAL" clId="{AA062F50-82A7-48ED-953A-424859F2DD2A}" dt="2025-03-25T09:00:18.939" v="1419" actId="115"/>
        <pc:sldMkLst>
          <pc:docMk/>
          <pc:sldMk cId="3769880656" sldId="1541"/>
        </pc:sldMkLst>
        <pc:spChg chg="mod">
          <ac:chgData name="Routledge, Mandy" userId="bacdedf5-8e30-494b-ad8b-f27fa30c4f8d" providerId="ADAL" clId="{AA062F50-82A7-48ED-953A-424859F2DD2A}" dt="2025-03-24T20:22:33.740" v="876" actId="1076"/>
          <ac:spMkLst>
            <pc:docMk/>
            <pc:sldMk cId="3769880656" sldId="1541"/>
            <ac:spMk id="33" creationId="{AC757F5E-B016-F947-4518-7C6B9CC7EE04}"/>
          </ac:spMkLst>
        </pc:spChg>
        <pc:spChg chg="mod">
          <ac:chgData name="Routledge, Mandy" userId="bacdedf5-8e30-494b-ad8b-f27fa30c4f8d" providerId="ADAL" clId="{AA062F50-82A7-48ED-953A-424859F2DD2A}" dt="2025-03-24T20:23:29.305" v="919" actId="20577"/>
          <ac:spMkLst>
            <pc:docMk/>
            <pc:sldMk cId="3769880656" sldId="1541"/>
            <ac:spMk id="34" creationId="{152372B3-00F5-781C-183E-6F2DDF35091D}"/>
          </ac:spMkLst>
        </pc:spChg>
        <pc:spChg chg="mod">
          <ac:chgData name="Routledge, Mandy" userId="bacdedf5-8e30-494b-ad8b-f27fa30c4f8d" providerId="ADAL" clId="{AA062F50-82A7-48ED-953A-424859F2DD2A}" dt="2025-03-25T08:55:24.286" v="1353" actId="115"/>
          <ac:spMkLst>
            <pc:docMk/>
            <pc:sldMk cId="3769880656" sldId="1541"/>
            <ac:spMk id="35" creationId="{37104C51-0232-62ED-4C6F-1447D06633EE}"/>
          </ac:spMkLst>
        </pc:spChg>
        <pc:spChg chg="mod">
          <ac:chgData name="Routledge, Mandy" userId="bacdedf5-8e30-494b-ad8b-f27fa30c4f8d" providerId="ADAL" clId="{AA062F50-82A7-48ED-953A-424859F2DD2A}" dt="2025-03-25T09:00:18.939" v="1419" actId="115"/>
          <ac:spMkLst>
            <pc:docMk/>
            <pc:sldMk cId="3769880656" sldId="1541"/>
            <ac:spMk id="36" creationId="{D8EF981A-9BA7-0EB1-9B70-F7FBF2F7DF1C}"/>
          </ac:spMkLst>
        </pc:spChg>
        <pc:picChg chg="add mod">
          <ac:chgData name="Routledge, Mandy" userId="bacdedf5-8e30-494b-ad8b-f27fa30c4f8d" providerId="ADAL" clId="{AA062F50-82A7-48ED-953A-424859F2DD2A}" dt="2025-03-25T08:54:35.996" v="1347" actId="14100"/>
          <ac:picMkLst>
            <pc:docMk/>
            <pc:sldMk cId="3769880656" sldId="1541"/>
            <ac:picMk id="2" creationId="{620F901F-BE1D-B2B1-6C4D-3BF56505FD57}"/>
          </ac:picMkLst>
        </pc:picChg>
        <pc:picChg chg="add mod">
          <ac:chgData name="Routledge, Mandy" userId="bacdedf5-8e30-494b-ad8b-f27fa30c4f8d" providerId="ADAL" clId="{AA062F50-82A7-48ED-953A-424859F2DD2A}" dt="2025-03-25T08:59:53.877" v="1361" actId="1076"/>
          <ac:picMkLst>
            <pc:docMk/>
            <pc:sldMk cId="3769880656" sldId="1541"/>
            <ac:picMk id="9" creationId="{F0D160D9-13C2-D527-E72F-65421D6FEFFD}"/>
          </ac:picMkLst>
        </pc:picChg>
      </pc:sldChg>
      <pc:sldChg chg="modSp add mod">
        <pc:chgData name="Routledge, Mandy" userId="bacdedf5-8e30-494b-ad8b-f27fa30c4f8d" providerId="ADAL" clId="{AA062F50-82A7-48ED-953A-424859F2DD2A}" dt="2025-03-24T20:26:23.868" v="986" actId="20577"/>
        <pc:sldMkLst>
          <pc:docMk/>
          <pc:sldMk cId="133817619" sldId="1542"/>
        </pc:sldMkLst>
        <pc:spChg chg="mod">
          <ac:chgData name="Routledge, Mandy" userId="bacdedf5-8e30-494b-ad8b-f27fa30c4f8d" providerId="ADAL" clId="{AA062F50-82A7-48ED-953A-424859F2DD2A}" dt="2025-03-24T20:24:48.455" v="943" actId="14100"/>
          <ac:spMkLst>
            <pc:docMk/>
            <pc:sldMk cId="133817619" sldId="1542"/>
            <ac:spMk id="10" creationId="{EC0CC1D0-FE60-F840-73E9-0CE7E683D1F2}"/>
          </ac:spMkLst>
        </pc:spChg>
        <pc:spChg chg="mod">
          <ac:chgData name="Routledge, Mandy" userId="bacdedf5-8e30-494b-ad8b-f27fa30c4f8d" providerId="ADAL" clId="{AA062F50-82A7-48ED-953A-424859F2DD2A}" dt="2025-03-24T20:24:53.420" v="944" actId="1076"/>
          <ac:spMkLst>
            <pc:docMk/>
            <pc:sldMk cId="133817619" sldId="1542"/>
            <ac:spMk id="11" creationId="{CD78B488-E032-3F3E-C334-FB96F8D71FB2}"/>
          </ac:spMkLst>
        </pc:spChg>
        <pc:spChg chg="mod">
          <ac:chgData name="Routledge, Mandy" userId="bacdedf5-8e30-494b-ad8b-f27fa30c4f8d" providerId="ADAL" clId="{AA062F50-82A7-48ED-953A-424859F2DD2A}" dt="2025-03-24T20:25:48.324" v="962" actId="6549"/>
          <ac:spMkLst>
            <pc:docMk/>
            <pc:sldMk cId="133817619" sldId="1542"/>
            <ac:spMk id="12" creationId="{E2476A93-B8D4-4E44-87FD-AFF601B2337C}"/>
          </ac:spMkLst>
        </pc:spChg>
        <pc:spChg chg="mod">
          <ac:chgData name="Routledge, Mandy" userId="bacdedf5-8e30-494b-ad8b-f27fa30c4f8d" providerId="ADAL" clId="{AA062F50-82A7-48ED-953A-424859F2DD2A}" dt="2025-03-24T20:26:10.166" v="977" actId="1076"/>
          <ac:spMkLst>
            <pc:docMk/>
            <pc:sldMk cId="133817619" sldId="1542"/>
            <ac:spMk id="13" creationId="{4985FF45-EE56-11C3-E0CC-6BBB359031C0}"/>
          </ac:spMkLst>
        </pc:spChg>
        <pc:spChg chg="mod">
          <ac:chgData name="Routledge, Mandy" userId="bacdedf5-8e30-494b-ad8b-f27fa30c4f8d" providerId="ADAL" clId="{AA062F50-82A7-48ED-953A-424859F2DD2A}" dt="2025-03-24T20:26:23.868" v="986" actId="20577"/>
          <ac:spMkLst>
            <pc:docMk/>
            <pc:sldMk cId="133817619" sldId="1542"/>
            <ac:spMk id="15" creationId="{6EA1F8B7-D4BC-D8B0-E6FD-F33ECB45A1DD}"/>
          </ac:spMkLst>
        </pc:spChg>
        <pc:spChg chg="mod">
          <ac:chgData name="Routledge, Mandy" userId="bacdedf5-8e30-494b-ad8b-f27fa30c4f8d" providerId="ADAL" clId="{AA062F50-82A7-48ED-953A-424859F2DD2A}" dt="2025-03-24T20:25:18.666" v="947" actId="14100"/>
          <ac:spMkLst>
            <pc:docMk/>
            <pc:sldMk cId="133817619" sldId="1542"/>
            <ac:spMk id="16" creationId="{F53F294D-65CC-23A5-E4A1-B2132FCF814C}"/>
          </ac:spMkLst>
        </pc:spChg>
        <pc:spChg chg="mod">
          <ac:chgData name="Routledge, Mandy" userId="bacdedf5-8e30-494b-ad8b-f27fa30c4f8d" providerId="ADAL" clId="{AA062F50-82A7-48ED-953A-424859F2DD2A}" dt="2025-03-24T20:25:28.960" v="949" actId="14100"/>
          <ac:spMkLst>
            <pc:docMk/>
            <pc:sldMk cId="133817619" sldId="1542"/>
            <ac:spMk id="17" creationId="{AB86235B-CBC0-F9DB-29F4-F23367831B1B}"/>
          </ac:spMkLst>
        </pc:spChg>
      </pc:sldChg>
      <pc:sldChg chg="addSp modSp add mod">
        <pc:chgData name="Routledge, Mandy" userId="bacdedf5-8e30-494b-ad8b-f27fa30c4f8d" providerId="ADAL" clId="{AA062F50-82A7-48ED-953A-424859F2DD2A}" dt="2025-03-25T09:59:54.639" v="1753" actId="1076"/>
        <pc:sldMkLst>
          <pc:docMk/>
          <pc:sldMk cId="319747611" sldId="1544"/>
        </pc:sldMkLst>
        <pc:picChg chg="add mod">
          <ac:chgData name="Routledge, Mandy" userId="bacdedf5-8e30-494b-ad8b-f27fa30c4f8d" providerId="ADAL" clId="{AA062F50-82A7-48ED-953A-424859F2DD2A}" dt="2025-03-25T09:59:34.447" v="1746"/>
          <ac:picMkLst>
            <pc:docMk/>
            <pc:sldMk cId="319747611" sldId="1544"/>
            <ac:picMk id="3" creationId="{B20E0A9D-3483-29AF-1937-CB41E929D166}"/>
          </ac:picMkLst>
        </pc:picChg>
        <pc:picChg chg="mod ord">
          <ac:chgData name="Routledge, Mandy" userId="bacdedf5-8e30-494b-ad8b-f27fa30c4f8d" providerId="ADAL" clId="{AA062F50-82A7-48ED-953A-424859F2DD2A}" dt="2025-03-25T09:59:52.566" v="1752" actId="1076"/>
          <ac:picMkLst>
            <pc:docMk/>
            <pc:sldMk cId="319747611" sldId="1544"/>
            <ac:picMk id="6" creationId="{F0E6FFA0-E3C3-1E89-0B1B-4234ED852C89}"/>
          </ac:picMkLst>
        </pc:picChg>
        <pc:cxnChg chg="add mod">
          <ac:chgData name="Routledge, Mandy" userId="bacdedf5-8e30-494b-ad8b-f27fa30c4f8d" providerId="ADAL" clId="{AA062F50-82A7-48ED-953A-424859F2DD2A}" dt="2025-03-25T09:59:54.639" v="1753" actId="1076"/>
          <ac:cxnSpMkLst>
            <pc:docMk/>
            <pc:sldMk cId="319747611" sldId="1544"/>
            <ac:cxnSpMk id="5" creationId="{5146B0BF-C3FC-DD6C-A311-03FAFC781672}"/>
          </ac:cxnSpMkLst>
        </pc:cxnChg>
      </pc:sldChg>
    </pc:docChg>
  </pc:docChgLst>
  <pc:docChgLst>
    <pc:chgData name="Routledge, Mandy" userId="bacdedf5-8e30-494b-ad8b-f27fa30c4f8d" providerId="ADAL" clId="{0E525907-9C6B-454C-830B-49863E1A99F6}"/>
    <pc:docChg chg="custSel modSld">
      <pc:chgData name="Routledge, Mandy" userId="bacdedf5-8e30-494b-ad8b-f27fa30c4f8d" providerId="ADAL" clId="{0E525907-9C6B-454C-830B-49863E1A99F6}" dt="2024-12-17T09:36:31.295" v="13" actId="20577"/>
      <pc:docMkLst>
        <pc:docMk/>
      </pc:docMkLst>
      <pc:sldChg chg="modSp mod">
        <pc:chgData name="Routledge, Mandy" userId="bacdedf5-8e30-494b-ad8b-f27fa30c4f8d" providerId="ADAL" clId="{0E525907-9C6B-454C-830B-49863E1A99F6}" dt="2024-12-17T09:36:31.295" v="13" actId="20577"/>
        <pc:sldMkLst>
          <pc:docMk/>
          <pc:sldMk cId="323006580" sldId="548"/>
        </pc:sldMkLst>
        <pc:spChg chg="mod">
          <ac:chgData name="Routledge, Mandy" userId="bacdedf5-8e30-494b-ad8b-f27fa30c4f8d" providerId="ADAL" clId="{0E525907-9C6B-454C-830B-49863E1A99F6}" dt="2024-12-17T09:36:31.295" v="13" actId="20577"/>
          <ac:spMkLst>
            <pc:docMk/>
            <pc:sldMk cId="323006580" sldId="548"/>
            <ac:spMk id="3" creationId="{00000000-0000-0000-0000-000000000000}"/>
          </ac:spMkLst>
        </pc:spChg>
      </pc:sldChg>
    </pc:docChg>
  </pc:docChgLst>
  <pc:docChgLst>
    <pc:chgData name="Vrielink, Francis" userId="3d258d00-cfd8-41c5-9f04-1a5a39faef2f" providerId="ADAL" clId="{D1FD4FC8-A2CF-452E-BEC8-62BBF5D6FC24}"/>
    <pc:docChg chg="modSld">
      <pc:chgData name="Vrielink, Francis" userId="3d258d00-cfd8-41c5-9f04-1a5a39faef2f" providerId="ADAL" clId="{D1FD4FC8-A2CF-452E-BEC8-62BBF5D6FC24}" dt="2025-03-25T09:13:00.207" v="2" actId="1076"/>
      <pc:docMkLst>
        <pc:docMk/>
      </pc:docMkLst>
      <pc:sldChg chg="modSp mod">
        <pc:chgData name="Vrielink, Francis" userId="3d258d00-cfd8-41c5-9f04-1a5a39faef2f" providerId="ADAL" clId="{D1FD4FC8-A2CF-452E-BEC8-62BBF5D6FC24}" dt="2025-03-25T09:13:00.207" v="2" actId="1076"/>
        <pc:sldMkLst>
          <pc:docMk/>
          <pc:sldMk cId="2569604093" sldId="1536"/>
        </pc:sldMkLst>
        <pc:spChg chg="mod">
          <ac:chgData name="Vrielink, Francis" userId="3d258d00-cfd8-41c5-9f04-1a5a39faef2f" providerId="ADAL" clId="{D1FD4FC8-A2CF-452E-BEC8-62BBF5D6FC24}" dt="2025-03-25T09:13:00.207" v="2" actId="1076"/>
          <ac:spMkLst>
            <pc:docMk/>
            <pc:sldMk cId="2569604093" sldId="1536"/>
            <ac:spMk id="15" creationId="{6EA1F8B7-D4BC-D8B0-E6FD-F33ECB45A1DD}"/>
          </ac:spMkLst>
        </pc:spChg>
      </pc:sldChg>
    </pc:docChg>
  </pc:docChgLst>
  <pc:docChgLst>
    <pc:chgData name="Das, Gerarda" userId="dec061bf-56a5-47a0-b9f3-f749fe418ae6" providerId="ADAL" clId="{8949AF73-7009-47B4-B275-8B992041EA94}"/>
    <pc:docChg chg="undo custSel addSld delSld modSld sldOrd modSection">
      <pc:chgData name="Das, Gerarda" userId="dec061bf-56a5-47a0-b9f3-f749fe418ae6" providerId="ADAL" clId="{8949AF73-7009-47B4-B275-8B992041EA94}" dt="2025-03-25T10:22:24.743" v="2307" actId="1036"/>
      <pc:docMkLst>
        <pc:docMk/>
      </pc:docMkLst>
      <pc:sldChg chg="modSp mod">
        <pc:chgData name="Das, Gerarda" userId="dec061bf-56a5-47a0-b9f3-f749fe418ae6" providerId="ADAL" clId="{8949AF73-7009-47B4-B275-8B992041EA94}" dt="2025-03-25T08:52:27.131" v="1409" actId="115"/>
        <pc:sldMkLst>
          <pc:docMk/>
          <pc:sldMk cId="2189114603" sldId="1437"/>
        </pc:sldMkLst>
        <pc:spChg chg="mod">
          <ac:chgData name="Das, Gerarda" userId="dec061bf-56a5-47a0-b9f3-f749fe418ae6" providerId="ADAL" clId="{8949AF73-7009-47B4-B275-8B992041EA94}" dt="2025-03-25T08:52:27.131" v="1409" actId="115"/>
          <ac:spMkLst>
            <pc:docMk/>
            <pc:sldMk cId="2189114603" sldId="1437"/>
            <ac:spMk id="3" creationId="{00000000-0000-0000-0000-000000000000}"/>
          </ac:spMkLst>
        </pc:spChg>
      </pc:sldChg>
      <pc:sldChg chg="addSp modSp mod">
        <pc:chgData name="Das, Gerarda" userId="dec061bf-56a5-47a0-b9f3-f749fe418ae6" providerId="ADAL" clId="{8949AF73-7009-47B4-B275-8B992041EA94}" dt="2025-03-25T08:40:26.686" v="1338" actId="1076"/>
        <pc:sldMkLst>
          <pc:docMk/>
          <pc:sldMk cId="3852907103" sldId="1460"/>
        </pc:sldMkLst>
        <pc:picChg chg="add mod">
          <ac:chgData name="Das, Gerarda" userId="dec061bf-56a5-47a0-b9f3-f749fe418ae6" providerId="ADAL" clId="{8949AF73-7009-47B4-B275-8B992041EA94}" dt="2025-03-25T08:40:26.686" v="1338" actId="1076"/>
          <ac:picMkLst>
            <pc:docMk/>
            <pc:sldMk cId="3852907103" sldId="1460"/>
            <ac:picMk id="3" creationId="{986B4489-6559-7E48-0891-C73D8B1810EB}"/>
          </ac:picMkLst>
        </pc:picChg>
      </pc:sldChg>
      <pc:sldChg chg="addSp delSp modSp mod">
        <pc:chgData name="Das, Gerarda" userId="dec061bf-56a5-47a0-b9f3-f749fe418ae6" providerId="ADAL" clId="{8949AF73-7009-47B4-B275-8B992041EA94}" dt="2025-03-25T08:54:40.458" v="1422"/>
        <pc:sldMkLst>
          <pc:docMk/>
          <pc:sldMk cId="4207872812" sldId="1475"/>
        </pc:sldMkLst>
        <pc:picChg chg="add del">
          <ac:chgData name="Das, Gerarda" userId="dec061bf-56a5-47a0-b9f3-f749fe418ae6" providerId="ADAL" clId="{8949AF73-7009-47B4-B275-8B992041EA94}" dt="2025-03-25T08:54:27.882" v="1421" actId="478"/>
          <ac:picMkLst>
            <pc:docMk/>
            <pc:sldMk cId="4207872812" sldId="1475"/>
            <ac:picMk id="3" creationId="{2E7485A7-50D8-B57D-7C6C-F49B67F28668}"/>
          </ac:picMkLst>
        </pc:picChg>
        <pc:picChg chg="add mod">
          <ac:chgData name="Das, Gerarda" userId="dec061bf-56a5-47a0-b9f3-f749fe418ae6" providerId="ADAL" clId="{8949AF73-7009-47B4-B275-8B992041EA94}" dt="2025-03-25T08:54:40.458" v="1422"/>
          <ac:picMkLst>
            <pc:docMk/>
            <pc:sldMk cId="4207872812" sldId="1475"/>
            <ac:picMk id="4" creationId="{46132C0D-BD73-8521-5925-A963715D677C}"/>
          </ac:picMkLst>
        </pc:picChg>
      </pc:sldChg>
      <pc:sldChg chg="addSp delSp modSp mod ord">
        <pc:chgData name="Das, Gerarda" userId="dec061bf-56a5-47a0-b9f3-f749fe418ae6" providerId="ADAL" clId="{8949AF73-7009-47B4-B275-8B992041EA94}" dt="2025-03-25T09:00:55.252" v="1526" actId="164"/>
        <pc:sldMkLst>
          <pc:docMk/>
          <pc:sldMk cId="4074911733" sldId="1478"/>
        </pc:sldMkLst>
        <pc:spChg chg="add mod">
          <ac:chgData name="Das, Gerarda" userId="dec061bf-56a5-47a0-b9f3-f749fe418ae6" providerId="ADAL" clId="{8949AF73-7009-47B4-B275-8B992041EA94}" dt="2025-03-25T09:00:55.252" v="1526" actId="164"/>
          <ac:spMkLst>
            <pc:docMk/>
            <pc:sldMk cId="4074911733" sldId="1478"/>
            <ac:spMk id="7" creationId="{AFFAC5CC-F92E-BEA0-4DCA-1A891975C8A8}"/>
          </ac:spMkLst>
        </pc:spChg>
        <pc:grpChg chg="add mod">
          <ac:chgData name="Das, Gerarda" userId="dec061bf-56a5-47a0-b9f3-f749fe418ae6" providerId="ADAL" clId="{8949AF73-7009-47B4-B275-8B992041EA94}" dt="2025-03-25T09:00:55.252" v="1526" actId="164"/>
          <ac:grpSpMkLst>
            <pc:docMk/>
            <pc:sldMk cId="4074911733" sldId="1478"/>
            <ac:grpSpMk id="8" creationId="{6B89DDF3-AF0A-B1C1-4836-0D36B3D2D59D}"/>
          </ac:grpSpMkLst>
        </pc:grpChg>
        <pc:picChg chg="del mod">
          <ac:chgData name="Das, Gerarda" userId="dec061bf-56a5-47a0-b9f3-f749fe418ae6" providerId="ADAL" clId="{8949AF73-7009-47B4-B275-8B992041EA94}" dt="2025-03-25T08:35:38.306" v="1310" actId="478"/>
          <ac:picMkLst>
            <pc:docMk/>
            <pc:sldMk cId="4074911733" sldId="1478"/>
            <ac:picMk id="2" creationId="{80900921-E4F2-1FDD-F043-67FA87710779}"/>
          </ac:picMkLst>
        </pc:picChg>
        <pc:picChg chg="add mod">
          <ac:chgData name="Das, Gerarda" userId="dec061bf-56a5-47a0-b9f3-f749fe418ae6" providerId="ADAL" clId="{8949AF73-7009-47B4-B275-8B992041EA94}" dt="2025-03-25T09:00:55.252" v="1526" actId="164"/>
          <ac:picMkLst>
            <pc:docMk/>
            <pc:sldMk cId="4074911733" sldId="1478"/>
            <ac:picMk id="4" creationId="{2A62A46F-9E9A-4441-C225-04271D24797C}"/>
          </ac:picMkLst>
        </pc:picChg>
        <pc:picChg chg="add del mod">
          <ac:chgData name="Das, Gerarda" userId="dec061bf-56a5-47a0-b9f3-f749fe418ae6" providerId="ADAL" clId="{8949AF73-7009-47B4-B275-8B992041EA94}" dt="2025-03-25T08:37:21.733" v="1331" actId="478"/>
          <ac:picMkLst>
            <pc:docMk/>
            <pc:sldMk cId="4074911733" sldId="1478"/>
            <ac:picMk id="5" creationId="{86202EC8-24EC-0D39-B1C5-03DE9B008476}"/>
          </ac:picMkLst>
        </pc:picChg>
      </pc:sldChg>
      <pc:sldChg chg="addSp modSp mod ord">
        <pc:chgData name="Das, Gerarda" userId="dec061bf-56a5-47a0-b9f3-f749fe418ae6" providerId="ADAL" clId="{8949AF73-7009-47B4-B275-8B992041EA94}" dt="2025-03-25T08:53:51.431" v="1419" actId="1076"/>
        <pc:sldMkLst>
          <pc:docMk/>
          <pc:sldMk cId="4210467006" sldId="1479"/>
        </pc:sldMkLst>
        <pc:spChg chg="add mod">
          <ac:chgData name="Das, Gerarda" userId="dec061bf-56a5-47a0-b9f3-f749fe418ae6" providerId="ADAL" clId="{8949AF73-7009-47B4-B275-8B992041EA94}" dt="2025-03-25T08:53:51.431" v="1419" actId="1076"/>
          <ac:spMkLst>
            <pc:docMk/>
            <pc:sldMk cId="4210467006" sldId="1479"/>
            <ac:spMk id="4" creationId="{2ED4A23A-B4A6-5705-1C05-CA65848AB213}"/>
          </ac:spMkLst>
        </pc:spChg>
        <pc:picChg chg="add mod modCrop">
          <ac:chgData name="Das, Gerarda" userId="dec061bf-56a5-47a0-b9f3-f749fe418ae6" providerId="ADAL" clId="{8949AF73-7009-47B4-B275-8B992041EA94}" dt="2025-03-25T08:53:39.941" v="1417" actId="14100"/>
          <ac:picMkLst>
            <pc:docMk/>
            <pc:sldMk cId="4210467006" sldId="1479"/>
            <ac:picMk id="3" creationId="{F2C9F190-96F5-9D07-D706-314F50DB4BED}"/>
          </ac:picMkLst>
        </pc:picChg>
      </pc:sldChg>
      <pc:sldChg chg="addSp delSp modSp mod ord">
        <pc:chgData name="Das, Gerarda" userId="dec061bf-56a5-47a0-b9f3-f749fe418ae6" providerId="ADAL" clId="{8949AF73-7009-47B4-B275-8B992041EA94}" dt="2025-03-25T08:51:22.684" v="1366" actId="20577"/>
        <pc:sldMkLst>
          <pc:docMk/>
          <pc:sldMk cId="1487044012" sldId="1480"/>
        </pc:sldMkLst>
        <pc:spChg chg="add del mod">
          <ac:chgData name="Das, Gerarda" userId="dec061bf-56a5-47a0-b9f3-f749fe418ae6" providerId="ADAL" clId="{8949AF73-7009-47B4-B275-8B992041EA94}" dt="2025-03-25T08:51:14.295" v="1362" actId="478"/>
          <ac:spMkLst>
            <pc:docMk/>
            <pc:sldMk cId="1487044012" sldId="1480"/>
            <ac:spMk id="5" creationId="{7B1604F8-9C6E-A40C-352F-6BF0CBD2C19A}"/>
          </ac:spMkLst>
        </pc:spChg>
        <pc:spChg chg="add mod">
          <ac:chgData name="Das, Gerarda" userId="dec061bf-56a5-47a0-b9f3-f749fe418ae6" providerId="ADAL" clId="{8949AF73-7009-47B4-B275-8B992041EA94}" dt="2025-03-25T08:51:22.684" v="1366" actId="20577"/>
          <ac:spMkLst>
            <pc:docMk/>
            <pc:sldMk cId="1487044012" sldId="1480"/>
            <ac:spMk id="8" creationId="{212F7640-DA17-445D-6140-091ABB8D273B}"/>
          </ac:spMkLst>
        </pc:spChg>
        <pc:picChg chg="add mod">
          <ac:chgData name="Das, Gerarda" userId="dec061bf-56a5-47a0-b9f3-f749fe418ae6" providerId="ADAL" clId="{8949AF73-7009-47B4-B275-8B992041EA94}" dt="2025-03-25T08:51:08.439" v="1359" actId="1076"/>
          <ac:picMkLst>
            <pc:docMk/>
            <pc:sldMk cId="1487044012" sldId="1480"/>
            <ac:picMk id="3" creationId="{ABF46269-5E5F-C1A5-6EF2-7DF32D2C42E7}"/>
          </ac:picMkLst>
        </pc:picChg>
      </pc:sldChg>
      <pc:sldChg chg="addSp modSp mod ord">
        <pc:chgData name="Das, Gerarda" userId="dec061bf-56a5-47a0-b9f3-f749fe418ae6" providerId="ADAL" clId="{8949AF73-7009-47B4-B275-8B992041EA94}" dt="2025-03-25T08:35:20.398" v="1304" actId="1076"/>
        <pc:sldMkLst>
          <pc:docMk/>
          <pc:sldMk cId="3779434736" sldId="1481"/>
        </pc:sldMkLst>
        <pc:picChg chg="add mod">
          <ac:chgData name="Das, Gerarda" userId="dec061bf-56a5-47a0-b9f3-f749fe418ae6" providerId="ADAL" clId="{8949AF73-7009-47B4-B275-8B992041EA94}" dt="2025-03-25T08:35:20.398" v="1304" actId="1076"/>
          <ac:picMkLst>
            <pc:docMk/>
            <pc:sldMk cId="3779434736" sldId="1481"/>
            <ac:picMk id="3" creationId="{EC9216D8-5408-FC28-D9A7-FFBCED01E4D9}"/>
          </ac:picMkLst>
        </pc:picChg>
      </pc:sldChg>
      <pc:sldChg chg="addSp modSp mod ord">
        <pc:chgData name="Das, Gerarda" userId="dec061bf-56a5-47a0-b9f3-f749fe418ae6" providerId="ADAL" clId="{8949AF73-7009-47B4-B275-8B992041EA94}" dt="2025-03-25T08:21:09.185" v="1260" actId="1076"/>
        <pc:sldMkLst>
          <pc:docMk/>
          <pc:sldMk cId="1201727269" sldId="1482"/>
        </pc:sldMkLst>
        <pc:picChg chg="add mod">
          <ac:chgData name="Das, Gerarda" userId="dec061bf-56a5-47a0-b9f3-f749fe418ae6" providerId="ADAL" clId="{8949AF73-7009-47B4-B275-8B992041EA94}" dt="2025-03-25T08:21:09.185" v="1260" actId="1076"/>
          <ac:picMkLst>
            <pc:docMk/>
            <pc:sldMk cId="1201727269" sldId="1482"/>
            <ac:picMk id="3" creationId="{9C49AA7E-E27E-E29B-D486-40934C7C6676}"/>
          </ac:picMkLst>
        </pc:picChg>
      </pc:sldChg>
      <pc:sldChg chg="addSp modSp mod ord">
        <pc:chgData name="Das, Gerarda" userId="dec061bf-56a5-47a0-b9f3-f749fe418ae6" providerId="ADAL" clId="{8949AF73-7009-47B4-B275-8B992041EA94}" dt="2025-03-25T08:23:42.543" v="1278" actId="1076"/>
        <pc:sldMkLst>
          <pc:docMk/>
          <pc:sldMk cId="2904738428" sldId="1483"/>
        </pc:sldMkLst>
        <pc:picChg chg="add mod ord">
          <ac:chgData name="Das, Gerarda" userId="dec061bf-56a5-47a0-b9f3-f749fe418ae6" providerId="ADAL" clId="{8949AF73-7009-47B4-B275-8B992041EA94}" dt="2025-03-25T08:23:42.543" v="1278" actId="1076"/>
          <ac:picMkLst>
            <pc:docMk/>
            <pc:sldMk cId="2904738428" sldId="1483"/>
            <ac:picMk id="3" creationId="{887FAE9D-32A7-A3B8-16FE-6E4316448ADE}"/>
          </ac:picMkLst>
        </pc:picChg>
        <pc:picChg chg="add mod">
          <ac:chgData name="Das, Gerarda" userId="dec061bf-56a5-47a0-b9f3-f749fe418ae6" providerId="ADAL" clId="{8949AF73-7009-47B4-B275-8B992041EA94}" dt="2025-03-25T08:23:40.492" v="1277" actId="1076"/>
          <ac:picMkLst>
            <pc:docMk/>
            <pc:sldMk cId="2904738428" sldId="1483"/>
            <ac:picMk id="5" creationId="{4C8B1332-7A09-B41B-51FB-D3B3D09FCD80}"/>
          </ac:picMkLst>
        </pc:picChg>
      </pc:sldChg>
      <pc:sldChg chg="addSp modSp mod">
        <pc:chgData name="Das, Gerarda" userId="dec061bf-56a5-47a0-b9f3-f749fe418ae6" providerId="ADAL" clId="{8949AF73-7009-47B4-B275-8B992041EA94}" dt="2025-03-25T09:00:28.871" v="1525" actId="403"/>
        <pc:sldMkLst>
          <pc:docMk/>
          <pc:sldMk cId="2967928418" sldId="1511"/>
        </pc:sldMkLst>
        <pc:spChg chg="mod">
          <ac:chgData name="Das, Gerarda" userId="dec061bf-56a5-47a0-b9f3-f749fe418ae6" providerId="ADAL" clId="{8949AF73-7009-47B4-B275-8B992041EA94}" dt="2025-03-25T09:00:28.871" v="1525" actId="403"/>
          <ac:spMkLst>
            <pc:docMk/>
            <pc:sldMk cId="2967928418" sldId="1511"/>
            <ac:spMk id="35" creationId="{37104C51-0232-62ED-4C6F-1447D06633EE}"/>
          </ac:spMkLst>
        </pc:spChg>
        <pc:spChg chg="mod">
          <ac:chgData name="Das, Gerarda" userId="dec061bf-56a5-47a0-b9f3-f749fe418ae6" providerId="ADAL" clId="{8949AF73-7009-47B4-B275-8B992041EA94}" dt="2025-03-25T09:00:24.975" v="1521" actId="403"/>
          <ac:spMkLst>
            <pc:docMk/>
            <pc:sldMk cId="2967928418" sldId="1511"/>
            <ac:spMk id="36" creationId="{D8EF981A-9BA7-0EB1-9B70-F7FBF2F7DF1C}"/>
          </ac:spMkLst>
        </pc:spChg>
        <pc:picChg chg="add mod">
          <ac:chgData name="Das, Gerarda" userId="dec061bf-56a5-47a0-b9f3-f749fe418ae6" providerId="ADAL" clId="{8949AF73-7009-47B4-B275-8B992041EA94}" dt="2025-03-25T08:58:04.921" v="1427" actId="1076"/>
          <ac:picMkLst>
            <pc:docMk/>
            <pc:sldMk cId="2967928418" sldId="1511"/>
            <ac:picMk id="2" creationId="{66E8FA36-C76B-3BA4-78CA-4C042488703D}"/>
          </ac:picMkLst>
        </pc:picChg>
        <pc:picChg chg="add mod">
          <ac:chgData name="Das, Gerarda" userId="dec061bf-56a5-47a0-b9f3-f749fe418ae6" providerId="ADAL" clId="{8949AF73-7009-47B4-B275-8B992041EA94}" dt="2025-03-25T08:59:38.187" v="1433" actId="1076"/>
          <ac:picMkLst>
            <pc:docMk/>
            <pc:sldMk cId="2967928418" sldId="1511"/>
            <ac:picMk id="9" creationId="{2E073C6B-1B96-D043-7805-FA66B887A759}"/>
          </ac:picMkLst>
        </pc:picChg>
      </pc:sldChg>
      <pc:sldChg chg="addSp delSp modSp mod">
        <pc:chgData name="Das, Gerarda" userId="dec061bf-56a5-47a0-b9f3-f749fe418ae6" providerId="ADAL" clId="{8949AF73-7009-47B4-B275-8B992041EA94}" dt="2025-03-25T09:48:26.036" v="2288" actId="1076"/>
        <pc:sldMkLst>
          <pc:docMk/>
          <pc:sldMk cId="2946319108" sldId="1516"/>
        </pc:sldMkLst>
        <pc:picChg chg="del">
          <ac:chgData name="Das, Gerarda" userId="dec061bf-56a5-47a0-b9f3-f749fe418ae6" providerId="ADAL" clId="{8949AF73-7009-47B4-B275-8B992041EA94}" dt="2025-03-25T09:48:20.230" v="2283" actId="478"/>
          <ac:picMkLst>
            <pc:docMk/>
            <pc:sldMk cId="2946319108" sldId="1516"/>
            <ac:picMk id="16" creationId="{6B264A42-2E99-446B-04C2-7658FC65341F}"/>
          </ac:picMkLst>
        </pc:picChg>
        <pc:picChg chg="add mod">
          <ac:chgData name="Das, Gerarda" userId="dec061bf-56a5-47a0-b9f3-f749fe418ae6" providerId="ADAL" clId="{8949AF73-7009-47B4-B275-8B992041EA94}" dt="2025-03-25T09:48:26.036" v="2288" actId="1076"/>
          <ac:picMkLst>
            <pc:docMk/>
            <pc:sldMk cId="2946319108" sldId="1516"/>
            <ac:picMk id="23" creationId="{B8655461-2749-0B0E-81C4-C1DFF0F9A575}"/>
          </ac:picMkLst>
        </pc:picChg>
        <pc:picChg chg="del">
          <ac:chgData name="Das, Gerarda" userId="dec061bf-56a5-47a0-b9f3-f749fe418ae6" providerId="ADAL" clId="{8949AF73-7009-47B4-B275-8B992041EA94}" dt="2025-03-25T09:48:22.336" v="2284" actId="478"/>
          <ac:picMkLst>
            <pc:docMk/>
            <pc:sldMk cId="2946319108" sldId="1516"/>
            <ac:picMk id="28" creationId="{661F17F2-A05C-D190-9C5D-850247221C90}"/>
          </ac:picMkLst>
        </pc:picChg>
      </pc:sldChg>
      <pc:sldChg chg="addSp modSp mod">
        <pc:chgData name="Das, Gerarda" userId="dec061bf-56a5-47a0-b9f3-f749fe418ae6" providerId="ADAL" clId="{8949AF73-7009-47B4-B275-8B992041EA94}" dt="2025-03-25T09:05:22.433" v="1739" actId="1076"/>
        <pc:sldMkLst>
          <pc:docMk/>
          <pc:sldMk cId="3656110422" sldId="1531"/>
        </pc:sldMkLst>
        <pc:spChg chg="mod">
          <ac:chgData name="Das, Gerarda" userId="dec061bf-56a5-47a0-b9f3-f749fe418ae6" providerId="ADAL" clId="{8949AF73-7009-47B4-B275-8B992041EA94}" dt="2025-03-25T09:01:01.286" v="1527"/>
          <ac:spMkLst>
            <pc:docMk/>
            <pc:sldMk cId="3656110422" sldId="1531"/>
            <ac:spMk id="9" creationId="{1198E796-CC8C-6E8C-68B1-C2026AE27F44}"/>
          </ac:spMkLst>
        </pc:spChg>
        <pc:spChg chg="mod">
          <ac:chgData name="Das, Gerarda" userId="dec061bf-56a5-47a0-b9f3-f749fe418ae6" providerId="ADAL" clId="{8949AF73-7009-47B4-B275-8B992041EA94}" dt="2025-03-25T09:01:33.200" v="1621" actId="115"/>
          <ac:spMkLst>
            <pc:docMk/>
            <pc:sldMk cId="3656110422" sldId="1531"/>
            <ac:spMk id="35" creationId="{37104C51-0232-62ED-4C6F-1447D06633EE}"/>
          </ac:spMkLst>
        </pc:spChg>
        <pc:spChg chg="mod">
          <ac:chgData name="Das, Gerarda" userId="dec061bf-56a5-47a0-b9f3-f749fe418ae6" providerId="ADAL" clId="{8949AF73-7009-47B4-B275-8B992041EA94}" dt="2025-03-25T09:05:20.552" v="1738" actId="404"/>
          <ac:spMkLst>
            <pc:docMk/>
            <pc:sldMk cId="3656110422" sldId="1531"/>
            <ac:spMk id="36" creationId="{D8EF981A-9BA7-0EB1-9B70-F7FBF2F7DF1C}"/>
          </ac:spMkLst>
        </pc:spChg>
        <pc:grpChg chg="add mod">
          <ac:chgData name="Das, Gerarda" userId="dec061bf-56a5-47a0-b9f3-f749fe418ae6" providerId="ADAL" clId="{8949AF73-7009-47B4-B275-8B992041EA94}" dt="2025-03-25T09:01:11.397" v="1531" actId="1076"/>
          <ac:grpSpMkLst>
            <pc:docMk/>
            <pc:sldMk cId="3656110422" sldId="1531"/>
            <ac:grpSpMk id="2" creationId="{18D6108F-8613-BA6D-94C6-54EF620DC211}"/>
          </ac:grpSpMkLst>
        </pc:grpChg>
        <pc:picChg chg="mod">
          <ac:chgData name="Das, Gerarda" userId="dec061bf-56a5-47a0-b9f3-f749fe418ae6" providerId="ADAL" clId="{8949AF73-7009-47B4-B275-8B992041EA94}" dt="2025-03-25T09:01:01.286" v="1527"/>
          <ac:picMkLst>
            <pc:docMk/>
            <pc:sldMk cId="3656110422" sldId="1531"/>
            <ac:picMk id="8" creationId="{9378D081-33FE-9270-5451-1C76B6C8328B}"/>
          </ac:picMkLst>
        </pc:picChg>
        <pc:picChg chg="add mod modCrop">
          <ac:chgData name="Das, Gerarda" userId="dec061bf-56a5-47a0-b9f3-f749fe418ae6" providerId="ADAL" clId="{8949AF73-7009-47B4-B275-8B992041EA94}" dt="2025-03-25T09:05:22.433" v="1739" actId="1076"/>
          <ac:picMkLst>
            <pc:docMk/>
            <pc:sldMk cId="3656110422" sldId="1531"/>
            <ac:picMk id="19" creationId="{1279F93C-261B-7FE8-1A4E-77FBBDEBC3E6}"/>
          </ac:picMkLst>
        </pc:picChg>
      </pc:sldChg>
      <pc:sldChg chg="addSp delSp modSp mod ord">
        <pc:chgData name="Das, Gerarda" userId="dec061bf-56a5-47a0-b9f3-f749fe418ae6" providerId="ADAL" clId="{8949AF73-7009-47B4-B275-8B992041EA94}" dt="2025-03-25T09:20:48.992" v="1901" actId="1076"/>
        <pc:sldMkLst>
          <pc:docMk/>
          <pc:sldMk cId="2755037236" sldId="1533"/>
        </pc:sldMkLst>
        <pc:picChg chg="del">
          <ac:chgData name="Das, Gerarda" userId="dec061bf-56a5-47a0-b9f3-f749fe418ae6" providerId="ADAL" clId="{8949AF73-7009-47B4-B275-8B992041EA94}" dt="2025-03-25T08:40:38.762" v="1339" actId="478"/>
          <ac:picMkLst>
            <pc:docMk/>
            <pc:sldMk cId="2755037236" sldId="1533"/>
            <ac:picMk id="3" creationId="{9E5E3877-E643-4160-8165-A34C2A497540}"/>
          </ac:picMkLst>
        </pc:picChg>
        <pc:picChg chg="add mod">
          <ac:chgData name="Das, Gerarda" userId="dec061bf-56a5-47a0-b9f3-f749fe418ae6" providerId="ADAL" clId="{8949AF73-7009-47B4-B275-8B992041EA94}" dt="2025-03-25T09:20:48.992" v="1901" actId="1076"/>
          <ac:picMkLst>
            <pc:docMk/>
            <pc:sldMk cId="2755037236" sldId="1533"/>
            <ac:picMk id="6" creationId="{F0E6FFA0-E3C3-1E89-0B1B-4234ED852C89}"/>
          </ac:picMkLst>
        </pc:picChg>
      </pc:sldChg>
      <pc:sldChg chg="addSp delSp modSp mod ord">
        <pc:chgData name="Das, Gerarda" userId="dec061bf-56a5-47a0-b9f3-f749fe418ae6" providerId="ADAL" clId="{8949AF73-7009-47B4-B275-8B992041EA94}" dt="2025-03-25T08:26:02.249" v="1293" actId="1076"/>
        <pc:sldMkLst>
          <pc:docMk/>
          <pc:sldMk cId="647586932" sldId="1535"/>
        </pc:sldMkLst>
        <pc:spChg chg="del">
          <ac:chgData name="Das, Gerarda" userId="dec061bf-56a5-47a0-b9f3-f749fe418ae6" providerId="ADAL" clId="{8949AF73-7009-47B4-B275-8B992041EA94}" dt="2025-03-25T08:24:23.592" v="1286" actId="478"/>
          <ac:spMkLst>
            <pc:docMk/>
            <pc:sldMk cId="647586932" sldId="1535"/>
            <ac:spMk id="4" creationId="{D7D40CAE-1743-4EE1-C9BF-17B1E638FF9C}"/>
          </ac:spMkLst>
        </pc:spChg>
        <pc:picChg chg="del">
          <ac:chgData name="Das, Gerarda" userId="dec061bf-56a5-47a0-b9f3-f749fe418ae6" providerId="ADAL" clId="{8949AF73-7009-47B4-B275-8B992041EA94}" dt="2025-03-25T08:24:19.399" v="1285" actId="478"/>
          <ac:picMkLst>
            <pc:docMk/>
            <pc:sldMk cId="647586932" sldId="1535"/>
            <ac:picMk id="3" creationId="{E83612C1-984F-5E97-8403-09B4B3570446}"/>
          </ac:picMkLst>
        </pc:picChg>
        <pc:picChg chg="add mod">
          <ac:chgData name="Das, Gerarda" userId="dec061bf-56a5-47a0-b9f3-f749fe418ae6" providerId="ADAL" clId="{8949AF73-7009-47B4-B275-8B992041EA94}" dt="2025-03-25T08:26:02.249" v="1293" actId="1076"/>
          <ac:picMkLst>
            <pc:docMk/>
            <pc:sldMk cId="647586932" sldId="1535"/>
            <ac:picMk id="6" creationId="{4ACA2459-E7AE-C11C-D7FD-00AB4B8CB911}"/>
          </ac:picMkLst>
        </pc:picChg>
      </pc:sldChg>
      <pc:sldChg chg="addSp delSp modSp mod">
        <pc:chgData name="Das, Gerarda" userId="dec061bf-56a5-47a0-b9f3-f749fe418ae6" providerId="ADAL" clId="{8949AF73-7009-47B4-B275-8B992041EA94}" dt="2025-03-25T09:21:58.963" v="1918" actId="1076"/>
        <pc:sldMkLst>
          <pc:docMk/>
          <pc:sldMk cId="2569604093" sldId="1536"/>
        </pc:sldMkLst>
        <pc:spChg chg="mod">
          <ac:chgData name="Das, Gerarda" userId="dec061bf-56a5-47a0-b9f3-f749fe418ae6" providerId="ADAL" clId="{8949AF73-7009-47B4-B275-8B992041EA94}" dt="2025-03-25T09:20:34.164" v="1898" actId="1076"/>
          <ac:spMkLst>
            <pc:docMk/>
            <pc:sldMk cId="2569604093" sldId="1536"/>
            <ac:spMk id="4" creationId="{D753C383-62C8-E733-4553-E085527A1FCA}"/>
          </ac:spMkLst>
        </pc:spChg>
        <pc:spChg chg="mod">
          <ac:chgData name="Das, Gerarda" userId="dec061bf-56a5-47a0-b9f3-f749fe418ae6" providerId="ADAL" clId="{8949AF73-7009-47B4-B275-8B992041EA94}" dt="2025-03-25T09:20:34.164" v="1898" actId="1076"/>
          <ac:spMkLst>
            <pc:docMk/>
            <pc:sldMk cId="2569604093" sldId="1536"/>
            <ac:spMk id="9" creationId="{B5FA4264-9F79-B20D-0826-CEC58E7B74B7}"/>
          </ac:spMkLst>
        </pc:spChg>
        <pc:spChg chg="mod">
          <ac:chgData name="Das, Gerarda" userId="dec061bf-56a5-47a0-b9f3-f749fe418ae6" providerId="ADAL" clId="{8949AF73-7009-47B4-B275-8B992041EA94}" dt="2025-03-25T09:20:34.164" v="1898" actId="1076"/>
          <ac:spMkLst>
            <pc:docMk/>
            <pc:sldMk cId="2569604093" sldId="1536"/>
            <ac:spMk id="10" creationId="{B37FADB8-F5A5-F448-15A7-6A630939BCDC}"/>
          </ac:spMkLst>
        </pc:spChg>
        <pc:spChg chg="mod">
          <ac:chgData name="Das, Gerarda" userId="dec061bf-56a5-47a0-b9f3-f749fe418ae6" providerId="ADAL" clId="{8949AF73-7009-47B4-B275-8B992041EA94}" dt="2025-03-25T09:20:34.164" v="1898" actId="1076"/>
          <ac:spMkLst>
            <pc:docMk/>
            <pc:sldMk cId="2569604093" sldId="1536"/>
            <ac:spMk id="11" creationId="{2D5226DB-4490-ECD5-880A-CDAB0447C263}"/>
          </ac:spMkLst>
        </pc:spChg>
        <pc:spChg chg="mod">
          <ac:chgData name="Das, Gerarda" userId="dec061bf-56a5-47a0-b9f3-f749fe418ae6" providerId="ADAL" clId="{8949AF73-7009-47B4-B275-8B992041EA94}" dt="2025-03-25T09:20:41.024" v="1899" actId="1076"/>
          <ac:spMkLst>
            <pc:docMk/>
            <pc:sldMk cId="2569604093" sldId="1536"/>
            <ac:spMk id="12" creationId="{E2476A93-B8D4-4E44-87FD-AFF601B2337C}"/>
          </ac:spMkLst>
        </pc:spChg>
        <pc:spChg chg="mod">
          <ac:chgData name="Das, Gerarda" userId="dec061bf-56a5-47a0-b9f3-f749fe418ae6" providerId="ADAL" clId="{8949AF73-7009-47B4-B275-8B992041EA94}" dt="2025-03-25T09:21:31.905" v="1910" actId="1076"/>
          <ac:spMkLst>
            <pc:docMk/>
            <pc:sldMk cId="2569604093" sldId="1536"/>
            <ac:spMk id="13" creationId="{4985FF45-EE56-11C3-E0CC-6BBB359031C0}"/>
          </ac:spMkLst>
        </pc:spChg>
        <pc:spChg chg="mod">
          <ac:chgData name="Das, Gerarda" userId="dec061bf-56a5-47a0-b9f3-f749fe418ae6" providerId="ADAL" clId="{8949AF73-7009-47B4-B275-8B992041EA94}" dt="2025-03-25T09:21:55.748" v="1917" actId="14100"/>
          <ac:spMkLst>
            <pc:docMk/>
            <pc:sldMk cId="2569604093" sldId="1536"/>
            <ac:spMk id="14" creationId="{B7594A3B-3117-84CE-C300-FB96E5ED269D}"/>
          </ac:spMkLst>
        </pc:spChg>
        <pc:spChg chg="mod">
          <ac:chgData name="Das, Gerarda" userId="dec061bf-56a5-47a0-b9f3-f749fe418ae6" providerId="ADAL" clId="{8949AF73-7009-47B4-B275-8B992041EA94}" dt="2025-03-25T09:21:58.963" v="1918" actId="1076"/>
          <ac:spMkLst>
            <pc:docMk/>
            <pc:sldMk cId="2569604093" sldId="1536"/>
            <ac:spMk id="15" creationId="{6EA1F8B7-D4BC-D8B0-E6FD-F33ECB45A1DD}"/>
          </ac:spMkLst>
        </pc:spChg>
        <pc:spChg chg="mod">
          <ac:chgData name="Das, Gerarda" userId="dec061bf-56a5-47a0-b9f3-f749fe418ae6" providerId="ADAL" clId="{8949AF73-7009-47B4-B275-8B992041EA94}" dt="2025-03-25T09:21:31.905" v="1910" actId="1076"/>
          <ac:spMkLst>
            <pc:docMk/>
            <pc:sldMk cId="2569604093" sldId="1536"/>
            <ac:spMk id="18" creationId="{85D7DD60-F4AA-AD34-A265-146B167D02FE}"/>
          </ac:spMkLst>
        </pc:spChg>
        <pc:spChg chg="mod">
          <ac:chgData name="Das, Gerarda" userId="dec061bf-56a5-47a0-b9f3-f749fe418ae6" providerId="ADAL" clId="{8949AF73-7009-47B4-B275-8B992041EA94}" dt="2025-03-25T09:21:47.355" v="1915" actId="14100"/>
          <ac:spMkLst>
            <pc:docMk/>
            <pc:sldMk cId="2569604093" sldId="1536"/>
            <ac:spMk id="19" creationId="{40542B69-6D97-5F24-63E3-ABE36EA69A27}"/>
          </ac:spMkLst>
        </pc:spChg>
        <pc:picChg chg="mod">
          <ac:chgData name="Das, Gerarda" userId="dec061bf-56a5-47a0-b9f3-f749fe418ae6" providerId="ADAL" clId="{8949AF73-7009-47B4-B275-8B992041EA94}" dt="2025-03-25T09:20:00.641" v="1892" actId="14100"/>
          <ac:picMkLst>
            <pc:docMk/>
            <pc:sldMk cId="2569604093" sldId="1536"/>
            <ac:picMk id="17" creationId="{FCAC01E1-158C-D705-787C-5537C60C6941}"/>
          </ac:picMkLst>
        </pc:picChg>
        <pc:picChg chg="del">
          <ac:chgData name="Das, Gerarda" userId="dec061bf-56a5-47a0-b9f3-f749fe418ae6" providerId="ADAL" clId="{8949AF73-7009-47B4-B275-8B992041EA94}" dt="2025-03-25T09:19:25.613" v="1883" actId="478"/>
          <ac:picMkLst>
            <pc:docMk/>
            <pc:sldMk cId="2569604093" sldId="1536"/>
            <ac:picMk id="22" creationId="{0768FBB3-8CAF-546F-E19F-8B89822A0D57}"/>
          </ac:picMkLst>
        </pc:picChg>
        <pc:picChg chg="add mod">
          <ac:chgData name="Das, Gerarda" userId="dec061bf-56a5-47a0-b9f3-f749fe418ae6" providerId="ADAL" clId="{8949AF73-7009-47B4-B275-8B992041EA94}" dt="2025-03-25T09:21:50.315" v="1916" actId="1076"/>
          <ac:picMkLst>
            <pc:docMk/>
            <pc:sldMk cId="2569604093" sldId="1536"/>
            <ac:picMk id="24" creationId="{F8BBB31A-ECD9-FA94-14FB-57CA19B19044}"/>
          </ac:picMkLst>
        </pc:picChg>
        <pc:picChg chg="mod">
          <ac:chgData name="Das, Gerarda" userId="dec061bf-56a5-47a0-b9f3-f749fe418ae6" providerId="ADAL" clId="{8949AF73-7009-47B4-B275-8B992041EA94}" dt="2025-03-25T09:20:24.881" v="1897" actId="1076"/>
          <ac:picMkLst>
            <pc:docMk/>
            <pc:sldMk cId="2569604093" sldId="1536"/>
            <ac:picMk id="32" creationId="{F6FFEA23-D7F6-9917-B839-868844F323A9}"/>
          </ac:picMkLst>
        </pc:picChg>
        <pc:cxnChg chg="mod ord">
          <ac:chgData name="Das, Gerarda" userId="dec061bf-56a5-47a0-b9f3-f749fe418ae6" providerId="ADAL" clId="{8949AF73-7009-47B4-B275-8B992041EA94}" dt="2025-03-25T09:19:03.850" v="1853" actId="167"/>
          <ac:cxnSpMkLst>
            <pc:docMk/>
            <pc:sldMk cId="2569604093" sldId="1536"/>
            <ac:cxnSpMk id="21" creationId="{B84B33EF-2A54-99B2-FEF8-27486B72F624}"/>
          </ac:cxnSpMkLst>
        </pc:cxnChg>
        <pc:cxnChg chg="mod ord">
          <ac:chgData name="Das, Gerarda" userId="dec061bf-56a5-47a0-b9f3-f749fe418ae6" providerId="ADAL" clId="{8949AF73-7009-47B4-B275-8B992041EA94}" dt="2025-03-25T09:21:35.283" v="1912" actId="1076"/>
          <ac:cxnSpMkLst>
            <pc:docMk/>
            <pc:sldMk cId="2569604093" sldId="1536"/>
            <ac:cxnSpMk id="27" creationId="{EC90AE0F-5DD8-2D25-C999-5E0CC65E11C5}"/>
          </ac:cxnSpMkLst>
        </pc:cxnChg>
        <pc:cxnChg chg="mod ord">
          <ac:chgData name="Das, Gerarda" userId="dec061bf-56a5-47a0-b9f3-f749fe418ae6" providerId="ADAL" clId="{8949AF73-7009-47B4-B275-8B992041EA94}" dt="2025-03-25T09:21:20.935" v="1909" actId="14100"/>
          <ac:cxnSpMkLst>
            <pc:docMk/>
            <pc:sldMk cId="2569604093" sldId="1536"/>
            <ac:cxnSpMk id="29" creationId="{10445519-6BAB-CA4B-0B0C-EF80D4D34E4C}"/>
          </ac:cxnSpMkLst>
        </pc:cxnChg>
      </pc:sldChg>
      <pc:sldChg chg="modSp mod">
        <pc:chgData name="Das, Gerarda" userId="dec061bf-56a5-47a0-b9f3-f749fe418ae6" providerId="ADAL" clId="{8949AF73-7009-47B4-B275-8B992041EA94}" dt="2025-03-25T10:22:24.743" v="2307" actId="1036"/>
        <pc:sldMkLst>
          <pc:docMk/>
          <pc:sldMk cId="1647614702" sldId="1538"/>
        </pc:sldMkLst>
        <pc:picChg chg="mod">
          <ac:chgData name="Das, Gerarda" userId="dec061bf-56a5-47a0-b9f3-f749fe418ae6" providerId="ADAL" clId="{8949AF73-7009-47B4-B275-8B992041EA94}" dt="2025-03-25T10:22:24.743" v="2307" actId="1036"/>
          <ac:picMkLst>
            <pc:docMk/>
            <pc:sldMk cId="1647614702" sldId="1538"/>
            <ac:picMk id="9" creationId="{BA8E60FC-B6C7-C729-0466-4AE638927BCE}"/>
          </ac:picMkLst>
        </pc:picChg>
      </pc:sldChg>
      <pc:sldChg chg="addSp delSp modSp mod">
        <pc:chgData name="Das, Gerarda" userId="dec061bf-56a5-47a0-b9f3-f749fe418ae6" providerId="ADAL" clId="{8949AF73-7009-47B4-B275-8B992041EA94}" dt="2025-03-25T09:28:00.369" v="1923" actId="478"/>
        <pc:sldMkLst>
          <pc:docMk/>
          <pc:sldMk cId="3769880656" sldId="1541"/>
        </pc:sldMkLst>
        <pc:spChg chg="mod">
          <ac:chgData name="Das, Gerarda" userId="dec061bf-56a5-47a0-b9f3-f749fe418ae6" providerId="ADAL" clId="{8949AF73-7009-47B4-B275-8B992041EA94}" dt="2025-03-25T09:22:32.369" v="1919" actId="404"/>
          <ac:spMkLst>
            <pc:docMk/>
            <pc:sldMk cId="3769880656" sldId="1541"/>
            <ac:spMk id="34" creationId="{152372B3-00F5-781C-183E-6F2DDF35091D}"/>
          </ac:spMkLst>
        </pc:spChg>
        <pc:picChg chg="del mod">
          <ac:chgData name="Das, Gerarda" userId="dec061bf-56a5-47a0-b9f3-f749fe418ae6" providerId="ADAL" clId="{8949AF73-7009-47B4-B275-8B992041EA94}" dt="2025-03-25T09:28:00.369" v="1923" actId="478"/>
          <ac:picMkLst>
            <pc:docMk/>
            <pc:sldMk cId="3769880656" sldId="1541"/>
            <ac:picMk id="9" creationId="{F0D160D9-13C2-D527-E72F-65421D6FEFFD}"/>
          </ac:picMkLst>
        </pc:picChg>
        <pc:picChg chg="add mod">
          <ac:chgData name="Das, Gerarda" userId="dec061bf-56a5-47a0-b9f3-f749fe418ae6" providerId="ADAL" clId="{8949AF73-7009-47B4-B275-8B992041EA94}" dt="2025-03-25T09:27:57.208" v="1922" actId="1076"/>
          <ac:picMkLst>
            <pc:docMk/>
            <pc:sldMk cId="3769880656" sldId="1541"/>
            <ac:picMk id="18" creationId="{E5673930-9241-9D6E-2599-A56F4A26F7F9}"/>
          </ac:picMkLst>
        </pc:picChg>
      </pc:sldChg>
      <pc:sldChg chg="addSp delSp modSp del mod ord">
        <pc:chgData name="Das, Gerarda" userId="dec061bf-56a5-47a0-b9f3-f749fe418ae6" providerId="ADAL" clId="{8949AF73-7009-47B4-B275-8B992041EA94}" dt="2025-03-25T09:45:29.668" v="2282" actId="47"/>
        <pc:sldMkLst>
          <pc:docMk/>
          <pc:sldMk cId="133817619" sldId="1542"/>
        </pc:sldMkLst>
        <pc:spChg chg="add mod">
          <ac:chgData name="Das, Gerarda" userId="dec061bf-56a5-47a0-b9f3-f749fe418ae6" providerId="ADAL" clId="{8949AF73-7009-47B4-B275-8B992041EA94}" dt="2025-03-25T09:14:04.990" v="1795" actId="1076"/>
          <ac:spMkLst>
            <pc:docMk/>
            <pc:sldMk cId="133817619" sldId="1542"/>
            <ac:spMk id="4" creationId="{1884E9CA-8A99-149B-B7A9-6D353A0107CD}"/>
          </ac:spMkLst>
        </pc:spChg>
        <pc:spChg chg="mod">
          <ac:chgData name="Das, Gerarda" userId="dec061bf-56a5-47a0-b9f3-f749fe418ae6" providerId="ADAL" clId="{8949AF73-7009-47B4-B275-8B992041EA94}" dt="2025-03-25T09:14:44.461" v="1806" actId="14100"/>
          <ac:spMkLst>
            <pc:docMk/>
            <pc:sldMk cId="133817619" sldId="1542"/>
            <ac:spMk id="10" creationId="{EC0CC1D0-FE60-F840-73E9-0CE7E683D1F2}"/>
          </ac:spMkLst>
        </pc:spChg>
        <pc:spChg chg="mod">
          <ac:chgData name="Das, Gerarda" userId="dec061bf-56a5-47a0-b9f3-f749fe418ae6" providerId="ADAL" clId="{8949AF73-7009-47B4-B275-8B992041EA94}" dt="2025-03-25T09:14:47.318" v="1807" actId="1076"/>
          <ac:spMkLst>
            <pc:docMk/>
            <pc:sldMk cId="133817619" sldId="1542"/>
            <ac:spMk id="11" creationId="{CD78B488-E032-3F3E-C334-FB96F8D71FB2}"/>
          </ac:spMkLst>
        </pc:spChg>
        <pc:spChg chg="mod">
          <ac:chgData name="Das, Gerarda" userId="dec061bf-56a5-47a0-b9f3-f749fe418ae6" providerId="ADAL" clId="{8949AF73-7009-47B4-B275-8B992041EA94}" dt="2025-03-25T09:13:41.877" v="1790" actId="1076"/>
          <ac:spMkLst>
            <pc:docMk/>
            <pc:sldMk cId="133817619" sldId="1542"/>
            <ac:spMk id="12" creationId="{E2476A93-B8D4-4E44-87FD-AFF601B2337C}"/>
          </ac:spMkLst>
        </pc:spChg>
        <pc:spChg chg="mod">
          <ac:chgData name="Das, Gerarda" userId="dec061bf-56a5-47a0-b9f3-f749fe418ae6" providerId="ADAL" clId="{8949AF73-7009-47B4-B275-8B992041EA94}" dt="2025-03-25T09:13:54.098" v="1793" actId="1076"/>
          <ac:spMkLst>
            <pc:docMk/>
            <pc:sldMk cId="133817619" sldId="1542"/>
            <ac:spMk id="13" creationId="{4985FF45-EE56-11C3-E0CC-6BBB359031C0}"/>
          </ac:spMkLst>
        </pc:spChg>
        <pc:spChg chg="del">
          <ac:chgData name="Das, Gerarda" userId="dec061bf-56a5-47a0-b9f3-f749fe418ae6" providerId="ADAL" clId="{8949AF73-7009-47B4-B275-8B992041EA94}" dt="2025-03-25T09:13:03.919" v="1781" actId="478"/>
          <ac:spMkLst>
            <pc:docMk/>
            <pc:sldMk cId="133817619" sldId="1542"/>
            <ac:spMk id="14" creationId="{B7594A3B-3117-84CE-C300-FB96E5ED269D}"/>
          </ac:spMkLst>
        </pc:spChg>
        <pc:spChg chg="del">
          <ac:chgData name="Das, Gerarda" userId="dec061bf-56a5-47a0-b9f3-f749fe418ae6" providerId="ADAL" clId="{8949AF73-7009-47B4-B275-8B992041EA94}" dt="2025-03-25T09:13:03.370" v="1780" actId="478"/>
          <ac:spMkLst>
            <pc:docMk/>
            <pc:sldMk cId="133817619" sldId="1542"/>
            <ac:spMk id="15" creationId="{6EA1F8B7-D4BC-D8B0-E6FD-F33ECB45A1DD}"/>
          </ac:spMkLst>
        </pc:spChg>
        <pc:spChg chg="mod">
          <ac:chgData name="Das, Gerarda" userId="dec061bf-56a5-47a0-b9f3-f749fe418ae6" providerId="ADAL" clId="{8949AF73-7009-47B4-B275-8B992041EA94}" dt="2025-03-25T09:15:15.653" v="1813" actId="14100"/>
          <ac:spMkLst>
            <pc:docMk/>
            <pc:sldMk cId="133817619" sldId="1542"/>
            <ac:spMk id="16" creationId="{F53F294D-65CC-23A5-E4A1-B2132FCF814C}"/>
          </ac:spMkLst>
        </pc:spChg>
        <pc:spChg chg="mod">
          <ac:chgData name="Das, Gerarda" userId="dec061bf-56a5-47a0-b9f3-f749fe418ae6" providerId="ADAL" clId="{8949AF73-7009-47B4-B275-8B992041EA94}" dt="2025-03-25T09:15:03.473" v="1810" actId="14100"/>
          <ac:spMkLst>
            <pc:docMk/>
            <pc:sldMk cId="133817619" sldId="1542"/>
            <ac:spMk id="17" creationId="{AB86235B-CBC0-F9DB-29F4-F23367831B1B}"/>
          </ac:spMkLst>
        </pc:spChg>
        <pc:spChg chg="mod">
          <ac:chgData name="Das, Gerarda" userId="dec061bf-56a5-47a0-b9f3-f749fe418ae6" providerId="ADAL" clId="{8949AF73-7009-47B4-B275-8B992041EA94}" dt="2025-03-25T09:13:50.107" v="1792" actId="14100"/>
          <ac:spMkLst>
            <pc:docMk/>
            <pc:sldMk cId="133817619" sldId="1542"/>
            <ac:spMk id="18" creationId="{85D7DD60-F4AA-AD34-A265-146B167D02FE}"/>
          </ac:spMkLst>
        </pc:spChg>
        <pc:spChg chg="mod">
          <ac:chgData name="Das, Gerarda" userId="dec061bf-56a5-47a0-b9f3-f749fe418ae6" providerId="ADAL" clId="{8949AF73-7009-47B4-B275-8B992041EA94}" dt="2025-03-25T09:13:41.877" v="1790" actId="1076"/>
          <ac:spMkLst>
            <pc:docMk/>
            <pc:sldMk cId="133817619" sldId="1542"/>
            <ac:spMk id="19" creationId="{40542B69-6D97-5F24-63E3-ABE36EA69A27}"/>
          </ac:spMkLst>
        </pc:spChg>
        <pc:grpChg chg="add mod">
          <ac:chgData name="Das, Gerarda" userId="dec061bf-56a5-47a0-b9f3-f749fe418ae6" providerId="ADAL" clId="{8949AF73-7009-47B4-B275-8B992041EA94}" dt="2025-03-25T09:40:02.240" v="2187" actId="164"/>
          <ac:grpSpMkLst>
            <pc:docMk/>
            <pc:sldMk cId="133817619" sldId="1542"/>
            <ac:grpSpMk id="24" creationId="{61359648-47FE-A142-0E67-FD84F0CD0E7D}"/>
          </ac:grpSpMkLst>
        </pc:grpChg>
        <pc:picChg chg="add mod">
          <ac:chgData name="Das, Gerarda" userId="dec061bf-56a5-47a0-b9f3-f749fe418ae6" providerId="ADAL" clId="{8949AF73-7009-47B4-B275-8B992041EA94}" dt="2025-03-25T09:40:02.240" v="2187" actId="164"/>
          <ac:picMkLst>
            <pc:docMk/>
            <pc:sldMk cId="133817619" sldId="1542"/>
            <ac:picMk id="21" creationId="{84A2164F-AE9B-2D6F-7D0C-66AE82D6FB2E}"/>
          </ac:picMkLst>
        </pc:picChg>
        <pc:picChg chg="add mod ord">
          <ac:chgData name="Das, Gerarda" userId="dec061bf-56a5-47a0-b9f3-f749fe418ae6" providerId="ADAL" clId="{8949AF73-7009-47B4-B275-8B992041EA94}" dt="2025-03-25T09:40:02.240" v="2187" actId="164"/>
          <ac:picMkLst>
            <pc:docMk/>
            <pc:sldMk cId="133817619" sldId="1542"/>
            <ac:picMk id="22" creationId="{F478D67B-1B38-9B37-7511-522DDF5D0273}"/>
          </ac:picMkLst>
        </pc:picChg>
        <pc:picChg chg="add mod">
          <ac:chgData name="Das, Gerarda" userId="dec061bf-56a5-47a0-b9f3-f749fe418ae6" providerId="ADAL" clId="{8949AF73-7009-47B4-B275-8B992041EA94}" dt="2025-03-25T09:40:02.240" v="2187" actId="164"/>
          <ac:picMkLst>
            <pc:docMk/>
            <pc:sldMk cId="133817619" sldId="1542"/>
            <ac:picMk id="23" creationId="{2112FB73-4972-C64A-4511-C130545C3DDA}"/>
          </ac:picMkLst>
        </pc:picChg>
      </pc:sldChg>
      <pc:sldChg chg="addSp delSp modSp add mod">
        <pc:chgData name="Das, Gerarda" userId="dec061bf-56a5-47a0-b9f3-f749fe418ae6" providerId="ADAL" clId="{8949AF73-7009-47B4-B275-8B992041EA94}" dt="2025-03-25T09:45:22.571" v="2281" actId="1076"/>
        <pc:sldMkLst>
          <pc:docMk/>
          <pc:sldMk cId="1502027865" sldId="1543"/>
        </pc:sldMkLst>
        <pc:spChg chg="mod">
          <ac:chgData name="Das, Gerarda" userId="dec061bf-56a5-47a0-b9f3-f749fe418ae6" providerId="ADAL" clId="{8949AF73-7009-47B4-B275-8B992041EA94}" dt="2025-03-25T09:43:03.135" v="2255" actId="1036"/>
          <ac:spMkLst>
            <pc:docMk/>
            <pc:sldMk cId="1502027865" sldId="1543"/>
            <ac:spMk id="4" creationId="{D753C383-62C8-E733-4553-E085527A1FCA}"/>
          </ac:spMkLst>
        </pc:spChg>
        <pc:spChg chg="mod">
          <ac:chgData name="Das, Gerarda" userId="dec061bf-56a5-47a0-b9f3-f749fe418ae6" providerId="ADAL" clId="{8949AF73-7009-47B4-B275-8B992041EA94}" dt="2025-03-25T09:43:03.135" v="2255" actId="1036"/>
          <ac:spMkLst>
            <pc:docMk/>
            <pc:sldMk cId="1502027865" sldId="1543"/>
            <ac:spMk id="9" creationId="{B5FA4264-9F79-B20D-0826-CEC58E7B74B7}"/>
          </ac:spMkLst>
        </pc:spChg>
        <pc:spChg chg="mod">
          <ac:chgData name="Das, Gerarda" userId="dec061bf-56a5-47a0-b9f3-f749fe418ae6" providerId="ADAL" clId="{8949AF73-7009-47B4-B275-8B992041EA94}" dt="2025-03-25T09:43:03.135" v="2255" actId="1036"/>
          <ac:spMkLst>
            <pc:docMk/>
            <pc:sldMk cId="1502027865" sldId="1543"/>
            <ac:spMk id="10" creationId="{B37FADB8-F5A5-F448-15A7-6A630939BCDC}"/>
          </ac:spMkLst>
        </pc:spChg>
        <pc:spChg chg="mod">
          <ac:chgData name="Das, Gerarda" userId="dec061bf-56a5-47a0-b9f3-f749fe418ae6" providerId="ADAL" clId="{8949AF73-7009-47B4-B275-8B992041EA94}" dt="2025-03-25T09:43:03.135" v="2255" actId="1036"/>
          <ac:spMkLst>
            <pc:docMk/>
            <pc:sldMk cId="1502027865" sldId="1543"/>
            <ac:spMk id="11" creationId="{2D5226DB-4490-ECD5-880A-CDAB0447C263}"/>
          </ac:spMkLst>
        </pc:spChg>
        <pc:spChg chg="mod">
          <ac:chgData name="Das, Gerarda" userId="dec061bf-56a5-47a0-b9f3-f749fe418ae6" providerId="ADAL" clId="{8949AF73-7009-47B4-B275-8B992041EA94}" dt="2025-03-25T09:42:42.877" v="2238" actId="14100"/>
          <ac:spMkLst>
            <pc:docMk/>
            <pc:sldMk cId="1502027865" sldId="1543"/>
            <ac:spMk id="12" creationId="{E2476A93-B8D4-4E44-87FD-AFF601B2337C}"/>
          </ac:spMkLst>
        </pc:spChg>
        <pc:spChg chg="mod">
          <ac:chgData name="Das, Gerarda" userId="dec061bf-56a5-47a0-b9f3-f749fe418ae6" providerId="ADAL" clId="{8949AF73-7009-47B4-B275-8B992041EA94}" dt="2025-03-25T09:42:52.246" v="2240" actId="1076"/>
          <ac:spMkLst>
            <pc:docMk/>
            <pc:sldMk cId="1502027865" sldId="1543"/>
            <ac:spMk id="13" creationId="{4985FF45-EE56-11C3-E0CC-6BBB359031C0}"/>
          </ac:spMkLst>
        </pc:spChg>
        <pc:spChg chg="mod">
          <ac:chgData name="Das, Gerarda" userId="dec061bf-56a5-47a0-b9f3-f749fe418ae6" providerId="ADAL" clId="{8949AF73-7009-47B4-B275-8B992041EA94}" dt="2025-03-25T09:43:11.353" v="2263" actId="1035"/>
          <ac:spMkLst>
            <pc:docMk/>
            <pc:sldMk cId="1502027865" sldId="1543"/>
            <ac:spMk id="14" creationId="{B7594A3B-3117-84CE-C300-FB96E5ED269D}"/>
          </ac:spMkLst>
        </pc:spChg>
        <pc:spChg chg="mod">
          <ac:chgData name="Das, Gerarda" userId="dec061bf-56a5-47a0-b9f3-f749fe418ae6" providerId="ADAL" clId="{8949AF73-7009-47B4-B275-8B992041EA94}" dt="2025-03-25T09:43:11.353" v="2263" actId="1035"/>
          <ac:spMkLst>
            <pc:docMk/>
            <pc:sldMk cId="1502027865" sldId="1543"/>
            <ac:spMk id="15" creationId="{6EA1F8B7-D4BC-D8B0-E6FD-F33ECB45A1DD}"/>
          </ac:spMkLst>
        </pc:spChg>
        <pc:spChg chg="mod">
          <ac:chgData name="Das, Gerarda" userId="dec061bf-56a5-47a0-b9f3-f749fe418ae6" providerId="ADAL" clId="{8949AF73-7009-47B4-B275-8B992041EA94}" dt="2025-03-25T09:42:52.246" v="2240" actId="1076"/>
          <ac:spMkLst>
            <pc:docMk/>
            <pc:sldMk cId="1502027865" sldId="1543"/>
            <ac:spMk id="18" creationId="{85D7DD60-F4AA-AD34-A265-146B167D02FE}"/>
          </ac:spMkLst>
        </pc:spChg>
        <pc:spChg chg="mod">
          <ac:chgData name="Das, Gerarda" userId="dec061bf-56a5-47a0-b9f3-f749fe418ae6" providerId="ADAL" clId="{8949AF73-7009-47B4-B275-8B992041EA94}" dt="2025-03-25T09:42:45.424" v="2239" actId="14100"/>
          <ac:spMkLst>
            <pc:docMk/>
            <pc:sldMk cId="1502027865" sldId="1543"/>
            <ac:spMk id="19" creationId="{40542B69-6D97-5F24-63E3-ABE36EA69A27}"/>
          </ac:spMkLst>
        </pc:spChg>
        <pc:grpChg chg="add mod">
          <ac:chgData name="Das, Gerarda" userId="dec061bf-56a5-47a0-b9f3-f749fe418ae6" providerId="ADAL" clId="{8949AF73-7009-47B4-B275-8B992041EA94}" dt="2025-03-25T09:43:11.353" v="2263" actId="1035"/>
          <ac:grpSpMkLst>
            <pc:docMk/>
            <pc:sldMk cId="1502027865" sldId="1543"/>
            <ac:grpSpMk id="26" creationId="{4310AFFE-8A34-4E6C-5E43-7BFE24FB3769}"/>
          </ac:grpSpMkLst>
        </pc:grpChg>
        <pc:picChg chg="del">
          <ac:chgData name="Das, Gerarda" userId="dec061bf-56a5-47a0-b9f3-f749fe418ae6" providerId="ADAL" clId="{8949AF73-7009-47B4-B275-8B992041EA94}" dt="2025-03-25T09:31:01.562" v="1955" actId="478"/>
          <ac:picMkLst>
            <pc:docMk/>
            <pc:sldMk cId="1502027865" sldId="1543"/>
            <ac:picMk id="17" creationId="{FCAC01E1-158C-D705-787C-5537C60C6941}"/>
          </ac:picMkLst>
        </pc:picChg>
        <pc:picChg chg="del">
          <ac:chgData name="Das, Gerarda" userId="dec061bf-56a5-47a0-b9f3-f749fe418ae6" providerId="ADAL" clId="{8949AF73-7009-47B4-B275-8B992041EA94}" dt="2025-03-25T09:30:59.526" v="1954" actId="478"/>
          <ac:picMkLst>
            <pc:docMk/>
            <pc:sldMk cId="1502027865" sldId="1543"/>
            <ac:picMk id="24" creationId="{F8BBB31A-ECD9-FA94-14FB-57CA19B19044}"/>
          </ac:picMkLst>
        </pc:picChg>
        <pc:picChg chg="mod">
          <ac:chgData name="Das, Gerarda" userId="dec061bf-56a5-47a0-b9f3-f749fe418ae6" providerId="ADAL" clId="{8949AF73-7009-47B4-B275-8B992041EA94}" dt="2025-03-25T09:42:08.316" v="2190"/>
          <ac:picMkLst>
            <pc:docMk/>
            <pc:sldMk cId="1502027865" sldId="1543"/>
            <ac:picMk id="28" creationId="{56E5D6A2-49D6-0133-A59A-ABC37EB9A195}"/>
          </ac:picMkLst>
        </pc:picChg>
        <pc:picChg chg="mod">
          <ac:chgData name="Das, Gerarda" userId="dec061bf-56a5-47a0-b9f3-f749fe418ae6" providerId="ADAL" clId="{8949AF73-7009-47B4-B275-8B992041EA94}" dt="2025-03-25T09:42:08.316" v="2190"/>
          <ac:picMkLst>
            <pc:docMk/>
            <pc:sldMk cId="1502027865" sldId="1543"/>
            <ac:picMk id="30" creationId="{317129B5-7ECA-8090-C905-27B56A8F1366}"/>
          </ac:picMkLst>
        </pc:picChg>
        <pc:picChg chg="del">
          <ac:chgData name="Das, Gerarda" userId="dec061bf-56a5-47a0-b9f3-f749fe418ae6" providerId="ADAL" clId="{8949AF73-7009-47B4-B275-8B992041EA94}" dt="2025-03-25T09:30:57.405" v="1953" actId="478"/>
          <ac:picMkLst>
            <pc:docMk/>
            <pc:sldMk cId="1502027865" sldId="1543"/>
            <ac:picMk id="31" creationId="{C1E55FAF-0F94-F845-FCD0-DAE4FC7C826F}"/>
          </ac:picMkLst>
        </pc:picChg>
        <pc:picChg chg="del">
          <ac:chgData name="Das, Gerarda" userId="dec061bf-56a5-47a0-b9f3-f749fe418ae6" providerId="ADAL" clId="{8949AF73-7009-47B4-B275-8B992041EA94}" dt="2025-03-25T09:31:04.536" v="1956" actId="478"/>
          <ac:picMkLst>
            <pc:docMk/>
            <pc:sldMk cId="1502027865" sldId="1543"/>
            <ac:picMk id="32" creationId="{F6FFEA23-D7F6-9917-B839-868844F323A9}"/>
          </ac:picMkLst>
        </pc:picChg>
        <pc:picChg chg="mod">
          <ac:chgData name="Das, Gerarda" userId="dec061bf-56a5-47a0-b9f3-f749fe418ae6" providerId="ADAL" clId="{8949AF73-7009-47B4-B275-8B992041EA94}" dt="2025-03-25T09:42:08.316" v="2190"/>
          <ac:picMkLst>
            <pc:docMk/>
            <pc:sldMk cId="1502027865" sldId="1543"/>
            <ac:picMk id="33" creationId="{9B20B0FE-8781-00DE-5582-10CDD695DB50}"/>
          </ac:picMkLst>
        </pc:picChg>
        <pc:picChg chg="add mod modCrop">
          <ac:chgData name="Das, Gerarda" userId="dec061bf-56a5-47a0-b9f3-f749fe418ae6" providerId="ADAL" clId="{8949AF73-7009-47B4-B275-8B992041EA94}" dt="2025-03-25T09:44:25.890" v="2275" actId="14100"/>
          <ac:picMkLst>
            <pc:docMk/>
            <pc:sldMk cId="1502027865" sldId="1543"/>
            <ac:picMk id="35" creationId="{BC1645AE-3437-2943-A2A7-D3D7F50C2572}"/>
          </ac:picMkLst>
        </pc:picChg>
        <pc:picChg chg="add mod">
          <ac:chgData name="Das, Gerarda" userId="dec061bf-56a5-47a0-b9f3-f749fe418ae6" providerId="ADAL" clId="{8949AF73-7009-47B4-B275-8B992041EA94}" dt="2025-03-25T09:45:22.571" v="2281" actId="1076"/>
          <ac:picMkLst>
            <pc:docMk/>
            <pc:sldMk cId="1502027865" sldId="1543"/>
            <ac:picMk id="37" creationId="{828833F9-8A21-8FD2-0319-44A15E38DFDB}"/>
          </ac:picMkLst>
        </pc:picChg>
        <pc:cxnChg chg="mod">
          <ac:chgData name="Das, Gerarda" userId="dec061bf-56a5-47a0-b9f3-f749fe418ae6" providerId="ADAL" clId="{8949AF73-7009-47B4-B275-8B992041EA94}" dt="2025-03-25T09:43:16.067" v="2264" actId="1076"/>
          <ac:cxnSpMkLst>
            <pc:docMk/>
            <pc:sldMk cId="1502027865" sldId="1543"/>
            <ac:cxnSpMk id="21" creationId="{B84B33EF-2A54-99B2-FEF8-27486B72F624}"/>
          </ac:cxnSpMkLst>
        </pc:cxnChg>
        <pc:cxnChg chg="mod">
          <ac:chgData name="Das, Gerarda" userId="dec061bf-56a5-47a0-b9f3-f749fe418ae6" providerId="ADAL" clId="{8949AF73-7009-47B4-B275-8B992041EA94}" dt="2025-03-25T09:33:20.066" v="2026" actId="14100"/>
          <ac:cxnSpMkLst>
            <pc:docMk/>
            <pc:sldMk cId="1502027865" sldId="1543"/>
            <ac:cxnSpMk id="27" creationId="{EC90AE0F-5DD8-2D25-C999-5E0CC65E11C5}"/>
          </ac:cxnSpMkLst>
        </pc:cxnChg>
        <pc:cxnChg chg="mod">
          <ac:chgData name="Das, Gerarda" userId="dec061bf-56a5-47a0-b9f3-f749fe418ae6" providerId="ADAL" clId="{8949AF73-7009-47B4-B275-8B992041EA94}" dt="2025-03-25T09:43:11.353" v="2263" actId="1035"/>
          <ac:cxnSpMkLst>
            <pc:docMk/>
            <pc:sldMk cId="1502027865" sldId="1543"/>
            <ac:cxnSpMk id="29" creationId="{10445519-6BAB-CA4B-0B0C-EF80D4D34E4C}"/>
          </ac:cxnSpMkLst>
        </pc:cxnChg>
      </pc:sldChg>
    </pc:docChg>
  </pc:docChgLst>
  <pc:docChgLst>
    <pc:chgData name="Vrielink, Francis" userId="3d258d00-cfd8-41c5-9f04-1a5a39faef2f" providerId="ADAL" clId="{E866BC4C-BA80-4635-A92A-D9CEE11918F9}"/>
    <pc:docChg chg="modSld">
      <pc:chgData name="Vrielink, Francis" userId="3d258d00-cfd8-41c5-9f04-1a5a39faef2f" providerId="ADAL" clId="{E866BC4C-BA80-4635-A92A-D9CEE11918F9}" dt="2025-03-03T12:15:37.052" v="4" actId="20577"/>
      <pc:docMkLst>
        <pc:docMk/>
      </pc:docMkLst>
      <pc:sldChg chg="modSp mod">
        <pc:chgData name="Vrielink, Francis" userId="3d258d00-cfd8-41c5-9f04-1a5a39faef2f" providerId="ADAL" clId="{E866BC4C-BA80-4635-A92A-D9CEE11918F9}" dt="2025-03-03T12:15:37.052" v="4" actId="20577"/>
        <pc:sldMkLst>
          <pc:docMk/>
          <pc:sldMk cId="323006580" sldId="548"/>
        </pc:sldMkLst>
        <pc:spChg chg="mod">
          <ac:chgData name="Vrielink, Francis" userId="3d258d00-cfd8-41c5-9f04-1a5a39faef2f" providerId="ADAL" clId="{E866BC4C-BA80-4635-A92A-D9CEE11918F9}" dt="2025-03-03T12:15:37.052" v="4"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25-3-2025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25-3-2025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hip: </a:t>
            </a:r>
            <a:r>
              <a:rPr lang="nl-NL" sz="1800" kern="100">
                <a:effectLst/>
                <a:latin typeface="Aptos" panose="020B0004020202020204" pitchFamily="34" charset="0"/>
                <a:ea typeface="Aptos" panose="020B0004020202020204" pitchFamily="34" charset="0"/>
                <a:cs typeface="Times New Roman" panose="02020603050405020304" pitchFamily="18" charset="0"/>
              </a:rPr>
              <a:t>populair, in de mode</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door het dak gaan: </a:t>
            </a:r>
            <a:r>
              <a:rPr lang="nl-NL" sz="1800" kern="100">
                <a:effectLst/>
                <a:latin typeface="Aptos" panose="020B0004020202020204" pitchFamily="34" charset="0"/>
                <a:ea typeface="Aptos" panose="020B0004020202020204" pitchFamily="34" charset="0"/>
                <a:cs typeface="Times New Roman" panose="02020603050405020304" pitchFamily="18" charset="0"/>
              </a:rPr>
              <a:t>heel erg omhoog gaan (in prijzen)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trend: </a:t>
            </a:r>
            <a:r>
              <a:rPr lang="nl-NL" sz="1800" kern="100">
                <a:effectLst/>
                <a:latin typeface="Aptos" panose="020B0004020202020204" pitchFamily="34" charset="0"/>
                <a:ea typeface="Aptos" panose="020B0004020202020204" pitchFamily="34" charset="0"/>
                <a:cs typeface="Times New Roman" panose="02020603050405020304" pitchFamily="18" charset="0"/>
              </a:rPr>
              <a:t>iets wat in de mode is, iets wat ineens veel aandacht krijgt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ondernemer: </a:t>
            </a:r>
            <a:r>
              <a:rPr lang="nl-NL" sz="1800" kern="100">
                <a:effectLst/>
                <a:latin typeface="Aptos" panose="020B0004020202020204" pitchFamily="34" charset="0"/>
                <a:ea typeface="Aptos" panose="020B0004020202020204" pitchFamily="34" charset="0"/>
                <a:cs typeface="Times New Roman" panose="02020603050405020304" pitchFamily="18" charset="0"/>
              </a:rPr>
              <a:t>iemand met een eigen bedrijf</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verlangen naar: </a:t>
            </a:r>
            <a:r>
              <a:rPr lang="nl-NL" sz="1800" kern="100">
                <a:effectLst/>
                <a:latin typeface="Aptos" panose="020B0004020202020204" pitchFamily="34" charset="0"/>
                <a:ea typeface="Aptos" panose="020B0004020202020204" pitchFamily="34" charset="0"/>
                <a:cs typeface="Times New Roman" panose="02020603050405020304" pitchFamily="18" charset="0"/>
              </a:rPr>
              <a:t>wensen, heel graag willen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eigenaar: </a:t>
            </a:r>
            <a:r>
              <a:rPr lang="nl-NL" sz="1800" kern="100">
                <a:effectLst/>
                <a:latin typeface="Aptos" panose="020B0004020202020204" pitchFamily="34" charset="0"/>
                <a:ea typeface="Aptos" panose="020B0004020202020204" pitchFamily="34" charset="0"/>
                <a:cs typeface="Times New Roman" panose="02020603050405020304" pitchFamily="18" charset="0"/>
              </a:rPr>
              <a:t>de persoon van wie iets is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influencer: </a:t>
            </a:r>
            <a:r>
              <a:rPr lang="nl-NL" sz="1800" kern="100">
                <a:effectLst/>
                <a:latin typeface="Aptos" panose="020B0004020202020204" pitchFamily="34" charset="0"/>
                <a:ea typeface="Aptos" panose="020B0004020202020204" pitchFamily="34" charset="0"/>
                <a:cs typeface="Times New Roman" panose="02020603050405020304" pitchFamily="18" charset="0"/>
              </a:rPr>
              <a:t>iemand die heel populair is op de sociale media en daardoor invloed heeft op hoe mensen denken en eruitzien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product: </a:t>
            </a:r>
            <a:r>
              <a:rPr lang="nl-NL" sz="1800" kern="100">
                <a:effectLst/>
                <a:latin typeface="Aptos" panose="020B0004020202020204" pitchFamily="34" charset="0"/>
                <a:ea typeface="Aptos" panose="020B0004020202020204" pitchFamily="34" charset="0"/>
                <a:cs typeface="Times New Roman" panose="02020603050405020304" pitchFamily="18" charset="0"/>
              </a:rPr>
              <a:t>iets dat gemaakt is of op het land gegroeid is en verkocht moet worden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ergens niet omheen kunnen: </a:t>
            </a:r>
            <a:r>
              <a:rPr lang="nl-NL" sz="1800" kern="100">
                <a:effectLst/>
                <a:latin typeface="Aptos" panose="020B0004020202020204" pitchFamily="34" charset="0"/>
                <a:ea typeface="Aptos" panose="020B0004020202020204" pitchFamily="34" charset="0"/>
                <a:cs typeface="Times New Roman" panose="02020603050405020304" pitchFamily="18" charset="0"/>
              </a:rPr>
              <a:t>iets niet kunnen missen of overslaan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bekendstaan als: </a:t>
            </a:r>
            <a:r>
              <a:rPr lang="nl-NL" sz="1800" kern="100">
                <a:effectLst/>
                <a:latin typeface="Aptos" panose="020B0004020202020204" pitchFamily="34" charset="0"/>
                <a:ea typeface="Aptos" panose="020B0004020202020204" pitchFamily="34" charset="0"/>
                <a:cs typeface="Times New Roman" panose="02020603050405020304" pitchFamily="18" charset="0"/>
              </a:rPr>
              <a:t>door veel mensen gekend zijn als</a:t>
            </a:r>
          </a:p>
          <a:p>
            <a:pPr fontAlgn="t"/>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77073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25-3-2025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25-3-2025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25-3-2025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25-3-2025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25-3-2025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25-3-2025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25-3-2025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instagram.com/littlefood.ie/reel/Csi-rafMgj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9.jpeg"/><Relationship Id="rId7"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indent="0">
              <a:spcBef>
                <a:spcPts val="200"/>
              </a:spcBef>
              <a:spcAft>
                <a:spcPts val="200"/>
              </a:spcAft>
              <a:buNone/>
            </a:pPr>
            <a:r>
              <a:rPr lang="nl-NL" sz="2000" b="1" u="sng">
                <a:ea typeface="Times New Roman" panose="02020603050405020304" pitchFamily="18" charset="0"/>
                <a:cs typeface="Arial" panose="020B0604020202020204" pitchFamily="34" charset="0"/>
              </a:rPr>
              <a:t>Je kunt er niet omheen</a:t>
            </a:r>
            <a:r>
              <a:rPr lang="nl-NL" sz="2000">
                <a:ea typeface="Times New Roman" panose="02020603050405020304" pitchFamily="18" charset="0"/>
                <a:cs typeface="Arial" panose="020B0604020202020204" pitchFamily="34" charset="0"/>
              </a:rPr>
              <a:t>; in Dubai is alles groot, duur en sjiek! Dat is </a:t>
            </a:r>
            <a:r>
              <a:rPr lang="nl-NL" sz="2000" b="1" i="1">
                <a:effectLst/>
                <a:ea typeface="Times New Roman" panose="02020603050405020304" pitchFamily="18" charset="0"/>
                <a:cs typeface="Arial" panose="020B0604020202020204" pitchFamily="34" charset="0"/>
              </a:rPr>
              <a:t>iets dat je niet kunnen missen</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Het </a:t>
            </a:r>
            <a:r>
              <a:rPr lang="nl-NL" sz="2000" b="1" u="sng">
                <a:ea typeface="Times New Roman" panose="02020603050405020304" pitchFamily="18" charset="0"/>
                <a:cs typeface="Arial" panose="020B0604020202020204" pitchFamily="34" charset="0"/>
              </a:rPr>
              <a:t>staat bekend als</a:t>
            </a:r>
            <a:r>
              <a:rPr lang="nl-NL" sz="2000">
                <a:ea typeface="Times New Roman" panose="02020603050405020304" pitchFamily="18" charset="0"/>
                <a:cs typeface="Arial" panose="020B0604020202020204" pitchFamily="34" charset="0"/>
              </a:rPr>
              <a:t> of is </a:t>
            </a:r>
            <a:r>
              <a:rPr lang="nl-NL" sz="2000" b="1" i="1">
                <a:effectLst/>
                <a:ea typeface="Times New Roman" panose="02020603050405020304" pitchFamily="18" charset="0"/>
                <a:cs typeface="Arial" panose="020B0604020202020204" pitchFamily="34" charset="0"/>
              </a:rPr>
              <a:t>door veel mensen gekend als</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een plek voor rijke mensen. Rijke mensen kunnen kopen wat ze maar willen. Als </a:t>
            </a:r>
            <a:r>
              <a:rPr lang="nl-NL" sz="2000" b="1" u="sng">
                <a:ea typeface="Times New Roman" panose="02020603050405020304" pitchFamily="18" charset="0"/>
                <a:cs typeface="Arial" panose="020B0604020202020204" pitchFamily="34" charset="0"/>
              </a:rPr>
              <a:t>ondernemer</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(iemand met een eigen bedrijf) </a:t>
            </a:r>
            <a:r>
              <a:rPr lang="nl-NL" sz="2000">
                <a:ea typeface="Times New Roman" panose="02020603050405020304" pitchFamily="18" charset="0"/>
                <a:cs typeface="Arial" panose="020B0604020202020204" pitchFamily="34" charset="0"/>
              </a:rPr>
              <a:t>moet je iets origineels bedenken dat mensen bij je willen kopen. </a:t>
            </a:r>
            <a:r>
              <a:rPr lang="nl-NL" sz="2000" b="1" u="sng">
                <a:ea typeface="Times New Roman" panose="02020603050405020304" pitchFamily="18" charset="0"/>
                <a:cs typeface="Arial" panose="020B0604020202020204" pitchFamily="34" charset="0"/>
              </a:rPr>
              <a:t>Een product</a:t>
            </a:r>
            <a:r>
              <a:rPr lang="nl-NL" sz="2000">
                <a:ea typeface="Times New Roman" panose="02020603050405020304" pitchFamily="18" charset="0"/>
                <a:cs typeface="Arial" panose="020B0604020202020204" pitchFamily="34" charset="0"/>
              </a:rPr>
              <a:t> waar mensen </a:t>
            </a:r>
            <a:r>
              <a:rPr lang="nl-NL" sz="2000" b="1" u="sng">
                <a:ea typeface="Times New Roman" panose="02020603050405020304" pitchFamily="18" charset="0"/>
                <a:cs typeface="Arial" panose="020B0604020202020204" pitchFamily="34" charset="0"/>
              </a:rPr>
              <a:t>naar verlangen</a:t>
            </a:r>
            <a:r>
              <a:rPr lang="nl-NL" sz="2000">
                <a:ea typeface="Times New Roman" panose="02020603050405020304" pitchFamily="18" charset="0"/>
                <a:cs typeface="Arial" panose="020B0604020202020204" pitchFamily="34" charset="0"/>
              </a:rPr>
              <a:t>. Dat ze </a:t>
            </a:r>
            <a:r>
              <a:rPr lang="nl-NL" sz="2000" b="1" i="1">
                <a:effectLst/>
                <a:ea typeface="Times New Roman" panose="02020603050405020304" pitchFamily="18" charset="0"/>
                <a:cs typeface="Arial" panose="020B0604020202020204" pitchFamily="34" charset="0"/>
              </a:rPr>
              <a:t>iets dat gemaakt is of op het land gegroeid is en verkocht moet worden</a:t>
            </a:r>
            <a:r>
              <a:rPr lang="nl-NL" sz="2000">
                <a:effectLst/>
                <a:ea typeface="Times New Roman" panose="02020603050405020304" pitchFamily="18" charset="0"/>
                <a:cs typeface="Arial" panose="020B0604020202020204" pitchFamily="34" charset="0"/>
              </a:rPr>
              <a:t> zelf </a:t>
            </a:r>
            <a:r>
              <a:rPr lang="nl-NL" sz="2000" b="1" i="1">
                <a:effectLst/>
                <a:ea typeface="Times New Roman" panose="02020603050405020304" pitchFamily="18" charset="0"/>
                <a:cs typeface="Arial" panose="020B0604020202020204" pitchFamily="34" charset="0"/>
              </a:rPr>
              <a:t>wensen of heel graag willen</a:t>
            </a:r>
            <a:r>
              <a:rPr lang="nl-NL" sz="2000">
                <a:effectLst/>
                <a:ea typeface="Times New Roman" panose="02020603050405020304" pitchFamily="18" charset="0"/>
                <a:cs typeface="Arial" panose="020B0604020202020204" pitchFamily="34" charset="0"/>
              </a:rPr>
              <a:t>.</a:t>
            </a:r>
            <a:r>
              <a:rPr lang="nl-NL" sz="2000">
                <a:ea typeface="Times New Roman" panose="02020603050405020304" pitchFamily="18" charset="0"/>
                <a:cs typeface="Arial" panose="020B0604020202020204" pitchFamily="34" charset="0"/>
              </a:rPr>
              <a:t> Ik zag online een </a:t>
            </a:r>
            <a:r>
              <a:rPr lang="nl-NL" sz="2000" b="1" u="sng">
                <a:ea typeface="Times New Roman" panose="02020603050405020304" pitchFamily="18" charset="0"/>
                <a:cs typeface="Arial" panose="020B0604020202020204" pitchFamily="34" charset="0"/>
              </a:rPr>
              <a:t>hip</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populair </a:t>
            </a:r>
            <a:r>
              <a:rPr lang="nl-NL" sz="2000">
                <a:ea typeface="Times New Roman" panose="02020603050405020304" pitchFamily="18" charset="0"/>
                <a:cs typeface="Arial" panose="020B0604020202020204" pitchFamily="34" charset="0"/>
              </a:rPr>
              <a:t>restaurant en die hebben </a:t>
            </a:r>
            <a:r>
              <a:rPr lang="nl-NL" sz="2000" b="1" u="sng">
                <a:ea typeface="Times New Roman" panose="02020603050405020304" pitchFamily="18" charset="0"/>
                <a:cs typeface="Arial" panose="020B0604020202020204" pitchFamily="34" charset="0"/>
              </a:rPr>
              <a:t>een trend</a:t>
            </a:r>
            <a:r>
              <a:rPr lang="nl-NL" sz="2000">
                <a:ea typeface="Times New Roman" panose="02020603050405020304" pitchFamily="18" charset="0"/>
                <a:cs typeface="Arial" panose="020B0604020202020204" pitchFamily="34" charset="0"/>
              </a:rPr>
              <a:t>! De trend is </a:t>
            </a:r>
            <a:r>
              <a:rPr lang="nl-NL" sz="2000" b="1" i="1">
                <a:effectLst/>
                <a:ea typeface="Times New Roman" panose="02020603050405020304" pitchFamily="18" charset="0"/>
                <a:cs typeface="Arial" panose="020B0604020202020204" pitchFamily="34" charset="0"/>
              </a:rPr>
              <a:t>iets wat in de mode is, iets wat ineens veel aandacht krijgt</a:t>
            </a:r>
            <a:r>
              <a:rPr lang="nl-NL" sz="2000">
                <a:ea typeface="Times New Roman" panose="02020603050405020304" pitchFamily="18" charset="0"/>
                <a:cs typeface="Arial" panose="020B0604020202020204" pitchFamily="34" charset="0"/>
              </a:rPr>
              <a:t>. Ze bakken de grootste croissant ter wereld. En die kun je daar eten. Op sociale media plaatsten </a:t>
            </a:r>
            <a:r>
              <a:rPr lang="nl-NL" sz="2000" b="1" u="sng" err="1">
                <a:ea typeface="Times New Roman" panose="02020603050405020304" pitchFamily="18" charset="0"/>
                <a:cs typeface="Arial" panose="020B0604020202020204" pitchFamily="34" charset="0"/>
              </a:rPr>
              <a:t>influencers</a:t>
            </a:r>
            <a:r>
              <a:rPr lang="nl-NL" sz="2000">
                <a:ea typeface="Times New Roman" panose="02020603050405020304" pitchFamily="18" charset="0"/>
                <a:cs typeface="Arial" panose="020B0604020202020204" pitchFamily="34" charset="0"/>
              </a:rPr>
              <a:t> filmpjes van deze joekel van een croissant. </a:t>
            </a:r>
            <a:r>
              <a:rPr lang="nl-NL" sz="2000">
                <a:effectLst/>
                <a:ea typeface="Times New Roman" panose="02020603050405020304" pitchFamily="18" charset="0"/>
                <a:cs typeface="Arial" panose="020B0604020202020204" pitchFamily="34" charset="0"/>
              </a:rPr>
              <a:t>De </a:t>
            </a:r>
            <a:r>
              <a:rPr lang="nl-NL" sz="2000" err="1">
                <a:effectLst/>
                <a:ea typeface="Times New Roman" panose="02020603050405020304" pitchFamily="18" charset="0"/>
                <a:cs typeface="Arial" panose="020B0604020202020204" pitchFamily="34" charset="0"/>
              </a:rPr>
              <a:t>influencer</a:t>
            </a:r>
            <a:r>
              <a:rPr lang="nl-NL" sz="2000">
                <a:effectLst/>
                <a:ea typeface="Times New Roman" panose="02020603050405020304" pitchFamily="18" charset="0"/>
                <a:cs typeface="Arial" panose="020B0604020202020204" pitchFamily="34" charset="0"/>
              </a:rPr>
              <a:t> is </a:t>
            </a:r>
            <a:r>
              <a:rPr lang="nl-NL" sz="2000" b="1" i="1">
                <a:effectLst/>
                <a:ea typeface="Times New Roman" panose="02020603050405020304" pitchFamily="18" charset="0"/>
                <a:cs typeface="Arial" panose="020B0604020202020204" pitchFamily="34" charset="0"/>
              </a:rPr>
              <a:t>iemand die heel populair is op de sociale media en daardoor invloed heeft op hoe mensen denken en eruitzien</a:t>
            </a:r>
            <a:r>
              <a:rPr lang="nl-NL" sz="2000">
                <a:effectLst/>
                <a:ea typeface="Times New Roman" panose="02020603050405020304" pitchFamily="18" charset="0"/>
                <a:cs typeface="Arial" panose="020B0604020202020204" pitchFamily="34" charset="0"/>
              </a:rPr>
              <a:t>. Kijk maar eens</a:t>
            </a:r>
            <a:r>
              <a:rPr lang="nl-NL" sz="2000">
                <a:solidFill>
                  <a:srgbClr val="00B050"/>
                </a:solidFill>
                <a:effectLst/>
                <a:ea typeface="Times New Roman" panose="02020603050405020304" pitchFamily="18" charset="0"/>
                <a:cs typeface="Arial" panose="020B0604020202020204" pitchFamily="34" charset="0"/>
              </a:rPr>
              <a:t> (klik op de link)</a:t>
            </a:r>
            <a:r>
              <a:rPr lang="nl-NL" sz="2000">
                <a:effectLst/>
                <a:ea typeface="Times New Roman" panose="02020603050405020304" pitchFamily="18" charset="0"/>
                <a:cs typeface="Arial" panose="020B0604020202020204" pitchFamily="34" charset="0"/>
              </a:rPr>
              <a:t>.</a:t>
            </a:r>
            <a:r>
              <a:rPr lang="nl-NL" sz="2000">
                <a:solidFill>
                  <a:srgbClr val="00B050"/>
                </a:solidFill>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En zo wordt deze croissant nóg populairder. </a:t>
            </a:r>
            <a:r>
              <a:rPr lang="nl-NL" sz="2000" b="1" u="sng">
                <a:ea typeface="Times New Roman" panose="02020603050405020304" pitchFamily="18" charset="0"/>
                <a:cs typeface="Arial" panose="020B0604020202020204" pitchFamily="34" charset="0"/>
              </a:rPr>
              <a:t>De eigenaar</a:t>
            </a:r>
            <a:r>
              <a:rPr lang="nl-NL" sz="2000">
                <a:ea typeface="Times New Roman" panose="02020603050405020304" pitchFamily="18" charset="0"/>
                <a:cs typeface="Arial" panose="020B0604020202020204" pitchFamily="34" charset="0"/>
              </a:rPr>
              <a:t> van dit restaurant is daar heel blij mee! D</a:t>
            </a:r>
            <a:r>
              <a:rPr lang="nl-NL" sz="2000">
                <a:effectLst/>
                <a:ea typeface="Times New Roman" panose="02020603050405020304" pitchFamily="18" charset="0"/>
                <a:cs typeface="Arial" panose="020B0604020202020204" pitchFamily="34" charset="0"/>
              </a:rPr>
              <a:t>e eigenaar is </a:t>
            </a:r>
            <a:r>
              <a:rPr lang="nl-NL" sz="2000" b="1" i="1">
                <a:effectLst/>
                <a:ea typeface="Times New Roman" panose="02020603050405020304" pitchFamily="18" charset="0"/>
                <a:cs typeface="Arial" panose="020B0604020202020204" pitchFamily="34" charset="0"/>
              </a:rPr>
              <a:t>de persoon van wie iets is</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Zo verdient hij veel geld. De prijs van de croissant weet ik niet. Ik weet niet hoeveel je moet betalen om zo’n mega grote croissant te eten. Maar ik weet wel dat als iets een trend is, de prijzen </a:t>
            </a:r>
            <a:r>
              <a:rPr lang="nl-NL" sz="2000" b="1" u="sng">
                <a:ea typeface="Times New Roman" panose="02020603050405020304" pitchFamily="18" charset="0"/>
                <a:cs typeface="Arial" panose="020B0604020202020204" pitchFamily="34" charset="0"/>
              </a:rPr>
              <a:t>door het dak gaan</a:t>
            </a:r>
            <a:r>
              <a:rPr lang="nl-NL" sz="2000">
                <a:ea typeface="Times New Roman" panose="02020603050405020304" pitchFamily="18" charset="0"/>
                <a:cs typeface="Arial" panose="020B0604020202020204" pitchFamily="34" charset="0"/>
              </a:rPr>
              <a:t>. Dat </a:t>
            </a:r>
            <a:r>
              <a:rPr lang="nl-NL" sz="2000" b="1" i="1">
                <a:ea typeface="Times New Roman" panose="02020603050405020304" pitchFamily="18" charset="0"/>
                <a:cs typeface="Arial" panose="020B0604020202020204" pitchFamily="34" charset="0"/>
              </a:rPr>
              <a:t>(de prijzen) heel erg omhoog gaan</a:t>
            </a:r>
            <a:r>
              <a:rPr lang="nl-NL" sz="2000">
                <a:ea typeface="Times New Roman" panose="02020603050405020304" pitchFamily="18" charset="0"/>
                <a:cs typeface="Arial" panose="020B0604020202020204" pitchFamily="34" charset="0"/>
              </a:rPr>
              <a:t>. Maar ja, als je heel rijk bent is dat natuurlijk geen probleem. Ik zal voorlopig nog gewoon een croissantje uit de supermarkt moeten eten. Maar die vind ik ook heel erg lekker!</a:t>
            </a: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influencer</a:t>
            </a:r>
          </a:p>
        </p:txBody>
      </p:sp>
      <p:pic>
        <p:nvPicPr>
          <p:cNvPr id="3" name="Afbeelding 2" descr="Afbeelding met computer, Menselijk gezicht, persoon, computer&#10;&#10;Door AI gegenereerde inhoud is mogelijk onjuist.">
            <a:extLst>
              <a:ext uri="{FF2B5EF4-FFF2-40B4-BE49-F238E27FC236}">
                <a16:creationId xmlns:a16="http://schemas.microsoft.com/office/drawing/2014/main" id="{ABF46269-5E5F-C1A5-6EF2-7DF32D2C4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363092"/>
            <a:ext cx="6537684" cy="4131816"/>
          </a:xfrm>
          <a:prstGeom prst="rect">
            <a:avLst/>
          </a:prstGeom>
        </p:spPr>
      </p:pic>
      <p:sp>
        <p:nvSpPr>
          <p:cNvPr id="8" name="Tekstvak 7">
            <a:extLst>
              <a:ext uri="{FF2B5EF4-FFF2-40B4-BE49-F238E27FC236}">
                <a16:creationId xmlns:a16="http://schemas.microsoft.com/office/drawing/2014/main" id="{212F7640-DA17-445D-6140-091ABB8D273B}"/>
              </a:ext>
            </a:extLst>
          </p:cNvPr>
          <p:cNvSpPr txBox="1"/>
          <p:nvPr/>
        </p:nvSpPr>
        <p:spPr>
          <a:xfrm>
            <a:off x="899592" y="5805264"/>
            <a:ext cx="7128792" cy="369332"/>
          </a:xfrm>
          <a:prstGeom prst="rect">
            <a:avLst/>
          </a:prstGeom>
          <a:noFill/>
        </p:spPr>
        <p:txBody>
          <a:bodyPr wrap="square">
            <a:spAutoFit/>
          </a:bodyPr>
          <a:lstStyle/>
          <a:p>
            <a:r>
              <a:rPr lang="nl-NL">
                <a:hlinkClick r:id="rId4"/>
              </a:rPr>
              <a:t>https://www.instagram.com/littlefood.ie/reel/Csi-rafMgj6/</a:t>
            </a:r>
            <a:r>
              <a:rPr lang="nl-NL"/>
              <a:t> </a:t>
            </a:r>
          </a:p>
        </p:txBody>
      </p:sp>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eigenaar</a:t>
            </a:r>
          </a:p>
        </p:txBody>
      </p:sp>
      <p:pic>
        <p:nvPicPr>
          <p:cNvPr id="3" name="Afbeelding 2">
            <a:extLst>
              <a:ext uri="{FF2B5EF4-FFF2-40B4-BE49-F238E27FC236}">
                <a16:creationId xmlns:a16="http://schemas.microsoft.com/office/drawing/2014/main" id="{F2C9F190-96F5-9D07-D706-314F50DB4BE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31840" y="1484783"/>
            <a:ext cx="3240360" cy="5226387"/>
          </a:xfrm>
          <a:prstGeom prst="rect">
            <a:avLst/>
          </a:prstGeom>
        </p:spPr>
      </p:pic>
      <p:sp>
        <p:nvSpPr>
          <p:cNvPr id="4" name="Pijl: rechts 3">
            <a:extLst>
              <a:ext uri="{FF2B5EF4-FFF2-40B4-BE49-F238E27FC236}">
                <a16:creationId xmlns:a16="http://schemas.microsoft.com/office/drawing/2014/main" id="{2ED4A23A-B4A6-5705-1C05-CA65848AB213}"/>
              </a:ext>
            </a:extLst>
          </p:cNvPr>
          <p:cNvSpPr/>
          <p:nvPr/>
        </p:nvSpPr>
        <p:spPr>
          <a:xfrm>
            <a:off x="2339752" y="3454085"/>
            <a:ext cx="792088" cy="5760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046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door het dak gaan</a:t>
            </a:r>
          </a:p>
        </p:txBody>
      </p:sp>
      <p:pic>
        <p:nvPicPr>
          <p:cNvPr id="4" name="Afbeelding 3">
            <a:extLst>
              <a:ext uri="{FF2B5EF4-FFF2-40B4-BE49-F238E27FC236}">
                <a16:creationId xmlns:a16="http://schemas.microsoft.com/office/drawing/2014/main" id="{46132C0D-BD73-8521-5925-A963715D67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5860" y="1556792"/>
            <a:ext cx="7092280" cy="5015061"/>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4421" y="315948"/>
            <a:ext cx="457720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000" b="1">
                <a:solidFill>
                  <a:srgbClr val="387038"/>
                </a:solidFill>
                <a:latin typeface="Century Gothic" panose="020B0502020202020204" pitchFamily="34" charset="0"/>
                <a:ea typeface="Calibri"/>
                <a:cs typeface="Times New Roman"/>
              </a:rPr>
              <a:t>ergens niet omheen kunnen</a:t>
            </a:r>
            <a:endParaRPr lang="nl-NL" sz="4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effectLst/>
                <a:latin typeface="Century Gothic" panose="020B0502020202020204" pitchFamily="34" charset="0"/>
                <a:ea typeface="Calibri"/>
                <a:cs typeface="Times New Roman"/>
              </a:rPr>
              <a:t>voorbijgaan aan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niet kunnen missen of overslaan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Je kunt er niet omheen</a:t>
            </a:r>
            <a:r>
              <a:rPr lang="nl-NL" sz="2400" i="1">
                <a:solidFill>
                  <a:srgbClr val="387038"/>
                </a:solidFill>
                <a:latin typeface="Century Gothic" panose="020B0502020202020204" pitchFamily="34" charset="0"/>
                <a:ea typeface="Calibri"/>
                <a:cs typeface="Times New Roman"/>
              </a:rPr>
              <a:t>; in Dubai is alles groot, duur en sjiek!</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geen aandacht besteden of rekening houden met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liet de kans om meer te leren </a:t>
            </a:r>
            <a:r>
              <a:rPr lang="nl-NL" sz="2400" i="1" u="sng">
                <a:solidFill>
                  <a:srgbClr val="387038"/>
                </a:solidFill>
                <a:latin typeface="Century Gothic" panose="020B0502020202020204" pitchFamily="34" charset="0"/>
                <a:ea typeface="Calibri"/>
                <a:cs typeface="Times New Roman"/>
              </a:rPr>
              <a:t>aan zich voorbij gaan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gebouw, buitenshuis, horizon, Metropoolregio&#10;&#10;Door AI gegenereerde inhoud is mogelijk onjuist.">
            <a:extLst>
              <a:ext uri="{FF2B5EF4-FFF2-40B4-BE49-F238E27FC236}">
                <a16:creationId xmlns:a16="http://schemas.microsoft.com/office/drawing/2014/main" id="{620F901F-BE1D-B2B1-6C4D-3BF56505F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65" y="2642716"/>
            <a:ext cx="3809373" cy="2148487"/>
          </a:xfrm>
          <a:prstGeom prst="rect">
            <a:avLst/>
          </a:prstGeom>
        </p:spPr>
      </p:pic>
      <p:pic>
        <p:nvPicPr>
          <p:cNvPr id="18" name="Afbeelding 17">
            <a:extLst>
              <a:ext uri="{FF2B5EF4-FFF2-40B4-BE49-F238E27FC236}">
                <a16:creationId xmlns:a16="http://schemas.microsoft.com/office/drawing/2014/main" id="{E5673930-9241-9D6E-2599-A56F4A26F7F9}"/>
              </a:ext>
            </a:extLst>
          </p:cNvPr>
          <p:cNvPicPr>
            <a:picLocks noChangeAspect="1"/>
          </p:cNvPicPr>
          <p:nvPr/>
        </p:nvPicPr>
        <p:blipFill>
          <a:blip r:embed="rId4"/>
          <a:stretch>
            <a:fillRect/>
          </a:stretch>
        </p:blipFill>
        <p:spPr>
          <a:xfrm>
            <a:off x="5350301" y="2990978"/>
            <a:ext cx="2695575" cy="1800225"/>
          </a:xfrm>
          <a:prstGeom prst="rect">
            <a:avLst/>
          </a:prstGeom>
        </p:spPr>
      </p:pic>
    </p:spTree>
    <p:extLst>
      <p:ext uri="{BB962C8B-B14F-4D97-AF65-F5344CB8AC3E}">
        <p14:creationId xmlns:p14="http://schemas.microsoft.com/office/powerpoint/2010/main" val="3769880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hip</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ouderwets</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populair, in de mode</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4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In Dubai zijn veel </a:t>
            </a:r>
            <a:r>
              <a:rPr lang="nl-NL" sz="2400" i="1" u="sng">
                <a:solidFill>
                  <a:srgbClr val="387038"/>
                </a:solidFill>
                <a:latin typeface="Century Gothic" panose="020B0502020202020204" pitchFamily="34" charset="0"/>
                <a:ea typeface="Calibri"/>
                <a:cs typeface="Times New Roman"/>
              </a:rPr>
              <a:t>hippe</a:t>
            </a:r>
            <a:r>
              <a:rPr lang="nl-NL" sz="2400" i="1">
                <a:solidFill>
                  <a:srgbClr val="387038"/>
                </a:solidFill>
                <a:latin typeface="Century Gothic" panose="020B0502020202020204" pitchFamily="34" charset="0"/>
                <a:ea typeface="Calibri"/>
                <a:cs typeface="Times New Roman"/>
              </a:rPr>
              <a:t> restaurants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meer van deze tijd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Dit restaurant vind ik erg </a:t>
            </a:r>
            <a:r>
              <a:rPr lang="nl-NL" sz="2400" i="1" u="sng">
                <a:solidFill>
                  <a:srgbClr val="387038"/>
                </a:solidFill>
                <a:latin typeface="Century Gothic" panose="020B0502020202020204" pitchFamily="34" charset="0"/>
                <a:ea typeface="Calibri"/>
                <a:cs typeface="Times New Roman"/>
              </a:rPr>
              <a:t>ouderwets</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meubels, overdekt, gebouw, restaurant&#10;&#10;Door AI gegenereerde inhoud is mogelijk onjuist.">
            <a:extLst>
              <a:ext uri="{FF2B5EF4-FFF2-40B4-BE49-F238E27FC236}">
                <a16:creationId xmlns:a16="http://schemas.microsoft.com/office/drawing/2014/main" id="{66E8FA36-C76B-3BA4-78CA-4C0424887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79" y="2491048"/>
            <a:ext cx="3627533" cy="2502998"/>
          </a:xfrm>
          <a:prstGeom prst="rect">
            <a:avLst/>
          </a:prstGeom>
        </p:spPr>
      </p:pic>
      <p:pic>
        <p:nvPicPr>
          <p:cNvPr id="9" name="Afbeelding 8" descr="Afbeelding met overdekt, meubels, vloer, scène&#10;&#10;Door AI gegenereerde inhoud is mogelijk onjuist.">
            <a:extLst>
              <a:ext uri="{FF2B5EF4-FFF2-40B4-BE49-F238E27FC236}">
                <a16:creationId xmlns:a16="http://schemas.microsoft.com/office/drawing/2014/main" id="{2E073C6B-1B96-D043-7805-FA66B887A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172" y="2499671"/>
            <a:ext cx="3713645" cy="2502996"/>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56827" y="257519"/>
            <a:ext cx="434316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eigenaar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a:solidFill>
                  <a:srgbClr val="387038"/>
                </a:solidFill>
                <a:latin typeface="Century Gothic" panose="020B0502020202020204" pitchFamily="34" charset="0"/>
                <a:ea typeface="Calibri"/>
                <a:cs typeface="Times New Roman"/>
              </a:rPr>
              <a:t>de gebruiker</a:t>
            </a:r>
            <a:endParaRPr lang="nl-NL" sz="52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persoon van wie iets is</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De eigenaar</a:t>
            </a:r>
            <a:r>
              <a:rPr lang="nl-NL" sz="2400" i="1">
                <a:solidFill>
                  <a:srgbClr val="387038"/>
                </a:solidFill>
                <a:latin typeface="Century Gothic" panose="020B0502020202020204" pitchFamily="34" charset="0"/>
                <a:ea typeface="Calibri"/>
                <a:cs typeface="Times New Roman"/>
              </a:rPr>
              <a:t> van dit restaurant is heel blij met de extra klanten!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die iets gebruikt zonder eigenaar te zijn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De gebruiker</a:t>
            </a:r>
            <a:r>
              <a:rPr lang="nl-NL" sz="2400" i="1">
                <a:solidFill>
                  <a:srgbClr val="387038"/>
                </a:solidFill>
                <a:latin typeface="Century Gothic" panose="020B0502020202020204" pitchFamily="34" charset="0"/>
                <a:ea typeface="Calibri"/>
                <a:cs typeface="Times New Roman"/>
              </a:rPr>
              <a:t> van Instagram is blij met de tips.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1226DB0B-4356-12D3-3AB4-E9EFFC00D7C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93517" y="2327735"/>
            <a:ext cx="1724340" cy="2781194"/>
          </a:xfrm>
          <a:prstGeom prst="rect">
            <a:avLst/>
          </a:prstGeom>
        </p:spPr>
      </p:pic>
      <p:sp>
        <p:nvSpPr>
          <p:cNvPr id="8" name="Pijl: rechts 7">
            <a:extLst>
              <a:ext uri="{FF2B5EF4-FFF2-40B4-BE49-F238E27FC236}">
                <a16:creationId xmlns:a16="http://schemas.microsoft.com/office/drawing/2014/main" id="{09C66A6D-D541-0195-ED95-E2E532D5A042}"/>
              </a:ext>
            </a:extLst>
          </p:cNvPr>
          <p:cNvSpPr/>
          <p:nvPr/>
        </p:nvSpPr>
        <p:spPr>
          <a:xfrm>
            <a:off x="1206655" y="3373490"/>
            <a:ext cx="792088" cy="5760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persoon, kleding, buitenshuis, boom&#10;&#10;Door AI gegenereerde inhoud is mogelijk onjuist.">
            <a:extLst>
              <a:ext uri="{FF2B5EF4-FFF2-40B4-BE49-F238E27FC236}">
                <a16:creationId xmlns:a16="http://schemas.microsoft.com/office/drawing/2014/main" id="{DCA8DD29-21C7-340A-C799-61D865E10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650" y="2950275"/>
            <a:ext cx="3231514" cy="2158651"/>
          </a:xfrm>
          <a:prstGeom prst="rect">
            <a:avLst/>
          </a:prstGeom>
        </p:spPr>
      </p:pic>
    </p:spTree>
    <p:extLst>
      <p:ext uri="{BB962C8B-B14F-4D97-AF65-F5344CB8AC3E}">
        <p14:creationId xmlns:p14="http://schemas.microsoft.com/office/powerpoint/2010/main" val="180146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verlangen naar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a</a:t>
            </a:r>
            <a:r>
              <a:rPr lang="nl-NL" sz="5400" b="1">
                <a:solidFill>
                  <a:srgbClr val="387038"/>
                </a:solidFill>
                <a:effectLst/>
                <a:latin typeface="Century Gothic" panose="020B0502020202020204" pitchFamily="34" charset="0"/>
                <a:ea typeface="Calibri"/>
                <a:cs typeface="Times New Roman"/>
              </a:rPr>
              <a:t>fkeer hebben van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wensen, heel graag willen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Zij </a:t>
            </a:r>
            <a:r>
              <a:rPr lang="nl-NL" sz="2400" i="1" u="sng">
                <a:solidFill>
                  <a:srgbClr val="387038"/>
                </a:solidFill>
                <a:effectLst/>
                <a:latin typeface="Century Gothic" panose="020B0502020202020204" pitchFamily="34" charset="0"/>
                <a:ea typeface="Calibri"/>
                <a:cs typeface="Times New Roman"/>
              </a:rPr>
              <a:t>verlangt naar</a:t>
            </a:r>
            <a:r>
              <a:rPr lang="nl-NL" sz="2400" i="1">
                <a:solidFill>
                  <a:srgbClr val="387038"/>
                </a:solidFill>
                <a:effectLst/>
                <a:latin typeface="Century Gothic" panose="020B0502020202020204" pitchFamily="34" charset="0"/>
                <a:ea typeface="Calibri"/>
                <a:cs typeface="Times New Roman"/>
              </a:rPr>
              <a:t> dat nieuwe product.</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heel vervelend of vies vinden en het écht niet willen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heeft een afkeer van</a:t>
            </a:r>
            <a:r>
              <a:rPr lang="nl-NL" sz="2400" i="1">
                <a:solidFill>
                  <a:srgbClr val="387038"/>
                </a:solidFill>
                <a:latin typeface="Century Gothic" panose="020B0502020202020204" pitchFamily="34" charset="0"/>
                <a:ea typeface="Calibri"/>
                <a:cs typeface="Times New Roman"/>
              </a:rPr>
              <a:t> broccoli.</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 name="Groep 1">
            <a:extLst>
              <a:ext uri="{FF2B5EF4-FFF2-40B4-BE49-F238E27FC236}">
                <a16:creationId xmlns:a16="http://schemas.microsoft.com/office/drawing/2014/main" id="{18D6108F-8613-BA6D-94C6-54EF620DC211}"/>
              </a:ext>
            </a:extLst>
          </p:cNvPr>
          <p:cNvGrpSpPr/>
          <p:nvPr/>
        </p:nvGrpSpPr>
        <p:grpSpPr>
          <a:xfrm>
            <a:off x="362651" y="2652765"/>
            <a:ext cx="3926904" cy="2527153"/>
            <a:chOff x="152745" y="1269535"/>
            <a:chExt cx="8665790" cy="5302640"/>
          </a:xfrm>
        </p:grpSpPr>
        <p:pic>
          <p:nvPicPr>
            <p:cNvPr id="8" name="Afbeelding 7" descr="Afbeelding met persoon, kleding, Menselijk gezicht, muur&#10;&#10;Door AI gegenereerde inhoud is mogelijk onjuist.">
              <a:extLst>
                <a:ext uri="{FF2B5EF4-FFF2-40B4-BE49-F238E27FC236}">
                  <a16:creationId xmlns:a16="http://schemas.microsoft.com/office/drawing/2014/main" id="{9378D081-33FE-9270-5451-1C76B6C832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745" y="3404665"/>
              <a:ext cx="5616151" cy="3167510"/>
            </a:xfrm>
            <a:prstGeom prst="rect">
              <a:avLst/>
            </a:prstGeom>
          </p:spPr>
        </p:pic>
        <p:sp>
          <p:nvSpPr>
            <p:cNvPr id="9" name="Gedachtewolkje: wolk 8">
              <a:extLst>
                <a:ext uri="{FF2B5EF4-FFF2-40B4-BE49-F238E27FC236}">
                  <a16:creationId xmlns:a16="http://schemas.microsoft.com/office/drawing/2014/main" id="{1198E796-CC8C-6E8C-68B1-C2026AE27F44}"/>
                </a:ext>
              </a:extLst>
            </p:cNvPr>
            <p:cNvSpPr/>
            <p:nvPr/>
          </p:nvSpPr>
          <p:spPr>
            <a:xfrm rot="1148798">
              <a:off x="5136303" y="1269535"/>
              <a:ext cx="3682232" cy="3183866"/>
            </a:xfrm>
            <a:prstGeom prst="cloudCallout">
              <a:avLst>
                <a:gd name="adj1" fmla="val -67989"/>
                <a:gd name="adj2" fmla="val 51228"/>
              </a:avLst>
            </a:prstGeom>
            <a:blipFill dpi="0" rotWithShape="1">
              <a:blip r:embed="rId4" cstate="screen">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9" name="Afbeelding 18" descr="Afbeelding met persoon, Menselijk gezicht, kleding, glimlach&#10;&#10;Door AI gegenereerde inhoud is mogelijk onjuist.">
            <a:extLst>
              <a:ext uri="{FF2B5EF4-FFF2-40B4-BE49-F238E27FC236}">
                <a16:creationId xmlns:a16="http://schemas.microsoft.com/office/drawing/2014/main" id="{1279F93C-261B-7FE8-1A4E-77FBBDEBC3E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717022" y="2915351"/>
            <a:ext cx="1951322" cy="2513708"/>
          </a:xfrm>
          <a:prstGeom prst="rect">
            <a:avLst/>
          </a:prstGeom>
        </p:spPr>
      </p:pic>
    </p:spTree>
    <p:extLst>
      <p:ext uri="{BB962C8B-B14F-4D97-AF65-F5344CB8AC3E}">
        <p14:creationId xmlns:p14="http://schemas.microsoft.com/office/powerpoint/2010/main" val="3656110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200" b="1">
                <a:solidFill>
                  <a:srgbClr val="387038"/>
                </a:solidFill>
                <a:latin typeface="Century Gothic" panose="020B0502020202020204" pitchFamily="34" charset="0"/>
                <a:ea typeface="Calibri"/>
                <a:cs typeface="Times New Roman"/>
              </a:rPr>
              <a:t>door het dak gaan</a:t>
            </a:r>
            <a:endParaRPr lang="nl-NL" sz="52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69705" y="49094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inzakken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heel erg omhoog gaan (in prijzen)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Ik weet wel dat als iets een trend is, de prijzen </a:t>
            </a:r>
            <a:r>
              <a:rPr lang="nl-NL" sz="2400" i="1" u="sng">
                <a:solidFill>
                  <a:srgbClr val="387038"/>
                </a:solidFill>
                <a:latin typeface="Century Gothic" panose="020B0502020202020204" pitchFamily="34" charset="0"/>
                <a:ea typeface="Calibri"/>
                <a:cs typeface="Times New Roman"/>
              </a:rPr>
              <a:t>door het dak gaan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lager worden</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800">
              <a:latin typeface="Century Gothic" panose="020B0502020202020204" pitchFamily="34" charset="0"/>
              <a:ea typeface="Calibri"/>
              <a:cs typeface="Times New Roman"/>
            </a:endParaRPr>
          </a:p>
          <a:p>
            <a:pPr algn="ctr">
              <a:lnSpc>
                <a:spcPct val="90000"/>
              </a:lnSpc>
            </a:pPr>
            <a:r>
              <a:rPr lang="nl-NL" sz="2400" i="1">
                <a:solidFill>
                  <a:srgbClr val="387038"/>
                </a:solidFill>
                <a:latin typeface="Century Gothic" panose="020B0502020202020204" pitchFamily="34" charset="0"/>
                <a:ea typeface="Calibri"/>
                <a:cs typeface="Times New Roman"/>
              </a:rPr>
              <a:t>De prijzen van speelgoed </a:t>
            </a:r>
            <a:r>
              <a:rPr lang="nl-NL" sz="2400" i="1" u="sng">
                <a:solidFill>
                  <a:srgbClr val="387038"/>
                </a:solidFill>
                <a:latin typeface="Century Gothic" panose="020B0502020202020204" pitchFamily="34" charset="0"/>
                <a:ea typeface="Calibri"/>
                <a:cs typeface="Times New Roman"/>
              </a:rPr>
              <a:t>zakten in</a:t>
            </a:r>
            <a:r>
              <a:rPr lang="nl-NL" sz="2400" i="1">
                <a:solidFill>
                  <a:srgbClr val="387038"/>
                </a:solidFill>
                <a:latin typeface="Century Gothic" panose="020B0502020202020204" pitchFamily="34" charset="0"/>
                <a:ea typeface="Calibri"/>
                <a:cs typeface="Times New Roman"/>
              </a:rPr>
              <a:t> doordat minder kinderen het wilden hebben.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B34FE0E3-8E4C-5E19-29BA-CC2E95AE11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684" y="2586980"/>
            <a:ext cx="3331857" cy="2356008"/>
          </a:xfrm>
          <a:prstGeom prst="rect">
            <a:avLst/>
          </a:prstGeom>
        </p:spPr>
      </p:pic>
      <p:pic>
        <p:nvPicPr>
          <p:cNvPr id="9" name="Afbeelding 8">
            <a:extLst>
              <a:ext uri="{FF2B5EF4-FFF2-40B4-BE49-F238E27FC236}">
                <a16:creationId xmlns:a16="http://schemas.microsoft.com/office/drawing/2014/main" id="{BA8E60FC-B6C7-C729-0466-4AE638927BCE}"/>
              </a:ext>
            </a:extLst>
          </p:cNvPr>
          <p:cNvPicPr>
            <a:picLocks noChangeAspect="1"/>
          </p:cNvPicPr>
          <p:nvPr/>
        </p:nvPicPr>
        <p:blipFill>
          <a:blip r:embed="rId4" cstate="screen">
            <a:extLst>
              <a:ext uri="{28A0092B-C50C-407E-A947-70E740481C1C}">
                <a14:useLocalDpi xmlns:a14="http://schemas.microsoft.com/office/drawing/2010/main"/>
              </a:ext>
            </a:extLst>
          </a:blip>
          <a:srcRect r="-235"/>
          <a:stretch/>
        </p:blipFill>
        <p:spPr>
          <a:xfrm>
            <a:off x="5355772" y="2491792"/>
            <a:ext cx="2962951" cy="2381409"/>
          </a:xfrm>
          <a:prstGeom prst="rect">
            <a:avLst/>
          </a:prstGeom>
        </p:spPr>
      </p:pic>
    </p:spTree>
    <p:extLst>
      <p:ext uri="{BB962C8B-B14F-4D97-AF65-F5344CB8AC3E}">
        <p14:creationId xmlns:p14="http://schemas.microsoft.com/office/powerpoint/2010/main" val="1647614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021226" y="36195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913585" y="343043"/>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influencer</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431522" y="3032954"/>
            <a:ext cx="2620197" cy="94174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5579" y="3165335"/>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mode-</a:t>
            </a:r>
            <a:r>
              <a:rPr lang="nl-NL" sz="3600" err="1">
                <a:latin typeface="Century Gothic" panose="020B0502020202020204" pitchFamily="34" charset="0"/>
                <a:ea typeface="Calibri"/>
                <a:cs typeface="Times New Roman"/>
              </a:rPr>
              <a:t>influencer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94174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59305" y="3141769"/>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reis-</a:t>
            </a:r>
            <a:r>
              <a:rPr lang="nl-NL" sz="3600" err="1">
                <a:latin typeface="Century Gothic" panose="020B0502020202020204" pitchFamily="34" charset="0"/>
                <a:ea typeface="Calibri"/>
                <a:cs typeface="Times New Roman"/>
              </a:rPr>
              <a:t>influencer</a:t>
            </a:r>
            <a:endParaRPr lang="nl-NL" sz="3600">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32956"/>
            <a:ext cx="2762217" cy="96379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57306" y="3138104"/>
            <a:ext cx="308482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voeding-</a:t>
            </a:r>
            <a:r>
              <a:rPr lang="nl-NL" sz="3600" err="1">
                <a:latin typeface="Century Gothic" panose="020B0502020202020204" pitchFamily="34" charset="0"/>
                <a:ea typeface="Calibri"/>
                <a:cs typeface="Times New Roman"/>
              </a:rPr>
              <a:t>influencer</a:t>
            </a:r>
            <a:endParaRPr lang="nl-NL" sz="3600">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5580112" y="343043"/>
            <a:ext cx="3287699" cy="231461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564456" y="421405"/>
            <a:ext cx="33534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iemand die heel populair is op de sociale media en daardoor invloed heeft op hoe mensen denken en eruitzien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computer, Menselijk gezicht, persoon, computer&#10;&#10;Door AI gegenereerde inhoud is mogelijk onjuist.">
            <a:extLst>
              <a:ext uri="{FF2B5EF4-FFF2-40B4-BE49-F238E27FC236}">
                <a16:creationId xmlns:a16="http://schemas.microsoft.com/office/drawing/2014/main" id="{2E5688B8-D41D-BC4B-328A-54F6190F5C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579" y="1325635"/>
            <a:ext cx="1705626" cy="1077956"/>
          </a:xfrm>
          <a:prstGeom prst="rect">
            <a:avLst/>
          </a:prstGeom>
        </p:spPr>
      </p:pic>
      <p:pic>
        <p:nvPicPr>
          <p:cNvPr id="22" name="Afbeelding 21" descr="Afbeelding met persoon, Menselijk gezicht, camera, voedsel&#10;&#10;Door AI gegenereerde inhoud is mogelijk onjuist.">
            <a:extLst>
              <a:ext uri="{FF2B5EF4-FFF2-40B4-BE49-F238E27FC236}">
                <a16:creationId xmlns:a16="http://schemas.microsoft.com/office/drawing/2014/main" id="{CFF97A87-F43F-21C1-BAE0-11FBB302D6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54137" y="4098177"/>
            <a:ext cx="2709159" cy="1809718"/>
          </a:xfrm>
          <a:prstGeom prst="rect">
            <a:avLst/>
          </a:prstGeom>
        </p:spPr>
      </p:pic>
      <p:pic>
        <p:nvPicPr>
          <p:cNvPr id="24" name="Afbeelding 23" descr="Afbeelding met persoon, Menselijk gezicht, kleding, boom&#10;&#10;Door AI gegenereerde inhoud is mogelijk onjuist.">
            <a:extLst>
              <a:ext uri="{FF2B5EF4-FFF2-40B4-BE49-F238E27FC236}">
                <a16:creationId xmlns:a16="http://schemas.microsoft.com/office/drawing/2014/main" id="{6417BF34-DD3A-21CA-7EAC-C5FB826572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25198" y="4095219"/>
            <a:ext cx="2524618" cy="1812676"/>
          </a:xfrm>
          <a:prstGeom prst="rect">
            <a:avLst/>
          </a:prstGeom>
        </p:spPr>
      </p:pic>
      <p:pic>
        <p:nvPicPr>
          <p:cNvPr id="26" name="Afbeelding 25" descr="Afbeelding met overdekt, kleding, spiegel, kerstboom&#10;&#10;Door AI gegenereerde inhoud is mogelijk onjuist.">
            <a:extLst>
              <a:ext uri="{FF2B5EF4-FFF2-40B4-BE49-F238E27FC236}">
                <a16:creationId xmlns:a16="http://schemas.microsoft.com/office/drawing/2014/main" id="{432769A1-D631-333B-ED3E-67AC34F5C20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1522" y="4185729"/>
            <a:ext cx="2620197" cy="1383464"/>
          </a:xfrm>
          <a:prstGeom prst="rect">
            <a:avLst/>
          </a:prstGeom>
        </p:spPr>
      </p:pic>
    </p:spTree>
    <p:extLst>
      <p:ext uri="{BB962C8B-B14F-4D97-AF65-F5344CB8AC3E}">
        <p14:creationId xmlns:p14="http://schemas.microsoft.com/office/powerpoint/2010/main" val="8853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13 – 25 maart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730038" y="4584421"/>
            <a:ext cx="4157179" cy="7349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659121" y="4736318"/>
            <a:ext cx="430438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latin typeface="Century Gothic" panose="020B0502020202020204" pitchFamily="34" charset="0"/>
                <a:ea typeface="Calibri"/>
                <a:cs typeface="Times New Roman"/>
              </a:rPr>
              <a:t>het product</a:t>
            </a:r>
            <a:endParaRPr lang="nl-NL" sz="5400" b="1">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973465" y="1625956"/>
            <a:ext cx="2934126" cy="64495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6269831" y="1718539"/>
            <a:ext cx="263482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bedrijf</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70066" y="4442987"/>
            <a:ext cx="3148251" cy="6845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70203" y="4607153"/>
            <a:ext cx="325442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zakendoen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5494201" y="2531280"/>
            <a:ext cx="1632881" cy="203900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a:stCxn id="18" idx="1"/>
          </p:cNvCxnSpPr>
          <p:nvPr/>
        </p:nvCxnSpPr>
        <p:spPr>
          <a:xfrm flipH="1">
            <a:off x="3977022" y="1948436"/>
            <a:ext cx="1996443" cy="57335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27730" y="2509914"/>
            <a:ext cx="532438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91724" y="2456518"/>
            <a:ext cx="570441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ondernemer</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56071" y="3370516"/>
            <a:ext cx="5804232" cy="5206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61274" y="3471419"/>
            <a:ext cx="5704412" cy="47829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iemand met een eigen bedrijf</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791601" y="3907076"/>
            <a:ext cx="786512" cy="52979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7" name="Text Box 14">
            <a:extLst>
              <a:ext uri="{FF2B5EF4-FFF2-40B4-BE49-F238E27FC236}">
                <a16:creationId xmlns:a16="http://schemas.microsoft.com/office/drawing/2014/main" id="{0062EFEE-98FC-586D-E037-64EE5629DF16}"/>
              </a:ext>
            </a:extLst>
          </p:cNvPr>
          <p:cNvSpPr txBox="1"/>
          <p:nvPr/>
        </p:nvSpPr>
        <p:spPr>
          <a:xfrm>
            <a:off x="4730038" y="5338583"/>
            <a:ext cx="4174614" cy="96691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6" name="Tekstvak 2">
            <a:extLst>
              <a:ext uri="{FF2B5EF4-FFF2-40B4-BE49-F238E27FC236}">
                <a16:creationId xmlns:a16="http://schemas.microsoft.com/office/drawing/2014/main" id="{0A9AB4D0-6CB4-C41B-0943-AD07E77316D4}"/>
              </a:ext>
            </a:extLst>
          </p:cNvPr>
          <p:cNvSpPr txBox="1">
            <a:spLocks noChangeArrowheads="1"/>
          </p:cNvSpPr>
          <p:nvPr/>
        </p:nvSpPr>
        <p:spPr bwMode="auto">
          <a:xfrm>
            <a:off x="4730038" y="5376956"/>
            <a:ext cx="4304384" cy="47829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iets dat gemaakt is of op het land gegroeid is en verkocht</a:t>
            </a:r>
            <a:endParaRPr lang="nl-NL" sz="1100">
              <a:effectLst/>
              <a:latin typeface="Century Gothic" panose="020B0502020202020204" pitchFamily="34" charset="0"/>
              <a:ea typeface="Calibri"/>
              <a:cs typeface="Times New Roman"/>
            </a:endParaRPr>
          </a:p>
        </p:txBody>
      </p:sp>
      <p:pic>
        <p:nvPicPr>
          <p:cNvPr id="41" name="Afbeelding 40" descr="Afbeelding met persoon, Formele kleding, kleding, stropdas&#10;&#10;Automatisch gegenereerde beschrijving">
            <a:extLst>
              <a:ext uri="{FF2B5EF4-FFF2-40B4-BE49-F238E27FC236}">
                <a16:creationId xmlns:a16="http://schemas.microsoft.com/office/drawing/2014/main" id="{CECEE02F-B2F9-7B6E-6E8B-C32C8CCE43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296" y="5217089"/>
            <a:ext cx="1563483" cy="1044407"/>
          </a:xfrm>
          <a:prstGeom prst="rect">
            <a:avLst/>
          </a:prstGeom>
        </p:spPr>
      </p:pic>
      <p:pic>
        <p:nvPicPr>
          <p:cNvPr id="17" name="Afbeelding 16" descr="Afbeelding met kleding, persoon, tekst, Menselijk gezicht&#10;&#10;Door AI gegenereerde inhoud is mogelijk onjuist.">
            <a:extLst>
              <a:ext uri="{FF2B5EF4-FFF2-40B4-BE49-F238E27FC236}">
                <a16:creationId xmlns:a16="http://schemas.microsoft.com/office/drawing/2014/main" id="{563C81FB-AA95-40B0-D938-7CC27D78D9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847" y="462555"/>
            <a:ext cx="2909447" cy="1943511"/>
          </a:xfrm>
          <a:prstGeom prst="rect">
            <a:avLst/>
          </a:prstGeom>
        </p:spPr>
      </p:pic>
      <p:pic>
        <p:nvPicPr>
          <p:cNvPr id="24" name="Afbeelding 23">
            <a:extLst>
              <a:ext uri="{FF2B5EF4-FFF2-40B4-BE49-F238E27FC236}">
                <a16:creationId xmlns:a16="http://schemas.microsoft.com/office/drawing/2014/main" id="{3584AB8A-3800-9E43-7E86-7E328B90B5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91068" y="352737"/>
            <a:ext cx="2280938" cy="1242850"/>
          </a:xfrm>
          <a:prstGeom prst="rect">
            <a:avLst/>
          </a:prstGeom>
        </p:spPr>
      </p:pic>
      <p:pic>
        <p:nvPicPr>
          <p:cNvPr id="23" name="Afbeelding 22" descr="Afbeelding met persoon, croissant, voedsel, brood&#10;&#10;Door AI gegenereerde inhoud is mogelijk onjuist.">
            <a:extLst>
              <a:ext uri="{FF2B5EF4-FFF2-40B4-BE49-F238E27FC236}">
                <a16:creationId xmlns:a16="http://schemas.microsoft.com/office/drawing/2014/main" id="{B8655461-2749-0B0E-81C4-C1DFF0F9A5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22150" y="2930278"/>
            <a:ext cx="1560576" cy="1560576"/>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458705" y="3660889"/>
            <a:ext cx="809342" cy="82300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5457121" y="2639682"/>
            <a:ext cx="2318159" cy="141565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4320383" y="1225719"/>
            <a:ext cx="1167134" cy="127393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553210" y="3939642"/>
            <a:ext cx="3055319" cy="89005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719478" y="4005267"/>
            <a:ext cx="278740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supergrote croissants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289536" y="414619"/>
            <a:ext cx="2934126" cy="9572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221526" y="513308"/>
            <a:ext cx="304037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gescheurde broeken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77275" y="3962936"/>
            <a:ext cx="3359848" cy="89005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63713" y="4045763"/>
            <a:ext cx="337457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volle wenkbrauwen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2249726" y="2119656"/>
            <a:ext cx="3672985" cy="8929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023634" y="2055679"/>
            <a:ext cx="409661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latin typeface="Century Gothic" panose="020B0502020202020204" pitchFamily="34" charset="0"/>
                <a:ea typeface="Calibri"/>
                <a:cs typeface="Times New Roman"/>
              </a:rPr>
              <a:t>de trend</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410638" y="2990513"/>
            <a:ext cx="5886130" cy="75397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421564" y="3081841"/>
            <a:ext cx="5704412" cy="47829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iets wat in de mode is, iets wat ineens veel aandacht krijgt</a:t>
            </a:r>
            <a:endParaRPr lang="nl-NL" sz="1100">
              <a:effectLst/>
              <a:latin typeface="Century Gothic" panose="020B0502020202020204" pitchFamily="34" charset="0"/>
              <a:ea typeface="Calibri"/>
              <a:cs typeface="Times New Roman"/>
            </a:endParaRPr>
          </a:p>
        </p:txBody>
      </p:sp>
      <p:pic>
        <p:nvPicPr>
          <p:cNvPr id="24" name="Afbeelding 23" descr="Afbeelding met croissant, voedsel, brood, overdekt&#10;&#10;Door AI gegenereerde inhoud is mogelijk onjuist.">
            <a:extLst>
              <a:ext uri="{FF2B5EF4-FFF2-40B4-BE49-F238E27FC236}">
                <a16:creationId xmlns:a16="http://schemas.microsoft.com/office/drawing/2014/main" id="{F8BBB31A-ECD9-FA94-14FB-57CA19B190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5411" y="4874675"/>
            <a:ext cx="1431565" cy="1431565"/>
          </a:xfrm>
          <a:prstGeom prst="rect">
            <a:avLst/>
          </a:prstGeom>
        </p:spPr>
      </p:pic>
      <p:pic>
        <p:nvPicPr>
          <p:cNvPr id="26" name="Afbeelding 25">
            <a:extLst>
              <a:ext uri="{FF2B5EF4-FFF2-40B4-BE49-F238E27FC236}">
                <a16:creationId xmlns:a16="http://schemas.microsoft.com/office/drawing/2014/main" id="{10D60C18-5996-A1B5-F835-1BBE303CDE2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27131" y="364231"/>
            <a:ext cx="2824177" cy="1677624"/>
          </a:xfrm>
          <a:prstGeom prst="rect">
            <a:avLst/>
          </a:prstGeom>
        </p:spPr>
      </p:pic>
      <p:pic>
        <p:nvPicPr>
          <p:cNvPr id="17" name="Afbeelding 16" descr="Afbeelding met dragen, tandenborstel, toiletbenodigdheden, sluiten&#10;&#10;Automatisch gegenereerde beschrijving">
            <a:extLst>
              <a:ext uri="{FF2B5EF4-FFF2-40B4-BE49-F238E27FC236}">
                <a16:creationId xmlns:a16="http://schemas.microsoft.com/office/drawing/2014/main" id="{FCAC01E1-158C-D705-787C-5537C60C69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1352" y="4984412"/>
            <a:ext cx="2497114" cy="1159598"/>
          </a:xfrm>
          <a:prstGeom prst="rect">
            <a:avLst/>
          </a:prstGeom>
        </p:spPr>
      </p:pic>
      <p:cxnSp>
        <p:nvCxnSpPr>
          <p:cNvPr id="28" name="Rechte verbindingslijn met pijl 27">
            <a:extLst>
              <a:ext uri="{FF2B5EF4-FFF2-40B4-BE49-F238E27FC236}">
                <a16:creationId xmlns:a16="http://schemas.microsoft.com/office/drawing/2014/main" id="{A31A89F4-54C1-C452-6F77-B86EA94059AC}"/>
              </a:ext>
            </a:extLst>
          </p:cNvPr>
          <p:cNvCxnSpPr>
            <a:cxnSpLocks/>
          </p:cNvCxnSpPr>
          <p:nvPr/>
        </p:nvCxnSpPr>
        <p:spPr>
          <a:xfrm flipH="1">
            <a:off x="1755046" y="476672"/>
            <a:ext cx="695708" cy="365892"/>
          </a:xfrm>
          <a:prstGeom prst="straightConnector1">
            <a:avLst/>
          </a:prstGeom>
          <a:ln w="76200">
            <a:solidFill>
              <a:srgbClr val="00B050"/>
            </a:solidFill>
            <a:tailEnd type="triangle"/>
          </a:ln>
        </p:spPr>
        <p:style>
          <a:lnRef idx="1">
            <a:schemeClr val="dk1"/>
          </a:lnRef>
          <a:fillRef idx="0">
            <a:schemeClr val="dk1"/>
          </a:fillRef>
          <a:effectRef idx="0">
            <a:schemeClr val="dk1"/>
          </a:effectRef>
          <a:fontRef idx="minor">
            <a:schemeClr val="tx1"/>
          </a:fontRef>
        </p:style>
      </p:cxnSp>
      <p:pic>
        <p:nvPicPr>
          <p:cNvPr id="31" name="Afbeelding 30" descr="Afbeelding met lucht, buiten, persoon, broek&#10;&#10;Automatisch gegenereerde beschrijving">
            <a:extLst>
              <a:ext uri="{FF2B5EF4-FFF2-40B4-BE49-F238E27FC236}">
                <a16:creationId xmlns:a16="http://schemas.microsoft.com/office/drawing/2014/main" id="{C1E55FAF-0F94-F845-FCD0-DAE4FC7C826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5956" r="28111"/>
          <a:stretch/>
        </p:blipFill>
        <p:spPr>
          <a:xfrm>
            <a:off x="7315697" y="420230"/>
            <a:ext cx="1504775" cy="2096659"/>
          </a:xfrm>
          <a:prstGeom prst="rect">
            <a:avLst/>
          </a:prstGeom>
        </p:spPr>
      </p:pic>
    </p:spTree>
    <p:extLst>
      <p:ext uri="{BB962C8B-B14F-4D97-AF65-F5344CB8AC3E}">
        <p14:creationId xmlns:p14="http://schemas.microsoft.com/office/powerpoint/2010/main" val="2440793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458705" y="2924944"/>
            <a:ext cx="745143" cy="98288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5160455" y="2625615"/>
            <a:ext cx="987087" cy="296858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4320383" y="1059578"/>
            <a:ext cx="1399095" cy="144008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1531388" y="5608264"/>
            <a:ext cx="7289085" cy="6290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1531388" y="5724945"/>
            <a:ext cx="740233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worteltjes </a:t>
            </a:r>
            <a:r>
              <a:rPr lang="nl-NL" sz="3600">
                <a:latin typeface="Century Gothic" panose="020B0502020202020204" pitchFamily="34" charset="0"/>
                <a:ea typeface="Calibri"/>
                <a:cs typeface="Times New Roman"/>
                <a:sym typeface="Wingdings" panose="05000000000000000000" pitchFamily="2" charset="2"/>
              </a:rPr>
              <a:t> goed voor je ogen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748135" y="436397"/>
            <a:ext cx="5040560" cy="6379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748135" y="535085"/>
            <a:ext cx="504056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err="1">
                <a:latin typeface="Century Gothic" panose="020B0502020202020204" pitchFamily="34" charset="0"/>
                <a:ea typeface="Calibri"/>
                <a:cs typeface="Times New Roman"/>
              </a:rPr>
              <a:t>Enzo</a:t>
            </a:r>
            <a:r>
              <a:rPr lang="nl-NL" sz="3600">
                <a:latin typeface="Century Gothic" panose="020B0502020202020204" pitchFamily="34" charset="0"/>
                <a:ea typeface="Calibri"/>
                <a:cs typeface="Times New Roman"/>
              </a:rPr>
              <a:t> Knol </a:t>
            </a:r>
            <a:r>
              <a:rPr lang="nl-NL" sz="3600">
                <a:latin typeface="Century Gothic" panose="020B0502020202020204" pitchFamily="34" charset="0"/>
                <a:ea typeface="Calibri"/>
                <a:cs typeface="Times New Roman"/>
                <a:sym typeface="Wingdings" panose="05000000000000000000" pitchFamily="2" charset="2"/>
              </a:rPr>
              <a:t> vlogger</a:t>
            </a:r>
            <a:endParaRPr lang="nl-NL" sz="3600">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447134" y="3584229"/>
            <a:ext cx="4788820" cy="6290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95536" y="3731898"/>
            <a:ext cx="484041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Dubai </a:t>
            </a:r>
            <a:r>
              <a:rPr lang="nl-NL" sz="3600">
                <a:latin typeface="Century Gothic" panose="020B0502020202020204" pitchFamily="34" charset="0"/>
                <a:ea typeface="Calibri"/>
                <a:cs typeface="Times New Roman"/>
                <a:sym typeface="Wingdings" panose="05000000000000000000" pitchFamily="2" charset="2"/>
              </a:rPr>
              <a:t> alles is duur</a:t>
            </a:r>
            <a:endParaRPr lang="nl-NL" sz="3600">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467544" y="1584196"/>
            <a:ext cx="6949919" cy="8929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559262" y="1507829"/>
            <a:ext cx="6742851"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latin typeface="Century Gothic" panose="020B0502020202020204" pitchFamily="34" charset="0"/>
                <a:ea typeface="Calibri"/>
                <a:cs typeface="Times New Roman"/>
              </a:rPr>
              <a:t>b</a:t>
            </a:r>
            <a:r>
              <a:rPr lang="nl-NL" sz="6000" b="1">
                <a:effectLst/>
                <a:latin typeface="Century Gothic" panose="020B0502020202020204" pitchFamily="34" charset="0"/>
                <a:ea typeface="Calibri"/>
                <a:cs typeface="Times New Roman"/>
              </a:rPr>
              <a:t>ekend staan als</a:t>
            </a:r>
          </a:p>
        </p:txBody>
      </p:sp>
      <p:sp>
        <p:nvSpPr>
          <p:cNvPr id="10" name="Text Box 14">
            <a:extLst>
              <a:ext uri="{FF2B5EF4-FFF2-40B4-BE49-F238E27FC236}">
                <a16:creationId xmlns:a16="http://schemas.microsoft.com/office/drawing/2014/main" id="{B37FADB8-F5A5-F448-15A7-6A630939BCDC}"/>
              </a:ext>
            </a:extLst>
          </p:cNvPr>
          <p:cNvSpPr txBox="1"/>
          <p:nvPr/>
        </p:nvSpPr>
        <p:spPr>
          <a:xfrm>
            <a:off x="685447" y="2477160"/>
            <a:ext cx="6316399" cy="51979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690650" y="2590666"/>
            <a:ext cx="6316399" cy="47829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door veel mensen gekend zijn als</a:t>
            </a:r>
            <a:endParaRPr lang="nl-NL" sz="1100">
              <a:effectLst/>
              <a:latin typeface="Century Gothic" panose="020B0502020202020204" pitchFamily="34" charset="0"/>
              <a:ea typeface="Calibri"/>
              <a:cs typeface="Times New Roman"/>
            </a:endParaRPr>
          </a:p>
        </p:txBody>
      </p:sp>
      <p:grpSp>
        <p:nvGrpSpPr>
          <p:cNvPr id="26" name="Groep 25">
            <a:extLst>
              <a:ext uri="{FF2B5EF4-FFF2-40B4-BE49-F238E27FC236}">
                <a16:creationId xmlns:a16="http://schemas.microsoft.com/office/drawing/2014/main" id="{4310AFFE-8A34-4E6C-5E43-7BFE24FB3769}"/>
              </a:ext>
            </a:extLst>
          </p:cNvPr>
          <p:cNvGrpSpPr/>
          <p:nvPr/>
        </p:nvGrpSpPr>
        <p:grpSpPr>
          <a:xfrm>
            <a:off x="669565" y="4304765"/>
            <a:ext cx="2780186" cy="807194"/>
            <a:chOff x="639686" y="3954988"/>
            <a:chExt cx="8180786" cy="2375195"/>
          </a:xfrm>
        </p:grpSpPr>
        <p:pic>
          <p:nvPicPr>
            <p:cNvPr id="28" name="Afbeelding 27">
              <a:extLst>
                <a:ext uri="{FF2B5EF4-FFF2-40B4-BE49-F238E27FC236}">
                  <a16:creationId xmlns:a16="http://schemas.microsoft.com/office/drawing/2014/main" id="{56E5D6A2-49D6-0133-A59A-ABC37EB9A1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5344" y="4085269"/>
              <a:ext cx="3975128" cy="2138619"/>
            </a:xfrm>
            <a:prstGeom prst="rect">
              <a:avLst/>
            </a:prstGeom>
          </p:spPr>
        </p:pic>
        <p:pic>
          <p:nvPicPr>
            <p:cNvPr id="30" name="Afbeelding 29" descr="Afbeelding met gebouw, buitenshuis, horizon, Metropoolregio&#10;&#10;Door AI gegenereerde inhoud is mogelijk onjuist.">
              <a:extLst>
                <a:ext uri="{FF2B5EF4-FFF2-40B4-BE49-F238E27FC236}">
                  <a16:creationId xmlns:a16="http://schemas.microsoft.com/office/drawing/2014/main" id="{317129B5-7ECA-8090-C905-27B56A8F1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686" y="3954988"/>
              <a:ext cx="4211339" cy="2375195"/>
            </a:xfrm>
            <a:prstGeom prst="rect">
              <a:avLst/>
            </a:prstGeom>
          </p:spPr>
        </p:pic>
        <p:pic>
          <p:nvPicPr>
            <p:cNvPr id="33" name="Afbeelding 32" descr="Afbeelding met buitenshuis, persoon, voertuig, kleding&#10;&#10;Door AI gegenereerde inhoud is mogelijk onjuist.">
              <a:extLst>
                <a:ext uri="{FF2B5EF4-FFF2-40B4-BE49-F238E27FC236}">
                  <a16:creationId xmlns:a16="http://schemas.microsoft.com/office/drawing/2014/main" id="{9B20B0FE-8781-00DE-5582-10CDD695DB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9510" y="3961398"/>
              <a:ext cx="2024171" cy="1348098"/>
            </a:xfrm>
            <a:prstGeom prst="rect">
              <a:avLst/>
            </a:prstGeom>
          </p:spPr>
        </p:pic>
      </p:grpSp>
      <p:pic>
        <p:nvPicPr>
          <p:cNvPr id="35" name="Afbeelding 34" descr="Afbeelding met kleding, persoon, person, Menselijk gezicht&#10;&#10;Door AI gegenereerde inhoud is mogelijk onjuist.">
            <a:extLst>
              <a:ext uri="{FF2B5EF4-FFF2-40B4-BE49-F238E27FC236}">
                <a16:creationId xmlns:a16="http://schemas.microsoft.com/office/drawing/2014/main" id="{BC1645AE-3437-2943-A2A7-D3D7F50C2572}"/>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rcRect/>
          <a:stretch/>
        </p:blipFill>
        <p:spPr>
          <a:xfrm>
            <a:off x="2622398" y="334062"/>
            <a:ext cx="1034878" cy="1151629"/>
          </a:xfrm>
          <a:prstGeom prst="rect">
            <a:avLst/>
          </a:prstGeom>
        </p:spPr>
      </p:pic>
      <p:pic>
        <p:nvPicPr>
          <p:cNvPr id="37" name="Afbeelding 36" descr="Afbeelding met Menselijk gezicht, persoon, bril, tekst&#10;&#10;Door AI gegenereerde inhoud is mogelijk onjuist.">
            <a:extLst>
              <a:ext uri="{FF2B5EF4-FFF2-40B4-BE49-F238E27FC236}">
                <a16:creationId xmlns:a16="http://schemas.microsoft.com/office/drawing/2014/main" id="{828833F9-8A21-8FD2-0319-44A15E38DFD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72521" y="4491689"/>
            <a:ext cx="1860902" cy="1049549"/>
          </a:xfrm>
          <a:prstGeom prst="rect">
            <a:avLst/>
          </a:prstGeom>
        </p:spPr>
      </p:pic>
    </p:spTree>
    <p:extLst>
      <p:ext uri="{BB962C8B-B14F-4D97-AF65-F5344CB8AC3E}">
        <p14:creationId xmlns:p14="http://schemas.microsoft.com/office/powerpoint/2010/main" val="150202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ergens niet omheen kunnen</a:t>
            </a:r>
          </a:p>
        </p:txBody>
      </p:sp>
      <p:pic>
        <p:nvPicPr>
          <p:cNvPr id="3" name="Afbeelding 2" descr="Afbeelding met gebouw, buitenshuis, horizon, Metropoolregio&#10;&#10;Door AI gegenereerde inhoud is mogelijk onjuist.">
            <a:extLst>
              <a:ext uri="{FF2B5EF4-FFF2-40B4-BE49-F238E27FC236}">
                <a16:creationId xmlns:a16="http://schemas.microsoft.com/office/drawing/2014/main" id="{9C49AA7E-E27E-E29B-D486-40934C7C6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09" y="2402639"/>
            <a:ext cx="7522070" cy="4242448"/>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bekendstaan als</a:t>
            </a:r>
          </a:p>
        </p:txBody>
      </p:sp>
      <p:pic>
        <p:nvPicPr>
          <p:cNvPr id="5" name="Afbeelding 4">
            <a:extLst>
              <a:ext uri="{FF2B5EF4-FFF2-40B4-BE49-F238E27FC236}">
                <a16:creationId xmlns:a16="http://schemas.microsoft.com/office/drawing/2014/main" id="{4C8B1332-7A09-B41B-51FB-D3B3D09FC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61" y="2521423"/>
            <a:ext cx="8001607" cy="4304865"/>
          </a:xfrm>
          <a:prstGeom prst="rect">
            <a:avLst/>
          </a:prstGeom>
        </p:spPr>
      </p:pic>
      <p:pic>
        <p:nvPicPr>
          <p:cNvPr id="3" name="Afbeelding 2" descr="Afbeelding met buitenshuis, persoon, voertuig, kleding&#10;&#10;Door AI gegenereerde inhoud is mogelijk onjuist.">
            <a:extLst>
              <a:ext uri="{FF2B5EF4-FFF2-40B4-BE49-F238E27FC236}">
                <a16:creationId xmlns:a16="http://schemas.microsoft.com/office/drawing/2014/main" id="{887FAE9D-32A7-A3B8-16FE-6E4316448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556792"/>
            <a:ext cx="4968552" cy="330905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ondernemer</a:t>
            </a:r>
          </a:p>
        </p:txBody>
      </p:sp>
      <p:pic>
        <p:nvPicPr>
          <p:cNvPr id="6" name="Afbeelding 5" descr="Afbeelding met kleding, persoon, tekst, Menselijk gezicht&#10;&#10;Door AI gegenereerde inhoud is mogelijk onjuist.">
            <a:extLst>
              <a:ext uri="{FF2B5EF4-FFF2-40B4-BE49-F238E27FC236}">
                <a16:creationId xmlns:a16="http://schemas.microsoft.com/office/drawing/2014/main" id="{4ACA2459-E7AE-C11C-D7FD-00AB4B8CB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28" y="1340768"/>
            <a:ext cx="7653543" cy="5112568"/>
          </a:xfrm>
          <a:prstGeom prst="rect">
            <a:avLst/>
          </a:prstGeom>
        </p:spPr>
      </p:pic>
    </p:spTree>
    <p:extLst>
      <p:ext uri="{BB962C8B-B14F-4D97-AF65-F5344CB8AC3E}">
        <p14:creationId xmlns:p14="http://schemas.microsoft.com/office/powerpoint/2010/main" val="64758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product</a:t>
            </a:r>
          </a:p>
        </p:txBody>
      </p:sp>
      <p:pic>
        <p:nvPicPr>
          <p:cNvPr id="3" name="Afbeelding 2" descr="Afbeelding met persoon, Menselijk gezicht, kleding, glimlach&#10;&#10;Door AI gegenereerde inhoud is mogelijk onjuist.">
            <a:extLst>
              <a:ext uri="{FF2B5EF4-FFF2-40B4-BE49-F238E27FC236}">
                <a16:creationId xmlns:a16="http://schemas.microsoft.com/office/drawing/2014/main" id="{EC9216D8-5408-FC28-D9A7-FFBCED01E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448383"/>
            <a:ext cx="5100768" cy="5100768"/>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verlangen naar</a:t>
            </a:r>
          </a:p>
        </p:txBody>
      </p:sp>
      <p:grpSp>
        <p:nvGrpSpPr>
          <p:cNvPr id="8" name="Groep 7">
            <a:extLst>
              <a:ext uri="{FF2B5EF4-FFF2-40B4-BE49-F238E27FC236}">
                <a16:creationId xmlns:a16="http://schemas.microsoft.com/office/drawing/2014/main" id="{6B89DDF3-AF0A-B1C1-4836-0D36B3D2D59D}"/>
              </a:ext>
            </a:extLst>
          </p:cNvPr>
          <p:cNvGrpSpPr/>
          <p:nvPr/>
        </p:nvGrpSpPr>
        <p:grpSpPr>
          <a:xfrm>
            <a:off x="152745" y="1269535"/>
            <a:ext cx="8665790" cy="5302640"/>
            <a:chOff x="152745" y="1269535"/>
            <a:chExt cx="8665790" cy="5302640"/>
          </a:xfrm>
        </p:grpSpPr>
        <p:pic>
          <p:nvPicPr>
            <p:cNvPr id="4" name="Afbeelding 3" descr="Afbeelding met persoon, kleding, Menselijk gezicht, muur&#10;&#10;Door AI gegenereerde inhoud is mogelijk onjuist.">
              <a:extLst>
                <a:ext uri="{FF2B5EF4-FFF2-40B4-BE49-F238E27FC236}">
                  <a16:creationId xmlns:a16="http://schemas.microsoft.com/office/drawing/2014/main" id="{2A62A46F-9E9A-4441-C225-04271D247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45" y="3404665"/>
              <a:ext cx="5616151" cy="3167510"/>
            </a:xfrm>
            <a:prstGeom prst="rect">
              <a:avLst/>
            </a:prstGeom>
          </p:spPr>
        </p:pic>
        <p:sp>
          <p:nvSpPr>
            <p:cNvPr id="7" name="Gedachtewolkje: wolk 6">
              <a:extLst>
                <a:ext uri="{FF2B5EF4-FFF2-40B4-BE49-F238E27FC236}">
                  <a16:creationId xmlns:a16="http://schemas.microsoft.com/office/drawing/2014/main" id="{AFFAC5CC-F92E-BEA0-4DCA-1A891975C8A8}"/>
                </a:ext>
              </a:extLst>
            </p:cNvPr>
            <p:cNvSpPr/>
            <p:nvPr/>
          </p:nvSpPr>
          <p:spPr>
            <a:xfrm rot="1148798">
              <a:off x="5136303" y="1269535"/>
              <a:ext cx="3682232" cy="3183866"/>
            </a:xfrm>
            <a:prstGeom prst="cloudCallout">
              <a:avLst>
                <a:gd name="adj1" fmla="val -67989"/>
                <a:gd name="adj2" fmla="val 51228"/>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hip</a:t>
            </a:r>
          </a:p>
        </p:txBody>
      </p:sp>
      <p:pic>
        <p:nvPicPr>
          <p:cNvPr id="3" name="Afbeelding 2" descr="Afbeelding met meubels, overdekt, gebouw, restaurant&#10;&#10;Door AI gegenereerde inhoud is mogelijk onjuist.">
            <a:extLst>
              <a:ext uri="{FF2B5EF4-FFF2-40B4-BE49-F238E27FC236}">
                <a16:creationId xmlns:a16="http://schemas.microsoft.com/office/drawing/2014/main" id="{986B4489-6559-7E48-0891-C73D8B181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340768"/>
            <a:ext cx="7488832" cy="5167295"/>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3C1E67F0-2BF8-4B2F-988A-7679BFDC9CF4}"/>
              </a:ext>
            </a:extLst>
          </p:cNvPr>
          <p:cNvSpPr txBox="1"/>
          <p:nvPr/>
        </p:nvSpPr>
        <p:spPr>
          <a:xfrm>
            <a:off x="3491880" y="5414764"/>
            <a:ext cx="3888432" cy="461665"/>
          </a:xfrm>
          <a:prstGeom prst="rect">
            <a:avLst/>
          </a:prstGeom>
          <a:noFill/>
        </p:spPr>
        <p:txBody>
          <a:bodyPr wrap="square" rtlCol="0">
            <a:spAutoFit/>
          </a:bodyPr>
          <a:lstStyle/>
          <a:p>
            <a:r>
              <a:rPr lang="nl-NL" sz="2400">
                <a:solidFill>
                  <a:schemeClr val="bg1"/>
                </a:solidFill>
              </a:rPr>
              <a:t>duurzaam verbouwen</a:t>
            </a:r>
          </a:p>
        </p:txBody>
      </p:sp>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trend</a:t>
            </a:r>
          </a:p>
        </p:txBody>
      </p:sp>
      <p:pic>
        <p:nvPicPr>
          <p:cNvPr id="3" name="Afbeelding 2">
            <a:extLst>
              <a:ext uri="{FF2B5EF4-FFF2-40B4-BE49-F238E27FC236}">
                <a16:creationId xmlns:a16="http://schemas.microsoft.com/office/drawing/2014/main" id="{B20E0A9D-3483-29AF-1937-CB41E929D1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952580"/>
            <a:ext cx="7666616" cy="5098299"/>
          </a:xfrm>
          <a:prstGeom prst="rect">
            <a:avLst/>
          </a:prstGeom>
        </p:spPr>
      </p:pic>
      <p:pic>
        <p:nvPicPr>
          <p:cNvPr id="6" name="Afbeelding 5" descr="Afbeelding met croissant, voedsel, brood, overdekt&#10;&#10;Door AI gegenereerde inhoud is mogelijk onjuist.">
            <a:extLst>
              <a:ext uri="{FF2B5EF4-FFF2-40B4-BE49-F238E27FC236}">
                <a16:creationId xmlns:a16="http://schemas.microsoft.com/office/drawing/2014/main" id="{F0E6FFA0-E3C3-1E89-0B1B-4234ED852C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2784" y="981571"/>
            <a:ext cx="1891888" cy="1891888"/>
          </a:xfrm>
          <a:prstGeom prst="rect">
            <a:avLst/>
          </a:prstGeom>
        </p:spPr>
      </p:pic>
      <p:cxnSp>
        <p:nvCxnSpPr>
          <p:cNvPr id="5" name="Rechte verbindingslijn met pijl 4">
            <a:extLst>
              <a:ext uri="{FF2B5EF4-FFF2-40B4-BE49-F238E27FC236}">
                <a16:creationId xmlns:a16="http://schemas.microsoft.com/office/drawing/2014/main" id="{5146B0BF-C3FC-DD6C-A311-03FAFC781672}"/>
              </a:ext>
            </a:extLst>
          </p:cNvPr>
          <p:cNvCxnSpPr>
            <a:cxnSpLocks/>
          </p:cNvCxnSpPr>
          <p:nvPr/>
        </p:nvCxnSpPr>
        <p:spPr>
          <a:xfrm flipH="1">
            <a:off x="3755820" y="2750414"/>
            <a:ext cx="736964" cy="473513"/>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74761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DD70A7A2-9875-4B67-B06E-3F4A52EF7C7F}">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930</Words>
  <Application>Microsoft Office PowerPoint</Application>
  <PresentationFormat>Diavoorstelling (4:3)</PresentationFormat>
  <Paragraphs>232</Paragraphs>
  <Slides>22</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Aptos</vt: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1</cp:revision>
  <dcterms:created xsi:type="dcterms:W3CDTF">2021-06-08T06:13:59Z</dcterms:created>
  <dcterms:modified xsi:type="dcterms:W3CDTF">2025-03-25T10:40:57Z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