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75" r:id="rId7"/>
    <p:sldId id="1478" r:id="rId8"/>
    <p:sldId id="1460" r:id="rId9"/>
    <p:sldId id="1483" r:id="rId10"/>
    <p:sldId id="1477" r:id="rId11"/>
    <p:sldId id="1482" r:id="rId12"/>
    <p:sldId id="1480" r:id="rId13"/>
    <p:sldId id="1479" r:id="rId14"/>
    <p:sldId id="1481" r:id="rId15"/>
    <p:sldId id="1476" r:id="rId16"/>
    <p:sldId id="934" r:id="rId17"/>
    <p:sldId id="1511" r:id="rId18"/>
    <p:sldId id="1540" r:id="rId19"/>
    <p:sldId id="1534" r:id="rId20"/>
    <p:sldId id="1532" r:id="rId21"/>
    <p:sldId id="1533" r:id="rId22"/>
    <p:sldId id="1535" r:id="rId23"/>
    <p:sldId id="1536" r:id="rId24"/>
    <p:sldId id="1537" r:id="rId25"/>
    <p:sldId id="1538" r:id="rId26"/>
    <p:sldId id="1516"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5"/>
            <p14:sldId id="1478"/>
            <p14:sldId id="1460"/>
            <p14:sldId id="1483"/>
            <p14:sldId id="1477"/>
            <p14:sldId id="1482"/>
            <p14:sldId id="1480"/>
            <p14:sldId id="1479"/>
            <p14:sldId id="1481"/>
            <p14:sldId id="1476"/>
            <p14:sldId id="934"/>
            <p14:sldId id="1511"/>
            <p14:sldId id="1540"/>
            <p14:sldId id="1534"/>
            <p14:sldId id="1532"/>
            <p14:sldId id="1533"/>
            <p14:sldId id="1535"/>
            <p14:sldId id="1536"/>
            <p14:sldId id="1537"/>
            <p14:sldId id="1538"/>
            <p14:sldId id="15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B97776-6C1C-47C7-9E35-443FDF2A9CB7}" v="85" dt="2025-03-18T10:06:35.820"/>
    <p1510:client id="{63F50BA4-2CD2-43BA-BC59-3B1EEB2CF5EE}" v="850" dt="2025-03-18T10:06:56.841"/>
    <p1510:client id="{B9516D0B-7919-467F-9A66-BDA6A518C525}" v="1354" dt="2025-03-18T10:27:52.71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pChg chg="mod">
          <ac:chgData name="Routledge, Mandy" userId="bacdedf5-8e30-494b-ad8b-f27fa30c4f8d" providerId="ADAL" clId="{C259CE72-72FD-4B5C-B3CF-1EB9B3242AA0}" dt="2024-09-24T09:46:14.561" v="3" actId="20577"/>
          <ac:spMkLst>
            <pc:docMk/>
            <pc:sldMk cId="323006580" sldId="548"/>
            <ac:spMk id="3" creationId="{00000000-0000-0000-0000-000000000000}"/>
          </ac:spMkLst>
        </pc:spChg>
      </pc:sldChg>
    </pc:docChg>
  </pc:docChgLst>
  <pc:docChgLst>
    <pc:chgData name="Routledge, Mandy" userId="bacdedf5-8e30-494b-ad8b-f27fa30c4f8d" providerId="ADAL" clId="{0E525907-9C6B-454C-830B-49863E1A99F6}"/>
    <pc:docChg chg="custSel modSld">
      <pc:chgData name="Routledge, Mandy" userId="bacdedf5-8e30-494b-ad8b-f27fa30c4f8d" providerId="ADAL" clId="{0E525907-9C6B-454C-830B-49863E1A99F6}" dt="2024-12-17T09:36:31.295" v="13" actId="20577"/>
      <pc:docMkLst>
        <pc:docMk/>
      </pc:docMkLst>
      <pc:sldChg chg="modSp mod">
        <pc:chgData name="Routledge, Mandy" userId="bacdedf5-8e30-494b-ad8b-f27fa30c4f8d" providerId="ADAL" clId="{0E525907-9C6B-454C-830B-49863E1A99F6}" dt="2024-12-17T09:36:31.295" v="13" actId="20577"/>
        <pc:sldMkLst>
          <pc:docMk/>
          <pc:sldMk cId="323006580" sldId="548"/>
        </pc:sldMkLst>
        <pc:spChg chg="mod">
          <ac:chgData name="Routledge, Mandy" userId="bacdedf5-8e30-494b-ad8b-f27fa30c4f8d" providerId="ADAL" clId="{0E525907-9C6B-454C-830B-49863E1A99F6}" dt="2024-12-17T09:36:31.295" v="13" actId="20577"/>
          <ac:spMkLst>
            <pc:docMk/>
            <pc:sldMk cId="323006580" sldId="548"/>
            <ac:spMk id="3" creationId="{00000000-0000-0000-0000-000000000000}"/>
          </ac:spMkLst>
        </pc:spChg>
      </pc:sldChg>
    </pc:docChg>
  </pc:docChgLst>
  <pc:docChgLst>
    <pc:chgData name="Harmsel ter, Marjan" userId="5bf7b4e5-383a-4bf6-a1ba-3724f9cc09cb" providerId="ADAL" clId="{2AB97776-6C1C-47C7-9E35-443FDF2A9CB7}"/>
    <pc:docChg chg="undo custSel modSld">
      <pc:chgData name="Harmsel ter, Marjan" userId="5bf7b4e5-383a-4bf6-a1ba-3724f9cc09cb" providerId="ADAL" clId="{2AB97776-6C1C-47C7-9E35-443FDF2A9CB7}" dt="2025-03-18T10:06:35.820" v="83" actId="403"/>
      <pc:docMkLst>
        <pc:docMk/>
      </pc:docMkLst>
      <pc:sldChg chg="modSp mod">
        <pc:chgData name="Harmsel ter, Marjan" userId="5bf7b4e5-383a-4bf6-a1ba-3724f9cc09cb" providerId="ADAL" clId="{2AB97776-6C1C-47C7-9E35-443FDF2A9CB7}" dt="2025-03-18T09:50:58.602" v="25" actId="20577"/>
        <pc:sldMkLst>
          <pc:docMk/>
          <pc:sldMk cId="2189114603" sldId="1437"/>
        </pc:sldMkLst>
        <pc:spChg chg="mod">
          <ac:chgData name="Harmsel ter, Marjan" userId="5bf7b4e5-383a-4bf6-a1ba-3724f9cc09cb" providerId="ADAL" clId="{2AB97776-6C1C-47C7-9E35-443FDF2A9CB7}" dt="2025-03-18T09:50:58.602" v="25" actId="20577"/>
          <ac:spMkLst>
            <pc:docMk/>
            <pc:sldMk cId="2189114603" sldId="1437"/>
            <ac:spMk id="3" creationId="{00000000-0000-0000-0000-000000000000}"/>
          </ac:spMkLst>
        </pc:spChg>
      </pc:sldChg>
      <pc:sldChg chg="modSp mod">
        <pc:chgData name="Harmsel ter, Marjan" userId="5bf7b4e5-383a-4bf6-a1ba-3724f9cc09cb" providerId="ADAL" clId="{2AB97776-6C1C-47C7-9E35-443FDF2A9CB7}" dt="2025-03-18T09:58:08.743" v="41" actId="1076"/>
        <pc:sldMkLst>
          <pc:docMk/>
          <pc:sldMk cId="2452007587" sldId="1476"/>
        </pc:sldMkLst>
        <pc:picChg chg="mod">
          <ac:chgData name="Harmsel ter, Marjan" userId="5bf7b4e5-383a-4bf6-a1ba-3724f9cc09cb" providerId="ADAL" clId="{2AB97776-6C1C-47C7-9E35-443FDF2A9CB7}" dt="2025-03-18T09:58:08.743" v="41" actId="1076"/>
          <ac:picMkLst>
            <pc:docMk/>
            <pc:sldMk cId="2452007587" sldId="1476"/>
            <ac:picMk id="3" creationId="{87B84D1A-1070-03C6-7A41-9A189A6352AD}"/>
          </ac:picMkLst>
        </pc:picChg>
      </pc:sldChg>
      <pc:sldChg chg="modSp mod">
        <pc:chgData name="Harmsel ter, Marjan" userId="5bf7b4e5-383a-4bf6-a1ba-3724f9cc09cb" providerId="ADAL" clId="{2AB97776-6C1C-47C7-9E35-443FDF2A9CB7}" dt="2025-03-18T09:58:23.720" v="45" actId="1076"/>
        <pc:sldMkLst>
          <pc:docMk/>
          <pc:sldMk cId="1487044012" sldId="1480"/>
        </pc:sldMkLst>
        <pc:picChg chg="mod modCrop">
          <ac:chgData name="Harmsel ter, Marjan" userId="5bf7b4e5-383a-4bf6-a1ba-3724f9cc09cb" providerId="ADAL" clId="{2AB97776-6C1C-47C7-9E35-443FDF2A9CB7}" dt="2025-03-18T09:58:23.720" v="45" actId="1076"/>
          <ac:picMkLst>
            <pc:docMk/>
            <pc:sldMk cId="1487044012" sldId="1480"/>
            <ac:picMk id="3" creationId="{192EDC3E-A6DC-6FB3-550A-5D7862FF34B8}"/>
          </ac:picMkLst>
        </pc:picChg>
      </pc:sldChg>
      <pc:sldChg chg="addSp delSp modSp mod">
        <pc:chgData name="Harmsel ter, Marjan" userId="5bf7b4e5-383a-4bf6-a1ba-3724f9cc09cb" providerId="ADAL" clId="{2AB97776-6C1C-47C7-9E35-443FDF2A9CB7}" dt="2025-03-18T09:57:55.164" v="40" actId="1076"/>
        <pc:sldMkLst>
          <pc:docMk/>
          <pc:sldMk cId="1201727269" sldId="1482"/>
        </pc:sldMkLst>
        <pc:picChg chg="mod modCrop">
          <ac:chgData name="Harmsel ter, Marjan" userId="5bf7b4e5-383a-4bf6-a1ba-3724f9cc09cb" providerId="ADAL" clId="{2AB97776-6C1C-47C7-9E35-443FDF2A9CB7}" dt="2025-03-18T09:57:49.121" v="39" actId="14100"/>
          <ac:picMkLst>
            <pc:docMk/>
            <pc:sldMk cId="1201727269" sldId="1482"/>
            <ac:picMk id="3" creationId="{DA1F45CC-3D79-83A8-B3A6-37E344D14090}"/>
          </ac:picMkLst>
        </pc:picChg>
        <pc:picChg chg="add mod">
          <ac:chgData name="Harmsel ter, Marjan" userId="5bf7b4e5-383a-4bf6-a1ba-3724f9cc09cb" providerId="ADAL" clId="{2AB97776-6C1C-47C7-9E35-443FDF2A9CB7}" dt="2025-03-18T09:57:55.164" v="40" actId="1076"/>
          <ac:picMkLst>
            <pc:docMk/>
            <pc:sldMk cId="1201727269" sldId="1482"/>
            <ac:picMk id="4" creationId="{9C0BBCE4-8FD8-C6CF-9720-9AC3BEBDB43F}"/>
          </ac:picMkLst>
        </pc:picChg>
        <pc:picChg chg="del">
          <ac:chgData name="Harmsel ter, Marjan" userId="5bf7b4e5-383a-4bf6-a1ba-3724f9cc09cb" providerId="ADAL" clId="{2AB97776-6C1C-47C7-9E35-443FDF2A9CB7}" dt="2025-03-18T09:57:12.731" v="26" actId="478"/>
          <ac:picMkLst>
            <pc:docMk/>
            <pc:sldMk cId="1201727269" sldId="1482"/>
            <ac:picMk id="5" creationId="{ED8DE515-4606-B3C0-DF88-82AF47F323AD}"/>
          </ac:picMkLst>
        </pc:picChg>
      </pc:sldChg>
      <pc:sldChg chg="modSp mod">
        <pc:chgData name="Harmsel ter, Marjan" userId="5bf7b4e5-383a-4bf6-a1ba-3724f9cc09cb" providerId="ADAL" clId="{2AB97776-6C1C-47C7-9E35-443FDF2A9CB7}" dt="2025-03-18T10:04:06.670" v="48" actId="403"/>
        <pc:sldMkLst>
          <pc:docMk/>
          <pc:sldMk cId="2756454969" sldId="1533"/>
        </pc:sldMkLst>
        <pc:spChg chg="mod">
          <ac:chgData name="Harmsel ter, Marjan" userId="5bf7b4e5-383a-4bf6-a1ba-3724f9cc09cb" providerId="ADAL" clId="{2AB97776-6C1C-47C7-9E35-443FDF2A9CB7}" dt="2025-03-18T10:04:06.670" v="48" actId="403"/>
          <ac:spMkLst>
            <pc:docMk/>
            <pc:sldMk cId="2756454969" sldId="1533"/>
            <ac:spMk id="35" creationId="{37104C51-0232-62ED-4C6F-1447D06633EE}"/>
          </ac:spMkLst>
        </pc:spChg>
      </pc:sldChg>
      <pc:sldChg chg="modSp mod">
        <pc:chgData name="Harmsel ter, Marjan" userId="5bf7b4e5-383a-4bf6-a1ba-3724f9cc09cb" providerId="ADAL" clId="{2AB97776-6C1C-47C7-9E35-443FDF2A9CB7}" dt="2025-03-18T10:05:26.515" v="74" actId="403"/>
        <pc:sldMkLst>
          <pc:docMk/>
          <pc:sldMk cId="2314207657" sldId="1535"/>
        </pc:sldMkLst>
        <pc:spChg chg="mod">
          <ac:chgData name="Harmsel ter, Marjan" userId="5bf7b4e5-383a-4bf6-a1ba-3724f9cc09cb" providerId="ADAL" clId="{2AB97776-6C1C-47C7-9E35-443FDF2A9CB7}" dt="2025-03-18T10:05:26.515" v="74" actId="403"/>
          <ac:spMkLst>
            <pc:docMk/>
            <pc:sldMk cId="2314207657" sldId="1535"/>
            <ac:spMk id="35" creationId="{37104C51-0232-62ED-4C6F-1447D06633EE}"/>
          </ac:spMkLst>
        </pc:spChg>
        <pc:picChg chg="mod">
          <ac:chgData name="Harmsel ter, Marjan" userId="5bf7b4e5-383a-4bf6-a1ba-3724f9cc09cb" providerId="ADAL" clId="{2AB97776-6C1C-47C7-9E35-443FDF2A9CB7}" dt="2025-03-18T10:05:20.858" v="69" actId="1076"/>
          <ac:picMkLst>
            <pc:docMk/>
            <pc:sldMk cId="2314207657" sldId="1535"/>
            <ac:picMk id="20" creationId="{43EA3C2A-5383-F728-4926-F022A0808D20}"/>
          </ac:picMkLst>
        </pc:picChg>
      </pc:sldChg>
      <pc:sldChg chg="modSp mod">
        <pc:chgData name="Harmsel ter, Marjan" userId="5bf7b4e5-383a-4bf6-a1ba-3724f9cc09cb" providerId="ADAL" clId="{2AB97776-6C1C-47C7-9E35-443FDF2A9CB7}" dt="2025-03-18T10:05:54.579" v="78" actId="404"/>
        <pc:sldMkLst>
          <pc:docMk/>
          <pc:sldMk cId="736783044" sldId="1536"/>
        </pc:sldMkLst>
        <pc:spChg chg="mod">
          <ac:chgData name="Harmsel ter, Marjan" userId="5bf7b4e5-383a-4bf6-a1ba-3724f9cc09cb" providerId="ADAL" clId="{2AB97776-6C1C-47C7-9E35-443FDF2A9CB7}" dt="2025-03-18T10:05:54.579" v="78" actId="404"/>
          <ac:spMkLst>
            <pc:docMk/>
            <pc:sldMk cId="736783044" sldId="1536"/>
            <ac:spMk id="35" creationId="{37104C51-0232-62ED-4C6F-1447D06633EE}"/>
          </ac:spMkLst>
        </pc:spChg>
      </pc:sldChg>
      <pc:sldChg chg="modSp mod">
        <pc:chgData name="Harmsel ter, Marjan" userId="5bf7b4e5-383a-4bf6-a1ba-3724f9cc09cb" providerId="ADAL" clId="{2AB97776-6C1C-47C7-9E35-443FDF2A9CB7}" dt="2025-03-18T10:06:35.820" v="83" actId="403"/>
        <pc:sldMkLst>
          <pc:docMk/>
          <pc:sldMk cId="4284656276" sldId="1538"/>
        </pc:sldMkLst>
        <pc:spChg chg="mod">
          <ac:chgData name="Harmsel ter, Marjan" userId="5bf7b4e5-383a-4bf6-a1ba-3724f9cc09cb" providerId="ADAL" clId="{2AB97776-6C1C-47C7-9E35-443FDF2A9CB7}" dt="2025-03-18T10:06:21.593" v="81" actId="403"/>
          <ac:spMkLst>
            <pc:docMk/>
            <pc:sldMk cId="4284656276" sldId="1538"/>
            <ac:spMk id="35" creationId="{37104C51-0232-62ED-4C6F-1447D06633EE}"/>
          </ac:spMkLst>
        </pc:spChg>
        <pc:spChg chg="mod">
          <ac:chgData name="Harmsel ter, Marjan" userId="5bf7b4e5-383a-4bf6-a1ba-3724f9cc09cb" providerId="ADAL" clId="{2AB97776-6C1C-47C7-9E35-443FDF2A9CB7}" dt="2025-03-18T10:06:35.820" v="83" actId="403"/>
          <ac:spMkLst>
            <pc:docMk/>
            <pc:sldMk cId="4284656276" sldId="1538"/>
            <ac:spMk id="36" creationId="{D8EF981A-9BA7-0EB1-9B70-F7FBF2F7DF1C}"/>
          </ac:spMkLst>
        </pc:spChg>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pChg chg="mod">
          <ac:chgData name="Routledge, Mandy" userId="bacdedf5-8e30-494b-ad8b-f27fa30c4f8d" providerId="ADAL" clId="{088143BB-FBF6-48B8-B743-26BFEB4DAFC7}" dt="2024-09-24T09:16:21.860" v="12" actId="20577"/>
          <ac:spMkLst>
            <pc:docMk/>
            <pc:sldMk cId="323006580" sldId="548"/>
            <ac:spMk id="3" creationId="{00000000-0000-0000-0000-000000000000}"/>
          </ac:spMkLst>
        </pc:spChg>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63F50BA4-2CD2-43BA-BC59-3B1EEB2CF5EE}"/>
    <pc:docChg chg="undo custSel addSld delSld modSld sldOrd modSection">
      <pc:chgData name="Routledge, Mandy" userId="bacdedf5-8e30-494b-ad8b-f27fa30c4f8d" providerId="ADAL" clId="{63F50BA4-2CD2-43BA-BC59-3B1EEB2CF5EE}" dt="2025-03-18T10:06:56.841" v="1469" actId="20577"/>
      <pc:docMkLst>
        <pc:docMk/>
      </pc:docMkLst>
      <pc:sldChg chg="addSp delSp modSp mod">
        <pc:chgData name="Routledge, Mandy" userId="bacdedf5-8e30-494b-ad8b-f27fa30c4f8d" providerId="ADAL" clId="{63F50BA4-2CD2-43BA-BC59-3B1EEB2CF5EE}" dt="2025-03-18T09:48:17.569" v="1319" actId="478"/>
        <pc:sldMkLst>
          <pc:docMk/>
          <pc:sldMk cId="1671649065" sldId="934"/>
        </pc:sldMkLst>
        <pc:spChg chg="add del mod">
          <ac:chgData name="Routledge, Mandy" userId="bacdedf5-8e30-494b-ad8b-f27fa30c4f8d" providerId="ADAL" clId="{63F50BA4-2CD2-43BA-BC59-3B1EEB2CF5EE}" dt="2025-03-18T09:48:17.569" v="1319" actId="478"/>
          <ac:spMkLst>
            <pc:docMk/>
            <pc:sldMk cId="1671649065" sldId="934"/>
            <ac:spMk id="3" creationId="{59E53309-6487-77B7-464B-F359F8CC74B2}"/>
          </ac:spMkLst>
        </pc:spChg>
      </pc:sldChg>
      <pc:sldChg chg="modSp mod modNotes modNotesTx">
        <pc:chgData name="Routledge, Mandy" userId="bacdedf5-8e30-494b-ad8b-f27fa30c4f8d" providerId="ADAL" clId="{63F50BA4-2CD2-43BA-BC59-3B1EEB2CF5EE}" dt="2025-03-18T10:06:56.841" v="1469" actId="20577"/>
        <pc:sldMkLst>
          <pc:docMk/>
          <pc:sldMk cId="2189114603" sldId="1437"/>
        </pc:sldMkLst>
        <pc:spChg chg="mod">
          <ac:chgData name="Routledge, Mandy" userId="bacdedf5-8e30-494b-ad8b-f27fa30c4f8d" providerId="ADAL" clId="{63F50BA4-2CD2-43BA-BC59-3B1EEB2CF5EE}" dt="2025-03-18T10:06:56.841" v="1469" actId="20577"/>
          <ac:spMkLst>
            <pc:docMk/>
            <pc:sldMk cId="2189114603" sldId="1437"/>
            <ac:spMk id="3" creationId="{00000000-0000-0000-0000-000000000000}"/>
          </ac:spMkLst>
        </pc:spChg>
      </pc:sldChg>
      <pc:sldChg chg="modSp mod">
        <pc:chgData name="Routledge, Mandy" userId="bacdedf5-8e30-494b-ad8b-f27fa30c4f8d" providerId="ADAL" clId="{63F50BA4-2CD2-43BA-BC59-3B1EEB2CF5EE}" dt="2025-03-17T18:56:45.311" v="12"/>
        <pc:sldMkLst>
          <pc:docMk/>
          <pc:sldMk cId="3852907103" sldId="1460"/>
        </pc:sldMkLst>
        <pc:spChg chg="mod">
          <ac:chgData name="Routledge, Mandy" userId="bacdedf5-8e30-494b-ad8b-f27fa30c4f8d" providerId="ADAL" clId="{63F50BA4-2CD2-43BA-BC59-3B1EEB2CF5EE}" dt="2025-03-17T18:56:45.311" v="12"/>
          <ac:spMkLst>
            <pc:docMk/>
            <pc:sldMk cId="3852907103" sldId="1460"/>
            <ac:spMk id="6" creationId="{00000000-0000-0000-0000-000000000000}"/>
          </ac:spMkLst>
        </pc:spChg>
      </pc:sldChg>
      <pc:sldChg chg="modSp mod">
        <pc:chgData name="Routledge, Mandy" userId="bacdedf5-8e30-494b-ad8b-f27fa30c4f8d" providerId="ADAL" clId="{63F50BA4-2CD2-43BA-BC59-3B1EEB2CF5EE}" dt="2025-03-17T18:56:50.016" v="19" actId="20577"/>
        <pc:sldMkLst>
          <pc:docMk/>
          <pc:sldMk cId="4207872812" sldId="1475"/>
        </pc:sldMkLst>
        <pc:spChg chg="mod">
          <ac:chgData name="Routledge, Mandy" userId="bacdedf5-8e30-494b-ad8b-f27fa30c4f8d" providerId="ADAL" clId="{63F50BA4-2CD2-43BA-BC59-3B1EEB2CF5EE}" dt="2025-03-17T18:56:50.016" v="19" actId="20577"/>
          <ac:spMkLst>
            <pc:docMk/>
            <pc:sldMk cId="4207872812" sldId="1475"/>
            <ac:spMk id="6" creationId="{00000000-0000-0000-0000-000000000000}"/>
          </ac:spMkLst>
        </pc:spChg>
      </pc:sldChg>
      <pc:sldChg chg="modSp mod">
        <pc:chgData name="Routledge, Mandy" userId="bacdedf5-8e30-494b-ad8b-f27fa30c4f8d" providerId="ADAL" clId="{63F50BA4-2CD2-43BA-BC59-3B1EEB2CF5EE}" dt="2025-03-17T18:57:01.438" v="31" actId="20577"/>
        <pc:sldMkLst>
          <pc:docMk/>
          <pc:sldMk cId="2452007587" sldId="1476"/>
        </pc:sldMkLst>
        <pc:spChg chg="mod">
          <ac:chgData name="Routledge, Mandy" userId="bacdedf5-8e30-494b-ad8b-f27fa30c4f8d" providerId="ADAL" clId="{63F50BA4-2CD2-43BA-BC59-3B1EEB2CF5EE}" dt="2025-03-17T18:57:01.438" v="31" actId="20577"/>
          <ac:spMkLst>
            <pc:docMk/>
            <pc:sldMk cId="2452007587" sldId="1476"/>
            <ac:spMk id="6" creationId="{00000000-0000-0000-0000-000000000000}"/>
          </ac:spMkLst>
        </pc:spChg>
      </pc:sldChg>
      <pc:sldChg chg="modSp mod">
        <pc:chgData name="Routledge, Mandy" userId="bacdedf5-8e30-494b-ad8b-f27fa30c4f8d" providerId="ADAL" clId="{63F50BA4-2CD2-43BA-BC59-3B1EEB2CF5EE}" dt="2025-03-17T18:57:04.849" v="40" actId="20577"/>
        <pc:sldMkLst>
          <pc:docMk/>
          <pc:sldMk cId="2709048002" sldId="1477"/>
        </pc:sldMkLst>
        <pc:spChg chg="mod">
          <ac:chgData name="Routledge, Mandy" userId="bacdedf5-8e30-494b-ad8b-f27fa30c4f8d" providerId="ADAL" clId="{63F50BA4-2CD2-43BA-BC59-3B1EEB2CF5EE}" dt="2025-03-17T18:57:04.849" v="40" actId="20577"/>
          <ac:spMkLst>
            <pc:docMk/>
            <pc:sldMk cId="2709048002" sldId="1477"/>
            <ac:spMk id="6" creationId="{00000000-0000-0000-0000-000000000000}"/>
          </ac:spMkLst>
        </pc:spChg>
      </pc:sldChg>
      <pc:sldChg chg="modSp mod">
        <pc:chgData name="Routledge, Mandy" userId="bacdedf5-8e30-494b-ad8b-f27fa30c4f8d" providerId="ADAL" clId="{63F50BA4-2CD2-43BA-BC59-3B1EEB2CF5EE}" dt="2025-03-18T09:35:34.466" v="1103" actId="688"/>
        <pc:sldMkLst>
          <pc:docMk/>
          <pc:sldMk cId="4074911733" sldId="1478"/>
        </pc:sldMkLst>
        <pc:spChg chg="mod">
          <ac:chgData name="Routledge, Mandy" userId="bacdedf5-8e30-494b-ad8b-f27fa30c4f8d" providerId="ADAL" clId="{63F50BA4-2CD2-43BA-BC59-3B1EEB2CF5EE}" dt="2025-03-17T18:57:07.918" v="41"/>
          <ac:spMkLst>
            <pc:docMk/>
            <pc:sldMk cId="4074911733" sldId="1478"/>
            <ac:spMk id="6" creationId="{00000000-0000-0000-0000-000000000000}"/>
          </ac:spMkLst>
        </pc:spChg>
        <pc:spChg chg="mod">
          <ac:chgData name="Routledge, Mandy" userId="bacdedf5-8e30-494b-ad8b-f27fa30c4f8d" providerId="ADAL" clId="{63F50BA4-2CD2-43BA-BC59-3B1EEB2CF5EE}" dt="2025-03-18T09:35:34.466" v="1103" actId="688"/>
          <ac:spMkLst>
            <pc:docMk/>
            <pc:sldMk cId="4074911733" sldId="1478"/>
            <ac:spMk id="8" creationId="{409801D6-4B17-47E7-DDD6-D3ACAFFE0F81}"/>
          </ac:spMkLst>
        </pc:spChg>
      </pc:sldChg>
      <pc:sldChg chg="modSp mod">
        <pc:chgData name="Routledge, Mandy" userId="bacdedf5-8e30-494b-ad8b-f27fa30c4f8d" providerId="ADAL" clId="{63F50BA4-2CD2-43BA-BC59-3B1EEB2CF5EE}" dt="2025-03-17T18:57:23.018" v="49" actId="20577"/>
        <pc:sldMkLst>
          <pc:docMk/>
          <pc:sldMk cId="4210467006" sldId="1479"/>
        </pc:sldMkLst>
        <pc:spChg chg="mod">
          <ac:chgData name="Routledge, Mandy" userId="bacdedf5-8e30-494b-ad8b-f27fa30c4f8d" providerId="ADAL" clId="{63F50BA4-2CD2-43BA-BC59-3B1EEB2CF5EE}" dt="2025-03-17T18:57:23.018" v="49" actId="20577"/>
          <ac:spMkLst>
            <pc:docMk/>
            <pc:sldMk cId="4210467006" sldId="1479"/>
            <ac:spMk id="6" creationId="{00000000-0000-0000-0000-000000000000}"/>
          </ac:spMkLst>
        </pc:spChg>
      </pc:sldChg>
      <pc:sldChg chg="modSp mod">
        <pc:chgData name="Routledge, Mandy" userId="bacdedf5-8e30-494b-ad8b-f27fa30c4f8d" providerId="ADAL" clId="{63F50BA4-2CD2-43BA-BC59-3B1EEB2CF5EE}" dt="2025-03-17T18:57:29.852" v="60" actId="20577"/>
        <pc:sldMkLst>
          <pc:docMk/>
          <pc:sldMk cId="1487044012" sldId="1480"/>
        </pc:sldMkLst>
        <pc:spChg chg="mod">
          <ac:chgData name="Routledge, Mandy" userId="bacdedf5-8e30-494b-ad8b-f27fa30c4f8d" providerId="ADAL" clId="{63F50BA4-2CD2-43BA-BC59-3B1EEB2CF5EE}" dt="2025-03-17T18:57:29.852" v="60" actId="20577"/>
          <ac:spMkLst>
            <pc:docMk/>
            <pc:sldMk cId="1487044012" sldId="1480"/>
            <ac:spMk id="6" creationId="{00000000-0000-0000-0000-000000000000}"/>
          </ac:spMkLst>
        </pc:spChg>
      </pc:sldChg>
      <pc:sldChg chg="modSp mod">
        <pc:chgData name="Routledge, Mandy" userId="bacdedf5-8e30-494b-ad8b-f27fa30c4f8d" providerId="ADAL" clId="{63F50BA4-2CD2-43BA-BC59-3B1EEB2CF5EE}" dt="2025-03-17T18:57:34.479" v="65" actId="20577"/>
        <pc:sldMkLst>
          <pc:docMk/>
          <pc:sldMk cId="3779434736" sldId="1481"/>
        </pc:sldMkLst>
        <pc:spChg chg="mod">
          <ac:chgData name="Routledge, Mandy" userId="bacdedf5-8e30-494b-ad8b-f27fa30c4f8d" providerId="ADAL" clId="{63F50BA4-2CD2-43BA-BC59-3B1EEB2CF5EE}" dt="2025-03-17T18:57:34.479" v="65" actId="20577"/>
          <ac:spMkLst>
            <pc:docMk/>
            <pc:sldMk cId="3779434736" sldId="1481"/>
            <ac:spMk id="6" creationId="{00000000-0000-0000-0000-000000000000}"/>
          </ac:spMkLst>
        </pc:spChg>
      </pc:sldChg>
      <pc:sldChg chg="addSp modSp mod ord">
        <pc:chgData name="Routledge, Mandy" userId="bacdedf5-8e30-494b-ad8b-f27fa30c4f8d" providerId="ADAL" clId="{63F50BA4-2CD2-43BA-BC59-3B1EEB2CF5EE}" dt="2025-03-18T09:41:53.097" v="1298"/>
        <pc:sldMkLst>
          <pc:docMk/>
          <pc:sldMk cId="1201727269" sldId="1482"/>
        </pc:sldMkLst>
        <pc:spChg chg="mod">
          <ac:chgData name="Routledge, Mandy" userId="bacdedf5-8e30-494b-ad8b-f27fa30c4f8d" providerId="ADAL" clId="{63F50BA4-2CD2-43BA-BC59-3B1EEB2CF5EE}" dt="2025-03-17T18:57:40.252" v="70" actId="20577"/>
          <ac:spMkLst>
            <pc:docMk/>
            <pc:sldMk cId="1201727269" sldId="1482"/>
            <ac:spMk id="6" creationId="{00000000-0000-0000-0000-000000000000}"/>
          </ac:spMkLst>
        </pc:spChg>
        <pc:picChg chg="add mod">
          <ac:chgData name="Routledge, Mandy" userId="bacdedf5-8e30-494b-ad8b-f27fa30c4f8d" providerId="ADAL" clId="{63F50BA4-2CD2-43BA-BC59-3B1EEB2CF5EE}" dt="2025-03-18T09:39:39.071" v="1123" actId="1076"/>
          <ac:picMkLst>
            <pc:docMk/>
            <pc:sldMk cId="1201727269" sldId="1482"/>
            <ac:picMk id="3" creationId="{DA1F45CC-3D79-83A8-B3A6-37E344D14090}"/>
          </ac:picMkLst>
        </pc:picChg>
        <pc:picChg chg="add mod">
          <ac:chgData name="Routledge, Mandy" userId="bacdedf5-8e30-494b-ad8b-f27fa30c4f8d" providerId="ADAL" clId="{63F50BA4-2CD2-43BA-BC59-3B1EEB2CF5EE}" dt="2025-03-18T09:39:37.020" v="1122" actId="1076"/>
          <ac:picMkLst>
            <pc:docMk/>
            <pc:sldMk cId="1201727269" sldId="1482"/>
            <ac:picMk id="5" creationId="{ED8DE515-4606-B3C0-DF88-82AF47F323AD}"/>
          </ac:picMkLst>
        </pc:picChg>
      </pc:sldChg>
      <pc:sldChg chg="modSp mod">
        <pc:chgData name="Routledge, Mandy" userId="bacdedf5-8e30-494b-ad8b-f27fa30c4f8d" providerId="ADAL" clId="{63F50BA4-2CD2-43BA-BC59-3B1EEB2CF5EE}" dt="2025-03-17T18:57:43.647" v="77" actId="20577"/>
        <pc:sldMkLst>
          <pc:docMk/>
          <pc:sldMk cId="2904738428" sldId="1483"/>
        </pc:sldMkLst>
        <pc:spChg chg="mod">
          <ac:chgData name="Routledge, Mandy" userId="bacdedf5-8e30-494b-ad8b-f27fa30c4f8d" providerId="ADAL" clId="{63F50BA4-2CD2-43BA-BC59-3B1EEB2CF5EE}" dt="2025-03-17T18:57:43.647" v="77" actId="20577"/>
          <ac:spMkLst>
            <pc:docMk/>
            <pc:sldMk cId="2904738428" sldId="1483"/>
            <ac:spMk id="6" creationId="{00000000-0000-0000-0000-000000000000}"/>
          </ac:spMkLst>
        </pc:spChg>
      </pc:sldChg>
      <pc:sldChg chg="modSp mod">
        <pc:chgData name="Routledge, Mandy" userId="bacdedf5-8e30-494b-ad8b-f27fa30c4f8d" providerId="ADAL" clId="{63F50BA4-2CD2-43BA-BC59-3B1EEB2CF5EE}" dt="2025-03-17T19:10:37.330" v="222" actId="20577"/>
        <pc:sldMkLst>
          <pc:docMk/>
          <pc:sldMk cId="2967928418" sldId="1511"/>
        </pc:sldMkLst>
        <pc:spChg chg="mod">
          <ac:chgData name="Routledge, Mandy" userId="bacdedf5-8e30-494b-ad8b-f27fa30c4f8d" providerId="ADAL" clId="{63F50BA4-2CD2-43BA-BC59-3B1EEB2CF5EE}" dt="2025-03-17T19:08:52.533" v="122" actId="1076"/>
          <ac:spMkLst>
            <pc:docMk/>
            <pc:sldMk cId="2967928418" sldId="1511"/>
            <ac:spMk id="33" creationId="{AC757F5E-B016-F947-4518-7C6B9CC7EE04}"/>
          </ac:spMkLst>
        </pc:spChg>
        <pc:spChg chg="mod">
          <ac:chgData name="Routledge, Mandy" userId="bacdedf5-8e30-494b-ad8b-f27fa30c4f8d" providerId="ADAL" clId="{63F50BA4-2CD2-43BA-BC59-3B1EEB2CF5EE}" dt="2025-03-17T19:09:17.775" v="148" actId="948"/>
          <ac:spMkLst>
            <pc:docMk/>
            <pc:sldMk cId="2967928418" sldId="1511"/>
            <ac:spMk id="34" creationId="{152372B3-00F5-781C-183E-6F2DDF35091D}"/>
          </ac:spMkLst>
        </pc:spChg>
        <pc:spChg chg="mod">
          <ac:chgData name="Routledge, Mandy" userId="bacdedf5-8e30-494b-ad8b-f27fa30c4f8d" providerId="ADAL" clId="{63F50BA4-2CD2-43BA-BC59-3B1EEB2CF5EE}" dt="2025-03-17T19:09:32.036" v="150" actId="6549"/>
          <ac:spMkLst>
            <pc:docMk/>
            <pc:sldMk cId="2967928418" sldId="1511"/>
            <ac:spMk id="35" creationId="{37104C51-0232-62ED-4C6F-1447D06633EE}"/>
          </ac:spMkLst>
        </pc:spChg>
        <pc:spChg chg="mod">
          <ac:chgData name="Routledge, Mandy" userId="bacdedf5-8e30-494b-ad8b-f27fa30c4f8d" providerId="ADAL" clId="{63F50BA4-2CD2-43BA-BC59-3B1EEB2CF5EE}" dt="2025-03-17T19:10:37.330" v="222" actId="20577"/>
          <ac:spMkLst>
            <pc:docMk/>
            <pc:sldMk cId="2967928418" sldId="1511"/>
            <ac:spMk id="36" creationId="{D8EF981A-9BA7-0EB1-9B70-F7FBF2F7DF1C}"/>
          </ac:spMkLst>
        </pc:spChg>
      </pc:sldChg>
      <pc:sldChg chg="modSp add del mod modNotes">
        <pc:chgData name="Routledge, Mandy" userId="bacdedf5-8e30-494b-ad8b-f27fa30c4f8d" providerId="ADAL" clId="{63F50BA4-2CD2-43BA-BC59-3B1EEB2CF5EE}" dt="2025-03-18T09:26:26.542" v="963" actId="47"/>
        <pc:sldMkLst>
          <pc:docMk/>
          <pc:sldMk cId="1818472798" sldId="1530"/>
        </pc:sldMkLst>
        <pc:spChg chg="mod">
          <ac:chgData name="Routledge, Mandy" userId="bacdedf5-8e30-494b-ad8b-f27fa30c4f8d" providerId="ADAL" clId="{63F50BA4-2CD2-43BA-BC59-3B1EEB2CF5EE}" dt="2025-03-18T09:13:15.805" v="735" actId="21"/>
          <ac:spMkLst>
            <pc:docMk/>
            <pc:sldMk cId="1818472798" sldId="1530"/>
            <ac:spMk id="3" creationId="{00000000-0000-0000-0000-000000000000}"/>
          </ac:spMkLst>
        </pc:spChg>
      </pc:sldChg>
      <pc:sldChg chg="modSp add del mod">
        <pc:chgData name="Routledge, Mandy" userId="bacdedf5-8e30-494b-ad8b-f27fa30c4f8d" providerId="ADAL" clId="{63F50BA4-2CD2-43BA-BC59-3B1EEB2CF5EE}" dt="2025-03-18T09:31:51.120" v="1042" actId="47"/>
        <pc:sldMkLst>
          <pc:docMk/>
          <pc:sldMk cId="3827350157" sldId="1531"/>
        </pc:sldMkLst>
        <pc:spChg chg="mod">
          <ac:chgData name="Routledge, Mandy" userId="bacdedf5-8e30-494b-ad8b-f27fa30c4f8d" providerId="ADAL" clId="{63F50BA4-2CD2-43BA-BC59-3B1EEB2CF5EE}" dt="2025-03-17T19:13:01.713" v="236" actId="404"/>
          <ac:spMkLst>
            <pc:docMk/>
            <pc:sldMk cId="3827350157" sldId="1531"/>
            <ac:spMk id="33" creationId="{AC757F5E-B016-F947-4518-7C6B9CC7EE04}"/>
          </ac:spMkLst>
        </pc:spChg>
        <pc:spChg chg="mod">
          <ac:chgData name="Routledge, Mandy" userId="bacdedf5-8e30-494b-ad8b-f27fa30c4f8d" providerId="ADAL" clId="{63F50BA4-2CD2-43BA-BC59-3B1EEB2CF5EE}" dt="2025-03-17T19:13:09.841" v="248" actId="404"/>
          <ac:spMkLst>
            <pc:docMk/>
            <pc:sldMk cId="3827350157" sldId="1531"/>
            <ac:spMk id="34" creationId="{152372B3-00F5-781C-183E-6F2DDF35091D}"/>
          </ac:spMkLst>
        </pc:spChg>
        <pc:spChg chg="mod">
          <ac:chgData name="Routledge, Mandy" userId="bacdedf5-8e30-494b-ad8b-f27fa30c4f8d" providerId="ADAL" clId="{63F50BA4-2CD2-43BA-BC59-3B1EEB2CF5EE}" dt="2025-03-17T19:13:17.509" v="266" actId="20577"/>
          <ac:spMkLst>
            <pc:docMk/>
            <pc:sldMk cId="3827350157" sldId="1531"/>
            <ac:spMk id="35" creationId="{37104C51-0232-62ED-4C6F-1447D06633EE}"/>
          </ac:spMkLst>
        </pc:spChg>
        <pc:spChg chg="mod">
          <ac:chgData name="Routledge, Mandy" userId="bacdedf5-8e30-494b-ad8b-f27fa30c4f8d" providerId="ADAL" clId="{63F50BA4-2CD2-43BA-BC59-3B1EEB2CF5EE}" dt="2025-03-17T19:13:21.708" v="283" actId="20577"/>
          <ac:spMkLst>
            <pc:docMk/>
            <pc:sldMk cId="3827350157" sldId="1531"/>
            <ac:spMk id="36" creationId="{D8EF981A-9BA7-0EB1-9B70-F7FBF2F7DF1C}"/>
          </ac:spMkLst>
        </pc:spChg>
      </pc:sldChg>
      <pc:sldChg chg="addSp modSp add mod">
        <pc:chgData name="Routledge, Mandy" userId="bacdedf5-8e30-494b-ad8b-f27fa30c4f8d" providerId="ADAL" clId="{63F50BA4-2CD2-43BA-BC59-3B1EEB2CF5EE}" dt="2025-03-18T09:31:44.824" v="1041" actId="20577"/>
        <pc:sldMkLst>
          <pc:docMk/>
          <pc:sldMk cId="2740542273" sldId="1532"/>
        </pc:sldMkLst>
        <pc:spChg chg="mod">
          <ac:chgData name="Routledge, Mandy" userId="bacdedf5-8e30-494b-ad8b-f27fa30c4f8d" providerId="ADAL" clId="{63F50BA4-2CD2-43BA-BC59-3B1EEB2CF5EE}" dt="2025-03-17T19:14:44.741" v="288" actId="20577"/>
          <ac:spMkLst>
            <pc:docMk/>
            <pc:sldMk cId="2740542273" sldId="1532"/>
            <ac:spMk id="33" creationId="{AC757F5E-B016-F947-4518-7C6B9CC7EE04}"/>
          </ac:spMkLst>
        </pc:spChg>
        <pc:spChg chg="mod">
          <ac:chgData name="Routledge, Mandy" userId="bacdedf5-8e30-494b-ad8b-f27fa30c4f8d" providerId="ADAL" clId="{63F50BA4-2CD2-43BA-BC59-3B1EEB2CF5EE}" dt="2025-03-18T09:31:08.639" v="970" actId="20577"/>
          <ac:spMkLst>
            <pc:docMk/>
            <pc:sldMk cId="2740542273" sldId="1532"/>
            <ac:spMk id="34" creationId="{152372B3-00F5-781C-183E-6F2DDF35091D}"/>
          </ac:spMkLst>
        </pc:spChg>
        <pc:spChg chg="mod">
          <ac:chgData name="Routledge, Mandy" userId="bacdedf5-8e30-494b-ad8b-f27fa30c4f8d" providerId="ADAL" clId="{63F50BA4-2CD2-43BA-BC59-3B1EEB2CF5EE}" dt="2025-03-17T19:14:54.475" v="319" actId="6549"/>
          <ac:spMkLst>
            <pc:docMk/>
            <pc:sldMk cId="2740542273" sldId="1532"/>
            <ac:spMk id="35" creationId="{37104C51-0232-62ED-4C6F-1447D06633EE}"/>
          </ac:spMkLst>
        </pc:spChg>
        <pc:spChg chg="mod">
          <ac:chgData name="Routledge, Mandy" userId="bacdedf5-8e30-494b-ad8b-f27fa30c4f8d" providerId="ADAL" clId="{63F50BA4-2CD2-43BA-BC59-3B1EEB2CF5EE}" dt="2025-03-18T09:31:44.824" v="1041" actId="20577"/>
          <ac:spMkLst>
            <pc:docMk/>
            <pc:sldMk cId="2740542273" sldId="1532"/>
            <ac:spMk id="36" creationId="{D8EF981A-9BA7-0EB1-9B70-F7FBF2F7DF1C}"/>
          </ac:spMkLst>
        </pc:spChg>
        <pc:picChg chg="add mod">
          <ac:chgData name="Routledge, Mandy" userId="bacdedf5-8e30-494b-ad8b-f27fa30c4f8d" providerId="ADAL" clId="{63F50BA4-2CD2-43BA-BC59-3B1EEB2CF5EE}" dt="2025-03-18T09:30:46.027" v="969" actId="1076"/>
          <ac:picMkLst>
            <pc:docMk/>
            <pc:sldMk cId="2740542273" sldId="1532"/>
            <ac:picMk id="9" creationId="{01FD151E-2687-88DB-0699-EDFD296FB94E}"/>
          </ac:picMkLst>
        </pc:picChg>
      </pc:sldChg>
      <pc:sldChg chg="modSp add mod">
        <pc:chgData name="Routledge, Mandy" userId="bacdedf5-8e30-494b-ad8b-f27fa30c4f8d" providerId="ADAL" clId="{63F50BA4-2CD2-43BA-BC59-3B1EEB2CF5EE}" dt="2025-03-17T19:17:04.766" v="374" actId="6549"/>
        <pc:sldMkLst>
          <pc:docMk/>
          <pc:sldMk cId="2756454969" sldId="1533"/>
        </pc:sldMkLst>
        <pc:spChg chg="mod">
          <ac:chgData name="Routledge, Mandy" userId="bacdedf5-8e30-494b-ad8b-f27fa30c4f8d" providerId="ADAL" clId="{63F50BA4-2CD2-43BA-BC59-3B1EEB2CF5EE}" dt="2025-03-17T19:16:47.818" v="330" actId="20577"/>
          <ac:spMkLst>
            <pc:docMk/>
            <pc:sldMk cId="2756454969" sldId="1533"/>
            <ac:spMk id="33" creationId="{AC757F5E-B016-F947-4518-7C6B9CC7EE04}"/>
          </ac:spMkLst>
        </pc:spChg>
        <pc:spChg chg="mod">
          <ac:chgData name="Routledge, Mandy" userId="bacdedf5-8e30-494b-ad8b-f27fa30c4f8d" providerId="ADAL" clId="{63F50BA4-2CD2-43BA-BC59-3B1EEB2CF5EE}" dt="2025-03-17T19:16:56.660" v="352" actId="20577"/>
          <ac:spMkLst>
            <pc:docMk/>
            <pc:sldMk cId="2756454969" sldId="1533"/>
            <ac:spMk id="34" creationId="{152372B3-00F5-781C-183E-6F2DDF35091D}"/>
          </ac:spMkLst>
        </pc:spChg>
        <pc:spChg chg="mod">
          <ac:chgData name="Routledge, Mandy" userId="bacdedf5-8e30-494b-ad8b-f27fa30c4f8d" providerId="ADAL" clId="{63F50BA4-2CD2-43BA-BC59-3B1EEB2CF5EE}" dt="2025-03-17T19:16:54.195" v="348" actId="20577"/>
          <ac:spMkLst>
            <pc:docMk/>
            <pc:sldMk cId="2756454969" sldId="1533"/>
            <ac:spMk id="35" creationId="{37104C51-0232-62ED-4C6F-1447D06633EE}"/>
          </ac:spMkLst>
        </pc:spChg>
        <pc:spChg chg="mod">
          <ac:chgData name="Routledge, Mandy" userId="bacdedf5-8e30-494b-ad8b-f27fa30c4f8d" providerId="ADAL" clId="{63F50BA4-2CD2-43BA-BC59-3B1EEB2CF5EE}" dt="2025-03-17T19:17:04.766" v="374" actId="6549"/>
          <ac:spMkLst>
            <pc:docMk/>
            <pc:sldMk cId="2756454969" sldId="1533"/>
            <ac:spMk id="36" creationId="{D8EF981A-9BA7-0EB1-9B70-F7FBF2F7DF1C}"/>
          </ac:spMkLst>
        </pc:spChg>
      </pc:sldChg>
      <pc:sldChg chg="add">
        <pc:chgData name="Routledge, Mandy" userId="bacdedf5-8e30-494b-ad8b-f27fa30c4f8d" providerId="ADAL" clId="{63F50BA4-2CD2-43BA-BC59-3B1EEB2CF5EE}" dt="2025-03-17T19:11:12.705" v="223"/>
        <pc:sldMkLst>
          <pc:docMk/>
          <pc:sldMk cId="3250970277" sldId="1534"/>
        </pc:sldMkLst>
      </pc:sldChg>
      <pc:sldChg chg="addSp delSp modSp add mod">
        <pc:chgData name="Routledge, Mandy" userId="bacdedf5-8e30-494b-ad8b-f27fa30c4f8d" providerId="ADAL" clId="{63F50BA4-2CD2-43BA-BC59-3B1EEB2CF5EE}" dt="2025-03-18T10:01:01.442" v="1468" actId="1035"/>
        <pc:sldMkLst>
          <pc:docMk/>
          <pc:sldMk cId="2314207657" sldId="1535"/>
        </pc:sldMkLst>
        <pc:spChg chg="mod">
          <ac:chgData name="Routledge, Mandy" userId="bacdedf5-8e30-494b-ad8b-f27fa30c4f8d" providerId="ADAL" clId="{63F50BA4-2CD2-43BA-BC59-3B1EEB2CF5EE}" dt="2025-03-17T19:17:18.911" v="379" actId="20577"/>
          <ac:spMkLst>
            <pc:docMk/>
            <pc:sldMk cId="2314207657" sldId="1535"/>
            <ac:spMk id="33" creationId="{AC757F5E-B016-F947-4518-7C6B9CC7EE04}"/>
          </ac:spMkLst>
        </pc:spChg>
        <pc:spChg chg="mod">
          <ac:chgData name="Routledge, Mandy" userId="bacdedf5-8e30-494b-ad8b-f27fa30c4f8d" providerId="ADAL" clId="{63F50BA4-2CD2-43BA-BC59-3B1EEB2CF5EE}" dt="2025-03-17T19:18:03.098" v="428" actId="20577"/>
          <ac:spMkLst>
            <pc:docMk/>
            <pc:sldMk cId="2314207657" sldId="1535"/>
            <ac:spMk id="34" creationId="{152372B3-00F5-781C-183E-6F2DDF35091D}"/>
          </ac:spMkLst>
        </pc:spChg>
        <pc:spChg chg="mod">
          <ac:chgData name="Routledge, Mandy" userId="bacdedf5-8e30-494b-ad8b-f27fa30c4f8d" providerId="ADAL" clId="{63F50BA4-2CD2-43BA-BC59-3B1EEB2CF5EE}" dt="2025-03-18T10:00:46.114" v="1460" actId="6549"/>
          <ac:spMkLst>
            <pc:docMk/>
            <pc:sldMk cId="2314207657" sldId="1535"/>
            <ac:spMk id="35" creationId="{37104C51-0232-62ED-4C6F-1447D06633EE}"/>
          </ac:spMkLst>
        </pc:spChg>
        <pc:spChg chg="mod">
          <ac:chgData name="Routledge, Mandy" userId="bacdedf5-8e30-494b-ad8b-f27fa30c4f8d" providerId="ADAL" clId="{63F50BA4-2CD2-43BA-BC59-3B1EEB2CF5EE}" dt="2025-03-18T09:52:58.978" v="1366" actId="115"/>
          <ac:spMkLst>
            <pc:docMk/>
            <pc:sldMk cId="2314207657" sldId="1535"/>
            <ac:spMk id="36" creationId="{D8EF981A-9BA7-0EB1-9B70-F7FBF2F7DF1C}"/>
          </ac:spMkLst>
        </pc:spChg>
        <pc:picChg chg="add del mod">
          <ac:chgData name="Routledge, Mandy" userId="bacdedf5-8e30-494b-ad8b-f27fa30c4f8d" providerId="ADAL" clId="{63F50BA4-2CD2-43BA-BC59-3B1EEB2CF5EE}" dt="2025-03-18T10:00:06.290" v="1452" actId="478"/>
          <ac:picMkLst>
            <pc:docMk/>
            <pc:sldMk cId="2314207657" sldId="1535"/>
            <ac:picMk id="2" creationId="{D59D64FE-08F2-DD8E-FEFE-A40D4466DD43}"/>
          </ac:picMkLst>
        </pc:picChg>
        <pc:picChg chg="add del mod">
          <ac:chgData name="Routledge, Mandy" userId="bacdedf5-8e30-494b-ad8b-f27fa30c4f8d" providerId="ADAL" clId="{63F50BA4-2CD2-43BA-BC59-3B1EEB2CF5EE}" dt="2025-03-18T09:59:48.255" v="1448" actId="478"/>
          <ac:picMkLst>
            <pc:docMk/>
            <pc:sldMk cId="2314207657" sldId="1535"/>
            <ac:picMk id="8" creationId="{DF94B7DC-D7D4-53CA-5417-AAD8517BF35C}"/>
          </ac:picMkLst>
        </pc:picChg>
        <pc:picChg chg="add mod">
          <ac:chgData name="Routledge, Mandy" userId="bacdedf5-8e30-494b-ad8b-f27fa30c4f8d" providerId="ADAL" clId="{63F50BA4-2CD2-43BA-BC59-3B1EEB2CF5EE}" dt="2025-03-18T09:53:07.118" v="1368" actId="688"/>
          <ac:picMkLst>
            <pc:docMk/>
            <pc:sldMk cId="2314207657" sldId="1535"/>
            <ac:picMk id="18" creationId="{D9A01B0C-D102-AD6B-65A2-2928A6BB6C93}"/>
          </ac:picMkLst>
        </pc:picChg>
        <pc:picChg chg="add mod">
          <ac:chgData name="Routledge, Mandy" userId="bacdedf5-8e30-494b-ad8b-f27fa30c4f8d" providerId="ADAL" clId="{63F50BA4-2CD2-43BA-BC59-3B1EEB2CF5EE}" dt="2025-03-18T10:00:54.341" v="1462" actId="1076"/>
          <ac:picMkLst>
            <pc:docMk/>
            <pc:sldMk cId="2314207657" sldId="1535"/>
            <ac:picMk id="19" creationId="{9457F43F-B2B5-A21A-2523-ACC8A2ECB1C4}"/>
          </ac:picMkLst>
        </pc:picChg>
        <pc:picChg chg="add mod">
          <ac:chgData name="Routledge, Mandy" userId="bacdedf5-8e30-494b-ad8b-f27fa30c4f8d" providerId="ADAL" clId="{63F50BA4-2CD2-43BA-BC59-3B1EEB2CF5EE}" dt="2025-03-18T10:01:01.442" v="1468" actId="1035"/>
          <ac:picMkLst>
            <pc:docMk/>
            <pc:sldMk cId="2314207657" sldId="1535"/>
            <ac:picMk id="20" creationId="{43EA3C2A-5383-F728-4926-F022A0808D20}"/>
          </ac:picMkLst>
        </pc:picChg>
      </pc:sldChg>
      <pc:sldChg chg="modSp add mod">
        <pc:chgData name="Routledge, Mandy" userId="bacdedf5-8e30-494b-ad8b-f27fa30c4f8d" providerId="ADAL" clId="{63F50BA4-2CD2-43BA-BC59-3B1EEB2CF5EE}" dt="2025-03-17T19:20:47.242" v="477" actId="6549"/>
        <pc:sldMkLst>
          <pc:docMk/>
          <pc:sldMk cId="736783044" sldId="1536"/>
        </pc:sldMkLst>
        <pc:spChg chg="mod">
          <ac:chgData name="Routledge, Mandy" userId="bacdedf5-8e30-494b-ad8b-f27fa30c4f8d" providerId="ADAL" clId="{63F50BA4-2CD2-43BA-BC59-3B1EEB2CF5EE}" dt="2025-03-17T19:19:49.119" v="439" actId="20577"/>
          <ac:spMkLst>
            <pc:docMk/>
            <pc:sldMk cId="736783044" sldId="1536"/>
            <ac:spMk id="33" creationId="{AC757F5E-B016-F947-4518-7C6B9CC7EE04}"/>
          </ac:spMkLst>
        </pc:spChg>
        <pc:spChg chg="mod">
          <ac:chgData name="Routledge, Mandy" userId="bacdedf5-8e30-494b-ad8b-f27fa30c4f8d" providerId="ADAL" clId="{63F50BA4-2CD2-43BA-BC59-3B1EEB2CF5EE}" dt="2025-03-17T19:19:59.807" v="468" actId="404"/>
          <ac:spMkLst>
            <pc:docMk/>
            <pc:sldMk cId="736783044" sldId="1536"/>
            <ac:spMk id="34" creationId="{152372B3-00F5-781C-183E-6F2DDF35091D}"/>
          </ac:spMkLst>
        </pc:spChg>
        <pc:spChg chg="mod">
          <ac:chgData name="Routledge, Mandy" userId="bacdedf5-8e30-494b-ad8b-f27fa30c4f8d" providerId="ADAL" clId="{63F50BA4-2CD2-43BA-BC59-3B1EEB2CF5EE}" dt="2025-03-17T19:20:18.219" v="473" actId="6549"/>
          <ac:spMkLst>
            <pc:docMk/>
            <pc:sldMk cId="736783044" sldId="1536"/>
            <ac:spMk id="35" creationId="{37104C51-0232-62ED-4C6F-1447D06633EE}"/>
          </ac:spMkLst>
        </pc:spChg>
        <pc:spChg chg="mod">
          <ac:chgData name="Routledge, Mandy" userId="bacdedf5-8e30-494b-ad8b-f27fa30c4f8d" providerId="ADAL" clId="{63F50BA4-2CD2-43BA-BC59-3B1EEB2CF5EE}" dt="2025-03-17T19:20:47.242" v="477" actId="6549"/>
          <ac:spMkLst>
            <pc:docMk/>
            <pc:sldMk cId="736783044" sldId="1536"/>
            <ac:spMk id="36" creationId="{D8EF981A-9BA7-0EB1-9B70-F7FBF2F7DF1C}"/>
          </ac:spMkLst>
        </pc:spChg>
      </pc:sldChg>
      <pc:sldChg chg="addSp modSp add mod">
        <pc:chgData name="Routledge, Mandy" userId="bacdedf5-8e30-494b-ad8b-f27fa30c4f8d" providerId="ADAL" clId="{63F50BA4-2CD2-43BA-BC59-3B1EEB2CF5EE}" dt="2025-03-18T09:34:13.167" v="1099" actId="115"/>
        <pc:sldMkLst>
          <pc:docMk/>
          <pc:sldMk cId="3885002336" sldId="1537"/>
        </pc:sldMkLst>
        <pc:spChg chg="mod">
          <ac:chgData name="Routledge, Mandy" userId="bacdedf5-8e30-494b-ad8b-f27fa30c4f8d" providerId="ADAL" clId="{63F50BA4-2CD2-43BA-BC59-3B1EEB2CF5EE}" dt="2025-03-17T19:21:26.477" v="485" actId="20577"/>
          <ac:spMkLst>
            <pc:docMk/>
            <pc:sldMk cId="3885002336" sldId="1537"/>
            <ac:spMk id="33" creationId="{AC757F5E-B016-F947-4518-7C6B9CC7EE04}"/>
          </ac:spMkLst>
        </pc:spChg>
        <pc:spChg chg="mod">
          <ac:chgData name="Routledge, Mandy" userId="bacdedf5-8e30-494b-ad8b-f27fa30c4f8d" providerId="ADAL" clId="{63F50BA4-2CD2-43BA-BC59-3B1EEB2CF5EE}" dt="2025-03-17T19:22:24.499" v="493" actId="20577"/>
          <ac:spMkLst>
            <pc:docMk/>
            <pc:sldMk cId="3885002336" sldId="1537"/>
            <ac:spMk id="34" creationId="{152372B3-00F5-781C-183E-6F2DDF35091D}"/>
          </ac:spMkLst>
        </pc:spChg>
        <pc:spChg chg="mod">
          <ac:chgData name="Routledge, Mandy" userId="bacdedf5-8e30-494b-ad8b-f27fa30c4f8d" providerId="ADAL" clId="{63F50BA4-2CD2-43BA-BC59-3B1EEB2CF5EE}" dt="2025-03-18T09:32:50.006" v="1055" actId="20577"/>
          <ac:spMkLst>
            <pc:docMk/>
            <pc:sldMk cId="3885002336" sldId="1537"/>
            <ac:spMk id="35" creationId="{37104C51-0232-62ED-4C6F-1447D06633EE}"/>
          </ac:spMkLst>
        </pc:spChg>
        <pc:spChg chg="mod">
          <ac:chgData name="Routledge, Mandy" userId="bacdedf5-8e30-494b-ad8b-f27fa30c4f8d" providerId="ADAL" clId="{63F50BA4-2CD2-43BA-BC59-3B1EEB2CF5EE}" dt="2025-03-18T09:34:13.167" v="1099" actId="115"/>
          <ac:spMkLst>
            <pc:docMk/>
            <pc:sldMk cId="3885002336" sldId="1537"/>
            <ac:spMk id="36" creationId="{D8EF981A-9BA7-0EB1-9B70-F7FBF2F7DF1C}"/>
          </ac:spMkLst>
        </pc:spChg>
        <pc:picChg chg="add mod">
          <ac:chgData name="Routledge, Mandy" userId="bacdedf5-8e30-494b-ad8b-f27fa30c4f8d" providerId="ADAL" clId="{63F50BA4-2CD2-43BA-BC59-3B1EEB2CF5EE}" dt="2025-03-18T09:32:41.438" v="1049" actId="1076"/>
          <ac:picMkLst>
            <pc:docMk/>
            <pc:sldMk cId="3885002336" sldId="1537"/>
            <ac:picMk id="2" creationId="{8AC69073-3289-6294-4E59-4DD4EC05A26D}"/>
          </ac:picMkLst>
        </pc:picChg>
        <pc:picChg chg="add mod">
          <ac:chgData name="Routledge, Mandy" userId="bacdedf5-8e30-494b-ad8b-f27fa30c4f8d" providerId="ADAL" clId="{63F50BA4-2CD2-43BA-BC59-3B1EEB2CF5EE}" dt="2025-03-18T09:34:01.347" v="1061" actId="1076"/>
          <ac:picMkLst>
            <pc:docMk/>
            <pc:sldMk cId="3885002336" sldId="1537"/>
            <ac:picMk id="9" creationId="{E7946711-A8D6-CF47-B6A9-6D4897923DE0}"/>
          </ac:picMkLst>
        </pc:picChg>
      </pc:sldChg>
      <pc:sldChg chg="addSp modSp add mod">
        <pc:chgData name="Routledge, Mandy" userId="bacdedf5-8e30-494b-ad8b-f27fa30c4f8d" providerId="ADAL" clId="{63F50BA4-2CD2-43BA-BC59-3B1EEB2CF5EE}" dt="2025-03-18T09:57:11.539" v="1447" actId="20577"/>
        <pc:sldMkLst>
          <pc:docMk/>
          <pc:sldMk cId="4284656276" sldId="1538"/>
        </pc:sldMkLst>
        <pc:spChg chg="add mod">
          <ac:chgData name="Routledge, Mandy" userId="bacdedf5-8e30-494b-ad8b-f27fa30c4f8d" providerId="ADAL" clId="{63F50BA4-2CD2-43BA-BC59-3B1EEB2CF5EE}" dt="2025-03-18T09:36:32.573" v="1111" actId="1076"/>
          <ac:spMkLst>
            <pc:docMk/>
            <pc:sldMk cId="4284656276" sldId="1538"/>
            <ac:spMk id="9" creationId="{3C3A9484-0C1E-98BD-DFD3-50FE54C4DFFC}"/>
          </ac:spMkLst>
        </pc:spChg>
        <pc:spChg chg="mod">
          <ac:chgData name="Routledge, Mandy" userId="bacdedf5-8e30-494b-ad8b-f27fa30c4f8d" providerId="ADAL" clId="{63F50BA4-2CD2-43BA-BC59-3B1EEB2CF5EE}" dt="2025-03-17T19:26:42.320" v="546" actId="948"/>
          <ac:spMkLst>
            <pc:docMk/>
            <pc:sldMk cId="4284656276" sldId="1538"/>
            <ac:spMk id="33" creationId="{AC757F5E-B016-F947-4518-7C6B9CC7EE04}"/>
          </ac:spMkLst>
        </pc:spChg>
        <pc:spChg chg="mod">
          <ac:chgData name="Routledge, Mandy" userId="bacdedf5-8e30-494b-ad8b-f27fa30c4f8d" providerId="ADAL" clId="{63F50BA4-2CD2-43BA-BC59-3B1EEB2CF5EE}" dt="2025-03-17T19:26:47.909" v="547" actId="948"/>
          <ac:spMkLst>
            <pc:docMk/>
            <pc:sldMk cId="4284656276" sldId="1538"/>
            <ac:spMk id="34" creationId="{152372B3-00F5-781C-183E-6F2DDF35091D}"/>
          </ac:spMkLst>
        </pc:spChg>
        <pc:spChg chg="mod">
          <ac:chgData name="Routledge, Mandy" userId="bacdedf5-8e30-494b-ad8b-f27fa30c4f8d" providerId="ADAL" clId="{63F50BA4-2CD2-43BA-BC59-3B1EEB2CF5EE}" dt="2025-03-18T09:34:57.739" v="1102" actId="6549"/>
          <ac:spMkLst>
            <pc:docMk/>
            <pc:sldMk cId="4284656276" sldId="1538"/>
            <ac:spMk id="35" creationId="{37104C51-0232-62ED-4C6F-1447D06633EE}"/>
          </ac:spMkLst>
        </pc:spChg>
        <pc:spChg chg="mod">
          <ac:chgData name="Routledge, Mandy" userId="bacdedf5-8e30-494b-ad8b-f27fa30c4f8d" providerId="ADAL" clId="{63F50BA4-2CD2-43BA-BC59-3B1EEB2CF5EE}" dt="2025-03-18T09:57:11.539" v="1447" actId="20577"/>
          <ac:spMkLst>
            <pc:docMk/>
            <pc:sldMk cId="4284656276" sldId="1538"/>
            <ac:spMk id="36" creationId="{D8EF981A-9BA7-0EB1-9B70-F7FBF2F7DF1C}"/>
          </ac:spMkLst>
        </pc:spChg>
        <pc:picChg chg="add mod">
          <ac:chgData name="Routledge, Mandy" userId="bacdedf5-8e30-494b-ad8b-f27fa30c4f8d" providerId="ADAL" clId="{63F50BA4-2CD2-43BA-BC59-3B1EEB2CF5EE}" dt="2025-03-18T09:35:51.316" v="1106" actId="1076"/>
          <ac:picMkLst>
            <pc:docMk/>
            <pc:sldMk cId="4284656276" sldId="1538"/>
            <ac:picMk id="2" creationId="{ED04A23D-4FF0-EEEA-37B1-679E32753001}"/>
          </ac:picMkLst>
        </pc:picChg>
        <pc:picChg chg="add mod">
          <ac:chgData name="Routledge, Mandy" userId="bacdedf5-8e30-494b-ad8b-f27fa30c4f8d" providerId="ADAL" clId="{63F50BA4-2CD2-43BA-BC59-3B1EEB2CF5EE}" dt="2025-03-18T09:36:09.756" v="1108" actId="1076"/>
          <ac:picMkLst>
            <pc:docMk/>
            <pc:sldMk cId="4284656276" sldId="1538"/>
            <ac:picMk id="8" creationId="{693F0A58-4FF5-06C4-64DF-000C720C5610}"/>
          </ac:picMkLst>
        </pc:picChg>
        <pc:picChg chg="add mod">
          <ac:chgData name="Routledge, Mandy" userId="bacdedf5-8e30-494b-ad8b-f27fa30c4f8d" providerId="ADAL" clId="{63F50BA4-2CD2-43BA-BC59-3B1EEB2CF5EE}" dt="2025-03-18T09:55:56.334" v="1375" actId="1076"/>
          <ac:picMkLst>
            <pc:docMk/>
            <pc:sldMk cId="4284656276" sldId="1538"/>
            <ac:picMk id="19" creationId="{E363C20B-BF45-B662-6C3B-07CAF0460189}"/>
          </ac:picMkLst>
        </pc:picChg>
        <pc:picChg chg="add mod">
          <ac:chgData name="Routledge, Mandy" userId="bacdedf5-8e30-494b-ad8b-f27fa30c4f8d" providerId="ADAL" clId="{63F50BA4-2CD2-43BA-BC59-3B1EEB2CF5EE}" dt="2025-03-18T09:56:42.644" v="1379" actId="1076"/>
          <ac:picMkLst>
            <pc:docMk/>
            <pc:sldMk cId="4284656276" sldId="1538"/>
            <ac:picMk id="20" creationId="{1D045D4A-2824-2236-721B-FED451953221}"/>
          </ac:picMkLst>
        </pc:picChg>
      </pc:sldChg>
      <pc:sldChg chg="add">
        <pc:chgData name="Routledge, Mandy" userId="bacdedf5-8e30-494b-ad8b-f27fa30c4f8d" providerId="ADAL" clId="{63F50BA4-2CD2-43BA-BC59-3B1EEB2CF5EE}" dt="2025-03-17T19:26:19.499" v="502"/>
        <pc:sldMkLst>
          <pc:docMk/>
          <pc:sldMk cId="2533532924" sldId="1539"/>
        </pc:sldMkLst>
      </pc:sldChg>
    </pc:docChg>
  </pc:docChgLst>
  <pc:docChgLst>
    <pc:chgData name="Das, Gerarda" userId="dec061bf-56a5-47a0-b9f3-f749fe418ae6" providerId="ADAL" clId="{B9516D0B-7919-467F-9A66-BDA6A518C525}"/>
    <pc:docChg chg="custSel addSld delSld modSld sldOrd modSection">
      <pc:chgData name="Das, Gerarda" userId="dec061bf-56a5-47a0-b9f3-f749fe418ae6" providerId="ADAL" clId="{B9516D0B-7919-467F-9A66-BDA6A518C525}" dt="2025-03-18T10:27:52.715" v="2993" actId="166"/>
      <pc:docMkLst>
        <pc:docMk/>
      </pc:docMkLst>
      <pc:sldChg chg="modSp mod">
        <pc:chgData name="Das, Gerarda" userId="dec061bf-56a5-47a0-b9f3-f749fe418ae6" providerId="ADAL" clId="{B9516D0B-7919-467F-9A66-BDA6A518C525}" dt="2025-03-18T10:09:13.728" v="2982" actId="20577"/>
        <pc:sldMkLst>
          <pc:docMk/>
          <pc:sldMk cId="2189114603" sldId="1437"/>
        </pc:sldMkLst>
        <pc:spChg chg="mod">
          <ac:chgData name="Das, Gerarda" userId="dec061bf-56a5-47a0-b9f3-f749fe418ae6" providerId="ADAL" clId="{B9516D0B-7919-467F-9A66-BDA6A518C525}" dt="2025-03-18T10:09:13.728" v="2982" actId="20577"/>
          <ac:spMkLst>
            <pc:docMk/>
            <pc:sldMk cId="2189114603" sldId="1437"/>
            <ac:spMk id="3" creationId="{00000000-0000-0000-0000-000000000000}"/>
          </ac:spMkLst>
        </pc:spChg>
      </pc:sldChg>
      <pc:sldChg chg="addSp modSp mod">
        <pc:chgData name="Das, Gerarda" userId="dec061bf-56a5-47a0-b9f3-f749fe418ae6" providerId="ADAL" clId="{B9516D0B-7919-467F-9A66-BDA6A518C525}" dt="2025-03-18T09:12:35.334" v="1667" actId="164"/>
        <pc:sldMkLst>
          <pc:docMk/>
          <pc:sldMk cId="3852907103" sldId="1460"/>
        </pc:sldMkLst>
        <pc:grpChg chg="add mod">
          <ac:chgData name="Das, Gerarda" userId="dec061bf-56a5-47a0-b9f3-f749fe418ae6" providerId="ADAL" clId="{B9516D0B-7919-467F-9A66-BDA6A518C525}" dt="2025-03-18T09:12:35.334" v="1667" actId="164"/>
          <ac:grpSpMkLst>
            <pc:docMk/>
            <pc:sldMk cId="3852907103" sldId="1460"/>
            <ac:grpSpMk id="2" creationId="{475B68AA-178C-00FE-A75C-E0F347059A6B}"/>
          </ac:grpSpMkLst>
        </pc:grpChg>
        <pc:grpChg chg="add mod">
          <ac:chgData name="Das, Gerarda" userId="dec061bf-56a5-47a0-b9f3-f749fe418ae6" providerId="ADAL" clId="{B9516D0B-7919-467F-9A66-BDA6A518C525}" dt="2025-03-18T09:12:35.334" v="1667" actId="164"/>
          <ac:grpSpMkLst>
            <pc:docMk/>
            <pc:sldMk cId="3852907103" sldId="1460"/>
            <ac:grpSpMk id="12" creationId="{03118EED-DD74-727F-A419-37D9CCF81AFC}"/>
          </ac:grpSpMkLst>
        </pc:grpChg>
        <pc:picChg chg="mod">
          <ac:chgData name="Das, Gerarda" userId="dec061bf-56a5-47a0-b9f3-f749fe418ae6" providerId="ADAL" clId="{B9516D0B-7919-467F-9A66-BDA6A518C525}" dt="2025-03-18T08:41:56.565" v="1571"/>
          <ac:picMkLst>
            <pc:docMk/>
            <pc:sldMk cId="3852907103" sldId="1460"/>
            <ac:picMk id="3" creationId="{DD05EDA3-287C-1990-CF2A-FFE28EDB7588}"/>
          </ac:picMkLst>
        </pc:picChg>
        <pc:picChg chg="mod">
          <ac:chgData name="Das, Gerarda" userId="dec061bf-56a5-47a0-b9f3-f749fe418ae6" providerId="ADAL" clId="{B9516D0B-7919-467F-9A66-BDA6A518C525}" dt="2025-03-18T08:41:56.565" v="1571"/>
          <ac:picMkLst>
            <pc:docMk/>
            <pc:sldMk cId="3852907103" sldId="1460"/>
            <ac:picMk id="4" creationId="{7F002A2B-E590-DCE4-B895-C80AC86B399C}"/>
          </ac:picMkLst>
        </pc:picChg>
        <pc:picChg chg="add mod">
          <ac:chgData name="Das, Gerarda" userId="dec061bf-56a5-47a0-b9f3-f749fe418ae6" providerId="ADAL" clId="{B9516D0B-7919-467F-9A66-BDA6A518C525}" dt="2025-03-18T09:12:35.334" v="1667" actId="164"/>
          <ac:picMkLst>
            <pc:docMk/>
            <pc:sldMk cId="3852907103" sldId="1460"/>
            <ac:picMk id="5" creationId="{93CBD14D-F732-E846-EAE3-1C3CD8D168AA}"/>
          </ac:picMkLst>
        </pc:picChg>
        <pc:picChg chg="add mod">
          <ac:chgData name="Das, Gerarda" userId="dec061bf-56a5-47a0-b9f3-f749fe418ae6" providerId="ADAL" clId="{B9516D0B-7919-467F-9A66-BDA6A518C525}" dt="2025-03-18T09:12:35.334" v="1667" actId="164"/>
          <ac:picMkLst>
            <pc:docMk/>
            <pc:sldMk cId="3852907103" sldId="1460"/>
            <ac:picMk id="7" creationId="{8E76B592-32F4-4BE9-4E01-9FC5DCD48B80}"/>
          </ac:picMkLst>
        </pc:picChg>
        <pc:picChg chg="add mod">
          <ac:chgData name="Das, Gerarda" userId="dec061bf-56a5-47a0-b9f3-f749fe418ae6" providerId="ADAL" clId="{B9516D0B-7919-467F-9A66-BDA6A518C525}" dt="2025-03-18T09:12:35.334" v="1667" actId="164"/>
          <ac:picMkLst>
            <pc:docMk/>
            <pc:sldMk cId="3852907103" sldId="1460"/>
            <ac:picMk id="9" creationId="{3787028A-F99D-C557-93AD-D24B3FF3AF37}"/>
          </ac:picMkLst>
        </pc:picChg>
        <pc:picChg chg="add mod">
          <ac:chgData name="Das, Gerarda" userId="dec061bf-56a5-47a0-b9f3-f749fe418ae6" providerId="ADAL" clId="{B9516D0B-7919-467F-9A66-BDA6A518C525}" dt="2025-03-18T09:12:35.334" v="1667" actId="164"/>
          <ac:picMkLst>
            <pc:docMk/>
            <pc:sldMk cId="3852907103" sldId="1460"/>
            <ac:picMk id="11" creationId="{F516148C-7663-8457-EA7A-2C3167AA41AA}"/>
          </ac:picMkLst>
        </pc:picChg>
      </pc:sldChg>
      <pc:sldChg chg="del">
        <pc:chgData name="Das, Gerarda" userId="dec061bf-56a5-47a0-b9f3-f749fe418ae6" providerId="ADAL" clId="{B9516D0B-7919-467F-9A66-BDA6A518C525}" dt="2025-03-18T10:01:07.714" v="2925" actId="47"/>
        <pc:sldMkLst>
          <pc:docMk/>
          <pc:sldMk cId="3978205201" sldId="1474"/>
        </pc:sldMkLst>
      </pc:sldChg>
      <pc:sldChg chg="addSp modSp mod ord">
        <pc:chgData name="Das, Gerarda" userId="dec061bf-56a5-47a0-b9f3-f749fe418ae6" providerId="ADAL" clId="{B9516D0B-7919-467F-9A66-BDA6A518C525}" dt="2025-03-18T08:37:15.444" v="1545" actId="14100"/>
        <pc:sldMkLst>
          <pc:docMk/>
          <pc:sldMk cId="4207872812" sldId="1475"/>
        </pc:sldMkLst>
        <pc:grpChg chg="add mod">
          <ac:chgData name="Das, Gerarda" userId="dec061bf-56a5-47a0-b9f3-f749fe418ae6" providerId="ADAL" clId="{B9516D0B-7919-467F-9A66-BDA6A518C525}" dt="2025-03-18T08:37:07.019" v="1541" actId="1076"/>
          <ac:grpSpMkLst>
            <pc:docMk/>
            <pc:sldMk cId="4207872812" sldId="1475"/>
            <ac:grpSpMk id="7" creationId="{1C44F92C-C065-CE75-174A-9A2485CC26BE}"/>
          </ac:grpSpMkLst>
        </pc:grpChg>
        <pc:picChg chg="add mod">
          <ac:chgData name="Das, Gerarda" userId="dec061bf-56a5-47a0-b9f3-f749fe418ae6" providerId="ADAL" clId="{B9516D0B-7919-467F-9A66-BDA6A518C525}" dt="2025-03-18T08:36:47.728" v="1533" actId="164"/>
          <ac:picMkLst>
            <pc:docMk/>
            <pc:sldMk cId="4207872812" sldId="1475"/>
            <ac:picMk id="2" creationId="{3CBCBE3C-E52E-AF50-504D-471C2818B04E}"/>
          </ac:picMkLst>
        </pc:picChg>
        <pc:picChg chg="add mod">
          <ac:chgData name="Das, Gerarda" userId="dec061bf-56a5-47a0-b9f3-f749fe418ae6" providerId="ADAL" clId="{B9516D0B-7919-467F-9A66-BDA6A518C525}" dt="2025-03-18T08:36:47.728" v="1533" actId="164"/>
          <ac:picMkLst>
            <pc:docMk/>
            <pc:sldMk cId="4207872812" sldId="1475"/>
            <ac:picMk id="3" creationId="{5C8A21D2-4863-C615-D4E5-FBE713ACE544}"/>
          </ac:picMkLst>
        </pc:picChg>
        <pc:picChg chg="add mod modCrop">
          <ac:chgData name="Das, Gerarda" userId="dec061bf-56a5-47a0-b9f3-f749fe418ae6" providerId="ADAL" clId="{B9516D0B-7919-467F-9A66-BDA6A518C525}" dt="2025-03-18T08:37:15.444" v="1545" actId="14100"/>
          <ac:picMkLst>
            <pc:docMk/>
            <pc:sldMk cId="4207872812" sldId="1475"/>
            <ac:picMk id="5" creationId="{CC63E39F-B244-5DEB-0A44-94A85BE5BF2A}"/>
          </ac:picMkLst>
        </pc:picChg>
      </pc:sldChg>
      <pc:sldChg chg="addSp modSp mod">
        <pc:chgData name="Das, Gerarda" userId="dec061bf-56a5-47a0-b9f3-f749fe418ae6" providerId="ADAL" clId="{B9516D0B-7919-467F-9A66-BDA6A518C525}" dt="2025-03-18T09:11:00.958" v="1664" actId="1076"/>
        <pc:sldMkLst>
          <pc:docMk/>
          <pc:sldMk cId="2452007587" sldId="1476"/>
        </pc:sldMkLst>
        <pc:picChg chg="add mod">
          <ac:chgData name="Das, Gerarda" userId="dec061bf-56a5-47a0-b9f3-f749fe418ae6" providerId="ADAL" clId="{B9516D0B-7919-467F-9A66-BDA6A518C525}" dt="2025-03-18T09:11:00.958" v="1664" actId="1076"/>
          <ac:picMkLst>
            <pc:docMk/>
            <pc:sldMk cId="2452007587" sldId="1476"/>
            <ac:picMk id="3" creationId="{87B84D1A-1070-03C6-7A41-9A189A6352AD}"/>
          </ac:picMkLst>
        </pc:picChg>
      </pc:sldChg>
      <pc:sldChg chg="addSp modSp mod ord">
        <pc:chgData name="Das, Gerarda" userId="dec061bf-56a5-47a0-b9f3-f749fe418ae6" providerId="ADAL" clId="{B9516D0B-7919-467F-9A66-BDA6A518C525}" dt="2025-03-18T09:17:39.283" v="1846" actId="164"/>
        <pc:sldMkLst>
          <pc:docMk/>
          <pc:sldMk cId="2709048002" sldId="1477"/>
        </pc:sldMkLst>
        <pc:spChg chg="add mod">
          <ac:chgData name="Das, Gerarda" userId="dec061bf-56a5-47a0-b9f3-f749fe418ae6" providerId="ADAL" clId="{B9516D0B-7919-467F-9A66-BDA6A518C525}" dt="2025-03-18T09:17:39.283" v="1846" actId="164"/>
          <ac:spMkLst>
            <pc:docMk/>
            <pc:sldMk cId="2709048002" sldId="1477"/>
            <ac:spMk id="5" creationId="{231E4CD4-BE69-9DB5-5FBB-718E85D6D107}"/>
          </ac:spMkLst>
        </pc:spChg>
        <pc:grpChg chg="add mod">
          <ac:chgData name="Das, Gerarda" userId="dec061bf-56a5-47a0-b9f3-f749fe418ae6" providerId="ADAL" clId="{B9516D0B-7919-467F-9A66-BDA6A518C525}" dt="2025-03-18T09:17:39.283" v="1846" actId="164"/>
          <ac:grpSpMkLst>
            <pc:docMk/>
            <pc:sldMk cId="2709048002" sldId="1477"/>
            <ac:grpSpMk id="2" creationId="{655AE7A6-FD60-ED56-6073-FDBEAB6AE590}"/>
          </ac:grpSpMkLst>
        </pc:grpChg>
        <pc:grpChg chg="add mod">
          <ac:chgData name="Das, Gerarda" userId="dec061bf-56a5-47a0-b9f3-f749fe418ae6" providerId="ADAL" clId="{B9516D0B-7919-467F-9A66-BDA6A518C525}" dt="2025-03-18T09:17:39.283" v="1846" actId="164"/>
          <ac:grpSpMkLst>
            <pc:docMk/>
            <pc:sldMk cId="2709048002" sldId="1477"/>
            <ac:grpSpMk id="8" creationId="{3D1BD6A5-8709-5517-9272-B332A4508C73}"/>
          </ac:grpSpMkLst>
        </pc:grpChg>
        <pc:picChg chg="mod">
          <ac:chgData name="Das, Gerarda" userId="dec061bf-56a5-47a0-b9f3-f749fe418ae6" providerId="ADAL" clId="{B9516D0B-7919-467F-9A66-BDA6A518C525}" dt="2025-03-18T09:02:02.654" v="1608"/>
          <ac:picMkLst>
            <pc:docMk/>
            <pc:sldMk cId="2709048002" sldId="1477"/>
            <ac:picMk id="3" creationId="{1AE933CD-E52D-BA53-2374-3C70D2BDF1EA}"/>
          </ac:picMkLst>
        </pc:picChg>
        <pc:picChg chg="mod">
          <ac:chgData name="Das, Gerarda" userId="dec061bf-56a5-47a0-b9f3-f749fe418ae6" providerId="ADAL" clId="{B9516D0B-7919-467F-9A66-BDA6A518C525}" dt="2025-03-18T09:02:02.654" v="1608"/>
          <ac:picMkLst>
            <pc:docMk/>
            <pc:sldMk cId="2709048002" sldId="1477"/>
            <ac:picMk id="4" creationId="{15C06ACE-A463-7DD7-B701-34D53DEEB3B2}"/>
          </ac:picMkLst>
        </pc:picChg>
        <pc:picChg chg="add mod modCrop">
          <ac:chgData name="Das, Gerarda" userId="dec061bf-56a5-47a0-b9f3-f749fe418ae6" providerId="ADAL" clId="{B9516D0B-7919-467F-9A66-BDA6A518C525}" dt="2025-03-18T09:17:39.283" v="1846" actId="164"/>
          <ac:picMkLst>
            <pc:docMk/>
            <pc:sldMk cId="2709048002" sldId="1477"/>
            <ac:picMk id="7" creationId="{CD279F30-A313-2FD7-D0DD-3AC2BC1D857E}"/>
          </ac:picMkLst>
        </pc:picChg>
      </pc:sldChg>
      <pc:sldChg chg="addSp delSp modSp mod ord">
        <pc:chgData name="Das, Gerarda" userId="dec061bf-56a5-47a0-b9f3-f749fe418ae6" providerId="ADAL" clId="{B9516D0B-7919-467F-9A66-BDA6A518C525}" dt="2025-03-18T08:41:20.645" v="1570" actId="208"/>
        <pc:sldMkLst>
          <pc:docMk/>
          <pc:sldMk cId="4074911733" sldId="1478"/>
        </pc:sldMkLst>
        <pc:spChg chg="mod">
          <ac:chgData name="Das, Gerarda" userId="dec061bf-56a5-47a0-b9f3-f749fe418ae6" providerId="ADAL" clId="{B9516D0B-7919-467F-9A66-BDA6A518C525}" dt="2025-03-18T08:39:21.800" v="1563" actId="255"/>
          <ac:spMkLst>
            <pc:docMk/>
            <pc:sldMk cId="4074911733" sldId="1478"/>
            <ac:spMk id="6" creationId="{00000000-0000-0000-0000-000000000000}"/>
          </ac:spMkLst>
        </pc:spChg>
        <pc:spChg chg="add mod">
          <ac:chgData name="Das, Gerarda" userId="dec061bf-56a5-47a0-b9f3-f749fe418ae6" providerId="ADAL" clId="{B9516D0B-7919-467F-9A66-BDA6A518C525}" dt="2025-03-18T08:41:20.645" v="1570" actId="208"/>
          <ac:spMkLst>
            <pc:docMk/>
            <pc:sldMk cId="4074911733" sldId="1478"/>
            <ac:spMk id="8" creationId="{409801D6-4B17-47E7-DDD6-D3ACAFFE0F81}"/>
          </ac:spMkLst>
        </pc:spChg>
        <pc:grpChg chg="add del mod">
          <ac:chgData name="Das, Gerarda" userId="dec061bf-56a5-47a0-b9f3-f749fe418ae6" providerId="ADAL" clId="{B9516D0B-7919-467F-9A66-BDA6A518C525}" dt="2025-03-18T08:39:08.691" v="1560" actId="165"/>
          <ac:grpSpMkLst>
            <pc:docMk/>
            <pc:sldMk cId="4074911733" sldId="1478"/>
            <ac:grpSpMk id="4" creationId="{E19E7D9C-215A-3F2E-67FE-79B31BF79B65}"/>
          </ac:grpSpMkLst>
        </pc:grpChg>
        <pc:picChg chg="add mod">
          <ac:chgData name="Das, Gerarda" userId="dec061bf-56a5-47a0-b9f3-f749fe418ae6" providerId="ADAL" clId="{B9516D0B-7919-467F-9A66-BDA6A518C525}" dt="2025-03-18T08:38:35.775" v="1554" actId="1076"/>
          <ac:picMkLst>
            <pc:docMk/>
            <pc:sldMk cId="4074911733" sldId="1478"/>
            <ac:picMk id="3" creationId="{A63DB37D-27C8-CBF5-FD4F-019E61BBD5E3}"/>
          </ac:picMkLst>
        </pc:picChg>
        <pc:picChg chg="mod topLvl modCrop">
          <ac:chgData name="Das, Gerarda" userId="dec061bf-56a5-47a0-b9f3-f749fe418ae6" providerId="ADAL" clId="{B9516D0B-7919-467F-9A66-BDA6A518C525}" dt="2025-03-18T08:39:26.089" v="1564" actId="1076"/>
          <ac:picMkLst>
            <pc:docMk/>
            <pc:sldMk cId="4074911733" sldId="1478"/>
            <ac:picMk id="5" creationId="{82E2D693-E8CD-FF7F-F7B7-3A35A8D5F3C8}"/>
          </ac:picMkLst>
        </pc:picChg>
        <pc:picChg chg="del mod topLvl">
          <ac:chgData name="Das, Gerarda" userId="dec061bf-56a5-47a0-b9f3-f749fe418ae6" providerId="ADAL" clId="{B9516D0B-7919-467F-9A66-BDA6A518C525}" dt="2025-03-18T08:39:10.466" v="1561" actId="478"/>
          <ac:picMkLst>
            <pc:docMk/>
            <pc:sldMk cId="4074911733" sldId="1478"/>
            <ac:picMk id="7" creationId="{1B1EB222-4A3E-84FA-0FEB-294E0AEFA651}"/>
          </ac:picMkLst>
        </pc:picChg>
      </pc:sldChg>
      <pc:sldChg chg="addSp modSp mod ord">
        <pc:chgData name="Das, Gerarda" userId="dec061bf-56a5-47a0-b9f3-f749fe418ae6" providerId="ADAL" clId="{B9516D0B-7919-467F-9A66-BDA6A518C525}" dt="2025-03-18T09:09:37.812" v="1656" actId="1076"/>
        <pc:sldMkLst>
          <pc:docMk/>
          <pc:sldMk cId="4210467006" sldId="1479"/>
        </pc:sldMkLst>
        <pc:picChg chg="add mod modCrop">
          <ac:chgData name="Das, Gerarda" userId="dec061bf-56a5-47a0-b9f3-f749fe418ae6" providerId="ADAL" clId="{B9516D0B-7919-467F-9A66-BDA6A518C525}" dt="2025-03-18T09:09:37.812" v="1656" actId="1076"/>
          <ac:picMkLst>
            <pc:docMk/>
            <pc:sldMk cId="4210467006" sldId="1479"/>
            <ac:picMk id="3" creationId="{51BB8510-D458-713E-81F6-B6C56DF653D3}"/>
          </ac:picMkLst>
        </pc:picChg>
      </pc:sldChg>
      <pc:sldChg chg="addSp modSp mod ord">
        <pc:chgData name="Das, Gerarda" userId="dec061bf-56a5-47a0-b9f3-f749fe418ae6" providerId="ADAL" clId="{B9516D0B-7919-467F-9A66-BDA6A518C525}" dt="2025-03-18T09:05:51.099" v="1638" actId="1076"/>
        <pc:sldMkLst>
          <pc:docMk/>
          <pc:sldMk cId="1487044012" sldId="1480"/>
        </pc:sldMkLst>
        <pc:picChg chg="add mod modCrop">
          <ac:chgData name="Das, Gerarda" userId="dec061bf-56a5-47a0-b9f3-f749fe418ae6" providerId="ADAL" clId="{B9516D0B-7919-467F-9A66-BDA6A518C525}" dt="2025-03-18T09:05:51.099" v="1638" actId="1076"/>
          <ac:picMkLst>
            <pc:docMk/>
            <pc:sldMk cId="1487044012" sldId="1480"/>
            <ac:picMk id="3" creationId="{192EDC3E-A6DC-6FB3-550A-5D7862FF34B8}"/>
          </ac:picMkLst>
        </pc:picChg>
      </pc:sldChg>
      <pc:sldChg chg="addSp modSp mod ord">
        <pc:chgData name="Das, Gerarda" userId="dec061bf-56a5-47a0-b9f3-f749fe418ae6" providerId="ADAL" clId="{B9516D0B-7919-467F-9A66-BDA6A518C525}" dt="2025-03-18T09:09:53.771" v="1659" actId="732"/>
        <pc:sldMkLst>
          <pc:docMk/>
          <pc:sldMk cId="3779434736" sldId="1481"/>
        </pc:sldMkLst>
        <pc:picChg chg="add mod modCrop">
          <ac:chgData name="Das, Gerarda" userId="dec061bf-56a5-47a0-b9f3-f749fe418ae6" providerId="ADAL" clId="{B9516D0B-7919-467F-9A66-BDA6A518C525}" dt="2025-03-18T09:09:53.771" v="1659" actId="732"/>
          <ac:picMkLst>
            <pc:docMk/>
            <pc:sldMk cId="3779434736" sldId="1481"/>
            <ac:picMk id="2" creationId="{4B5025F3-4D67-E901-3918-4A9D29CB1A0D}"/>
          </ac:picMkLst>
        </pc:picChg>
      </pc:sldChg>
      <pc:sldChg chg="addSp delSp modSp mod ord">
        <pc:chgData name="Das, Gerarda" userId="dec061bf-56a5-47a0-b9f3-f749fe418ae6" providerId="ADAL" clId="{B9516D0B-7919-467F-9A66-BDA6A518C525}" dt="2025-03-18T10:27:19.525" v="2986" actId="1076"/>
        <pc:sldMkLst>
          <pc:docMk/>
          <pc:sldMk cId="2904738428" sldId="1483"/>
        </pc:sldMkLst>
        <pc:picChg chg="add mod">
          <ac:chgData name="Das, Gerarda" userId="dec061bf-56a5-47a0-b9f3-f749fe418ae6" providerId="ADAL" clId="{B9516D0B-7919-467F-9A66-BDA6A518C525}" dt="2025-03-18T10:27:19.525" v="2986" actId="1076"/>
          <ac:picMkLst>
            <pc:docMk/>
            <pc:sldMk cId="2904738428" sldId="1483"/>
            <ac:picMk id="2" creationId="{2DE95E8E-2BFE-E5CE-83D5-39A18E2DB27E}"/>
          </ac:picMkLst>
        </pc:picChg>
        <pc:picChg chg="add del mod">
          <ac:chgData name="Das, Gerarda" userId="dec061bf-56a5-47a0-b9f3-f749fe418ae6" providerId="ADAL" clId="{B9516D0B-7919-467F-9A66-BDA6A518C525}" dt="2025-03-18T10:27:12.668" v="2983" actId="478"/>
          <ac:picMkLst>
            <pc:docMk/>
            <pc:sldMk cId="2904738428" sldId="1483"/>
            <ac:picMk id="3" creationId="{DEFBF21B-ED3B-0FE2-C23E-22E61400A348}"/>
          </ac:picMkLst>
        </pc:picChg>
        <pc:picChg chg="add mod ord">
          <ac:chgData name="Das, Gerarda" userId="dec061bf-56a5-47a0-b9f3-f749fe418ae6" providerId="ADAL" clId="{B9516D0B-7919-467F-9A66-BDA6A518C525}" dt="2025-03-18T09:04:16.027" v="1624" actId="171"/>
          <ac:picMkLst>
            <pc:docMk/>
            <pc:sldMk cId="2904738428" sldId="1483"/>
            <ac:picMk id="5" creationId="{5A4FD23C-DCB3-1624-C8C6-92663FB2EE65}"/>
          </ac:picMkLst>
        </pc:picChg>
      </pc:sldChg>
      <pc:sldChg chg="addSp delSp modSp mod">
        <pc:chgData name="Das, Gerarda" userId="dec061bf-56a5-47a0-b9f3-f749fe418ae6" providerId="ADAL" clId="{B9516D0B-7919-467F-9A66-BDA6A518C525}" dt="2025-03-18T09:17:19.064" v="1845" actId="1076"/>
        <pc:sldMkLst>
          <pc:docMk/>
          <pc:sldMk cId="2967928418" sldId="1511"/>
        </pc:sldMkLst>
        <pc:spChg chg="mod">
          <ac:chgData name="Das, Gerarda" userId="dec061bf-56a5-47a0-b9f3-f749fe418ae6" providerId="ADAL" clId="{B9516D0B-7919-467F-9A66-BDA6A518C525}" dt="2025-03-18T09:16:46.463" v="1840" actId="1076"/>
          <ac:spMkLst>
            <pc:docMk/>
            <pc:sldMk cId="2967928418" sldId="1511"/>
            <ac:spMk id="33" creationId="{AC757F5E-B016-F947-4518-7C6B9CC7EE04}"/>
          </ac:spMkLst>
        </pc:spChg>
        <pc:spChg chg="mod">
          <ac:chgData name="Das, Gerarda" userId="dec061bf-56a5-47a0-b9f3-f749fe418ae6" providerId="ADAL" clId="{B9516D0B-7919-467F-9A66-BDA6A518C525}" dt="2025-03-18T09:17:01.870" v="1842" actId="1076"/>
          <ac:spMkLst>
            <pc:docMk/>
            <pc:sldMk cId="2967928418" sldId="1511"/>
            <ac:spMk id="34" creationId="{152372B3-00F5-781C-183E-6F2DDF35091D}"/>
          </ac:spMkLst>
        </pc:spChg>
        <pc:spChg chg="mod">
          <ac:chgData name="Das, Gerarda" userId="dec061bf-56a5-47a0-b9f3-f749fe418ae6" providerId="ADAL" clId="{B9516D0B-7919-467F-9A66-BDA6A518C525}" dt="2025-03-18T09:16:30.360" v="1836" actId="14100"/>
          <ac:spMkLst>
            <pc:docMk/>
            <pc:sldMk cId="2967928418" sldId="1511"/>
            <ac:spMk id="35" creationId="{37104C51-0232-62ED-4C6F-1447D06633EE}"/>
          </ac:spMkLst>
        </pc:spChg>
        <pc:spChg chg="mod">
          <ac:chgData name="Das, Gerarda" userId="dec061bf-56a5-47a0-b9f3-f749fe418ae6" providerId="ADAL" clId="{B9516D0B-7919-467F-9A66-BDA6A518C525}" dt="2025-03-18T09:17:12.662" v="1844" actId="14100"/>
          <ac:spMkLst>
            <pc:docMk/>
            <pc:sldMk cId="2967928418" sldId="1511"/>
            <ac:spMk id="36" creationId="{D8EF981A-9BA7-0EB1-9B70-F7FBF2F7DF1C}"/>
          </ac:spMkLst>
        </pc:spChg>
        <pc:grpChg chg="add del mod">
          <ac:chgData name="Das, Gerarda" userId="dec061bf-56a5-47a0-b9f3-f749fe418ae6" providerId="ADAL" clId="{B9516D0B-7919-467F-9A66-BDA6A518C525}" dt="2025-03-18T09:16:09.025" v="1828" actId="165"/>
          <ac:grpSpMkLst>
            <pc:docMk/>
            <pc:sldMk cId="2967928418" sldId="1511"/>
            <ac:grpSpMk id="2" creationId="{8E5D3A6D-EEF3-D534-1C00-F0B16726A190}"/>
          </ac:grpSpMkLst>
        </pc:grpChg>
        <pc:grpChg chg="mod topLvl">
          <ac:chgData name="Das, Gerarda" userId="dec061bf-56a5-47a0-b9f3-f749fe418ae6" providerId="ADAL" clId="{B9516D0B-7919-467F-9A66-BDA6A518C525}" dt="2025-03-18T09:16:13.238" v="1829" actId="1076"/>
          <ac:grpSpMkLst>
            <pc:docMk/>
            <pc:sldMk cId="2967928418" sldId="1511"/>
            <ac:grpSpMk id="8" creationId="{9A2B9F10-69D0-4B98-C8B9-F4FBAF78F787}"/>
          </ac:grpSpMkLst>
        </pc:grpChg>
        <pc:picChg chg="mod topLvl">
          <ac:chgData name="Das, Gerarda" userId="dec061bf-56a5-47a0-b9f3-f749fe418ae6" providerId="ADAL" clId="{B9516D0B-7919-467F-9A66-BDA6A518C525}" dt="2025-03-18T09:16:16.116" v="1831" actId="1076"/>
          <ac:picMkLst>
            <pc:docMk/>
            <pc:sldMk cId="2967928418" sldId="1511"/>
            <ac:picMk id="9" creationId="{1FC391E1-464D-A135-11A0-33D73B48442B}"/>
          </ac:picMkLst>
        </pc:picChg>
        <pc:picChg chg="mod topLvl">
          <ac:chgData name="Das, Gerarda" userId="dec061bf-56a5-47a0-b9f3-f749fe418ae6" providerId="ADAL" clId="{B9516D0B-7919-467F-9A66-BDA6A518C525}" dt="2025-03-18T09:16:14.758" v="1830" actId="1076"/>
          <ac:picMkLst>
            <pc:docMk/>
            <pc:sldMk cId="2967928418" sldId="1511"/>
            <ac:picMk id="18" creationId="{1C1F1497-EFE5-57F0-5986-09D04FD0E79F}"/>
          </ac:picMkLst>
        </pc:picChg>
        <pc:picChg chg="mod topLvl">
          <ac:chgData name="Das, Gerarda" userId="dec061bf-56a5-47a0-b9f3-f749fe418ae6" providerId="ADAL" clId="{B9516D0B-7919-467F-9A66-BDA6A518C525}" dt="2025-03-18T09:16:19.001" v="1833" actId="14100"/>
          <ac:picMkLst>
            <pc:docMk/>
            <pc:sldMk cId="2967928418" sldId="1511"/>
            <ac:picMk id="19" creationId="{A9E8FC74-2998-9AF8-C6D3-3682BA5A0326}"/>
          </ac:picMkLst>
        </pc:picChg>
        <pc:picChg chg="mod topLvl">
          <ac:chgData name="Das, Gerarda" userId="dec061bf-56a5-47a0-b9f3-f749fe418ae6" providerId="ADAL" clId="{B9516D0B-7919-467F-9A66-BDA6A518C525}" dt="2025-03-18T09:16:22.410" v="1835" actId="1076"/>
          <ac:picMkLst>
            <pc:docMk/>
            <pc:sldMk cId="2967928418" sldId="1511"/>
            <ac:picMk id="20" creationId="{C8951397-118F-DCED-84D4-01A336543B69}"/>
          </ac:picMkLst>
        </pc:picChg>
        <pc:picChg chg="mod">
          <ac:chgData name="Das, Gerarda" userId="dec061bf-56a5-47a0-b9f3-f749fe418ae6" providerId="ADAL" clId="{B9516D0B-7919-467F-9A66-BDA6A518C525}" dt="2025-03-18T09:16:09.025" v="1828" actId="165"/>
          <ac:picMkLst>
            <pc:docMk/>
            <pc:sldMk cId="2967928418" sldId="1511"/>
            <ac:picMk id="21" creationId="{D146B108-0DED-E7D9-612C-9563C93A7382}"/>
          </ac:picMkLst>
        </pc:picChg>
        <pc:picChg chg="mod">
          <ac:chgData name="Das, Gerarda" userId="dec061bf-56a5-47a0-b9f3-f749fe418ae6" providerId="ADAL" clId="{B9516D0B-7919-467F-9A66-BDA6A518C525}" dt="2025-03-18T09:16:09.025" v="1828" actId="165"/>
          <ac:picMkLst>
            <pc:docMk/>
            <pc:sldMk cId="2967928418" sldId="1511"/>
            <ac:picMk id="23" creationId="{0E79FBC2-7107-11A7-CF21-F02F9F2CAAD3}"/>
          </ac:picMkLst>
        </pc:picChg>
        <pc:picChg chg="add mod">
          <ac:chgData name="Das, Gerarda" userId="dec061bf-56a5-47a0-b9f3-f749fe418ae6" providerId="ADAL" clId="{B9516D0B-7919-467F-9A66-BDA6A518C525}" dt="2025-03-18T09:17:19.064" v="1845" actId="1076"/>
          <ac:picMkLst>
            <pc:docMk/>
            <pc:sldMk cId="2967928418" sldId="1511"/>
            <ac:picMk id="25" creationId="{5FC327CF-B137-891E-0E69-BFCB39963BE1}"/>
          </ac:picMkLst>
        </pc:picChg>
        <pc:cxnChg chg="mod">
          <ac:chgData name="Das, Gerarda" userId="dec061bf-56a5-47a0-b9f3-f749fe418ae6" providerId="ADAL" clId="{B9516D0B-7919-467F-9A66-BDA6A518C525}" dt="2025-03-18T09:16:40.832" v="1839" actId="1036"/>
          <ac:cxnSpMkLst>
            <pc:docMk/>
            <pc:sldMk cId="2967928418" sldId="1511"/>
            <ac:cxnSpMk id="11" creationId="{43E1EF99-1825-D9B6-CE28-54505AE2D0DE}"/>
          </ac:cxnSpMkLst>
        </pc:cxnChg>
        <pc:cxnChg chg="mod">
          <ac:chgData name="Das, Gerarda" userId="dec061bf-56a5-47a0-b9f3-f749fe418ae6" providerId="ADAL" clId="{B9516D0B-7919-467F-9A66-BDA6A518C525}" dt="2025-03-18T09:16:40.832" v="1839" actId="1036"/>
          <ac:cxnSpMkLst>
            <pc:docMk/>
            <pc:sldMk cId="2967928418" sldId="1511"/>
            <ac:cxnSpMk id="12" creationId="{644A4299-3A63-6813-A679-FB8DB7D5FD7A}"/>
          </ac:cxnSpMkLst>
        </pc:cxnChg>
        <pc:cxnChg chg="mod">
          <ac:chgData name="Das, Gerarda" userId="dec061bf-56a5-47a0-b9f3-f749fe418ae6" providerId="ADAL" clId="{B9516D0B-7919-467F-9A66-BDA6A518C525}" dt="2025-03-18T09:16:40.832" v="1839" actId="1036"/>
          <ac:cxnSpMkLst>
            <pc:docMk/>
            <pc:sldMk cId="2967928418" sldId="1511"/>
            <ac:cxnSpMk id="13" creationId="{79D0A0B5-43EC-915C-1E3A-AA9CA21994B4}"/>
          </ac:cxnSpMkLst>
        </pc:cxnChg>
        <pc:cxnChg chg="mod">
          <ac:chgData name="Das, Gerarda" userId="dec061bf-56a5-47a0-b9f3-f749fe418ae6" providerId="ADAL" clId="{B9516D0B-7919-467F-9A66-BDA6A518C525}" dt="2025-03-18T09:16:40.832" v="1839" actId="1036"/>
          <ac:cxnSpMkLst>
            <pc:docMk/>
            <pc:sldMk cId="2967928418" sldId="1511"/>
            <ac:cxnSpMk id="14" creationId="{D4DC5350-E385-459A-7DF3-9A72313F2A3E}"/>
          </ac:cxnSpMkLst>
        </pc:cxnChg>
      </pc:sldChg>
      <pc:sldChg chg="del">
        <pc:chgData name="Das, Gerarda" userId="dec061bf-56a5-47a0-b9f3-f749fe418ae6" providerId="ADAL" clId="{B9516D0B-7919-467F-9A66-BDA6A518C525}" dt="2025-03-18T10:01:03.033" v="2919" actId="47"/>
        <pc:sldMkLst>
          <pc:docMk/>
          <pc:sldMk cId="1594331871" sldId="1512"/>
        </pc:sldMkLst>
      </pc:sldChg>
      <pc:sldChg chg="del">
        <pc:chgData name="Das, Gerarda" userId="dec061bf-56a5-47a0-b9f3-f749fe418ae6" providerId="ADAL" clId="{B9516D0B-7919-467F-9A66-BDA6A518C525}" dt="2025-03-18T10:01:04.115" v="2921" actId="47"/>
        <pc:sldMkLst>
          <pc:docMk/>
          <pc:sldMk cId="3112181829" sldId="1515"/>
        </pc:sldMkLst>
      </pc:sldChg>
      <pc:sldChg chg="addSp modSp mod ord">
        <pc:chgData name="Das, Gerarda" userId="dec061bf-56a5-47a0-b9f3-f749fe418ae6" providerId="ADAL" clId="{B9516D0B-7919-467F-9A66-BDA6A518C525}" dt="2025-03-18T10:07:18.968" v="2947" actId="1076"/>
        <pc:sldMkLst>
          <pc:docMk/>
          <pc:sldMk cId="2946319108" sldId="1516"/>
        </pc:sldMkLst>
        <pc:spChg chg="mod">
          <ac:chgData name="Das, Gerarda" userId="dec061bf-56a5-47a0-b9f3-f749fe418ae6" providerId="ADAL" clId="{B9516D0B-7919-467F-9A66-BDA6A518C525}" dt="2025-03-18T09:39:44.103" v="2687" actId="1076"/>
          <ac:spMkLst>
            <pc:docMk/>
            <pc:sldMk cId="2946319108" sldId="1516"/>
            <ac:spMk id="4" creationId="{D753C383-62C8-E733-4553-E085527A1FCA}"/>
          </ac:spMkLst>
        </pc:spChg>
        <pc:spChg chg="mod">
          <ac:chgData name="Das, Gerarda" userId="dec061bf-56a5-47a0-b9f3-f749fe418ae6" providerId="ADAL" clId="{B9516D0B-7919-467F-9A66-BDA6A518C525}" dt="2025-03-18T09:39:44.103" v="2687" actId="1076"/>
          <ac:spMkLst>
            <pc:docMk/>
            <pc:sldMk cId="2946319108" sldId="1516"/>
            <ac:spMk id="9" creationId="{B5FA4264-9F79-B20D-0826-CEC58E7B74B7}"/>
          </ac:spMkLst>
        </pc:spChg>
        <pc:spChg chg="mod">
          <ac:chgData name="Das, Gerarda" userId="dec061bf-56a5-47a0-b9f3-f749fe418ae6" providerId="ADAL" clId="{B9516D0B-7919-467F-9A66-BDA6A518C525}" dt="2025-03-18T09:39:44.103" v="2687" actId="1076"/>
          <ac:spMkLst>
            <pc:docMk/>
            <pc:sldMk cId="2946319108" sldId="1516"/>
            <ac:spMk id="10" creationId="{B37FADB8-F5A5-F448-15A7-6A630939BCDC}"/>
          </ac:spMkLst>
        </pc:spChg>
        <pc:spChg chg="mod">
          <ac:chgData name="Das, Gerarda" userId="dec061bf-56a5-47a0-b9f3-f749fe418ae6" providerId="ADAL" clId="{B9516D0B-7919-467F-9A66-BDA6A518C525}" dt="2025-03-18T09:39:44.103" v="2687" actId="1076"/>
          <ac:spMkLst>
            <pc:docMk/>
            <pc:sldMk cId="2946319108" sldId="1516"/>
            <ac:spMk id="11" creationId="{2D5226DB-4490-ECD5-880A-CDAB0447C263}"/>
          </ac:spMkLst>
        </pc:spChg>
        <pc:spChg chg="mod">
          <ac:chgData name="Das, Gerarda" userId="dec061bf-56a5-47a0-b9f3-f749fe418ae6" providerId="ADAL" clId="{B9516D0B-7919-467F-9A66-BDA6A518C525}" dt="2025-03-18T09:41:21.286" v="2697" actId="1076"/>
          <ac:spMkLst>
            <pc:docMk/>
            <pc:sldMk cId="2946319108" sldId="1516"/>
            <ac:spMk id="12" creationId="{E2476A93-B8D4-4E44-87FD-AFF601B2337C}"/>
          </ac:spMkLst>
        </pc:spChg>
        <pc:spChg chg="mod">
          <ac:chgData name="Das, Gerarda" userId="dec061bf-56a5-47a0-b9f3-f749fe418ae6" providerId="ADAL" clId="{B9516D0B-7919-467F-9A66-BDA6A518C525}" dt="2025-03-18T10:07:09.763" v="2944" actId="1076"/>
          <ac:spMkLst>
            <pc:docMk/>
            <pc:sldMk cId="2946319108" sldId="1516"/>
            <ac:spMk id="13" creationId="{4985FF45-EE56-11C3-E0CC-6BBB359031C0}"/>
          </ac:spMkLst>
        </pc:spChg>
        <pc:spChg chg="mod">
          <ac:chgData name="Das, Gerarda" userId="dec061bf-56a5-47a0-b9f3-f749fe418ae6" providerId="ADAL" clId="{B9516D0B-7919-467F-9A66-BDA6A518C525}" dt="2025-03-18T09:57:24.596" v="2907" actId="14100"/>
          <ac:spMkLst>
            <pc:docMk/>
            <pc:sldMk cId="2946319108" sldId="1516"/>
            <ac:spMk id="14" creationId="{B7594A3B-3117-84CE-C300-FB96E5ED269D}"/>
          </ac:spMkLst>
        </pc:spChg>
        <pc:spChg chg="mod">
          <ac:chgData name="Das, Gerarda" userId="dec061bf-56a5-47a0-b9f3-f749fe418ae6" providerId="ADAL" clId="{B9516D0B-7919-467F-9A66-BDA6A518C525}" dt="2025-03-18T09:57:21.389" v="2906" actId="14100"/>
          <ac:spMkLst>
            <pc:docMk/>
            <pc:sldMk cId="2946319108" sldId="1516"/>
            <ac:spMk id="15" creationId="{6EA1F8B7-D4BC-D8B0-E6FD-F33ECB45A1DD}"/>
          </ac:spMkLst>
        </pc:spChg>
        <pc:spChg chg="mod">
          <ac:chgData name="Das, Gerarda" userId="dec061bf-56a5-47a0-b9f3-f749fe418ae6" providerId="ADAL" clId="{B9516D0B-7919-467F-9A66-BDA6A518C525}" dt="2025-03-18T10:07:09.763" v="2944" actId="1076"/>
          <ac:spMkLst>
            <pc:docMk/>
            <pc:sldMk cId="2946319108" sldId="1516"/>
            <ac:spMk id="18" creationId="{85D7DD60-F4AA-AD34-A265-146B167D02FE}"/>
          </ac:spMkLst>
        </pc:spChg>
        <pc:spChg chg="mod">
          <ac:chgData name="Das, Gerarda" userId="dec061bf-56a5-47a0-b9f3-f749fe418ae6" providerId="ADAL" clId="{B9516D0B-7919-467F-9A66-BDA6A518C525}" dt="2025-03-18T09:41:21.286" v="2697" actId="1076"/>
          <ac:spMkLst>
            <pc:docMk/>
            <pc:sldMk cId="2946319108" sldId="1516"/>
            <ac:spMk id="19" creationId="{40542B69-6D97-5F24-63E3-ABE36EA69A27}"/>
          </ac:spMkLst>
        </pc:spChg>
        <pc:picChg chg="add mod">
          <ac:chgData name="Das, Gerarda" userId="dec061bf-56a5-47a0-b9f3-f749fe418ae6" providerId="ADAL" clId="{B9516D0B-7919-467F-9A66-BDA6A518C525}" dt="2025-03-18T10:07:18.968" v="2947" actId="1076"/>
          <ac:picMkLst>
            <pc:docMk/>
            <pc:sldMk cId="2946319108" sldId="1516"/>
            <ac:picMk id="16" creationId="{0D46F715-C24F-B7F8-A3CF-1091860EFDB4}"/>
          </ac:picMkLst>
        </pc:picChg>
        <pc:picChg chg="add mod">
          <ac:chgData name="Das, Gerarda" userId="dec061bf-56a5-47a0-b9f3-f749fe418ae6" providerId="ADAL" clId="{B9516D0B-7919-467F-9A66-BDA6A518C525}" dt="2025-03-18T09:41:36.713" v="2702" actId="1076"/>
          <ac:picMkLst>
            <pc:docMk/>
            <pc:sldMk cId="2946319108" sldId="1516"/>
            <ac:picMk id="25" creationId="{1385719D-5451-C2C2-CD7D-760FBDAD8019}"/>
          </ac:picMkLst>
        </pc:picChg>
        <pc:picChg chg="add mod">
          <ac:chgData name="Das, Gerarda" userId="dec061bf-56a5-47a0-b9f3-f749fe418ae6" providerId="ADAL" clId="{B9516D0B-7919-467F-9A66-BDA6A518C525}" dt="2025-03-18T09:59:37.201" v="2915" actId="1076"/>
          <ac:picMkLst>
            <pc:docMk/>
            <pc:sldMk cId="2946319108" sldId="1516"/>
            <ac:picMk id="31" creationId="{E8849FB7-8942-59BC-F525-1E015EDB8F54}"/>
          </ac:picMkLst>
        </pc:picChg>
        <pc:cxnChg chg="mod ord">
          <ac:chgData name="Das, Gerarda" userId="dec061bf-56a5-47a0-b9f3-f749fe418ae6" providerId="ADAL" clId="{B9516D0B-7919-467F-9A66-BDA6A518C525}" dt="2025-03-18T09:41:27.134" v="2699" actId="167"/>
          <ac:cxnSpMkLst>
            <pc:docMk/>
            <pc:sldMk cId="2946319108" sldId="1516"/>
            <ac:cxnSpMk id="21" creationId="{B84B33EF-2A54-99B2-FEF8-27486B72F624}"/>
          </ac:cxnSpMkLst>
        </pc:cxnChg>
        <pc:cxnChg chg="mod ord">
          <ac:chgData name="Das, Gerarda" userId="dec061bf-56a5-47a0-b9f3-f749fe418ae6" providerId="ADAL" clId="{B9516D0B-7919-467F-9A66-BDA6A518C525}" dt="2025-03-18T10:07:15.658" v="2946" actId="167"/>
          <ac:cxnSpMkLst>
            <pc:docMk/>
            <pc:sldMk cId="2946319108" sldId="1516"/>
            <ac:cxnSpMk id="27" creationId="{EC90AE0F-5DD8-2D25-C999-5E0CC65E11C5}"/>
          </ac:cxnSpMkLst>
        </pc:cxnChg>
        <pc:cxnChg chg="mod ord">
          <ac:chgData name="Das, Gerarda" userId="dec061bf-56a5-47a0-b9f3-f749fe418ae6" providerId="ADAL" clId="{B9516D0B-7919-467F-9A66-BDA6A518C525}" dt="2025-03-18T09:57:30.811" v="2909" actId="167"/>
          <ac:cxnSpMkLst>
            <pc:docMk/>
            <pc:sldMk cId="2946319108" sldId="1516"/>
            <ac:cxnSpMk id="29" creationId="{10445519-6BAB-CA4B-0B0C-EF80D4D34E4C}"/>
          </ac:cxnSpMkLst>
        </pc:cxnChg>
      </pc:sldChg>
      <pc:sldChg chg="del">
        <pc:chgData name="Das, Gerarda" userId="dec061bf-56a5-47a0-b9f3-f749fe418ae6" providerId="ADAL" clId="{B9516D0B-7919-467F-9A66-BDA6A518C525}" dt="2025-03-18T10:01:03.556" v="2920" actId="47"/>
        <pc:sldMkLst>
          <pc:docMk/>
          <pc:sldMk cId="1628480429" sldId="1517"/>
        </pc:sldMkLst>
      </pc:sldChg>
      <pc:sldChg chg="del">
        <pc:chgData name="Das, Gerarda" userId="dec061bf-56a5-47a0-b9f3-f749fe418ae6" providerId="ADAL" clId="{B9516D0B-7919-467F-9A66-BDA6A518C525}" dt="2025-03-18T10:01:05.044" v="2922" actId="47"/>
        <pc:sldMkLst>
          <pc:docMk/>
          <pc:sldMk cId="933367485" sldId="1518"/>
        </pc:sldMkLst>
      </pc:sldChg>
      <pc:sldChg chg="del">
        <pc:chgData name="Das, Gerarda" userId="dec061bf-56a5-47a0-b9f3-f749fe418ae6" providerId="ADAL" clId="{B9516D0B-7919-467F-9A66-BDA6A518C525}" dt="2025-03-18T10:01:02.154" v="2918" actId="47"/>
        <pc:sldMkLst>
          <pc:docMk/>
          <pc:sldMk cId="1530054038" sldId="1519"/>
        </pc:sldMkLst>
      </pc:sldChg>
      <pc:sldChg chg="del">
        <pc:chgData name="Das, Gerarda" userId="dec061bf-56a5-47a0-b9f3-f749fe418ae6" providerId="ADAL" clId="{B9516D0B-7919-467F-9A66-BDA6A518C525}" dt="2025-03-18T10:01:01.783" v="2917" actId="47"/>
        <pc:sldMkLst>
          <pc:docMk/>
          <pc:sldMk cId="3006462251" sldId="1520"/>
        </pc:sldMkLst>
      </pc:sldChg>
      <pc:sldChg chg="del">
        <pc:chgData name="Das, Gerarda" userId="dec061bf-56a5-47a0-b9f3-f749fe418ae6" providerId="ADAL" clId="{B9516D0B-7919-467F-9A66-BDA6A518C525}" dt="2025-03-18T10:01:05.724" v="2923" actId="47"/>
        <pc:sldMkLst>
          <pc:docMk/>
          <pc:sldMk cId="1059877010" sldId="1521"/>
        </pc:sldMkLst>
      </pc:sldChg>
      <pc:sldChg chg="del">
        <pc:chgData name="Das, Gerarda" userId="dec061bf-56a5-47a0-b9f3-f749fe418ae6" providerId="ADAL" clId="{B9516D0B-7919-467F-9A66-BDA6A518C525}" dt="2025-03-18T10:01:06.642" v="2924" actId="47"/>
        <pc:sldMkLst>
          <pc:docMk/>
          <pc:sldMk cId="2371299458" sldId="1529"/>
        </pc:sldMkLst>
      </pc:sldChg>
      <pc:sldChg chg="addSp modSp mod">
        <pc:chgData name="Das, Gerarda" userId="dec061bf-56a5-47a0-b9f3-f749fe418ae6" providerId="ADAL" clId="{B9516D0B-7919-467F-9A66-BDA6A518C525}" dt="2025-03-18T09:26:50.467" v="2137" actId="20577"/>
        <pc:sldMkLst>
          <pc:docMk/>
          <pc:sldMk cId="2740542273" sldId="1532"/>
        </pc:sldMkLst>
        <pc:spChg chg="mod">
          <ac:chgData name="Das, Gerarda" userId="dec061bf-56a5-47a0-b9f3-f749fe418ae6" providerId="ADAL" clId="{B9516D0B-7919-467F-9A66-BDA6A518C525}" dt="2025-03-18T09:26:50.467" v="2137" actId="20577"/>
          <ac:spMkLst>
            <pc:docMk/>
            <pc:sldMk cId="2740542273" sldId="1532"/>
            <ac:spMk id="34" creationId="{152372B3-00F5-781C-183E-6F2DDF35091D}"/>
          </ac:spMkLst>
        </pc:spChg>
        <pc:spChg chg="mod">
          <ac:chgData name="Das, Gerarda" userId="dec061bf-56a5-47a0-b9f3-f749fe418ae6" providerId="ADAL" clId="{B9516D0B-7919-467F-9A66-BDA6A518C525}" dt="2025-03-18T09:26:00.202" v="2107" actId="115"/>
          <ac:spMkLst>
            <pc:docMk/>
            <pc:sldMk cId="2740542273" sldId="1532"/>
            <ac:spMk id="35" creationId="{37104C51-0232-62ED-4C6F-1447D06633EE}"/>
          </ac:spMkLst>
        </pc:spChg>
        <pc:spChg chg="mod">
          <ac:chgData name="Das, Gerarda" userId="dec061bf-56a5-47a0-b9f3-f749fe418ae6" providerId="ADAL" clId="{B9516D0B-7919-467F-9A66-BDA6A518C525}" dt="2025-03-18T09:26:11.168" v="2117" actId="20577"/>
          <ac:spMkLst>
            <pc:docMk/>
            <pc:sldMk cId="2740542273" sldId="1532"/>
            <ac:spMk id="36" creationId="{D8EF981A-9BA7-0EB1-9B70-F7FBF2F7DF1C}"/>
          </ac:spMkLst>
        </pc:spChg>
        <pc:picChg chg="add mod">
          <ac:chgData name="Das, Gerarda" userId="dec061bf-56a5-47a0-b9f3-f749fe418ae6" providerId="ADAL" clId="{B9516D0B-7919-467F-9A66-BDA6A518C525}" dt="2025-03-18T09:24:49.574" v="1984" actId="1076"/>
          <ac:picMkLst>
            <pc:docMk/>
            <pc:sldMk cId="2740542273" sldId="1532"/>
            <ac:picMk id="2" creationId="{588E2672-38DE-6EF1-8850-4F0457EFBA9C}"/>
          </ac:picMkLst>
        </pc:picChg>
      </pc:sldChg>
      <pc:sldChg chg="addSp modSp mod">
        <pc:chgData name="Das, Gerarda" userId="dec061bf-56a5-47a0-b9f3-f749fe418ae6" providerId="ADAL" clId="{B9516D0B-7919-467F-9A66-BDA6A518C525}" dt="2025-03-18T09:30:24.258" v="2373" actId="115"/>
        <pc:sldMkLst>
          <pc:docMk/>
          <pc:sldMk cId="2756454969" sldId="1533"/>
        </pc:sldMkLst>
        <pc:spChg chg="mod">
          <ac:chgData name="Das, Gerarda" userId="dec061bf-56a5-47a0-b9f3-f749fe418ae6" providerId="ADAL" clId="{B9516D0B-7919-467F-9A66-BDA6A518C525}" dt="2025-03-18T09:30:16.056" v="2371" actId="20577"/>
          <ac:spMkLst>
            <pc:docMk/>
            <pc:sldMk cId="2756454969" sldId="1533"/>
            <ac:spMk id="35" creationId="{37104C51-0232-62ED-4C6F-1447D06633EE}"/>
          </ac:spMkLst>
        </pc:spChg>
        <pc:spChg chg="mod">
          <ac:chgData name="Das, Gerarda" userId="dec061bf-56a5-47a0-b9f3-f749fe418ae6" providerId="ADAL" clId="{B9516D0B-7919-467F-9A66-BDA6A518C525}" dt="2025-03-18T09:30:24.258" v="2373" actId="115"/>
          <ac:spMkLst>
            <pc:docMk/>
            <pc:sldMk cId="2756454969" sldId="1533"/>
            <ac:spMk id="36" creationId="{D8EF981A-9BA7-0EB1-9B70-F7FBF2F7DF1C}"/>
          </ac:spMkLst>
        </pc:spChg>
        <pc:picChg chg="add mod modCrop">
          <ac:chgData name="Das, Gerarda" userId="dec061bf-56a5-47a0-b9f3-f749fe418ae6" providerId="ADAL" clId="{B9516D0B-7919-467F-9A66-BDA6A518C525}" dt="2025-03-18T09:27:27.412" v="2146" actId="1076"/>
          <ac:picMkLst>
            <pc:docMk/>
            <pc:sldMk cId="2756454969" sldId="1533"/>
            <ac:picMk id="2" creationId="{43E5268F-0B02-C734-0DD0-81E84175AAD3}"/>
          </ac:picMkLst>
        </pc:picChg>
        <pc:picChg chg="add mod modCrop">
          <ac:chgData name="Das, Gerarda" userId="dec061bf-56a5-47a0-b9f3-f749fe418ae6" providerId="ADAL" clId="{B9516D0B-7919-467F-9A66-BDA6A518C525}" dt="2025-03-18T09:28:11.534" v="2157" actId="732"/>
          <ac:picMkLst>
            <pc:docMk/>
            <pc:sldMk cId="2756454969" sldId="1533"/>
            <ac:picMk id="9" creationId="{FA97CD30-9F88-E714-D170-3C4F00BC22D5}"/>
          </ac:picMkLst>
        </pc:picChg>
      </pc:sldChg>
      <pc:sldChg chg="addSp modSp mod">
        <pc:chgData name="Das, Gerarda" userId="dec061bf-56a5-47a0-b9f3-f749fe418ae6" providerId="ADAL" clId="{B9516D0B-7919-467F-9A66-BDA6A518C525}" dt="2025-03-18T09:19:08.827" v="1979" actId="14100"/>
        <pc:sldMkLst>
          <pc:docMk/>
          <pc:sldMk cId="3250970277" sldId="1534"/>
        </pc:sldMkLst>
        <pc:spChg chg="mod">
          <ac:chgData name="Das, Gerarda" userId="dec061bf-56a5-47a0-b9f3-f749fe418ae6" providerId="ADAL" clId="{B9516D0B-7919-467F-9A66-BDA6A518C525}" dt="2025-03-18T09:17:42.421" v="1847"/>
          <ac:spMkLst>
            <pc:docMk/>
            <pc:sldMk cId="3250970277" sldId="1534"/>
            <ac:spMk id="9" creationId="{29248A73-6CF6-4328-F22A-86CEDB4E773C}"/>
          </ac:spMkLst>
        </pc:spChg>
        <pc:spChg chg="mod">
          <ac:chgData name="Das, Gerarda" userId="dec061bf-56a5-47a0-b9f3-f749fe418ae6" providerId="ADAL" clId="{B9516D0B-7919-467F-9A66-BDA6A518C525}" dt="2025-03-18T09:18:28.731" v="1930" actId="115"/>
          <ac:spMkLst>
            <pc:docMk/>
            <pc:sldMk cId="3250970277" sldId="1534"/>
            <ac:spMk id="35" creationId="{37104C51-0232-62ED-4C6F-1447D06633EE}"/>
          </ac:spMkLst>
        </pc:spChg>
        <pc:spChg chg="mod">
          <ac:chgData name="Das, Gerarda" userId="dec061bf-56a5-47a0-b9f3-f749fe418ae6" providerId="ADAL" clId="{B9516D0B-7919-467F-9A66-BDA6A518C525}" dt="2025-03-18T09:19:08.827" v="1979" actId="14100"/>
          <ac:spMkLst>
            <pc:docMk/>
            <pc:sldMk cId="3250970277" sldId="1534"/>
            <ac:spMk id="36" creationId="{D8EF981A-9BA7-0EB1-9B70-F7FBF2F7DF1C}"/>
          </ac:spMkLst>
        </pc:spChg>
        <pc:grpChg chg="add mod">
          <ac:chgData name="Das, Gerarda" userId="dec061bf-56a5-47a0-b9f3-f749fe418ae6" providerId="ADAL" clId="{B9516D0B-7919-467F-9A66-BDA6A518C525}" dt="2025-03-18T09:17:47.945" v="1849" actId="1076"/>
          <ac:grpSpMkLst>
            <pc:docMk/>
            <pc:sldMk cId="3250970277" sldId="1534"/>
            <ac:grpSpMk id="2" creationId="{02CAB37A-B065-837E-A6BA-061C6A0E7883}"/>
          </ac:grpSpMkLst>
        </pc:grpChg>
        <pc:grpChg chg="mod">
          <ac:chgData name="Das, Gerarda" userId="dec061bf-56a5-47a0-b9f3-f749fe418ae6" providerId="ADAL" clId="{B9516D0B-7919-467F-9A66-BDA6A518C525}" dt="2025-03-18T09:17:42.421" v="1847"/>
          <ac:grpSpMkLst>
            <pc:docMk/>
            <pc:sldMk cId="3250970277" sldId="1534"/>
            <ac:grpSpMk id="8" creationId="{5159C300-C9DF-9FEC-E096-B5E9B8900654}"/>
          </ac:grpSpMkLst>
        </pc:grpChg>
        <pc:grpChg chg="add mod">
          <ac:chgData name="Das, Gerarda" userId="dec061bf-56a5-47a0-b9f3-f749fe418ae6" providerId="ADAL" clId="{B9516D0B-7919-467F-9A66-BDA6A518C525}" dt="2025-03-18T09:18:02.444" v="1853" actId="1076"/>
          <ac:grpSpMkLst>
            <pc:docMk/>
            <pc:sldMk cId="3250970277" sldId="1534"/>
            <ac:grpSpMk id="21" creationId="{C262452C-228C-EC47-01D7-E76F6BC24E85}"/>
          </ac:grpSpMkLst>
        </pc:grpChg>
        <pc:picChg chg="mod">
          <ac:chgData name="Das, Gerarda" userId="dec061bf-56a5-47a0-b9f3-f749fe418ae6" providerId="ADAL" clId="{B9516D0B-7919-467F-9A66-BDA6A518C525}" dt="2025-03-18T09:17:42.421" v="1847"/>
          <ac:picMkLst>
            <pc:docMk/>
            <pc:sldMk cId="3250970277" sldId="1534"/>
            <ac:picMk id="18" creationId="{A56E5375-BF90-CD0A-984A-F6BFBCA643AC}"/>
          </ac:picMkLst>
        </pc:picChg>
        <pc:picChg chg="mod">
          <ac:chgData name="Das, Gerarda" userId="dec061bf-56a5-47a0-b9f3-f749fe418ae6" providerId="ADAL" clId="{B9516D0B-7919-467F-9A66-BDA6A518C525}" dt="2025-03-18T09:17:42.421" v="1847"/>
          <ac:picMkLst>
            <pc:docMk/>
            <pc:sldMk cId="3250970277" sldId="1534"/>
            <ac:picMk id="19" creationId="{D267A683-749A-2B1D-8AD8-A66658F9DE91}"/>
          </ac:picMkLst>
        </pc:picChg>
        <pc:picChg chg="mod">
          <ac:chgData name="Das, Gerarda" userId="dec061bf-56a5-47a0-b9f3-f749fe418ae6" providerId="ADAL" clId="{B9516D0B-7919-467F-9A66-BDA6A518C525}" dt="2025-03-18T09:17:42.421" v="1847"/>
          <ac:picMkLst>
            <pc:docMk/>
            <pc:sldMk cId="3250970277" sldId="1534"/>
            <ac:picMk id="20" creationId="{CE26AA84-8CE7-E5DB-842E-07F5B06FC815}"/>
          </ac:picMkLst>
        </pc:picChg>
        <pc:picChg chg="mod">
          <ac:chgData name="Das, Gerarda" userId="dec061bf-56a5-47a0-b9f3-f749fe418ae6" providerId="ADAL" clId="{B9516D0B-7919-467F-9A66-BDA6A518C525}" dt="2025-03-18T09:17:54.653" v="1850"/>
          <ac:picMkLst>
            <pc:docMk/>
            <pc:sldMk cId="3250970277" sldId="1534"/>
            <ac:picMk id="23" creationId="{0E7655CE-BE02-6E07-F351-2961D7E6FC8E}"/>
          </ac:picMkLst>
        </pc:picChg>
        <pc:picChg chg="mod">
          <ac:chgData name="Das, Gerarda" userId="dec061bf-56a5-47a0-b9f3-f749fe418ae6" providerId="ADAL" clId="{B9516D0B-7919-467F-9A66-BDA6A518C525}" dt="2025-03-18T09:17:54.653" v="1850"/>
          <ac:picMkLst>
            <pc:docMk/>
            <pc:sldMk cId="3250970277" sldId="1534"/>
            <ac:picMk id="24" creationId="{D2803739-8C20-23AE-52A0-DF2962FBFE95}"/>
          </ac:picMkLst>
        </pc:picChg>
      </pc:sldChg>
      <pc:sldChg chg="addSp modSp mod">
        <pc:chgData name="Das, Gerarda" userId="dec061bf-56a5-47a0-b9f3-f749fe418ae6" providerId="ADAL" clId="{B9516D0B-7919-467F-9A66-BDA6A518C525}" dt="2025-03-18T10:27:52.715" v="2993" actId="166"/>
        <pc:sldMkLst>
          <pc:docMk/>
          <pc:sldMk cId="736783044" sldId="1536"/>
        </pc:sldMkLst>
        <pc:spChg chg="mod">
          <ac:chgData name="Das, Gerarda" userId="dec061bf-56a5-47a0-b9f3-f749fe418ae6" providerId="ADAL" clId="{B9516D0B-7919-467F-9A66-BDA6A518C525}" dt="2025-03-18T09:33:56.193" v="2557" actId="14100"/>
          <ac:spMkLst>
            <pc:docMk/>
            <pc:sldMk cId="736783044" sldId="1536"/>
            <ac:spMk id="33" creationId="{AC757F5E-B016-F947-4518-7C6B9CC7EE04}"/>
          </ac:spMkLst>
        </pc:spChg>
        <pc:spChg chg="mod">
          <ac:chgData name="Das, Gerarda" userId="dec061bf-56a5-47a0-b9f3-f749fe418ae6" providerId="ADAL" clId="{B9516D0B-7919-467F-9A66-BDA6A518C525}" dt="2025-03-18T09:33:49.190" v="2555" actId="1036"/>
          <ac:spMkLst>
            <pc:docMk/>
            <pc:sldMk cId="736783044" sldId="1536"/>
            <ac:spMk id="34" creationId="{152372B3-00F5-781C-183E-6F2DDF35091D}"/>
          </ac:spMkLst>
        </pc:spChg>
        <pc:spChg chg="mod">
          <ac:chgData name="Das, Gerarda" userId="dec061bf-56a5-47a0-b9f3-f749fe418ae6" providerId="ADAL" clId="{B9516D0B-7919-467F-9A66-BDA6A518C525}" dt="2025-03-18T09:33:38.008" v="2551" actId="14100"/>
          <ac:spMkLst>
            <pc:docMk/>
            <pc:sldMk cId="736783044" sldId="1536"/>
            <ac:spMk id="35" creationId="{37104C51-0232-62ED-4C6F-1447D06633EE}"/>
          </ac:spMkLst>
        </pc:spChg>
        <pc:spChg chg="mod">
          <ac:chgData name="Das, Gerarda" userId="dec061bf-56a5-47a0-b9f3-f749fe418ae6" providerId="ADAL" clId="{B9516D0B-7919-467F-9A66-BDA6A518C525}" dt="2025-03-18T09:35:51.587" v="2604" actId="115"/>
          <ac:spMkLst>
            <pc:docMk/>
            <pc:sldMk cId="736783044" sldId="1536"/>
            <ac:spMk id="36" creationId="{D8EF981A-9BA7-0EB1-9B70-F7FBF2F7DF1C}"/>
          </ac:spMkLst>
        </pc:spChg>
        <pc:picChg chg="add mod modCrop">
          <ac:chgData name="Das, Gerarda" userId="dec061bf-56a5-47a0-b9f3-f749fe418ae6" providerId="ADAL" clId="{B9516D0B-7919-467F-9A66-BDA6A518C525}" dt="2025-03-18T09:34:00.774" v="2558" actId="1076"/>
          <ac:picMkLst>
            <pc:docMk/>
            <pc:sldMk cId="736783044" sldId="1536"/>
            <ac:picMk id="2" creationId="{89D881AB-2A9B-37EC-52D1-ED5D8781B150}"/>
          </ac:picMkLst>
        </pc:picChg>
        <pc:picChg chg="add mod ord">
          <ac:chgData name="Das, Gerarda" userId="dec061bf-56a5-47a0-b9f3-f749fe418ae6" providerId="ADAL" clId="{B9516D0B-7919-467F-9A66-BDA6A518C525}" dt="2025-03-18T10:27:52.715" v="2993" actId="166"/>
          <ac:picMkLst>
            <pc:docMk/>
            <pc:sldMk cId="736783044" sldId="1536"/>
            <ac:picMk id="8" creationId="{A74E6BB6-41F1-9AEA-303F-2EDF7037CA07}"/>
          </ac:picMkLst>
        </pc:picChg>
        <pc:picChg chg="add mod">
          <ac:chgData name="Das, Gerarda" userId="dec061bf-56a5-47a0-b9f3-f749fe418ae6" providerId="ADAL" clId="{B9516D0B-7919-467F-9A66-BDA6A518C525}" dt="2025-03-18T10:27:46.821" v="2991" actId="1076"/>
          <ac:picMkLst>
            <pc:docMk/>
            <pc:sldMk cId="736783044" sldId="1536"/>
            <ac:picMk id="9" creationId="{4F905BA4-FC5E-8E44-9ADF-C019E75957C9}"/>
          </ac:picMkLst>
        </pc:picChg>
        <pc:picChg chg="add mod">
          <ac:chgData name="Das, Gerarda" userId="dec061bf-56a5-47a0-b9f3-f749fe418ae6" providerId="ADAL" clId="{B9516D0B-7919-467F-9A66-BDA6A518C525}" dt="2025-03-18T09:35:25.519" v="2564" actId="14100"/>
          <ac:picMkLst>
            <pc:docMk/>
            <pc:sldMk cId="736783044" sldId="1536"/>
            <ac:picMk id="20" creationId="{BFD51923-EC26-8158-97B5-C6F7801EFD13}"/>
          </ac:picMkLst>
        </pc:picChg>
        <pc:cxnChg chg="mod">
          <ac:chgData name="Das, Gerarda" userId="dec061bf-56a5-47a0-b9f3-f749fe418ae6" providerId="ADAL" clId="{B9516D0B-7919-467F-9A66-BDA6A518C525}" dt="2025-03-18T09:33:30.978" v="2550" actId="1035"/>
          <ac:cxnSpMkLst>
            <pc:docMk/>
            <pc:sldMk cId="736783044" sldId="1536"/>
            <ac:cxnSpMk id="11" creationId="{43E1EF99-1825-D9B6-CE28-54505AE2D0DE}"/>
          </ac:cxnSpMkLst>
        </pc:cxnChg>
        <pc:cxnChg chg="mod">
          <ac:chgData name="Das, Gerarda" userId="dec061bf-56a5-47a0-b9f3-f749fe418ae6" providerId="ADAL" clId="{B9516D0B-7919-467F-9A66-BDA6A518C525}" dt="2025-03-18T09:33:30.978" v="2550" actId="1035"/>
          <ac:cxnSpMkLst>
            <pc:docMk/>
            <pc:sldMk cId="736783044" sldId="1536"/>
            <ac:cxnSpMk id="12" creationId="{644A4299-3A63-6813-A679-FB8DB7D5FD7A}"/>
          </ac:cxnSpMkLst>
        </pc:cxnChg>
        <pc:cxnChg chg="mod">
          <ac:chgData name="Das, Gerarda" userId="dec061bf-56a5-47a0-b9f3-f749fe418ae6" providerId="ADAL" clId="{B9516D0B-7919-467F-9A66-BDA6A518C525}" dt="2025-03-18T09:33:30.978" v="2550" actId="1035"/>
          <ac:cxnSpMkLst>
            <pc:docMk/>
            <pc:sldMk cId="736783044" sldId="1536"/>
            <ac:cxnSpMk id="13" creationId="{79D0A0B5-43EC-915C-1E3A-AA9CA21994B4}"/>
          </ac:cxnSpMkLst>
        </pc:cxnChg>
        <pc:cxnChg chg="mod">
          <ac:chgData name="Das, Gerarda" userId="dec061bf-56a5-47a0-b9f3-f749fe418ae6" providerId="ADAL" clId="{B9516D0B-7919-467F-9A66-BDA6A518C525}" dt="2025-03-18T09:33:30.978" v="2550" actId="1035"/>
          <ac:cxnSpMkLst>
            <pc:docMk/>
            <pc:sldMk cId="736783044" sldId="1536"/>
            <ac:cxnSpMk id="14" creationId="{D4DC5350-E385-459A-7DF3-9A72313F2A3E}"/>
          </ac:cxnSpMkLst>
        </pc:cxnChg>
      </pc:sldChg>
      <pc:sldChg chg="del">
        <pc:chgData name="Das, Gerarda" userId="dec061bf-56a5-47a0-b9f3-f749fe418ae6" providerId="ADAL" clId="{B9516D0B-7919-467F-9A66-BDA6A518C525}" dt="2025-03-18T10:01:01.422" v="2916" actId="47"/>
        <pc:sldMkLst>
          <pc:docMk/>
          <pc:sldMk cId="2533532924" sldId="1539"/>
        </pc:sldMkLst>
      </pc:sldChg>
      <pc:sldChg chg="addSp delSp modSp add mod">
        <pc:chgData name="Das, Gerarda" userId="dec061bf-56a5-47a0-b9f3-f749fe418ae6" providerId="ADAL" clId="{B9516D0B-7919-467F-9A66-BDA6A518C525}" dt="2025-03-18T09:50:52.947" v="2876" actId="14100"/>
        <pc:sldMkLst>
          <pc:docMk/>
          <pc:sldMk cId="3626158544" sldId="1540"/>
        </pc:sldMkLst>
        <pc:spChg chg="mod">
          <ac:chgData name="Das, Gerarda" userId="dec061bf-56a5-47a0-b9f3-f749fe418ae6" providerId="ADAL" clId="{B9516D0B-7919-467F-9A66-BDA6A518C525}" dt="2025-03-18T09:42:59.355" v="2738" actId="403"/>
          <ac:spMkLst>
            <pc:docMk/>
            <pc:sldMk cId="3626158544" sldId="1540"/>
            <ac:spMk id="33" creationId="{AC757F5E-B016-F947-4518-7C6B9CC7EE04}"/>
          </ac:spMkLst>
        </pc:spChg>
        <pc:spChg chg="mod">
          <ac:chgData name="Das, Gerarda" userId="dec061bf-56a5-47a0-b9f3-f749fe418ae6" providerId="ADAL" clId="{B9516D0B-7919-467F-9A66-BDA6A518C525}" dt="2025-03-18T09:43:06.169" v="2739" actId="1076"/>
          <ac:spMkLst>
            <pc:docMk/>
            <pc:sldMk cId="3626158544" sldId="1540"/>
            <ac:spMk id="34" creationId="{152372B3-00F5-781C-183E-6F2DDF35091D}"/>
          </ac:spMkLst>
        </pc:spChg>
        <pc:spChg chg="mod">
          <ac:chgData name="Das, Gerarda" userId="dec061bf-56a5-47a0-b9f3-f749fe418ae6" providerId="ADAL" clId="{B9516D0B-7919-467F-9A66-BDA6A518C525}" dt="2025-03-18T09:44:31.485" v="2868" actId="20577"/>
          <ac:spMkLst>
            <pc:docMk/>
            <pc:sldMk cId="3626158544" sldId="1540"/>
            <ac:spMk id="35" creationId="{37104C51-0232-62ED-4C6F-1447D06633EE}"/>
          </ac:spMkLst>
        </pc:spChg>
        <pc:spChg chg="mod">
          <ac:chgData name="Das, Gerarda" userId="dec061bf-56a5-47a0-b9f3-f749fe418ae6" providerId="ADAL" clId="{B9516D0B-7919-467F-9A66-BDA6A518C525}" dt="2025-03-18T09:44:33.946" v="2869" actId="20577"/>
          <ac:spMkLst>
            <pc:docMk/>
            <pc:sldMk cId="3626158544" sldId="1540"/>
            <ac:spMk id="36" creationId="{D8EF981A-9BA7-0EB1-9B70-F7FBF2F7DF1C}"/>
          </ac:spMkLst>
        </pc:spChg>
        <pc:grpChg chg="mod">
          <ac:chgData name="Das, Gerarda" userId="dec061bf-56a5-47a0-b9f3-f749fe418ae6" providerId="ADAL" clId="{B9516D0B-7919-467F-9A66-BDA6A518C525}" dt="2025-03-18T09:43:42.422" v="2759" actId="1076"/>
          <ac:grpSpMkLst>
            <pc:docMk/>
            <pc:sldMk cId="3626158544" sldId="1540"/>
            <ac:grpSpMk id="8" creationId="{9A2B9F10-69D0-4B98-C8B9-F4FBAF78F787}"/>
          </ac:grpSpMkLst>
        </pc:grpChg>
        <pc:picChg chg="del">
          <ac:chgData name="Das, Gerarda" userId="dec061bf-56a5-47a0-b9f3-f749fe418ae6" providerId="ADAL" clId="{B9516D0B-7919-467F-9A66-BDA6A518C525}" dt="2025-03-18T09:43:37.073" v="2755" actId="478"/>
          <ac:picMkLst>
            <pc:docMk/>
            <pc:sldMk cId="3626158544" sldId="1540"/>
            <ac:picMk id="9" creationId="{1FC391E1-464D-A135-11A0-33D73B48442B}"/>
          </ac:picMkLst>
        </pc:picChg>
        <pc:picChg chg="del">
          <ac:chgData name="Das, Gerarda" userId="dec061bf-56a5-47a0-b9f3-f749fe418ae6" providerId="ADAL" clId="{B9516D0B-7919-467F-9A66-BDA6A518C525}" dt="2025-03-18T09:43:37.692" v="2756" actId="478"/>
          <ac:picMkLst>
            <pc:docMk/>
            <pc:sldMk cId="3626158544" sldId="1540"/>
            <ac:picMk id="18" creationId="{1C1F1497-EFE5-57F0-5986-09D04FD0E79F}"/>
          </ac:picMkLst>
        </pc:picChg>
        <pc:picChg chg="del">
          <ac:chgData name="Das, Gerarda" userId="dec061bf-56a5-47a0-b9f3-f749fe418ae6" providerId="ADAL" clId="{B9516D0B-7919-467F-9A66-BDA6A518C525}" dt="2025-03-18T09:43:38.223" v="2757" actId="478"/>
          <ac:picMkLst>
            <pc:docMk/>
            <pc:sldMk cId="3626158544" sldId="1540"/>
            <ac:picMk id="19" creationId="{A9E8FC74-2998-9AF8-C6D3-3682BA5A0326}"/>
          </ac:picMkLst>
        </pc:picChg>
        <pc:picChg chg="mod">
          <ac:chgData name="Das, Gerarda" userId="dec061bf-56a5-47a0-b9f3-f749fe418ae6" providerId="ADAL" clId="{B9516D0B-7919-467F-9A66-BDA6A518C525}" dt="2025-03-18T09:43:47.777" v="2760" actId="1076"/>
          <ac:picMkLst>
            <pc:docMk/>
            <pc:sldMk cId="3626158544" sldId="1540"/>
            <ac:picMk id="20" creationId="{C8951397-118F-DCED-84D4-01A336543B69}"/>
          </ac:picMkLst>
        </pc:picChg>
        <pc:picChg chg="add mod">
          <ac:chgData name="Das, Gerarda" userId="dec061bf-56a5-47a0-b9f3-f749fe418ae6" providerId="ADAL" clId="{B9516D0B-7919-467F-9A66-BDA6A518C525}" dt="2025-03-18T09:50:52.947" v="2876" actId="14100"/>
          <ac:picMkLst>
            <pc:docMk/>
            <pc:sldMk cId="3626158544" sldId="1540"/>
            <ac:picMk id="24" creationId="{EF7C80D2-06CF-E50C-D3B7-8C01AFAD01D0}"/>
          </ac:picMkLst>
        </pc:picChg>
        <pc:picChg chg="del">
          <ac:chgData name="Das, Gerarda" userId="dec061bf-56a5-47a0-b9f3-f749fe418ae6" providerId="ADAL" clId="{B9516D0B-7919-467F-9A66-BDA6A518C525}" dt="2025-03-18T09:43:25.235" v="2753" actId="478"/>
          <ac:picMkLst>
            <pc:docMk/>
            <pc:sldMk cId="3626158544" sldId="1540"/>
            <ac:picMk id="25" creationId="{5FC327CF-B137-891E-0E69-BFCB39963BE1}"/>
          </ac:picMkLst>
        </pc:picChg>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pChg chg="mod">
          <ac:chgData name="Routledge, Mandy" userId="bacdedf5-8e30-494b-ad8b-f27fa30c4f8d" providerId="ADAL" clId="{63F6B1CA-B45A-455D-8554-1DB1547AB7D0}" dt="2024-11-18T15:47:38.502" v="14" actId="20577"/>
          <ac:spMkLst>
            <pc:docMk/>
            <pc:sldMk cId="323006580" sldId="548"/>
            <ac:spMk id="3" creationId="{00000000-0000-0000-0000-000000000000}"/>
          </ac:spMkLst>
        </pc:spChg>
      </pc:sldChg>
    </pc:docChg>
  </pc:docChgLst>
  <pc:docChgLst>
    <pc:chgData name="Vrielink, Francis" userId="3d258d00-cfd8-41c5-9f04-1a5a39faef2f" providerId="ADAL" clId="{85D54B2D-87AE-4564-B9A5-6AC9705ACE4A}"/>
    <pc:docChg chg="modSld">
      <pc:chgData name="Vrielink, Francis" userId="3d258d00-cfd8-41c5-9f04-1a5a39faef2f" providerId="ADAL" clId="{85D54B2D-87AE-4564-B9A5-6AC9705ACE4A}" dt="2025-03-03T12:14:40.286" v="4" actId="20577"/>
      <pc:docMkLst>
        <pc:docMk/>
      </pc:docMkLst>
      <pc:sldChg chg="modSp mod">
        <pc:chgData name="Vrielink, Francis" userId="3d258d00-cfd8-41c5-9f04-1a5a39faef2f" providerId="ADAL" clId="{85D54B2D-87AE-4564-B9A5-6AC9705ACE4A}" dt="2025-03-03T12:14:40.286" v="4" actId="20577"/>
        <pc:sldMkLst>
          <pc:docMk/>
          <pc:sldMk cId="323006580" sldId="548"/>
        </pc:sldMkLst>
        <pc:spChg chg="mod">
          <ac:chgData name="Vrielink, Francis" userId="3d258d00-cfd8-41c5-9f04-1a5a39faef2f" providerId="ADAL" clId="{85D54B2D-87AE-4564-B9A5-6AC9705ACE4A}" dt="2025-03-03T12:14:40.286" v="4" actId="20577"/>
          <ac:spMkLst>
            <pc:docMk/>
            <pc:sldMk cId="323006580" sldId="548"/>
            <ac:spMk id="3" creationId="{00000000-0000-0000-0000-000000000000}"/>
          </ac:spMkLst>
        </pc:spChg>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pChg chg="mod">
          <ac:chgData name="Routledge, Mandy" userId="bacdedf5-8e30-494b-ad8b-f27fa30c4f8d" providerId="ADAL" clId="{79AE77D5-A5AF-4622-AE80-65667CFCBDF8}" dt="2024-12-10T09:40:56.051" v="16" actId="20577"/>
          <ac:spMkLst>
            <pc:docMk/>
            <pc:sldMk cId="1059877010" sldId="1521"/>
            <ac:spMk id="4" creationId="{D36CDCC8-D80A-3CA3-9903-EC310613197D}"/>
          </ac:spMkLst>
        </pc:spChg>
        <pc:grpChg chg="del">
          <ac:chgData name="Routledge, Mandy" userId="bacdedf5-8e30-494b-ad8b-f27fa30c4f8d" providerId="ADAL" clId="{79AE77D5-A5AF-4622-AE80-65667CFCBDF8}" dt="2024-12-10T09:40:46.437" v="2" actId="478"/>
          <ac:grpSpMkLst>
            <pc:docMk/>
            <pc:sldMk cId="1059877010" sldId="1521"/>
            <ac:grpSpMk id="15" creationId="{7B3C8025-1981-A73B-B895-D3FD387AEA6B}"/>
          </ac:grpSpMkLst>
        </pc:grpChg>
        <pc:picChg chg="del">
          <ac:chgData name="Routledge, Mandy" userId="bacdedf5-8e30-494b-ad8b-f27fa30c4f8d" providerId="ADAL" clId="{79AE77D5-A5AF-4622-AE80-65667CFCBDF8}" dt="2024-12-10T09:40:45.601" v="1" actId="478"/>
          <ac:picMkLst>
            <pc:docMk/>
            <pc:sldMk cId="1059877010" sldId="1521"/>
            <ac:picMk id="9" creationId="{BAFBDB76-8FE9-2022-1B53-C302F89A2454}"/>
          </ac:picMkLst>
        </pc:picChg>
        <pc:picChg chg="del">
          <ac:chgData name="Routledge, Mandy" userId="bacdedf5-8e30-494b-ad8b-f27fa30c4f8d" providerId="ADAL" clId="{79AE77D5-A5AF-4622-AE80-65667CFCBDF8}" dt="2024-12-10T09:40:47.045" v="3" actId="478"/>
          <ac:picMkLst>
            <pc:docMk/>
            <pc:sldMk cId="1059877010" sldId="1521"/>
            <ac:picMk id="10" creationId="{96B016A8-8FD7-73BF-E604-6856938C9F41}"/>
          </ac:picMkLst>
        </pc:picChg>
        <pc:picChg chg="del">
          <ac:chgData name="Routledge, Mandy" userId="bacdedf5-8e30-494b-ad8b-f27fa30c4f8d" providerId="ADAL" clId="{79AE77D5-A5AF-4622-AE80-65667CFCBDF8}" dt="2024-12-10T09:40:47.539" v="4" actId="478"/>
          <ac:picMkLst>
            <pc:docMk/>
            <pc:sldMk cId="1059877010" sldId="1521"/>
            <ac:picMk id="11" creationId="{8045CB27-A8AD-5EBA-EB3C-8535BD5960F1}"/>
          </ac:picMkLst>
        </pc:picChg>
        <pc:picChg chg="del">
          <ac:chgData name="Routledge, Mandy" userId="bacdedf5-8e30-494b-ad8b-f27fa30c4f8d" providerId="ADAL" clId="{79AE77D5-A5AF-4622-AE80-65667CFCBDF8}" dt="2024-12-10T09:40:48.094" v="5" actId="478"/>
          <ac:picMkLst>
            <pc:docMk/>
            <pc:sldMk cId="1059877010" sldId="1521"/>
            <ac:picMk id="13" creationId="{75076872-62A7-4BDE-6EA6-B8B48D495B2C}"/>
          </ac:picMkLst>
        </pc:picChg>
        <pc:picChg chg="del">
          <ac:chgData name="Routledge, Mandy" userId="bacdedf5-8e30-494b-ad8b-f27fa30c4f8d" providerId="ADAL" clId="{79AE77D5-A5AF-4622-AE80-65667CFCBDF8}" dt="2024-12-10T09:40:48.591" v="6" actId="478"/>
          <ac:picMkLst>
            <pc:docMk/>
            <pc:sldMk cId="1059877010" sldId="1521"/>
            <ac:picMk id="14" creationId="{640E450A-8B64-B129-89FA-6D51372367DA}"/>
          </ac:picMkLst>
        </pc:picChg>
      </pc:sldChg>
      <pc:sldChg chg="delSp modSp add mod">
        <pc:chgData name="Routledge, Mandy" userId="bacdedf5-8e30-494b-ad8b-f27fa30c4f8d" providerId="ADAL" clId="{79AE77D5-A5AF-4622-AE80-65667CFCBDF8}" dt="2024-12-10T09:41:30.215" v="62" actId="20577"/>
        <pc:sldMkLst>
          <pc:docMk/>
          <pc:sldMk cId="2371299458" sldId="1529"/>
        </pc:sldMkLst>
        <pc:spChg chg="mod">
          <ac:chgData name="Routledge, Mandy" userId="bacdedf5-8e30-494b-ad8b-f27fa30c4f8d" providerId="ADAL" clId="{79AE77D5-A5AF-4622-AE80-65667CFCBDF8}" dt="2024-12-10T09:41:02.886" v="21" actId="20577"/>
          <ac:spMkLst>
            <pc:docMk/>
            <pc:sldMk cId="2371299458" sldId="1529"/>
            <ac:spMk id="4" creationId="{D36CDCC8-D80A-3CA3-9903-EC310613197D}"/>
          </ac:spMkLst>
        </pc:spChg>
        <pc:spChg chg="mod">
          <ac:chgData name="Routledge, Mandy" userId="bacdedf5-8e30-494b-ad8b-f27fa30c4f8d" providerId="ADAL" clId="{79AE77D5-A5AF-4622-AE80-65667CFCBDF8}" dt="2024-12-10T09:41:20.067" v="44" actId="20577"/>
          <ac:spMkLst>
            <pc:docMk/>
            <pc:sldMk cId="2371299458" sldId="1529"/>
            <ac:spMk id="12" creationId="{E2476A93-B8D4-4E44-87FD-AFF601B2337C}"/>
          </ac:spMkLst>
        </pc:spChg>
        <pc:spChg chg="mod">
          <ac:chgData name="Routledge, Mandy" userId="bacdedf5-8e30-494b-ad8b-f27fa30c4f8d" providerId="ADAL" clId="{79AE77D5-A5AF-4622-AE80-65667CFCBDF8}" dt="2024-12-10T09:41:24.930" v="51" actId="20577"/>
          <ac:spMkLst>
            <pc:docMk/>
            <pc:sldMk cId="2371299458" sldId="1529"/>
            <ac:spMk id="13" creationId="{4985FF45-EE56-11C3-E0CC-6BBB359031C0}"/>
          </ac:spMkLst>
        </pc:spChg>
        <pc:spChg chg="mod">
          <ac:chgData name="Routledge, Mandy" userId="bacdedf5-8e30-494b-ad8b-f27fa30c4f8d" providerId="ADAL" clId="{79AE77D5-A5AF-4622-AE80-65667CFCBDF8}" dt="2024-12-10T09:41:30.215" v="62" actId="20577"/>
          <ac:spMkLst>
            <pc:docMk/>
            <pc:sldMk cId="2371299458" sldId="1529"/>
            <ac:spMk id="15" creationId="{6EA1F8B7-D4BC-D8B0-E6FD-F33ECB45A1DD}"/>
          </ac:spMkLst>
        </pc:spChg>
        <pc:spChg chg="del">
          <ac:chgData name="Routledge, Mandy" userId="bacdedf5-8e30-494b-ad8b-f27fa30c4f8d" providerId="ADAL" clId="{79AE77D5-A5AF-4622-AE80-65667CFCBDF8}" dt="2024-12-10T09:41:06.962" v="24" actId="478"/>
          <ac:spMkLst>
            <pc:docMk/>
            <pc:sldMk cId="2371299458" sldId="1529"/>
            <ac:spMk id="38" creationId="{2AC17775-1AF7-FA98-5BCB-6CAC3E4E9F81}"/>
          </ac:spMkLst>
        </pc:spChg>
        <pc:spChg chg="del">
          <ac:chgData name="Routledge, Mandy" userId="bacdedf5-8e30-494b-ad8b-f27fa30c4f8d" providerId="ADAL" clId="{79AE77D5-A5AF-4622-AE80-65667CFCBDF8}" dt="2024-12-10T09:41:06.191" v="23" actId="478"/>
          <ac:spMkLst>
            <pc:docMk/>
            <pc:sldMk cId="2371299458" sldId="1529"/>
            <ac:spMk id="39" creationId="{9E57CB17-F4C0-4604-A6BF-62984AD64B3C}"/>
          </ac:spMkLst>
        </pc:spChg>
        <pc:grpChg chg="del">
          <ac:chgData name="Routledge, Mandy" userId="bacdedf5-8e30-494b-ad8b-f27fa30c4f8d" providerId="ADAL" clId="{79AE77D5-A5AF-4622-AE80-65667CFCBDF8}" dt="2024-12-10T09:41:05.305" v="22" actId="478"/>
          <ac:grpSpMkLst>
            <pc:docMk/>
            <pc:sldMk cId="2371299458" sldId="1529"/>
            <ac:grpSpMk id="25" creationId="{619D3C10-42A7-710E-1EEB-B98F43C32604}"/>
          </ac:grpSpMkLst>
        </pc:grpChg>
        <pc:picChg chg="del">
          <ac:chgData name="Routledge, Mandy" userId="bacdedf5-8e30-494b-ad8b-f27fa30c4f8d" providerId="ADAL" clId="{79AE77D5-A5AF-4622-AE80-65667CFCBDF8}" dt="2024-12-10T09:41:08.266" v="26" actId="478"/>
          <ac:picMkLst>
            <pc:docMk/>
            <pc:sldMk cId="2371299458" sldId="1529"/>
            <ac:picMk id="33" creationId="{8DD77892-8E6E-399F-6960-AC4DD229050B}"/>
          </ac:picMkLst>
        </pc:picChg>
        <pc:picChg chg="del">
          <ac:chgData name="Routledge, Mandy" userId="bacdedf5-8e30-494b-ad8b-f27fa30c4f8d" providerId="ADAL" clId="{79AE77D5-A5AF-4622-AE80-65667CFCBDF8}" dt="2024-12-10T09:41:07.727" v="25" actId="478"/>
          <ac:picMkLst>
            <pc:docMk/>
            <pc:sldMk cId="2371299458" sldId="1529"/>
            <ac:picMk id="36" creationId="{2074C01F-5673-B9C9-3075-E64D94E40FD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18-3-2025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18-3-2025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Woordenoverzicht</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veel bekijks trekken of hebben: </a:t>
            </a:r>
            <a:r>
              <a:rPr lang="nl-NL" sz="1800" kern="100">
                <a:effectLst/>
                <a:latin typeface="Aptos" panose="020B0004020202020204" pitchFamily="34" charset="0"/>
                <a:ea typeface="Aptos" panose="020B0004020202020204" pitchFamily="34" charset="0"/>
                <a:cs typeface="Times New Roman" panose="02020603050405020304" pitchFamily="18" charset="0"/>
              </a:rPr>
              <a:t>veel aandacht krijgen of hebben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spotten: </a:t>
            </a:r>
            <a:r>
              <a:rPr lang="nl-NL" sz="1800" kern="100">
                <a:effectLst/>
                <a:latin typeface="Aptos" panose="020B0004020202020204" pitchFamily="34" charset="0"/>
                <a:ea typeface="Aptos" panose="020B0004020202020204" pitchFamily="34" charset="0"/>
                <a:cs typeface="Times New Roman" panose="02020603050405020304" pitchFamily="18" charset="0"/>
              </a:rPr>
              <a:t>zien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overwinteren: </a:t>
            </a:r>
            <a:r>
              <a:rPr lang="nl-NL" sz="1800" kern="100">
                <a:effectLst/>
                <a:latin typeface="Aptos" panose="020B0004020202020204" pitchFamily="34" charset="0"/>
                <a:ea typeface="Aptos" panose="020B0004020202020204" pitchFamily="34" charset="0"/>
                <a:cs typeface="Times New Roman" panose="02020603050405020304" pitchFamily="18" charset="0"/>
              </a:rPr>
              <a:t>in de winter wonen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verkassen: </a:t>
            </a:r>
            <a:r>
              <a:rPr lang="nl-NL" sz="1800" kern="100">
                <a:effectLst/>
                <a:latin typeface="Aptos" panose="020B0004020202020204" pitchFamily="34" charset="0"/>
                <a:ea typeface="Aptos" panose="020B0004020202020204" pitchFamily="34" charset="0"/>
                <a:cs typeface="Times New Roman" panose="02020603050405020304" pitchFamily="18" charset="0"/>
              </a:rPr>
              <a:t>verhuizen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een glimp opvangen: </a:t>
            </a:r>
            <a:r>
              <a:rPr lang="nl-NL" sz="1800" kern="100">
                <a:effectLst/>
                <a:latin typeface="Aptos" panose="020B0004020202020204" pitchFamily="34" charset="0"/>
                <a:ea typeface="Aptos" panose="020B0004020202020204" pitchFamily="34" charset="0"/>
                <a:cs typeface="Times New Roman" panose="02020603050405020304" pitchFamily="18" charset="0"/>
              </a:rPr>
              <a:t>heel even een klein stukje van iets zien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kriskras: </a:t>
            </a:r>
            <a:r>
              <a:rPr lang="nl-NL" sz="1800" kern="100">
                <a:effectLst/>
                <a:latin typeface="Aptos" panose="020B0004020202020204" pitchFamily="34" charset="0"/>
                <a:ea typeface="Aptos" panose="020B0004020202020204" pitchFamily="34" charset="0"/>
                <a:cs typeface="Times New Roman" panose="02020603050405020304" pitchFamily="18" charset="0"/>
              </a:rPr>
              <a:t>alle kanten op, schots en scheef</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treurig: </a:t>
            </a:r>
            <a:r>
              <a:rPr lang="nl-NL" sz="1800" kern="100">
                <a:effectLst/>
                <a:latin typeface="Aptos" panose="020B0004020202020204" pitchFamily="34" charset="0"/>
                <a:ea typeface="Aptos" panose="020B0004020202020204" pitchFamily="34" charset="0"/>
                <a:cs typeface="Times New Roman" panose="02020603050405020304" pitchFamily="18" charset="0"/>
              </a:rPr>
              <a:t>verdrietig, zielig</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dicht: </a:t>
            </a:r>
            <a:r>
              <a:rPr lang="nl-NL" sz="1800" kern="100">
                <a:effectLst/>
                <a:latin typeface="Aptos" panose="020B0004020202020204" pitchFamily="34" charset="0"/>
                <a:ea typeface="Aptos" panose="020B0004020202020204" pitchFamily="34" charset="0"/>
                <a:cs typeface="Times New Roman" panose="02020603050405020304" pitchFamily="18" charset="0"/>
              </a:rPr>
              <a:t>met weinig ruimte ertussen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stomp: </a:t>
            </a:r>
            <a:r>
              <a:rPr lang="nl-NL" sz="1800" kern="100">
                <a:effectLst/>
                <a:latin typeface="Aptos" panose="020B0004020202020204" pitchFamily="34" charset="0"/>
                <a:ea typeface="Aptos" panose="020B0004020202020204" pitchFamily="34" charset="0"/>
                <a:cs typeface="Times New Roman" panose="02020603050405020304" pitchFamily="18" charset="0"/>
              </a:rPr>
              <a:t>met een punt die niet scherp is</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regelen: </a:t>
            </a:r>
            <a:r>
              <a:rPr lang="nl-NL" sz="1800" kern="100">
                <a:effectLst/>
                <a:latin typeface="Aptos" panose="020B0004020202020204" pitchFamily="34" charset="0"/>
                <a:ea typeface="Aptos" panose="020B0004020202020204" pitchFamily="34" charset="0"/>
                <a:cs typeface="Times New Roman" panose="02020603050405020304" pitchFamily="18" charset="0"/>
              </a:rPr>
              <a:t>steeds zo veranderen dat het goed is, ervoor zorgen dat iets goed blijft</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18-3-2025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18-3-2025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18-3-2025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18-3-2025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18-3-2025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18-3-2025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18-3-2025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oost.nl/nieuws/2218917/ooievaarskoppel-krijgt-schuld-van-ongeval-a28-je-krijgt-ze-niet-meer-we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youtu.be/SWTSsJDyd1U?si=KuQBZIsLP9YGb9F5"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9.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11.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A:</a:t>
            </a:r>
          </a:p>
          <a:p>
            <a:pPr marL="0" indent="0">
              <a:spcBef>
                <a:spcPts val="200"/>
              </a:spcBef>
              <a:spcAft>
                <a:spcPts val="200"/>
              </a:spcAft>
              <a:buNone/>
            </a:pPr>
            <a:r>
              <a:rPr lang="nl-NL" sz="1800">
                <a:ea typeface="Times New Roman" panose="02020603050405020304" pitchFamily="18" charset="0"/>
                <a:cs typeface="Arial" panose="020B0604020202020204" pitchFamily="34" charset="0"/>
              </a:rPr>
              <a:t>Ik heb hem alweer </a:t>
            </a:r>
            <a:r>
              <a:rPr lang="nl-NL" sz="1800" b="1" u="sng">
                <a:ea typeface="Times New Roman" panose="02020603050405020304" pitchFamily="18" charset="0"/>
                <a:cs typeface="Arial" panose="020B0604020202020204" pitchFamily="34" charset="0"/>
              </a:rPr>
              <a:t>gespot</a:t>
            </a:r>
            <a:r>
              <a:rPr lang="nl-NL" sz="1800">
                <a:ea typeface="Times New Roman" panose="02020603050405020304" pitchFamily="18" charset="0"/>
                <a:cs typeface="Arial" panose="020B0604020202020204" pitchFamily="34" charset="0"/>
              </a:rPr>
              <a:t>! Ik heb hem al </a:t>
            </a:r>
            <a:r>
              <a:rPr lang="nl-NL" sz="1800" b="1" i="1">
                <a:ea typeface="Times New Roman" panose="02020603050405020304" pitchFamily="18" charset="0"/>
                <a:cs typeface="Arial" panose="020B0604020202020204" pitchFamily="34" charset="0"/>
              </a:rPr>
              <a:t>gezien</a:t>
            </a:r>
            <a:r>
              <a:rPr lang="nl-NL" sz="1800">
                <a:ea typeface="Times New Roman" panose="02020603050405020304" pitchFamily="18" charset="0"/>
                <a:cs typeface="Arial" panose="020B0604020202020204" pitchFamily="34" charset="0"/>
              </a:rPr>
              <a:t>! Het ooievaarsnest op de verkeersborden boven de A28. Elk jaar weer bouwen ze daar hun nest. Rijkswaterstaat is daar niet zo blij mee. Ze vinden het gevaarlijk voor de mensen die op de snelweg rijden. Die proberen dan of ze </a:t>
            </a:r>
            <a:r>
              <a:rPr lang="nl-NL" sz="1800" b="1" u="sng">
                <a:ea typeface="Times New Roman" panose="02020603050405020304" pitchFamily="18" charset="0"/>
                <a:cs typeface="Arial" panose="020B0604020202020204" pitchFamily="34" charset="0"/>
              </a:rPr>
              <a:t>een glimp kunnen opvangen</a:t>
            </a:r>
            <a:r>
              <a:rPr lang="nl-NL" sz="1800">
                <a:ea typeface="Times New Roman" panose="02020603050405020304" pitchFamily="18" charset="0"/>
                <a:cs typeface="Arial" panose="020B0604020202020204" pitchFamily="34" charset="0"/>
              </a:rPr>
              <a:t> van het ooievaarsnest. Of </a:t>
            </a:r>
            <a:r>
              <a:rPr lang="nl-NL" sz="1800" b="1" i="1">
                <a:ea typeface="Times New Roman" panose="02020603050405020304" pitchFamily="18" charset="0"/>
                <a:cs typeface="Arial" panose="020B0604020202020204" pitchFamily="34" charset="0"/>
              </a:rPr>
              <a:t>ze </a:t>
            </a:r>
            <a:r>
              <a:rPr lang="nl-NL" sz="1800" b="1" i="1">
                <a:effectLst/>
                <a:ea typeface="Times New Roman" panose="02020603050405020304" pitchFamily="18" charset="0"/>
                <a:cs typeface="Arial" panose="020B0604020202020204" pitchFamily="34" charset="0"/>
              </a:rPr>
              <a:t>heel even een klein stukje van het nest kunnen zien</a:t>
            </a:r>
            <a:r>
              <a:rPr lang="nl-NL" sz="1800">
                <a:effectLst/>
                <a:ea typeface="Times New Roman" panose="02020603050405020304" pitchFamily="18" charset="0"/>
                <a:cs typeface="Arial" panose="020B0604020202020204" pitchFamily="34" charset="0"/>
              </a:rPr>
              <a:t>.</a:t>
            </a:r>
            <a:r>
              <a:rPr lang="nl-NL" sz="1800">
                <a:ea typeface="Times New Roman" panose="02020603050405020304" pitchFamily="18" charset="0"/>
                <a:cs typeface="Arial" panose="020B0604020202020204" pitchFamily="34" charset="0"/>
              </a:rPr>
              <a:t> En dan kijken ze dus omhoog en niet op de weg. Het nest </a:t>
            </a:r>
            <a:r>
              <a:rPr lang="nl-NL" sz="1800" b="1" u="sng">
                <a:ea typeface="Times New Roman" panose="02020603050405020304" pitchFamily="18" charset="0"/>
                <a:cs typeface="Arial" panose="020B0604020202020204" pitchFamily="34" charset="0"/>
              </a:rPr>
              <a:t>trekt veel bekijks</a:t>
            </a:r>
            <a:r>
              <a:rPr lang="nl-NL" sz="1800">
                <a:ea typeface="Times New Roman" panose="02020603050405020304" pitchFamily="18" charset="0"/>
                <a:cs typeface="Arial" panose="020B0604020202020204" pitchFamily="34" charset="0"/>
              </a:rPr>
              <a:t>. Het </a:t>
            </a:r>
            <a:r>
              <a:rPr lang="nl-NL" sz="1800" b="1" i="1">
                <a:ea typeface="Times New Roman" panose="02020603050405020304" pitchFamily="18" charset="0"/>
                <a:cs typeface="Arial" panose="020B0604020202020204" pitchFamily="34" charset="0"/>
              </a:rPr>
              <a:t>krijgt veel aandacht</a:t>
            </a:r>
            <a:r>
              <a:rPr lang="nl-NL" sz="1800">
                <a:ea typeface="Times New Roman" panose="02020603050405020304" pitchFamily="18" charset="0"/>
                <a:cs typeface="Arial" panose="020B0604020202020204" pitchFamily="34" charset="0"/>
              </a:rPr>
              <a:t>. En dus probeert Rijkswaterstaat het zo te </a:t>
            </a:r>
            <a:r>
              <a:rPr lang="nl-NL" sz="1800" b="1" u="sng">
                <a:ea typeface="Times New Roman" panose="02020603050405020304" pitchFamily="18" charset="0"/>
                <a:cs typeface="Arial" panose="020B0604020202020204" pitchFamily="34" charset="0"/>
              </a:rPr>
              <a:t>regelen</a:t>
            </a:r>
            <a:r>
              <a:rPr lang="nl-NL" sz="1800">
                <a:ea typeface="Times New Roman" panose="02020603050405020304" pitchFamily="18" charset="0"/>
                <a:cs typeface="Arial" panose="020B0604020202020204" pitchFamily="34" charset="0"/>
              </a:rPr>
              <a:t> (het </a:t>
            </a:r>
            <a:r>
              <a:rPr lang="nl-NL" sz="1800" b="1" i="1">
                <a:effectLst/>
                <a:ea typeface="Times New Roman" panose="02020603050405020304" pitchFamily="18" charset="0"/>
                <a:cs typeface="Arial" panose="020B0604020202020204" pitchFamily="34" charset="0"/>
              </a:rPr>
              <a:t>steeds zo veranderen dat het goed is, ervoor zorgen dat het goed blijft</a:t>
            </a:r>
            <a:r>
              <a:rPr lang="nl-NL" sz="1800">
                <a:effectLst/>
                <a:ea typeface="Times New Roman" panose="02020603050405020304" pitchFamily="18" charset="0"/>
                <a:cs typeface="Arial" panose="020B0604020202020204" pitchFamily="34" charset="0"/>
              </a:rPr>
              <a:t>) </a:t>
            </a:r>
            <a:r>
              <a:rPr lang="nl-NL" sz="1800">
                <a:ea typeface="Times New Roman" panose="02020603050405020304" pitchFamily="18" charset="0"/>
                <a:cs typeface="Arial" panose="020B0604020202020204" pitchFamily="34" charset="0"/>
              </a:rPr>
              <a:t>dat de ooievaars </a:t>
            </a:r>
            <a:r>
              <a:rPr lang="nl-NL" sz="1800" b="1" u="sng">
                <a:ea typeface="Times New Roman" panose="02020603050405020304" pitchFamily="18" charset="0"/>
                <a:cs typeface="Arial" panose="020B0604020202020204" pitchFamily="34" charset="0"/>
              </a:rPr>
              <a:t>verkassen</a:t>
            </a:r>
            <a:r>
              <a:rPr lang="nl-NL" sz="1800">
                <a:ea typeface="Times New Roman" panose="02020603050405020304" pitchFamily="18" charset="0"/>
                <a:cs typeface="Arial" panose="020B0604020202020204" pitchFamily="34" charset="0"/>
              </a:rPr>
              <a:t>. Dat ze gaan </a:t>
            </a:r>
            <a:r>
              <a:rPr lang="nl-NL" sz="1800" b="1" i="1">
                <a:ea typeface="Times New Roman" panose="02020603050405020304" pitchFamily="18" charset="0"/>
                <a:cs typeface="Arial" panose="020B0604020202020204" pitchFamily="34" charset="0"/>
              </a:rPr>
              <a:t>verhuizen</a:t>
            </a:r>
            <a:r>
              <a:rPr lang="nl-NL" sz="1800">
                <a:ea typeface="Times New Roman" panose="02020603050405020304" pitchFamily="18" charset="0"/>
                <a:cs typeface="Arial" panose="020B0604020202020204" pitchFamily="34" charset="0"/>
              </a:rPr>
              <a:t>. Ze halen het nest weg en hopen dat de ooievaar op een andere plek een nest gaat bouwen. Op zo’n nestpaal dat een beetje lijkt op een boom met een </a:t>
            </a:r>
            <a:r>
              <a:rPr lang="nl-NL" sz="1800" b="1" u="sng">
                <a:ea typeface="Times New Roman" panose="02020603050405020304" pitchFamily="18" charset="0"/>
                <a:cs typeface="Arial" panose="020B0604020202020204" pitchFamily="34" charset="0"/>
              </a:rPr>
              <a:t>stompe</a:t>
            </a:r>
            <a:r>
              <a:rPr lang="nl-NL" sz="1800">
                <a:ea typeface="Times New Roman" panose="02020603050405020304" pitchFamily="18" charset="0"/>
                <a:cs typeface="Arial" panose="020B0604020202020204" pitchFamily="34" charset="0"/>
              </a:rPr>
              <a:t> bovenkant (</a:t>
            </a:r>
            <a:r>
              <a:rPr lang="nl-NL" sz="1800" b="1" i="1">
                <a:ea typeface="Times New Roman" panose="02020603050405020304" pitchFamily="18" charset="0"/>
                <a:cs typeface="Arial" panose="020B0604020202020204" pitchFamily="34" charset="0"/>
              </a:rPr>
              <a:t>met een punt die niet scherp is</a:t>
            </a:r>
            <a:r>
              <a:rPr lang="nl-NL" sz="1800">
                <a:ea typeface="Times New Roman" panose="02020603050405020304" pitchFamily="18" charset="0"/>
                <a:cs typeface="Arial" panose="020B0604020202020204" pitchFamily="34" charset="0"/>
              </a:rPr>
              <a:t>), maar dan bovenop een paal. Dat vind ik wel </a:t>
            </a:r>
            <a:r>
              <a:rPr lang="nl-NL" sz="1800" b="1" u="sng">
                <a:ea typeface="Times New Roman" panose="02020603050405020304" pitchFamily="18" charset="0"/>
                <a:cs typeface="Arial" panose="020B0604020202020204" pitchFamily="34" charset="0"/>
              </a:rPr>
              <a:t>treurig</a:t>
            </a:r>
            <a:r>
              <a:rPr lang="nl-NL" sz="1800">
                <a:ea typeface="Times New Roman" panose="02020603050405020304" pitchFamily="18" charset="0"/>
                <a:cs typeface="Arial" panose="020B0604020202020204" pitchFamily="34" charset="0"/>
              </a:rPr>
              <a:t> of </a:t>
            </a:r>
            <a:r>
              <a:rPr lang="nl-NL" sz="1800" b="1" i="1">
                <a:ea typeface="Times New Roman" panose="02020603050405020304" pitchFamily="18" charset="0"/>
                <a:cs typeface="Arial" panose="020B0604020202020204" pitchFamily="34" charset="0"/>
              </a:rPr>
              <a:t>verdrietig, zielig</a:t>
            </a:r>
            <a:r>
              <a:rPr lang="nl-NL" sz="1800">
                <a:ea typeface="Times New Roman" panose="02020603050405020304" pitchFamily="18" charset="0"/>
                <a:cs typeface="Arial" panose="020B0604020202020204" pitchFamily="34" charset="0"/>
              </a:rPr>
              <a:t> voor de ooievaar. Dan is ineens zijn nest weg. En deze ooievaar wíl niet op een andere plek een nest bouwen. Dus bouwt hij steeds opnieuw op deze plek boven de snelweg een nest. En dat trekt veel bekijks. Het was zelfs op het journaal. Zo’n ooievaarsnest is groot joh! Het is gebouwd met ontzettend veel kleine takjes die </a:t>
            </a:r>
            <a:r>
              <a:rPr lang="nl-NL" sz="1800" b="1" u="sng">
                <a:ea typeface="Times New Roman" panose="02020603050405020304" pitchFamily="18" charset="0"/>
                <a:cs typeface="Arial" panose="020B0604020202020204" pitchFamily="34" charset="0"/>
              </a:rPr>
              <a:t>kriskras</a:t>
            </a:r>
            <a:r>
              <a:rPr lang="nl-NL" sz="1800">
                <a:ea typeface="Times New Roman" panose="02020603050405020304" pitchFamily="18" charset="0"/>
                <a:cs typeface="Arial" panose="020B0604020202020204" pitchFamily="34" charset="0"/>
              </a:rPr>
              <a:t> door elkaar zitten. De takjes gaan </a:t>
            </a:r>
            <a:r>
              <a:rPr lang="nl-NL" sz="1800" b="1" i="1">
                <a:ea typeface="Times New Roman" panose="02020603050405020304" pitchFamily="18" charset="0"/>
                <a:cs typeface="Arial" panose="020B0604020202020204" pitchFamily="34" charset="0"/>
              </a:rPr>
              <a:t>alle kanten op, schots en scheef</a:t>
            </a:r>
            <a:r>
              <a:rPr lang="nl-NL" sz="1800">
                <a:ea typeface="Times New Roman" panose="02020603050405020304" pitchFamily="18" charset="0"/>
                <a:cs typeface="Arial" panose="020B0604020202020204" pitchFamily="34" charset="0"/>
              </a:rPr>
              <a:t>. En die takjes zitten </a:t>
            </a:r>
            <a:r>
              <a:rPr lang="nl-NL" sz="1800" b="1" u="sng">
                <a:ea typeface="Times New Roman" panose="02020603050405020304" pitchFamily="18" charset="0"/>
                <a:cs typeface="Arial" panose="020B0604020202020204" pitchFamily="34" charset="0"/>
              </a:rPr>
              <a:t>dicht</a:t>
            </a:r>
            <a:r>
              <a:rPr lang="nl-NL" sz="1800">
                <a:ea typeface="Times New Roman" panose="02020603050405020304" pitchFamily="18" charset="0"/>
                <a:cs typeface="Arial" panose="020B0604020202020204" pitchFamily="34" charset="0"/>
              </a:rPr>
              <a:t> op elkaar. </a:t>
            </a:r>
            <a:r>
              <a:rPr lang="nl-NL" sz="1800" b="1" i="1">
                <a:ea typeface="Times New Roman" panose="02020603050405020304" pitchFamily="18" charset="0"/>
                <a:cs typeface="Arial" panose="020B0604020202020204" pitchFamily="34" charset="0"/>
              </a:rPr>
              <a:t>Er zit heel weinig ruimte tussen</a:t>
            </a:r>
            <a:r>
              <a:rPr lang="nl-NL" sz="1800">
                <a:ea typeface="Times New Roman" panose="02020603050405020304" pitchFamily="18" charset="0"/>
                <a:cs typeface="Arial" panose="020B0604020202020204" pitchFamily="34" charset="0"/>
              </a:rPr>
              <a:t>. Zo wordt het een stevig nest. En al dat werk moet zo’n ooievaar dan weer opnieuw doen…! Ik vind het ook wel bijzonder dat zo’n ooievaar nadat hij heeft </a:t>
            </a:r>
            <a:r>
              <a:rPr lang="nl-NL" sz="1800" b="1" u="sng">
                <a:ea typeface="Times New Roman" panose="02020603050405020304" pitchFamily="18" charset="0"/>
                <a:cs typeface="Arial" panose="020B0604020202020204" pitchFamily="34" charset="0"/>
              </a:rPr>
              <a:t>overwinterd</a:t>
            </a:r>
            <a:r>
              <a:rPr lang="nl-NL" sz="1800">
                <a:ea typeface="Times New Roman" panose="02020603050405020304" pitchFamily="18" charset="0"/>
                <a:cs typeface="Arial" panose="020B0604020202020204" pitchFamily="34" charset="0"/>
              </a:rPr>
              <a:t> in een warm land of daar </a:t>
            </a:r>
            <a:r>
              <a:rPr lang="nl-NL" sz="1800" b="1" i="1">
                <a:ea typeface="Times New Roman" panose="02020603050405020304" pitchFamily="18" charset="0"/>
                <a:cs typeface="Arial" panose="020B0604020202020204" pitchFamily="34" charset="0"/>
              </a:rPr>
              <a:t>in de winter heeft gewoond</a:t>
            </a:r>
            <a:r>
              <a:rPr lang="nl-NL" sz="1800">
                <a:ea typeface="Times New Roman" panose="02020603050405020304" pitchFamily="18" charset="0"/>
                <a:cs typeface="Arial" panose="020B0604020202020204" pitchFamily="34" charset="0"/>
              </a:rPr>
              <a:t>, deze plek steeds weer terugvindt. Dat kunnen ze blijkbaar goed onthouden!</a:t>
            </a:r>
            <a:endParaRPr lang="nl-NL" sz="1800">
              <a:effectLst/>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1800">
                <a:ea typeface="Times New Roman" panose="02020603050405020304" pitchFamily="18" charset="0"/>
                <a:cs typeface="Arial" panose="020B0604020202020204" pitchFamily="34" charset="0"/>
              </a:rPr>
              <a:t>Hebben jullie het nest wel eens gezien boven de A28? Het is vlakbij Staphorst. </a:t>
            </a:r>
          </a:p>
          <a:p>
            <a:pPr marL="0" lvl="0" indent="0">
              <a:spcBef>
                <a:spcPts val="200"/>
              </a:spcBef>
              <a:spcAft>
                <a:spcPts val="200"/>
              </a:spcAft>
              <a:buNone/>
            </a:pPr>
            <a:endParaRPr lang="nl-NL" sz="1200">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1800">
                <a:ea typeface="Times New Roman" panose="02020603050405020304" pitchFamily="18" charset="0"/>
                <a:cs typeface="Arial" panose="020B0604020202020204" pitchFamily="34" charset="0"/>
              </a:rPr>
              <a:t>Optioneel filmpje: </a:t>
            </a:r>
            <a:br>
              <a:rPr lang="nl-NL" sz="1800">
                <a:ea typeface="Times New Roman" panose="02020603050405020304" pitchFamily="18" charset="0"/>
                <a:cs typeface="Arial" panose="020B0604020202020204" pitchFamily="34" charset="0"/>
              </a:rPr>
            </a:br>
            <a:r>
              <a:rPr lang="nl-NL" sz="1800">
                <a:ea typeface="Times New Roman" panose="02020603050405020304" pitchFamily="18" charset="0"/>
                <a:cs typeface="Arial" panose="020B0604020202020204" pitchFamily="34" charset="0"/>
                <a:hlinkClick r:id="rId3"/>
              </a:rPr>
              <a:t>https://www.oost.nl/nieuws/2218917/ooievaarskoppel-krijgt-schuld-van-ongeval-a28-je-krijgt-ze-niet-meer-weg</a:t>
            </a:r>
            <a:r>
              <a:rPr lang="nl-NL" sz="1800">
                <a:ea typeface="Times New Roman" panose="02020603050405020304" pitchFamily="18" charset="0"/>
                <a:cs typeface="Arial" panose="020B0604020202020204" pitchFamily="34" charset="0"/>
              </a:rPr>
              <a:t> of </a:t>
            </a:r>
            <a:r>
              <a:rPr lang="nl-NL" sz="1800">
                <a:effectLst/>
                <a:ea typeface="Times New Roman" panose="02020603050405020304" pitchFamily="18" charset="0"/>
                <a:cs typeface="Arial" panose="020B0604020202020204" pitchFamily="34" charset="0"/>
                <a:hlinkClick r:id="rId4"/>
              </a:rPr>
              <a:t>https://youtu.be/SWTSsJDyd1U?si=KuQBZIsLP9YGb9F5</a:t>
            </a:r>
            <a:r>
              <a:rPr lang="nl-NL" sz="1800">
                <a:effectLst/>
                <a:ea typeface="Times New Roman" panose="02020603050405020304" pitchFamily="18" charset="0"/>
                <a:cs typeface="Arial" panose="020B0604020202020204" pitchFamily="34" charset="0"/>
              </a:rPr>
              <a:t> </a:t>
            </a: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kriskras</a:t>
            </a:r>
          </a:p>
        </p:txBody>
      </p:sp>
      <p:pic>
        <p:nvPicPr>
          <p:cNvPr id="3" name="Afbeelding 2" descr="Afbeelding met nest, Vogelnest, aerie, vogel&#10;&#10;Door AI gegenereerde inhoud is mogelijk onjuist.">
            <a:extLst>
              <a:ext uri="{FF2B5EF4-FFF2-40B4-BE49-F238E27FC236}">
                <a16:creationId xmlns:a16="http://schemas.microsoft.com/office/drawing/2014/main" id="{51BB8510-D458-713E-81F6-B6C56DF653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63688" y="1700808"/>
            <a:ext cx="6048672" cy="4881384"/>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dicht</a:t>
            </a:r>
          </a:p>
        </p:txBody>
      </p:sp>
      <p:pic>
        <p:nvPicPr>
          <p:cNvPr id="2" name="Afbeelding 1" descr="Afbeelding met nest, Vogelnest, aerie, vogel&#10;&#10;Door AI gegenereerde inhoud is mogelijk onjuist.">
            <a:extLst>
              <a:ext uri="{FF2B5EF4-FFF2-40B4-BE49-F238E27FC236}">
                <a16:creationId xmlns:a16="http://schemas.microsoft.com/office/drawing/2014/main" id="{4B5025F3-4D67-E901-3918-4A9D29CB1A0D}"/>
              </a:ext>
            </a:extLst>
          </p:cNvPr>
          <p:cNvPicPr>
            <a:picLocks noChangeAspect="1"/>
          </p:cNvPicPr>
          <p:nvPr/>
        </p:nvPicPr>
        <p:blipFill>
          <a:blip r:embed="rId3" cstate="print">
            <a:extLst>
              <a:ext uri="{28A0092B-C50C-407E-A947-70E740481C1C}">
                <a14:useLocalDpi xmlns:a14="http://schemas.microsoft.com/office/drawing/2010/main" val="0"/>
              </a:ext>
            </a:extLst>
          </a:blip>
          <a:srcRect t="38354" b="35093"/>
          <a:stretch/>
        </p:blipFill>
        <p:spPr>
          <a:xfrm>
            <a:off x="1763688" y="3573016"/>
            <a:ext cx="6048672" cy="1296144"/>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overwinteren</a:t>
            </a:r>
          </a:p>
        </p:txBody>
      </p:sp>
      <p:pic>
        <p:nvPicPr>
          <p:cNvPr id="3" name="Afbeelding 2" descr="Afbeelding met buitenshuis, gras, hemel, boom&#10;&#10;Door AI gegenereerde inhoud is mogelijk onjuist.">
            <a:extLst>
              <a:ext uri="{FF2B5EF4-FFF2-40B4-BE49-F238E27FC236}">
                <a16:creationId xmlns:a16="http://schemas.microsoft.com/office/drawing/2014/main" id="{87B84D1A-1070-03C6-7A41-9A189A635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31" y="1641326"/>
            <a:ext cx="8169625" cy="4607670"/>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556792"/>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556792"/>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624477"/>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628800"/>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04408" y="236840"/>
            <a:ext cx="449736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000" b="1">
                <a:solidFill>
                  <a:srgbClr val="387038"/>
                </a:solidFill>
                <a:latin typeface="Century Gothic" panose="020B0502020202020204" pitchFamily="34" charset="0"/>
                <a:ea typeface="Calibri"/>
                <a:cs typeface="Times New Roman"/>
              </a:rPr>
              <a:t>veel bekijks trekken of hebben</a:t>
            </a:r>
            <a:endParaRPr lang="nl-NL" sz="40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38227" y="298723"/>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4800" b="1">
                <a:solidFill>
                  <a:srgbClr val="387038"/>
                </a:solidFill>
                <a:latin typeface="Century Gothic" panose="020B0502020202020204" pitchFamily="34" charset="0"/>
                <a:ea typeface="Calibri"/>
                <a:cs typeface="Times New Roman"/>
              </a:rPr>
              <a:t>o</a:t>
            </a:r>
            <a:r>
              <a:rPr lang="nl-NL" sz="4800" b="1">
                <a:solidFill>
                  <a:srgbClr val="387038"/>
                </a:solidFill>
                <a:effectLst/>
                <a:latin typeface="Century Gothic" panose="020B0502020202020204" pitchFamily="34" charset="0"/>
                <a:ea typeface="Calibri"/>
                <a:cs typeface="Times New Roman"/>
              </a:rPr>
              <a:t>nopgemerkt blijven</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608033"/>
            <a:ext cx="4185327" cy="481304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veel aandacht krijgen of hebben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Het ooievaarsnest </a:t>
            </a:r>
            <a:r>
              <a:rPr lang="nl-NL" sz="2400" i="1">
                <a:solidFill>
                  <a:srgbClr val="387038"/>
                </a:solidFill>
                <a:latin typeface="Century Gothic" panose="020B0502020202020204" pitchFamily="34" charset="0"/>
                <a:ea typeface="Calibri"/>
                <a:cs typeface="Times New Roman"/>
              </a:rPr>
              <a:t>boven de A28 </a:t>
            </a:r>
            <a:r>
              <a:rPr lang="nl-NL" sz="2400" i="1" u="sng">
                <a:solidFill>
                  <a:srgbClr val="387038"/>
                </a:solidFill>
                <a:latin typeface="Century Gothic" panose="020B0502020202020204" pitchFamily="34" charset="0"/>
                <a:ea typeface="Calibri"/>
                <a:cs typeface="Times New Roman"/>
              </a:rPr>
              <a:t>trekt veel bekijks</a:t>
            </a:r>
            <a:r>
              <a:rPr lang="nl-NL" sz="2400" i="1">
                <a:solidFill>
                  <a:srgbClr val="387038"/>
                </a:solidFill>
                <a:latin typeface="Century Gothic" panose="020B0502020202020204" pitchFamily="34" charset="0"/>
                <a:ea typeface="Calibri"/>
                <a:cs typeface="Times New Roman"/>
              </a:rPr>
              <a:t>.</a:t>
            </a:r>
            <a:r>
              <a:rPr lang="nl-NL" sz="2400" i="1">
                <a:solidFill>
                  <a:srgbClr val="387038"/>
                </a:solidFill>
                <a:effectLst/>
                <a:latin typeface="Century Gothic" panose="020B0502020202020204" pitchFamily="34" charset="0"/>
                <a:ea typeface="Calibri"/>
                <a:cs typeface="Times New Roman"/>
              </a:rPr>
              <a:t> </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653528"/>
            <a:ext cx="4145769" cy="472779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wat niemand opmerkt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Dat het digibord uit was, </a:t>
            </a:r>
            <a:r>
              <a:rPr lang="nl-NL" sz="2400" i="1" u="sng">
                <a:solidFill>
                  <a:srgbClr val="387038"/>
                </a:solidFill>
                <a:latin typeface="Century Gothic" panose="020B0502020202020204" pitchFamily="34" charset="0"/>
                <a:ea typeface="Calibri"/>
                <a:cs typeface="Times New Roman"/>
              </a:rPr>
              <a:t>bleef onopgemerkt</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 name="Groep 7">
            <a:extLst>
              <a:ext uri="{FF2B5EF4-FFF2-40B4-BE49-F238E27FC236}">
                <a16:creationId xmlns:a16="http://schemas.microsoft.com/office/drawing/2014/main" id="{9A2B9F10-69D0-4B98-C8B9-F4FBAF78F787}"/>
              </a:ext>
            </a:extLst>
          </p:cNvPr>
          <p:cNvGrpSpPr/>
          <p:nvPr/>
        </p:nvGrpSpPr>
        <p:grpSpPr>
          <a:xfrm>
            <a:off x="1801922" y="3511715"/>
            <a:ext cx="1077348" cy="1155167"/>
            <a:chOff x="3138919" y="1313421"/>
            <a:chExt cx="5465529" cy="5465529"/>
          </a:xfrm>
        </p:grpSpPr>
        <p:pic>
          <p:nvPicPr>
            <p:cNvPr id="21" name="Afbeelding 20" descr="Afbeelding met buitenshuis, hemel, tekst, weg&#10;&#10;Door AI gegenereerde inhoud is mogelijk onjuist.">
              <a:extLst>
                <a:ext uri="{FF2B5EF4-FFF2-40B4-BE49-F238E27FC236}">
                  <a16:creationId xmlns:a16="http://schemas.microsoft.com/office/drawing/2014/main" id="{D146B108-0DED-E7D9-612C-9563C93A73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138919" y="1313421"/>
              <a:ext cx="5465529" cy="5465529"/>
            </a:xfrm>
            <a:prstGeom prst="rect">
              <a:avLst/>
            </a:prstGeom>
          </p:spPr>
        </p:pic>
        <p:pic>
          <p:nvPicPr>
            <p:cNvPr id="23" name="Afbeelding 22" descr="Afbeelding met tekst, weg, buitenshuis, hemel&#10;&#10;Door AI gegenereerde inhoud is mogelijk onjuist.">
              <a:extLst>
                <a:ext uri="{FF2B5EF4-FFF2-40B4-BE49-F238E27FC236}">
                  <a16:creationId xmlns:a16="http://schemas.microsoft.com/office/drawing/2014/main" id="{0E79FBC2-7107-11A7-CF21-F02F9F2CAAD3}"/>
                </a:ext>
              </a:extLst>
            </p:cNvPr>
            <p:cNvPicPr>
              <a:picLocks noChangeAspect="1"/>
            </p:cNvPicPr>
            <p:nvPr/>
          </p:nvPicPr>
          <p:blipFill>
            <a:blip r:embed="rId4" cstate="print">
              <a:extLst>
                <a:ext uri="{28A0092B-C50C-407E-A947-70E740481C1C}">
                  <a14:useLocalDpi xmlns:a14="http://schemas.microsoft.com/office/drawing/2010/main" val="0"/>
                </a:ext>
              </a:extLst>
            </a:blip>
            <a:srcRect t="5882"/>
            <a:stretch/>
          </p:blipFill>
          <p:spPr>
            <a:xfrm>
              <a:off x="3354943" y="3573016"/>
              <a:ext cx="2804866" cy="965005"/>
            </a:xfrm>
            <a:prstGeom prst="rect">
              <a:avLst/>
            </a:prstGeom>
          </p:spPr>
        </p:pic>
      </p:grpSp>
      <p:pic>
        <p:nvPicPr>
          <p:cNvPr id="9" name="Afbeelding 8" descr="Afbeelding met persoon, auto, Menselijk gezicht, glimlach&#10;&#10;Door AI gegenereerde inhoud is mogelijk onjuist.">
            <a:extLst>
              <a:ext uri="{FF2B5EF4-FFF2-40B4-BE49-F238E27FC236}">
                <a16:creationId xmlns:a16="http://schemas.microsoft.com/office/drawing/2014/main" id="{1FC391E1-464D-A135-11A0-33D73B48442B}"/>
              </a:ext>
            </a:extLst>
          </p:cNvPr>
          <p:cNvPicPr>
            <a:picLocks noChangeAspect="1"/>
          </p:cNvPicPr>
          <p:nvPr/>
        </p:nvPicPr>
        <p:blipFill>
          <a:blip r:embed="rId5">
            <a:extLst>
              <a:ext uri="{28A0092B-C50C-407E-A947-70E740481C1C}">
                <a14:useLocalDpi xmlns:a14="http://schemas.microsoft.com/office/drawing/2010/main" val="0"/>
              </a:ext>
            </a:extLst>
          </a:blip>
          <a:srcRect r="19944"/>
          <a:stretch/>
        </p:blipFill>
        <p:spPr>
          <a:xfrm>
            <a:off x="3001908" y="3062625"/>
            <a:ext cx="1012265" cy="849406"/>
          </a:xfrm>
          <a:prstGeom prst="rect">
            <a:avLst/>
          </a:prstGeom>
        </p:spPr>
      </p:pic>
      <p:pic>
        <p:nvPicPr>
          <p:cNvPr id="18" name="Afbeelding 17" descr="Afbeelding met persoon, voertuig, auto, kleding&#10;&#10;Door AI gegenereerde inhoud is mogelijk onjuist.">
            <a:extLst>
              <a:ext uri="{FF2B5EF4-FFF2-40B4-BE49-F238E27FC236}">
                <a16:creationId xmlns:a16="http://schemas.microsoft.com/office/drawing/2014/main" id="{1C1F1497-EFE5-57F0-5986-09D04FD0E7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5048" y="4207560"/>
            <a:ext cx="968002" cy="730091"/>
          </a:xfrm>
          <a:prstGeom prst="rect">
            <a:avLst/>
          </a:prstGeom>
        </p:spPr>
      </p:pic>
      <p:pic>
        <p:nvPicPr>
          <p:cNvPr id="19" name="Afbeelding 18" descr="Afbeelding met persoon, kleding, auto, voertuig&#10;&#10;Door AI gegenereerde inhoud is mogelijk onjuist.">
            <a:extLst>
              <a:ext uri="{FF2B5EF4-FFF2-40B4-BE49-F238E27FC236}">
                <a16:creationId xmlns:a16="http://schemas.microsoft.com/office/drawing/2014/main" id="{A9E8FC74-2998-9AF8-C6D3-3682BA5A03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90580" y="3055215"/>
            <a:ext cx="1178760" cy="791848"/>
          </a:xfrm>
          <a:prstGeom prst="rect">
            <a:avLst/>
          </a:prstGeom>
        </p:spPr>
      </p:pic>
      <p:pic>
        <p:nvPicPr>
          <p:cNvPr id="20" name="Afbeelding 19" descr="Afbeelding met persoon, kleding, Menselijk gezicht, passagier&#10;&#10;Door AI gegenereerde inhoud is mogelijk onjuist.">
            <a:extLst>
              <a:ext uri="{FF2B5EF4-FFF2-40B4-BE49-F238E27FC236}">
                <a16:creationId xmlns:a16="http://schemas.microsoft.com/office/drawing/2014/main" id="{C8951397-118F-DCED-84D4-01A336543B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028" y="4119171"/>
            <a:ext cx="1207090" cy="810879"/>
          </a:xfrm>
          <a:prstGeom prst="rect">
            <a:avLst/>
          </a:prstGeom>
        </p:spPr>
      </p:pic>
      <p:pic>
        <p:nvPicPr>
          <p:cNvPr id="25" name="Afbeelding 24" descr="Afbeelding met kleding, overdekt, persoon, Onderwijs&#10;&#10;Door AI gegenereerde inhoud is mogelijk onjuist.">
            <a:extLst>
              <a:ext uri="{FF2B5EF4-FFF2-40B4-BE49-F238E27FC236}">
                <a16:creationId xmlns:a16="http://schemas.microsoft.com/office/drawing/2014/main" id="{5FC327CF-B137-891E-0E69-BFCB39963B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9132" y="2680189"/>
            <a:ext cx="3621752" cy="2419331"/>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556792"/>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556792"/>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624477"/>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628800"/>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04408" y="236840"/>
            <a:ext cx="449736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6000" b="1">
                <a:solidFill>
                  <a:srgbClr val="387038"/>
                </a:solidFill>
                <a:latin typeface="Century Gothic" panose="020B0502020202020204" pitchFamily="34" charset="0"/>
                <a:ea typeface="Calibri"/>
                <a:cs typeface="Times New Roman"/>
              </a:rPr>
              <a:t>over het hoofd zien</a:t>
            </a:r>
            <a:endParaRPr lang="nl-NL" sz="60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295990" y="426735"/>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6000" b="1">
                <a:solidFill>
                  <a:srgbClr val="387038"/>
                </a:solidFill>
                <a:latin typeface="Century Gothic" panose="020B0502020202020204" pitchFamily="34" charset="0"/>
                <a:ea typeface="Calibri"/>
                <a:cs typeface="Times New Roman"/>
              </a:rPr>
              <a:t>spotten</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608033"/>
            <a:ext cx="4185327" cy="481304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niet zien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Hij </a:t>
            </a:r>
            <a:r>
              <a:rPr lang="nl-NL" sz="2400" i="1" u="sng">
                <a:solidFill>
                  <a:srgbClr val="387038"/>
                </a:solidFill>
                <a:effectLst/>
                <a:latin typeface="Century Gothic" panose="020B0502020202020204" pitchFamily="34" charset="0"/>
                <a:ea typeface="Calibri"/>
                <a:cs typeface="Times New Roman"/>
              </a:rPr>
              <a:t>zag</a:t>
            </a:r>
            <a:r>
              <a:rPr lang="nl-NL" sz="2400" i="1">
                <a:solidFill>
                  <a:srgbClr val="387038"/>
                </a:solidFill>
                <a:effectLst/>
                <a:latin typeface="Century Gothic" panose="020B0502020202020204" pitchFamily="34" charset="0"/>
                <a:ea typeface="Calibri"/>
                <a:cs typeface="Times New Roman"/>
              </a:rPr>
              <a:t> het paaltje </a:t>
            </a:r>
            <a:br>
              <a:rPr lang="nl-NL" sz="2400" i="1">
                <a:solidFill>
                  <a:srgbClr val="387038"/>
                </a:solidFill>
                <a:effectLst/>
                <a:latin typeface="Century Gothic" panose="020B0502020202020204" pitchFamily="34" charset="0"/>
                <a:ea typeface="Calibri"/>
                <a:cs typeface="Times New Roman"/>
              </a:rPr>
            </a:br>
            <a:r>
              <a:rPr lang="nl-NL" sz="2400" i="1" u="sng">
                <a:solidFill>
                  <a:srgbClr val="387038"/>
                </a:solidFill>
                <a:effectLst/>
                <a:latin typeface="Century Gothic" panose="020B0502020202020204" pitchFamily="34" charset="0"/>
                <a:ea typeface="Calibri"/>
                <a:cs typeface="Times New Roman"/>
              </a:rPr>
              <a:t>over het hoofd</a:t>
            </a:r>
            <a:r>
              <a:rPr lang="nl-NL" sz="2400" i="1">
                <a:solidFill>
                  <a:srgbClr val="387038"/>
                </a:solidFill>
                <a:latin typeface="Century Gothic" panose="020B0502020202020204" pitchFamily="34" charset="0"/>
                <a:ea typeface="Calibri"/>
                <a:cs typeface="Times New Roman"/>
              </a:rPr>
              <a:t>.</a:t>
            </a:r>
            <a:r>
              <a:rPr lang="nl-NL" sz="2400" i="1">
                <a:solidFill>
                  <a:srgbClr val="387038"/>
                </a:solidFill>
                <a:effectLst/>
                <a:latin typeface="Century Gothic" panose="020B0502020202020204" pitchFamily="34" charset="0"/>
                <a:ea typeface="Calibri"/>
                <a:cs typeface="Times New Roman"/>
              </a:rPr>
              <a:t> </a:t>
            </a: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653528"/>
            <a:ext cx="4145769" cy="472779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zien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spot</a:t>
            </a:r>
            <a:r>
              <a:rPr lang="nl-NL" sz="2400" i="1">
                <a:solidFill>
                  <a:srgbClr val="387038"/>
                </a:solidFill>
                <a:latin typeface="Century Gothic" panose="020B0502020202020204" pitchFamily="34" charset="0"/>
                <a:ea typeface="Calibri"/>
                <a:cs typeface="Times New Roman"/>
              </a:rPr>
              <a:t> het ooievaarsnest vanuit de bus.</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 name="Groep 7">
            <a:extLst>
              <a:ext uri="{FF2B5EF4-FFF2-40B4-BE49-F238E27FC236}">
                <a16:creationId xmlns:a16="http://schemas.microsoft.com/office/drawing/2014/main" id="{9A2B9F10-69D0-4B98-C8B9-F4FBAF78F787}"/>
              </a:ext>
            </a:extLst>
          </p:cNvPr>
          <p:cNvGrpSpPr/>
          <p:nvPr/>
        </p:nvGrpSpPr>
        <p:grpSpPr>
          <a:xfrm>
            <a:off x="7511578" y="1838089"/>
            <a:ext cx="1077348" cy="1155167"/>
            <a:chOff x="3138919" y="1313421"/>
            <a:chExt cx="5465529" cy="5465529"/>
          </a:xfrm>
        </p:grpSpPr>
        <p:pic>
          <p:nvPicPr>
            <p:cNvPr id="21" name="Afbeelding 20" descr="Afbeelding met buitenshuis, hemel, tekst, weg&#10;&#10;Door AI gegenereerde inhoud is mogelijk onjuist.">
              <a:extLst>
                <a:ext uri="{FF2B5EF4-FFF2-40B4-BE49-F238E27FC236}">
                  <a16:creationId xmlns:a16="http://schemas.microsoft.com/office/drawing/2014/main" id="{D146B108-0DED-E7D9-612C-9563C93A73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138919" y="1313421"/>
              <a:ext cx="5465529" cy="5465529"/>
            </a:xfrm>
            <a:prstGeom prst="rect">
              <a:avLst/>
            </a:prstGeom>
          </p:spPr>
        </p:pic>
        <p:pic>
          <p:nvPicPr>
            <p:cNvPr id="23" name="Afbeelding 22" descr="Afbeelding met tekst, weg, buitenshuis, hemel&#10;&#10;Door AI gegenereerde inhoud is mogelijk onjuist.">
              <a:extLst>
                <a:ext uri="{FF2B5EF4-FFF2-40B4-BE49-F238E27FC236}">
                  <a16:creationId xmlns:a16="http://schemas.microsoft.com/office/drawing/2014/main" id="{0E79FBC2-7107-11A7-CF21-F02F9F2CAAD3}"/>
                </a:ext>
              </a:extLst>
            </p:cNvPr>
            <p:cNvPicPr>
              <a:picLocks noChangeAspect="1"/>
            </p:cNvPicPr>
            <p:nvPr/>
          </p:nvPicPr>
          <p:blipFill>
            <a:blip r:embed="rId4" cstate="print">
              <a:extLst>
                <a:ext uri="{28A0092B-C50C-407E-A947-70E740481C1C}">
                  <a14:useLocalDpi xmlns:a14="http://schemas.microsoft.com/office/drawing/2010/main" val="0"/>
                </a:ext>
              </a:extLst>
            </a:blip>
            <a:srcRect t="5882"/>
            <a:stretch/>
          </p:blipFill>
          <p:spPr>
            <a:xfrm>
              <a:off x="3354943" y="3573016"/>
              <a:ext cx="2804866" cy="965005"/>
            </a:xfrm>
            <a:prstGeom prst="rect">
              <a:avLst/>
            </a:prstGeom>
          </p:spPr>
        </p:pic>
      </p:grpSp>
      <p:pic>
        <p:nvPicPr>
          <p:cNvPr id="20" name="Afbeelding 19" descr="Afbeelding met persoon, kleding, Menselijk gezicht, passagier&#10;&#10;Door AI gegenereerde inhoud is mogelijk onjuist.">
            <a:extLst>
              <a:ext uri="{FF2B5EF4-FFF2-40B4-BE49-F238E27FC236}">
                <a16:creationId xmlns:a16="http://schemas.microsoft.com/office/drawing/2014/main" id="{C8951397-118F-DCED-84D4-01A336543B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0647" y="2708920"/>
            <a:ext cx="2680153" cy="1800429"/>
          </a:xfrm>
          <a:prstGeom prst="rect">
            <a:avLst/>
          </a:prstGeom>
        </p:spPr>
      </p:pic>
      <p:pic>
        <p:nvPicPr>
          <p:cNvPr id="24" name="Afbeelding 23" descr="Afbeelding met voertuig, band, buitenshuis, auto&#10;&#10;Door AI gegenereerde inhoud is mogelijk onjuist.">
            <a:extLst>
              <a:ext uri="{FF2B5EF4-FFF2-40B4-BE49-F238E27FC236}">
                <a16:creationId xmlns:a16="http://schemas.microsoft.com/office/drawing/2014/main" id="{EF7C80D2-06CF-E50C-D3B7-8C01AFAD01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112" y="2498835"/>
            <a:ext cx="3822309" cy="2553303"/>
          </a:xfrm>
          <a:prstGeom prst="rect">
            <a:avLst/>
          </a:prstGeom>
        </p:spPr>
      </p:pic>
    </p:spTree>
    <p:extLst>
      <p:ext uri="{BB962C8B-B14F-4D97-AF65-F5344CB8AC3E}">
        <p14:creationId xmlns:p14="http://schemas.microsoft.com/office/powerpoint/2010/main" val="3626158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verkassen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blijven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verhuizen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Ze hopen dat de ooievaar gaat </a:t>
            </a:r>
            <a:r>
              <a:rPr lang="nl-NL" sz="2400" i="1" u="sng">
                <a:solidFill>
                  <a:srgbClr val="387038"/>
                </a:solidFill>
                <a:effectLst/>
                <a:latin typeface="Century Gothic" panose="020B0502020202020204" pitchFamily="34" charset="0"/>
                <a:ea typeface="Calibri"/>
                <a:cs typeface="Times New Roman"/>
              </a:rPr>
              <a:t>verkassen</a:t>
            </a:r>
            <a:r>
              <a:rPr lang="nl-NL" sz="2400" i="1">
                <a:solidFill>
                  <a:srgbClr val="387038"/>
                </a:solidFill>
                <a:effectLst/>
                <a:latin typeface="Century Gothic" panose="020B0502020202020204" pitchFamily="34" charset="0"/>
                <a:ea typeface="Calibri"/>
                <a:cs typeface="Times New Roman"/>
              </a:rPr>
              <a:t> naar een nest in het weiland. </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50965"/>
            <a:ext cx="4145769" cy="493036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weggaan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a:latin typeface="Century Gothic" panose="020B0502020202020204" pitchFamily="34" charset="0"/>
                <a:ea typeface="Calibri"/>
                <a:cs typeface="Times New Roman"/>
              </a:rPr>
              <a:t> </a:t>
            </a:r>
            <a:endParaRPr lang="nl-NL" sz="24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Maar de ooievaar </a:t>
            </a:r>
            <a:r>
              <a:rPr lang="nl-NL" sz="2400" i="1" u="sng">
                <a:solidFill>
                  <a:srgbClr val="387038"/>
                </a:solidFill>
                <a:latin typeface="Century Gothic" panose="020B0502020202020204" pitchFamily="34" charset="0"/>
                <a:ea typeface="Calibri"/>
                <a:cs typeface="Times New Roman"/>
              </a:rPr>
              <a:t>blijft</a:t>
            </a:r>
            <a:r>
              <a:rPr lang="nl-NL" sz="2400" i="1">
                <a:solidFill>
                  <a:srgbClr val="387038"/>
                </a:solidFill>
                <a:latin typeface="Century Gothic" panose="020B0502020202020204" pitchFamily="34" charset="0"/>
                <a:ea typeface="Calibri"/>
                <a:cs typeface="Times New Roman"/>
              </a:rPr>
              <a:t> veel liever.</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 name="Groep 1">
            <a:extLst>
              <a:ext uri="{FF2B5EF4-FFF2-40B4-BE49-F238E27FC236}">
                <a16:creationId xmlns:a16="http://schemas.microsoft.com/office/drawing/2014/main" id="{02CAB37A-B065-837E-A6BA-061C6A0E7883}"/>
              </a:ext>
            </a:extLst>
          </p:cNvPr>
          <p:cNvGrpSpPr/>
          <p:nvPr/>
        </p:nvGrpSpPr>
        <p:grpSpPr>
          <a:xfrm>
            <a:off x="468575" y="2780928"/>
            <a:ext cx="3762033" cy="1168365"/>
            <a:chOff x="467544" y="2318532"/>
            <a:chExt cx="8496944" cy="2638874"/>
          </a:xfrm>
        </p:grpSpPr>
        <p:grpSp>
          <p:nvGrpSpPr>
            <p:cNvPr id="8" name="Groep 7">
              <a:extLst>
                <a:ext uri="{FF2B5EF4-FFF2-40B4-BE49-F238E27FC236}">
                  <a16:creationId xmlns:a16="http://schemas.microsoft.com/office/drawing/2014/main" id="{5159C300-C9DF-9FEC-E096-B5E9B8900654}"/>
                </a:ext>
              </a:extLst>
            </p:cNvPr>
            <p:cNvGrpSpPr/>
            <p:nvPr/>
          </p:nvGrpSpPr>
          <p:grpSpPr>
            <a:xfrm>
              <a:off x="467544" y="2564904"/>
              <a:ext cx="2012828" cy="2146130"/>
              <a:chOff x="3138919" y="1313421"/>
              <a:chExt cx="5465529" cy="5465529"/>
            </a:xfrm>
          </p:grpSpPr>
          <p:pic>
            <p:nvPicPr>
              <p:cNvPr id="19" name="Afbeelding 18" descr="Afbeelding met buitenshuis, hemel, tekst, weg&#10;&#10;Door AI gegenereerde inhoud is mogelijk onjuist.">
                <a:extLst>
                  <a:ext uri="{FF2B5EF4-FFF2-40B4-BE49-F238E27FC236}">
                    <a16:creationId xmlns:a16="http://schemas.microsoft.com/office/drawing/2014/main" id="{D267A683-749A-2B1D-8AD8-A66658F9DE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138919" y="1313421"/>
                <a:ext cx="5465529" cy="5465529"/>
              </a:xfrm>
              <a:prstGeom prst="rect">
                <a:avLst/>
              </a:prstGeom>
            </p:spPr>
          </p:pic>
          <p:pic>
            <p:nvPicPr>
              <p:cNvPr id="20" name="Afbeelding 19" descr="Afbeelding met tekst, weg, buitenshuis, hemel&#10;&#10;Door AI gegenereerde inhoud is mogelijk onjuist.">
                <a:extLst>
                  <a:ext uri="{FF2B5EF4-FFF2-40B4-BE49-F238E27FC236}">
                    <a16:creationId xmlns:a16="http://schemas.microsoft.com/office/drawing/2014/main" id="{CE26AA84-8CE7-E5DB-842E-07F5B06FC815}"/>
                  </a:ext>
                </a:extLst>
              </p:cNvPr>
              <p:cNvPicPr>
                <a:picLocks noChangeAspect="1"/>
              </p:cNvPicPr>
              <p:nvPr/>
            </p:nvPicPr>
            <p:blipFill>
              <a:blip r:embed="rId4" cstate="print">
                <a:extLst>
                  <a:ext uri="{28A0092B-C50C-407E-A947-70E740481C1C}">
                    <a14:useLocalDpi xmlns:a14="http://schemas.microsoft.com/office/drawing/2010/main" val="0"/>
                  </a:ext>
                </a:extLst>
              </a:blip>
              <a:srcRect t="5882"/>
              <a:stretch/>
            </p:blipFill>
            <p:spPr>
              <a:xfrm>
                <a:off x="3354943" y="3573016"/>
                <a:ext cx="2804866" cy="965005"/>
              </a:xfrm>
              <a:prstGeom prst="rect">
                <a:avLst/>
              </a:prstGeom>
            </p:spPr>
          </p:pic>
        </p:grpSp>
        <p:sp>
          <p:nvSpPr>
            <p:cNvPr id="9" name="Pijl: rechts 8">
              <a:extLst>
                <a:ext uri="{FF2B5EF4-FFF2-40B4-BE49-F238E27FC236}">
                  <a16:creationId xmlns:a16="http://schemas.microsoft.com/office/drawing/2014/main" id="{29248A73-6CF6-4328-F22A-86CEDB4E773C}"/>
                </a:ext>
              </a:extLst>
            </p:cNvPr>
            <p:cNvSpPr/>
            <p:nvPr/>
          </p:nvSpPr>
          <p:spPr>
            <a:xfrm>
              <a:off x="3131841" y="2737869"/>
              <a:ext cx="2520280" cy="1800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buitenshuis, gras, hemel, boom&#10;&#10;Door AI gegenereerde inhoud is mogelijk onjuist.">
              <a:extLst>
                <a:ext uri="{FF2B5EF4-FFF2-40B4-BE49-F238E27FC236}">
                  <a16:creationId xmlns:a16="http://schemas.microsoft.com/office/drawing/2014/main" id="{A56E5375-BF90-CD0A-984A-F6BFBCA643AC}"/>
                </a:ext>
              </a:extLst>
            </p:cNvPr>
            <p:cNvPicPr>
              <a:picLocks noChangeAspect="1"/>
            </p:cNvPicPr>
            <p:nvPr/>
          </p:nvPicPr>
          <p:blipFill>
            <a:blip r:embed="rId5" cstate="email">
              <a:extLst>
                <a:ext uri="{28A0092B-C50C-407E-A947-70E740481C1C}">
                  <a14:useLocalDpi xmlns:a14="http://schemas.microsoft.com/office/drawing/2010/main"/>
                </a:ext>
              </a:extLst>
            </a:blip>
            <a:srcRect l="15979"/>
            <a:stretch/>
          </p:blipFill>
          <p:spPr>
            <a:xfrm>
              <a:off x="6012160" y="2318532"/>
              <a:ext cx="2952328" cy="2638874"/>
            </a:xfrm>
            <a:prstGeom prst="rect">
              <a:avLst/>
            </a:prstGeom>
          </p:spPr>
        </p:pic>
      </p:grpSp>
      <p:grpSp>
        <p:nvGrpSpPr>
          <p:cNvPr id="21" name="Groep 20">
            <a:extLst>
              <a:ext uri="{FF2B5EF4-FFF2-40B4-BE49-F238E27FC236}">
                <a16:creationId xmlns:a16="http://schemas.microsoft.com/office/drawing/2014/main" id="{C262452C-228C-EC47-01D7-E76F6BC24E85}"/>
              </a:ext>
            </a:extLst>
          </p:cNvPr>
          <p:cNvGrpSpPr/>
          <p:nvPr/>
        </p:nvGrpSpPr>
        <p:grpSpPr>
          <a:xfrm>
            <a:off x="5511732" y="2420888"/>
            <a:ext cx="2227796" cy="2271289"/>
            <a:chOff x="3138919" y="1313421"/>
            <a:chExt cx="5465529" cy="5465529"/>
          </a:xfrm>
        </p:grpSpPr>
        <p:pic>
          <p:nvPicPr>
            <p:cNvPr id="23" name="Afbeelding 22" descr="Afbeelding met buitenshuis, hemel, tekst, weg&#10;&#10;Door AI gegenereerde inhoud is mogelijk onjuist.">
              <a:extLst>
                <a:ext uri="{FF2B5EF4-FFF2-40B4-BE49-F238E27FC236}">
                  <a16:creationId xmlns:a16="http://schemas.microsoft.com/office/drawing/2014/main" id="{0E7655CE-BE02-6E07-F351-2961D7E6FC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138919" y="1313421"/>
              <a:ext cx="5465529" cy="5465529"/>
            </a:xfrm>
            <a:prstGeom prst="rect">
              <a:avLst/>
            </a:prstGeom>
          </p:spPr>
        </p:pic>
        <p:pic>
          <p:nvPicPr>
            <p:cNvPr id="24" name="Afbeelding 23" descr="Afbeelding met tekst, weg, buitenshuis, hemel&#10;&#10;Door AI gegenereerde inhoud is mogelijk onjuist.">
              <a:extLst>
                <a:ext uri="{FF2B5EF4-FFF2-40B4-BE49-F238E27FC236}">
                  <a16:creationId xmlns:a16="http://schemas.microsoft.com/office/drawing/2014/main" id="{D2803739-8C20-23AE-52A0-DF2962FBFE95}"/>
                </a:ext>
              </a:extLst>
            </p:cNvPr>
            <p:cNvPicPr>
              <a:picLocks noChangeAspect="1"/>
            </p:cNvPicPr>
            <p:nvPr/>
          </p:nvPicPr>
          <p:blipFill>
            <a:blip r:embed="rId4" cstate="print">
              <a:extLst>
                <a:ext uri="{28A0092B-C50C-407E-A947-70E740481C1C}">
                  <a14:useLocalDpi xmlns:a14="http://schemas.microsoft.com/office/drawing/2010/main" val="0"/>
                </a:ext>
              </a:extLst>
            </a:blip>
            <a:srcRect t="5882"/>
            <a:stretch/>
          </p:blipFill>
          <p:spPr>
            <a:xfrm>
              <a:off x="3354943" y="3573016"/>
              <a:ext cx="2804866" cy="965005"/>
            </a:xfrm>
            <a:prstGeom prst="rect">
              <a:avLst/>
            </a:prstGeom>
          </p:spPr>
        </p:pic>
      </p:grpSp>
    </p:spTree>
    <p:extLst>
      <p:ext uri="{BB962C8B-B14F-4D97-AF65-F5344CB8AC3E}">
        <p14:creationId xmlns:p14="http://schemas.microsoft.com/office/powerpoint/2010/main" val="3250970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dicht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wijd</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met weinig ruimte ertussen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E</a:t>
            </a:r>
            <a:r>
              <a:rPr lang="nl-NL" sz="2400" i="1">
                <a:solidFill>
                  <a:srgbClr val="387038"/>
                </a:solidFill>
                <a:effectLst/>
                <a:latin typeface="Century Gothic" panose="020B0502020202020204" pitchFamily="34" charset="0"/>
                <a:ea typeface="Calibri"/>
                <a:cs typeface="Times New Roman"/>
              </a:rPr>
              <a:t>en ooievaarsnest is </a:t>
            </a:r>
            <a:r>
              <a:rPr lang="nl-NL" sz="2400" i="1" u="sng">
                <a:solidFill>
                  <a:srgbClr val="387038"/>
                </a:solidFill>
                <a:effectLst/>
                <a:latin typeface="Century Gothic" panose="020B0502020202020204" pitchFamily="34" charset="0"/>
                <a:ea typeface="Calibri"/>
                <a:cs typeface="Times New Roman"/>
              </a:rPr>
              <a:t>dicht</a:t>
            </a:r>
            <a:r>
              <a:rPr lang="nl-NL" sz="2400" i="1">
                <a:solidFill>
                  <a:srgbClr val="387038"/>
                </a:solidFill>
                <a:effectLst/>
                <a:latin typeface="Century Gothic" panose="020B0502020202020204" pitchFamily="34" charset="0"/>
                <a:ea typeface="Calibri"/>
                <a:cs typeface="Times New Roman"/>
              </a:rPr>
              <a:t> gevlochten.</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met veel ruimte </a:t>
            </a:r>
            <a:r>
              <a:rPr lang="nl-NL" sz="2800">
                <a:latin typeface="Century Gothic" panose="020B0502020202020204" pitchFamily="34" charset="0"/>
                <a:ea typeface="Calibri"/>
                <a:cs typeface="Times New Roman"/>
              </a:rPr>
              <a:t>ertussen</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oude boom had </a:t>
            </a:r>
            <a:r>
              <a:rPr lang="nl-NL" sz="2400" i="1" u="sng">
                <a:solidFill>
                  <a:srgbClr val="387038"/>
                </a:solidFill>
                <a:latin typeface="Century Gothic" panose="020B0502020202020204" pitchFamily="34" charset="0"/>
                <a:ea typeface="Calibri"/>
                <a:cs typeface="Times New Roman"/>
              </a:rPr>
              <a:t>wijd</a:t>
            </a:r>
            <a:r>
              <a:rPr lang="nl-NL" sz="2400" i="1">
                <a:solidFill>
                  <a:srgbClr val="387038"/>
                </a:solidFill>
                <a:latin typeface="Century Gothic" panose="020B0502020202020204" pitchFamily="34" charset="0"/>
                <a:ea typeface="Calibri"/>
                <a:cs typeface="Times New Roman"/>
              </a:rPr>
              <a:t> uitgespreide takken.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nest, Vogelnest, aerie, vogel&#10;&#10;Door AI gegenereerde inhoud is mogelijk onjuist.">
            <a:extLst>
              <a:ext uri="{FF2B5EF4-FFF2-40B4-BE49-F238E27FC236}">
                <a16:creationId xmlns:a16="http://schemas.microsoft.com/office/drawing/2014/main" id="{588E2672-38DE-6EF1-8850-4F0457EFBA9C}"/>
              </a:ext>
            </a:extLst>
          </p:cNvPr>
          <p:cNvPicPr>
            <a:picLocks noChangeAspect="1"/>
          </p:cNvPicPr>
          <p:nvPr/>
        </p:nvPicPr>
        <p:blipFill>
          <a:blip r:embed="rId3" cstate="print">
            <a:extLst>
              <a:ext uri="{28A0092B-C50C-407E-A947-70E740481C1C}">
                <a14:useLocalDpi xmlns:a14="http://schemas.microsoft.com/office/drawing/2010/main" val="0"/>
              </a:ext>
            </a:extLst>
          </a:blip>
          <a:srcRect t="38354" b="35093"/>
          <a:stretch/>
        </p:blipFill>
        <p:spPr>
          <a:xfrm>
            <a:off x="646516" y="3204005"/>
            <a:ext cx="3386470" cy="725672"/>
          </a:xfrm>
          <a:prstGeom prst="rect">
            <a:avLst/>
          </a:prstGeom>
        </p:spPr>
      </p:pic>
      <p:pic>
        <p:nvPicPr>
          <p:cNvPr id="9" name="Afbeelding 8" descr="Afbeelding met plant, boom, buitenshuis, kofferbak&#10;&#10;Door AI gegenereerde inhoud is mogelijk onjuist.">
            <a:extLst>
              <a:ext uri="{FF2B5EF4-FFF2-40B4-BE49-F238E27FC236}">
                <a16:creationId xmlns:a16="http://schemas.microsoft.com/office/drawing/2014/main" id="{01FD151E-2687-88DB-0699-EDFD296FB9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4500" y="2449998"/>
            <a:ext cx="2974949" cy="1987266"/>
          </a:xfrm>
          <a:prstGeom prst="rect">
            <a:avLst/>
          </a:prstGeom>
        </p:spPr>
      </p:pic>
    </p:spTree>
    <p:extLst>
      <p:ext uri="{BB962C8B-B14F-4D97-AF65-F5344CB8AC3E}">
        <p14:creationId xmlns:p14="http://schemas.microsoft.com/office/powerpoint/2010/main" val="2740542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treurig</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blij</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verdrietig, zielig</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Een ooievaar die </a:t>
            </a: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zijn nest kwijtraakt, </a:t>
            </a: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maakt mij </a:t>
            </a:r>
            <a:r>
              <a:rPr lang="nl-NL" sz="2400" i="1" u="sng">
                <a:solidFill>
                  <a:srgbClr val="387038"/>
                </a:solidFill>
                <a:latin typeface="Century Gothic" panose="020B0502020202020204" pitchFamily="34" charset="0"/>
                <a:ea typeface="Calibri"/>
                <a:cs typeface="Times New Roman"/>
              </a:rPr>
              <a:t>treurig</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in een goede stemming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Een ooievaar met </a:t>
            </a: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een nest met kuikens maakt mij </a:t>
            </a:r>
            <a:r>
              <a:rPr lang="nl-NL" sz="2400" i="1" u="sng">
                <a:solidFill>
                  <a:srgbClr val="387038"/>
                </a:solidFill>
                <a:latin typeface="Century Gothic" panose="020B0502020202020204" pitchFamily="34" charset="0"/>
                <a:ea typeface="Calibri"/>
                <a:cs typeface="Times New Roman"/>
              </a:rPr>
              <a:t>blij</a:t>
            </a:r>
            <a:r>
              <a:rPr lang="nl-NL" sz="2400" i="1">
                <a:solidFill>
                  <a:srgbClr val="387038"/>
                </a:solidFill>
                <a:latin typeface="Century Gothic" panose="020B0502020202020204" pitchFamily="34" charset="0"/>
                <a:ea typeface="Calibri"/>
                <a:cs typeface="Times New Roman"/>
              </a:rPr>
              <a:t>. </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geel, schermopname&#10;&#10;Door AI gegenereerde inhoud is mogelijk onjuist.">
            <a:extLst>
              <a:ext uri="{FF2B5EF4-FFF2-40B4-BE49-F238E27FC236}">
                <a16:creationId xmlns:a16="http://schemas.microsoft.com/office/drawing/2014/main" id="{43E5268F-0B02-C734-0DD0-81E84175AA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91077" y="2342800"/>
            <a:ext cx="2359868" cy="2520280"/>
          </a:xfrm>
          <a:prstGeom prst="rect">
            <a:avLst/>
          </a:prstGeom>
        </p:spPr>
      </p:pic>
      <p:pic>
        <p:nvPicPr>
          <p:cNvPr id="9" name="Afbeelding 8" descr="Afbeelding met geel, schermopname&#10;&#10;Door AI gegenereerde inhoud is mogelijk onjuist.">
            <a:extLst>
              <a:ext uri="{FF2B5EF4-FFF2-40B4-BE49-F238E27FC236}">
                <a16:creationId xmlns:a16="http://schemas.microsoft.com/office/drawing/2014/main" id="{FA97CD30-9F88-E714-D170-3C4F00BC22D5}"/>
              </a:ext>
            </a:extLst>
          </p:cNvPr>
          <p:cNvPicPr>
            <a:picLocks noChangeAspect="1"/>
          </p:cNvPicPr>
          <p:nvPr/>
        </p:nvPicPr>
        <p:blipFill>
          <a:blip r:embed="rId4" cstate="print">
            <a:extLst>
              <a:ext uri="{28A0092B-C50C-407E-A947-70E740481C1C}">
                <a14:useLocalDpi xmlns:a14="http://schemas.microsoft.com/office/drawing/2010/main" val="0"/>
              </a:ext>
            </a:extLst>
          </a:blip>
          <a:srcRect t="13214"/>
          <a:stretch/>
        </p:blipFill>
        <p:spPr>
          <a:xfrm>
            <a:off x="5254348" y="2420890"/>
            <a:ext cx="2983358" cy="2378365"/>
          </a:xfrm>
          <a:prstGeom prst="rect">
            <a:avLst/>
          </a:prstGeom>
        </p:spPr>
      </p:pic>
    </p:spTree>
    <p:extLst>
      <p:ext uri="{BB962C8B-B14F-4D97-AF65-F5344CB8AC3E}">
        <p14:creationId xmlns:p14="http://schemas.microsoft.com/office/powerpoint/2010/main" val="2756454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stomp</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spits</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met een punt die niet scherp is</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4000">
                <a:effectLst/>
                <a:latin typeface="Century Gothic" panose="020B0502020202020204" pitchFamily="34" charset="0"/>
                <a:ea typeface="Calibri"/>
                <a:cs typeface="Times New Roman"/>
              </a:rPr>
              <a:t>   </a:t>
            </a:r>
          </a:p>
          <a:p>
            <a:pPr algn="ctr">
              <a:lnSpc>
                <a:spcPct val="90000"/>
              </a:lnSpc>
              <a:spcAft>
                <a:spcPts val="0"/>
              </a:spcAft>
            </a:pPr>
            <a:r>
              <a:rPr lang="nl-NL" sz="2400" i="1">
                <a:solidFill>
                  <a:srgbClr val="387038"/>
                </a:solidFill>
                <a:latin typeface="Century Gothic" panose="020B0502020202020204" pitchFamily="34" charset="0"/>
                <a:ea typeface="Calibri"/>
                <a:cs typeface="Times New Roman"/>
              </a:rPr>
              <a:t>De ooievaar zit op zo’n nestpaal dat een beetje lijkt op een boom met een </a:t>
            </a:r>
            <a:r>
              <a:rPr lang="nl-NL" sz="2400" i="1" u="sng">
                <a:solidFill>
                  <a:srgbClr val="387038"/>
                </a:solidFill>
                <a:latin typeface="Century Gothic" panose="020B0502020202020204" pitchFamily="34" charset="0"/>
                <a:ea typeface="Calibri"/>
                <a:cs typeface="Times New Roman"/>
              </a:rPr>
              <a:t>stompe</a:t>
            </a:r>
            <a:r>
              <a:rPr lang="nl-NL" sz="2400" i="1">
                <a:solidFill>
                  <a:srgbClr val="387038"/>
                </a:solidFill>
                <a:latin typeface="Century Gothic" panose="020B0502020202020204" pitchFamily="34" charset="0"/>
                <a:ea typeface="Calibri"/>
                <a:cs typeface="Times New Roman"/>
              </a:rPr>
              <a:t> bovenkant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met een punt op het eind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naald heeft een </a:t>
            </a:r>
            <a:r>
              <a:rPr lang="nl-NL" sz="2400" i="1" u="sng">
                <a:solidFill>
                  <a:srgbClr val="387038"/>
                </a:solidFill>
                <a:latin typeface="Century Gothic" panose="020B0502020202020204" pitchFamily="34" charset="0"/>
                <a:ea typeface="Calibri"/>
                <a:cs typeface="Times New Roman"/>
              </a:rPr>
              <a:t>spitse</a:t>
            </a:r>
            <a:r>
              <a:rPr lang="nl-NL" sz="2400" i="1">
                <a:solidFill>
                  <a:srgbClr val="387038"/>
                </a:solidFill>
                <a:latin typeface="Century Gothic" panose="020B0502020202020204" pitchFamily="34" charset="0"/>
                <a:ea typeface="Calibri"/>
                <a:cs typeface="Times New Roman"/>
              </a:rPr>
              <a:t> punt.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gereedschap&#10;&#10;Door AI gegenereerde inhoud is mogelijk onjuist.">
            <a:extLst>
              <a:ext uri="{FF2B5EF4-FFF2-40B4-BE49-F238E27FC236}">
                <a16:creationId xmlns:a16="http://schemas.microsoft.com/office/drawing/2014/main" id="{D9A01B0C-D102-AD6B-65A2-2928A6BB6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40286">
            <a:off x="5086828" y="3164617"/>
            <a:ext cx="3506573" cy="960801"/>
          </a:xfrm>
          <a:prstGeom prst="rect">
            <a:avLst/>
          </a:prstGeom>
        </p:spPr>
      </p:pic>
      <p:pic>
        <p:nvPicPr>
          <p:cNvPr id="19" name="Afbeelding 18">
            <a:extLst>
              <a:ext uri="{FF2B5EF4-FFF2-40B4-BE49-F238E27FC236}">
                <a16:creationId xmlns:a16="http://schemas.microsoft.com/office/drawing/2014/main" id="{9457F43F-B2B5-A21A-2523-ACC8A2ECB1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25431" y="2837396"/>
            <a:ext cx="1802900" cy="1802900"/>
          </a:xfrm>
          <a:prstGeom prst="rect">
            <a:avLst/>
          </a:prstGeom>
        </p:spPr>
      </p:pic>
      <p:pic>
        <p:nvPicPr>
          <p:cNvPr id="20" name="Afbeelding 19" descr="Afbeelding met vogel, watervogel, buitenshuis, ooievaar&#10;&#10;Door AI gegenereerde inhoud is mogelijk onjuist.">
            <a:extLst>
              <a:ext uri="{FF2B5EF4-FFF2-40B4-BE49-F238E27FC236}">
                <a16:creationId xmlns:a16="http://schemas.microsoft.com/office/drawing/2014/main" id="{43EA3C2A-5383-F728-4926-F022A0808D20}"/>
              </a:ext>
            </a:extLst>
          </p:cNvPr>
          <p:cNvPicPr>
            <a:picLocks noChangeAspect="1"/>
          </p:cNvPicPr>
          <p:nvPr/>
        </p:nvPicPr>
        <p:blipFill>
          <a:blip r:embed="rId5">
            <a:extLst>
              <a:ext uri="{28A0092B-C50C-407E-A947-70E740481C1C}">
                <a14:useLocalDpi xmlns:a14="http://schemas.microsoft.com/office/drawing/2010/main" val="0"/>
              </a:ext>
            </a:extLst>
          </a:blip>
          <a:srcRect l="22979" r="19590"/>
          <a:stretch/>
        </p:blipFill>
        <p:spPr>
          <a:xfrm>
            <a:off x="467544" y="2852936"/>
            <a:ext cx="1902252" cy="1762106"/>
          </a:xfrm>
          <a:prstGeom prst="rect">
            <a:avLst/>
          </a:prstGeom>
        </p:spPr>
      </p:pic>
    </p:spTree>
    <p:extLst>
      <p:ext uri="{BB962C8B-B14F-4D97-AF65-F5344CB8AC3E}">
        <p14:creationId xmlns:p14="http://schemas.microsoft.com/office/powerpoint/2010/main" val="2314207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12 – 18 maart 2025</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05273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05273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120421"/>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124744"/>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187741"/>
            <a:ext cx="4123185" cy="83692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regelen</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188258"/>
            <a:ext cx="4788025" cy="86447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verwaarlozen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088265"/>
            <a:ext cx="4185327" cy="533281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steeds zo veranderen dat het goed is, ervoor zorgen dat iets goed blijft</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3200">
              <a:effectLst/>
              <a:latin typeface="Century Gothic" panose="020B0502020202020204" pitchFamily="34" charset="0"/>
              <a:ea typeface="Calibri"/>
              <a:cs typeface="Times New Roman"/>
            </a:endParaRPr>
          </a:p>
          <a:p>
            <a:pPr algn="ctr">
              <a:spcAft>
                <a:spcPts val="0"/>
              </a:spcAft>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regelen</a:t>
            </a:r>
            <a:r>
              <a:rPr lang="nl-NL" sz="2400" i="1">
                <a:solidFill>
                  <a:srgbClr val="387038"/>
                </a:solidFill>
                <a:latin typeface="Century Gothic" panose="020B0502020202020204" pitchFamily="34" charset="0"/>
                <a:ea typeface="Calibri"/>
                <a:cs typeface="Times New Roman"/>
              </a:rPr>
              <a:t> dat mensen veilig kunnen autorijden en niet afgeleid raken door het nest.</a:t>
            </a:r>
          </a:p>
          <a:p>
            <a:pPr algn="ctr">
              <a:lnSpc>
                <a:spcPct val="107000"/>
              </a:lnSpc>
              <a:spcAft>
                <a:spcPts val="0"/>
              </a:spcAft>
            </a:pP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088265"/>
            <a:ext cx="4145769" cy="529306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er niet langer aandacht of zorg aan besteden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verwaarlozen</a:t>
            </a:r>
            <a:r>
              <a:rPr lang="nl-NL" sz="2400" i="1">
                <a:solidFill>
                  <a:srgbClr val="387038"/>
                </a:solidFill>
                <a:latin typeface="Century Gothic" panose="020B0502020202020204" pitchFamily="34" charset="0"/>
                <a:ea typeface="Calibri"/>
                <a:cs typeface="Times New Roman"/>
              </a:rPr>
              <a:t> de achtertuin.</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89D881AB-2A9B-37EC-52D1-ED5D8781B1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30659" y="3032248"/>
            <a:ext cx="2151378" cy="1800200"/>
          </a:xfrm>
          <a:prstGeom prst="rect">
            <a:avLst/>
          </a:prstGeom>
        </p:spPr>
      </p:pic>
      <p:pic>
        <p:nvPicPr>
          <p:cNvPr id="20" name="Afbeelding 19" descr="Afbeelding met buitenshuis, gras, plant, bloempot&#10;&#10;Door AI gegenereerde inhoud is mogelijk onjuist.">
            <a:extLst>
              <a:ext uri="{FF2B5EF4-FFF2-40B4-BE49-F238E27FC236}">
                <a16:creationId xmlns:a16="http://schemas.microsoft.com/office/drawing/2014/main" id="{BFD51923-EC26-8158-97B5-C6F7801EFD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7119" y="2817062"/>
            <a:ext cx="3522954" cy="2170140"/>
          </a:xfrm>
          <a:prstGeom prst="rect">
            <a:avLst/>
          </a:prstGeom>
        </p:spPr>
      </p:pic>
      <p:pic>
        <p:nvPicPr>
          <p:cNvPr id="9" name="Afbeelding 8">
            <a:extLst>
              <a:ext uri="{FF2B5EF4-FFF2-40B4-BE49-F238E27FC236}">
                <a16:creationId xmlns:a16="http://schemas.microsoft.com/office/drawing/2014/main" id="{4F905BA4-FC5E-8E44-9ADF-C019E75957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10213" y="3533098"/>
            <a:ext cx="1305385" cy="1305385"/>
          </a:xfrm>
          <a:prstGeom prst="rect">
            <a:avLst/>
          </a:prstGeom>
        </p:spPr>
      </p:pic>
      <p:pic>
        <p:nvPicPr>
          <p:cNvPr id="8" name="Afbeelding 7" descr="Afbeelding met buitenshuis, hemel, persoon, Arbeider&#10;&#10;Door AI gegenereerde inhoud is mogelijk onjuist.">
            <a:extLst>
              <a:ext uri="{FF2B5EF4-FFF2-40B4-BE49-F238E27FC236}">
                <a16:creationId xmlns:a16="http://schemas.microsoft.com/office/drawing/2014/main" id="{A74E6BB6-41F1-9AEA-303F-2EDF7037CA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7897" y="2987288"/>
            <a:ext cx="1012113" cy="1012113"/>
          </a:xfrm>
          <a:prstGeom prst="rect">
            <a:avLst/>
          </a:prstGeom>
        </p:spPr>
      </p:pic>
    </p:spTree>
    <p:extLst>
      <p:ext uri="{BB962C8B-B14F-4D97-AF65-F5344CB8AC3E}">
        <p14:creationId xmlns:p14="http://schemas.microsoft.com/office/powerpoint/2010/main" val="736783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kriskras</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geordend</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alle kanten op, schots en scheef</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nest is gebouwd met ontzettend veel kleine takjes die </a:t>
            </a:r>
            <a:r>
              <a:rPr lang="nl-NL" sz="2400" i="1" u="sng">
                <a:solidFill>
                  <a:srgbClr val="387038"/>
                </a:solidFill>
                <a:latin typeface="Century Gothic" panose="020B0502020202020204" pitchFamily="34" charset="0"/>
                <a:ea typeface="Calibri"/>
                <a:cs typeface="Times New Roman"/>
              </a:rPr>
              <a:t>kriskras</a:t>
            </a:r>
            <a:r>
              <a:rPr lang="nl-NL" sz="2400" i="1">
                <a:solidFill>
                  <a:srgbClr val="387038"/>
                </a:solidFill>
                <a:latin typeface="Century Gothic" panose="020B0502020202020204" pitchFamily="34" charset="0"/>
                <a:ea typeface="Calibri"/>
                <a:cs typeface="Times New Roman"/>
              </a:rPr>
              <a:t> door elkaar zitten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in een bepaalde volgorde of opstelling zetten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schoenenkast is netjes </a:t>
            </a:r>
            <a:r>
              <a:rPr lang="nl-NL" sz="2400" i="1" u="sng">
                <a:solidFill>
                  <a:srgbClr val="387038"/>
                </a:solidFill>
                <a:latin typeface="Century Gothic" panose="020B0502020202020204" pitchFamily="34" charset="0"/>
                <a:ea typeface="Calibri"/>
                <a:cs typeface="Times New Roman"/>
              </a:rPr>
              <a:t>geordend</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nest, Vogelnest, aerie, vogel&#10;&#10;Door AI gegenereerde inhoud is mogelijk onjuist.">
            <a:extLst>
              <a:ext uri="{FF2B5EF4-FFF2-40B4-BE49-F238E27FC236}">
                <a16:creationId xmlns:a16="http://schemas.microsoft.com/office/drawing/2014/main" id="{8AC69073-3289-6294-4E59-4DD4EC05A26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27305" y="2424018"/>
            <a:ext cx="2632984" cy="2124864"/>
          </a:xfrm>
          <a:prstGeom prst="rect">
            <a:avLst/>
          </a:prstGeom>
        </p:spPr>
      </p:pic>
      <p:pic>
        <p:nvPicPr>
          <p:cNvPr id="9" name="Afbeelding 8" descr="Afbeelding met schoen, overdekt, verzameling, Schoenwinkel&#10;&#10;Door AI gegenereerde inhoud is mogelijk onjuist.">
            <a:extLst>
              <a:ext uri="{FF2B5EF4-FFF2-40B4-BE49-F238E27FC236}">
                <a16:creationId xmlns:a16="http://schemas.microsoft.com/office/drawing/2014/main" id="{E7946711-A8D6-CF47-B6A9-6D4897923D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9917" y="2879019"/>
            <a:ext cx="2843279" cy="1899310"/>
          </a:xfrm>
          <a:prstGeom prst="rect">
            <a:avLst/>
          </a:prstGeom>
        </p:spPr>
      </p:pic>
    </p:spTree>
    <p:extLst>
      <p:ext uri="{BB962C8B-B14F-4D97-AF65-F5344CB8AC3E}">
        <p14:creationId xmlns:p14="http://schemas.microsoft.com/office/powerpoint/2010/main" val="3885002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een glimp opvangen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o</a:t>
            </a:r>
            <a:r>
              <a:rPr lang="nl-NL" sz="5400" b="1">
                <a:solidFill>
                  <a:srgbClr val="387038"/>
                </a:solidFill>
                <a:effectLst/>
                <a:latin typeface="Century Gothic" panose="020B0502020202020204" pitchFamily="34" charset="0"/>
                <a:ea typeface="Calibri"/>
                <a:cs typeface="Times New Roman"/>
              </a:rPr>
              <a:t>nder de loep nemen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heel even een klein stukje van iets zien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3600">
              <a:effectLst/>
              <a:latin typeface="Century Gothic" panose="020B0502020202020204" pitchFamily="34" charset="0"/>
              <a:ea typeface="Calibri"/>
              <a:cs typeface="Times New Roman"/>
            </a:endParaRPr>
          </a:p>
          <a:p>
            <a:pPr algn="ctr">
              <a:spcAft>
                <a:spcPts val="0"/>
              </a:spcAft>
            </a:pPr>
            <a:r>
              <a:rPr lang="nl-NL" sz="2400" i="1">
                <a:solidFill>
                  <a:srgbClr val="387038"/>
                </a:solidFill>
                <a:latin typeface="Century Gothic" panose="020B0502020202020204" pitchFamily="34" charset="0"/>
                <a:ea typeface="Calibri"/>
                <a:cs typeface="Times New Roman"/>
              </a:rPr>
              <a:t>De mensen proberen dan of ze </a:t>
            </a:r>
            <a:r>
              <a:rPr lang="nl-NL" sz="2400" i="1" u="sng">
                <a:solidFill>
                  <a:srgbClr val="387038"/>
                </a:solidFill>
                <a:latin typeface="Century Gothic" panose="020B0502020202020204" pitchFamily="34" charset="0"/>
                <a:ea typeface="Calibri"/>
                <a:cs typeface="Times New Roman"/>
              </a:rPr>
              <a:t>een glimp kunnen opvangen</a:t>
            </a:r>
            <a:r>
              <a:rPr lang="nl-NL" sz="2400" i="1">
                <a:solidFill>
                  <a:srgbClr val="387038"/>
                </a:solidFill>
                <a:latin typeface="Century Gothic" panose="020B0502020202020204" pitchFamily="34" charset="0"/>
                <a:ea typeface="Calibri"/>
                <a:cs typeface="Times New Roman"/>
              </a:rPr>
              <a:t> van het ooievaarsnest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nader bekijken, aandachtig bestuderen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3200">
              <a:effectLst/>
              <a:latin typeface="Century Gothic" panose="020B0502020202020204" pitchFamily="34" charset="0"/>
              <a:ea typeface="Calibri"/>
              <a:cs typeface="Times New Roman"/>
            </a:endParaRPr>
          </a:p>
          <a:p>
            <a:pPr algn="ctr"/>
            <a:r>
              <a:rPr lang="nl-NL" sz="2400" i="1">
                <a:solidFill>
                  <a:srgbClr val="387038"/>
                </a:solidFill>
                <a:latin typeface="Century Gothic" panose="020B0502020202020204" pitchFamily="34" charset="0"/>
                <a:ea typeface="Calibri"/>
                <a:cs typeface="Times New Roman"/>
              </a:rPr>
              <a:t>Ik zou graag de tijd nemen om dit nest </a:t>
            </a:r>
            <a:r>
              <a:rPr lang="nl-NL" sz="2400" i="1" u="sng">
                <a:solidFill>
                  <a:srgbClr val="387038"/>
                </a:solidFill>
                <a:latin typeface="Century Gothic" panose="020B0502020202020204" pitchFamily="34" charset="0"/>
                <a:ea typeface="Calibri"/>
                <a:cs typeface="Times New Roman"/>
              </a:rPr>
              <a:t>onder de loep te nemen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voertuig, auto, kleding&#10;&#10;Door AI gegenereerde inhoud is mogelijk onjuist.">
            <a:extLst>
              <a:ext uri="{FF2B5EF4-FFF2-40B4-BE49-F238E27FC236}">
                <a16:creationId xmlns:a16="http://schemas.microsoft.com/office/drawing/2014/main" id="{ED04A23D-4FF0-EEEA-37B1-679E32753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386" y="3062239"/>
            <a:ext cx="2226163" cy="1669622"/>
          </a:xfrm>
          <a:prstGeom prst="rect">
            <a:avLst/>
          </a:prstGeom>
        </p:spPr>
      </p:pic>
      <p:pic>
        <p:nvPicPr>
          <p:cNvPr id="8" name="Afbeelding 7" descr="Afbeelding met buitenshuis, hemel, tekst, weg&#10;&#10;Door AI gegenereerde inhoud is mogelijk onjuist.">
            <a:extLst>
              <a:ext uri="{FF2B5EF4-FFF2-40B4-BE49-F238E27FC236}">
                <a16:creationId xmlns:a16="http://schemas.microsoft.com/office/drawing/2014/main" id="{693F0A58-4FF5-06C4-64DF-000C720C561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flipH="1">
            <a:off x="560303" y="2424018"/>
            <a:ext cx="720080" cy="1008113"/>
          </a:xfrm>
          <a:prstGeom prst="rect">
            <a:avLst/>
          </a:prstGeom>
        </p:spPr>
      </p:pic>
      <p:sp>
        <p:nvSpPr>
          <p:cNvPr id="9" name="Pijl: rechts 8">
            <a:extLst>
              <a:ext uri="{FF2B5EF4-FFF2-40B4-BE49-F238E27FC236}">
                <a16:creationId xmlns:a16="http://schemas.microsoft.com/office/drawing/2014/main" id="{3C3A9484-0C1E-98BD-DFD3-50FE54C4DFFC}"/>
              </a:ext>
            </a:extLst>
          </p:cNvPr>
          <p:cNvSpPr/>
          <p:nvPr/>
        </p:nvSpPr>
        <p:spPr>
          <a:xfrm rot="12127490">
            <a:off x="1174890" y="2904764"/>
            <a:ext cx="1895070" cy="447548"/>
          </a:xfrm>
          <a:prstGeom prst="rightArrow">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descr="Afbeelding met tekenfilm, kleding, clipart, Animatie&#10;&#10;Door AI gegenereerde inhoud is mogelijk onjuist.">
            <a:extLst>
              <a:ext uri="{FF2B5EF4-FFF2-40B4-BE49-F238E27FC236}">
                <a16:creationId xmlns:a16="http://schemas.microsoft.com/office/drawing/2014/main" id="{E363C20B-BF45-B662-6C3B-07CAF04601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6120" y="2890436"/>
            <a:ext cx="2363226" cy="1984651"/>
          </a:xfrm>
          <a:prstGeom prst="rect">
            <a:avLst/>
          </a:prstGeom>
        </p:spPr>
      </p:pic>
      <p:pic>
        <p:nvPicPr>
          <p:cNvPr id="20" name="Afbeelding 19" descr="Afbeelding met nest, Vogelnest, aerie, vogel&#10;&#10;Door AI gegenereerde inhoud is mogelijk onjuist.">
            <a:extLst>
              <a:ext uri="{FF2B5EF4-FFF2-40B4-BE49-F238E27FC236}">
                <a16:creationId xmlns:a16="http://schemas.microsoft.com/office/drawing/2014/main" id="{1D045D4A-2824-2236-721B-FED451953221}"/>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6395489" y="3692701"/>
            <a:ext cx="2012224" cy="1623900"/>
          </a:xfrm>
          <a:prstGeom prst="rect">
            <a:avLst/>
          </a:prstGeom>
        </p:spPr>
      </p:pic>
    </p:spTree>
    <p:extLst>
      <p:ext uri="{BB962C8B-B14F-4D97-AF65-F5344CB8AC3E}">
        <p14:creationId xmlns:p14="http://schemas.microsoft.com/office/powerpoint/2010/main" val="4284656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632892" y="1151754"/>
            <a:ext cx="425265" cy="143545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4644008" y="3985940"/>
            <a:ext cx="1294954" cy="109924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595330" y="1847204"/>
            <a:ext cx="704862" cy="74000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331557" y="1478174"/>
            <a:ext cx="327697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403566" y="1486931"/>
            <a:ext cx="317453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a:t>
            </a:r>
            <a:r>
              <a:rPr lang="nl-NL" sz="3600">
                <a:effectLst/>
                <a:latin typeface="Century Gothic" panose="020B0502020202020204" pitchFamily="34" charset="0"/>
                <a:ea typeface="Calibri"/>
                <a:cs typeface="Times New Roman"/>
              </a:rPr>
              <a:t>e vogeltrek</a:t>
            </a:r>
          </a:p>
        </p:txBody>
      </p:sp>
      <p:sp>
        <p:nvSpPr>
          <p:cNvPr id="18" name="Text Box 14">
            <a:extLst>
              <a:ext uri="{FF2B5EF4-FFF2-40B4-BE49-F238E27FC236}">
                <a16:creationId xmlns:a16="http://schemas.microsoft.com/office/drawing/2014/main" id="{85D7DD60-F4AA-AD34-A265-146B167D02FE}"/>
              </a:ext>
            </a:extLst>
          </p:cNvPr>
          <p:cNvSpPr txBox="1"/>
          <p:nvPr/>
        </p:nvSpPr>
        <p:spPr>
          <a:xfrm>
            <a:off x="1563764" y="63312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1673536" y="62204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verblijven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238831" y="5013175"/>
            <a:ext cx="370013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238833" y="5013176"/>
            <a:ext cx="359730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winterslaap</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D753C383-62C8-E733-4553-E085527A1FCA}"/>
              </a:ext>
            </a:extLst>
          </p:cNvPr>
          <p:cNvSpPr txBox="1"/>
          <p:nvPr/>
        </p:nvSpPr>
        <p:spPr>
          <a:xfrm>
            <a:off x="3666945" y="2549221"/>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608930" y="2495825"/>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effectLst/>
                <a:latin typeface="Century Gothic" panose="020B0502020202020204" pitchFamily="34" charset="0"/>
                <a:ea typeface="Calibri"/>
                <a:cs typeface="Times New Roman"/>
              </a:rPr>
              <a:t>overwinteren</a:t>
            </a:r>
          </a:p>
        </p:txBody>
      </p:sp>
      <p:sp>
        <p:nvSpPr>
          <p:cNvPr id="10" name="Text Box 14">
            <a:extLst>
              <a:ext uri="{FF2B5EF4-FFF2-40B4-BE49-F238E27FC236}">
                <a16:creationId xmlns:a16="http://schemas.microsoft.com/office/drawing/2014/main" id="{B37FADB8-F5A5-F448-15A7-6A630939BCDC}"/>
              </a:ext>
            </a:extLst>
          </p:cNvPr>
          <p:cNvSpPr txBox="1"/>
          <p:nvPr/>
        </p:nvSpPr>
        <p:spPr>
          <a:xfrm>
            <a:off x="3666945" y="3431929"/>
            <a:ext cx="4544033"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651742" y="3446445"/>
            <a:ext cx="4072771"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in de winter wonen</a:t>
            </a:r>
            <a:endParaRPr lang="nl-NL" sz="1100">
              <a:effectLst/>
              <a:latin typeface="Century Gothic" panose="020B0502020202020204" pitchFamily="34" charset="0"/>
              <a:ea typeface="Calibri"/>
              <a:cs typeface="Times New Roman"/>
            </a:endParaRPr>
          </a:p>
        </p:txBody>
      </p:sp>
      <p:pic>
        <p:nvPicPr>
          <p:cNvPr id="16" name="Afbeelding 15" descr="Afbeelding met buitenshuis, gras, hemel, boom&#10;&#10;Door AI gegenereerde inhoud is mogelijk onjuist.">
            <a:extLst>
              <a:ext uri="{FF2B5EF4-FFF2-40B4-BE49-F238E27FC236}">
                <a16:creationId xmlns:a16="http://schemas.microsoft.com/office/drawing/2014/main" id="{0D46F715-C24F-B7F8-A3CF-1091860EF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444" y="1598262"/>
            <a:ext cx="3024336" cy="1705726"/>
          </a:xfrm>
          <a:prstGeom prst="rect">
            <a:avLst/>
          </a:prstGeom>
        </p:spPr>
      </p:pic>
      <p:pic>
        <p:nvPicPr>
          <p:cNvPr id="25" name="Afbeelding 24" descr="Afbeelding met buitenshuis, hemel, schemering, Rode ochtendhemel&#10;&#10;Door AI gegenereerde inhoud is mogelijk onjuist.">
            <a:extLst>
              <a:ext uri="{FF2B5EF4-FFF2-40B4-BE49-F238E27FC236}">
                <a16:creationId xmlns:a16="http://schemas.microsoft.com/office/drawing/2014/main" id="{1385719D-5451-C2C2-CD7D-760FBDAD80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6139" y="403556"/>
            <a:ext cx="2336417" cy="1018032"/>
          </a:xfrm>
          <a:prstGeom prst="rect">
            <a:avLst/>
          </a:prstGeom>
        </p:spPr>
      </p:pic>
      <p:pic>
        <p:nvPicPr>
          <p:cNvPr id="31" name="Afbeelding 30" descr="Afbeelding met egel, zoogdier, Egels, stekelvarken&#10;&#10;Door AI gegenereerde inhoud is mogelijk onjuist.">
            <a:extLst>
              <a:ext uri="{FF2B5EF4-FFF2-40B4-BE49-F238E27FC236}">
                <a16:creationId xmlns:a16="http://schemas.microsoft.com/office/drawing/2014/main" id="{E8849FB7-8942-59BC-F525-1E015EDB8F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9864" y="4542917"/>
            <a:ext cx="2188503" cy="1461920"/>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spotten</a:t>
            </a:r>
          </a:p>
        </p:txBody>
      </p:sp>
      <p:grpSp>
        <p:nvGrpSpPr>
          <p:cNvPr id="7" name="Groep 6">
            <a:extLst>
              <a:ext uri="{FF2B5EF4-FFF2-40B4-BE49-F238E27FC236}">
                <a16:creationId xmlns:a16="http://schemas.microsoft.com/office/drawing/2014/main" id="{1C44F92C-C065-CE75-174A-9A2485CC26BE}"/>
              </a:ext>
            </a:extLst>
          </p:cNvPr>
          <p:cNvGrpSpPr/>
          <p:nvPr/>
        </p:nvGrpSpPr>
        <p:grpSpPr>
          <a:xfrm>
            <a:off x="539552" y="2564904"/>
            <a:ext cx="3672408" cy="3915617"/>
            <a:chOff x="3138919" y="1313421"/>
            <a:chExt cx="5465529" cy="5465529"/>
          </a:xfrm>
        </p:grpSpPr>
        <p:pic>
          <p:nvPicPr>
            <p:cNvPr id="2" name="Afbeelding 1" descr="Afbeelding met buitenshuis, hemel, tekst, weg&#10;&#10;Door AI gegenereerde inhoud is mogelijk onjuist.">
              <a:extLst>
                <a:ext uri="{FF2B5EF4-FFF2-40B4-BE49-F238E27FC236}">
                  <a16:creationId xmlns:a16="http://schemas.microsoft.com/office/drawing/2014/main" id="{3CBCBE3C-E52E-AF50-504D-471C2818B0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138919" y="1313421"/>
              <a:ext cx="5465529" cy="5465529"/>
            </a:xfrm>
            <a:prstGeom prst="rect">
              <a:avLst/>
            </a:prstGeom>
          </p:spPr>
        </p:pic>
        <p:pic>
          <p:nvPicPr>
            <p:cNvPr id="3" name="Afbeelding 2" descr="Afbeelding met tekst, weg, buitenshuis, hemel&#10;&#10;Door AI gegenereerde inhoud is mogelijk onjuist.">
              <a:extLst>
                <a:ext uri="{FF2B5EF4-FFF2-40B4-BE49-F238E27FC236}">
                  <a16:creationId xmlns:a16="http://schemas.microsoft.com/office/drawing/2014/main" id="{5C8A21D2-4863-C615-D4E5-FBE713ACE544}"/>
                </a:ext>
              </a:extLst>
            </p:cNvPr>
            <p:cNvPicPr>
              <a:picLocks noChangeAspect="1"/>
            </p:cNvPicPr>
            <p:nvPr/>
          </p:nvPicPr>
          <p:blipFill>
            <a:blip r:embed="rId4" cstate="print">
              <a:extLst>
                <a:ext uri="{28A0092B-C50C-407E-A947-70E740481C1C}">
                  <a14:useLocalDpi xmlns:a14="http://schemas.microsoft.com/office/drawing/2010/main" val="0"/>
                </a:ext>
              </a:extLst>
            </a:blip>
            <a:srcRect t="5882"/>
            <a:stretch/>
          </p:blipFill>
          <p:spPr>
            <a:xfrm>
              <a:off x="3354943" y="3573016"/>
              <a:ext cx="2804866" cy="965005"/>
            </a:xfrm>
            <a:prstGeom prst="rect">
              <a:avLst/>
            </a:prstGeom>
          </p:spPr>
        </p:pic>
      </p:grpSp>
      <p:pic>
        <p:nvPicPr>
          <p:cNvPr id="5" name="Afbeelding 4" descr="Afbeelding met persoon, auto, Menselijk gezicht, glimlach&#10;&#10;Door AI gegenereerde inhoud is mogelijk onjuist.">
            <a:extLst>
              <a:ext uri="{FF2B5EF4-FFF2-40B4-BE49-F238E27FC236}">
                <a16:creationId xmlns:a16="http://schemas.microsoft.com/office/drawing/2014/main" id="{CC63E39F-B244-5DEB-0A44-94A85BE5BF2A}"/>
              </a:ext>
            </a:extLst>
          </p:cNvPr>
          <p:cNvPicPr>
            <a:picLocks noChangeAspect="1"/>
          </p:cNvPicPr>
          <p:nvPr/>
        </p:nvPicPr>
        <p:blipFill>
          <a:blip r:embed="rId5">
            <a:extLst>
              <a:ext uri="{28A0092B-C50C-407E-A947-70E740481C1C}">
                <a14:useLocalDpi xmlns:a14="http://schemas.microsoft.com/office/drawing/2010/main" val="0"/>
              </a:ext>
            </a:extLst>
          </a:blip>
          <a:srcRect r="19944"/>
          <a:stretch/>
        </p:blipFill>
        <p:spPr>
          <a:xfrm>
            <a:off x="4398608" y="161108"/>
            <a:ext cx="4520472" cy="3771948"/>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10513168" cy="1200329"/>
          </a:xfrm>
          <a:prstGeom prst="rect">
            <a:avLst/>
          </a:prstGeom>
          <a:noFill/>
        </p:spPr>
        <p:txBody>
          <a:bodyPr wrap="square" rtlCol="0">
            <a:spAutoFit/>
          </a:bodyPr>
          <a:lstStyle/>
          <a:p>
            <a:r>
              <a:rPr lang="nl-NL" sz="7000" b="1" u="sng">
                <a:latin typeface="Century Gothic" panose="020B0502020202020204" pitchFamily="34" charset="0"/>
              </a:rPr>
              <a:t>een glimp opvangen</a:t>
            </a:r>
          </a:p>
        </p:txBody>
      </p:sp>
      <p:pic>
        <p:nvPicPr>
          <p:cNvPr id="3" name="Afbeelding 2" descr="Afbeelding met persoon, voertuig, auto, kleding&#10;&#10;Door AI gegenereerde inhoud is mogelijk onjuist.">
            <a:extLst>
              <a:ext uri="{FF2B5EF4-FFF2-40B4-BE49-F238E27FC236}">
                <a16:creationId xmlns:a16="http://schemas.microsoft.com/office/drawing/2014/main" id="{A63DB37D-27C8-CBF5-FD4F-019E61BBD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3068960"/>
            <a:ext cx="4722440" cy="3541830"/>
          </a:xfrm>
          <a:prstGeom prst="rect">
            <a:avLst/>
          </a:prstGeom>
        </p:spPr>
      </p:pic>
      <p:pic>
        <p:nvPicPr>
          <p:cNvPr id="5" name="Afbeelding 4" descr="Afbeelding met buitenshuis, hemel, tekst, weg&#10;&#10;Door AI gegenereerde inhoud is mogelijk onjuist.">
            <a:extLst>
              <a:ext uri="{FF2B5EF4-FFF2-40B4-BE49-F238E27FC236}">
                <a16:creationId xmlns:a16="http://schemas.microsoft.com/office/drawing/2014/main" id="{82E2D693-E8CD-FF7F-F7B7-3A35A8D5F3C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flipH="1">
            <a:off x="1763688" y="1844824"/>
            <a:ext cx="720080" cy="1008113"/>
          </a:xfrm>
          <a:prstGeom prst="rect">
            <a:avLst/>
          </a:prstGeom>
        </p:spPr>
      </p:pic>
      <p:sp>
        <p:nvSpPr>
          <p:cNvPr id="8" name="Pijl: rechts 7">
            <a:extLst>
              <a:ext uri="{FF2B5EF4-FFF2-40B4-BE49-F238E27FC236}">
                <a16:creationId xmlns:a16="http://schemas.microsoft.com/office/drawing/2014/main" id="{409801D6-4B17-47E7-DDD6-D3ACAFFE0F81}"/>
              </a:ext>
            </a:extLst>
          </p:cNvPr>
          <p:cNvSpPr/>
          <p:nvPr/>
        </p:nvSpPr>
        <p:spPr>
          <a:xfrm rot="12127490">
            <a:off x="2542439" y="2905293"/>
            <a:ext cx="4196571" cy="360040"/>
          </a:xfrm>
          <a:prstGeom prst="rightArrow">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7491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veel bekijks trekken of hebben</a:t>
            </a:r>
          </a:p>
        </p:txBody>
      </p:sp>
      <p:grpSp>
        <p:nvGrpSpPr>
          <p:cNvPr id="12" name="Groep 11">
            <a:extLst>
              <a:ext uri="{FF2B5EF4-FFF2-40B4-BE49-F238E27FC236}">
                <a16:creationId xmlns:a16="http://schemas.microsoft.com/office/drawing/2014/main" id="{03118EED-DD74-727F-A419-37D9CCF81AFC}"/>
              </a:ext>
            </a:extLst>
          </p:cNvPr>
          <p:cNvGrpSpPr/>
          <p:nvPr/>
        </p:nvGrpSpPr>
        <p:grpSpPr>
          <a:xfrm>
            <a:off x="919369" y="1850928"/>
            <a:ext cx="7549399" cy="4414163"/>
            <a:chOff x="919369" y="1850928"/>
            <a:chExt cx="7549399" cy="4414163"/>
          </a:xfrm>
        </p:grpSpPr>
        <p:grpSp>
          <p:nvGrpSpPr>
            <p:cNvPr id="2" name="Groep 1">
              <a:extLst>
                <a:ext uri="{FF2B5EF4-FFF2-40B4-BE49-F238E27FC236}">
                  <a16:creationId xmlns:a16="http://schemas.microsoft.com/office/drawing/2014/main" id="{475B68AA-178C-00FE-A75C-E0F347059A6B}"/>
                </a:ext>
              </a:extLst>
            </p:cNvPr>
            <p:cNvGrpSpPr/>
            <p:nvPr/>
          </p:nvGrpSpPr>
          <p:grpSpPr>
            <a:xfrm>
              <a:off x="3481127" y="2852936"/>
              <a:ext cx="2012828" cy="2146130"/>
              <a:chOff x="3138919" y="1313421"/>
              <a:chExt cx="5465529" cy="5465529"/>
            </a:xfrm>
          </p:grpSpPr>
          <p:pic>
            <p:nvPicPr>
              <p:cNvPr id="3" name="Afbeelding 2" descr="Afbeelding met buitenshuis, hemel, tekst, weg&#10;&#10;Door AI gegenereerde inhoud is mogelijk onjuist.">
                <a:extLst>
                  <a:ext uri="{FF2B5EF4-FFF2-40B4-BE49-F238E27FC236}">
                    <a16:creationId xmlns:a16="http://schemas.microsoft.com/office/drawing/2014/main" id="{DD05EDA3-287C-1990-CF2A-FFE28EDB75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138919" y="1313421"/>
                <a:ext cx="5465529" cy="5465529"/>
              </a:xfrm>
              <a:prstGeom prst="rect">
                <a:avLst/>
              </a:prstGeom>
            </p:spPr>
          </p:pic>
          <p:pic>
            <p:nvPicPr>
              <p:cNvPr id="4" name="Afbeelding 3" descr="Afbeelding met tekst, weg, buitenshuis, hemel&#10;&#10;Door AI gegenereerde inhoud is mogelijk onjuist.">
                <a:extLst>
                  <a:ext uri="{FF2B5EF4-FFF2-40B4-BE49-F238E27FC236}">
                    <a16:creationId xmlns:a16="http://schemas.microsoft.com/office/drawing/2014/main" id="{7F002A2B-E590-DCE4-B895-C80AC86B399C}"/>
                  </a:ext>
                </a:extLst>
              </p:cNvPr>
              <p:cNvPicPr>
                <a:picLocks noChangeAspect="1"/>
              </p:cNvPicPr>
              <p:nvPr/>
            </p:nvPicPr>
            <p:blipFill>
              <a:blip r:embed="rId4" cstate="print">
                <a:extLst>
                  <a:ext uri="{28A0092B-C50C-407E-A947-70E740481C1C}">
                    <a14:useLocalDpi xmlns:a14="http://schemas.microsoft.com/office/drawing/2010/main" val="0"/>
                  </a:ext>
                </a:extLst>
              </a:blip>
              <a:srcRect t="5882"/>
              <a:stretch/>
            </p:blipFill>
            <p:spPr>
              <a:xfrm>
                <a:off x="3354943" y="3573016"/>
                <a:ext cx="2804866" cy="965005"/>
              </a:xfrm>
              <a:prstGeom prst="rect">
                <a:avLst/>
              </a:prstGeom>
            </p:spPr>
          </p:pic>
        </p:grpSp>
        <p:pic>
          <p:nvPicPr>
            <p:cNvPr id="5" name="Afbeelding 4" descr="Afbeelding met persoon, auto, Menselijk gezicht, glimlach&#10;&#10;Door AI gegenereerde inhoud is mogelijk onjuist.">
              <a:extLst>
                <a:ext uri="{FF2B5EF4-FFF2-40B4-BE49-F238E27FC236}">
                  <a16:creationId xmlns:a16="http://schemas.microsoft.com/office/drawing/2014/main" id="{93CBD14D-F732-E846-EAE3-1C3CD8D168AA}"/>
                </a:ext>
              </a:extLst>
            </p:cNvPr>
            <p:cNvPicPr>
              <a:picLocks noChangeAspect="1"/>
            </p:cNvPicPr>
            <p:nvPr/>
          </p:nvPicPr>
          <p:blipFill>
            <a:blip r:embed="rId5">
              <a:extLst>
                <a:ext uri="{28A0092B-C50C-407E-A947-70E740481C1C}">
                  <a14:useLocalDpi xmlns:a14="http://schemas.microsoft.com/office/drawing/2010/main" val="0"/>
                </a:ext>
              </a:extLst>
            </a:blip>
            <a:srcRect r="19944"/>
            <a:stretch/>
          </p:blipFill>
          <p:spPr>
            <a:xfrm>
              <a:off x="6084168" y="1850928"/>
              <a:ext cx="1891232" cy="1578072"/>
            </a:xfrm>
            <a:prstGeom prst="rect">
              <a:avLst/>
            </a:prstGeom>
          </p:spPr>
        </p:pic>
        <p:pic>
          <p:nvPicPr>
            <p:cNvPr id="7" name="Afbeelding 6" descr="Afbeelding met persoon, voertuig, auto, kleding&#10;&#10;Door AI gegenereerde inhoud is mogelijk onjuist.">
              <a:extLst>
                <a:ext uri="{FF2B5EF4-FFF2-40B4-BE49-F238E27FC236}">
                  <a16:creationId xmlns:a16="http://schemas.microsoft.com/office/drawing/2014/main" id="{8E76B592-32F4-4BE9-4E01-9FC5DCD48B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0232" y="4173994"/>
              <a:ext cx="1808536" cy="1356402"/>
            </a:xfrm>
            <a:prstGeom prst="rect">
              <a:avLst/>
            </a:prstGeom>
          </p:spPr>
        </p:pic>
        <p:pic>
          <p:nvPicPr>
            <p:cNvPr id="9" name="Afbeelding 8" descr="Afbeelding met persoon, kleding, auto, voertuig&#10;&#10;Door AI gegenereerde inhoud is mogelijk onjuist.">
              <a:extLst>
                <a:ext uri="{FF2B5EF4-FFF2-40B4-BE49-F238E27FC236}">
                  <a16:creationId xmlns:a16="http://schemas.microsoft.com/office/drawing/2014/main" id="{3787028A-F99D-C557-93AD-D24B3FF3AF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19369" y="3385167"/>
              <a:ext cx="1524000" cy="1018032"/>
            </a:xfrm>
            <a:prstGeom prst="rect">
              <a:avLst/>
            </a:prstGeom>
          </p:spPr>
        </p:pic>
        <p:pic>
          <p:nvPicPr>
            <p:cNvPr id="11" name="Afbeelding 10" descr="Afbeelding met persoon, kleding, Menselijk gezicht, passagier&#10;&#10;Door AI gegenereerde inhoud is mogelijk onjuist.">
              <a:extLst>
                <a:ext uri="{FF2B5EF4-FFF2-40B4-BE49-F238E27FC236}">
                  <a16:creationId xmlns:a16="http://schemas.microsoft.com/office/drawing/2014/main" id="{F516148C-7663-8457-EA7A-2C3167AA41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7090" y="5247059"/>
              <a:ext cx="1524000" cy="1018032"/>
            </a:xfrm>
            <a:prstGeom prst="rect">
              <a:avLst/>
            </a:prstGeom>
          </p:spPr>
        </p:pic>
      </p:grpSp>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regelen</a:t>
            </a:r>
          </a:p>
        </p:txBody>
      </p:sp>
      <p:pic>
        <p:nvPicPr>
          <p:cNvPr id="5" name="Afbeelding 4">
            <a:extLst>
              <a:ext uri="{FF2B5EF4-FFF2-40B4-BE49-F238E27FC236}">
                <a16:creationId xmlns:a16="http://schemas.microsoft.com/office/drawing/2014/main" id="{5A4FD23C-DCB3-1624-C8C6-92663FB2EE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271365"/>
            <a:ext cx="5591944" cy="5591944"/>
          </a:xfrm>
          <a:prstGeom prst="rect">
            <a:avLst/>
          </a:prstGeom>
        </p:spPr>
      </p:pic>
      <p:pic>
        <p:nvPicPr>
          <p:cNvPr id="2" name="Afbeelding 1">
            <a:extLst>
              <a:ext uri="{FF2B5EF4-FFF2-40B4-BE49-F238E27FC236}">
                <a16:creationId xmlns:a16="http://schemas.microsoft.com/office/drawing/2014/main" id="{2DE95E8E-2BFE-E5CE-83D5-39A18E2DB2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71456" y="398834"/>
            <a:ext cx="2900722" cy="2900722"/>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verkassen</a:t>
            </a:r>
          </a:p>
        </p:txBody>
      </p:sp>
      <p:grpSp>
        <p:nvGrpSpPr>
          <p:cNvPr id="8" name="Groep 7">
            <a:extLst>
              <a:ext uri="{FF2B5EF4-FFF2-40B4-BE49-F238E27FC236}">
                <a16:creationId xmlns:a16="http://schemas.microsoft.com/office/drawing/2014/main" id="{3D1BD6A5-8709-5517-9272-B332A4508C73}"/>
              </a:ext>
            </a:extLst>
          </p:cNvPr>
          <p:cNvGrpSpPr/>
          <p:nvPr/>
        </p:nvGrpSpPr>
        <p:grpSpPr>
          <a:xfrm>
            <a:off x="467544" y="2318532"/>
            <a:ext cx="8496944" cy="2638874"/>
            <a:chOff x="467544" y="2318532"/>
            <a:chExt cx="8496944" cy="2638874"/>
          </a:xfrm>
        </p:grpSpPr>
        <p:grpSp>
          <p:nvGrpSpPr>
            <p:cNvPr id="2" name="Groep 1">
              <a:extLst>
                <a:ext uri="{FF2B5EF4-FFF2-40B4-BE49-F238E27FC236}">
                  <a16:creationId xmlns:a16="http://schemas.microsoft.com/office/drawing/2014/main" id="{655AE7A6-FD60-ED56-6073-FDBEAB6AE590}"/>
                </a:ext>
              </a:extLst>
            </p:cNvPr>
            <p:cNvGrpSpPr/>
            <p:nvPr/>
          </p:nvGrpSpPr>
          <p:grpSpPr>
            <a:xfrm>
              <a:off x="467544" y="2564904"/>
              <a:ext cx="2012828" cy="2146130"/>
              <a:chOff x="3138919" y="1313421"/>
              <a:chExt cx="5465529" cy="5465529"/>
            </a:xfrm>
          </p:grpSpPr>
          <p:pic>
            <p:nvPicPr>
              <p:cNvPr id="3" name="Afbeelding 2" descr="Afbeelding met buitenshuis, hemel, tekst, weg&#10;&#10;Door AI gegenereerde inhoud is mogelijk onjuist.">
                <a:extLst>
                  <a:ext uri="{FF2B5EF4-FFF2-40B4-BE49-F238E27FC236}">
                    <a16:creationId xmlns:a16="http://schemas.microsoft.com/office/drawing/2014/main" id="{1AE933CD-E52D-BA53-2374-3C70D2BDF1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138919" y="1313421"/>
                <a:ext cx="5465529" cy="5465529"/>
              </a:xfrm>
              <a:prstGeom prst="rect">
                <a:avLst/>
              </a:prstGeom>
            </p:spPr>
          </p:pic>
          <p:pic>
            <p:nvPicPr>
              <p:cNvPr id="4" name="Afbeelding 3" descr="Afbeelding met tekst, weg, buitenshuis, hemel&#10;&#10;Door AI gegenereerde inhoud is mogelijk onjuist.">
                <a:extLst>
                  <a:ext uri="{FF2B5EF4-FFF2-40B4-BE49-F238E27FC236}">
                    <a16:creationId xmlns:a16="http://schemas.microsoft.com/office/drawing/2014/main" id="{15C06ACE-A463-7DD7-B701-34D53DEEB3B2}"/>
                  </a:ext>
                </a:extLst>
              </p:cNvPr>
              <p:cNvPicPr>
                <a:picLocks noChangeAspect="1"/>
              </p:cNvPicPr>
              <p:nvPr/>
            </p:nvPicPr>
            <p:blipFill>
              <a:blip r:embed="rId4" cstate="print">
                <a:extLst>
                  <a:ext uri="{28A0092B-C50C-407E-A947-70E740481C1C}">
                    <a14:useLocalDpi xmlns:a14="http://schemas.microsoft.com/office/drawing/2010/main" val="0"/>
                  </a:ext>
                </a:extLst>
              </a:blip>
              <a:srcRect t="5882"/>
              <a:stretch/>
            </p:blipFill>
            <p:spPr>
              <a:xfrm>
                <a:off x="3354943" y="3573016"/>
                <a:ext cx="2804866" cy="965005"/>
              </a:xfrm>
              <a:prstGeom prst="rect">
                <a:avLst/>
              </a:prstGeom>
            </p:spPr>
          </p:pic>
        </p:grpSp>
        <p:sp>
          <p:nvSpPr>
            <p:cNvPr id="5" name="Pijl: rechts 4">
              <a:extLst>
                <a:ext uri="{FF2B5EF4-FFF2-40B4-BE49-F238E27FC236}">
                  <a16:creationId xmlns:a16="http://schemas.microsoft.com/office/drawing/2014/main" id="{231E4CD4-BE69-9DB5-5FBB-718E85D6D107}"/>
                </a:ext>
              </a:extLst>
            </p:cNvPr>
            <p:cNvSpPr/>
            <p:nvPr/>
          </p:nvSpPr>
          <p:spPr>
            <a:xfrm>
              <a:off x="3131841" y="2737869"/>
              <a:ext cx="2520280" cy="1800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Afbeelding met buitenshuis, gras, hemel, boom&#10;&#10;Door AI gegenereerde inhoud is mogelijk onjuist.">
              <a:extLst>
                <a:ext uri="{FF2B5EF4-FFF2-40B4-BE49-F238E27FC236}">
                  <a16:creationId xmlns:a16="http://schemas.microsoft.com/office/drawing/2014/main" id="{CD279F30-A313-2FD7-D0DD-3AC2BC1D857E}"/>
                </a:ext>
              </a:extLst>
            </p:cNvPr>
            <p:cNvPicPr>
              <a:picLocks noChangeAspect="1"/>
            </p:cNvPicPr>
            <p:nvPr/>
          </p:nvPicPr>
          <p:blipFill>
            <a:blip r:embed="rId5" cstate="email">
              <a:extLst>
                <a:ext uri="{28A0092B-C50C-407E-A947-70E740481C1C}">
                  <a14:useLocalDpi xmlns:a14="http://schemas.microsoft.com/office/drawing/2010/main"/>
                </a:ext>
              </a:extLst>
            </a:blip>
            <a:srcRect l="15979"/>
            <a:stretch/>
          </p:blipFill>
          <p:spPr>
            <a:xfrm>
              <a:off x="6012160" y="2318532"/>
              <a:ext cx="2952328" cy="2638874"/>
            </a:xfrm>
            <a:prstGeom prst="rect">
              <a:avLst/>
            </a:prstGeom>
          </p:spPr>
        </p:pic>
      </p:grpSp>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stomp</a:t>
            </a:r>
          </a:p>
        </p:txBody>
      </p:sp>
      <p:pic>
        <p:nvPicPr>
          <p:cNvPr id="3" name="Afbeelding 2" descr="Afbeelding met vogel, watervogel, buitenshuis, ooievaar&#10;&#10;Door AI gegenereerde inhoud is mogelijk onjuist.">
            <a:extLst>
              <a:ext uri="{FF2B5EF4-FFF2-40B4-BE49-F238E27FC236}">
                <a16:creationId xmlns:a16="http://schemas.microsoft.com/office/drawing/2014/main" id="{DA1F45CC-3D79-83A8-B3A6-37E344D14090}"/>
              </a:ext>
            </a:extLst>
          </p:cNvPr>
          <p:cNvPicPr>
            <a:picLocks noChangeAspect="1"/>
          </p:cNvPicPr>
          <p:nvPr/>
        </p:nvPicPr>
        <p:blipFill>
          <a:blip r:embed="rId3">
            <a:extLst>
              <a:ext uri="{28A0092B-C50C-407E-A947-70E740481C1C}">
                <a14:useLocalDpi xmlns:a14="http://schemas.microsoft.com/office/drawing/2010/main" val="0"/>
              </a:ext>
            </a:extLst>
          </a:blip>
          <a:srcRect l="22979" r="19590"/>
          <a:stretch/>
        </p:blipFill>
        <p:spPr>
          <a:xfrm>
            <a:off x="260991" y="1941534"/>
            <a:ext cx="4207637" cy="3897644"/>
          </a:xfrm>
          <a:prstGeom prst="rect">
            <a:avLst/>
          </a:prstGeom>
        </p:spPr>
      </p:pic>
      <p:pic>
        <p:nvPicPr>
          <p:cNvPr id="4" name="Afbeelding 3">
            <a:extLst>
              <a:ext uri="{FF2B5EF4-FFF2-40B4-BE49-F238E27FC236}">
                <a16:creationId xmlns:a16="http://schemas.microsoft.com/office/drawing/2014/main" id="{9C0BBCE4-8FD8-C6CF-9720-9AC3BEBDB4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7572" y="1920952"/>
            <a:ext cx="3907935" cy="3907935"/>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treurig</a:t>
            </a:r>
          </a:p>
        </p:txBody>
      </p:sp>
      <p:pic>
        <p:nvPicPr>
          <p:cNvPr id="3" name="Afbeelding 2" descr="Afbeelding met geel, schermopname&#10;&#10;Door AI gegenereerde inhoud is mogelijk onjuist.">
            <a:extLst>
              <a:ext uri="{FF2B5EF4-FFF2-40B4-BE49-F238E27FC236}">
                <a16:creationId xmlns:a16="http://schemas.microsoft.com/office/drawing/2014/main" id="{192EDC3E-A6DC-6FB3-550A-5D7862FF34B8}"/>
              </a:ext>
            </a:extLst>
          </p:cNvPr>
          <p:cNvPicPr>
            <a:picLocks noChangeAspect="1"/>
          </p:cNvPicPr>
          <p:nvPr/>
        </p:nvPicPr>
        <p:blipFill>
          <a:blip r:embed="rId3" cstate="print">
            <a:extLst>
              <a:ext uri="{28A0092B-C50C-407E-A947-70E740481C1C}">
                <a14:useLocalDpi xmlns:a14="http://schemas.microsoft.com/office/drawing/2010/main" val="0"/>
              </a:ext>
            </a:extLst>
          </a:blip>
          <a:srcRect t="18310" b="25107"/>
          <a:stretch/>
        </p:blipFill>
        <p:spPr>
          <a:xfrm>
            <a:off x="2186091" y="2242159"/>
            <a:ext cx="4557078" cy="3281819"/>
          </a:xfrm>
          <a:prstGeom prst="rect">
            <a:avLst/>
          </a:prstGeom>
        </p:spPr>
      </p:pic>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3.xml><?xml version="1.0" encoding="utf-8"?>
<ds:datastoreItem xmlns:ds="http://schemas.openxmlformats.org/officeDocument/2006/customXml" ds:itemID="{A8919705-CF44-496C-BFB4-CC4E26E47CE7}">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12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2025-03-18T10:27:55Z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