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76" r:id="rId7"/>
    <p:sldId id="1243" r:id="rId8"/>
    <p:sldId id="1534" r:id="rId9"/>
    <p:sldId id="1482" r:id="rId10"/>
    <p:sldId id="1477" r:id="rId11"/>
    <p:sldId id="1479" r:id="rId12"/>
    <p:sldId id="1483" r:id="rId13"/>
    <p:sldId id="1480" r:id="rId14"/>
    <p:sldId id="1460" r:id="rId15"/>
    <p:sldId id="1481" r:id="rId16"/>
    <p:sldId id="934" r:id="rId17"/>
    <p:sldId id="1538" r:id="rId18"/>
    <p:sldId id="1536" r:id="rId19"/>
    <p:sldId id="1535" r:id="rId20"/>
    <p:sldId id="1533" r:id="rId21"/>
    <p:sldId id="1532" r:id="rId22"/>
    <p:sldId id="1511" r:id="rId23"/>
    <p:sldId id="1537" r:id="rId24"/>
    <p:sldId id="1512" r:id="rId25"/>
    <p:sldId id="1542" r:id="rId26"/>
    <p:sldId id="1491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6"/>
            <p14:sldId id="1243"/>
            <p14:sldId id="1534"/>
            <p14:sldId id="1482"/>
            <p14:sldId id="1477"/>
            <p14:sldId id="1479"/>
            <p14:sldId id="1483"/>
            <p14:sldId id="1480"/>
            <p14:sldId id="1460"/>
            <p14:sldId id="1481"/>
            <p14:sldId id="934"/>
            <p14:sldId id="1538"/>
            <p14:sldId id="1536"/>
            <p14:sldId id="1535"/>
            <p14:sldId id="1533"/>
            <p14:sldId id="1532"/>
            <p14:sldId id="1511"/>
            <p14:sldId id="1537"/>
            <p14:sldId id="1512"/>
            <p14:sldId id="1542"/>
            <p14:sldId id="14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373B3B-B98F-4356-8C4B-1BD18B6C1A1F}" v="8" dt="2025-03-11T10:06:52.884"/>
    <p1510:client id="{822F8AF2-B16B-4CE5-A4F9-042E27DC2293}" v="543" dt="2025-03-11T09:26:36.062"/>
    <p1510:client id="{B36F0299-E26A-4858-BCA9-3F8171BE9FD3}" v="524" dt="2025-03-11T09:25:30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57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B36F0299-E26A-4858-BCA9-3F8171BE9FD3}"/>
    <pc:docChg chg="undo custSel delSld modSld sldOrd modSection">
      <pc:chgData name="Das, Gerarda" userId="dec061bf-56a5-47a0-b9f3-f749fe418ae6" providerId="ADAL" clId="{B36F0299-E26A-4858-BCA9-3F8171BE9FD3}" dt="2025-03-11T09:25:30.109" v="1552" actId="47"/>
      <pc:docMkLst>
        <pc:docMk/>
      </pc:docMkLst>
      <pc:sldChg chg="addSp delSp modSp mod ord">
        <pc:chgData name="Das, Gerarda" userId="dec061bf-56a5-47a0-b9f3-f749fe418ae6" providerId="ADAL" clId="{B36F0299-E26A-4858-BCA9-3F8171BE9FD3}" dt="2025-03-11T08:52:33.025" v="1003" actId="1076"/>
        <pc:sldMkLst>
          <pc:docMk/>
          <pc:sldMk cId="451292063" sldId="1243"/>
        </pc:sldMkLst>
        <pc:picChg chg="mod">
          <ac:chgData name="Das, Gerarda" userId="dec061bf-56a5-47a0-b9f3-f749fe418ae6" providerId="ADAL" clId="{B36F0299-E26A-4858-BCA9-3F8171BE9FD3}" dt="2025-03-11T08:52:31.024" v="1002" actId="1076"/>
          <ac:picMkLst>
            <pc:docMk/>
            <pc:sldMk cId="451292063" sldId="1243"/>
            <ac:picMk id="3" creationId="{4120579B-AB8D-4AED-B6B0-4398AD86002B}"/>
          </ac:picMkLst>
        </pc:picChg>
        <pc:picChg chg="del">
          <ac:chgData name="Das, Gerarda" userId="dec061bf-56a5-47a0-b9f3-f749fe418ae6" providerId="ADAL" clId="{B36F0299-E26A-4858-BCA9-3F8171BE9FD3}" dt="2025-03-11T08:51:02.186" v="997" actId="478"/>
          <ac:picMkLst>
            <pc:docMk/>
            <pc:sldMk cId="451292063" sldId="1243"/>
            <ac:picMk id="4" creationId="{8C6A4B6E-7354-4481-B336-CFB5350F84AA}"/>
          </ac:picMkLst>
        </pc:picChg>
        <pc:picChg chg="add mod">
          <ac:chgData name="Das, Gerarda" userId="dec061bf-56a5-47a0-b9f3-f749fe418ae6" providerId="ADAL" clId="{B36F0299-E26A-4858-BCA9-3F8171BE9FD3}" dt="2025-03-11T08:52:33.025" v="1003" actId="1076"/>
          <ac:picMkLst>
            <pc:docMk/>
            <pc:sldMk cId="451292063" sldId="1243"/>
            <ac:picMk id="6" creationId="{3293529C-1BE9-9DBA-BAF6-36AFECD73B02}"/>
          </ac:picMkLst>
        </pc:picChg>
      </pc:sldChg>
      <pc:sldChg chg="modSp mod">
        <pc:chgData name="Das, Gerarda" userId="dec061bf-56a5-47a0-b9f3-f749fe418ae6" providerId="ADAL" clId="{B36F0299-E26A-4858-BCA9-3F8171BE9FD3}" dt="2025-03-11T08:35:55.131" v="960" actId="6549"/>
        <pc:sldMkLst>
          <pc:docMk/>
          <pc:sldMk cId="2189114603" sldId="1437"/>
        </pc:sldMkLst>
        <pc:spChg chg="mod">
          <ac:chgData name="Das, Gerarda" userId="dec061bf-56a5-47a0-b9f3-f749fe418ae6" providerId="ADAL" clId="{B36F0299-E26A-4858-BCA9-3F8171BE9FD3}" dt="2025-03-11T08:35:55.131" v="960" actId="6549"/>
          <ac:spMkLst>
            <pc:docMk/>
            <pc:sldMk cId="2189114603" sldId="1437"/>
            <ac:spMk id="3" creationId="{00000000-0000-0000-0000-000000000000}"/>
          </ac:spMkLst>
        </pc:spChg>
      </pc:sldChg>
      <pc:sldChg chg="ord">
        <pc:chgData name="Das, Gerarda" userId="dec061bf-56a5-47a0-b9f3-f749fe418ae6" providerId="ADAL" clId="{B36F0299-E26A-4858-BCA9-3F8171BE9FD3}" dt="2025-03-11T08:43:40.982" v="978"/>
        <pc:sldMkLst>
          <pc:docMk/>
          <pc:sldMk cId="3852907103" sldId="1460"/>
        </pc:sldMkLst>
      </pc:sldChg>
      <pc:sldChg chg="del">
        <pc:chgData name="Das, Gerarda" userId="dec061bf-56a5-47a0-b9f3-f749fe418ae6" providerId="ADAL" clId="{B36F0299-E26A-4858-BCA9-3F8171BE9FD3}" dt="2025-03-11T09:25:30.109" v="1552" actId="47"/>
        <pc:sldMkLst>
          <pc:docMk/>
          <pc:sldMk cId="3978205201" sldId="1474"/>
        </pc:sldMkLst>
      </pc:sldChg>
      <pc:sldChg chg="addSp modSp mod ord">
        <pc:chgData name="Das, Gerarda" userId="dec061bf-56a5-47a0-b9f3-f749fe418ae6" providerId="ADAL" clId="{B36F0299-E26A-4858-BCA9-3F8171BE9FD3}" dt="2025-03-11T08:50:53.350" v="996" actId="1076"/>
        <pc:sldMkLst>
          <pc:docMk/>
          <pc:sldMk cId="2452007587" sldId="1476"/>
        </pc:sldMkLst>
        <pc:picChg chg="add mod">
          <ac:chgData name="Das, Gerarda" userId="dec061bf-56a5-47a0-b9f3-f749fe418ae6" providerId="ADAL" clId="{B36F0299-E26A-4858-BCA9-3F8171BE9FD3}" dt="2025-03-11T08:50:53.350" v="996" actId="1076"/>
          <ac:picMkLst>
            <pc:docMk/>
            <pc:sldMk cId="2452007587" sldId="1476"/>
            <ac:picMk id="3" creationId="{66F7F649-C00B-C86A-E5A6-1FE25F9EA137}"/>
          </ac:picMkLst>
        </pc:picChg>
      </pc:sldChg>
      <pc:sldChg chg="addSp delSp modSp mod">
        <pc:chgData name="Das, Gerarda" userId="dec061bf-56a5-47a0-b9f3-f749fe418ae6" providerId="ADAL" clId="{B36F0299-E26A-4858-BCA9-3F8171BE9FD3}" dt="2025-03-11T08:57:44.977" v="1028" actId="1076"/>
        <pc:sldMkLst>
          <pc:docMk/>
          <pc:sldMk cId="2709048002" sldId="1477"/>
        </pc:sldMkLst>
        <pc:spChg chg="add mod">
          <ac:chgData name="Das, Gerarda" userId="dec061bf-56a5-47a0-b9f3-f749fe418ae6" providerId="ADAL" clId="{B36F0299-E26A-4858-BCA9-3F8171BE9FD3}" dt="2025-03-11T08:44:03.287" v="983" actId="1076"/>
          <ac:spMkLst>
            <pc:docMk/>
            <pc:sldMk cId="2709048002" sldId="1477"/>
            <ac:spMk id="4" creationId="{95DA3134-C520-BB18-5CF1-419DB6C5D33C}"/>
          </ac:spMkLst>
        </pc:spChg>
        <pc:picChg chg="del">
          <ac:chgData name="Das, Gerarda" userId="dec061bf-56a5-47a0-b9f3-f749fe418ae6" providerId="ADAL" clId="{B36F0299-E26A-4858-BCA9-3F8171BE9FD3}" dt="2025-03-11T08:43:52.462" v="979" actId="478"/>
          <ac:picMkLst>
            <pc:docMk/>
            <pc:sldMk cId="2709048002" sldId="1477"/>
            <ac:picMk id="2" creationId="{EB32F635-83BF-93F4-957A-D62C5D584B89}"/>
          </ac:picMkLst>
        </pc:picChg>
        <pc:picChg chg="add mod modCrop">
          <ac:chgData name="Das, Gerarda" userId="dec061bf-56a5-47a0-b9f3-f749fe418ae6" providerId="ADAL" clId="{B36F0299-E26A-4858-BCA9-3F8171BE9FD3}" dt="2025-03-11T08:57:44.977" v="1028" actId="1076"/>
          <ac:picMkLst>
            <pc:docMk/>
            <pc:sldMk cId="2709048002" sldId="1477"/>
            <ac:picMk id="7" creationId="{4FFCCB4F-5803-77B7-16B6-9779A055C1DB}"/>
          </ac:picMkLst>
        </pc:picChg>
      </pc:sldChg>
      <pc:sldChg chg="addSp modSp mod">
        <pc:chgData name="Das, Gerarda" userId="dec061bf-56a5-47a0-b9f3-f749fe418ae6" providerId="ADAL" clId="{B36F0299-E26A-4858-BCA9-3F8171BE9FD3}" dt="2025-03-11T09:02:10.091" v="1040" actId="1076"/>
        <pc:sldMkLst>
          <pc:docMk/>
          <pc:sldMk cId="1487044012" sldId="1480"/>
        </pc:sldMkLst>
        <pc:picChg chg="add mod">
          <ac:chgData name="Das, Gerarda" userId="dec061bf-56a5-47a0-b9f3-f749fe418ae6" providerId="ADAL" clId="{B36F0299-E26A-4858-BCA9-3F8171BE9FD3}" dt="2025-03-11T09:02:10.091" v="1040" actId="1076"/>
          <ac:picMkLst>
            <pc:docMk/>
            <pc:sldMk cId="1487044012" sldId="1480"/>
            <ac:picMk id="2" creationId="{0265B5F9-0477-30F5-8906-58ED176C3734}"/>
          </ac:picMkLst>
        </pc:picChg>
      </pc:sldChg>
      <pc:sldChg chg="modSp mod">
        <pc:chgData name="Das, Gerarda" userId="dec061bf-56a5-47a0-b9f3-f749fe418ae6" providerId="ADAL" clId="{B36F0299-E26A-4858-BCA9-3F8171BE9FD3}" dt="2025-03-11T09:19:33.155" v="1467" actId="1076"/>
        <pc:sldMkLst>
          <pc:docMk/>
          <pc:sldMk cId="3779434736" sldId="1481"/>
        </pc:sldMkLst>
        <pc:picChg chg="mod">
          <ac:chgData name="Das, Gerarda" userId="dec061bf-56a5-47a0-b9f3-f749fe418ae6" providerId="ADAL" clId="{B36F0299-E26A-4858-BCA9-3F8171BE9FD3}" dt="2025-03-11T09:19:33.155" v="1467" actId="1076"/>
          <ac:picMkLst>
            <pc:docMk/>
            <pc:sldMk cId="3779434736" sldId="1481"/>
            <ac:picMk id="2" creationId="{51CC5D55-EAFA-B3B9-F8C1-8CA566D711B9}"/>
          </ac:picMkLst>
        </pc:picChg>
      </pc:sldChg>
      <pc:sldChg chg="addSp delSp modSp mod ord">
        <pc:chgData name="Das, Gerarda" userId="dec061bf-56a5-47a0-b9f3-f749fe418ae6" providerId="ADAL" clId="{B36F0299-E26A-4858-BCA9-3F8171BE9FD3}" dt="2025-03-11T08:56:22.329" v="1020" actId="1076"/>
        <pc:sldMkLst>
          <pc:docMk/>
          <pc:sldMk cId="1201727269" sldId="1482"/>
        </pc:sldMkLst>
        <pc:picChg chg="del">
          <ac:chgData name="Das, Gerarda" userId="dec061bf-56a5-47a0-b9f3-f749fe418ae6" providerId="ADAL" clId="{B36F0299-E26A-4858-BCA9-3F8171BE9FD3}" dt="2025-03-11T08:54:01.321" v="1017" actId="478"/>
          <ac:picMkLst>
            <pc:docMk/>
            <pc:sldMk cId="1201727269" sldId="1482"/>
            <ac:picMk id="2" creationId="{F6B14EC0-CDE5-D8EF-2220-298A09CE271A}"/>
          </ac:picMkLst>
        </pc:picChg>
        <pc:picChg chg="add mod">
          <ac:chgData name="Das, Gerarda" userId="dec061bf-56a5-47a0-b9f3-f749fe418ae6" providerId="ADAL" clId="{B36F0299-E26A-4858-BCA9-3F8171BE9FD3}" dt="2025-03-11T08:56:22.329" v="1020" actId="1076"/>
          <ac:picMkLst>
            <pc:docMk/>
            <pc:sldMk cId="1201727269" sldId="1482"/>
            <ac:picMk id="1026" creationId="{17EE8C63-B1FA-0C8B-3A94-EAC5CB8DD6D5}"/>
          </ac:picMkLst>
        </pc:picChg>
      </pc:sldChg>
      <pc:sldChg chg="addSp modSp mod ord">
        <pc:chgData name="Das, Gerarda" userId="dec061bf-56a5-47a0-b9f3-f749fe418ae6" providerId="ADAL" clId="{B36F0299-E26A-4858-BCA9-3F8171BE9FD3}" dt="2025-03-11T09:01:58.407" v="1037" actId="14100"/>
        <pc:sldMkLst>
          <pc:docMk/>
          <pc:sldMk cId="2904738428" sldId="1483"/>
        </pc:sldMkLst>
        <pc:picChg chg="mod">
          <ac:chgData name="Das, Gerarda" userId="dec061bf-56a5-47a0-b9f3-f749fe418ae6" providerId="ADAL" clId="{B36F0299-E26A-4858-BCA9-3F8171BE9FD3}" dt="2025-03-11T09:01:52.595" v="1034" actId="1076"/>
          <ac:picMkLst>
            <pc:docMk/>
            <pc:sldMk cId="2904738428" sldId="1483"/>
            <ac:picMk id="2" creationId="{42FC102B-954C-9E80-2B41-FDFB8300732E}"/>
          </ac:picMkLst>
        </pc:picChg>
        <pc:picChg chg="add mod">
          <ac:chgData name="Das, Gerarda" userId="dec061bf-56a5-47a0-b9f3-f749fe418ae6" providerId="ADAL" clId="{B36F0299-E26A-4858-BCA9-3F8171BE9FD3}" dt="2025-03-11T09:01:58.407" v="1037" actId="14100"/>
          <ac:picMkLst>
            <pc:docMk/>
            <pc:sldMk cId="2904738428" sldId="1483"/>
            <ac:picMk id="4" creationId="{C363C7F2-29BE-CDC4-03C1-135FCA456E4C}"/>
          </ac:picMkLst>
        </pc:picChg>
      </pc:sldChg>
      <pc:sldChg chg="addSp delSp modSp mod">
        <pc:chgData name="Das, Gerarda" userId="dec061bf-56a5-47a0-b9f3-f749fe418ae6" providerId="ADAL" clId="{B36F0299-E26A-4858-BCA9-3F8171BE9FD3}" dt="2025-03-11T09:21:00.366" v="1508" actId="404"/>
        <pc:sldMkLst>
          <pc:docMk/>
          <pc:sldMk cId="2967928418" sldId="1511"/>
        </pc:sldMkLst>
        <pc:spChg chg="mod">
          <ac:chgData name="Das, Gerarda" userId="dec061bf-56a5-47a0-b9f3-f749fe418ae6" providerId="ADAL" clId="{B36F0299-E26A-4858-BCA9-3F8171BE9FD3}" dt="2025-03-11T09:20:51.555" v="1505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Das, Gerarda" userId="dec061bf-56a5-47a0-b9f3-f749fe418ae6" providerId="ADAL" clId="{B36F0299-E26A-4858-BCA9-3F8171BE9FD3}" dt="2025-03-11T09:21:00.366" v="1508" actId="404"/>
          <ac:spMkLst>
            <pc:docMk/>
            <pc:sldMk cId="2967928418" sldId="1511"/>
            <ac:spMk id="36" creationId="{D8EF981A-9BA7-0EB1-9B70-F7FBF2F7DF1C}"/>
          </ac:spMkLst>
        </pc:spChg>
        <pc:picChg chg="mod ord">
          <ac:chgData name="Das, Gerarda" userId="dec061bf-56a5-47a0-b9f3-f749fe418ae6" providerId="ADAL" clId="{B36F0299-E26A-4858-BCA9-3F8171BE9FD3}" dt="2025-03-11T09:20:28.626" v="1480" actId="166"/>
          <ac:picMkLst>
            <pc:docMk/>
            <pc:sldMk cId="2967928418" sldId="1511"/>
            <ac:picMk id="2" creationId="{286187C6-BDC8-CED1-5CAC-3C6EF41279C4}"/>
          </ac:picMkLst>
        </pc:picChg>
        <pc:picChg chg="del">
          <ac:chgData name="Das, Gerarda" userId="dec061bf-56a5-47a0-b9f3-f749fe418ae6" providerId="ADAL" clId="{B36F0299-E26A-4858-BCA9-3F8171BE9FD3}" dt="2025-03-11T09:20:02.163" v="1475" actId="478"/>
          <ac:picMkLst>
            <pc:docMk/>
            <pc:sldMk cId="2967928418" sldId="1511"/>
            <ac:picMk id="8" creationId="{541B07F1-FAA4-A450-E0C8-BBDC9682DCBA}"/>
          </ac:picMkLst>
        </pc:picChg>
        <pc:picChg chg="add mod">
          <ac:chgData name="Das, Gerarda" userId="dec061bf-56a5-47a0-b9f3-f749fe418ae6" providerId="ADAL" clId="{B36F0299-E26A-4858-BCA9-3F8171BE9FD3}" dt="2025-03-11T09:20:22.797" v="1478" actId="1076"/>
          <ac:picMkLst>
            <pc:docMk/>
            <pc:sldMk cId="2967928418" sldId="1511"/>
            <ac:picMk id="18" creationId="{6850A281-C1FF-F10C-BC0E-A06C3AF28103}"/>
          </ac:picMkLst>
        </pc:picChg>
      </pc:sldChg>
      <pc:sldChg chg="modSp mod">
        <pc:chgData name="Das, Gerarda" userId="dec061bf-56a5-47a0-b9f3-f749fe418ae6" providerId="ADAL" clId="{B36F0299-E26A-4858-BCA9-3F8171BE9FD3}" dt="2025-03-11T09:25:06.252" v="1541" actId="1076"/>
        <pc:sldMkLst>
          <pc:docMk/>
          <pc:sldMk cId="1594331871" sldId="1512"/>
        </pc:sldMkLst>
        <pc:spChg chg="mod">
          <ac:chgData name="Das, Gerarda" userId="dec061bf-56a5-47a0-b9f3-f749fe418ae6" providerId="ADAL" clId="{B36F0299-E26A-4858-BCA9-3F8171BE9FD3}" dt="2025-03-11T09:25:03.345" v="1540" actId="14100"/>
          <ac:spMkLst>
            <pc:docMk/>
            <pc:sldMk cId="1594331871" sldId="1512"/>
            <ac:spMk id="10" creationId="{EC0CC1D0-FE60-F840-73E9-0CE7E683D1F2}"/>
          </ac:spMkLst>
        </pc:spChg>
        <pc:spChg chg="mod">
          <ac:chgData name="Das, Gerarda" userId="dec061bf-56a5-47a0-b9f3-f749fe418ae6" providerId="ADAL" clId="{B36F0299-E26A-4858-BCA9-3F8171BE9FD3}" dt="2025-03-11T09:25:06.252" v="1541" actId="1076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Das, Gerarda" userId="dec061bf-56a5-47a0-b9f3-f749fe418ae6" providerId="ADAL" clId="{B36F0299-E26A-4858-BCA9-3F8171BE9FD3}" dt="2025-03-11T09:24:22.890" v="1537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Das, Gerarda" userId="dec061bf-56a5-47a0-b9f3-f749fe418ae6" providerId="ADAL" clId="{B36F0299-E26A-4858-BCA9-3F8171BE9FD3}" dt="2025-03-11T09:24:30.015" v="1538" actId="1076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Das, Gerarda" userId="dec061bf-56a5-47a0-b9f3-f749fe418ae6" providerId="ADAL" clId="{B36F0299-E26A-4858-BCA9-3F8171BE9FD3}" dt="2025-03-11T09:23:56.830" v="1532" actId="1038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Das, Gerarda" userId="dec061bf-56a5-47a0-b9f3-f749fe418ae6" providerId="ADAL" clId="{B36F0299-E26A-4858-BCA9-3F8171BE9FD3}" dt="2025-03-11T09:23:56.830" v="1532" actId="1038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Das, Gerarda" userId="dec061bf-56a5-47a0-b9f3-f749fe418ae6" providerId="ADAL" clId="{B36F0299-E26A-4858-BCA9-3F8171BE9FD3}" dt="2025-03-11T09:24:04.246" v="1533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Das, Gerarda" userId="dec061bf-56a5-47a0-b9f3-f749fe418ae6" providerId="ADAL" clId="{B36F0299-E26A-4858-BCA9-3F8171BE9FD3}" dt="2025-03-11T09:24:15.592" v="1536" actId="14100"/>
          <ac:spMkLst>
            <pc:docMk/>
            <pc:sldMk cId="1594331871" sldId="1512"/>
            <ac:spMk id="19" creationId="{40542B69-6D97-5F24-63E3-ABE36EA69A27}"/>
          </ac:spMkLst>
        </pc:spChg>
      </pc:sldChg>
      <pc:sldChg chg="del">
        <pc:chgData name="Das, Gerarda" userId="dec061bf-56a5-47a0-b9f3-f749fe418ae6" providerId="ADAL" clId="{B36F0299-E26A-4858-BCA9-3F8171BE9FD3}" dt="2025-03-11T09:25:26.789" v="1547" actId="47"/>
        <pc:sldMkLst>
          <pc:docMk/>
          <pc:sldMk cId="3112181829" sldId="1515"/>
        </pc:sldMkLst>
      </pc:sldChg>
      <pc:sldChg chg="del">
        <pc:chgData name="Das, Gerarda" userId="dec061bf-56a5-47a0-b9f3-f749fe418ae6" providerId="ADAL" clId="{B36F0299-E26A-4858-BCA9-3F8171BE9FD3}" dt="2025-03-11T09:25:29.280" v="1551" actId="47"/>
        <pc:sldMkLst>
          <pc:docMk/>
          <pc:sldMk cId="2946319108" sldId="1516"/>
        </pc:sldMkLst>
      </pc:sldChg>
      <pc:sldChg chg="del">
        <pc:chgData name="Das, Gerarda" userId="dec061bf-56a5-47a0-b9f3-f749fe418ae6" providerId="ADAL" clId="{B36F0299-E26A-4858-BCA9-3F8171BE9FD3}" dt="2025-03-11T09:25:26.171" v="1546" actId="47"/>
        <pc:sldMkLst>
          <pc:docMk/>
          <pc:sldMk cId="1628480429" sldId="1517"/>
        </pc:sldMkLst>
      </pc:sldChg>
      <pc:sldChg chg="del">
        <pc:chgData name="Das, Gerarda" userId="dec061bf-56a5-47a0-b9f3-f749fe418ae6" providerId="ADAL" clId="{B36F0299-E26A-4858-BCA9-3F8171BE9FD3}" dt="2025-03-11T09:25:27.375" v="1548" actId="47"/>
        <pc:sldMkLst>
          <pc:docMk/>
          <pc:sldMk cId="933367485" sldId="1518"/>
        </pc:sldMkLst>
      </pc:sldChg>
      <pc:sldChg chg="del">
        <pc:chgData name="Das, Gerarda" userId="dec061bf-56a5-47a0-b9f3-f749fe418ae6" providerId="ADAL" clId="{B36F0299-E26A-4858-BCA9-3F8171BE9FD3}" dt="2025-03-11T09:25:24.999" v="1544" actId="47"/>
        <pc:sldMkLst>
          <pc:docMk/>
          <pc:sldMk cId="1530054038" sldId="1519"/>
        </pc:sldMkLst>
      </pc:sldChg>
      <pc:sldChg chg="del">
        <pc:chgData name="Das, Gerarda" userId="dec061bf-56a5-47a0-b9f3-f749fe418ae6" providerId="ADAL" clId="{B36F0299-E26A-4858-BCA9-3F8171BE9FD3}" dt="2025-03-11T09:25:24.412" v="1543" actId="47"/>
        <pc:sldMkLst>
          <pc:docMk/>
          <pc:sldMk cId="3006462251" sldId="1520"/>
        </pc:sldMkLst>
      </pc:sldChg>
      <pc:sldChg chg="del">
        <pc:chgData name="Das, Gerarda" userId="dec061bf-56a5-47a0-b9f3-f749fe418ae6" providerId="ADAL" clId="{B36F0299-E26A-4858-BCA9-3F8171BE9FD3}" dt="2025-03-11T09:25:28.061" v="1549" actId="47"/>
        <pc:sldMkLst>
          <pc:docMk/>
          <pc:sldMk cId="1059877010" sldId="1521"/>
        </pc:sldMkLst>
      </pc:sldChg>
      <pc:sldChg chg="del">
        <pc:chgData name="Das, Gerarda" userId="dec061bf-56a5-47a0-b9f3-f749fe418ae6" providerId="ADAL" clId="{B36F0299-E26A-4858-BCA9-3F8171BE9FD3}" dt="2025-03-11T09:25:28.646" v="1550" actId="47"/>
        <pc:sldMkLst>
          <pc:docMk/>
          <pc:sldMk cId="2371299458" sldId="1529"/>
        </pc:sldMkLst>
      </pc:sldChg>
      <pc:sldChg chg="del">
        <pc:chgData name="Das, Gerarda" userId="dec061bf-56a5-47a0-b9f3-f749fe418ae6" providerId="ADAL" clId="{B36F0299-E26A-4858-BCA9-3F8171BE9FD3}" dt="2025-03-11T09:25:25.469" v="1545" actId="47"/>
        <pc:sldMkLst>
          <pc:docMk/>
          <pc:sldMk cId="2235129220" sldId="1530"/>
        </pc:sldMkLst>
      </pc:sldChg>
      <pc:sldChg chg="addSp delSp modSp mod">
        <pc:chgData name="Das, Gerarda" userId="dec061bf-56a5-47a0-b9f3-f749fe418ae6" providerId="ADAL" clId="{B36F0299-E26A-4858-BCA9-3F8171BE9FD3}" dt="2025-03-11T09:19:52.062" v="1474" actId="20577"/>
        <pc:sldMkLst>
          <pc:docMk/>
          <pc:sldMk cId="814203291" sldId="1532"/>
        </pc:sldMkLst>
        <pc:spChg chg="mod">
          <ac:chgData name="Das, Gerarda" userId="dec061bf-56a5-47a0-b9f3-f749fe418ae6" providerId="ADAL" clId="{B36F0299-E26A-4858-BCA9-3F8171BE9FD3}" dt="2025-03-11T09:18:50.864" v="1445" actId="403"/>
          <ac:spMkLst>
            <pc:docMk/>
            <pc:sldMk cId="814203291" sldId="1532"/>
            <ac:spMk id="35" creationId="{37104C51-0232-62ED-4C6F-1447D06633EE}"/>
          </ac:spMkLst>
        </pc:spChg>
        <pc:spChg chg="mod">
          <ac:chgData name="Das, Gerarda" userId="dec061bf-56a5-47a0-b9f3-f749fe418ae6" providerId="ADAL" clId="{B36F0299-E26A-4858-BCA9-3F8171BE9FD3}" dt="2025-03-11T09:19:52.062" v="1474" actId="20577"/>
          <ac:spMkLst>
            <pc:docMk/>
            <pc:sldMk cId="814203291" sldId="1532"/>
            <ac:spMk id="36" creationId="{D8EF981A-9BA7-0EB1-9B70-F7FBF2F7DF1C}"/>
          </ac:spMkLst>
        </pc:spChg>
        <pc:picChg chg="del">
          <ac:chgData name="Das, Gerarda" userId="dec061bf-56a5-47a0-b9f3-f749fe418ae6" providerId="ADAL" clId="{B36F0299-E26A-4858-BCA9-3F8171BE9FD3}" dt="2025-03-11T09:18:10.404" v="1413" actId="478"/>
          <ac:picMkLst>
            <pc:docMk/>
            <pc:sldMk cId="814203291" sldId="1532"/>
            <ac:picMk id="2" creationId="{7CA8803F-4157-10CC-8182-F33E81755C45}"/>
          </ac:picMkLst>
        </pc:picChg>
        <pc:picChg chg="del">
          <ac:chgData name="Das, Gerarda" userId="dec061bf-56a5-47a0-b9f3-f749fe418ae6" providerId="ADAL" clId="{B36F0299-E26A-4858-BCA9-3F8171BE9FD3}" dt="2025-03-11T09:19:11.890" v="1446" actId="478"/>
          <ac:picMkLst>
            <pc:docMk/>
            <pc:sldMk cId="814203291" sldId="1532"/>
            <ac:picMk id="8" creationId="{38D0C97B-D90A-1D6B-9650-8D34BB32DB78}"/>
          </ac:picMkLst>
        </pc:picChg>
        <pc:picChg chg="add mod">
          <ac:chgData name="Das, Gerarda" userId="dec061bf-56a5-47a0-b9f3-f749fe418ae6" providerId="ADAL" clId="{B36F0299-E26A-4858-BCA9-3F8171BE9FD3}" dt="2025-03-11T09:18:46.293" v="1441" actId="14100"/>
          <ac:picMkLst>
            <pc:docMk/>
            <pc:sldMk cId="814203291" sldId="1532"/>
            <ac:picMk id="9" creationId="{2A463C4C-F0E7-CED1-E7E1-C6F00F92797E}"/>
          </ac:picMkLst>
        </pc:picChg>
        <pc:picChg chg="add mod">
          <ac:chgData name="Das, Gerarda" userId="dec061bf-56a5-47a0-b9f3-f749fe418ae6" providerId="ADAL" clId="{B36F0299-E26A-4858-BCA9-3F8171BE9FD3}" dt="2025-03-11T09:19:43.361" v="1472" actId="1076"/>
          <ac:picMkLst>
            <pc:docMk/>
            <pc:sldMk cId="814203291" sldId="1532"/>
            <ac:picMk id="18" creationId="{DA56E1CA-5885-D5B6-BB9E-9A548FB6936B}"/>
          </ac:picMkLst>
        </pc:picChg>
      </pc:sldChg>
      <pc:sldChg chg="addSp delSp modSp mod ord">
        <pc:chgData name="Das, Gerarda" userId="dec061bf-56a5-47a0-b9f3-f749fe418ae6" providerId="ADAL" clId="{B36F0299-E26A-4858-BCA9-3F8171BE9FD3}" dt="2025-03-11T08:53:56.293" v="1016" actId="1076"/>
        <pc:sldMkLst>
          <pc:docMk/>
          <pc:sldMk cId="3955727733" sldId="1534"/>
        </pc:sldMkLst>
        <pc:picChg chg="del">
          <ac:chgData name="Das, Gerarda" userId="dec061bf-56a5-47a0-b9f3-f749fe418ae6" providerId="ADAL" clId="{B36F0299-E26A-4858-BCA9-3F8171BE9FD3}" dt="2025-03-11T08:52:44.541" v="1010" actId="478"/>
          <ac:picMkLst>
            <pc:docMk/>
            <pc:sldMk cId="3955727733" sldId="1534"/>
            <ac:picMk id="3" creationId="{13E415CC-B4A9-42AE-ADA3-E0A480B53E19}"/>
          </ac:picMkLst>
        </pc:picChg>
        <pc:picChg chg="del">
          <ac:chgData name="Das, Gerarda" userId="dec061bf-56a5-47a0-b9f3-f749fe418ae6" providerId="ADAL" clId="{B36F0299-E26A-4858-BCA9-3F8171BE9FD3}" dt="2025-03-11T08:52:39.345" v="1004" actId="478"/>
          <ac:picMkLst>
            <pc:docMk/>
            <pc:sldMk cId="3955727733" sldId="1534"/>
            <ac:picMk id="5" creationId="{28B13244-0D92-4B05-9513-9A38FEF1CA2A}"/>
          </ac:picMkLst>
        </pc:picChg>
        <pc:picChg chg="add mod">
          <ac:chgData name="Das, Gerarda" userId="dec061bf-56a5-47a0-b9f3-f749fe418ae6" providerId="ADAL" clId="{B36F0299-E26A-4858-BCA9-3F8171BE9FD3}" dt="2025-03-11T08:52:43.307" v="1009" actId="14100"/>
          <ac:picMkLst>
            <pc:docMk/>
            <pc:sldMk cId="3955727733" sldId="1534"/>
            <ac:picMk id="6" creationId="{F17D47C7-02FC-2180-497F-4C5FCEDE02E3}"/>
          </ac:picMkLst>
        </pc:picChg>
        <pc:picChg chg="add mod">
          <ac:chgData name="Das, Gerarda" userId="dec061bf-56a5-47a0-b9f3-f749fe418ae6" providerId="ADAL" clId="{B36F0299-E26A-4858-BCA9-3F8171BE9FD3}" dt="2025-03-11T08:53:56.293" v="1016" actId="1076"/>
          <ac:picMkLst>
            <pc:docMk/>
            <pc:sldMk cId="3955727733" sldId="1534"/>
            <ac:picMk id="9" creationId="{59F12A80-FAAC-BF67-6E61-79E7816E3DB9}"/>
          </ac:picMkLst>
        </pc:picChg>
      </pc:sldChg>
      <pc:sldChg chg="addSp modSp mod">
        <pc:chgData name="Das, Gerarda" userId="dec061bf-56a5-47a0-b9f3-f749fe418ae6" providerId="ADAL" clId="{B36F0299-E26A-4858-BCA9-3F8171BE9FD3}" dt="2025-03-11T09:17:55.804" v="1412" actId="1076"/>
        <pc:sldMkLst>
          <pc:docMk/>
          <pc:sldMk cId="925632469" sldId="1535"/>
        </pc:sldMkLst>
        <pc:spChg chg="mod">
          <ac:chgData name="Das, Gerarda" userId="dec061bf-56a5-47a0-b9f3-f749fe418ae6" providerId="ADAL" clId="{B36F0299-E26A-4858-BCA9-3F8171BE9FD3}" dt="2025-03-11T09:14:20.091" v="1325" actId="115"/>
          <ac:spMkLst>
            <pc:docMk/>
            <pc:sldMk cId="925632469" sldId="1535"/>
            <ac:spMk id="35" creationId="{37104C51-0232-62ED-4C6F-1447D06633EE}"/>
          </ac:spMkLst>
        </pc:spChg>
        <pc:spChg chg="mod">
          <ac:chgData name="Das, Gerarda" userId="dec061bf-56a5-47a0-b9f3-f749fe418ae6" providerId="ADAL" clId="{B36F0299-E26A-4858-BCA9-3F8171BE9FD3}" dt="2025-03-11T09:17:50.892" v="1410" actId="115"/>
          <ac:spMkLst>
            <pc:docMk/>
            <pc:sldMk cId="925632469" sldId="1535"/>
            <ac:spMk id="36" creationId="{D8EF981A-9BA7-0EB1-9B70-F7FBF2F7DF1C}"/>
          </ac:spMkLst>
        </pc:spChg>
        <pc:picChg chg="add mod">
          <ac:chgData name="Das, Gerarda" userId="dec061bf-56a5-47a0-b9f3-f749fe418ae6" providerId="ADAL" clId="{B36F0299-E26A-4858-BCA9-3F8171BE9FD3}" dt="2025-03-11T09:13:53.652" v="1258" actId="1076"/>
          <ac:picMkLst>
            <pc:docMk/>
            <pc:sldMk cId="925632469" sldId="1535"/>
            <ac:picMk id="2" creationId="{A056326D-EE05-F723-22C3-50C8C42C0F18}"/>
          </ac:picMkLst>
        </pc:picChg>
        <pc:picChg chg="add mod">
          <ac:chgData name="Das, Gerarda" userId="dec061bf-56a5-47a0-b9f3-f749fe418ae6" providerId="ADAL" clId="{B36F0299-E26A-4858-BCA9-3F8171BE9FD3}" dt="2025-03-11T09:17:55.804" v="1412" actId="1076"/>
          <ac:picMkLst>
            <pc:docMk/>
            <pc:sldMk cId="925632469" sldId="1535"/>
            <ac:picMk id="9" creationId="{FEFBC7B1-8F83-9D22-C91F-16A6E9486B61}"/>
          </ac:picMkLst>
        </pc:picChg>
      </pc:sldChg>
      <pc:sldChg chg="addSp delSp modSp mod">
        <pc:chgData name="Das, Gerarda" userId="dec061bf-56a5-47a0-b9f3-f749fe418ae6" providerId="ADAL" clId="{B36F0299-E26A-4858-BCA9-3F8171BE9FD3}" dt="2025-03-11T09:13:35.743" v="1255" actId="14100"/>
        <pc:sldMkLst>
          <pc:docMk/>
          <pc:sldMk cId="2038147348" sldId="1536"/>
        </pc:sldMkLst>
        <pc:spChg chg="mod">
          <ac:chgData name="Das, Gerarda" userId="dec061bf-56a5-47a0-b9f3-f749fe418ae6" providerId="ADAL" clId="{B36F0299-E26A-4858-BCA9-3F8171BE9FD3}" dt="2025-03-11T09:13:28.555" v="1253" actId="20577"/>
          <ac:spMkLst>
            <pc:docMk/>
            <pc:sldMk cId="2038147348" sldId="1536"/>
            <ac:spMk id="35" creationId="{37104C51-0232-62ED-4C6F-1447D06633EE}"/>
          </ac:spMkLst>
        </pc:spChg>
        <pc:spChg chg="mod">
          <ac:chgData name="Das, Gerarda" userId="dec061bf-56a5-47a0-b9f3-f749fe418ae6" providerId="ADAL" clId="{B36F0299-E26A-4858-BCA9-3F8171BE9FD3}" dt="2025-03-11T09:13:31.627" v="1254" actId="20577"/>
          <ac:spMkLst>
            <pc:docMk/>
            <pc:sldMk cId="2038147348" sldId="1536"/>
            <ac:spMk id="36" creationId="{D8EF981A-9BA7-0EB1-9B70-F7FBF2F7DF1C}"/>
          </ac:spMkLst>
        </pc:spChg>
        <pc:picChg chg="del">
          <ac:chgData name="Das, Gerarda" userId="dec061bf-56a5-47a0-b9f3-f749fe418ae6" providerId="ADAL" clId="{B36F0299-E26A-4858-BCA9-3F8171BE9FD3}" dt="2025-03-11T09:12:27.855" v="1193" actId="478"/>
          <ac:picMkLst>
            <pc:docMk/>
            <pc:sldMk cId="2038147348" sldId="1536"/>
            <ac:picMk id="2" creationId="{246BE720-F278-FF96-7499-0541636B9674}"/>
          </ac:picMkLst>
        </pc:picChg>
        <pc:picChg chg="del">
          <ac:chgData name="Das, Gerarda" userId="dec061bf-56a5-47a0-b9f3-f749fe418ae6" providerId="ADAL" clId="{B36F0299-E26A-4858-BCA9-3F8171BE9FD3}" dt="2025-03-11T09:12:21.905" v="1189" actId="478"/>
          <ac:picMkLst>
            <pc:docMk/>
            <pc:sldMk cId="2038147348" sldId="1536"/>
            <ac:picMk id="8" creationId="{90AD7820-B892-DC68-0C94-3F908EF08FF5}"/>
          </ac:picMkLst>
        </pc:picChg>
        <pc:picChg chg="add mod">
          <ac:chgData name="Das, Gerarda" userId="dec061bf-56a5-47a0-b9f3-f749fe418ae6" providerId="ADAL" clId="{B36F0299-E26A-4858-BCA9-3F8171BE9FD3}" dt="2025-03-11T09:13:35.743" v="1255" actId="14100"/>
          <ac:picMkLst>
            <pc:docMk/>
            <pc:sldMk cId="2038147348" sldId="1536"/>
            <ac:picMk id="9" creationId="{1F43F923-992A-652A-2EC3-75EF0B73E04D}"/>
          </ac:picMkLst>
        </pc:picChg>
        <pc:picChg chg="add del mod">
          <ac:chgData name="Das, Gerarda" userId="dec061bf-56a5-47a0-b9f3-f749fe418ae6" providerId="ADAL" clId="{B36F0299-E26A-4858-BCA9-3F8171BE9FD3}" dt="2025-03-11T09:12:39.318" v="1195" actId="478"/>
          <ac:picMkLst>
            <pc:docMk/>
            <pc:sldMk cId="2038147348" sldId="1536"/>
            <ac:picMk id="18" creationId="{D12B1CC4-F00D-F320-97CC-856A3A055BD7}"/>
          </ac:picMkLst>
        </pc:picChg>
        <pc:picChg chg="add mod">
          <ac:chgData name="Das, Gerarda" userId="dec061bf-56a5-47a0-b9f3-f749fe418ae6" providerId="ADAL" clId="{B36F0299-E26A-4858-BCA9-3F8171BE9FD3}" dt="2025-03-11T09:12:55.742" v="1199" actId="1076"/>
          <ac:picMkLst>
            <pc:docMk/>
            <pc:sldMk cId="2038147348" sldId="1536"/>
            <ac:picMk id="19" creationId="{3027CA44-B7D9-D942-68D8-33AFADDC6C9F}"/>
          </ac:picMkLst>
        </pc:picChg>
      </pc:sldChg>
      <pc:sldChg chg="addSp delSp modSp mod">
        <pc:chgData name="Das, Gerarda" userId="dec061bf-56a5-47a0-b9f3-f749fe418ae6" providerId="ADAL" clId="{B36F0299-E26A-4858-BCA9-3F8171BE9FD3}" dt="2025-03-11T09:23:22.616" v="1528" actId="20577"/>
        <pc:sldMkLst>
          <pc:docMk/>
          <pc:sldMk cId="2028458857" sldId="1537"/>
        </pc:sldMkLst>
        <pc:spChg chg="mod">
          <ac:chgData name="Das, Gerarda" userId="dec061bf-56a5-47a0-b9f3-f749fe418ae6" providerId="ADAL" clId="{B36F0299-E26A-4858-BCA9-3F8171BE9FD3}" dt="2025-03-11T09:22:25.960" v="1509" actId="1076"/>
          <ac:spMkLst>
            <pc:docMk/>
            <pc:sldMk cId="2028458857" sldId="1537"/>
            <ac:spMk id="11" creationId="{CD78B488-E032-3F3E-C334-FB96F8D71FB2}"/>
          </ac:spMkLst>
        </pc:spChg>
        <pc:spChg chg="mod">
          <ac:chgData name="Das, Gerarda" userId="dec061bf-56a5-47a0-b9f3-f749fe418ae6" providerId="ADAL" clId="{B36F0299-E26A-4858-BCA9-3F8171BE9FD3}" dt="2025-03-11T09:23:22.616" v="1528" actId="20577"/>
          <ac:spMkLst>
            <pc:docMk/>
            <pc:sldMk cId="2028458857" sldId="1537"/>
            <ac:spMk id="15" creationId="{6EA1F8B7-D4BC-D8B0-E6FD-F33ECB45A1DD}"/>
          </ac:spMkLst>
        </pc:spChg>
        <pc:picChg chg="add del">
          <ac:chgData name="Das, Gerarda" userId="dec061bf-56a5-47a0-b9f3-f749fe418ae6" providerId="ADAL" clId="{B36F0299-E26A-4858-BCA9-3F8171BE9FD3}" dt="2025-03-11T09:23:21.242" v="1526" actId="478"/>
          <ac:picMkLst>
            <pc:docMk/>
            <pc:sldMk cId="2028458857" sldId="1537"/>
            <ac:picMk id="22" creationId="{CEC66503-5278-2619-5F1C-5B9227687BC9}"/>
          </ac:picMkLst>
        </pc:picChg>
      </pc:sldChg>
      <pc:sldChg chg="addSp delSp modSp mod">
        <pc:chgData name="Das, Gerarda" userId="dec061bf-56a5-47a0-b9f3-f749fe418ae6" providerId="ADAL" clId="{B36F0299-E26A-4858-BCA9-3F8171BE9FD3}" dt="2025-03-11T09:12:03.458" v="1188" actId="14100"/>
        <pc:sldMkLst>
          <pc:docMk/>
          <pc:sldMk cId="3021527399" sldId="1538"/>
        </pc:sldMkLst>
        <pc:spChg chg="mod">
          <ac:chgData name="Das, Gerarda" userId="dec061bf-56a5-47a0-b9f3-f749fe418ae6" providerId="ADAL" clId="{B36F0299-E26A-4858-BCA9-3F8171BE9FD3}" dt="2025-03-11T09:11:53.317" v="1186" actId="1076"/>
          <ac:spMkLst>
            <pc:docMk/>
            <pc:sldMk cId="3021527399" sldId="1538"/>
            <ac:spMk id="33" creationId="{AC757F5E-B016-F947-4518-7C6B9CC7EE04}"/>
          </ac:spMkLst>
        </pc:spChg>
        <pc:spChg chg="mod">
          <ac:chgData name="Das, Gerarda" userId="dec061bf-56a5-47a0-b9f3-f749fe418ae6" providerId="ADAL" clId="{B36F0299-E26A-4858-BCA9-3F8171BE9FD3}" dt="2025-03-11T09:11:43.293" v="1184" actId="1076"/>
          <ac:spMkLst>
            <pc:docMk/>
            <pc:sldMk cId="3021527399" sldId="1538"/>
            <ac:spMk id="34" creationId="{152372B3-00F5-781C-183E-6F2DDF35091D}"/>
          </ac:spMkLst>
        </pc:spChg>
        <pc:spChg chg="mod">
          <ac:chgData name="Das, Gerarda" userId="dec061bf-56a5-47a0-b9f3-f749fe418ae6" providerId="ADAL" clId="{B36F0299-E26A-4858-BCA9-3F8171BE9FD3}" dt="2025-03-11T09:11:57.354" v="1187" actId="14100"/>
          <ac:spMkLst>
            <pc:docMk/>
            <pc:sldMk cId="3021527399" sldId="1538"/>
            <ac:spMk id="35" creationId="{37104C51-0232-62ED-4C6F-1447D06633EE}"/>
          </ac:spMkLst>
        </pc:spChg>
        <pc:spChg chg="mod">
          <ac:chgData name="Das, Gerarda" userId="dec061bf-56a5-47a0-b9f3-f749fe418ae6" providerId="ADAL" clId="{B36F0299-E26A-4858-BCA9-3F8171BE9FD3}" dt="2025-03-11T09:12:03.458" v="1188" actId="14100"/>
          <ac:spMkLst>
            <pc:docMk/>
            <pc:sldMk cId="3021527399" sldId="1538"/>
            <ac:spMk id="36" creationId="{D8EF981A-9BA7-0EB1-9B70-F7FBF2F7DF1C}"/>
          </ac:spMkLst>
        </pc:spChg>
        <pc:picChg chg="add mod">
          <ac:chgData name="Das, Gerarda" userId="dec061bf-56a5-47a0-b9f3-f749fe418ae6" providerId="ADAL" clId="{B36F0299-E26A-4858-BCA9-3F8171BE9FD3}" dt="2025-03-11T09:05:17.493" v="1043" actId="1076"/>
          <ac:picMkLst>
            <pc:docMk/>
            <pc:sldMk cId="3021527399" sldId="1538"/>
            <ac:picMk id="2" creationId="{B0D4E3A4-6008-79EE-22F0-E03FE5AA2714}"/>
          </ac:picMkLst>
        </pc:picChg>
        <pc:picChg chg="add del mod">
          <ac:chgData name="Das, Gerarda" userId="dec061bf-56a5-47a0-b9f3-f749fe418ae6" providerId="ADAL" clId="{B36F0299-E26A-4858-BCA9-3F8171BE9FD3}" dt="2025-03-11T09:09:18.128" v="1161" actId="478"/>
          <ac:picMkLst>
            <pc:docMk/>
            <pc:sldMk cId="3021527399" sldId="1538"/>
            <ac:picMk id="9" creationId="{97A960FD-1CE1-22A4-4242-A8B000A7DCA0}"/>
          </ac:picMkLst>
        </pc:picChg>
        <pc:picChg chg="add mod modCrop">
          <ac:chgData name="Das, Gerarda" userId="dec061bf-56a5-47a0-b9f3-f749fe418ae6" providerId="ADAL" clId="{B36F0299-E26A-4858-BCA9-3F8171BE9FD3}" dt="2025-03-11T09:09:53.912" v="1168" actId="732"/>
          <ac:picMkLst>
            <pc:docMk/>
            <pc:sldMk cId="3021527399" sldId="1538"/>
            <ac:picMk id="19" creationId="{03FAAF9C-5BE2-F943-3828-823DAED493AA}"/>
          </ac:picMkLst>
        </pc:picChg>
        <pc:cxnChg chg="mod">
          <ac:chgData name="Das, Gerarda" userId="dec061bf-56a5-47a0-b9f3-f749fe418ae6" providerId="ADAL" clId="{B36F0299-E26A-4858-BCA9-3F8171BE9FD3}" dt="2025-03-11T09:10:25.231" v="1170" actId="1036"/>
          <ac:cxnSpMkLst>
            <pc:docMk/>
            <pc:sldMk cId="3021527399" sldId="1538"/>
            <ac:cxnSpMk id="11" creationId="{43E1EF99-1825-D9B6-CE28-54505AE2D0DE}"/>
          </ac:cxnSpMkLst>
        </pc:cxnChg>
        <pc:cxnChg chg="mod">
          <ac:chgData name="Das, Gerarda" userId="dec061bf-56a5-47a0-b9f3-f749fe418ae6" providerId="ADAL" clId="{B36F0299-E26A-4858-BCA9-3F8171BE9FD3}" dt="2025-03-11T09:11:10.967" v="1175" actId="1036"/>
          <ac:cxnSpMkLst>
            <pc:docMk/>
            <pc:sldMk cId="3021527399" sldId="1538"/>
            <ac:cxnSpMk id="12" creationId="{644A4299-3A63-6813-A679-FB8DB7D5FD7A}"/>
          </ac:cxnSpMkLst>
        </pc:cxnChg>
        <pc:cxnChg chg="mod">
          <ac:chgData name="Das, Gerarda" userId="dec061bf-56a5-47a0-b9f3-f749fe418ae6" providerId="ADAL" clId="{B36F0299-E26A-4858-BCA9-3F8171BE9FD3}" dt="2025-03-11T09:10:25.231" v="1170" actId="1036"/>
          <ac:cxnSpMkLst>
            <pc:docMk/>
            <pc:sldMk cId="3021527399" sldId="1538"/>
            <ac:cxnSpMk id="13" creationId="{79D0A0B5-43EC-915C-1E3A-AA9CA21994B4}"/>
          </ac:cxnSpMkLst>
        </pc:cxnChg>
        <pc:cxnChg chg="mod">
          <ac:chgData name="Das, Gerarda" userId="dec061bf-56a5-47a0-b9f3-f749fe418ae6" providerId="ADAL" clId="{B36F0299-E26A-4858-BCA9-3F8171BE9FD3}" dt="2025-03-11T09:11:10.967" v="1175" actId="1036"/>
          <ac:cxnSpMkLst>
            <pc:docMk/>
            <pc:sldMk cId="3021527399" sldId="1538"/>
            <ac:cxnSpMk id="14" creationId="{D4DC5350-E385-459A-7DF3-9A72313F2A3E}"/>
          </ac:cxnSpMkLst>
        </pc:cxnChg>
      </pc:sldChg>
      <pc:sldChg chg="del">
        <pc:chgData name="Das, Gerarda" userId="dec061bf-56a5-47a0-b9f3-f749fe418ae6" providerId="ADAL" clId="{B36F0299-E26A-4858-BCA9-3F8171BE9FD3}" dt="2025-03-11T09:25:24.009" v="1542" actId="47"/>
        <pc:sldMkLst>
          <pc:docMk/>
          <pc:sldMk cId="2426669276" sldId="1540"/>
        </pc:sldMkLst>
      </pc:sldChg>
    </pc:docChg>
  </pc:docChgLst>
  <pc:docChgLst>
    <pc:chgData name="Vrielink, Francis" userId="3d258d00-cfd8-41c5-9f04-1a5a39faef2f" providerId="ADAL" clId="{45C4EC1F-E836-4C94-A705-735D4F2AEB77}"/>
    <pc:docChg chg="modSld">
      <pc:chgData name="Vrielink, Francis" userId="3d258d00-cfd8-41c5-9f04-1a5a39faef2f" providerId="ADAL" clId="{45C4EC1F-E836-4C94-A705-735D4F2AEB77}" dt="2025-03-03T12:13:48.695" v="4" actId="20577"/>
      <pc:docMkLst>
        <pc:docMk/>
      </pc:docMkLst>
      <pc:sldChg chg="modSp mod">
        <pc:chgData name="Vrielink, Francis" userId="3d258d00-cfd8-41c5-9f04-1a5a39faef2f" providerId="ADAL" clId="{45C4EC1F-E836-4C94-A705-735D4F2AEB77}" dt="2025-03-03T12:13:48.695" v="4" actId="20577"/>
        <pc:sldMkLst>
          <pc:docMk/>
          <pc:sldMk cId="323006580" sldId="548"/>
        </pc:sldMkLst>
        <pc:spChg chg="mod">
          <ac:chgData name="Vrielink, Francis" userId="3d258d00-cfd8-41c5-9f04-1a5a39faef2f" providerId="ADAL" clId="{45C4EC1F-E836-4C94-A705-735D4F2AEB77}" dt="2025-03-03T12:13:48.695" v="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822F8AF2-B16B-4CE5-A4F9-042E27DC2293}"/>
    <pc:docChg chg="undo custSel addSld delSld modSld sldOrd modSection">
      <pc:chgData name="Routledge, Mandy" userId="bacdedf5-8e30-494b-ad8b-f27fa30c4f8d" providerId="ADAL" clId="{822F8AF2-B16B-4CE5-A4F9-042E27DC2293}" dt="2025-03-11T09:26:36.062" v="1501" actId="14100"/>
      <pc:docMkLst>
        <pc:docMk/>
      </pc:docMkLst>
      <pc:sldChg chg="add del">
        <pc:chgData name="Routledge, Mandy" userId="bacdedf5-8e30-494b-ad8b-f27fa30c4f8d" providerId="ADAL" clId="{822F8AF2-B16B-4CE5-A4F9-042E27DC2293}" dt="2025-03-10T17:58:47.341" v="442" actId="47"/>
        <pc:sldMkLst>
          <pc:docMk/>
          <pc:sldMk cId="155461494" sldId="263"/>
        </pc:sldMkLst>
      </pc:sldChg>
      <pc:sldChg chg="add del">
        <pc:chgData name="Routledge, Mandy" userId="bacdedf5-8e30-494b-ad8b-f27fa30c4f8d" providerId="ADAL" clId="{822F8AF2-B16B-4CE5-A4F9-042E27DC2293}" dt="2025-03-10T17:53:37.348" v="215" actId="47"/>
        <pc:sldMkLst>
          <pc:docMk/>
          <pc:sldMk cId="3200076026" sldId="914"/>
        </pc:sldMkLst>
      </pc:sldChg>
      <pc:sldChg chg="addSp delSp modSp mod">
        <pc:chgData name="Routledge, Mandy" userId="bacdedf5-8e30-494b-ad8b-f27fa30c4f8d" providerId="ADAL" clId="{822F8AF2-B16B-4CE5-A4F9-042E27DC2293}" dt="2025-03-10T19:08:28.259" v="945" actId="478"/>
        <pc:sldMkLst>
          <pc:docMk/>
          <pc:sldMk cId="1671649065" sldId="934"/>
        </pc:sldMkLst>
        <pc:spChg chg="add del mod">
          <ac:chgData name="Routledge, Mandy" userId="bacdedf5-8e30-494b-ad8b-f27fa30c4f8d" providerId="ADAL" clId="{822F8AF2-B16B-4CE5-A4F9-042E27DC2293}" dt="2025-03-10T19:08:28.259" v="945" actId="478"/>
          <ac:spMkLst>
            <pc:docMk/>
            <pc:sldMk cId="1671649065" sldId="934"/>
            <ac:spMk id="5" creationId="{620CB3F3-30A7-9E8B-4002-B8AAD83BB72A}"/>
          </ac:spMkLst>
        </pc:spChg>
        <pc:picChg chg="add del mod">
          <ac:chgData name="Routledge, Mandy" userId="bacdedf5-8e30-494b-ad8b-f27fa30c4f8d" providerId="ADAL" clId="{822F8AF2-B16B-4CE5-A4F9-042E27DC2293}" dt="2025-03-10T17:53:39.435" v="216" actId="478"/>
          <ac:picMkLst>
            <pc:docMk/>
            <pc:sldMk cId="1671649065" sldId="934"/>
            <ac:picMk id="4" creationId="{6B8DAF79-000D-EFC5-4D12-543A5DE2B5D1}"/>
          </ac:picMkLst>
        </pc:picChg>
      </pc:sldChg>
      <pc:sldChg chg="addSp delSp modSp add mod">
        <pc:chgData name="Routledge, Mandy" userId="bacdedf5-8e30-494b-ad8b-f27fa30c4f8d" providerId="ADAL" clId="{822F8AF2-B16B-4CE5-A4F9-042E27DC2293}" dt="2025-03-10T17:55:20.640" v="229"/>
        <pc:sldMkLst>
          <pc:docMk/>
          <pc:sldMk cId="451292063" sldId="1243"/>
        </pc:sldMkLst>
        <pc:spChg chg="add mod">
          <ac:chgData name="Routledge, Mandy" userId="bacdedf5-8e30-494b-ad8b-f27fa30c4f8d" providerId="ADAL" clId="{822F8AF2-B16B-4CE5-A4F9-042E27DC2293}" dt="2025-03-10T17:55:20.640" v="229"/>
          <ac:spMkLst>
            <pc:docMk/>
            <pc:sldMk cId="451292063" sldId="1243"/>
            <ac:spMk id="2" creationId="{00000000-0000-0000-0000-000000000000}"/>
          </ac:spMkLst>
        </pc:spChg>
        <pc:spChg chg="del">
          <ac:chgData name="Routledge, Mandy" userId="bacdedf5-8e30-494b-ad8b-f27fa30c4f8d" providerId="ADAL" clId="{822F8AF2-B16B-4CE5-A4F9-042E27DC2293}" dt="2025-03-10T17:55:20.103" v="228" actId="478"/>
          <ac:spMkLst>
            <pc:docMk/>
            <pc:sldMk cId="451292063" sldId="1243"/>
            <ac:spMk id="6" creationId="{00000000-0000-0000-0000-000000000000}"/>
          </ac:spMkLst>
        </pc:spChg>
      </pc:sldChg>
      <pc:sldChg chg="add del">
        <pc:chgData name="Routledge, Mandy" userId="bacdedf5-8e30-494b-ad8b-f27fa30c4f8d" providerId="ADAL" clId="{822F8AF2-B16B-4CE5-A4F9-042E27DC2293}" dt="2025-03-10T18:10:21.048" v="731" actId="47"/>
        <pc:sldMkLst>
          <pc:docMk/>
          <pc:sldMk cId="3955866063" sldId="1428"/>
        </pc:sldMkLst>
      </pc:sldChg>
      <pc:sldChg chg="modSp mod modNotes modNotesTx">
        <pc:chgData name="Routledge, Mandy" userId="bacdedf5-8e30-494b-ad8b-f27fa30c4f8d" providerId="ADAL" clId="{822F8AF2-B16B-4CE5-A4F9-042E27DC2293}" dt="2025-03-11T09:11:18.811" v="1367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822F8AF2-B16B-4CE5-A4F9-042E27DC2293}" dt="2025-03-11T09:11:18.811" v="1367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 del">
        <pc:chgData name="Routledge, Mandy" userId="bacdedf5-8e30-494b-ad8b-f27fa30c4f8d" providerId="ADAL" clId="{822F8AF2-B16B-4CE5-A4F9-042E27DC2293}" dt="2025-03-10T18:08:58.738" v="675" actId="47"/>
        <pc:sldMkLst>
          <pc:docMk/>
          <pc:sldMk cId="2663813030" sldId="1456"/>
        </pc:sldMkLst>
      </pc:sldChg>
      <pc:sldChg chg="addSp modSp add del">
        <pc:chgData name="Routledge, Mandy" userId="bacdedf5-8e30-494b-ad8b-f27fa30c4f8d" providerId="ADAL" clId="{822F8AF2-B16B-4CE5-A4F9-042E27DC2293}" dt="2025-03-10T18:01:30.882" v="510" actId="47"/>
        <pc:sldMkLst>
          <pc:docMk/>
          <pc:sldMk cId="355483066" sldId="1458"/>
        </pc:sldMkLst>
        <pc:picChg chg="add mod">
          <ac:chgData name="Routledge, Mandy" userId="bacdedf5-8e30-494b-ad8b-f27fa30c4f8d" providerId="ADAL" clId="{822F8AF2-B16B-4CE5-A4F9-042E27DC2293}" dt="2025-03-10T18:01:11.635" v="505"/>
          <ac:picMkLst>
            <pc:docMk/>
            <pc:sldMk cId="355483066" sldId="1458"/>
            <ac:picMk id="2" creationId="{6930BDB8-0DEB-38FD-4DE5-52147B27EF8C}"/>
          </ac:picMkLst>
        </pc:picChg>
      </pc:sldChg>
      <pc:sldChg chg="addSp modSp mod">
        <pc:chgData name="Routledge, Mandy" userId="bacdedf5-8e30-494b-ad8b-f27fa30c4f8d" providerId="ADAL" clId="{822F8AF2-B16B-4CE5-A4F9-042E27DC2293}" dt="2025-03-10T17:54:26.275" v="224" actId="1076"/>
        <pc:sldMkLst>
          <pc:docMk/>
          <pc:sldMk cId="3852907103" sldId="1460"/>
        </pc:sldMkLst>
        <pc:spChg chg="mod">
          <ac:chgData name="Routledge, Mandy" userId="bacdedf5-8e30-494b-ad8b-f27fa30c4f8d" providerId="ADAL" clId="{822F8AF2-B16B-4CE5-A4F9-042E27DC2293}" dt="2025-03-10T17:46:13.342" v="11" actId="20577"/>
          <ac:spMkLst>
            <pc:docMk/>
            <pc:sldMk cId="3852907103" sldId="1460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822F8AF2-B16B-4CE5-A4F9-042E27DC2293}" dt="2025-03-10T17:54:18.153" v="217" actId="1076"/>
          <ac:picMkLst>
            <pc:docMk/>
            <pc:sldMk cId="3852907103" sldId="1460"/>
            <ac:picMk id="2" creationId="{9A7E37A1-4BFB-8557-1ACB-FF4780C5EEEA}"/>
          </ac:picMkLst>
        </pc:picChg>
        <pc:picChg chg="add mod">
          <ac:chgData name="Routledge, Mandy" userId="bacdedf5-8e30-494b-ad8b-f27fa30c4f8d" providerId="ADAL" clId="{822F8AF2-B16B-4CE5-A4F9-042E27DC2293}" dt="2025-03-10T17:54:26.275" v="224" actId="1076"/>
          <ac:picMkLst>
            <pc:docMk/>
            <pc:sldMk cId="3852907103" sldId="1460"/>
            <ac:picMk id="3" creationId="{C5FC679C-9B3C-45CC-0598-CA874AB55BF9}"/>
          </ac:picMkLst>
        </pc:picChg>
      </pc:sldChg>
      <pc:sldChg chg="delSp modSp del mod">
        <pc:chgData name="Routledge, Mandy" userId="bacdedf5-8e30-494b-ad8b-f27fa30c4f8d" providerId="ADAL" clId="{822F8AF2-B16B-4CE5-A4F9-042E27DC2293}" dt="2025-03-10T17:55:22.426" v="230" actId="47"/>
        <pc:sldMkLst>
          <pc:docMk/>
          <pc:sldMk cId="4207872812" sldId="1475"/>
        </pc:sldMkLst>
        <pc:spChg chg="del mod">
          <ac:chgData name="Routledge, Mandy" userId="bacdedf5-8e30-494b-ad8b-f27fa30c4f8d" providerId="ADAL" clId="{822F8AF2-B16B-4CE5-A4F9-042E27DC2293}" dt="2025-03-10T17:55:15.969" v="227" actId="21"/>
          <ac:spMkLst>
            <pc:docMk/>
            <pc:sldMk cId="4207872812" sldId="1475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822F8AF2-B16B-4CE5-A4F9-042E27DC2293}" dt="2025-03-10T17:46:25.914" v="46" actId="20577"/>
        <pc:sldMkLst>
          <pc:docMk/>
          <pc:sldMk cId="2452007587" sldId="1476"/>
        </pc:sldMkLst>
        <pc:spChg chg="mod">
          <ac:chgData name="Routledge, Mandy" userId="bacdedf5-8e30-494b-ad8b-f27fa30c4f8d" providerId="ADAL" clId="{822F8AF2-B16B-4CE5-A4F9-042E27DC2293}" dt="2025-03-10T17:46:25.914" v="46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822F8AF2-B16B-4CE5-A4F9-042E27DC2293}" dt="2025-03-10T17:56:59.637" v="314"/>
        <pc:sldMkLst>
          <pc:docMk/>
          <pc:sldMk cId="2709048002" sldId="1477"/>
        </pc:sldMkLst>
        <pc:spChg chg="mod">
          <ac:chgData name="Routledge, Mandy" userId="bacdedf5-8e30-494b-ad8b-f27fa30c4f8d" providerId="ADAL" clId="{822F8AF2-B16B-4CE5-A4F9-042E27DC2293}" dt="2025-03-10T17:46:31.900" v="57" actId="20577"/>
          <ac:spMkLst>
            <pc:docMk/>
            <pc:sldMk cId="2709048002" sldId="1477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822F8AF2-B16B-4CE5-A4F9-042E27DC2293}" dt="2025-03-10T17:56:59.637" v="314"/>
          <ac:picMkLst>
            <pc:docMk/>
            <pc:sldMk cId="2709048002" sldId="1477"/>
            <ac:picMk id="2" creationId="{EB32F635-83BF-93F4-957A-D62C5D584B89}"/>
          </ac:picMkLst>
        </pc:picChg>
      </pc:sldChg>
      <pc:sldChg chg="delSp modSp del mod">
        <pc:chgData name="Routledge, Mandy" userId="bacdedf5-8e30-494b-ad8b-f27fa30c4f8d" providerId="ADAL" clId="{822F8AF2-B16B-4CE5-A4F9-042E27DC2293}" dt="2025-03-10T17:57:19.123" v="319" actId="47"/>
        <pc:sldMkLst>
          <pc:docMk/>
          <pc:sldMk cId="4074911733" sldId="1478"/>
        </pc:sldMkLst>
        <pc:spChg chg="del mod">
          <ac:chgData name="Routledge, Mandy" userId="bacdedf5-8e30-494b-ad8b-f27fa30c4f8d" providerId="ADAL" clId="{822F8AF2-B16B-4CE5-A4F9-042E27DC2293}" dt="2025-03-10T17:57:12.795" v="316" actId="21"/>
          <ac:spMkLst>
            <pc:docMk/>
            <pc:sldMk cId="4074911733" sldId="1478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822F8AF2-B16B-4CE5-A4F9-042E27DC2293}" dt="2025-03-10T18:00:06.693" v="449"/>
        <pc:sldMkLst>
          <pc:docMk/>
          <pc:sldMk cId="4210467006" sldId="1479"/>
        </pc:sldMkLst>
        <pc:spChg chg="mod">
          <ac:chgData name="Routledge, Mandy" userId="bacdedf5-8e30-494b-ad8b-f27fa30c4f8d" providerId="ADAL" clId="{822F8AF2-B16B-4CE5-A4F9-042E27DC2293}" dt="2025-03-10T17:46:49.765" v="78" actId="20577"/>
          <ac:spMkLst>
            <pc:docMk/>
            <pc:sldMk cId="4210467006" sldId="1479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822F8AF2-B16B-4CE5-A4F9-042E27DC2293}" dt="2025-03-10T18:00:06.693" v="449"/>
          <ac:picMkLst>
            <pc:docMk/>
            <pc:sldMk cId="4210467006" sldId="1479"/>
            <ac:picMk id="2" creationId="{DF3C5AF6-9ABC-09D8-FD8D-7729BD8C866B}"/>
          </ac:picMkLst>
        </pc:picChg>
      </pc:sldChg>
      <pc:sldChg chg="modSp mod">
        <pc:chgData name="Routledge, Mandy" userId="bacdedf5-8e30-494b-ad8b-f27fa30c4f8d" providerId="ADAL" clId="{822F8AF2-B16B-4CE5-A4F9-042E27DC2293}" dt="2025-03-10T17:46:59.002" v="93" actId="20577"/>
        <pc:sldMkLst>
          <pc:docMk/>
          <pc:sldMk cId="1487044012" sldId="1480"/>
        </pc:sldMkLst>
        <pc:spChg chg="mod">
          <ac:chgData name="Routledge, Mandy" userId="bacdedf5-8e30-494b-ad8b-f27fa30c4f8d" providerId="ADAL" clId="{822F8AF2-B16B-4CE5-A4F9-042E27DC2293}" dt="2025-03-10T17:46:59.002" v="93" actId="20577"/>
          <ac:spMkLst>
            <pc:docMk/>
            <pc:sldMk cId="1487044012" sldId="1480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822F8AF2-B16B-4CE5-A4F9-042E27DC2293}" dt="2025-03-10T18:04:52.086" v="578"/>
        <pc:sldMkLst>
          <pc:docMk/>
          <pc:sldMk cId="3779434736" sldId="1481"/>
        </pc:sldMkLst>
        <pc:spChg chg="mod">
          <ac:chgData name="Routledge, Mandy" userId="bacdedf5-8e30-494b-ad8b-f27fa30c4f8d" providerId="ADAL" clId="{822F8AF2-B16B-4CE5-A4F9-042E27DC2293}" dt="2025-03-10T17:47:05.694" v="104" actId="20577"/>
          <ac:spMkLst>
            <pc:docMk/>
            <pc:sldMk cId="3779434736" sldId="1481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822F8AF2-B16B-4CE5-A4F9-042E27DC2293}" dt="2025-03-10T18:04:52.086" v="578"/>
          <ac:picMkLst>
            <pc:docMk/>
            <pc:sldMk cId="3779434736" sldId="1481"/>
            <ac:picMk id="2" creationId="{51CC5D55-EAFA-B3B9-F8C1-8CA566D711B9}"/>
          </ac:picMkLst>
        </pc:picChg>
      </pc:sldChg>
      <pc:sldChg chg="addSp modSp mod">
        <pc:chgData name="Routledge, Mandy" userId="bacdedf5-8e30-494b-ad8b-f27fa30c4f8d" providerId="ADAL" clId="{822F8AF2-B16B-4CE5-A4F9-042E27DC2293}" dt="2025-03-10T18:09:29.314" v="676"/>
        <pc:sldMkLst>
          <pc:docMk/>
          <pc:sldMk cId="1201727269" sldId="1482"/>
        </pc:sldMkLst>
        <pc:spChg chg="mod">
          <ac:chgData name="Routledge, Mandy" userId="bacdedf5-8e30-494b-ad8b-f27fa30c4f8d" providerId="ADAL" clId="{822F8AF2-B16B-4CE5-A4F9-042E27DC2293}" dt="2025-03-10T17:47:10.184" v="112" actId="20577"/>
          <ac:spMkLst>
            <pc:docMk/>
            <pc:sldMk cId="1201727269" sldId="1482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822F8AF2-B16B-4CE5-A4F9-042E27DC2293}" dt="2025-03-10T18:09:29.314" v="676"/>
          <ac:picMkLst>
            <pc:docMk/>
            <pc:sldMk cId="1201727269" sldId="1482"/>
            <ac:picMk id="2" creationId="{F6B14EC0-CDE5-D8EF-2220-298A09CE271A}"/>
          </ac:picMkLst>
        </pc:picChg>
      </pc:sldChg>
      <pc:sldChg chg="addSp modSp mod">
        <pc:chgData name="Routledge, Mandy" userId="bacdedf5-8e30-494b-ad8b-f27fa30c4f8d" providerId="ADAL" clId="{822F8AF2-B16B-4CE5-A4F9-042E27DC2293}" dt="2025-03-10T19:08:21.496" v="943" actId="14100"/>
        <pc:sldMkLst>
          <pc:docMk/>
          <pc:sldMk cId="2904738428" sldId="1483"/>
        </pc:sldMkLst>
        <pc:spChg chg="mod">
          <ac:chgData name="Routledge, Mandy" userId="bacdedf5-8e30-494b-ad8b-f27fa30c4f8d" providerId="ADAL" clId="{822F8AF2-B16B-4CE5-A4F9-042E27DC2293}" dt="2025-03-10T17:47:16.001" v="125" actId="20577"/>
          <ac:spMkLst>
            <pc:docMk/>
            <pc:sldMk cId="2904738428" sldId="1483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822F8AF2-B16B-4CE5-A4F9-042E27DC2293}" dt="2025-03-10T19:08:21.496" v="943" actId="14100"/>
          <ac:picMkLst>
            <pc:docMk/>
            <pc:sldMk cId="2904738428" sldId="1483"/>
            <ac:picMk id="2" creationId="{42FC102B-954C-9E80-2B41-FDFB8300732E}"/>
          </ac:picMkLst>
        </pc:picChg>
      </pc:sldChg>
      <pc:sldChg chg="addSp delSp modSp add mod">
        <pc:chgData name="Routledge, Mandy" userId="bacdedf5-8e30-494b-ad8b-f27fa30c4f8d" providerId="ADAL" clId="{822F8AF2-B16B-4CE5-A4F9-042E27DC2293}" dt="2025-03-11T09:24:42.908" v="1478" actId="20577"/>
        <pc:sldMkLst>
          <pc:docMk/>
          <pc:sldMk cId="303788872" sldId="1491"/>
        </pc:sldMkLst>
        <pc:spChg chg="add mod">
          <ac:chgData name="Routledge, Mandy" userId="bacdedf5-8e30-494b-ad8b-f27fa30c4f8d" providerId="ADAL" clId="{822F8AF2-B16B-4CE5-A4F9-042E27DC2293}" dt="2025-03-11T09:23:55.606" v="1471" actId="1076"/>
          <ac:spMkLst>
            <pc:docMk/>
            <pc:sldMk cId="303788872" sldId="1491"/>
            <ac:spMk id="4" creationId="{DE16D112-9D10-DED9-8036-8EE5A4FB7A6F}"/>
          </ac:spMkLst>
        </pc:spChg>
        <pc:spChg chg="mod">
          <ac:chgData name="Routledge, Mandy" userId="bacdedf5-8e30-494b-ad8b-f27fa30c4f8d" providerId="ADAL" clId="{822F8AF2-B16B-4CE5-A4F9-042E27DC2293}" dt="2025-03-11T09:24:42.908" v="1478" actId="20577"/>
          <ac:spMkLst>
            <pc:docMk/>
            <pc:sldMk cId="303788872" sldId="1491"/>
            <ac:spMk id="10" creationId="{53A896E9-F098-44DA-A15A-0BB6C51751F4}"/>
          </ac:spMkLst>
        </pc:spChg>
        <pc:picChg chg="add mod">
          <ac:chgData name="Routledge, Mandy" userId="bacdedf5-8e30-494b-ad8b-f27fa30c4f8d" providerId="ADAL" clId="{822F8AF2-B16B-4CE5-A4F9-042E27DC2293}" dt="2025-03-11T09:23:53.084" v="1470" actId="14100"/>
          <ac:picMkLst>
            <pc:docMk/>
            <pc:sldMk cId="303788872" sldId="1491"/>
            <ac:picMk id="2" creationId="{B43F73DE-94B9-635B-9F85-9FEBDA97D224}"/>
          </ac:picMkLst>
        </pc:picChg>
        <pc:picChg chg="del">
          <ac:chgData name="Routledge, Mandy" userId="bacdedf5-8e30-494b-ad8b-f27fa30c4f8d" providerId="ADAL" clId="{822F8AF2-B16B-4CE5-A4F9-042E27DC2293}" dt="2025-03-11T09:23:34.483" v="1465" actId="478"/>
          <ac:picMkLst>
            <pc:docMk/>
            <pc:sldMk cId="303788872" sldId="1491"/>
            <ac:picMk id="3" creationId="{1F312495-E226-490C-9B2F-DF020432BBE5}"/>
          </ac:picMkLst>
        </pc:picChg>
        <pc:picChg chg="add mod">
          <ac:chgData name="Routledge, Mandy" userId="bacdedf5-8e30-494b-ad8b-f27fa30c4f8d" providerId="ADAL" clId="{822F8AF2-B16B-4CE5-A4F9-042E27DC2293}" dt="2025-03-11T09:24:01.900" v="1473" actId="1076"/>
          <ac:picMkLst>
            <pc:docMk/>
            <pc:sldMk cId="303788872" sldId="1491"/>
            <ac:picMk id="5" creationId="{DDBA2346-B47F-9184-5B5C-A6FDCF900F97}"/>
          </ac:picMkLst>
        </pc:picChg>
      </pc:sldChg>
      <pc:sldChg chg="addSp modSp mod ord">
        <pc:chgData name="Routledge, Mandy" userId="bacdedf5-8e30-494b-ad8b-f27fa30c4f8d" providerId="ADAL" clId="{822F8AF2-B16B-4CE5-A4F9-042E27DC2293}" dt="2025-03-10T19:03:04.712" v="868" actId="20577"/>
        <pc:sldMkLst>
          <pc:docMk/>
          <pc:sldMk cId="2967928418" sldId="1511"/>
        </pc:sldMkLst>
        <pc:spChg chg="mod">
          <ac:chgData name="Routledge, Mandy" userId="bacdedf5-8e30-494b-ad8b-f27fa30c4f8d" providerId="ADAL" clId="{822F8AF2-B16B-4CE5-A4F9-042E27DC2293}" dt="2025-03-10T17:55:31.610" v="242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822F8AF2-B16B-4CE5-A4F9-042E27DC2293}" dt="2025-03-10T17:55:34.343" v="251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822F8AF2-B16B-4CE5-A4F9-042E27DC2293}" dt="2025-03-10T19:03:04.712" v="868" actId="20577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822F8AF2-B16B-4CE5-A4F9-042E27DC2293}" dt="2025-03-10T17:56:12.470" v="310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822F8AF2-B16B-4CE5-A4F9-042E27DC2293}" dt="2025-03-10T17:55:51.233" v="307"/>
          <ac:picMkLst>
            <pc:docMk/>
            <pc:sldMk cId="2967928418" sldId="1511"/>
            <ac:picMk id="2" creationId="{286187C6-BDC8-CED1-5CAC-3C6EF41279C4}"/>
          </ac:picMkLst>
        </pc:picChg>
        <pc:picChg chg="add mod">
          <ac:chgData name="Routledge, Mandy" userId="bacdedf5-8e30-494b-ad8b-f27fa30c4f8d" providerId="ADAL" clId="{822F8AF2-B16B-4CE5-A4F9-042E27DC2293}" dt="2025-03-10T17:55:54.260" v="308"/>
          <ac:picMkLst>
            <pc:docMk/>
            <pc:sldMk cId="2967928418" sldId="1511"/>
            <ac:picMk id="8" creationId="{541B07F1-FAA4-A450-E0C8-BBDC9682DCBA}"/>
          </ac:picMkLst>
        </pc:picChg>
        <pc:picChg chg="add mod">
          <ac:chgData name="Routledge, Mandy" userId="bacdedf5-8e30-494b-ad8b-f27fa30c4f8d" providerId="ADAL" clId="{822F8AF2-B16B-4CE5-A4F9-042E27DC2293}" dt="2025-03-10T17:56:01.011" v="309"/>
          <ac:picMkLst>
            <pc:docMk/>
            <pc:sldMk cId="2967928418" sldId="1511"/>
            <ac:picMk id="9" creationId="{E0C942C1-4DFB-91F4-3362-B4C0595EDCC4}"/>
          </ac:picMkLst>
        </pc:picChg>
      </pc:sldChg>
      <pc:sldChg chg="addSp delSp modSp mod ord">
        <pc:chgData name="Routledge, Mandy" userId="bacdedf5-8e30-494b-ad8b-f27fa30c4f8d" providerId="ADAL" clId="{822F8AF2-B16B-4CE5-A4F9-042E27DC2293}" dt="2025-03-11T09:23:10.203" v="1463" actId="14100"/>
        <pc:sldMkLst>
          <pc:docMk/>
          <pc:sldMk cId="1594331871" sldId="1512"/>
        </pc:sldMkLst>
        <pc:spChg chg="mod">
          <ac:chgData name="Routledge, Mandy" userId="bacdedf5-8e30-494b-ad8b-f27fa30c4f8d" providerId="ADAL" clId="{822F8AF2-B16B-4CE5-A4F9-042E27DC2293}" dt="2025-03-10T17:50:44.020" v="142" actId="20577"/>
          <ac:spMkLst>
            <pc:docMk/>
            <pc:sldMk cId="1594331871" sldId="1512"/>
            <ac:spMk id="11" creationId="{CD78B488-E032-3F3E-C334-FB96F8D71FB2}"/>
          </ac:spMkLst>
        </pc:spChg>
        <pc:spChg chg="mod">
          <ac:chgData name="Routledge, Mandy" userId="bacdedf5-8e30-494b-ad8b-f27fa30c4f8d" providerId="ADAL" clId="{822F8AF2-B16B-4CE5-A4F9-042E27DC2293}" dt="2025-03-10T17:53:27.757" v="214" actId="1076"/>
          <ac:spMkLst>
            <pc:docMk/>
            <pc:sldMk cId="1594331871" sldId="1512"/>
            <ac:spMk id="12" creationId="{E2476A93-B8D4-4E44-87FD-AFF601B2337C}"/>
          </ac:spMkLst>
        </pc:spChg>
        <pc:spChg chg="mod">
          <ac:chgData name="Routledge, Mandy" userId="bacdedf5-8e30-494b-ad8b-f27fa30c4f8d" providerId="ADAL" clId="{822F8AF2-B16B-4CE5-A4F9-042E27DC2293}" dt="2025-03-10T17:52:42.051" v="182" actId="948"/>
          <ac:spMkLst>
            <pc:docMk/>
            <pc:sldMk cId="1594331871" sldId="1512"/>
            <ac:spMk id="13" creationId="{4985FF45-EE56-11C3-E0CC-6BBB359031C0}"/>
          </ac:spMkLst>
        </pc:spChg>
        <pc:spChg chg="mod">
          <ac:chgData name="Routledge, Mandy" userId="bacdedf5-8e30-494b-ad8b-f27fa30c4f8d" providerId="ADAL" clId="{822F8AF2-B16B-4CE5-A4F9-042E27DC2293}" dt="2025-03-10T17:52:28.570" v="164" actId="14100"/>
          <ac:spMkLst>
            <pc:docMk/>
            <pc:sldMk cId="1594331871" sldId="1512"/>
            <ac:spMk id="14" creationId="{B7594A3B-3117-84CE-C300-FB96E5ED269D}"/>
          </ac:spMkLst>
        </pc:spChg>
        <pc:spChg chg="mod">
          <ac:chgData name="Routledge, Mandy" userId="bacdedf5-8e30-494b-ad8b-f27fa30c4f8d" providerId="ADAL" clId="{822F8AF2-B16B-4CE5-A4F9-042E27DC2293}" dt="2025-03-10T17:52:24.746" v="163" actId="948"/>
          <ac:spMkLst>
            <pc:docMk/>
            <pc:sldMk cId="1594331871" sldId="1512"/>
            <ac:spMk id="15" creationId="{6EA1F8B7-D4BC-D8B0-E6FD-F33ECB45A1DD}"/>
          </ac:spMkLst>
        </pc:spChg>
        <pc:spChg chg="mod">
          <ac:chgData name="Routledge, Mandy" userId="bacdedf5-8e30-494b-ad8b-f27fa30c4f8d" providerId="ADAL" clId="{822F8AF2-B16B-4CE5-A4F9-042E27DC2293}" dt="2025-03-10T19:03:27.701" v="869"/>
          <ac:spMkLst>
            <pc:docMk/>
            <pc:sldMk cId="1594331871" sldId="1512"/>
            <ac:spMk id="17" creationId="{AB86235B-CBC0-F9DB-29F4-F23367831B1B}"/>
          </ac:spMkLst>
        </pc:spChg>
        <pc:spChg chg="mod">
          <ac:chgData name="Routledge, Mandy" userId="bacdedf5-8e30-494b-ad8b-f27fa30c4f8d" providerId="ADAL" clId="{822F8AF2-B16B-4CE5-A4F9-042E27DC2293}" dt="2025-03-10T17:52:46.560" v="183" actId="14100"/>
          <ac:spMkLst>
            <pc:docMk/>
            <pc:sldMk cId="1594331871" sldId="1512"/>
            <ac:spMk id="18" creationId="{85D7DD60-F4AA-AD34-A265-146B167D02FE}"/>
          </ac:spMkLst>
        </pc:spChg>
        <pc:spChg chg="mod">
          <ac:chgData name="Routledge, Mandy" userId="bacdedf5-8e30-494b-ad8b-f27fa30c4f8d" providerId="ADAL" clId="{822F8AF2-B16B-4CE5-A4F9-042E27DC2293}" dt="2025-03-10T17:53:23.163" v="213" actId="14100"/>
          <ac:spMkLst>
            <pc:docMk/>
            <pc:sldMk cId="1594331871" sldId="1512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822F8AF2-B16B-4CE5-A4F9-042E27DC2293}" dt="2025-03-11T09:23:10.203" v="1463" actId="14100"/>
          <ac:picMkLst>
            <pc:docMk/>
            <pc:sldMk cId="1594331871" sldId="1512"/>
            <ac:picMk id="4" creationId="{BB71A9E8-A29B-CD86-DF48-8CF95CF4116D}"/>
          </ac:picMkLst>
        </pc:picChg>
        <pc:picChg chg="add del mod">
          <ac:chgData name="Routledge, Mandy" userId="bacdedf5-8e30-494b-ad8b-f27fa30c4f8d" providerId="ADAL" clId="{822F8AF2-B16B-4CE5-A4F9-042E27DC2293}" dt="2025-03-11T09:22:54.540" v="1455" actId="478"/>
          <ac:picMkLst>
            <pc:docMk/>
            <pc:sldMk cId="1594331871" sldId="1512"/>
            <ac:picMk id="21" creationId="{DB6F1E7E-3323-2DB6-4050-B5347D99C0CE}"/>
          </ac:picMkLst>
        </pc:picChg>
        <pc:picChg chg="add mod">
          <ac:chgData name="Routledge, Mandy" userId="bacdedf5-8e30-494b-ad8b-f27fa30c4f8d" providerId="ADAL" clId="{822F8AF2-B16B-4CE5-A4F9-042E27DC2293}" dt="2025-03-11T09:23:07.147" v="1462" actId="1076"/>
          <ac:picMkLst>
            <pc:docMk/>
            <pc:sldMk cId="1594331871" sldId="1512"/>
            <ac:picMk id="22" creationId="{88C7C969-F62E-A55B-E709-6794B4514138}"/>
          </ac:picMkLst>
        </pc:picChg>
        <pc:picChg chg="add mod">
          <ac:chgData name="Routledge, Mandy" userId="bacdedf5-8e30-494b-ad8b-f27fa30c4f8d" providerId="ADAL" clId="{822F8AF2-B16B-4CE5-A4F9-042E27DC2293}" dt="2025-03-11T09:23:01.924" v="1460" actId="1076"/>
          <ac:picMkLst>
            <pc:docMk/>
            <pc:sldMk cId="1594331871" sldId="1512"/>
            <ac:picMk id="23" creationId="{4048E088-89BE-0485-83B9-5ACC7ABC1B8F}"/>
          </ac:picMkLst>
        </pc:picChg>
      </pc:sldChg>
      <pc:sldChg chg="add">
        <pc:chgData name="Routledge, Mandy" userId="bacdedf5-8e30-494b-ad8b-f27fa30c4f8d" providerId="ADAL" clId="{822F8AF2-B16B-4CE5-A4F9-042E27DC2293}" dt="2025-03-10T17:50:32.887" v="128"/>
        <pc:sldMkLst>
          <pc:docMk/>
          <pc:sldMk cId="2235129220" sldId="1530"/>
        </pc:sldMkLst>
      </pc:sldChg>
      <pc:sldChg chg="add del">
        <pc:chgData name="Routledge, Mandy" userId="bacdedf5-8e30-494b-ad8b-f27fa30c4f8d" providerId="ADAL" clId="{822F8AF2-B16B-4CE5-A4F9-042E27DC2293}" dt="2025-03-10T17:56:24.282" v="313" actId="47"/>
        <pc:sldMkLst>
          <pc:docMk/>
          <pc:sldMk cId="3630677812" sldId="1531"/>
        </pc:sldMkLst>
      </pc:sldChg>
      <pc:sldChg chg="addSp modSp add mod ord">
        <pc:chgData name="Routledge, Mandy" userId="bacdedf5-8e30-494b-ad8b-f27fa30c4f8d" providerId="ADAL" clId="{822F8AF2-B16B-4CE5-A4F9-042E27DC2293}" dt="2025-03-11T09:20:46.872" v="1454" actId="115"/>
        <pc:sldMkLst>
          <pc:docMk/>
          <pc:sldMk cId="814203291" sldId="1532"/>
        </pc:sldMkLst>
        <pc:spChg chg="mod">
          <ac:chgData name="Routledge, Mandy" userId="bacdedf5-8e30-494b-ad8b-f27fa30c4f8d" providerId="ADAL" clId="{822F8AF2-B16B-4CE5-A4F9-042E27DC2293}" dt="2025-03-10T17:57:43.725" v="333" actId="20577"/>
          <ac:spMkLst>
            <pc:docMk/>
            <pc:sldMk cId="814203291" sldId="1532"/>
            <ac:spMk id="33" creationId="{AC757F5E-B016-F947-4518-7C6B9CC7EE04}"/>
          </ac:spMkLst>
        </pc:spChg>
        <pc:spChg chg="mod">
          <ac:chgData name="Routledge, Mandy" userId="bacdedf5-8e30-494b-ad8b-f27fa30c4f8d" providerId="ADAL" clId="{822F8AF2-B16B-4CE5-A4F9-042E27DC2293}" dt="2025-03-10T17:58:02.607" v="357" actId="404"/>
          <ac:spMkLst>
            <pc:docMk/>
            <pc:sldMk cId="814203291" sldId="1532"/>
            <ac:spMk id="34" creationId="{152372B3-00F5-781C-183E-6F2DDF35091D}"/>
          </ac:spMkLst>
        </pc:spChg>
        <pc:spChg chg="mod">
          <ac:chgData name="Routledge, Mandy" userId="bacdedf5-8e30-494b-ad8b-f27fa30c4f8d" providerId="ADAL" clId="{822F8AF2-B16B-4CE5-A4F9-042E27DC2293}" dt="2025-03-10T17:58:35.611" v="439"/>
          <ac:spMkLst>
            <pc:docMk/>
            <pc:sldMk cId="814203291" sldId="1532"/>
            <ac:spMk id="35" creationId="{37104C51-0232-62ED-4C6F-1447D06633EE}"/>
          </ac:spMkLst>
        </pc:spChg>
        <pc:spChg chg="mod">
          <ac:chgData name="Routledge, Mandy" userId="bacdedf5-8e30-494b-ad8b-f27fa30c4f8d" providerId="ADAL" clId="{822F8AF2-B16B-4CE5-A4F9-042E27DC2293}" dt="2025-03-11T09:20:46.872" v="1454" actId="115"/>
          <ac:spMkLst>
            <pc:docMk/>
            <pc:sldMk cId="814203291" sldId="1532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822F8AF2-B16B-4CE5-A4F9-042E27DC2293}" dt="2025-03-10T17:58:24.665" v="437"/>
          <ac:picMkLst>
            <pc:docMk/>
            <pc:sldMk cId="814203291" sldId="1532"/>
            <ac:picMk id="2" creationId="{7CA8803F-4157-10CC-8182-F33E81755C45}"/>
          </ac:picMkLst>
        </pc:picChg>
        <pc:picChg chg="add mod">
          <ac:chgData name="Routledge, Mandy" userId="bacdedf5-8e30-494b-ad8b-f27fa30c4f8d" providerId="ADAL" clId="{822F8AF2-B16B-4CE5-A4F9-042E27DC2293}" dt="2025-03-10T17:58:28.597" v="438"/>
          <ac:picMkLst>
            <pc:docMk/>
            <pc:sldMk cId="814203291" sldId="1532"/>
            <ac:picMk id="8" creationId="{38D0C97B-D90A-1D6B-9650-8D34BB32DB78}"/>
          </ac:picMkLst>
        </pc:picChg>
      </pc:sldChg>
      <pc:sldChg chg="addSp delSp modSp add mod ord">
        <pc:chgData name="Routledge, Mandy" userId="bacdedf5-8e30-494b-ad8b-f27fa30c4f8d" providerId="ADAL" clId="{822F8AF2-B16B-4CE5-A4F9-042E27DC2293}" dt="2025-03-11T09:26:36.062" v="1501" actId="14100"/>
        <pc:sldMkLst>
          <pc:docMk/>
          <pc:sldMk cId="602020286" sldId="1533"/>
        </pc:sldMkLst>
        <pc:spChg chg="add mod">
          <ac:chgData name="Routledge, Mandy" userId="bacdedf5-8e30-494b-ad8b-f27fa30c4f8d" providerId="ADAL" clId="{822F8AF2-B16B-4CE5-A4F9-042E27DC2293}" dt="2025-03-10T18:01:24.387" v="508"/>
          <ac:spMkLst>
            <pc:docMk/>
            <pc:sldMk cId="602020286" sldId="1533"/>
            <ac:spMk id="18" creationId="{FBAAAC55-F29A-E3F1-0A19-94AA6F802DB8}"/>
          </ac:spMkLst>
        </pc:spChg>
        <pc:spChg chg="mod">
          <ac:chgData name="Routledge, Mandy" userId="bacdedf5-8e30-494b-ad8b-f27fa30c4f8d" providerId="ADAL" clId="{822F8AF2-B16B-4CE5-A4F9-042E27DC2293}" dt="2025-03-10T18:01:02.482" v="488" actId="20577"/>
          <ac:spMkLst>
            <pc:docMk/>
            <pc:sldMk cId="602020286" sldId="1533"/>
            <ac:spMk id="33" creationId="{AC757F5E-B016-F947-4518-7C6B9CC7EE04}"/>
          </ac:spMkLst>
        </pc:spChg>
        <pc:spChg chg="mod">
          <ac:chgData name="Routledge, Mandy" userId="bacdedf5-8e30-494b-ad8b-f27fa30c4f8d" providerId="ADAL" clId="{822F8AF2-B16B-4CE5-A4F9-042E27DC2293}" dt="2025-03-10T18:01:00.238" v="484" actId="20577"/>
          <ac:spMkLst>
            <pc:docMk/>
            <pc:sldMk cId="602020286" sldId="1533"/>
            <ac:spMk id="34" creationId="{152372B3-00F5-781C-183E-6F2DDF35091D}"/>
          </ac:spMkLst>
        </pc:spChg>
        <pc:spChg chg="mod">
          <ac:chgData name="Routledge, Mandy" userId="bacdedf5-8e30-494b-ad8b-f27fa30c4f8d" providerId="ADAL" clId="{822F8AF2-B16B-4CE5-A4F9-042E27DC2293}" dt="2025-03-11T09:26:21.439" v="1496" actId="6549"/>
          <ac:spMkLst>
            <pc:docMk/>
            <pc:sldMk cId="602020286" sldId="1533"/>
            <ac:spMk id="35" creationId="{37104C51-0232-62ED-4C6F-1447D06633EE}"/>
          </ac:spMkLst>
        </pc:spChg>
        <pc:spChg chg="mod">
          <ac:chgData name="Routledge, Mandy" userId="bacdedf5-8e30-494b-ad8b-f27fa30c4f8d" providerId="ADAL" clId="{822F8AF2-B16B-4CE5-A4F9-042E27DC2293}" dt="2025-03-11T09:20:31.867" v="1453" actId="6549"/>
          <ac:spMkLst>
            <pc:docMk/>
            <pc:sldMk cId="602020286" sldId="1533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822F8AF2-B16B-4CE5-A4F9-042E27DC2293}" dt="2025-03-11T09:26:29.856" v="1499" actId="14100"/>
          <ac:picMkLst>
            <pc:docMk/>
            <pc:sldMk cId="602020286" sldId="1533"/>
            <ac:picMk id="2" creationId="{3E912BA1-7741-8629-C248-931BF64A8365}"/>
          </ac:picMkLst>
        </pc:picChg>
        <pc:picChg chg="add del mod">
          <ac:chgData name="Routledge, Mandy" userId="bacdedf5-8e30-494b-ad8b-f27fa30c4f8d" providerId="ADAL" clId="{822F8AF2-B16B-4CE5-A4F9-042E27DC2293}" dt="2025-03-11T09:18:16.997" v="1377" actId="478"/>
          <ac:picMkLst>
            <pc:docMk/>
            <pc:sldMk cId="602020286" sldId="1533"/>
            <ac:picMk id="8" creationId="{14BF365E-4E00-2665-6202-89AD71501529}"/>
          </ac:picMkLst>
        </pc:picChg>
        <pc:picChg chg="add mod">
          <ac:chgData name="Routledge, Mandy" userId="bacdedf5-8e30-494b-ad8b-f27fa30c4f8d" providerId="ADAL" clId="{822F8AF2-B16B-4CE5-A4F9-042E27DC2293}" dt="2025-03-10T18:01:19.303" v="507"/>
          <ac:picMkLst>
            <pc:docMk/>
            <pc:sldMk cId="602020286" sldId="1533"/>
            <ac:picMk id="9" creationId="{DE3A75C3-51F7-B861-16C8-F8CBE342437A}"/>
          </ac:picMkLst>
        </pc:picChg>
        <pc:picChg chg="add mod">
          <ac:chgData name="Routledge, Mandy" userId="bacdedf5-8e30-494b-ad8b-f27fa30c4f8d" providerId="ADAL" clId="{822F8AF2-B16B-4CE5-A4F9-042E27DC2293}" dt="2025-03-11T09:26:36.062" v="1501" actId="14100"/>
          <ac:picMkLst>
            <pc:docMk/>
            <pc:sldMk cId="602020286" sldId="1533"/>
            <ac:picMk id="19" creationId="{215EF4D6-DFA8-E83A-9219-05F5AE7A43F0}"/>
          </ac:picMkLst>
        </pc:picChg>
        <pc:picChg chg="add mod ord">
          <ac:chgData name="Routledge, Mandy" userId="bacdedf5-8e30-494b-ad8b-f27fa30c4f8d" providerId="ADAL" clId="{822F8AF2-B16B-4CE5-A4F9-042E27DC2293}" dt="2025-03-11T09:18:27.140" v="1383" actId="167"/>
          <ac:picMkLst>
            <pc:docMk/>
            <pc:sldMk cId="602020286" sldId="1533"/>
            <ac:picMk id="21" creationId="{786C2734-0AC6-F0BA-39A6-F84628C9FEBC}"/>
          </ac:picMkLst>
        </pc:picChg>
      </pc:sldChg>
      <pc:sldChg chg="addSp delSp modSp add mod">
        <pc:chgData name="Routledge, Mandy" userId="bacdedf5-8e30-494b-ad8b-f27fa30c4f8d" providerId="ADAL" clId="{822F8AF2-B16B-4CE5-A4F9-042E27DC2293}" dt="2025-03-10T17:57:17.241" v="318"/>
        <pc:sldMkLst>
          <pc:docMk/>
          <pc:sldMk cId="3955727733" sldId="1534"/>
        </pc:sldMkLst>
        <pc:spChg chg="add mod">
          <ac:chgData name="Routledge, Mandy" userId="bacdedf5-8e30-494b-ad8b-f27fa30c4f8d" providerId="ADAL" clId="{822F8AF2-B16B-4CE5-A4F9-042E27DC2293}" dt="2025-03-10T17:57:17.241" v="318"/>
          <ac:spMkLst>
            <pc:docMk/>
            <pc:sldMk cId="3955727733" sldId="1534"/>
            <ac:spMk id="2" creationId="{00000000-0000-0000-0000-000000000000}"/>
          </ac:spMkLst>
        </pc:spChg>
        <pc:spChg chg="del">
          <ac:chgData name="Routledge, Mandy" userId="bacdedf5-8e30-494b-ad8b-f27fa30c4f8d" providerId="ADAL" clId="{822F8AF2-B16B-4CE5-A4F9-042E27DC2293}" dt="2025-03-10T17:57:16.818" v="317" actId="478"/>
          <ac:spMkLst>
            <pc:docMk/>
            <pc:sldMk cId="3955727733" sldId="1534"/>
            <ac:spMk id="6" creationId="{00000000-0000-0000-0000-000000000000}"/>
          </ac:spMkLst>
        </pc:spChg>
      </pc:sldChg>
      <pc:sldChg chg="modSp add mod ord">
        <pc:chgData name="Routledge, Mandy" userId="bacdedf5-8e30-494b-ad8b-f27fa30c4f8d" providerId="ADAL" clId="{822F8AF2-B16B-4CE5-A4F9-042E27DC2293}" dt="2025-03-10T19:02:42.613" v="851" actId="20577"/>
        <pc:sldMkLst>
          <pc:docMk/>
          <pc:sldMk cId="925632469" sldId="1535"/>
        </pc:sldMkLst>
        <pc:spChg chg="mod">
          <ac:chgData name="Routledge, Mandy" userId="bacdedf5-8e30-494b-ad8b-f27fa30c4f8d" providerId="ADAL" clId="{822F8AF2-B16B-4CE5-A4F9-042E27DC2293}" dt="2025-03-10T18:03:15.684" v="523" actId="20577"/>
          <ac:spMkLst>
            <pc:docMk/>
            <pc:sldMk cId="925632469" sldId="1535"/>
            <ac:spMk id="33" creationId="{AC757F5E-B016-F947-4518-7C6B9CC7EE04}"/>
          </ac:spMkLst>
        </pc:spChg>
        <pc:spChg chg="mod">
          <ac:chgData name="Routledge, Mandy" userId="bacdedf5-8e30-494b-ad8b-f27fa30c4f8d" providerId="ADAL" clId="{822F8AF2-B16B-4CE5-A4F9-042E27DC2293}" dt="2025-03-10T18:04:01.712" v="577" actId="20577"/>
          <ac:spMkLst>
            <pc:docMk/>
            <pc:sldMk cId="925632469" sldId="1535"/>
            <ac:spMk id="34" creationId="{152372B3-00F5-781C-183E-6F2DDF35091D}"/>
          </ac:spMkLst>
        </pc:spChg>
        <pc:spChg chg="mod">
          <ac:chgData name="Routledge, Mandy" userId="bacdedf5-8e30-494b-ad8b-f27fa30c4f8d" providerId="ADAL" clId="{822F8AF2-B16B-4CE5-A4F9-042E27DC2293}" dt="2025-03-10T19:02:42.613" v="851" actId="20577"/>
          <ac:spMkLst>
            <pc:docMk/>
            <pc:sldMk cId="925632469" sldId="1535"/>
            <ac:spMk id="35" creationId="{37104C51-0232-62ED-4C6F-1447D06633EE}"/>
          </ac:spMkLst>
        </pc:spChg>
        <pc:spChg chg="mod">
          <ac:chgData name="Routledge, Mandy" userId="bacdedf5-8e30-494b-ad8b-f27fa30c4f8d" providerId="ADAL" clId="{822F8AF2-B16B-4CE5-A4F9-042E27DC2293}" dt="2025-03-10T18:03:57.637" v="564" actId="6549"/>
          <ac:spMkLst>
            <pc:docMk/>
            <pc:sldMk cId="925632469" sldId="1535"/>
            <ac:spMk id="36" creationId="{D8EF981A-9BA7-0EB1-9B70-F7FBF2F7DF1C}"/>
          </ac:spMkLst>
        </pc:spChg>
      </pc:sldChg>
      <pc:sldChg chg="addSp modSp add mod ord">
        <pc:chgData name="Routledge, Mandy" userId="bacdedf5-8e30-494b-ad8b-f27fa30c4f8d" providerId="ADAL" clId="{822F8AF2-B16B-4CE5-A4F9-042E27DC2293}" dt="2025-03-10T18:10:19.360" v="730"/>
        <pc:sldMkLst>
          <pc:docMk/>
          <pc:sldMk cId="2038147348" sldId="1536"/>
        </pc:sldMkLst>
        <pc:spChg chg="mod">
          <ac:chgData name="Routledge, Mandy" userId="bacdedf5-8e30-494b-ad8b-f27fa30c4f8d" providerId="ADAL" clId="{822F8AF2-B16B-4CE5-A4F9-042E27DC2293}" dt="2025-03-10T18:09:50.737" v="686" actId="20577"/>
          <ac:spMkLst>
            <pc:docMk/>
            <pc:sldMk cId="2038147348" sldId="1536"/>
            <ac:spMk id="33" creationId="{AC757F5E-B016-F947-4518-7C6B9CC7EE04}"/>
          </ac:spMkLst>
        </pc:spChg>
        <pc:spChg chg="mod">
          <ac:chgData name="Routledge, Mandy" userId="bacdedf5-8e30-494b-ad8b-f27fa30c4f8d" providerId="ADAL" clId="{822F8AF2-B16B-4CE5-A4F9-042E27DC2293}" dt="2025-03-10T18:09:53.263" v="694" actId="20577"/>
          <ac:spMkLst>
            <pc:docMk/>
            <pc:sldMk cId="2038147348" sldId="1536"/>
            <ac:spMk id="34" creationId="{152372B3-00F5-781C-183E-6F2DDF35091D}"/>
          </ac:spMkLst>
        </pc:spChg>
        <pc:spChg chg="mod">
          <ac:chgData name="Routledge, Mandy" userId="bacdedf5-8e30-494b-ad8b-f27fa30c4f8d" providerId="ADAL" clId="{822F8AF2-B16B-4CE5-A4F9-042E27DC2293}" dt="2025-03-10T18:10:13.057" v="729"/>
          <ac:spMkLst>
            <pc:docMk/>
            <pc:sldMk cId="2038147348" sldId="1536"/>
            <ac:spMk id="35" creationId="{37104C51-0232-62ED-4C6F-1447D06633EE}"/>
          </ac:spMkLst>
        </pc:spChg>
        <pc:spChg chg="mod">
          <ac:chgData name="Routledge, Mandy" userId="bacdedf5-8e30-494b-ad8b-f27fa30c4f8d" providerId="ADAL" clId="{822F8AF2-B16B-4CE5-A4F9-042E27DC2293}" dt="2025-03-10T18:10:19.360" v="730"/>
          <ac:spMkLst>
            <pc:docMk/>
            <pc:sldMk cId="2038147348" sldId="1536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822F8AF2-B16B-4CE5-A4F9-042E27DC2293}" dt="2025-03-10T18:10:03.246" v="727"/>
          <ac:picMkLst>
            <pc:docMk/>
            <pc:sldMk cId="2038147348" sldId="1536"/>
            <ac:picMk id="2" creationId="{246BE720-F278-FF96-7499-0541636B9674}"/>
          </ac:picMkLst>
        </pc:picChg>
        <pc:picChg chg="add mod">
          <ac:chgData name="Routledge, Mandy" userId="bacdedf5-8e30-494b-ad8b-f27fa30c4f8d" providerId="ADAL" clId="{822F8AF2-B16B-4CE5-A4F9-042E27DC2293}" dt="2025-03-10T18:10:06.926" v="728"/>
          <ac:picMkLst>
            <pc:docMk/>
            <pc:sldMk cId="2038147348" sldId="1536"/>
            <ac:picMk id="8" creationId="{90AD7820-B892-DC68-0C94-3F908EF08FF5}"/>
          </ac:picMkLst>
        </pc:picChg>
      </pc:sldChg>
      <pc:sldChg chg="addSp modSp add mod">
        <pc:chgData name="Routledge, Mandy" userId="bacdedf5-8e30-494b-ad8b-f27fa30c4f8d" providerId="ADAL" clId="{822F8AF2-B16B-4CE5-A4F9-042E27DC2293}" dt="2025-03-10T18:08:55.508" v="674" actId="1076"/>
        <pc:sldMkLst>
          <pc:docMk/>
          <pc:sldMk cId="2028458857" sldId="1537"/>
        </pc:sldMkLst>
        <pc:spChg chg="mod">
          <ac:chgData name="Routledge, Mandy" userId="bacdedf5-8e30-494b-ad8b-f27fa30c4f8d" providerId="ADAL" clId="{822F8AF2-B16B-4CE5-A4F9-042E27DC2293}" dt="2025-03-10T18:08:37.049" v="669" actId="14100"/>
          <ac:spMkLst>
            <pc:docMk/>
            <pc:sldMk cId="2028458857" sldId="1537"/>
            <ac:spMk id="10" creationId="{EC0CC1D0-FE60-F840-73E9-0CE7E683D1F2}"/>
          </ac:spMkLst>
        </pc:spChg>
        <pc:spChg chg="mod">
          <ac:chgData name="Routledge, Mandy" userId="bacdedf5-8e30-494b-ad8b-f27fa30c4f8d" providerId="ADAL" clId="{822F8AF2-B16B-4CE5-A4F9-042E27DC2293}" dt="2025-03-10T18:08:55.508" v="674" actId="1076"/>
          <ac:spMkLst>
            <pc:docMk/>
            <pc:sldMk cId="2028458857" sldId="1537"/>
            <ac:spMk id="11" creationId="{CD78B488-E032-3F3E-C334-FB96F8D71FB2}"/>
          </ac:spMkLst>
        </pc:spChg>
        <pc:spChg chg="mod">
          <ac:chgData name="Routledge, Mandy" userId="bacdedf5-8e30-494b-ad8b-f27fa30c4f8d" providerId="ADAL" clId="{822F8AF2-B16B-4CE5-A4F9-042E27DC2293}" dt="2025-03-10T18:07:08.423" v="652" actId="1076"/>
          <ac:spMkLst>
            <pc:docMk/>
            <pc:sldMk cId="2028458857" sldId="1537"/>
            <ac:spMk id="12" creationId="{E2476A93-B8D4-4E44-87FD-AFF601B2337C}"/>
          </ac:spMkLst>
        </pc:spChg>
        <pc:spChg chg="mod">
          <ac:chgData name="Routledge, Mandy" userId="bacdedf5-8e30-494b-ad8b-f27fa30c4f8d" providerId="ADAL" clId="{822F8AF2-B16B-4CE5-A4F9-042E27DC2293}" dt="2025-03-10T18:08:10.018" v="665" actId="1076"/>
          <ac:spMkLst>
            <pc:docMk/>
            <pc:sldMk cId="2028458857" sldId="1537"/>
            <ac:spMk id="13" creationId="{4985FF45-EE56-11C3-E0CC-6BBB359031C0}"/>
          </ac:spMkLst>
        </pc:spChg>
        <pc:spChg chg="mod">
          <ac:chgData name="Routledge, Mandy" userId="bacdedf5-8e30-494b-ad8b-f27fa30c4f8d" providerId="ADAL" clId="{822F8AF2-B16B-4CE5-A4F9-042E27DC2293}" dt="2025-03-10T18:07:57.676" v="662" actId="14100"/>
          <ac:spMkLst>
            <pc:docMk/>
            <pc:sldMk cId="2028458857" sldId="1537"/>
            <ac:spMk id="14" creationId="{B7594A3B-3117-84CE-C300-FB96E5ED269D}"/>
          </ac:spMkLst>
        </pc:spChg>
        <pc:spChg chg="mod">
          <ac:chgData name="Routledge, Mandy" userId="bacdedf5-8e30-494b-ad8b-f27fa30c4f8d" providerId="ADAL" clId="{822F8AF2-B16B-4CE5-A4F9-042E27DC2293}" dt="2025-03-10T18:08:01.200" v="663" actId="1076"/>
          <ac:spMkLst>
            <pc:docMk/>
            <pc:sldMk cId="2028458857" sldId="1537"/>
            <ac:spMk id="15" creationId="{6EA1F8B7-D4BC-D8B0-E6FD-F33ECB45A1DD}"/>
          </ac:spMkLst>
        </pc:spChg>
        <pc:spChg chg="mod">
          <ac:chgData name="Routledge, Mandy" userId="bacdedf5-8e30-494b-ad8b-f27fa30c4f8d" providerId="ADAL" clId="{822F8AF2-B16B-4CE5-A4F9-042E27DC2293}" dt="2025-03-10T18:08:50.531" v="672" actId="14100"/>
          <ac:spMkLst>
            <pc:docMk/>
            <pc:sldMk cId="2028458857" sldId="1537"/>
            <ac:spMk id="16" creationId="{F53F294D-65CC-23A5-E4A1-B2132FCF814C}"/>
          </ac:spMkLst>
        </pc:spChg>
        <pc:spChg chg="mod">
          <ac:chgData name="Routledge, Mandy" userId="bacdedf5-8e30-494b-ad8b-f27fa30c4f8d" providerId="ADAL" clId="{822F8AF2-B16B-4CE5-A4F9-042E27DC2293}" dt="2025-03-10T18:08:47.235" v="671" actId="14100"/>
          <ac:spMkLst>
            <pc:docMk/>
            <pc:sldMk cId="2028458857" sldId="1537"/>
            <ac:spMk id="17" creationId="{AB86235B-CBC0-F9DB-29F4-F23367831B1B}"/>
          </ac:spMkLst>
        </pc:spChg>
        <pc:spChg chg="mod">
          <ac:chgData name="Routledge, Mandy" userId="bacdedf5-8e30-494b-ad8b-f27fa30c4f8d" providerId="ADAL" clId="{822F8AF2-B16B-4CE5-A4F9-042E27DC2293}" dt="2025-03-10T18:08:06.505" v="664" actId="14100"/>
          <ac:spMkLst>
            <pc:docMk/>
            <pc:sldMk cId="2028458857" sldId="1537"/>
            <ac:spMk id="18" creationId="{85D7DD60-F4AA-AD34-A265-146B167D02FE}"/>
          </ac:spMkLst>
        </pc:spChg>
        <pc:spChg chg="mod">
          <ac:chgData name="Routledge, Mandy" userId="bacdedf5-8e30-494b-ad8b-f27fa30c4f8d" providerId="ADAL" clId="{822F8AF2-B16B-4CE5-A4F9-042E27DC2293}" dt="2025-03-10T18:07:14.886" v="654" actId="14100"/>
          <ac:spMkLst>
            <pc:docMk/>
            <pc:sldMk cId="2028458857" sldId="1537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822F8AF2-B16B-4CE5-A4F9-042E27DC2293}" dt="2025-03-10T18:05:19.716" v="581"/>
          <ac:picMkLst>
            <pc:docMk/>
            <pc:sldMk cId="2028458857" sldId="1537"/>
            <ac:picMk id="4" creationId="{B0AA6582-7E2B-3BA8-B0E1-89ED644A2BB8}"/>
          </ac:picMkLst>
        </pc:picChg>
        <pc:picChg chg="add mod">
          <ac:chgData name="Routledge, Mandy" userId="bacdedf5-8e30-494b-ad8b-f27fa30c4f8d" providerId="ADAL" clId="{822F8AF2-B16B-4CE5-A4F9-042E27DC2293}" dt="2025-03-10T18:05:23.262" v="582"/>
          <ac:picMkLst>
            <pc:docMk/>
            <pc:sldMk cId="2028458857" sldId="1537"/>
            <ac:picMk id="21" creationId="{6F32CA9F-1F03-F5B9-C99C-AB8C9108DC46}"/>
          </ac:picMkLst>
        </pc:picChg>
        <pc:picChg chg="add mod">
          <ac:chgData name="Routledge, Mandy" userId="bacdedf5-8e30-494b-ad8b-f27fa30c4f8d" providerId="ADAL" clId="{822F8AF2-B16B-4CE5-A4F9-042E27DC2293}" dt="2025-03-10T18:05:26.708" v="583"/>
          <ac:picMkLst>
            <pc:docMk/>
            <pc:sldMk cId="2028458857" sldId="1537"/>
            <ac:picMk id="22" creationId="{CEC66503-5278-2619-5F1C-5B9227687BC9}"/>
          </ac:picMkLst>
        </pc:picChg>
      </pc:sldChg>
      <pc:sldChg chg="modSp add mod ord">
        <pc:chgData name="Routledge, Mandy" userId="bacdedf5-8e30-494b-ad8b-f27fa30c4f8d" providerId="ADAL" clId="{822F8AF2-B16B-4CE5-A4F9-042E27DC2293}" dt="2025-03-10T19:07:09.932" v="938" actId="20577"/>
        <pc:sldMkLst>
          <pc:docMk/>
          <pc:sldMk cId="3021527399" sldId="1538"/>
        </pc:sldMkLst>
        <pc:spChg chg="mod">
          <ac:chgData name="Routledge, Mandy" userId="bacdedf5-8e30-494b-ad8b-f27fa30c4f8d" providerId="ADAL" clId="{822F8AF2-B16B-4CE5-A4F9-042E27DC2293}" dt="2025-03-10T19:05:33.412" v="897" actId="1076"/>
          <ac:spMkLst>
            <pc:docMk/>
            <pc:sldMk cId="3021527399" sldId="1538"/>
            <ac:spMk id="33" creationId="{AC757F5E-B016-F947-4518-7C6B9CC7EE04}"/>
          </ac:spMkLst>
        </pc:spChg>
        <pc:spChg chg="mod">
          <ac:chgData name="Routledge, Mandy" userId="bacdedf5-8e30-494b-ad8b-f27fa30c4f8d" providerId="ADAL" clId="{822F8AF2-B16B-4CE5-A4F9-042E27DC2293}" dt="2025-03-10T19:06:25.415" v="923" actId="255"/>
          <ac:spMkLst>
            <pc:docMk/>
            <pc:sldMk cId="3021527399" sldId="1538"/>
            <ac:spMk id="34" creationId="{152372B3-00F5-781C-183E-6F2DDF35091D}"/>
          </ac:spMkLst>
        </pc:spChg>
        <pc:spChg chg="mod">
          <ac:chgData name="Routledge, Mandy" userId="bacdedf5-8e30-494b-ad8b-f27fa30c4f8d" providerId="ADAL" clId="{822F8AF2-B16B-4CE5-A4F9-042E27DC2293}" dt="2025-03-10T19:06:34.113" v="929" actId="20577"/>
          <ac:spMkLst>
            <pc:docMk/>
            <pc:sldMk cId="3021527399" sldId="1538"/>
            <ac:spMk id="35" creationId="{37104C51-0232-62ED-4C6F-1447D06633EE}"/>
          </ac:spMkLst>
        </pc:spChg>
        <pc:spChg chg="mod">
          <ac:chgData name="Routledge, Mandy" userId="bacdedf5-8e30-494b-ad8b-f27fa30c4f8d" providerId="ADAL" clId="{822F8AF2-B16B-4CE5-A4F9-042E27DC2293}" dt="2025-03-10T19:07:09.932" v="938" actId="20577"/>
          <ac:spMkLst>
            <pc:docMk/>
            <pc:sldMk cId="3021527399" sldId="1538"/>
            <ac:spMk id="36" creationId="{D8EF981A-9BA7-0EB1-9B70-F7FBF2F7DF1C}"/>
          </ac:spMkLst>
        </pc:spChg>
      </pc:sldChg>
      <pc:sldChg chg="add del modNotes">
        <pc:chgData name="Routledge, Mandy" userId="bacdedf5-8e30-494b-ad8b-f27fa30c4f8d" providerId="ADAL" clId="{822F8AF2-B16B-4CE5-A4F9-042E27DC2293}" dt="2025-03-11T09:11:21.950" v="1368" actId="47"/>
        <pc:sldMkLst>
          <pc:docMk/>
          <pc:sldMk cId="4070187123" sldId="1539"/>
        </pc:sldMkLst>
      </pc:sldChg>
      <pc:sldChg chg="add">
        <pc:chgData name="Routledge, Mandy" userId="bacdedf5-8e30-494b-ad8b-f27fa30c4f8d" providerId="ADAL" clId="{822F8AF2-B16B-4CE5-A4F9-042E27DC2293}" dt="2025-03-10T19:05:12.592" v="872"/>
        <pc:sldMkLst>
          <pc:docMk/>
          <pc:sldMk cId="2426669276" sldId="1540"/>
        </pc:sldMkLst>
      </pc:sldChg>
      <pc:sldChg chg="add del">
        <pc:chgData name="Routledge, Mandy" userId="bacdedf5-8e30-494b-ad8b-f27fa30c4f8d" providerId="ADAL" clId="{822F8AF2-B16B-4CE5-A4F9-042E27DC2293}" dt="2025-03-10T19:11:17.907" v="1014" actId="47"/>
        <pc:sldMkLst>
          <pc:docMk/>
          <pc:sldMk cId="2626392964" sldId="1541"/>
        </pc:sldMkLst>
      </pc:sldChg>
      <pc:sldChg chg="addSp delSp modSp add mod">
        <pc:chgData name="Routledge, Mandy" userId="bacdedf5-8e30-494b-ad8b-f27fa30c4f8d" providerId="ADAL" clId="{822F8AF2-B16B-4CE5-A4F9-042E27DC2293}" dt="2025-03-11T09:25:47.480" v="1495" actId="1076"/>
        <pc:sldMkLst>
          <pc:docMk/>
          <pc:sldMk cId="3046815674" sldId="1542"/>
        </pc:sldMkLst>
        <pc:spChg chg="mod">
          <ac:chgData name="Routledge, Mandy" userId="bacdedf5-8e30-494b-ad8b-f27fa30c4f8d" providerId="ADAL" clId="{822F8AF2-B16B-4CE5-A4F9-042E27DC2293}" dt="2025-03-11T09:25:18.993" v="1485" actId="1076"/>
          <ac:spMkLst>
            <pc:docMk/>
            <pc:sldMk cId="3046815674" sldId="1542"/>
            <ac:spMk id="4" creationId="{D753C383-62C8-E733-4553-E085527A1FCA}"/>
          </ac:spMkLst>
        </pc:spChg>
        <pc:spChg chg="mod">
          <ac:chgData name="Routledge, Mandy" userId="bacdedf5-8e30-494b-ad8b-f27fa30c4f8d" providerId="ADAL" clId="{822F8AF2-B16B-4CE5-A4F9-042E27DC2293}" dt="2025-03-11T09:25:16.111" v="1484" actId="1076"/>
          <ac:spMkLst>
            <pc:docMk/>
            <pc:sldMk cId="3046815674" sldId="1542"/>
            <ac:spMk id="9" creationId="{B5FA4264-9F79-B20D-0826-CEC58E7B74B7}"/>
          </ac:spMkLst>
        </pc:spChg>
        <pc:spChg chg="mod">
          <ac:chgData name="Routledge, Mandy" userId="bacdedf5-8e30-494b-ad8b-f27fa30c4f8d" providerId="ADAL" clId="{822F8AF2-B16B-4CE5-A4F9-042E27DC2293}" dt="2025-03-11T09:25:25.544" v="1487" actId="1076"/>
          <ac:spMkLst>
            <pc:docMk/>
            <pc:sldMk cId="3046815674" sldId="1542"/>
            <ac:spMk id="10" creationId="{B37FADB8-F5A5-F448-15A7-6A630939BCDC}"/>
          </ac:spMkLst>
        </pc:spChg>
        <pc:spChg chg="mod">
          <ac:chgData name="Routledge, Mandy" userId="bacdedf5-8e30-494b-ad8b-f27fa30c4f8d" providerId="ADAL" clId="{822F8AF2-B16B-4CE5-A4F9-042E27DC2293}" dt="2025-03-11T09:25:22.440" v="1486" actId="1076"/>
          <ac:spMkLst>
            <pc:docMk/>
            <pc:sldMk cId="3046815674" sldId="1542"/>
            <ac:spMk id="11" creationId="{2D5226DB-4490-ECD5-880A-CDAB0447C263}"/>
          </ac:spMkLst>
        </pc:spChg>
        <pc:spChg chg="mod">
          <ac:chgData name="Routledge, Mandy" userId="bacdedf5-8e30-494b-ad8b-f27fa30c4f8d" providerId="ADAL" clId="{822F8AF2-B16B-4CE5-A4F9-042E27DC2293}" dt="2025-03-10T19:11:00.654" v="1011" actId="1076"/>
          <ac:spMkLst>
            <pc:docMk/>
            <pc:sldMk cId="3046815674" sldId="1542"/>
            <ac:spMk id="12" creationId="{E2476A93-B8D4-4E44-87FD-AFF601B2337C}"/>
          </ac:spMkLst>
        </pc:spChg>
        <pc:spChg chg="del">
          <ac:chgData name="Routledge, Mandy" userId="bacdedf5-8e30-494b-ad8b-f27fa30c4f8d" providerId="ADAL" clId="{822F8AF2-B16B-4CE5-A4F9-042E27DC2293}" dt="2025-03-10T19:10:13.786" v="987" actId="478"/>
          <ac:spMkLst>
            <pc:docMk/>
            <pc:sldMk cId="3046815674" sldId="1542"/>
            <ac:spMk id="13" creationId="{4985FF45-EE56-11C3-E0CC-6BBB359031C0}"/>
          </ac:spMkLst>
        </pc:spChg>
        <pc:spChg chg="mod">
          <ac:chgData name="Routledge, Mandy" userId="bacdedf5-8e30-494b-ad8b-f27fa30c4f8d" providerId="ADAL" clId="{822F8AF2-B16B-4CE5-A4F9-042E27DC2293}" dt="2025-03-10T19:09:34.959" v="983" actId="20577"/>
          <ac:spMkLst>
            <pc:docMk/>
            <pc:sldMk cId="3046815674" sldId="1542"/>
            <ac:spMk id="15" creationId="{6EA1F8B7-D4BC-D8B0-E6FD-F33ECB45A1DD}"/>
          </ac:spMkLst>
        </pc:spChg>
        <pc:spChg chg="del">
          <ac:chgData name="Routledge, Mandy" userId="bacdedf5-8e30-494b-ad8b-f27fa30c4f8d" providerId="ADAL" clId="{822F8AF2-B16B-4CE5-A4F9-042E27DC2293}" dt="2025-03-10T19:10:15.292" v="988" actId="478"/>
          <ac:spMkLst>
            <pc:docMk/>
            <pc:sldMk cId="3046815674" sldId="1542"/>
            <ac:spMk id="18" creationId="{85D7DD60-F4AA-AD34-A265-146B167D02FE}"/>
          </ac:spMkLst>
        </pc:spChg>
        <pc:spChg chg="mod">
          <ac:chgData name="Routledge, Mandy" userId="bacdedf5-8e30-494b-ad8b-f27fa30c4f8d" providerId="ADAL" clId="{822F8AF2-B16B-4CE5-A4F9-042E27DC2293}" dt="2025-03-10T19:11:09.456" v="1012" actId="1076"/>
          <ac:spMkLst>
            <pc:docMk/>
            <pc:sldMk cId="3046815674" sldId="1542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822F8AF2-B16B-4CE5-A4F9-042E27DC2293}" dt="2025-03-11T09:25:47.480" v="1495" actId="1076"/>
          <ac:spMkLst>
            <pc:docMk/>
            <pc:sldMk cId="3046815674" sldId="1542"/>
            <ac:spMk id="25" creationId="{C3ECD449-7795-79E9-5EF4-08A0A0F8AC7E}"/>
          </ac:spMkLst>
        </pc:spChg>
        <pc:picChg chg="add mod">
          <ac:chgData name="Routledge, Mandy" userId="bacdedf5-8e30-494b-ad8b-f27fa30c4f8d" providerId="ADAL" clId="{822F8AF2-B16B-4CE5-A4F9-042E27DC2293}" dt="2025-03-11T09:25:34.632" v="1491" actId="1076"/>
          <ac:picMkLst>
            <pc:docMk/>
            <pc:sldMk cId="3046815674" sldId="1542"/>
            <ac:picMk id="13" creationId="{032E0231-689B-0416-E31E-8782F8B574E4}"/>
          </ac:picMkLst>
        </pc:picChg>
        <pc:picChg chg="add mod">
          <ac:chgData name="Routledge, Mandy" userId="bacdedf5-8e30-494b-ad8b-f27fa30c4f8d" providerId="ADAL" clId="{822F8AF2-B16B-4CE5-A4F9-042E27DC2293}" dt="2025-03-11T09:25:28.033" v="1488" actId="1076"/>
          <ac:picMkLst>
            <pc:docMk/>
            <pc:sldMk cId="3046815674" sldId="1542"/>
            <ac:picMk id="16" creationId="{9884F283-9F2D-1741-A6A9-DA24B5E8B374}"/>
          </ac:picMkLst>
        </pc:picChg>
        <pc:picChg chg="add mod">
          <ac:chgData name="Routledge, Mandy" userId="bacdedf5-8e30-494b-ad8b-f27fa30c4f8d" providerId="ADAL" clId="{822F8AF2-B16B-4CE5-A4F9-042E27DC2293}" dt="2025-03-10T19:09:43.019" v="986" actId="1076"/>
          <ac:picMkLst>
            <pc:docMk/>
            <pc:sldMk cId="3046815674" sldId="1542"/>
            <ac:picMk id="22" creationId="{1F7B8180-A189-41EB-B064-FA3222D9EB47}"/>
          </ac:picMkLst>
        </pc:picChg>
        <pc:picChg chg="add del mod">
          <ac:chgData name="Routledge, Mandy" userId="bacdedf5-8e30-494b-ad8b-f27fa30c4f8d" providerId="ADAL" clId="{822F8AF2-B16B-4CE5-A4F9-042E27DC2293}" dt="2025-03-11T09:25:11.785" v="1482" actId="478"/>
          <ac:picMkLst>
            <pc:docMk/>
            <pc:sldMk cId="3046815674" sldId="1542"/>
            <ac:picMk id="24" creationId="{FFFFE950-D06F-5E9F-6BAB-DBB602B00366}"/>
          </ac:picMkLst>
        </pc:picChg>
        <pc:cxnChg chg="mod">
          <ac:chgData name="Routledge, Mandy" userId="bacdedf5-8e30-494b-ad8b-f27fa30c4f8d" providerId="ADAL" clId="{822F8AF2-B16B-4CE5-A4F9-042E27DC2293}" dt="2025-03-10T19:11:11.914" v="1013" actId="14100"/>
          <ac:cxnSpMkLst>
            <pc:docMk/>
            <pc:sldMk cId="3046815674" sldId="1542"/>
            <ac:cxnSpMk id="21" creationId="{B84B33EF-2A54-99B2-FEF8-27486B72F624}"/>
          </ac:cxnSpMkLst>
        </pc:cxnChg>
        <pc:cxnChg chg="del">
          <ac:chgData name="Routledge, Mandy" userId="bacdedf5-8e30-494b-ad8b-f27fa30c4f8d" providerId="ADAL" clId="{822F8AF2-B16B-4CE5-A4F9-042E27DC2293}" dt="2025-03-10T19:10:16.742" v="989" actId="478"/>
          <ac:cxnSpMkLst>
            <pc:docMk/>
            <pc:sldMk cId="3046815674" sldId="1542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822F8AF2-B16B-4CE5-A4F9-042E27DC2293}" dt="2025-03-11T09:25:25.544" v="1487" actId="1076"/>
          <ac:cxnSpMkLst>
            <pc:docMk/>
            <pc:sldMk cId="3046815674" sldId="1542"/>
            <ac:cxnSpMk id="29" creationId="{10445519-6BAB-CA4B-0B0C-EF80D4D34E4C}"/>
          </ac:cxnSpMkLst>
        </pc:cxnChg>
      </pc:sldChg>
      <pc:sldChg chg="add del">
        <pc:chgData name="Routledge, Mandy" userId="bacdedf5-8e30-494b-ad8b-f27fa30c4f8d" providerId="ADAL" clId="{822F8AF2-B16B-4CE5-A4F9-042E27DC2293}" dt="2025-03-11T09:24:04.320" v="1474" actId="47"/>
        <pc:sldMkLst>
          <pc:docMk/>
          <pc:sldMk cId="2782708335" sldId="1543"/>
        </pc:sldMkLst>
      </pc:sldChg>
    </pc:docChg>
  </pc:docChgLst>
  <pc:docChgLst>
    <pc:chgData name="Harmsel ter, Marjan" userId="5bf7b4e5-383a-4bf6-a1ba-3724f9cc09cb" providerId="ADAL" clId="{65373B3B-B98F-4356-8C4B-1BD18B6C1A1F}"/>
    <pc:docChg chg="modSld">
      <pc:chgData name="Harmsel ter, Marjan" userId="5bf7b4e5-383a-4bf6-a1ba-3724f9cc09cb" providerId="ADAL" clId="{65373B3B-B98F-4356-8C4B-1BD18B6C1A1F}" dt="2025-03-11T10:06:43.292" v="24" actId="20577"/>
      <pc:docMkLst>
        <pc:docMk/>
      </pc:docMkLst>
      <pc:sldChg chg="modSp mod">
        <pc:chgData name="Harmsel ter, Marjan" userId="5bf7b4e5-383a-4bf6-a1ba-3724f9cc09cb" providerId="ADAL" clId="{65373B3B-B98F-4356-8C4B-1BD18B6C1A1F}" dt="2025-03-11T10:03:06.785" v="15" actId="113"/>
        <pc:sldMkLst>
          <pc:docMk/>
          <pc:sldMk cId="2189114603" sldId="1437"/>
        </pc:sldMkLst>
        <pc:spChg chg="mod">
          <ac:chgData name="Harmsel ter, Marjan" userId="5bf7b4e5-383a-4bf6-a1ba-3724f9cc09cb" providerId="ADAL" clId="{65373B3B-B98F-4356-8C4B-1BD18B6C1A1F}" dt="2025-03-11T10:03:06.785" v="15" actId="113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Harmsel ter, Marjan" userId="5bf7b4e5-383a-4bf6-a1ba-3724f9cc09cb" providerId="ADAL" clId="{65373B3B-B98F-4356-8C4B-1BD18B6C1A1F}" dt="2025-03-11T10:06:43.292" v="24" actId="20577"/>
        <pc:sldMkLst>
          <pc:docMk/>
          <pc:sldMk cId="1594331871" sldId="1512"/>
        </pc:sldMkLst>
        <pc:spChg chg="mod">
          <ac:chgData name="Harmsel ter, Marjan" userId="5bf7b4e5-383a-4bf6-a1ba-3724f9cc09cb" providerId="ADAL" clId="{65373B3B-B98F-4356-8C4B-1BD18B6C1A1F}" dt="2025-03-11T10:06:43.292" v="24" actId="20577"/>
          <ac:spMkLst>
            <pc:docMk/>
            <pc:sldMk cId="1594331871" sldId="1512"/>
            <ac:spMk id="12" creationId="{E2476A93-B8D4-4E44-87FD-AFF601B2337C}"/>
          </ac:spMkLst>
        </pc:spChg>
      </pc:sldChg>
      <pc:sldChg chg="modSp mod">
        <pc:chgData name="Harmsel ter, Marjan" userId="5bf7b4e5-383a-4bf6-a1ba-3724f9cc09cb" providerId="ADAL" clId="{65373B3B-B98F-4356-8C4B-1BD18B6C1A1F}" dt="2025-03-11T10:05:49.751" v="22" actId="1076"/>
        <pc:sldMkLst>
          <pc:docMk/>
          <pc:sldMk cId="2028458857" sldId="1537"/>
        </pc:sldMkLst>
        <pc:picChg chg="mod">
          <ac:chgData name="Harmsel ter, Marjan" userId="5bf7b4e5-383a-4bf6-a1ba-3724f9cc09cb" providerId="ADAL" clId="{65373B3B-B98F-4356-8C4B-1BD18B6C1A1F}" dt="2025-03-11T10:05:44.660" v="17" actId="1076"/>
          <ac:picMkLst>
            <pc:docMk/>
            <pc:sldMk cId="2028458857" sldId="1537"/>
            <ac:picMk id="4" creationId="{B0AA6582-7E2B-3BA8-B0E1-89ED644A2BB8}"/>
          </ac:picMkLst>
        </pc:picChg>
        <pc:picChg chg="mod">
          <ac:chgData name="Harmsel ter, Marjan" userId="5bf7b4e5-383a-4bf6-a1ba-3724f9cc09cb" providerId="ADAL" clId="{65373B3B-B98F-4356-8C4B-1BD18B6C1A1F}" dt="2025-03-11T10:05:47.283" v="20" actId="1076"/>
          <ac:picMkLst>
            <pc:docMk/>
            <pc:sldMk cId="2028458857" sldId="1537"/>
            <ac:picMk id="21" creationId="{6F32CA9F-1F03-F5B9-C99C-AB8C9108DC46}"/>
          </ac:picMkLst>
        </pc:picChg>
        <pc:picChg chg="mod">
          <ac:chgData name="Harmsel ter, Marjan" userId="5bf7b4e5-383a-4bf6-a1ba-3724f9cc09cb" providerId="ADAL" clId="{65373B3B-B98F-4356-8C4B-1BD18B6C1A1F}" dt="2025-03-11T10:05:49.751" v="22" actId="1076"/>
          <ac:picMkLst>
            <pc:docMk/>
            <pc:sldMk cId="2028458857" sldId="1537"/>
            <ac:picMk id="22" creationId="{CEC66503-5278-2619-5F1C-5B9227687BC9}"/>
          </ac:picMkLst>
        </pc:pic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3F6B1CA-B45A-455D-8554-1DB1547AB7D0}" dt="2024-11-18T15:47:38.502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0E525907-9C6B-454C-830B-49863E1A99F6}"/>
    <pc:docChg chg="custSel modSld">
      <pc:chgData name="Routledge, Mandy" userId="bacdedf5-8e30-494b-ad8b-f27fa30c4f8d" providerId="ADAL" clId="{0E525907-9C6B-454C-830B-49863E1A99F6}" dt="2024-12-17T09:36:31.295" v="13" actId="20577"/>
      <pc:docMkLst>
        <pc:docMk/>
      </pc:docMkLst>
      <pc:sldChg chg="modSp mod">
        <pc:chgData name="Routledge, Mandy" userId="bacdedf5-8e30-494b-ad8b-f27fa30c4f8d" providerId="ADAL" clId="{0E525907-9C6B-454C-830B-49863E1A99F6}" dt="2024-12-17T09:36:31.295" v="1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E525907-9C6B-454C-830B-49863E1A99F6}" dt="2024-12-17T09:36:31.295" v="1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88143BB-FBF6-48B8-B743-26BFEB4DAFC7}" dt="2024-09-24T09:16:21.860" v="12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259CE72-72FD-4B5C-B3CF-1EB9B3242AA0}" dt="2024-09-24T09:46:14.561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  <pc:spChg chg="mod">
          <ac:chgData name="Routledge, Mandy" userId="bacdedf5-8e30-494b-ad8b-f27fa30c4f8d" providerId="ADAL" clId="{79AE77D5-A5AF-4622-AE80-65667CFCBDF8}" dt="2024-12-10T09:40:56.051" v="16" actId="20577"/>
          <ac:spMkLst>
            <pc:docMk/>
            <pc:sldMk cId="1059877010" sldId="1521"/>
            <ac:spMk id="4" creationId="{D36CDCC8-D80A-3CA3-9903-EC310613197D}"/>
          </ac:spMkLst>
        </pc:spChg>
        <pc:grpChg chg="del">
          <ac:chgData name="Routledge, Mandy" userId="bacdedf5-8e30-494b-ad8b-f27fa30c4f8d" providerId="ADAL" clId="{79AE77D5-A5AF-4622-AE80-65667CFCBDF8}" dt="2024-12-10T09:40:46.437" v="2" actId="478"/>
          <ac:grpSpMkLst>
            <pc:docMk/>
            <pc:sldMk cId="1059877010" sldId="1521"/>
            <ac:grpSpMk id="15" creationId="{7B3C8025-1981-A73B-B895-D3FD387AEA6B}"/>
          </ac:grpSpMkLst>
        </pc:grpChg>
        <pc:picChg chg="del">
          <ac:chgData name="Routledge, Mandy" userId="bacdedf5-8e30-494b-ad8b-f27fa30c4f8d" providerId="ADAL" clId="{79AE77D5-A5AF-4622-AE80-65667CFCBDF8}" dt="2024-12-10T09:40:45.601" v="1" actId="478"/>
          <ac:picMkLst>
            <pc:docMk/>
            <pc:sldMk cId="1059877010" sldId="1521"/>
            <ac:picMk id="9" creationId="{BAFBDB76-8FE9-2022-1B53-C302F89A2454}"/>
          </ac:picMkLst>
        </pc:picChg>
        <pc:picChg chg="del">
          <ac:chgData name="Routledge, Mandy" userId="bacdedf5-8e30-494b-ad8b-f27fa30c4f8d" providerId="ADAL" clId="{79AE77D5-A5AF-4622-AE80-65667CFCBDF8}" dt="2024-12-10T09:40:47.045" v="3" actId="478"/>
          <ac:picMkLst>
            <pc:docMk/>
            <pc:sldMk cId="1059877010" sldId="1521"/>
            <ac:picMk id="10" creationId="{96B016A8-8FD7-73BF-E604-6856938C9F41}"/>
          </ac:picMkLst>
        </pc:picChg>
        <pc:picChg chg="del">
          <ac:chgData name="Routledge, Mandy" userId="bacdedf5-8e30-494b-ad8b-f27fa30c4f8d" providerId="ADAL" clId="{79AE77D5-A5AF-4622-AE80-65667CFCBDF8}" dt="2024-12-10T09:40:47.539" v="4" actId="478"/>
          <ac:picMkLst>
            <pc:docMk/>
            <pc:sldMk cId="1059877010" sldId="1521"/>
            <ac:picMk id="11" creationId="{8045CB27-A8AD-5EBA-EB3C-8535BD5960F1}"/>
          </ac:picMkLst>
        </pc:picChg>
        <pc:picChg chg="del">
          <ac:chgData name="Routledge, Mandy" userId="bacdedf5-8e30-494b-ad8b-f27fa30c4f8d" providerId="ADAL" clId="{79AE77D5-A5AF-4622-AE80-65667CFCBDF8}" dt="2024-12-10T09:40:48.094" v="5" actId="478"/>
          <ac:picMkLst>
            <pc:docMk/>
            <pc:sldMk cId="1059877010" sldId="1521"/>
            <ac:picMk id="13" creationId="{75076872-62A7-4BDE-6EA6-B8B48D495B2C}"/>
          </ac:picMkLst>
        </pc:picChg>
        <pc:picChg chg="del">
          <ac:chgData name="Routledge, Mandy" userId="bacdedf5-8e30-494b-ad8b-f27fa30c4f8d" providerId="ADAL" clId="{79AE77D5-A5AF-4622-AE80-65667CFCBDF8}" dt="2024-12-10T09:40:48.591" v="6" actId="478"/>
          <ac:picMkLst>
            <pc:docMk/>
            <pc:sldMk cId="1059877010" sldId="1521"/>
            <ac:picMk id="14" creationId="{640E450A-8B64-B129-89FA-6D51372367DA}"/>
          </ac:picMkLst>
        </pc:picChg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  <pc:spChg chg="mod">
          <ac:chgData name="Routledge, Mandy" userId="bacdedf5-8e30-494b-ad8b-f27fa30c4f8d" providerId="ADAL" clId="{79AE77D5-A5AF-4622-AE80-65667CFCBDF8}" dt="2024-12-10T09:41:02.886" v="21" actId="20577"/>
          <ac:spMkLst>
            <pc:docMk/>
            <pc:sldMk cId="2371299458" sldId="1529"/>
            <ac:spMk id="4" creationId="{D36CDCC8-D80A-3CA3-9903-EC310613197D}"/>
          </ac:spMkLst>
        </pc:spChg>
        <pc:spChg chg="mod">
          <ac:chgData name="Routledge, Mandy" userId="bacdedf5-8e30-494b-ad8b-f27fa30c4f8d" providerId="ADAL" clId="{79AE77D5-A5AF-4622-AE80-65667CFCBDF8}" dt="2024-12-10T09:41:20.067" v="44" actId="20577"/>
          <ac:spMkLst>
            <pc:docMk/>
            <pc:sldMk cId="2371299458" sldId="1529"/>
            <ac:spMk id="12" creationId="{E2476A93-B8D4-4E44-87FD-AFF601B2337C}"/>
          </ac:spMkLst>
        </pc:spChg>
        <pc:spChg chg="mod">
          <ac:chgData name="Routledge, Mandy" userId="bacdedf5-8e30-494b-ad8b-f27fa30c4f8d" providerId="ADAL" clId="{79AE77D5-A5AF-4622-AE80-65667CFCBDF8}" dt="2024-12-10T09:41:24.930" v="51" actId="20577"/>
          <ac:spMkLst>
            <pc:docMk/>
            <pc:sldMk cId="2371299458" sldId="1529"/>
            <ac:spMk id="13" creationId="{4985FF45-EE56-11C3-E0CC-6BBB359031C0}"/>
          </ac:spMkLst>
        </pc:spChg>
        <pc:spChg chg="mod">
          <ac:chgData name="Routledge, Mandy" userId="bacdedf5-8e30-494b-ad8b-f27fa30c4f8d" providerId="ADAL" clId="{79AE77D5-A5AF-4622-AE80-65667CFCBDF8}" dt="2024-12-10T09:41:30.215" v="62" actId="20577"/>
          <ac:spMkLst>
            <pc:docMk/>
            <pc:sldMk cId="2371299458" sldId="1529"/>
            <ac:spMk id="15" creationId="{6EA1F8B7-D4BC-D8B0-E6FD-F33ECB45A1DD}"/>
          </ac:spMkLst>
        </pc:spChg>
        <pc:spChg chg="del">
          <ac:chgData name="Routledge, Mandy" userId="bacdedf5-8e30-494b-ad8b-f27fa30c4f8d" providerId="ADAL" clId="{79AE77D5-A5AF-4622-AE80-65667CFCBDF8}" dt="2024-12-10T09:41:06.962" v="24" actId="478"/>
          <ac:spMkLst>
            <pc:docMk/>
            <pc:sldMk cId="2371299458" sldId="1529"/>
            <ac:spMk id="38" creationId="{2AC17775-1AF7-FA98-5BCB-6CAC3E4E9F81}"/>
          </ac:spMkLst>
        </pc:spChg>
        <pc:spChg chg="del">
          <ac:chgData name="Routledge, Mandy" userId="bacdedf5-8e30-494b-ad8b-f27fa30c4f8d" providerId="ADAL" clId="{79AE77D5-A5AF-4622-AE80-65667CFCBDF8}" dt="2024-12-10T09:41:06.191" v="23" actId="478"/>
          <ac:spMkLst>
            <pc:docMk/>
            <pc:sldMk cId="2371299458" sldId="1529"/>
            <ac:spMk id="39" creationId="{9E57CB17-F4C0-4604-A6BF-62984AD64B3C}"/>
          </ac:spMkLst>
        </pc:spChg>
        <pc:grpChg chg="del">
          <ac:chgData name="Routledge, Mandy" userId="bacdedf5-8e30-494b-ad8b-f27fa30c4f8d" providerId="ADAL" clId="{79AE77D5-A5AF-4622-AE80-65667CFCBDF8}" dt="2024-12-10T09:41:05.305" v="22" actId="478"/>
          <ac:grpSpMkLst>
            <pc:docMk/>
            <pc:sldMk cId="2371299458" sldId="1529"/>
            <ac:grpSpMk id="25" creationId="{619D3C10-42A7-710E-1EEB-B98F43C32604}"/>
          </ac:grpSpMkLst>
        </pc:grpChg>
        <pc:picChg chg="del">
          <ac:chgData name="Routledge, Mandy" userId="bacdedf5-8e30-494b-ad8b-f27fa30c4f8d" providerId="ADAL" clId="{79AE77D5-A5AF-4622-AE80-65667CFCBDF8}" dt="2024-12-10T09:41:08.266" v="26" actId="478"/>
          <ac:picMkLst>
            <pc:docMk/>
            <pc:sldMk cId="2371299458" sldId="1529"/>
            <ac:picMk id="33" creationId="{8DD77892-8E6E-399F-6960-AC4DD229050B}"/>
          </ac:picMkLst>
        </pc:picChg>
        <pc:picChg chg="del">
          <ac:chgData name="Routledge, Mandy" userId="bacdedf5-8e30-494b-ad8b-f27fa30c4f8d" providerId="ADAL" clId="{79AE77D5-A5AF-4622-AE80-65667CFCBDF8}" dt="2024-12-10T09:41:07.727" v="25" actId="478"/>
          <ac:picMkLst>
            <pc:docMk/>
            <pc:sldMk cId="2371299458" sldId="1529"/>
            <ac:picMk id="36" creationId="{2074C01F-5673-B9C9-3075-E64D94E40F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Woordenoverzicht</a:t>
            </a:r>
            <a:endParaRPr lang="nl-N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atleet: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iemand die aan de sport atletiek doet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strijden: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goed je best doen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de wacht slepen: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winnen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individueel: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alleen, zonder andere mensen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zowel ... als: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niet alleen … maar ook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ooit: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 alle tijden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enthousiast: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blij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ploeg: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groep mensen die iets samen doet, zoals sporten of werken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speciaal: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bijzonder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locatie: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plaats, de plek</a:t>
            </a:r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917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11-3-2025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P_SCNJqA6Y?si=ARb-SmrkrhoqDw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Sport en humor. Dat vind ik een leuke combinatie. Als sporter wil je graag prijzen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in de wacht slepen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De prijzen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winnen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Daar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strijd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je voor. Daar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doe je goed je best voor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Een komiek wil graag mensen laten lachen. Paul Hunt deed het allebei! Hij kon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zowel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mensen aan het lachen maken als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goed turnen. Hij kon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niet alleen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mensen aan het lachen maken,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maar ook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goed turnen. Heel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speciaal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bijzonder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als je dat kunt! Hij trad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individueel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op zo’n 40 jaar geleden. Dat deed hij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alleen, zonder andere mensen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Kijk maar (</a:t>
            </a:r>
            <a:r>
              <a:rPr lang="nl-NL" sz="2000" u="sng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klik op de link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). Ik vind hem de grappigste turner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ooit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Ooit betekent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van alle tijden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De locaties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waar je hem kon zien waren meestal grote sportwedstrijden. Dat waren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de plaatsen of plekken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waar je hem kon zien. Het publiek reageerde altijd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enthousiast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blij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als Paul ook meedeed. Nu zat ik te denken… zou er ook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een atleet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zijn die sport met humor combineert? De atleet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iemand die aan de sport atletiek doet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Iemand die grappig over hordes springt, of kogelstoot. Of een hele </a:t>
            </a:r>
            <a:r>
              <a:rPr lang="nl-NL" sz="2000" b="1" u="sng">
                <a:ea typeface="Times New Roman" panose="02020603050405020304" pitchFamily="18" charset="0"/>
                <a:cs typeface="Arial" panose="020B0604020202020204" pitchFamily="34" charset="0"/>
              </a:rPr>
              <a:t>ploeg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 die met elkaar het publiek aan het lachen maakt. De ploeg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de groep mensen die iets samen doet, zoals sporten of werken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 Dat lijkt me fantastisch!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enthousiast</a:t>
            </a:r>
          </a:p>
        </p:txBody>
      </p:sp>
      <p:pic>
        <p:nvPicPr>
          <p:cNvPr id="2" name="Afbeelding 1" descr="Afbeelding met Menselijk gezicht, kleding, persoon, glimlach&#10;&#10;Door AI gegenereerde inhoud is mogelijk onjuist.">
            <a:extLst>
              <a:ext uri="{FF2B5EF4-FFF2-40B4-BE49-F238E27FC236}">
                <a16:creationId xmlns:a16="http://schemas.microsoft.com/office/drawing/2014/main" id="{0265B5F9-0477-30F5-8906-58ED176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85" y="2276872"/>
            <a:ext cx="6710230" cy="335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atleet</a:t>
            </a:r>
          </a:p>
        </p:txBody>
      </p:sp>
      <p:pic>
        <p:nvPicPr>
          <p:cNvPr id="2" name="Picture 2" descr="C:\Users\vdplasg\Downloads\shutterstock_1481459900.jpg">
            <a:extLst>
              <a:ext uri="{FF2B5EF4-FFF2-40B4-BE49-F238E27FC236}">
                <a16:creationId xmlns:a16="http://schemas.microsoft.com/office/drawing/2014/main" id="{9A7E37A1-4BFB-8557-1ACB-FF4780C5E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420888" cy="22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 descr="Afbeelding met lucht, sport, weg, buiten&#10;&#10;Automatisch gegenereerde beschrijving">
            <a:extLst>
              <a:ext uri="{FF2B5EF4-FFF2-40B4-BE49-F238E27FC236}">
                <a16:creationId xmlns:a16="http://schemas.microsoft.com/office/drawing/2014/main" id="{C5FC679C-9B3C-45CC-0598-CA874AB55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844" y="3177974"/>
            <a:ext cx="4098141" cy="280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ploeg</a:t>
            </a:r>
          </a:p>
        </p:txBody>
      </p:sp>
      <p:pic>
        <p:nvPicPr>
          <p:cNvPr id="2" name="Afbeelding 1" descr="Afbeelding met persoon, sport, stadion, buitenshuis&#10;&#10;Automatisch gegenereerde beschrijving">
            <a:extLst>
              <a:ext uri="{FF2B5EF4-FFF2-40B4-BE49-F238E27FC236}">
                <a16:creationId xmlns:a16="http://schemas.microsoft.com/office/drawing/2014/main" id="{51CC5D55-EAFA-B3B9-F8C1-8CA566D71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0" y="1226143"/>
            <a:ext cx="8034808" cy="53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484785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484784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552470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556792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88" y="338734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1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de wacht slepen</a:t>
            </a:r>
            <a:endParaRPr lang="nl-NL" sz="51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227" y="373315"/>
            <a:ext cx="4788025" cy="91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1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51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onderspit delven</a:t>
            </a:r>
            <a:endParaRPr lang="nl-NL" sz="5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544986"/>
            <a:ext cx="4185327" cy="487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winnen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Zij heeft een medaille</a:t>
            </a:r>
            <a:b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de wacht gesleept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555766"/>
            <a:ext cx="4145769" cy="482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verliezen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delfden het onderspit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Helaas...</a:t>
            </a: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persoon, kleding, Menselijk gezicht, hemel&#10;&#10;Door AI gegenereerde inhoud is mogelijk onjuist.">
            <a:extLst>
              <a:ext uri="{FF2B5EF4-FFF2-40B4-BE49-F238E27FC236}">
                <a16:creationId xmlns:a16="http://schemas.microsoft.com/office/drawing/2014/main" id="{B0D4E3A4-6008-79EE-22F0-E03FE5AA2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2" y="2385521"/>
            <a:ext cx="3557281" cy="2376264"/>
          </a:xfrm>
          <a:prstGeom prst="rect">
            <a:avLst/>
          </a:prstGeom>
        </p:spPr>
      </p:pic>
      <p:pic>
        <p:nvPicPr>
          <p:cNvPr id="19" name="Afbeelding 18" descr="Afbeelding met persoon, gras, atletiekwedstrijd, buitenshuis&#10;&#10;Door AI gegenereerde inhoud is mogelijk onjuist.">
            <a:extLst>
              <a:ext uri="{FF2B5EF4-FFF2-40B4-BE49-F238E27FC236}">
                <a16:creationId xmlns:a16="http://schemas.microsoft.com/office/drawing/2014/main" id="{03FAAF9C-5BE2-F943-3828-823DAED493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0"/>
          <a:stretch/>
        </p:blipFill>
        <p:spPr>
          <a:xfrm>
            <a:off x="4885469" y="2325645"/>
            <a:ext cx="3718979" cy="243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27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gewoon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speciaal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niet bijzonder, normaal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is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gewone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turnster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bijzonder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is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speciale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turner.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Paul Hunt (gymnast) ~ Complete Biography with [ Photos | Videos ]">
            <a:extLst>
              <a:ext uri="{FF2B5EF4-FFF2-40B4-BE49-F238E27FC236}">
                <a16:creationId xmlns:a16="http://schemas.microsoft.com/office/drawing/2014/main" id="{1F43F923-992A-652A-2EC3-75EF0B73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28" y="2238268"/>
            <a:ext cx="2211463" cy="320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Afbeelding 18" descr="Afbeelding met gymnastiek, sport, persoon, Turnen&#10;&#10;Door AI gegenereerde inhoud is mogelijk onjuist.">
            <a:extLst>
              <a:ext uri="{FF2B5EF4-FFF2-40B4-BE49-F238E27FC236}">
                <a16:creationId xmlns:a16="http://schemas.microsoft.com/office/drawing/2014/main" id="{3027CA44-B7D9-D942-68D8-33AFADDC6C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30367"/>
            <a:ext cx="3510097" cy="244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47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enthousiast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onverschillig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blij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publiek is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enthousiast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Paul ook meedoet.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belangstelling of betrokkenheid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reageert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onverschillig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toen hij hoorde dat Paul meedoet. </a:t>
            </a:r>
          </a:p>
          <a:p>
            <a:pPr algn="ctr">
              <a:lnSpc>
                <a:spcPct val="107000"/>
              </a:lnSpc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Menselijk gezicht, kleding, persoon, glimlach&#10;&#10;Door AI gegenereerde inhoud is mogelijk onjuist.">
            <a:extLst>
              <a:ext uri="{FF2B5EF4-FFF2-40B4-BE49-F238E27FC236}">
                <a16:creationId xmlns:a16="http://schemas.microsoft.com/office/drawing/2014/main" id="{A056326D-EE05-F723-22C3-50C8C42C0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0" y="2759555"/>
            <a:ext cx="3973924" cy="1986962"/>
          </a:xfrm>
          <a:prstGeom prst="rect">
            <a:avLst/>
          </a:prstGeom>
        </p:spPr>
      </p:pic>
      <p:pic>
        <p:nvPicPr>
          <p:cNvPr id="9" name="Afbeelding 8" descr="Afbeelding met Menselijk gezicht, persoon, kleding, jongen&#10;&#10;Door AI gegenereerde inhoud is mogelijk onjuist.">
            <a:extLst>
              <a:ext uri="{FF2B5EF4-FFF2-40B4-BE49-F238E27FC236}">
                <a16:creationId xmlns:a16="http://schemas.microsoft.com/office/drawing/2014/main" id="{FEFBC7B1-8F83-9D22-C91F-16A6E9486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29" y="2924944"/>
            <a:ext cx="2993131" cy="199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32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 descr="Afbeelding met sport, gymnastiek, Balans, Acrobatiek&#10;&#10;Door AI gegenereerde inhoud is mogelijk onjuist.">
            <a:extLst>
              <a:ext uri="{FF2B5EF4-FFF2-40B4-BE49-F238E27FC236}">
                <a16:creationId xmlns:a16="http://schemas.microsoft.com/office/drawing/2014/main" id="{786C2734-0AC6-F0BA-39A6-F84628C9F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194" y="2621246"/>
            <a:ext cx="3641254" cy="2432358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ooit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nooit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van alle tijden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vind hem de meest grappige turner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ooit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 geen enkel tijdstip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 is serieus aan het turnen. Ze maakt 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nooit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een grapje van.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E912BA1-7741-8629-C248-931BF64A8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32" y="2424019"/>
            <a:ext cx="3799518" cy="253808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E3A75C3-51F7-B861-16C8-F8CBE3424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205" y="2606732"/>
            <a:ext cx="1545727" cy="1032546"/>
          </a:xfrm>
          <a:prstGeom prst="rect">
            <a:avLst/>
          </a:prstGeom>
        </p:spPr>
      </p:pic>
      <p:sp>
        <p:nvSpPr>
          <p:cNvPr id="18" name="Vermenigvuldigingsteken 17">
            <a:extLst>
              <a:ext uri="{FF2B5EF4-FFF2-40B4-BE49-F238E27FC236}">
                <a16:creationId xmlns:a16="http://schemas.microsoft.com/office/drawing/2014/main" id="{FBAAAC55-F29A-E3F1-0A19-94AA6F802DB8}"/>
              </a:ext>
            </a:extLst>
          </p:cNvPr>
          <p:cNvSpPr/>
          <p:nvPr/>
        </p:nvSpPr>
        <p:spPr>
          <a:xfrm>
            <a:off x="6797593" y="1849988"/>
            <a:ext cx="2272555" cy="2349909"/>
          </a:xfrm>
          <a:prstGeom prst="mathMultiply">
            <a:avLst>
              <a:gd name="adj1" fmla="val 63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2" descr="Paul Hunt (gymnast) ~ Complete Biography with [ Photos | Videos ]">
            <a:extLst>
              <a:ext uri="{FF2B5EF4-FFF2-40B4-BE49-F238E27FC236}">
                <a16:creationId xmlns:a16="http://schemas.microsoft.com/office/drawing/2014/main" id="{215EF4D6-DFA8-E83A-9219-05F5AE7A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15549"/>
            <a:ext cx="1183758" cy="17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020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individueel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</a:t>
            </a:r>
            <a:r>
              <a:rPr lang="nl-NL" sz="4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 groepsverband</a:t>
            </a:r>
            <a:endParaRPr lang="nl-NL" sz="4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alleen, zonder andere mensen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Paul Hunt treedt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individueel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samen met andere mensen, in een groep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Voetbal speel je</a:t>
            </a:r>
            <a:b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groepsverband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Paul Hunt (gymnast) ~ Complete Biography with [ Photos | Videos ]">
            <a:extLst>
              <a:ext uri="{FF2B5EF4-FFF2-40B4-BE49-F238E27FC236}">
                <a16:creationId xmlns:a16="http://schemas.microsoft.com/office/drawing/2014/main" id="{2A463C4C-F0E7-CED1-E7E1-C6F00F927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636911"/>
            <a:ext cx="1584175" cy="229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 descr="Afbeelding met persoon, sport, stadion, buitenshuis&#10;&#10;Automatisch gegenereerde beschrijving">
            <a:extLst>
              <a:ext uri="{FF2B5EF4-FFF2-40B4-BE49-F238E27FC236}">
                <a16:creationId xmlns:a16="http://schemas.microsoft.com/office/drawing/2014/main" id="{DA56E1CA-5885-D5B6-BB9E-9A548FB69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707" y="2815499"/>
            <a:ext cx="3439065" cy="229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03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strijden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overgeven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goed je best doen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Deze turnster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strijdt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eerste plaats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strijd opgeven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geeft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zich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stopt ermee.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persoon, staand&#10;&#10;Automatisch gegenereerde beschrijving">
            <a:extLst>
              <a:ext uri="{FF2B5EF4-FFF2-40B4-BE49-F238E27FC236}">
                <a16:creationId xmlns:a16="http://schemas.microsoft.com/office/drawing/2014/main" id="{E0C942C1-4DFB-91F4-3362-B4C0595EDC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407563"/>
            <a:ext cx="3528392" cy="2356966"/>
          </a:xfrm>
          <a:prstGeom prst="rect">
            <a:avLst/>
          </a:prstGeom>
        </p:spPr>
      </p:pic>
      <p:pic>
        <p:nvPicPr>
          <p:cNvPr id="18" name="Afbeelding 17" descr="Afbeelding met gymnastiek, sport, persoon, Turnen&#10;&#10;Door AI gegenereerde inhoud is mogelijk onjuist.">
            <a:extLst>
              <a:ext uri="{FF2B5EF4-FFF2-40B4-BE49-F238E27FC236}">
                <a16:creationId xmlns:a16="http://schemas.microsoft.com/office/drawing/2014/main" id="{6850A281-C1FF-F10C-BC0E-A06C3AF281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50" y="3101616"/>
            <a:ext cx="2624274" cy="1826495"/>
          </a:xfrm>
          <a:prstGeom prst="rect">
            <a:avLst/>
          </a:prstGeom>
        </p:spPr>
      </p:pic>
      <p:pic>
        <p:nvPicPr>
          <p:cNvPr id="2" name="Afbeelding 1" descr="Afbeelding met blauw, geel, helder&#10;&#10;Automatisch gegenereerde beschrijving">
            <a:extLst>
              <a:ext uri="{FF2B5EF4-FFF2-40B4-BE49-F238E27FC236}">
                <a16:creationId xmlns:a16="http://schemas.microsoft.com/office/drawing/2014/main" id="{286187C6-BDC8-CED1-5CAC-3C6EF41279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469" y="2204195"/>
            <a:ext cx="1654492" cy="132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11 – 11 maart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7" y="386052"/>
            <a:ext cx="3960440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1061" y="358893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ploeg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30501" y="3042080"/>
            <a:ext cx="238005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64" y="3111777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ploeg kijkers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789539" y="3032956"/>
            <a:ext cx="334810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858" y="3141769"/>
            <a:ext cx="368036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de schoonmaak-ploeg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99517" y="3020938"/>
            <a:ext cx="2723978" cy="90384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063" y="3115210"/>
            <a:ext cx="327638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200">
                <a:latin typeface="Century Gothic" panose="020B0502020202020204" pitchFamily="34" charset="0"/>
                <a:ea typeface="Calibri"/>
                <a:cs typeface="Times New Roman"/>
              </a:rPr>
              <a:t>de voetbalploeg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903063" y="386051"/>
            <a:ext cx="2941451" cy="164903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415" y="400568"/>
            <a:ext cx="3073943" cy="158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groep mensen die samen iets doet, zoals sporten of werken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 descr="Afbeelding met persoon, mensen, donker, menigte&#10;&#10;Automatisch gegenereerde beschrijving">
            <a:extLst>
              <a:ext uri="{FF2B5EF4-FFF2-40B4-BE49-F238E27FC236}">
                <a16:creationId xmlns:a16="http://schemas.microsoft.com/office/drawing/2014/main" id="{B0AA6582-7E2B-3BA8-B0E1-89ED644A2BB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21" y="4275976"/>
            <a:ext cx="2288837" cy="1528943"/>
          </a:xfrm>
          <a:prstGeom prst="rect">
            <a:avLst/>
          </a:prstGeom>
        </p:spPr>
      </p:pic>
      <p:pic>
        <p:nvPicPr>
          <p:cNvPr id="21" name="Afbeelding 20" descr="Afbeelding met persoon, groep, mensen, poseren&#10;&#10;Automatisch gegenereerde beschrijving">
            <a:extLst>
              <a:ext uri="{FF2B5EF4-FFF2-40B4-BE49-F238E27FC236}">
                <a16:creationId xmlns:a16="http://schemas.microsoft.com/office/drawing/2014/main" id="{6F32CA9F-1F03-F5B9-C99C-AB8C9108DC4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893" y="4130477"/>
            <a:ext cx="2506221" cy="1674156"/>
          </a:xfrm>
          <a:prstGeom prst="rect">
            <a:avLst/>
          </a:prstGeom>
        </p:spPr>
      </p:pic>
      <p:pic>
        <p:nvPicPr>
          <p:cNvPr id="22" name="Afbeelding 21" descr="Afbeelding met persoon, sport, stadion, buitenshuis&#10;&#10;Automatisch gegenereerde beschrijving">
            <a:extLst>
              <a:ext uri="{FF2B5EF4-FFF2-40B4-BE49-F238E27FC236}">
                <a16:creationId xmlns:a16="http://schemas.microsoft.com/office/drawing/2014/main" id="{CEC66503-5278-2619-5F1C-5B9227687BC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293" y="4309437"/>
            <a:ext cx="2194308" cy="14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58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7" y="386052"/>
            <a:ext cx="417380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223" y="360112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atleet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307204" y="3020938"/>
            <a:ext cx="3131273" cy="87068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0" y="3075528"/>
            <a:ext cx="3328692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polsstok-hoogspringer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598042" y="3032955"/>
            <a:ext cx="2480161" cy="88270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014" y="3083153"/>
            <a:ext cx="2383050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hardloper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250146" y="3020938"/>
            <a:ext cx="2611399" cy="88270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1082" y="3101288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discus-werper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aan de sport atletiek doet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Picture 2" descr="C:\Users\Kosterm\Downloads\shutterstock_440815498.jpg">
            <a:extLst>
              <a:ext uri="{FF2B5EF4-FFF2-40B4-BE49-F238E27FC236}">
                <a16:creationId xmlns:a16="http://schemas.microsoft.com/office/drawing/2014/main" id="{BB71A9E8-A29B-CD86-DF48-8CF95CF41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04" y="4509121"/>
            <a:ext cx="2650016" cy="148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Kosterm\Downloads\shutterstock_445248856.jpg">
            <a:extLst>
              <a:ext uri="{FF2B5EF4-FFF2-40B4-BE49-F238E27FC236}">
                <a16:creationId xmlns:a16="http://schemas.microsoft.com/office/drawing/2014/main" id="{88C7C969-F62E-A55B-E709-6794B4514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429" y="4344700"/>
            <a:ext cx="2475724" cy="165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Afbeelding 22" descr="Afbeelding met lucht, sport, weg, buiten&#10;&#10;Automatisch gegenereerde beschrijving">
            <a:extLst>
              <a:ext uri="{FF2B5EF4-FFF2-40B4-BE49-F238E27FC236}">
                <a16:creationId xmlns:a16="http://schemas.microsoft.com/office/drawing/2014/main" id="{4048E088-89BE-0485-83B9-5ACC7ABC1B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453" y="4344700"/>
            <a:ext cx="2505076" cy="17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31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2588017" y="388039"/>
            <a:ext cx="35371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869" y="431493"/>
            <a:ext cx="3390556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zich bevinden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2238831" y="5013175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833" y="5013176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route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  <a:endCxn id="19" idx="2"/>
          </p:cNvCxnSpPr>
          <p:nvPr/>
        </p:nvCxnSpPr>
        <p:spPr>
          <a:xfrm flipH="1" flipV="1">
            <a:off x="4356570" y="1072115"/>
            <a:ext cx="1295550" cy="143779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4899512" y="2509914"/>
            <a:ext cx="375127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9280" y="2487350"/>
            <a:ext cx="359982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locatie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4850230" y="3415186"/>
            <a:ext cx="3895384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7907" y="3429000"/>
            <a:ext cx="3679360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plaats, de plek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5786334" y="3969197"/>
            <a:ext cx="1011588" cy="1066543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884F283-9F2D-1741-A6A9-DA24B5E8B3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12" y="1659665"/>
            <a:ext cx="2326448" cy="1554068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1F7B8180-A189-41EB-B064-FA3222D9EB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1948" y="4530695"/>
            <a:ext cx="2043567" cy="1512167"/>
          </a:xfrm>
          <a:prstGeom prst="rect">
            <a:avLst/>
          </a:prstGeom>
        </p:spPr>
      </p:pic>
      <p:sp>
        <p:nvSpPr>
          <p:cNvPr id="25" name="Pijl: omlaag 24">
            <a:extLst>
              <a:ext uri="{FF2B5EF4-FFF2-40B4-BE49-F238E27FC236}">
                <a16:creationId xmlns:a16="http://schemas.microsoft.com/office/drawing/2014/main" id="{C3ECD449-7795-79E9-5EF4-08A0A0F8AC7E}"/>
              </a:ext>
            </a:extLst>
          </p:cNvPr>
          <p:cNvSpPr/>
          <p:nvPr/>
        </p:nvSpPr>
        <p:spPr>
          <a:xfrm rot="1308208">
            <a:off x="1751387" y="677885"/>
            <a:ext cx="689718" cy="102431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Afbeelding met overdekt, Stadion, Zaalspellen en zaalsporten, persoon&#10;&#10;Door AI gegenereerde inhoud is mogelijk onjuist.">
            <a:extLst>
              <a:ext uri="{FF2B5EF4-FFF2-40B4-BE49-F238E27FC236}">
                <a16:creationId xmlns:a16="http://schemas.microsoft.com/office/drawing/2014/main" id="{032E0231-689B-0416-E31E-8782F8B57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82" y="2063819"/>
            <a:ext cx="1999189" cy="199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15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>
                <a:solidFill>
                  <a:prstClr val="black"/>
                </a:solidFill>
                <a:latin typeface="Century Gothic" panose="020B0502020202020204" pitchFamily="34" charset="0"/>
              </a:rPr>
              <a:t>zowel …als</a:t>
            </a:r>
            <a:br>
              <a:rPr lang="nl-NL" sz="8000" b="1" u="sng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>
                <a:latin typeface="Century Gothic" panose="020B0502020202020204" pitchFamily="34" charset="0"/>
              </a:rPr>
              <a:t>niet alleen … maar ook</a:t>
            </a:r>
          </a:p>
          <a:p>
            <a:pPr fontAlgn="t"/>
            <a:endParaRPr lang="nl-NL" sz="4400">
              <a:latin typeface="Century Gothic" panose="020B0502020202020204" pitchFamily="34" charset="0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36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Hij kon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zowel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mensen aan het lachen maken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als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goed turnen. </a:t>
            </a:r>
            <a:endParaRPr lang="nl-NL" sz="28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Afbeelding 1" descr="Afbeelding met gymnastiek, sport, persoon, Turnen&#10;&#10;Door AI gegenereerde inhoud is mogelijk onjuist.">
            <a:extLst>
              <a:ext uri="{FF2B5EF4-FFF2-40B4-BE49-F238E27FC236}">
                <a16:creationId xmlns:a16="http://schemas.microsoft.com/office/drawing/2014/main" id="{B43F73DE-94B9-635B-9F85-9FEBDA97D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2448272" cy="1703997"/>
          </a:xfrm>
          <a:prstGeom prst="rect">
            <a:avLst/>
          </a:prstGeom>
        </p:spPr>
      </p:pic>
      <p:sp>
        <p:nvSpPr>
          <p:cNvPr id="4" name="Plusteken 3">
            <a:extLst>
              <a:ext uri="{FF2B5EF4-FFF2-40B4-BE49-F238E27FC236}">
                <a16:creationId xmlns:a16="http://schemas.microsoft.com/office/drawing/2014/main" id="{DE16D112-9D10-DED9-8036-8EE5A4FB7A6F}"/>
              </a:ext>
            </a:extLst>
          </p:cNvPr>
          <p:cNvSpPr/>
          <p:nvPr/>
        </p:nvSpPr>
        <p:spPr>
          <a:xfrm>
            <a:off x="2055088" y="3140968"/>
            <a:ext cx="2304256" cy="2419215"/>
          </a:xfrm>
          <a:prstGeom prst="mathPlus">
            <a:avLst>
              <a:gd name="adj1" fmla="val 134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Menselijk gezicht, kleding, persoon, glimlach&#10;&#10;Door AI gegenereerde inhoud is mogelijk onjuist.">
            <a:extLst>
              <a:ext uri="{FF2B5EF4-FFF2-40B4-BE49-F238E27FC236}">
                <a16:creationId xmlns:a16="http://schemas.microsoft.com/office/drawing/2014/main" id="{DDBA2346-B47F-9184-5B5C-A6FDCF900F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32" y="3321089"/>
            <a:ext cx="4117942" cy="20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 de wacht slepen</a:t>
            </a:r>
          </a:p>
        </p:txBody>
      </p:sp>
      <p:pic>
        <p:nvPicPr>
          <p:cNvPr id="3" name="Afbeelding 2" descr="Afbeelding met persoon, kleding, Menselijk gezicht, hemel&#10;&#10;Door AI gegenereerde inhoud is mogelijk onjuist.">
            <a:extLst>
              <a:ext uri="{FF2B5EF4-FFF2-40B4-BE49-F238E27FC236}">
                <a16:creationId xmlns:a16="http://schemas.microsoft.com/office/drawing/2014/main" id="{66F7F649-C00B-C86A-E5A6-1FE25F9EA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4" y="1484784"/>
            <a:ext cx="74379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120579B-AB8D-4AED-B6B0-4398AD8600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985330"/>
            <a:ext cx="3054587" cy="244367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strijden</a:t>
            </a:r>
          </a:p>
        </p:txBody>
      </p:sp>
      <p:pic>
        <p:nvPicPr>
          <p:cNvPr id="6" name="Afbeelding 5" descr="Afbeelding met gymnastiek, sport, persoon, Turnen&#10;&#10;Door AI gegenereerde inhoud is mogelijk onjuist.">
            <a:extLst>
              <a:ext uri="{FF2B5EF4-FFF2-40B4-BE49-F238E27FC236}">
                <a16:creationId xmlns:a16="http://schemas.microsoft.com/office/drawing/2014/main" id="{3293529C-1BE9-9DBA-BAF6-36AFECD73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5521149" cy="38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9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usteken 6">
            <a:extLst>
              <a:ext uri="{FF2B5EF4-FFF2-40B4-BE49-F238E27FC236}">
                <a16:creationId xmlns:a16="http://schemas.microsoft.com/office/drawing/2014/main" id="{F1E4A2EC-53E3-48B9-BD0A-0AD26B59154D}"/>
              </a:ext>
            </a:extLst>
          </p:cNvPr>
          <p:cNvSpPr/>
          <p:nvPr/>
        </p:nvSpPr>
        <p:spPr>
          <a:xfrm>
            <a:off x="2249488" y="3789039"/>
            <a:ext cx="2304256" cy="2419215"/>
          </a:xfrm>
          <a:prstGeom prst="mathPlus">
            <a:avLst>
              <a:gd name="adj1" fmla="val 1347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zowel…als</a:t>
            </a:r>
          </a:p>
        </p:txBody>
      </p:sp>
      <p:pic>
        <p:nvPicPr>
          <p:cNvPr id="6" name="Afbeelding 5" descr="Afbeelding met gymnastiek, sport, persoon, Turnen&#10;&#10;Door AI gegenereerde inhoud is mogelijk onjuist.">
            <a:extLst>
              <a:ext uri="{FF2B5EF4-FFF2-40B4-BE49-F238E27FC236}">
                <a16:creationId xmlns:a16="http://schemas.microsoft.com/office/drawing/2014/main" id="{F17D47C7-02FC-2180-497F-4C5FCEDE0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793414" cy="1944216"/>
          </a:xfrm>
          <a:prstGeom prst="rect">
            <a:avLst/>
          </a:prstGeom>
        </p:spPr>
      </p:pic>
      <p:pic>
        <p:nvPicPr>
          <p:cNvPr id="9" name="Afbeelding 8" descr="Afbeelding met Menselijk gezicht, kleding, persoon, glimlach&#10;&#10;Door AI gegenereerde inhoud is mogelijk onjuist.">
            <a:extLst>
              <a:ext uri="{FF2B5EF4-FFF2-40B4-BE49-F238E27FC236}">
                <a16:creationId xmlns:a16="http://schemas.microsoft.com/office/drawing/2014/main" id="{59F12A80-FAAC-BF67-6E61-79E7816E3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365104"/>
            <a:ext cx="4117942" cy="20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2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speciaal</a:t>
            </a:r>
          </a:p>
        </p:txBody>
      </p:sp>
      <p:pic>
        <p:nvPicPr>
          <p:cNvPr id="1026" name="Picture 2" descr="Paul Hunt (gymnast) ~ Complete Biography with [ Photos | Videos ]">
            <a:extLst>
              <a:ext uri="{FF2B5EF4-FFF2-40B4-BE49-F238E27FC236}">
                <a16:creationId xmlns:a16="http://schemas.microsoft.com/office/drawing/2014/main" id="{17EE8C63-B1FA-0C8B-3A94-EAC5CB8DD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13071"/>
            <a:ext cx="3883635" cy="563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individueel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DA3134-C520-BB18-5CF1-419DB6C5D33C}"/>
              </a:ext>
            </a:extLst>
          </p:cNvPr>
          <p:cNvSpPr txBox="1"/>
          <p:nvPr/>
        </p:nvSpPr>
        <p:spPr>
          <a:xfrm>
            <a:off x="1763688" y="6309320"/>
            <a:ext cx="6619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3"/>
              </a:rPr>
              <a:t>https://youtu.be/QP_SCNJqA6Y?si=ARb-SmrkrhoqDwrG</a:t>
            </a:r>
            <a:r>
              <a:rPr lang="nl-NL"/>
              <a:t> </a:t>
            </a:r>
          </a:p>
        </p:txBody>
      </p:sp>
      <p:pic>
        <p:nvPicPr>
          <p:cNvPr id="7" name="Afbeelding 6" descr="Afbeelding met schets, tekening, clipart, Lijnillustraties&#10;&#10;Door AI gegenereerde inhoud is mogelijk onjuist.">
            <a:extLst>
              <a:ext uri="{FF2B5EF4-FFF2-40B4-BE49-F238E27FC236}">
                <a16:creationId xmlns:a16="http://schemas.microsoft.com/office/drawing/2014/main" id="{4FFCCB4F-5803-77B7-16B6-9779A055C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2024" y="1628800"/>
            <a:ext cx="4139952" cy="41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ooit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F3C5AF6-9ABC-09D8-FD8D-7729BD8C8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1399114"/>
            <a:ext cx="6929396" cy="462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locatie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2FC102B-954C-9E80-2B41-FDFB830073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844824"/>
            <a:ext cx="3816424" cy="2549372"/>
          </a:xfrm>
          <a:prstGeom prst="rect">
            <a:avLst/>
          </a:prstGeom>
        </p:spPr>
      </p:pic>
      <p:pic>
        <p:nvPicPr>
          <p:cNvPr id="4" name="Afbeelding 3" descr="Afbeelding met overdekt, Stadion, Zaalspellen en zaalsporten, persoon&#10;&#10;Door AI gegenereerde inhoud is mogelijk onjuist.">
            <a:extLst>
              <a:ext uri="{FF2B5EF4-FFF2-40B4-BE49-F238E27FC236}">
                <a16:creationId xmlns:a16="http://schemas.microsoft.com/office/drawing/2014/main" id="{C363C7F2-29BE-CDC4-03C1-135FCA456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39" y="2636912"/>
            <a:ext cx="3841025" cy="38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B8FB3B-8441-4618-B9FA-AC74B98F81BD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Diavoorstelling (4:3)</PresentationFormat>
  <Paragraphs>268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Aptos</vt:lpstr>
      <vt:lpstr>Arial</vt:lpstr>
      <vt:lpstr>Calibri</vt:lpstr>
      <vt:lpstr>Century Gothic</vt:lpstr>
      <vt:lpstr>Times New Roman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1</cp:revision>
  <dcterms:created xsi:type="dcterms:W3CDTF">2021-06-08T06:13:59Z</dcterms:created>
  <dcterms:modified xsi:type="dcterms:W3CDTF">2025-03-11T10:06:58Z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