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1437" r:id="rId5"/>
    <p:sldId id="548" r:id="rId6"/>
    <p:sldId id="1476" r:id="rId7"/>
    <p:sldId id="1477" r:id="rId8"/>
    <p:sldId id="1460" r:id="rId9"/>
    <p:sldId id="1475" r:id="rId10"/>
    <p:sldId id="1541" r:id="rId11"/>
    <p:sldId id="1479" r:id="rId12"/>
    <p:sldId id="1536" r:id="rId13"/>
    <p:sldId id="1482" r:id="rId14"/>
    <p:sldId id="1478" r:id="rId15"/>
    <p:sldId id="1483" r:id="rId16"/>
    <p:sldId id="934" r:id="rId17"/>
    <p:sldId id="1540" r:id="rId18"/>
    <p:sldId id="1511" r:id="rId19"/>
    <p:sldId id="1531" r:id="rId20"/>
    <p:sldId id="1532" r:id="rId21"/>
    <p:sldId id="1539" r:id="rId22"/>
    <p:sldId id="1538" r:id="rId23"/>
    <p:sldId id="1534" r:id="rId24"/>
    <p:sldId id="1542" r:id="rId25"/>
    <p:sldId id="1474" r:id="rId26"/>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6"/>
            <p14:sldId id="1477"/>
            <p14:sldId id="1460"/>
            <p14:sldId id="1475"/>
            <p14:sldId id="1541"/>
            <p14:sldId id="1479"/>
            <p14:sldId id="1536"/>
            <p14:sldId id="1482"/>
            <p14:sldId id="1478"/>
            <p14:sldId id="1483"/>
            <p14:sldId id="934"/>
            <p14:sldId id="1540"/>
            <p14:sldId id="1511"/>
            <p14:sldId id="1531"/>
            <p14:sldId id="1532"/>
            <p14:sldId id="1539"/>
            <p14:sldId id="1538"/>
            <p14:sldId id="1534"/>
            <p14:sldId id="1542"/>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ADEDEB-F185-48CC-99C8-54FA36D12DAC}" v="139" dt="2025-03-04T10:06:16.899"/>
    <p1510:client id="{96F0A707-25F9-41B2-9105-5D056E3562D1}" v="2414" dt="2025-03-04T09:34:05.656"/>
    <p1510:client id="{E2153C34-463D-4722-8FE5-70305031C743}" v="1031" dt="2025-03-03T20:19:10.18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5290" autoAdjust="0"/>
  </p:normalViewPr>
  <p:slideViewPr>
    <p:cSldViewPr>
      <p:cViewPr varScale="1">
        <p:scale>
          <a:sx n="68" d="100"/>
          <a:sy n="68" d="100"/>
        </p:scale>
        <p:origin x="172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E2153C34-463D-4722-8FE5-70305031C743}"/>
    <pc:docChg chg="undo custSel addSld delSld modSld sldOrd modSection">
      <pc:chgData name="Routledge, Mandy" userId="bacdedf5-8e30-494b-ad8b-f27fa30c4f8d" providerId="ADAL" clId="{E2153C34-463D-4722-8FE5-70305031C743}" dt="2025-03-03T20:19:15.650" v="1590" actId="1076"/>
      <pc:docMkLst>
        <pc:docMk/>
      </pc:docMkLst>
      <pc:sldChg chg="modSp mod modNotes modNotesTx">
        <pc:chgData name="Routledge, Mandy" userId="bacdedf5-8e30-494b-ad8b-f27fa30c4f8d" providerId="ADAL" clId="{E2153C34-463D-4722-8FE5-70305031C743}" dt="2025-03-03T20:07:57.247" v="1447" actId="20577"/>
        <pc:sldMkLst>
          <pc:docMk/>
          <pc:sldMk cId="2189114603" sldId="1437"/>
        </pc:sldMkLst>
        <pc:spChg chg="mod">
          <ac:chgData name="Routledge, Mandy" userId="bacdedf5-8e30-494b-ad8b-f27fa30c4f8d" providerId="ADAL" clId="{E2153C34-463D-4722-8FE5-70305031C743}" dt="2025-03-03T20:07:57.247" v="1447" actId="20577"/>
          <ac:spMkLst>
            <pc:docMk/>
            <pc:sldMk cId="2189114603" sldId="1437"/>
            <ac:spMk id="3" creationId="{00000000-0000-0000-0000-000000000000}"/>
          </ac:spMkLst>
        </pc:spChg>
      </pc:sldChg>
      <pc:sldChg chg="addSp modSp mod">
        <pc:chgData name="Routledge, Mandy" userId="bacdedf5-8e30-494b-ad8b-f27fa30c4f8d" providerId="ADAL" clId="{E2153C34-463D-4722-8FE5-70305031C743}" dt="2025-03-03T20:16:35.209" v="1583" actId="1076"/>
        <pc:sldMkLst>
          <pc:docMk/>
          <pc:sldMk cId="3852907103" sldId="1460"/>
        </pc:sldMkLst>
        <pc:spChg chg="mod">
          <ac:chgData name="Routledge, Mandy" userId="bacdedf5-8e30-494b-ad8b-f27fa30c4f8d" providerId="ADAL" clId="{E2153C34-463D-4722-8FE5-70305031C743}" dt="2025-03-03T18:34:35.440" v="14"/>
          <ac:spMkLst>
            <pc:docMk/>
            <pc:sldMk cId="3852907103" sldId="1460"/>
            <ac:spMk id="6" creationId="{00000000-0000-0000-0000-000000000000}"/>
          </ac:spMkLst>
        </pc:spChg>
        <pc:picChg chg="add mod">
          <ac:chgData name="Routledge, Mandy" userId="bacdedf5-8e30-494b-ad8b-f27fa30c4f8d" providerId="ADAL" clId="{E2153C34-463D-4722-8FE5-70305031C743}" dt="2025-03-03T20:16:35.209" v="1583" actId="1076"/>
          <ac:picMkLst>
            <pc:docMk/>
            <pc:sldMk cId="3852907103" sldId="1460"/>
            <ac:picMk id="3" creationId="{E11E080B-6BB3-92C2-BDDA-73DCE8244DB9}"/>
          </ac:picMkLst>
        </pc:picChg>
      </pc:sldChg>
      <pc:sldChg chg="delSp modSp add mod">
        <pc:chgData name="Routledge, Mandy" userId="bacdedf5-8e30-494b-ad8b-f27fa30c4f8d" providerId="ADAL" clId="{E2153C34-463D-4722-8FE5-70305031C743}" dt="2025-03-03T19:46:06.230" v="835" actId="20577"/>
        <pc:sldMkLst>
          <pc:docMk/>
          <pc:sldMk cId="1012144633" sldId="1474"/>
        </pc:sldMkLst>
        <pc:spChg chg="mod">
          <ac:chgData name="Routledge, Mandy" userId="bacdedf5-8e30-494b-ad8b-f27fa30c4f8d" providerId="ADAL" clId="{E2153C34-463D-4722-8FE5-70305031C743}" dt="2025-03-03T19:46:06.230" v="835" actId="20577"/>
          <ac:spMkLst>
            <pc:docMk/>
            <pc:sldMk cId="1012144633" sldId="1474"/>
            <ac:spMk id="10" creationId="{53A896E9-F098-44DA-A15A-0BB6C51751F4}"/>
          </ac:spMkLst>
        </pc:spChg>
        <pc:picChg chg="del">
          <ac:chgData name="Routledge, Mandy" userId="bacdedf5-8e30-494b-ad8b-f27fa30c4f8d" providerId="ADAL" clId="{E2153C34-463D-4722-8FE5-70305031C743}" dt="2025-03-03T19:46:02.998" v="830" actId="478"/>
          <ac:picMkLst>
            <pc:docMk/>
            <pc:sldMk cId="1012144633" sldId="1474"/>
            <ac:picMk id="6" creationId="{B5647BC8-A10A-4B97-882E-BEF8EA633468}"/>
          </ac:picMkLst>
        </pc:picChg>
      </pc:sldChg>
      <pc:sldChg chg="del">
        <pc:chgData name="Routledge, Mandy" userId="bacdedf5-8e30-494b-ad8b-f27fa30c4f8d" providerId="ADAL" clId="{E2153C34-463D-4722-8FE5-70305031C743}" dt="2025-03-03T19:45:47.752" v="818" actId="2696"/>
        <pc:sldMkLst>
          <pc:docMk/>
          <pc:sldMk cId="3978205201" sldId="1474"/>
        </pc:sldMkLst>
      </pc:sldChg>
      <pc:sldChg chg="addSp modSp mod ord">
        <pc:chgData name="Routledge, Mandy" userId="bacdedf5-8e30-494b-ad8b-f27fa30c4f8d" providerId="ADAL" clId="{E2153C34-463D-4722-8FE5-70305031C743}" dt="2025-03-03T20:19:15.650" v="1590" actId="1076"/>
        <pc:sldMkLst>
          <pc:docMk/>
          <pc:sldMk cId="4207872812" sldId="1475"/>
        </pc:sldMkLst>
        <pc:spChg chg="mod">
          <ac:chgData name="Routledge, Mandy" userId="bacdedf5-8e30-494b-ad8b-f27fa30c4f8d" providerId="ADAL" clId="{E2153C34-463D-4722-8FE5-70305031C743}" dt="2025-03-03T18:34:37.989" v="17" actId="20577"/>
          <ac:spMkLst>
            <pc:docMk/>
            <pc:sldMk cId="4207872812" sldId="1475"/>
            <ac:spMk id="6" creationId="{00000000-0000-0000-0000-000000000000}"/>
          </ac:spMkLst>
        </pc:spChg>
        <pc:picChg chg="add mod modCrop">
          <ac:chgData name="Routledge, Mandy" userId="bacdedf5-8e30-494b-ad8b-f27fa30c4f8d" providerId="ADAL" clId="{E2153C34-463D-4722-8FE5-70305031C743}" dt="2025-03-03T20:19:15.650" v="1590" actId="1076"/>
          <ac:picMkLst>
            <pc:docMk/>
            <pc:sldMk cId="4207872812" sldId="1475"/>
            <ac:picMk id="3" creationId="{EEDFACCE-BB1A-97FA-99F9-F11555A8878B}"/>
          </ac:picMkLst>
        </pc:picChg>
      </pc:sldChg>
      <pc:sldChg chg="addSp modSp mod ord">
        <pc:chgData name="Routledge, Mandy" userId="bacdedf5-8e30-494b-ad8b-f27fa30c4f8d" providerId="ADAL" clId="{E2153C34-463D-4722-8FE5-70305031C743}" dt="2025-03-03T20:12:22.909" v="1473" actId="207"/>
        <pc:sldMkLst>
          <pc:docMk/>
          <pc:sldMk cId="2452007587" sldId="1476"/>
        </pc:sldMkLst>
        <pc:spChg chg="add mod">
          <ac:chgData name="Routledge, Mandy" userId="bacdedf5-8e30-494b-ad8b-f27fa30c4f8d" providerId="ADAL" clId="{E2153C34-463D-4722-8FE5-70305031C743}" dt="2025-03-03T20:12:22.909" v="1473" actId="207"/>
          <ac:spMkLst>
            <pc:docMk/>
            <pc:sldMk cId="2452007587" sldId="1476"/>
            <ac:spMk id="4" creationId="{A336619B-245D-0647-96D3-A752F6DD57FE}"/>
          </ac:spMkLst>
        </pc:spChg>
        <pc:spChg chg="mod">
          <ac:chgData name="Routledge, Mandy" userId="bacdedf5-8e30-494b-ad8b-f27fa30c4f8d" providerId="ADAL" clId="{E2153C34-463D-4722-8FE5-70305031C743}" dt="2025-03-03T18:34:49.453" v="25" actId="20577"/>
          <ac:spMkLst>
            <pc:docMk/>
            <pc:sldMk cId="2452007587" sldId="1476"/>
            <ac:spMk id="6" creationId="{00000000-0000-0000-0000-000000000000}"/>
          </ac:spMkLst>
        </pc:spChg>
        <pc:picChg chg="add mod">
          <ac:chgData name="Routledge, Mandy" userId="bacdedf5-8e30-494b-ad8b-f27fa30c4f8d" providerId="ADAL" clId="{E2153C34-463D-4722-8FE5-70305031C743}" dt="2025-03-03T20:12:14.952" v="1471" actId="1076"/>
          <ac:picMkLst>
            <pc:docMk/>
            <pc:sldMk cId="2452007587" sldId="1476"/>
            <ac:picMk id="3" creationId="{EB37D97C-8DD3-0648-F3DE-8F033598E33D}"/>
          </ac:picMkLst>
        </pc:picChg>
      </pc:sldChg>
      <pc:sldChg chg="addSp modSp mod ord">
        <pc:chgData name="Routledge, Mandy" userId="bacdedf5-8e30-494b-ad8b-f27fa30c4f8d" providerId="ADAL" clId="{E2153C34-463D-4722-8FE5-70305031C743}" dt="2025-03-03T19:46:55.995" v="839"/>
        <pc:sldMkLst>
          <pc:docMk/>
          <pc:sldMk cId="2709048002" sldId="1477"/>
        </pc:sldMkLst>
        <pc:spChg chg="mod">
          <ac:chgData name="Routledge, Mandy" userId="bacdedf5-8e30-494b-ad8b-f27fa30c4f8d" providerId="ADAL" clId="{E2153C34-463D-4722-8FE5-70305031C743}" dt="2025-03-03T18:34:59.069" v="26"/>
          <ac:spMkLst>
            <pc:docMk/>
            <pc:sldMk cId="2709048002" sldId="1477"/>
            <ac:spMk id="6" creationId="{00000000-0000-0000-0000-000000000000}"/>
          </ac:spMkLst>
        </pc:spChg>
        <pc:picChg chg="add mod">
          <ac:chgData name="Routledge, Mandy" userId="bacdedf5-8e30-494b-ad8b-f27fa30c4f8d" providerId="ADAL" clId="{E2153C34-463D-4722-8FE5-70305031C743}" dt="2025-03-03T19:02:47.046" v="97"/>
          <ac:picMkLst>
            <pc:docMk/>
            <pc:sldMk cId="2709048002" sldId="1477"/>
            <ac:picMk id="2" creationId="{B150BA64-79E7-4B6C-5E4E-F216A53EB29A}"/>
          </ac:picMkLst>
        </pc:picChg>
      </pc:sldChg>
      <pc:sldChg chg="addSp modSp mod">
        <pc:chgData name="Routledge, Mandy" userId="bacdedf5-8e30-494b-ad8b-f27fa30c4f8d" providerId="ADAL" clId="{E2153C34-463D-4722-8FE5-70305031C743}" dt="2025-03-03T19:33:04.827" v="618"/>
        <pc:sldMkLst>
          <pc:docMk/>
          <pc:sldMk cId="4074911733" sldId="1478"/>
        </pc:sldMkLst>
        <pc:spChg chg="mod">
          <ac:chgData name="Routledge, Mandy" userId="bacdedf5-8e30-494b-ad8b-f27fa30c4f8d" providerId="ADAL" clId="{E2153C34-463D-4722-8FE5-70305031C743}" dt="2025-03-03T18:35:06.676" v="36" actId="20577"/>
          <ac:spMkLst>
            <pc:docMk/>
            <pc:sldMk cId="4074911733" sldId="1478"/>
            <ac:spMk id="6" creationId="{00000000-0000-0000-0000-000000000000}"/>
          </ac:spMkLst>
        </pc:spChg>
        <pc:picChg chg="add mod">
          <ac:chgData name="Routledge, Mandy" userId="bacdedf5-8e30-494b-ad8b-f27fa30c4f8d" providerId="ADAL" clId="{E2153C34-463D-4722-8FE5-70305031C743}" dt="2025-03-03T19:33:04.827" v="618"/>
          <ac:picMkLst>
            <pc:docMk/>
            <pc:sldMk cId="4074911733" sldId="1478"/>
            <ac:picMk id="2" creationId="{E04F7619-B7C9-F64D-6F31-AC0B06786913}"/>
          </ac:picMkLst>
        </pc:picChg>
      </pc:sldChg>
      <pc:sldChg chg="modSp mod ord">
        <pc:chgData name="Routledge, Mandy" userId="bacdedf5-8e30-494b-ad8b-f27fa30c4f8d" providerId="ADAL" clId="{E2153C34-463D-4722-8FE5-70305031C743}" dt="2025-03-03T19:47:11.018" v="841"/>
        <pc:sldMkLst>
          <pc:docMk/>
          <pc:sldMk cId="4210467006" sldId="1479"/>
        </pc:sldMkLst>
        <pc:spChg chg="mod">
          <ac:chgData name="Routledge, Mandy" userId="bacdedf5-8e30-494b-ad8b-f27fa30c4f8d" providerId="ADAL" clId="{E2153C34-463D-4722-8FE5-70305031C743}" dt="2025-03-03T18:35:12.428" v="47" actId="20577"/>
          <ac:spMkLst>
            <pc:docMk/>
            <pc:sldMk cId="4210467006" sldId="1479"/>
            <ac:spMk id="6" creationId="{00000000-0000-0000-0000-000000000000}"/>
          </ac:spMkLst>
        </pc:spChg>
      </pc:sldChg>
      <pc:sldChg chg="modSp del mod">
        <pc:chgData name="Routledge, Mandy" userId="bacdedf5-8e30-494b-ad8b-f27fa30c4f8d" providerId="ADAL" clId="{E2153C34-463D-4722-8FE5-70305031C743}" dt="2025-03-03T19:26:22.989" v="517" actId="47"/>
        <pc:sldMkLst>
          <pc:docMk/>
          <pc:sldMk cId="1487044012" sldId="1480"/>
        </pc:sldMkLst>
        <pc:spChg chg="mod">
          <ac:chgData name="Routledge, Mandy" userId="bacdedf5-8e30-494b-ad8b-f27fa30c4f8d" providerId="ADAL" clId="{E2153C34-463D-4722-8FE5-70305031C743}" dt="2025-03-03T18:35:16.126" v="54" actId="20577"/>
          <ac:spMkLst>
            <pc:docMk/>
            <pc:sldMk cId="1487044012" sldId="1480"/>
            <ac:spMk id="6" creationId="{00000000-0000-0000-0000-000000000000}"/>
          </ac:spMkLst>
        </pc:spChg>
      </pc:sldChg>
      <pc:sldChg chg="modSp del mod">
        <pc:chgData name="Routledge, Mandy" userId="bacdedf5-8e30-494b-ad8b-f27fa30c4f8d" providerId="ADAL" clId="{E2153C34-463D-4722-8FE5-70305031C743}" dt="2025-03-03T19:19:12.505" v="372" actId="47"/>
        <pc:sldMkLst>
          <pc:docMk/>
          <pc:sldMk cId="3779434736" sldId="1481"/>
        </pc:sldMkLst>
        <pc:spChg chg="mod">
          <ac:chgData name="Routledge, Mandy" userId="bacdedf5-8e30-494b-ad8b-f27fa30c4f8d" providerId="ADAL" clId="{E2153C34-463D-4722-8FE5-70305031C743}" dt="2025-03-03T18:35:24.374" v="68" actId="20577"/>
          <ac:spMkLst>
            <pc:docMk/>
            <pc:sldMk cId="3779434736" sldId="1481"/>
            <ac:spMk id="6" creationId="{00000000-0000-0000-0000-000000000000}"/>
          </ac:spMkLst>
        </pc:spChg>
      </pc:sldChg>
      <pc:sldChg chg="modSp mod ord">
        <pc:chgData name="Routledge, Mandy" userId="bacdedf5-8e30-494b-ad8b-f27fa30c4f8d" providerId="ADAL" clId="{E2153C34-463D-4722-8FE5-70305031C743}" dt="2025-03-03T20:08:40.094" v="1454"/>
        <pc:sldMkLst>
          <pc:docMk/>
          <pc:sldMk cId="1201727269" sldId="1482"/>
        </pc:sldMkLst>
        <pc:spChg chg="mod">
          <ac:chgData name="Routledge, Mandy" userId="bacdedf5-8e30-494b-ad8b-f27fa30c4f8d" providerId="ADAL" clId="{E2153C34-463D-4722-8FE5-70305031C743}" dt="2025-03-03T18:35:32.186" v="85" actId="20577"/>
          <ac:spMkLst>
            <pc:docMk/>
            <pc:sldMk cId="1201727269" sldId="1482"/>
            <ac:spMk id="6" creationId="{00000000-0000-0000-0000-000000000000}"/>
          </ac:spMkLst>
        </pc:spChg>
      </pc:sldChg>
      <pc:sldChg chg="modSp mod ord">
        <pc:chgData name="Routledge, Mandy" userId="bacdedf5-8e30-494b-ad8b-f27fa30c4f8d" providerId="ADAL" clId="{E2153C34-463D-4722-8FE5-70305031C743}" dt="2025-03-03T20:08:45.358" v="1456"/>
        <pc:sldMkLst>
          <pc:docMk/>
          <pc:sldMk cId="2904738428" sldId="1483"/>
        </pc:sldMkLst>
        <pc:spChg chg="mod">
          <ac:chgData name="Routledge, Mandy" userId="bacdedf5-8e30-494b-ad8b-f27fa30c4f8d" providerId="ADAL" clId="{E2153C34-463D-4722-8FE5-70305031C743}" dt="2025-03-03T18:35:37.336" v="94" actId="20577"/>
          <ac:spMkLst>
            <pc:docMk/>
            <pc:sldMk cId="2904738428" sldId="1483"/>
            <ac:spMk id="6" creationId="{00000000-0000-0000-0000-000000000000}"/>
          </ac:spMkLst>
        </pc:spChg>
      </pc:sldChg>
      <pc:sldChg chg="add del">
        <pc:chgData name="Routledge, Mandy" userId="bacdedf5-8e30-494b-ad8b-f27fa30c4f8d" providerId="ADAL" clId="{E2153C34-463D-4722-8FE5-70305031C743}" dt="2025-03-03T19:32:16.022" v="617" actId="47"/>
        <pc:sldMkLst>
          <pc:docMk/>
          <pc:sldMk cId="1772458701" sldId="1490"/>
        </pc:sldMkLst>
      </pc:sldChg>
      <pc:sldChg chg="modSp mod ord">
        <pc:chgData name="Routledge, Mandy" userId="bacdedf5-8e30-494b-ad8b-f27fa30c4f8d" providerId="ADAL" clId="{E2153C34-463D-4722-8FE5-70305031C743}" dt="2025-03-03T19:15:55.212" v="313" actId="20577"/>
        <pc:sldMkLst>
          <pc:docMk/>
          <pc:sldMk cId="2967928418" sldId="1511"/>
        </pc:sldMkLst>
        <pc:spChg chg="mod">
          <ac:chgData name="Routledge, Mandy" userId="bacdedf5-8e30-494b-ad8b-f27fa30c4f8d" providerId="ADAL" clId="{E2153C34-463D-4722-8FE5-70305031C743}" dt="2025-03-03T19:14:27.660" v="240" actId="20577"/>
          <ac:spMkLst>
            <pc:docMk/>
            <pc:sldMk cId="2967928418" sldId="1511"/>
            <ac:spMk id="33" creationId="{AC757F5E-B016-F947-4518-7C6B9CC7EE04}"/>
          </ac:spMkLst>
        </pc:spChg>
        <pc:spChg chg="mod">
          <ac:chgData name="Routledge, Mandy" userId="bacdedf5-8e30-494b-ad8b-f27fa30c4f8d" providerId="ADAL" clId="{E2153C34-463D-4722-8FE5-70305031C743}" dt="2025-03-03T19:15:55.212" v="313" actId="20577"/>
          <ac:spMkLst>
            <pc:docMk/>
            <pc:sldMk cId="2967928418" sldId="1511"/>
            <ac:spMk id="34" creationId="{152372B3-00F5-781C-183E-6F2DDF35091D}"/>
          </ac:spMkLst>
        </pc:spChg>
        <pc:spChg chg="mod">
          <ac:chgData name="Routledge, Mandy" userId="bacdedf5-8e30-494b-ad8b-f27fa30c4f8d" providerId="ADAL" clId="{E2153C34-463D-4722-8FE5-70305031C743}" dt="2025-03-03T19:14:41.123" v="282" actId="6549"/>
          <ac:spMkLst>
            <pc:docMk/>
            <pc:sldMk cId="2967928418" sldId="1511"/>
            <ac:spMk id="35" creationId="{37104C51-0232-62ED-4C6F-1447D06633EE}"/>
          </ac:spMkLst>
        </pc:spChg>
        <pc:spChg chg="mod">
          <ac:chgData name="Routledge, Mandy" userId="bacdedf5-8e30-494b-ad8b-f27fa30c4f8d" providerId="ADAL" clId="{E2153C34-463D-4722-8FE5-70305031C743}" dt="2025-03-03T19:15:47.055" v="297" actId="20577"/>
          <ac:spMkLst>
            <pc:docMk/>
            <pc:sldMk cId="2967928418" sldId="1511"/>
            <ac:spMk id="36" creationId="{D8EF981A-9BA7-0EB1-9B70-F7FBF2F7DF1C}"/>
          </ac:spMkLst>
        </pc:spChg>
      </pc:sldChg>
      <pc:sldChg chg="modSp add del mod modNotes">
        <pc:chgData name="Routledge, Mandy" userId="bacdedf5-8e30-494b-ad8b-f27fa30c4f8d" providerId="ADAL" clId="{E2153C34-463D-4722-8FE5-70305031C743}" dt="2025-03-03T20:08:01.548" v="1448" actId="47"/>
        <pc:sldMkLst>
          <pc:docMk/>
          <pc:sldMk cId="3409326006" sldId="1530"/>
        </pc:sldMkLst>
        <pc:spChg chg="mod">
          <ac:chgData name="Routledge, Mandy" userId="bacdedf5-8e30-494b-ad8b-f27fa30c4f8d" providerId="ADAL" clId="{E2153C34-463D-4722-8FE5-70305031C743}" dt="2025-03-03T20:01:17.723" v="1172" actId="21"/>
          <ac:spMkLst>
            <pc:docMk/>
            <pc:sldMk cId="3409326006" sldId="1530"/>
            <ac:spMk id="3" creationId="{00000000-0000-0000-0000-000000000000}"/>
          </ac:spMkLst>
        </pc:spChg>
      </pc:sldChg>
      <pc:sldChg chg="modSp add mod ord">
        <pc:chgData name="Routledge, Mandy" userId="bacdedf5-8e30-494b-ad8b-f27fa30c4f8d" providerId="ADAL" clId="{E2153C34-463D-4722-8FE5-70305031C743}" dt="2025-03-03T19:17:33.665" v="367" actId="20577"/>
        <pc:sldMkLst>
          <pc:docMk/>
          <pc:sldMk cId="3959739143" sldId="1531"/>
        </pc:sldMkLst>
        <pc:spChg chg="mod">
          <ac:chgData name="Routledge, Mandy" userId="bacdedf5-8e30-494b-ad8b-f27fa30c4f8d" providerId="ADAL" clId="{E2153C34-463D-4722-8FE5-70305031C743}" dt="2025-03-03T19:16:40.099" v="329" actId="404"/>
          <ac:spMkLst>
            <pc:docMk/>
            <pc:sldMk cId="3959739143" sldId="1531"/>
            <ac:spMk id="33" creationId="{AC757F5E-B016-F947-4518-7C6B9CC7EE04}"/>
          </ac:spMkLst>
        </pc:spChg>
        <pc:spChg chg="mod">
          <ac:chgData name="Routledge, Mandy" userId="bacdedf5-8e30-494b-ad8b-f27fa30c4f8d" providerId="ADAL" clId="{E2153C34-463D-4722-8FE5-70305031C743}" dt="2025-03-03T19:17:27.201" v="351" actId="20577"/>
          <ac:spMkLst>
            <pc:docMk/>
            <pc:sldMk cId="3959739143" sldId="1531"/>
            <ac:spMk id="34" creationId="{152372B3-00F5-781C-183E-6F2DDF35091D}"/>
          </ac:spMkLst>
        </pc:spChg>
        <pc:spChg chg="mod">
          <ac:chgData name="Routledge, Mandy" userId="bacdedf5-8e30-494b-ad8b-f27fa30c4f8d" providerId="ADAL" clId="{E2153C34-463D-4722-8FE5-70305031C743}" dt="2025-03-03T19:16:43.535" v="339" actId="20577"/>
          <ac:spMkLst>
            <pc:docMk/>
            <pc:sldMk cId="3959739143" sldId="1531"/>
            <ac:spMk id="35" creationId="{37104C51-0232-62ED-4C6F-1447D06633EE}"/>
          </ac:spMkLst>
        </pc:spChg>
        <pc:spChg chg="mod">
          <ac:chgData name="Routledge, Mandy" userId="bacdedf5-8e30-494b-ad8b-f27fa30c4f8d" providerId="ADAL" clId="{E2153C34-463D-4722-8FE5-70305031C743}" dt="2025-03-03T19:17:33.665" v="367" actId="20577"/>
          <ac:spMkLst>
            <pc:docMk/>
            <pc:sldMk cId="3959739143" sldId="1531"/>
            <ac:spMk id="36" creationId="{D8EF981A-9BA7-0EB1-9B70-F7FBF2F7DF1C}"/>
          </ac:spMkLst>
        </pc:spChg>
      </pc:sldChg>
      <pc:sldChg chg="modSp add mod ord">
        <pc:chgData name="Routledge, Mandy" userId="bacdedf5-8e30-494b-ad8b-f27fa30c4f8d" providerId="ADAL" clId="{E2153C34-463D-4722-8FE5-70305031C743}" dt="2025-03-03T19:25:34.442" v="515" actId="20577"/>
        <pc:sldMkLst>
          <pc:docMk/>
          <pc:sldMk cId="3604474931" sldId="1532"/>
        </pc:sldMkLst>
        <pc:spChg chg="mod">
          <ac:chgData name="Routledge, Mandy" userId="bacdedf5-8e30-494b-ad8b-f27fa30c4f8d" providerId="ADAL" clId="{E2153C34-463D-4722-8FE5-70305031C743}" dt="2025-03-03T19:24:26.745" v="483" actId="948"/>
          <ac:spMkLst>
            <pc:docMk/>
            <pc:sldMk cId="3604474931" sldId="1532"/>
            <ac:spMk id="33" creationId="{AC757F5E-B016-F947-4518-7C6B9CC7EE04}"/>
          </ac:spMkLst>
        </pc:spChg>
        <pc:spChg chg="mod">
          <ac:chgData name="Routledge, Mandy" userId="bacdedf5-8e30-494b-ad8b-f27fa30c4f8d" providerId="ADAL" clId="{E2153C34-463D-4722-8FE5-70305031C743}" dt="2025-03-03T19:25:06.498" v="498" actId="20577"/>
          <ac:spMkLst>
            <pc:docMk/>
            <pc:sldMk cId="3604474931" sldId="1532"/>
            <ac:spMk id="34" creationId="{152372B3-00F5-781C-183E-6F2DDF35091D}"/>
          </ac:spMkLst>
        </pc:spChg>
        <pc:spChg chg="mod">
          <ac:chgData name="Routledge, Mandy" userId="bacdedf5-8e30-494b-ad8b-f27fa30c4f8d" providerId="ADAL" clId="{E2153C34-463D-4722-8FE5-70305031C743}" dt="2025-03-03T19:25:17.774" v="500" actId="6549"/>
          <ac:spMkLst>
            <pc:docMk/>
            <pc:sldMk cId="3604474931" sldId="1532"/>
            <ac:spMk id="35" creationId="{37104C51-0232-62ED-4C6F-1447D06633EE}"/>
          </ac:spMkLst>
        </pc:spChg>
        <pc:spChg chg="mod">
          <ac:chgData name="Routledge, Mandy" userId="bacdedf5-8e30-494b-ad8b-f27fa30c4f8d" providerId="ADAL" clId="{E2153C34-463D-4722-8FE5-70305031C743}" dt="2025-03-03T19:25:34.442" v="515" actId="20577"/>
          <ac:spMkLst>
            <pc:docMk/>
            <pc:sldMk cId="3604474931" sldId="1532"/>
            <ac:spMk id="36" creationId="{D8EF981A-9BA7-0EB1-9B70-F7FBF2F7DF1C}"/>
          </ac:spMkLst>
        </pc:spChg>
      </pc:sldChg>
      <pc:sldChg chg="add del">
        <pc:chgData name="Routledge, Mandy" userId="bacdedf5-8e30-494b-ad8b-f27fa30c4f8d" providerId="ADAL" clId="{E2153C34-463D-4722-8FE5-70305031C743}" dt="2025-03-03T19:13:28.424" v="219" actId="47"/>
        <pc:sldMkLst>
          <pc:docMk/>
          <pc:sldMk cId="3337058596" sldId="1533"/>
        </pc:sldMkLst>
      </pc:sldChg>
      <pc:sldChg chg="addSp modSp add mod">
        <pc:chgData name="Routledge, Mandy" userId="bacdedf5-8e30-494b-ad8b-f27fa30c4f8d" providerId="ADAL" clId="{E2153C34-463D-4722-8FE5-70305031C743}" dt="2025-03-03T19:13:23.011" v="218" actId="1076"/>
        <pc:sldMkLst>
          <pc:docMk/>
          <pc:sldMk cId="4106834692" sldId="1534"/>
        </pc:sldMkLst>
        <pc:spChg chg="mod">
          <ac:chgData name="Routledge, Mandy" userId="bacdedf5-8e30-494b-ad8b-f27fa30c4f8d" providerId="ADAL" clId="{E2153C34-463D-4722-8FE5-70305031C743}" dt="2025-03-03T19:09:24.934" v="199" actId="1076"/>
          <ac:spMkLst>
            <pc:docMk/>
            <pc:sldMk cId="4106834692" sldId="1534"/>
            <ac:spMk id="4" creationId="{D753C383-62C8-E733-4553-E085527A1FCA}"/>
          </ac:spMkLst>
        </pc:spChg>
        <pc:spChg chg="mod">
          <ac:chgData name="Routledge, Mandy" userId="bacdedf5-8e30-494b-ad8b-f27fa30c4f8d" providerId="ADAL" clId="{E2153C34-463D-4722-8FE5-70305031C743}" dt="2025-03-03T19:09:21.101" v="198" actId="1076"/>
          <ac:spMkLst>
            <pc:docMk/>
            <pc:sldMk cId="4106834692" sldId="1534"/>
            <ac:spMk id="9" creationId="{B5FA4264-9F79-B20D-0826-CEC58E7B74B7}"/>
          </ac:spMkLst>
        </pc:spChg>
        <pc:spChg chg="mod">
          <ac:chgData name="Routledge, Mandy" userId="bacdedf5-8e30-494b-ad8b-f27fa30c4f8d" providerId="ADAL" clId="{E2153C34-463D-4722-8FE5-70305031C743}" dt="2025-03-03T19:09:18.171" v="197" actId="14100"/>
          <ac:spMkLst>
            <pc:docMk/>
            <pc:sldMk cId="4106834692" sldId="1534"/>
            <ac:spMk id="10" creationId="{B37FADB8-F5A5-F448-15A7-6A630939BCDC}"/>
          </ac:spMkLst>
        </pc:spChg>
        <pc:spChg chg="mod">
          <ac:chgData name="Routledge, Mandy" userId="bacdedf5-8e30-494b-ad8b-f27fa30c4f8d" providerId="ADAL" clId="{E2153C34-463D-4722-8FE5-70305031C743}" dt="2025-03-03T19:09:14.636" v="196" actId="14100"/>
          <ac:spMkLst>
            <pc:docMk/>
            <pc:sldMk cId="4106834692" sldId="1534"/>
            <ac:spMk id="11" creationId="{2D5226DB-4490-ECD5-880A-CDAB0447C263}"/>
          </ac:spMkLst>
        </pc:spChg>
        <pc:spChg chg="mod">
          <ac:chgData name="Routledge, Mandy" userId="bacdedf5-8e30-494b-ad8b-f27fa30c4f8d" providerId="ADAL" clId="{E2153C34-463D-4722-8FE5-70305031C743}" dt="2025-03-03T19:12:11.648" v="204" actId="1076"/>
          <ac:spMkLst>
            <pc:docMk/>
            <pc:sldMk cId="4106834692" sldId="1534"/>
            <ac:spMk id="12" creationId="{E2476A93-B8D4-4E44-87FD-AFF601B2337C}"/>
          </ac:spMkLst>
        </pc:spChg>
        <pc:spChg chg="mod">
          <ac:chgData name="Routledge, Mandy" userId="bacdedf5-8e30-494b-ad8b-f27fa30c4f8d" providerId="ADAL" clId="{E2153C34-463D-4722-8FE5-70305031C743}" dt="2025-03-03T19:06:26.303" v="156" actId="1076"/>
          <ac:spMkLst>
            <pc:docMk/>
            <pc:sldMk cId="4106834692" sldId="1534"/>
            <ac:spMk id="13" creationId="{4985FF45-EE56-11C3-E0CC-6BBB359031C0}"/>
          </ac:spMkLst>
        </pc:spChg>
        <pc:spChg chg="mod">
          <ac:chgData name="Routledge, Mandy" userId="bacdedf5-8e30-494b-ad8b-f27fa30c4f8d" providerId="ADAL" clId="{E2153C34-463D-4722-8FE5-70305031C743}" dt="2025-03-03T19:06:55.703" v="163" actId="1076"/>
          <ac:spMkLst>
            <pc:docMk/>
            <pc:sldMk cId="4106834692" sldId="1534"/>
            <ac:spMk id="14" creationId="{B7594A3B-3117-84CE-C300-FB96E5ED269D}"/>
          </ac:spMkLst>
        </pc:spChg>
        <pc:spChg chg="mod">
          <ac:chgData name="Routledge, Mandy" userId="bacdedf5-8e30-494b-ad8b-f27fa30c4f8d" providerId="ADAL" clId="{E2153C34-463D-4722-8FE5-70305031C743}" dt="2025-03-03T19:07:41.805" v="174" actId="1076"/>
          <ac:spMkLst>
            <pc:docMk/>
            <pc:sldMk cId="4106834692" sldId="1534"/>
            <ac:spMk id="15" creationId="{6EA1F8B7-D4BC-D8B0-E6FD-F33ECB45A1DD}"/>
          </ac:spMkLst>
        </pc:spChg>
        <pc:spChg chg="mod">
          <ac:chgData name="Routledge, Mandy" userId="bacdedf5-8e30-494b-ad8b-f27fa30c4f8d" providerId="ADAL" clId="{E2153C34-463D-4722-8FE5-70305031C743}" dt="2025-03-03T19:06:22.759" v="155" actId="1076"/>
          <ac:spMkLst>
            <pc:docMk/>
            <pc:sldMk cId="4106834692" sldId="1534"/>
            <ac:spMk id="18" creationId="{85D7DD60-F4AA-AD34-A265-146B167D02FE}"/>
          </ac:spMkLst>
        </pc:spChg>
        <pc:spChg chg="mod">
          <ac:chgData name="Routledge, Mandy" userId="bacdedf5-8e30-494b-ad8b-f27fa30c4f8d" providerId="ADAL" clId="{E2153C34-463D-4722-8FE5-70305031C743}" dt="2025-03-03T19:12:17.212" v="206" actId="1076"/>
          <ac:spMkLst>
            <pc:docMk/>
            <pc:sldMk cId="4106834692" sldId="1534"/>
            <ac:spMk id="19" creationId="{40542B69-6D97-5F24-63E3-ABE36EA69A27}"/>
          </ac:spMkLst>
        </pc:spChg>
        <pc:spChg chg="add mod ord">
          <ac:chgData name="Routledge, Mandy" userId="bacdedf5-8e30-494b-ad8b-f27fa30c4f8d" providerId="ADAL" clId="{E2153C34-463D-4722-8FE5-70305031C743}" dt="2025-03-03T19:13:03.683" v="214" actId="166"/>
          <ac:spMkLst>
            <pc:docMk/>
            <pc:sldMk cId="4106834692" sldId="1534"/>
            <ac:spMk id="34" creationId="{CFD8C772-76F9-A1E8-CC2E-D5673D849399}"/>
          </ac:spMkLst>
        </pc:spChg>
        <pc:spChg chg="add mod">
          <ac:chgData name="Routledge, Mandy" userId="bacdedf5-8e30-494b-ad8b-f27fa30c4f8d" providerId="ADAL" clId="{E2153C34-463D-4722-8FE5-70305031C743}" dt="2025-03-03T19:13:14.868" v="217" actId="14100"/>
          <ac:spMkLst>
            <pc:docMk/>
            <pc:sldMk cId="4106834692" sldId="1534"/>
            <ac:spMk id="35" creationId="{C6DD8B75-4CAE-8F52-465A-071CE0DE7807}"/>
          </ac:spMkLst>
        </pc:spChg>
        <pc:picChg chg="add mod">
          <ac:chgData name="Routledge, Mandy" userId="bacdedf5-8e30-494b-ad8b-f27fa30c4f8d" providerId="ADAL" clId="{E2153C34-463D-4722-8FE5-70305031C743}" dt="2025-03-03T19:11:59.924" v="201" actId="14100"/>
          <ac:picMkLst>
            <pc:docMk/>
            <pc:sldMk cId="4106834692" sldId="1534"/>
            <ac:picMk id="17" creationId="{F9422DBD-25FD-C91B-8842-2FDDD0FED942}"/>
          </ac:picMkLst>
        </pc:picChg>
        <pc:picChg chg="add mod">
          <ac:chgData name="Routledge, Mandy" userId="bacdedf5-8e30-494b-ad8b-f27fa30c4f8d" providerId="ADAL" clId="{E2153C34-463D-4722-8FE5-70305031C743}" dt="2025-03-03T19:08:05.300" v="186" actId="1076"/>
          <ac:picMkLst>
            <pc:docMk/>
            <pc:sldMk cId="4106834692" sldId="1534"/>
            <ac:picMk id="23" creationId="{53BEC581-D098-E872-CCCA-F88367947EAE}"/>
          </ac:picMkLst>
        </pc:picChg>
        <pc:picChg chg="add mod">
          <ac:chgData name="Routledge, Mandy" userId="bacdedf5-8e30-494b-ad8b-f27fa30c4f8d" providerId="ADAL" clId="{E2153C34-463D-4722-8FE5-70305031C743}" dt="2025-03-03T19:13:23.011" v="218" actId="1076"/>
          <ac:picMkLst>
            <pc:docMk/>
            <pc:sldMk cId="4106834692" sldId="1534"/>
            <ac:picMk id="24" creationId="{04CD9117-05B6-70F0-5E23-5716E5FB5A37}"/>
          </ac:picMkLst>
        </pc:picChg>
        <pc:cxnChg chg="mod">
          <ac:chgData name="Routledge, Mandy" userId="bacdedf5-8e30-494b-ad8b-f27fa30c4f8d" providerId="ADAL" clId="{E2153C34-463D-4722-8FE5-70305031C743}" dt="2025-03-03T19:12:09.590" v="203" actId="14100"/>
          <ac:cxnSpMkLst>
            <pc:docMk/>
            <pc:sldMk cId="4106834692" sldId="1534"/>
            <ac:cxnSpMk id="21" creationId="{B84B33EF-2A54-99B2-FEF8-27486B72F624}"/>
          </ac:cxnSpMkLst>
        </pc:cxnChg>
        <pc:cxnChg chg="mod">
          <ac:chgData name="Routledge, Mandy" userId="bacdedf5-8e30-494b-ad8b-f27fa30c4f8d" providerId="ADAL" clId="{E2153C34-463D-4722-8FE5-70305031C743}" dt="2025-03-03T19:08:09.557" v="187" actId="14100"/>
          <ac:cxnSpMkLst>
            <pc:docMk/>
            <pc:sldMk cId="4106834692" sldId="1534"/>
            <ac:cxnSpMk id="27" creationId="{EC90AE0F-5DD8-2D25-C999-5E0CC65E11C5}"/>
          </ac:cxnSpMkLst>
        </pc:cxnChg>
        <pc:cxnChg chg="mod">
          <ac:chgData name="Routledge, Mandy" userId="bacdedf5-8e30-494b-ad8b-f27fa30c4f8d" providerId="ADAL" clId="{E2153C34-463D-4722-8FE5-70305031C743}" dt="2025-03-03T19:09:18.171" v="197" actId="14100"/>
          <ac:cxnSpMkLst>
            <pc:docMk/>
            <pc:sldMk cId="4106834692" sldId="1534"/>
            <ac:cxnSpMk id="29" creationId="{10445519-6BAB-CA4B-0B0C-EF80D4D34E4C}"/>
          </ac:cxnSpMkLst>
        </pc:cxnChg>
      </pc:sldChg>
      <pc:sldChg chg="addSp modSp new add del mod ord">
        <pc:chgData name="Routledge, Mandy" userId="bacdedf5-8e30-494b-ad8b-f27fa30c4f8d" providerId="ADAL" clId="{E2153C34-463D-4722-8FE5-70305031C743}" dt="2025-03-03T19:23:51.318" v="462" actId="47"/>
        <pc:sldMkLst>
          <pc:docMk/>
          <pc:sldMk cId="2234926399" sldId="1535"/>
        </pc:sldMkLst>
        <pc:picChg chg="add mod">
          <ac:chgData name="Routledge, Mandy" userId="bacdedf5-8e30-494b-ad8b-f27fa30c4f8d" providerId="ADAL" clId="{E2153C34-463D-4722-8FE5-70305031C743}" dt="2025-03-03T19:18:39.560" v="370" actId="14100"/>
          <ac:picMkLst>
            <pc:docMk/>
            <pc:sldMk cId="2234926399" sldId="1535"/>
            <ac:picMk id="3" creationId="{4735A6D7-83D9-1AE9-C7CF-C7FC9E6E8304}"/>
          </ac:picMkLst>
        </pc:picChg>
      </pc:sldChg>
      <pc:sldChg chg="add ord">
        <pc:chgData name="Routledge, Mandy" userId="bacdedf5-8e30-494b-ad8b-f27fa30c4f8d" providerId="ADAL" clId="{E2153C34-463D-4722-8FE5-70305031C743}" dt="2025-03-03T20:08:29.679" v="1452"/>
        <pc:sldMkLst>
          <pc:docMk/>
          <pc:sldMk cId="2166448822" sldId="1536"/>
        </pc:sldMkLst>
      </pc:sldChg>
      <pc:sldChg chg="modSp add del">
        <pc:chgData name="Routledge, Mandy" userId="bacdedf5-8e30-494b-ad8b-f27fa30c4f8d" providerId="ADAL" clId="{E2153C34-463D-4722-8FE5-70305031C743}" dt="2025-03-03T19:23:43.607" v="460" actId="47"/>
        <pc:sldMkLst>
          <pc:docMk/>
          <pc:sldMk cId="2273241566" sldId="1537"/>
        </pc:sldMkLst>
        <pc:picChg chg="mod">
          <ac:chgData name="Routledge, Mandy" userId="bacdedf5-8e30-494b-ad8b-f27fa30c4f8d" providerId="ADAL" clId="{E2153C34-463D-4722-8FE5-70305031C743}" dt="2025-03-03T19:22:34.789" v="440" actId="1076"/>
          <ac:picMkLst>
            <pc:docMk/>
            <pc:sldMk cId="2273241566" sldId="1537"/>
            <ac:picMk id="1026" creationId="{00000000-0000-0000-0000-000000000000}"/>
          </ac:picMkLst>
        </pc:picChg>
      </pc:sldChg>
      <pc:sldChg chg="addSp delSp modSp add mod">
        <pc:chgData name="Routledge, Mandy" userId="bacdedf5-8e30-494b-ad8b-f27fa30c4f8d" providerId="ADAL" clId="{E2153C34-463D-4722-8FE5-70305031C743}" dt="2025-03-03T19:23:39.085" v="459" actId="1076"/>
        <pc:sldMkLst>
          <pc:docMk/>
          <pc:sldMk cId="719642886" sldId="1538"/>
        </pc:sldMkLst>
        <pc:spChg chg="add mod ord">
          <ac:chgData name="Routledge, Mandy" userId="bacdedf5-8e30-494b-ad8b-f27fa30c4f8d" providerId="ADAL" clId="{E2153C34-463D-4722-8FE5-70305031C743}" dt="2025-03-03T19:23:26.266" v="456" actId="1076"/>
          <ac:spMkLst>
            <pc:docMk/>
            <pc:sldMk cId="719642886" sldId="1538"/>
            <ac:spMk id="4" creationId="{F096178A-B4C2-BAC6-1E16-B18A3F97E561}"/>
          </ac:spMkLst>
        </pc:spChg>
        <pc:spChg chg="mod">
          <ac:chgData name="Routledge, Mandy" userId="bacdedf5-8e30-494b-ad8b-f27fa30c4f8d" providerId="ADAL" clId="{E2153C34-463D-4722-8FE5-70305031C743}" dt="2025-03-03T19:23:39.085" v="459" actId="1076"/>
          <ac:spMkLst>
            <pc:docMk/>
            <pc:sldMk cId="719642886" sldId="1538"/>
            <ac:spMk id="10" creationId="{EC0CC1D0-FE60-F840-73E9-0CE7E683D1F2}"/>
          </ac:spMkLst>
        </pc:spChg>
        <pc:spChg chg="mod">
          <ac:chgData name="Routledge, Mandy" userId="bacdedf5-8e30-494b-ad8b-f27fa30c4f8d" providerId="ADAL" clId="{E2153C34-463D-4722-8FE5-70305031C743}" dt="2025-03-03T19:23:35.823" v="458" actId="1076"/>
          <ac:spMkLst>
            <pc:docMk/>
            <pc:sldMk cId="719642886" sldId="1538"/>
            <ac:spMk id="11" creationId="{CD78B488-E032-3F3E-C334-FB96F8D71FB2}"/>
          </ac:spMkLst>
        </pc:spChg>
        <pc:spChg chg="del">
          <ac:chgData name="Routledge, Mandy" userId="bacdedf5-8e30-494b-ad8b-f27fa30c4f8d" providerId="ADAL" clId="{E2153C34-463D-4722-8FE5-70305031C743}" dt="2025-03-03T19:22:55.922" v="444" actId="478"/>
          <ac:spMkLst>
            <pc:docMk/>
            <pc:sldMk cId="719642886" sldId="1538"/>
            <ac:spMk id="12" creationId="{E2476A93-B8D4-4E44-87FD-AFF601B2337C}"/>
          </ac:spMkLst>
        </pc:spChg>
        <pc:spChg chg="del">
          <ac:chgData name="Routledge, Mandy" userId="bacdedf5-8e30-494b-ad8b-f27fa30c4f8d" providerId="ADAL" clId="{E2153C34-463D-4722-8FE5-70305031C743}" dt="2025-03-03T19:23:00.769" v="448" actId="478"/>
          <ac:spMkLst>
            <pc:docMk/>
            <pc:sldMk cId="719642886" sldId="1538"/>
            <ac:spMk id="13" creationId="{4985FF45-EE56-11C3-E0CC-6BBB359031C0}"/>
          </ac:spMkLst>
        </pc:spChg>
        <pc:spChg chg="del">
          <ac:chgData name="Routledge, Mandy" userId="bacdedf5-8e30-494b-ad8b-f27fa30c4f8d" providerId="ADAL" clId="{E2153C34-463D-4722-8FE5-70305031C743}" dt="2025-03-03T19:23:02.975" v="451" actId="478"/>
          <ac:spMkLst>
            <pc:docMk/>
            <pc:sldMk cId="719642886" sldId="1538"/>
            <ac:spMk id="14" creationId="{B7594A3B-3117-84CE-C300-FB96E5ED269D}"/>
          </ac:spMkLst>
        </pc:spChg>
        <pc:spChg chg="del mod">
          <ac:chgData name="Routledge, Mandy" userId="bacdedf5-8e30-494b-ad8b-f27fa30c4f8d" providerId="ADAL" clId="{E2153C34-463D-4722-8FE5-70305031C743}" dt="2025-03-03T19:23:02.405" v="450" actId="478"/>
          <ac:spMkLst>
            <pc:docMk/>
            <pc:sldMk cId="719642886" sldId="1538"/>
            <ac:spMk id="15" creationId="{6EA1F8B7-D4BC-D8B0-E6FD-F33ECB45A1DD}"/>
          </ac:spMkLst>
        </pc:spChg>
        <pc:spChg chg="del">
          <ac:chgData name="Routledge, Mandy" userId="bacdedf5-8e30-494b-ad8b-f27fa30c4f8d" providerId="ADAL" clId="{E2153C34-463D-4722-8FE5-70305031C743}" dt="2025-03-03T19:21:51.840" v="398" actId="478"/>
          <ac:spMkLst>
            <pc:docMk/>
            <pc:sldMk cId="719642886" sldId="1538"/>
            <ac:spMk id="16" creationId="{F53F294D-65CC-23A5-E4A1-B2132FCF814C}"/>
          </ac:spMkLst>
        </pc:spChg>
        <pc:spChg chg="del">
          <ac:chgData name="Routledge, Mandy" userId="bacdedf5-8e30-494b-ad8b-f27fa30c4f8d" providerId="ADAL" clId="{E2153C34-463D-4722-8FE5-70305031C743}" dt="2025-03-03T19:21:51.326" v="397" actId="478"/>
          <ac:spMkLst>
            <pc:docMk/>
            <pc:sldMk cId="719642886" sldId="1538"/>
            <ac:spMk id="17" creationId="{AB86235B-CBC0-F9DB-29F4-F23367831B1B}"/>
          </ac:spMkLst>
        </pc:spChg>
        <pc:spChg chg="del">
          <ac:chgData name="Routledge, Mandy" userId="bacdedf5-8e30-494b-ad8b-f27fa30c4f8d" providerId="ADAL" clId="{E2153C34-463D-4722-8FE5-70305031C743}" dt="2025-03-03T19:22:59.549" v="447" actId="478"/>
          <ac:spMkLst>
            <pc:docMk/>
            <pc:sldMk cId="719642886" sldId="1538"/>
            <ac:spMk id="18" creationId="{85D7DD60-F4AA-AD34-A265-146B167D02FE}"/>
          </ac:spMkLst>
        </pc:spChg>
        <pc:spChg chg="del mod">
          <ac:chgData name="Routledge, Mandy" userId="bacdedf5-8e30-494b-ad8b-f27fa30c4f8d" providerId="ADAL" clId="{E2153C34-463D-4722-8FE5-70305031C743}" dt="2025-03-03T19:22:58.561" v="446" actId="478"/>
          <ac:spMkLst>
            <pc:docMk/>
            <pc:sldMk cId="719642886" sldId="1538"/>
            <ac:spMk id="19" creationId="{40542B69-6D97-5F24-63E3-ABE36EA69A27}"/>
          </ac:spMkLst>
        </pc:spChg>
        <pc:spChg chg="add mod">
          <ac:chgData name="Routledge, Mandy" userId="bacdedf5-8e30-494b-ad8b-f27fa30c4f8d" providerId="ADAL" clId="{E2153C34-463D-4722-8FE5-70305031C743}" dt="2025-03-03T19:23:30.077" v="457" actId="1076"/>
          <ac:spMkLst>
            <pc:docMk/>
            <pc:sldMk cId="719642886" sldId="1538"/>
            <ac:spMk id="21" creationId="{928BC372-86B6-3393-6FF7-25FFED82ABDB}"/>
          </ac:spMkLst>
        </pc:spChg>
        <pc:spChg chg="add mod">
          <ac:chgData name="Routledge, Mandy" userId="bacdedf5-8e30-494b-ad8b-f27fa30c4f8d" providerId="ADAL" clId="{E2153C34-463D-4722-8FE5-70305031C743}" dt="2025-03-03T19:23:11.824" v="453" actId="14100"/>
          <ac:spMkLst>
            <pc:docMk/>
            <pc:sldMk cId="719642886" sldId="1538"/>
            <ac:spMk id="22" creationId="{19D625AA-7472-BA20-3E5A-E71195A1C24A}"/>
          </ac:spMkLst>
        </pc:spChg>
        <pc:spChg chg="add mod">
          <ac:chgData name="Routledge, Mandy" userId="bacdedf5-8e30-494b-ad8b-f27fa30c4f8d" providerId="ADAL" clId="{E2153C34-463D-4722-8FE5-70305031C743}" dt="2025-03-03T19:20:42.189" v="386"/>
          <ac:spMkLst>
            <pc:docMk/>
            <pc:sldMk cId="719642886" sldId="1538"/>
            <ac:spMk id="23" creationId="{FC2A8689-08D4-9B3B-5F79-E375DD718DD7}"/>
          </ac:spMkLst>
        </pc:spChg>
        <pc:spChg chg="add mod ord">
          <ac:chgData name="Routledge, Mandy" userId="bacdedf5-8e30-494b-ad8b-f27fa30c4f8d" providerId="ADAL" clId="{E2153C34-463D-4722-8FE5-70305031C743}" dt="2025-03-03T19:23:21.441" v="454" actId="1076"/>
          <ac:spMkLst>
            <pc:docMk/>
            <pc:sldMk cId="719642886" sldId="1538"/>
            <ac:spMk id="24" creationId="{798D0F7D-8191-A81F-0A57-F25329F4F019}"/>
          </ac:spMkLst>
        </pc:spChg>
        <pc:spChg chg="add mod">
          <ac:chgData name="Routledge, Mandy" userId="bacdedf5-8e30-494b-ad8b-f27fa30c4f8d" providerId="ADAL" clId="{E2153C34-463D-4722-8FE5-70305031C743}" dt="2025-03-03T19:23:23.346" v="455" actId="1076"/>
          <ac:spMkLst>
            <pc:docMk/>
            <pc:sldMk cId="719642886" sldId="1538"/>
            <ac:spMk id="25" creationId="{DC9A5CEB-34D0-C73C-D001-E961A25557F8}"/>
          </ac:spMkLst>
        </pc:spChg>
        <pc:spChg chg="add mod">
          <ac:chgData name="Routledge, Mandy" userId="bacdedf5-8e30-494b-ad8b-f27fa30c4f8d" providerId="ADAL" clId="{E2153C34-463D-4722-8FE5-70305031C743}" dt="2025-03-03T19:21:12.282" v="392"/>
          <ac:spMkLst>
            <pc:docMk/>
            <pc:sldMk cId="719642886" sldId="1538"/>
            <ac:spMk id="26" creationId="{CAB7E88B-C777-8FF6-C8C7-6BAA71C30ABD}"/>
          </ac:spMkLst>
        </pc:spChg>
        <pc:spChg chg="add mod">
          <ac:chgData name="Routledge, Mandy" userId="bacdedf5-8e30-494b-ad8b-f27fa30c4f8d" providerId="ADAL" clId="{E2153C34-463D-4722-8FE5-70305031C743}" dt="2025-03-03T19:21:36.312" v="396" actId="14100"/>
          <ac:spMkLst>
            <pc:docMk/>
            <pc:sldMk cId="719642886" sldId="1538"/>
            <ac:spMk id="29" creationId="{9974E3ED-4AF5-B35C-8D64-3C054DCA37B9}"/>
          </ac:spMkLst>
        </pc:spChg>
        <pc:spChg chg="mod">
          <ac:chgData name="Routledge, Mandy" userId="bacdedf5-8e30-494b-ad8b-f27fa30c4f8d" providerId="ADAL" clId="{E2153C34-463D-4722-8FE5-70305031C743}" dt="2025-03-03T19:22:38.990" v="441"/>
          <ac:spMkLst>
            <pc:docMk/>
            <pc:sldMk cId="719642886" sldId="1538"/>
            <ac:spMk id="32" creationId="{5798B3B5-90F9-FA58-BA31-A1CD831CB19B}"/>
          </ac:spMkLst>
        </pc:spChg>
        <pc:grpChg chg="add mod">
          <ac:chgData name="Routledge, Mandy" userId="bacdedf5-8e30-494b-ad8b-f27fa30c4f8d" providerId="ADAL" clId="{E2153C34-463D-4722-8FE5-70305031C743}" dt="2025-03-03T19:22:38.990" v="441"/>
          <ac:grpSpMkLst>
            <pc:docMk/>
            <pc:sldMk cId="719642886" sldId="1538"/>
            <ac:grpSpMk id="30" creationId="{1CED8866-A71E-C1E2-BBAF-D3F7DA67B28B}"/>
          </ac:grpSpMkLst>
        </pc:grpChg>
        <pc:picChg chg="add mod">
          <ac:chgData name="Routledge, Mandy" userId="bacdedf5-8e30-494b-ad8b-f27fa30c4f8d" providerId="ADAL" clId="{E2153C34-463D-4722-8FE5-70305031C743}" dt="2025-03-03T19:21:17.831" v="393"/>
          <ac:picMkLst>
            <pc:docMk/>
            <pc:sldMk cId="719642886" sldId="1538"/>
            <ac:picMk id="27" creationId="{3BFC8138-7ABD-D91D-A8B8-1366F6C94576}"/>
          </ac:picMkLst>
        </pc:picChg>
        <pc:picChg chg="add mod">
          <ac:chgData name="Routledge, Mandy" userId="bacdedf5-8e30-494b-ad8b-f27fa30c4f8d" providerId="ADAL" clId="{E2153C34-463D-4722-8FE5-70305031C743}" dt="2025-03-03T19:21:24.643" v="394"/>
          <ac:picMkLst>
            <pc:docMk/>
            <pc:sldMk cId="719642886" sldId="1538"/>
            <ac:picMk id="28" creationId="{8A14013C-9909-4BE3-BE34-B83ED4300D85}"/>
          </ac:picMkLst>
        </pc:picChg>
        <pc:picChg chg="mod">
          <ac:chgData name="Routledge, Mandy" userId="bacdedf5-8e30-494b-ad8b-f27fa30c4f8d" providerId="ADAL" clId="{E2153C34-463D-4722-8FE5-70305031C743}" dt="2025-03-03T19:22:38.990" v="441"/>
          <ac:picMkLst>
            <pc:docMk/>
            <pc:sldMk cId="719642886" sldId="1538"/>
            <ac:picMk id="31" creationId="{4D383F1C-B2AD-7462-FCAC-5DD348818E6F}"/>
          </ac:picMkLst>
        </pc:picChg>
      </pc:sldChg>
      <pc:sldChg chg="addSp modSp add mod ord">
        <pc:chgData name="Routledge, Mandy" userId="bacdedf5-8e30-494b-ad8b-f27fa30c4f8d" providerId="ADAL" clId="{E2153C34-463D-4722-8FE5-70305031C743}" dt="2025-03-03T19:34:26.756" v="751" actId="20577"/>
        <pc:sldMkLst>
          <pc:docMk/>
          <pc:sldMk cId="819904094" sldId="1539"/>
        </pc:sldMkLst>
        <pc:spChg chg="mod">
          <ac:chgData name="Routledge, Mandy" userId="bacdedf5-8e30-494b-ad8b-f27fa30c4f8d" providerId="ADAL" clId="{E2153C34-463D-4722-8FE5-70305031C743}" dt="2025-03-03T19:33:26.158" v="631" actId="20577"/>
          <ac:spMkLst>
            <pc:docMk/>
            <pc:sldMk cId="819904094" sldId="1539"/>
            <ac:spMk id="33" creationId="{AC757F5E-B016-F947-4518-7C6B9CC7EE04}"/>
          </ac:spMkLst>
        </pc:spChg>
        <pc:spChg chg="mod">
          <ac:chgData name="Routledge, Mandy" userId="bacdedf5-8e30-494b-ad8b-f27fa30c4f8d" providerId="ADAL" clId="{E2153C34-463D-4722-8FE5-70305031C743}" dt="2025-03-03T19:33:40.306" v="661" actId="948"/>
          <ac:spMkLst>
            <pc:docMk/>
            <pc:sldMk cId="819904094" sldId="1539"/>
            <ac:spMk id="34" creationId="{152372B3-00F5-781C-183E-6F2DDF35091D}"/>
          </ac:spMkLst>
        </pc:spChg>
        <pc:spChg chg="mod">
          <ac:chgData name="Routledge, Mandy" userId="bacdedf5-8e30-494b-ad8b-f27fa30c4f8d" providerId="ADAL" clId="{E2153C34-463D-4722-8FE5-70305031C743}" dt="2025-03-03T19:34:02.019" v="706" actId="115"/>
          <ac:spMkLst>
            <pc:docMk/>
            <pc:sldMk cId="819904094" sldId="1539"/>
            <ac:spMk id="35" creationId="{37104C51-0232-62ED-4C6F-1447D06633EE}"/>
          </ac:spMkLst>
        </pc:spChg>
        <pc:spChg chg="mod">
          <ac:chgData name="Routledge, Mandy" userId="bacdedf5-8e30-494b-ad8b-f27fa30c4f8d" providerId="ADAL" clId="{E2153C34-463D-4722-8FE5-70305031C743}" dt="2025-03-03T19:34:26.756" v="751" actId="20577"/>
          <ac:spMkLst>
            <pc:docMk/>
            <pc:sldMk cId="819904094" sldId="1539"/>
            <ac:spMk id="36" creationId="{D8EF981A-9BA7-0EB1-9B70-F7FBF2F7DF1C}"/>
          </ac:spMkLst>
        </pc:spChg>
        <pc:picChg chg="add mod">
          <ac:chgData name="Routledge, Mandy" userId="bacdedf5-8e30-494b-ad8b-f27fa30c4f8d" providerId="ADAL" clId="{E2153C34-463D-4722-8FE5-70305031C743}" dt="2025-03-03T19:33:53.891" v="679"/>
          <ac:picMkLst>
            <pc:docMk/>
            <pc:sldMk cId="819904094" sldId="1539"/>
            <ac:picMk id="2" creationId="{3820923A-2345-D842-6327-504296B12AEC}"/>
          </ac:picMkLst>
        </pc:picChg>
        <pc:picChg chg="add mod">
          <ac:chgData name="Routledge, Mandy" userId="bacdedf5-8e30-494b-ad8b-f27fa30c4f8d" providerId="ADAL" clId="{E2153C34-463D-4722-8FE5-70305031C743}" dt="2025-03-03T19:34:23.500" v="737"/>
          <ac:picMkLst>
            <pc:docMk/>
            <pc:sldMk cId="819904094" sldId="1539"/>
            <ac:picMk id="8" creationId="{619769CB-5465-9E31-C0A8-B7BC47F40E01}"/>
          </ac:picMkLst>
        </pc:picChg>
      </pc:sldChg>
      <pc:sldChg chg="addSp modSp add mod ord">
        <pc:chgData name="Routledge, Mandy" userId="bacdedf5-8e30-494b-ad8b-f27fa30c4f8d" providerId="ADAL" clId="{E2153C34-463D-4722-8FE5-70305031C743}" dt="2025-03-03T20:14:23.835" v="1576" actId="115"/>
        <pc:sldMkLst>
          <pc:docMk/>
          <pc:sldMk cId="3044769156" sldId="1540"/>
        </pc:sldMkLst>
        <pc:spChg chg="add mod">
          <ac:chgData name="Routledge, Mandy" userId="bacdedf5-8e30-494b-ad8b-f27fa30c4f8d" providerId="ADAL" clId="{E2153C34-463D-4722-8FE5-70305031C743}" dt="2025-03-03T20:12:43.865" v="1476" actId="1076"/>
          <ac:spMkLst>
            <pc:docMk/>
            <pc:sldMk cId="3044769156" sldId="1540"/>
            <ac:spMk id="9" creationId="{E5B5087C-CE9E-C2EF-2C2C-79D864F79085}"/>
          </ac:spMkLst>
        </pc:spChg>
        <pc:spChg chg="mod">
          <ac:chgData name="Routledge, Mandy" userId="bacdedf5-8e30-494b-ad8b-f27fa30c4f8d" providerId="ADAL" clId="{E2153C34-463D-4722-8FE5-70305031C743}" dt="2025-03-03T19:36:12.764" v="767" actId="20577"/>
          <ac:spMkLst>
            <pc:docMk/>
            <pc:sldMk cId="3044769156" sldId="1540"/>
            <ac:spMk id="33" creationId="{AC757F5E-B016-F947-4518-7C6B9CC7EE04}"/>
          </ac:spMkLst>
        </pc:spChg>
        <pc:spChg chg="mod">
          <ac:chgData name="Routledge, Mandy" userId="bacdedf5-8e30-494b-ad8b-f27fa30c4f8d" providerId="ADAL" clId="{E2153C34-463D-4722-8FE5-70305031C743}" dt="2025-03-03T19:36:17.874" v="777" actId="20577"/>
          <ac:spMkLst>
            <pc:docMk/>
            <pc:sldMk cId="3044769156" sldId="1540"/>
            <ac:spMk id="34" creationId="{152372B3-00F5-781C-183E-6F2DDF35091D}"/>
          </ac:spMkLst>
        </pc:spChg>
        <pc:spChg chg="mod">
          <ac:chgData name="Routledge, Mandy" userId="bacdedf5-8e30-494b-ad8b-f27fa30c4f8d" providerId="ADAL" clId="{E2153C34-463D-4722-8FE5-70305031C743}" dt="2025-03-03T20:13:45.800" v="1508" actId="115"/>
          <ac:spMkLst>
            <pc:docMk/>
            <pc:sldMk cId="3044769156" sldId="1540"/>
            <ac:spMk id="35" creationId="{37104C51-0232-62ED-4C6F-1447D06633EE}"/>
          </ac:spMkLst>
        </pc:spChg>
        <pc:spChg chg="mod">
          <ac:chgData name="Routledge, Mandy" userId="bacdedf5-8e30-494b-ad8b-f27fa30c4f8d" providerId="ADAL" clId="{E2153C34-463D-4722-8FE5-70305031C743}" dt="2025-03-03T20:14:23.835" v="1576" actId="115"/>
          <ac:spMkLst>
            <pc:docMk/>
            <pc:sldMk cId="3044769156" sldId="1540"/>
            <ac:spMk id="36" creationId="{D8EF981A-9BA7-0EB1-9B70-F7FBF2F7DF1C}"/>
          </ac:spMkLst>
        </pc:spChg>
        <pc:picChg chg="add mod">
          <ac:chgData name="Routledge, Mandy" userId="bacdedf5-8e30-494b-ad8b-f27fa30c4f8d" providerId="ADAL" clId="{E2153C34-463D-4722-8FE5-70305031C743}" dt="2025-03-03T20:11:56.732" v="1468" actId="1076"/>
          <ac:picMkLst>
            <pc:docMk/>
            <pc:sldMk cId="3044769156" sldId="1540"/>
            <ac:picMk id="8" creationId="{8462C216-CFC0-9F6F-4A81-ADF1405B4D90}"/>
          </ac:picMkLst>
        </pc:picChg>
        <pc:picChg chg="add mod modCrop">
          <ac:chgData name="Routledge, Mandy" userId="bacdedf5-8e30-494b-ad8b-f27fa30c4f8d" providerId="ADAL" clId="{E2153C34-463D-4722-8FE5-70305031C743}" dt="2025-03-03T20:13:07.627" v="1479" actId="1076"/>
          <ac:picMkLst>
            <pc:docMk/>
            <pc:sldMk cId="3044769156" sldId="1540"/>
            <ac:picMk id="18" creationId="{C44EB135-EDD9-08C5-D6A9-AA32A25B94BD}"/>
          </ac:picMkLst>
        </pc:picChg>
      </pc:sldChg>
      <pc:sldChg chg="add">
        <pc:chgData name="Routledge, Mandy" userId="bacdedf5-8e30-494b-ad8b-f27fa30c4f8d" providerId="ADAL" clId="{E2153C34-463D-4722-8FE5-70305031C743}" dt="2025-03-03T19:26:19.862" v="516"/>
        <pc:sldMkLst>
          <pc:docMk/>
          <pc:sldMk cId="2610991487" sldId="1541"/>
        </pc:sldMkLst>
      </pc:sldChg>
      <pc:sldChg chg="addSp modSp add mod">
        <pc:chgData name="Routledge, Mandy" userId="bacdedf5-8e30-494b-ad8b-f27fa30c4f8d" providerId="ADAL" clId="{E2153C34-463D-4722-8FE5-70305031C743}" dt="2025-03-03T19:32:08.570" v="616" actId="1076"/>
        <pc:sldMkLst>
          <pc:docMk/>
          <pc:sldMk cId="1598626449" sldId="1542"/>
        </pc:sldMkLst>
        <pc:spChg chg="mod">
          <ac:chgData name="Routledge, Mandy" userId="bacdedf5-8e30-494b-ad8b-f27fa30c4f8d" providerId="ADAL" clId="{E2153C34-463D-4722-8FE5-70305031C743}" dt="2025-03-03T19:32:03.071" v="614" actId="1076"/>
          <ac:spMkLst>
            <pc:docMk/>
            <pc:sldMk cId="1598626449" sldId="1542"/>
            <ac:spMk id="4" creationId="{D753C383-62C8-E733-4553-E085527A1FCA}"/>
          </ac:spMkLst>
        </pc:spChg>
        <pc:spChg chg="mod">
          <ac:chgData name="Routledge, Mandy" userId="bacdedf5-8e30-494b-ad8b-f27fa30c4f8d" providerId="ADAL" clId="{E2153C34-463D-4722-8FE5-70305031C743}" dt="2025-03-03T19:32:05.839" v="615" actId="1076"/>
          <ac:spMkLst>
            <pc:docMk/>
            <pc:sldMk cId="1598626449" sldId="1542"/>
            <ac:spMk id="9" creationId="{B5FA4264-9F79-B20D-0826-CEC58E7B74B7}"/>
          </ac:spMkLst>
        </pc:spChg>
        <pc:spChg chg="mod">
          <ac:chgData name="Routledge, Mandy" userId="bacdedf5-8e30-494b-ad8b-f27fa30c4f8d" providerId="ADAL" clId="{E2153C34-463D-4722-8FE5-70305031C743}" dt="2025-03-03T19:30:47.740" v="583" actId="14100"/>
          <ac:spMkLst>
            <pc:docMk/>
            <pc:sldMk cId="1598626449" sldId="1542"/>
            <ac:spMk id="10" creationId="{B37FADB8-F5A5-F448-15A7-6A630939BCDC}"/>
          </ac:spMkLst>
        </pc:spChg>
        <pc:spChg chg="mod">
          <ac:chgData name="Routledge, Mandy" userId="bacdedf5-8e30-494b-ad8b-f27fa30c4f8d" providerId="ADAL" clId="{E2153C34-463D-4722-8FE5-70305031C743}" dt="2025-03-03T19:30:43.274" v="581" actId="14100"/>
          <ac:spMkLst>
            <pc:docMk/>
            <pc:sldMk cId="1598626449" sldId="1542"/>
            <ac:spMk id="11" creationId="{2D5226DB-4490-ECD5-880A-CDAB0447C263}"/>
          </ac:spMkLst>
        </pc:spChg>
        <pc:spChg chg="mod">
          <ac:chgData name="Routledge, Mandy" userId="bacdedf5-8e30-494b-ad8b-f27fa30c4f8d" providerId="ADAL" clId="{E2153C34-463D-4722-8FE5-70305031C743}" dt="2025-03-03T19:28:38.021" v="557" actId="1076"/>
          <ac:spMkLst>
            <pc:docMk/>
            <pc:sldMk cId="1598626449" sldId="1542"/>
            <ac:spMk id="12" creationId="{E2476A93-B8D4-4E44-87FD-AFF601B2337C}"/>
          </ac:spMkLst>
        </pc:spChg>
        <pc:spChg chg="mod">
          <ac:chgData name="Routledge, Mandy" userId="bacdedf5-8e30-494b-ad8b-f27fa30c4f8d" providerId="ADAL" clId="{E2153C34-463D-4722-8FE5-70305031C743}" dt="2025-03-03T19:31:23.432" v="602" actId="1076"/>
          <ac:spMkLst>
            <pc:docMk/>
            <pc:sldMk cId="1598626449" sldId="1542"/>
            <ac:spMk id="13" creationId="{4985FF45-EE56-11C3-E0CC-6BBB359031C0}"/>
          </ac:spMkLst>
        </pc:spChg>
        <pc:spChg chg="mod">
          <ac:chgData name="Routledge, Mandy" userId="bacdedf5-8e30-494b-ad8b-f27fa30c4f8d" providerId="ADAL" clId="{E2153C34-463D-4722-8FE5-70305031C743}" dt="2025-03-03T19:30:55.602" v="585" actId="1076"/>
          <ac:spMkLst>
            <pc:docMk/>
            <pc:sldMk cId="1598626449" sldId="1542"/>
            <ac:spMk id="14" creationId="{B7594A3B-3117-84CE-C300-FB96E5ED269D}"/>
          </ac:spMkLst>
        </pc:spChg>
        <pc:spChg chg="mod">
          <ac:chgData name="Routledge, Mandy" userId="bacdedf5-8e30-494b-ad8b-f27fa30c4f8d" providerId="ADAL" clId="{E2153C34-463D-4722-8FE5-70305031C743}" dt="2025-03-03T19:30:57.875" v="586" actId="1076"/>
          <ac:spMkLst>
            <pc:docMk/>
            <pc:sldMk cId="1598626449" sldId="1542"/>
            <ac:spMk id="15" creationId="{6EA1F8B7-D4BC-D8B0-E6FD-F33ECB45A1DD}"/>
          </ac:spMkLst>
        </pc:spChg>
        <pc:spChg chg="mod">
          <ac:chgData name="Routledge, Mandy" userId="bacdedf5-8e30-494b-ad8b-f27fa30c4f8d" providerId="ADAL" clId="{E2153C34-463D-4722-8FE5-70305031C743}" dt="2025-03-03T19:31:28.523" v="603" actId="1076"/>
          <ac:spMkLst>
            <pc:docMk/>
            <pc:sldMk cId="1598626449" sldId="1542"/>
            <ac:spMk id="18" creationId="{85D7DD60-F4AA-AD34-A265-146B167D02FE}"/>
          </ac:spMkLst>
        </pc:spChg>
        <pc:spChg chg="mod">
          <ac:chgData name="Routledge, Mandy" userId="bacdedf5-8e30-494b-ad8b-f27fa30c4f8d" providerId="ADAL" clId="{E2153C34-463D-4722-8FE5-70305031C743}" dt="2025-03-03T19:27:29.558" v="541" actId="1076"/>
          <ac:spMkLst>
            <pc:docMk/>
            <pc:sldMk cId="1598626449" sldId="1542"/>
            <ac:spMk id="19" creationId="{40542B69-6D97-5F24-63E3-ABE36EA69A27}"/>
          </ac:spMkLst>
        </pc:spChg>
        <pc:picChg chg="add mod modCrop">
          <ac:chgData name="Routledge, Mandy" userId="bacdedf5-8e30-494b-ad8b-f27fa30c4f8d" providerId="ADAL" clId="{E2153C34-463D-4722-8FE5-70305031C743}" dt="2025-03-03T19:28:23.183" v="551" actId="1076"/>
          <ac:picMkLst>
            <pc:docMk/>
            <pc:sldMk cId="1598626449" sldId="1542"/>
            <ac:picMk id="22" creationId="{3BD357DF-6AEF-3D2F-5FBD-023D1BD962EA}"/>
          </ac:picMkLst>
        </pc:picChg>
        <pc:picChg chg="add mod">
          <ac:chgData name="Routledge, Mandy" userId="bacdedf5-8e30-494b-ad8b-f27fa30c4f8d" providerId="ADAL" clId="{E2153C34-463D-4722-8FE5-70305031C743}" dt="2025-03-03T19:32:08.570" v="616" actId="1076"/>
          <ac:picMkLst>
            <pc:docMk/>
            <pc:sldMk cId="1598626449" sldId="1542"/>
            <ac:picMk id="24" creationId="{EBA19CF9-D934-D036-54EF-34E529524E5B}"/>
          </ac:picMkLst>
        </pc:picChg>
        <pc:picChg chg="add mod">
          <ac:chgData name="Routledge, Mandy" userId="bacdedf5-8e30-494b-ad8b-f27fa30c4f8d" providerId="ADAL" clId="{E2153C34-463D-4722-8FE5-70305031C743}" dt="2025-03-03T19:31:09.197" v="590" actId="1076"/>
          <ac:picMkLst>
            <pc:docMk/>
            <pc:sldMk cId="1598626449" sldId="1542"/>
            <ac:picMk id="28" creationId="{FAE6F391-FDB0-8783-E566-7CF51A491239}"/>
          </ac:picMkLst>
        </pc:picChg>
        <pc:picChg chg="add mod">
          <ac:chgData name="Routledge, Mandy" userId="bacdedf5-8e30-494b-ad8b-f27fa30c4f8d" providerId="ADAL" clId="{E2153C34-463D-4722-8FE5-70305031C743}" dt="2025-03-03T19:31:46.364" v="609" actId="1076"/>
          <ac:picMkLst>
            <pc:docMk/>
            <pc:sldMk cId="1598626449" sldId="1542"/>
            <ac:picMk id="32" creationId="{97819071-F6C8-7F03-A712-7A7D853CAF1E}"/>
          </ac:picMkLst>
        </pc:picChg>
        <pc:cxnChg chg="mod">
          <ac:chgData name="Routledge, Mandy" userId="bacdedf5-8e30-494b-ad8b-f27fa30c4f8d" providerId="ADAL" clId="{E2153C34-463D-4722-8FE5-70305031C743}" dt="2025-03-03T19:28:34.391" v="556" actId="14100"/>
          <ac:cxnSpMkLst>
            <pc:docMk/>
            <pc:sldMk cId="1598626449" sldId="1542"/>
            <ac:cxnSpMk id="21" creationId="{B84B33EF-2A54-99B2-FEF8-27486B72F624}"/>
          </ac:cxnSpMkLst>
        </pc:cxnChg>
        <pc:cxnChg chg="mod">
          <ac:chgData name="Routledge, Mandy" userId="bacdedf5-8e30-494b-ad8b-f27fa30c4f8d" providerId="ADAL" clId="{E2153C34-463D-4722-8FE5-70305031C743}" dt="2025-03-03T19:31:36.443" v="605" actId="14100"/>
          <ac:cxnSpMkLst>
            <pc:docMk/>
            <pc:sldMk cId="1598626449" sldId="1542"/>
            <ac:cxnSpMk id="27" creationId="{EC90AE0F-5DD8-2D25-C999-5E0CC65E11C5}"/>
          </ac:cxnSpMkLst>
        </pc:cxnChg>
        <pc:cxnChg chg="mod">
          <ac:chgData name="Routledge, Mandy" userId="bacdedf5-8e30-494b-ad8b-f27fa30c4f8d" providerId="ADAL" clId="{E2153C34-463D-4722-8FE5-70305031C743}" dt="2025-03-03T19:31:00.885" v="587" actId="14100"/>
          <ac:cxnSpMkLst>
            <pc:docMk/>
            <pc:sldMk cId="1598626449" sldId="1542"/>
            <ac:cxnSpMk id="29" creationId="{10445519-6BAB-CA4B-0B0C-EF80D4D34E4C}"/>
          </ac:cxnSpMkLst>
        </pc:cxnChg>
      </pc:sldChg>
      <pc:sldChg chg="add">
        <pc:chgData name="Routledge, Mandy" userId="bacdedf5-8e30-494b-ad8b-f27fa30c4f8d" providerId="ADAL" clId="{E2153C34-463D-4722-8FE5-70305031C743}" dt="2025-03-03T19:36:02.413" v="753"/>
        <pc:sldMkLst>
          <pc:docMk/>
          <pc:sldMk cId="1674780724" sldId="1543"/>
        </pc:sldMkLst>
      </pc:sldChg>
      <pc:sldChg chg="add del">
        <pc:chgData name="Routledge, Mandy" userId="bacdedf5-8e30-494b-ad8b-f27fa30c4f8d" providerId="ADAL" clId="{E2153C34-463D-4722-8FE5-70305031C743}" dt="2025-03-03T19:34:30.198" v="752" actId="47"/>
        <pc:sldMkLst>
          <pc:docMk/>
          <pc:sldMk cId="2777918345" sldId="1543"/>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Harmsel ter, Marjan" userId="5bf7b4e5-383a-4bf6-a1ba-3724f9cc09cb" providerId="ADAL" clId="{72ADEDEB-F185-48CC-99C8-54FA36D12DAC}"/>
    <pc:docChg chg="delSld modSld modSection">
      <pc:chgData name="Harmsel ter, Marjan" userId="5bf7b4e5-383a-4bf6-a1ba-3724f9cc09cb" providerId="ADAL" clId="{72ADEDEB-F185-48CC-99C8-54FA36D12DAC}" dt="2025-03-04T10:09:47.362" v="158" actId="47"/>
      <pc:docMkLst>
        <pc:docMk/>
      </pc:docMkLst>
      <pc:sldChg chg="modSp mod">
        <pc:chgData name="Harmsel ter, Marjan" userId="5bf7b4e5-383a-4bf6-a1ba-3724f9cc09cb" providerId="ADAL" clId="{72ADEDEB-F185-48CC-99C8-54FA36D12DAC}" dt="2025-03-04T08:19:57.410" v="136" actId="113"/>
        <pc:sldMkLst>
          <pc:docMk/>
          <pc:sldMk cId="2189114603" sldId="1437"/>
        </pc:sldMkLst>
        <pc:spChg chg="mod">
          <ac:chgData name="Harmsel ter, Marjan" userId="5bf7b4e5-383a-4bf6-a1ba-3724f9cc09cb" providerId="ADAL" clId="{72ADEDEB-F185-48CC-99C8-54FA36D12DAC}" dt="2025-03-04T08:19:57.410" v="136" actId="113"/>
          <ac:spMkLst>
            <pc:docMk/>
            <pc:sldMk cId="2189114603" sldId="1437"/>
            <ac:spMk id="3" creationId="{00000000-0000-0000-0000-000000000000}"/>
          </ac:spMkLst>
        </pc:spChg>
      </pc:sldChg>
      <pc:sldChg chg="modSp mod">
        <pc:chgData name="Harmsel ter, Marjan" userId="5bf7b4e5-383a-4bf6-a1ba-3724f9cc09cb" providerId="ADAL" clId="{72ADEDEB-F185-48CC-99C8-54FA36D12DAC}" dt="2025-03-04T10:06:34.788" v="146" actId="403"/>
        <pc:sldMkLst>
          <pc:docMk/>
          <pc:sldMk cId="2967928418" sldId="1511"/>
        </pc:sldMkLst>
        <pc:spChg chg="mod">
          <ac:chgData name="Harmsel ter, Marjan" userId="5bf7b4e5-383a-4bf6-a1ba-3724f9cc09cb" providerId="ADAL" clId="{72ADEDEB-F185-48CC-99C8-54FA36D12DAC}" dt="2025-03-04T10:06:20.120" v="144" actId="404"/>
          <ac:spMkLst>
            <pc:docMk/>
            <pc:sldMk cId="2967928418" sldId="1511"/>
            <ac:spMk id="35" creationId="{37104C51-0232-62ED-4C6F-1447D06633EE}"/>
          </ac:spMkLst>
        </pc:spChg>
        <pc:spChg chg="mod">
          <ac:chgData name="Harmsel ter, Marjan" userId="5bf7b4e5-383a-4bf6-a1ba-3724f9cc09cb" providerId="ADAL" clId="{72ADEDEB-F185-48CC-99C8-54FA36D12DAC}" dt="2025-03-04T10:06:34.788" v="146" actId="403"/>
          <ac:spMkLst>
            <pc:docMk/>
            <pc:sldMk cId="2967928418" sldId="1511"/>
            <ac:spMk id="36" creationId="{D8EF981A-9BA7-0EB1-9B70-F7FBF2F7DF1C}"/>
          </ac:spMkLst>
        </pc:spChg>
        <pc:picChg chg="mod">
          <ac:chgData name="Harmsel ter, Marjan" userId="5bf7b4e5-383a-4bf6-a1ba-3724f9cc09cb" providerId="ADAL" clId="{72ADEDEB-F185-48CC-99C8-54FA36D12DAC}" dt="2025-03-04T10:06:27.975" v="145" actId="1076"/>
          <ac:picMkLst>
            <pc:docMk/>
            <pc:sldMk cId="2967928418" sldId="1511"/>
            <ac:picMk id="9" creationId="{8046CA43-B38E-5D60-48BD-6FFC0FD232E3}"/>
          </ac:picMkLst>
        </pc:picChg>
      </pc:sldChg>
      <pc:sldChg chg="del">
        <pc:chgData name="Harmsel ter, Marjan" userId="5bf7b4e5-383a-4bf6-a1ba-3724f9cc09cb" providerId="ADAL" clId="{72ADEDEB-F185-48CC-99C8-54FA36D12DAC}" dt="2025-03-04T10:09:47.362" v="158" actId="47"/>
        <pc:sldMkLst>
          <pc:docMk/>
          <pc:sldMk cId="1594331871" sldId="1512"/>
        </pc:sldMkLst>
      </pc:sldChg>
      <pc:sldChg chg="del">
        <pc:chgData name="Harmsel ter, Marjan" userId="5bf7b4e5-383a-4bf6-a1ba-3724f9cc09cb" providerId="ADAL" clId="{72ADEDEB-F185-48CC-99C8-54FA36D12DAC}" dt="2025-03-04T10:09:47.362" v="158" actId="47"/>
        <pc:sldMkLst>
          <pc:docMk/>
          <pc:sldMk cId="3112181829" sldId="1515"/>
        </pc:sldMkLst>
      </pc:sldChg>
      <pc:sldChg chg="del">
        <pc:chgData name="Harmsel ter, Marjan" userId="5bf7b4e5-383a-4bf6-a1ba-3724f9cc09cb" providerId="ADAL" clId="{72ADEDEB-F185-48CC-99C8-54FA36D12DAC}" dt="2025-03-04T10:09:47.362" v="158" actId="47"/>
        <pc:sldMkLst>
          <pc:docMk/>
          <pc:sldMk cId="2946319108" sldId="1516"/>
        </pc:sldMkLst>
      </pc:sldChg>
      <pc:sldChg chg="del">
        <pc:chgData name="Harmsel ter, Marjan" userId="5bf7b4e5-383a-4bf6-a1ba-3724f9cc09cb" providerId="ADAL" clId="{72ADEDEB-F185-48CC-99C8-54FA36D12DAC}" dt="2025-03-04T10:09:47.362" v="158" actId="47"/>
        <pc:sldMkLst>
          <pc:docMk/>
          <pc:sldMk cId="1628480429" sldId="1517"/>
        </pc:sldMkLst>
      </pc:sldChg>
      <pc:sldChg chg="del">
        <pc:chgData name="Harmsel ter, Marjan" userId="5bf7b4e5-383a-4bf6-a1ba-3724f9cc09cb" providerId="ADAL" clId="{72ADEDEB-F185-48CC-99C8-54FA36D12DAC}" dt="2025-03-04T10:09:47.362" v="158" actId="47"/>
        <pc:sldMkLst>
          <pc:docMk/>
          <pc:sldMk cId="933367485" sldId="1518"/>
        </pc:sldMkLst>
      </pc:sldChg>
      <pc:sldChg chg="del">
        <pc:chgData name="Harmsel ter, Marjan" userId="5bf7b4e5-383a-4bf6-a1ba-3724f9cc09cb" providerId="ADAL" clId="{72ADEDEB-F185-48CC-99C8-54FA36D12DAC}" dt="2025-03-04T10:09:47.362" v="158" actId="47"/>
        <pc:sldMkLst>
          <pc:docMk/>
          <pc:sldMk cId="1530054038" sldId="1519"/>
        </pc:sldMkLst>
      </pc:sldChg>
      <pc:sldChg chg="del">
        <pc:chgData name="Harmsel ter, Marjan" userId="5bf7b4e5-383a-4bf6-a1ba-3724f9cc09cb" providerId="ADAL" clId="{72ADEDEB-F185-48CC-99C8-54FA36D12DAC}" dt="2025-03-04T10:09:47.362" v="158" actId="47"/>
        <pc:sldMkLst>
          <pc:docMk/>
          <pc:sldMk cId="3006462251" sldId="1520"/>
        </pc:sldMkLst>
      </pc:sldChg>
      <pc:sldChg chg="del">
        <pc:chgData name="Harmsel ter, Marjan" userId="5bf7b4e5-383a-4bf6-a1ba-3724f9cc09cb" providerId="ADAL" clId="{72ADEDEB-F185-48CC-99C8-54FA36D12DAC}" dt="2025-03-04T10:09:47.362" v="158" actId="47"/>
        <pc:sldMkLst>
          <pc:docMk/>
          <pc:sldMk cId="1059877010" sldId="1521"/>
        </pc:sldMkLst>
      </pc:sldChg>
      <pc:sldChg chg="del">
        <pc:chgData name="Harmsel ter, Marjan" userId="5bf7b4e5-383a-4bf6-a1ba-3724f9cc09cb" providerId="ADAL" clId="{72ADEDEB-F185-48CC-99C8-54FA36D12DAC}" dt="2025-03-04T10:09:47.362" v="158" actId="47"/>
        <pc:sldMkLst>
          <pc:docMk/>
          <pc:sldMk cId="2371299458" sldId="1529"/>
        </pc:sldMkLst>
      </pc:sldChg>
      <pc:sldChg chg="modSp mod">
        <pc:chgData name="Harmsel ter, Marjan" userId="5bf7b4e5-383a-4bf6-a1ba-3724f9cc09cb" providerId="ADAL" clId="{72ADEDEB-F185-48CC-99C8-54FA36D12DAC}" dt="2025-03-04T10:07:14.264" v="149" actId="1076"/>
        <pc:sldMkLst>
          <pc:docMk/>
          <pc:sldMk cId="3959739143" sldId="1531"/>
        </pc:sldMkLst>
        <pc:spChg chg="mod">
          <ac:chgData name="Harmsel ter, Marjan" userId="5bf7b4e5-383a-4bf6-a1ba-3724f9cc09cb" providerId="ADAL" clId="{72ADEDEB-F185-48CC-99C8-54FA36D12DAC}" dt="2025-03-04T10:07:14.264" v="149" actId="1076"/>
          <ac:spMkLst>
            <pc:docMk/>
            <pc:sldMk cId="3959739143" sldId="1531"/>
            <ac:spMk id="33" creationId="{AC757F5E-B016-F947-4518-7C6B9CC7EE04}"/>
          </ac:spMkLst>
        </pc:spChg>
        <pc:picChg chg="mod">
          <ac:chgData name="Harmsel ter, Marjan" userId="5bf7b4e5-383a-4bf6-a1ba-3724f9cc09cb" providerId="ADAL" clId="{72ADEDEB-F185-48CC-99C8-54FA36D12DAC}" dt="2025-03-04T10:06:49.555" v="147" actId="14100"/>
          <ac:picMkLst>
            <pc:docMk/>
            <pc:sldMk cId="3959739143" sldId="1531"/>
            <ac:picMk id="2" creationId="{AB86BF4B-9408-A5C9-1DEE-220CFBBC67AB}"/>
          </ac:picMkLst>
        </pc:picChg>
        <pc:picChg chg="mod">
          <ac:chgData name="Harmsel ter, Marjan" userId="5bf7b4e5-383a-4bf6-a1ba-3724f9cc09cb" providerId="ADAL" clId="{72ADEDEB-F185-48CC-99C8-54FA36D12DAC}" dt="2025-03-04T10:06:49.555" v="147" actId="14100"/>
          <ac:picMkLst>
            <pc:docMk/>
            <pc:sldMk cId="3959739143" sldId="1531"/>
            <ac:picMk id="8" creationId="{36FD83EA-EB31-9F98-2289-069D8F1B3860}"/>
          </ac:picMkLst>
        </pc:picChg>
        <pc:picChg chg="mod">
          <ac:chgData name="Harmsel ter, Marjan" userId="5bf7b4e5-383a-4bf6-a1ba-3724f9cc09cb" providerId="ADAL" clId="{72ADEDEB-F185-48CC-99C8-54FA36D12DAC}" dt="2025-03-04T10:06:57.924" v="148" actId="14100"/>
          <ac:picMkLst>
            <pc:docMk/>
            <pc:sldMk cId="3959739143" sldId="1531"/>
            <ac:picMk id="19" creationId="{38A932AD-6B8D-6F7D-7047-582A1756AB93}"/>
          </ac:picMkLst>
        </pc:picChg>
        <pc:picChg chg="mod">
          <ac:chgData name="Harmsel ter, Marjan" userId="5bf7b4e5-383a-4bf6-a1ba-3724f9cc09cb" providerId="ADAL" clId="{72ADEDEB-F185-48CC-99C8-54FA36D12DAC}" dt="2025-03-04T10:06:57.924" v="148" actId="14100"/>
          <ac:picMkLst>
            <pc:docMk/>
            <pc:sldMk cId="3959739143" sldId="1531"/>
            <ac:picMk id="21" creationId="{CA31F834-46F4-856C-A465-E4C4DA74820F}"/>
          </ac:picMkLst>
        </pc:picChg>
      </pc:sldChg>
      <pc:sldChg chg="modSp mod">
        <pc:chgData name="Harmsel ter, Marjan" userId="5bf7b4e5-383a-4bf6-a1ba-3724f9cc09cb" providerId="ADAL" clId="{72ADEDEB-F185-48CC-99C8-54FA36D12DAC}" dt="2025-03-04T10:08:59.228" v="154" actId="1076"/>
        <pc:sldMkLst>
          <pc:docMk/>
          <pc:sldMk cId="4106834692" sldId="1534"/>
        </pc:sldMkLst>
        <pc:spChg chg="mod">
          <ac:chgData name="Harmsel ter, Marjan" userId="5bf7b4e5-383a-4bf6-a1ba-3724f9cc09cb" providerId="ADAL" clId="{72ADEDEB-F185-48CC-99C8-54FA36D12DAC}" dt="2025-03-04T10:08:52.628" v="152" actId="20577"/>
          <ac:spMkLst>
            <pc:docMk/>
            <pc:sldMk cId="4106834692" sldId="1534"/>
            <ac:spMk id="34" creationId="{CFD8C772-76F9-A1E8-CC2E-D5673D849399}"/>
          </ac:spMkLst>
        </pc:spChg>
        <pc:picChg chg="mod">
          <ac:chgData name="Harmsel ter, Marjan" userId="5bf7b4e5-383a-4bf6-a1ba-3724f9cc09cb" providerId="ADAL" clId="{72ADEDEB-F185-48CC-99C8-54FA36D12DAC}" dt="2025-03-04T10:08:59.228" v="154" actId="1076"/>
          <ac:picMkLst>
            <pc:docMk/>
            <pc:sldMk cId="4106834692" sldId="1534"/>
            <ac:picMk id="25" creationId="{F660A3C5-B939-0455-C7E2-1803989D0E61}"/>
          </ac:picMkLst>
        </pc:picChg>
      </pc:sldChg>
      <pc:sldChg chg="modSp mod">
        <pc:chgData name="Harmsel ter, Marjan" userId="5bf7b4e5-383a-4bf6-a1ba-3724f9cc09cb" providerId="ADAL" clId="{72ADEDEB-F185-48CC-99C8-54FA36D12DAC}" dt="2025-03-04T10:08:10.403" v="151" actId="1076"/>
        <pc:sldMkLst>
          <pc:docMk/>
          <pc:sldMk cId="719642886" sldId="1538"/>
        </pc:sldMkLst>
        <pc:spChg chg="mod">
          <ac:chgData name="Harmsel ter, Marjan" userId="5bf7b4e5-383a-4bf6-a1ba-3724f9cc09cb" providerId="ADAL" clId="{72ADEDEB-F185-48CC-99C8-54FA36D12DAC}" dt="2025-03-04T10:08:10.403" v="151" actId="1076"/>
          <ac:spMkLst>
            <pc:docMk/>
            <pc:sldMk cId="719642886" sldId="1538"/>
            <ac:spMk id="26" creationId="{CAB7E88B-C777-8FF6-C8C7-6BAA71C30ABD}"/>
          </ac:spMkLst>
        </pc:spChg>
      </pc:sldChg>
      <pc:sldChg chg="addSp modSp mod">
        <pc:chgData name="Harmsel ter, Marjan" userId="5bf7b4e5-383a-4bf6-a1ba-3724f9cc09cb" providerId="ADAL" clId="{72ADEDEB-F185-48CC-99C8-54FA36D12DAC}" dt="2025-03-04T10:05:52.904" v="142" actId="14100"/>
        <pc:sldMkLst>
          <pc:docMk/>
          <pc:sldMk cId="3044769156" sldId="1540"/>
        </pc:sldMkLst>
        <pc:spChg chg="add mod">
          <ac:chgData name="Harmsel ter, Marjan" userId="5bf7b4e5-383a-4bf6-a1ba-3724f9cc09cb" providerId="ADAL" clId="{72ADEDEB-F185-48CC-99C8-54FA36D12DAC}" dt="2025-03-04T10:05:52.904" v="142" actId="14100"/>
          <ac:spMkLst>
            <pc:docMk/>
            <pc:sldMk cId="3044769156" sldId="1540"/>
            <ac:spMk id="2" creationId="{BB73B4D0-4229-0C55-ADA4-D27E9DC96881}"/>
          </ac:spMkLst>
        </pc:spChg>
        <pc:spChg chg="mod">
          <ac:chgData name="Harmsel ter, Marjan" userId="5bf7b4e5-383a-4bf6-a1ba-3724f9cc09cb" providerId="ADAL" clId="{72ADEDEB-F185-48CC-99C8-54FA36D12DAC}" dt="2025-03-04T10:05:47.844" v="141" actId="14100"/>
          <ac:spMkLst>
            <pc:docMk/>
            <pc:sldMk cId="3044769156" sldId="1540"/>
            <ac:spMk id="9" creationId="{E5B5087C-CE9E-C2EF-2C2C-79D864F79085}"/>
          </ac:spMkLst>
        </pc:spChg>
        <pc:picChg chg="mod">
          <ac:chgData name="Harmsel ter, Marjan" userId="5bf7b4e5-383a-4bf6-a1ba-3724f9cc09cb" providerId="ADAL" clId="{72ADEDEB-F185-48CC-99C8-54FA36D12DAC}" dt="2025-03-04T10:05:38.897" v="139" actId="1076"/>
          <ac:picMkLst>
            <pc:docMk/>
            <pc:sldMk cId="3044769156" sldId="1540"/>
            <ac:picMk id="18" creationId="{C44EB135-EDD9-08C5-D6A9-AA32A25B94BD}"/>
          </ac:picMkLst>
        </pc:picChg>
      </pc:sldChg>
      <pc:sldChg chg="modSp mod">
        <pc:chgData name="Harmsel ter, Marjan" userId="5bf7b4e5-383a-4bf6-a1ba-3724f9cc09cb" providerId="ADAL" clId="{72ADEDEB-F185-48CC-99C8-54FA36D12DAC}" dt="2025-03-04T10:09:18.362" v="157" actId="14100"/>
        <pc:sldMkLst>
          <pc:docMk/>
          <pc:sldMk cId="1598626449" sldId="1542"/>
        </pc:sldMkLst>
        <pc:spChg chg="mod">
          <ac:chgData name="Harmsel ter, Marjan" userId="5bf7b4e5-383a-4bf6-a1ba-3724f9cc09cb" providerId="ADAL" clId="{72ADEDEB-F185-48CC-99C8-54FA36D12DAC}" dt="2025-03-04T10:09:13.438" v="155" actId="1076"/>
          <ac:spMkLst>
            <pc:docMk/>
            <pc:sldMk cId="1598626449" sldId="1542"/>
            <ac:spMk id="12" creationId="{E2476A93-B8D4-4E44-87FD-AFF601B2337C}"/>
          </ac:spMkLst>
        </pc:spChg>
        <pc:spChg chg="mod">
          <ac:chgData name="Harmsel ter, Marjan" userId="5bf7b4e5-383a-4bf6-a1ba-3724f9cc09cb" providerId="ADAL" clId="{72ADEDEB-F185-48CC-99C8-54FA36D12DAC}" dt="2025-03-04T10:09:13.438" v="155" actId="1076"/>
          <ac:spMkLst>
            <pc:docMk/>
            <pc:sldMk cId="1598626449" sldId="1542"/>
            <ac:spMk id="19" creationId="{40542B69-6D97-5F24-63E3-ABE36EA69A27}"/>
          </ac:spMkLst>
        </pc:spChg>
        <pc:picChg chg="mod">
          <ac:chgData name="Harmsel ter, Marjan" userId="5bf7b4e5-383a-4bf6-a1ba-3724f9cc09cb" providerId="ADAL" clId="{72ADEDEB-F185-48CC-99C8-54FA36D12DAC}" dt="2025-03-04T10:09:18.362" v="157" actId="14100"/>
          <ac:picMkLst>
            <pc:docMk/>
            <pc:sldMk cId="1598626449" sldId="1542"/>
            <ac:picMk id="16" creationId="{6A53C850-8423-71F2-6A77-11F9522B3DB1}"/>
          </ac:picMkLst>
        </pc:picChg>
        <pc:cxnChg chg="mod">
          <ac:chgData name="Harmsel ter, Marjan" userId="5bf7b4e5-383a-4bf6-a1ba-3724f9cc09cb" providerId="ADAL" clId="{72ADEDEB-F185-48CC-99C8-54FA36D12DAC}" dt="2025-03-04T10:09:16.411" v="156" actId="14100"/>
          <ac:cxnSpMkLst>
            <pc:docMk/>
            <pc:sldMk cId="1598626449" sldId="1542"/>
            <ac:cxnSpMk id="21" creationId="{B84B33EF-2A54-99B2-FEF8-27486B72F624}"/>
          </ac:cxnSpMkLst>
        </pc:cxnChg>
      </pc:sldChg>
      <pc:sldChg chg="del">
        <pc:chgData name="Harmsel ter, Marjan" userId="5bf7b4e5-383a-4bf6-a1ba-3724f9cc09cb" providerId="ADAL" clId="{72ADEDEB-F185-48CC-99C8-54FA36D12DAC}" dt="2025-03-04T10:09:47.362" v="158" actId="47"/>
        <pc:sldMkLst>
          <pc:docMk/>
          <pc:sldMk cId="1674780724" sldId="1543"/>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Das, Gerarda" userId="dec061bf-56a5-47a0-b9f3-f749fe418ae6" providerId="ADAL" clId="{96F0A707-25F9-41B2-9105-5D056E3562D1}"/>
    <pc:docChg chg="undo custSel delSld modSld sldOrd modSection">
      <pc:chgData name="Das, Gerarda" userId="dec061bf-56a5-47a0-b9f3-f749fe418ae6" providerId="ADAL" clId="{96F0A707-25F9-41B2-9105-5D056E3562D1}" dt="2025-03-04T09:34:05.656" v="2412" actId="1076"/>
      <pc:docMkLst>
        <pc:docMk/>
      </pc:docMkLst>
      <pc:sldChg chg="modSp mod">
        <pc:chgData name="Das, Gerarda" userId="dec061bf-56a5-47a0-b9f3-f749fe418ae6" providerId="ADAL" clId="{96F0A707-25F9-41B2-9105-5D056E3562D1}" dt="2025-03-04T08:27:15.050" v="1178" actId="20577"/>
        <pc:sldMkLst>
          <pc:docMk/>
          <pc:sldMk cId="2189114603" sldId="1437"/>
        </pc:sldMkLst>
        <pc:spChg chg="mod">
          <ac:chgData name="Das, Gerarda" userId="dec061bf-56a5-47a0-b9f3-f749fe418ae6" providerId="ADAL" clId="{96F0A707-25F9-41B2-9105-5D056E3562D1}" dt="2025-03-04T08:27:15.050" v="1178" actId="20577"/>
          <ac:spMkLst>
            <pc:docMk/>
            <pc:sldMk cId="2189114603" sldId="1437"/>
            <ac:spMk id="3" creationId="{00000000-0000-0000-0000-000000000000}"/>
          </ac:spMkLst>
        </pc:spChg>
      </pc:sldChg>
      <pc:sldChg chg="addSp modSp mod">
        <pc:chgData name="Das, Gerarda" userId="dec061bf-56a5-47a0-b9f3-f749fe418ae6" providerId="ADAL" clId="{96F0A707-25F9-41B2-9105-5D056E3562D1}" dt="2025-03-04T09:31:13.246" v="2382" actId="20577"/>
        <pc:sldMkLst>
          <pc:docMk/>
          <pc:sldMk cId="1012144633" sldId="1474"/>
        </pc:sldMkLst>
        <pc:spChg chg="mod">
          <ac:chgData name="Das, Gerarda" userId="dec061bf-56a5-47a0-b9f3-f749fe418ae6" providerId="ADAL" clId="{96F0A707-25F9-41B2-9105-5D056E3562D1}" dt="2025-03-04T09:31:13.246" v="2382" actId="20577"/>
          <ac:spMkLst>
            <pc:docMk/>
            <pc:sldMk cId="1012144633" sldId="1474"/>
            <ac:spMk id="10" creationId="{53A896E9-F098-44DA-A15A-0BB6C51751F4}"/>
          </ac:spMkLst>
        </pc:spChg>
        <pc:picChg chg="add mod">
          <ac:chgData name="Das, Gerarda" userId="dec061bf-56a5-47a0-b9f3-f749fe418ae6" providerId="ADAL" clId="{96F0A707-25F9-41B2-9105-5D056E3562D1}" dt="2025-03-04T09:30:39.168" v="2334" actId="1076"/>
          <ac:picMkLst>
            <pc:docMk/>
            <pc:sldMk cId="1012144633" sldId="1474"/>
            <ac:picMk id="2" creationId="{1009830B-8F9F-52CB-0E08-8CE95A4F344B}"/>
          </ac:picMkLst>
        </pc:picChg>
      </pc:sldChg>
      <pc:sldChg chg="addSp modSp mod">
        <pc:chgData name="Das, Gerarda" userId="dec061bf-56a5-47a0-b9f3-f749fe418ae6" providerId="ADAL" clId="{96F0A707-25F9-41B2-9105-5D056E3562D1}" dt="2025-03-04T08:51:06.422" v="1256" actId="1076"/>
        <pc:sldMkLst>
          <pc:docMk/>
          <pc:sldMk cId="4074911733" sldId="1478"/>
        </pc:sldMkLst>
        <pc:picChg chg="mod">
          <ac:chgData name="Das, Gerarda" userId="dec061bf-56a5-47a0-b9f3-f749fe418ae6" providerId="ADAL" clId="{96F0A707-25F9-41B2-9105-5D056E3562D1}" dt="2025-03-04T08:51:06.422" v="1256" actId="1076"/>
          <ac:picMkLst>
            <pc:docMk/>
            <pc:sldMk cId="4074911733" sldId="1478"/>
            <ac:picMk id="2" creationId="{E04F7619-B7C9-F64D-6F31-AC0B06786913}"/>
          </ac:picMkLst>
        </pc:picChg>
        <pc:picChg chg="add mod">
          <ac:chgData name="Das, Gerarda" userId="dec061bf-56a5-47a0-b9f3-f749fe418ae6" providerId="ADAL" clId="{96F0A707-25F9-41B2-9105-5D056E3562D1}" dt="2025-03-04T08:50:37.279" v="1251" actId="1076"/>
          <ac:picMkLst>
            <pc:docMk/>
            <pc:sldMk cId="4074911733" sldId="1478"/>
            <ac:picMk id="4" creationId="{B999F37D-FB05-CC18-D73D-447564D2F102}"/>
          </ac:picMkLst>
        </pc:picChg>
        <pc:picChg chg="add mod ord">
          <ac:chgData name="Das, Gerarda" userId="dec061bf-56a5-47a0-b9f3-f749fe418ae6" providerId="ADAL" clId="{96F0A707-25F9-41B2-9105-5D056E3562D1}" dt="2025-03-04T08:50:48.180" v="1254" actId="1035"/>
          <ac:picMkLst>
            <pc:docMk/>
            <pc:sldMk cId="4074911733" sldId="1478"/>
            <ac:picMk id="7" creationId="{CEB43EA6-5315-3B4C-C191-A88A1FEB208E}"/>
          </ac:picMkLst>
        </pc:picChg>
      </pc:sldChg>
      <pc:sldChg chg="addSp modSp mod">
        <pc:chgData name="Das, Gerarda" userId="dec061bf-56a5-47a0-b9f3-f749fe418ae6" providerId="ADAL" clId="{96F0A707-25F9-41B2-9105-5D056E3562D1}" dt="2025-03-04T08:21:24.547" v="1036" actId="1076"/>
        <pc:sldMkLst>
          <pc:docMk/>
          <pc:sldMk cId="4210467006" sldId="1479"/>
        </pc:sldMkLst>
        <pc:picChg chg="add mod">
          <ac:chgData name="Das, Gerarda" userId="dec061bf-56a5-47a0-b9f3-f749fe418ae6" providerId="ADAL" clId="{96F0A707-25F9-41B2-9105-5D056E3562D1}" dt="2025-03-04T08:19:24.607" v="1028" actId="1076"/>
          <ac:picMkLst>
            <pc:docMk/>
            <pc:sldMk cId="4210467006" sldId="1479"/>
            <ac:picMk id="3" creationId="{F0DD5378-8759-CB9E-E915-94F79845B2AE}"/>
          </ac:picMkLst>
        </pc:picChg>
        <pc:picChg chg="add mod modCrop">
          <ac:chgData name="Das, Gerarda" userId="dec061bf-56a5-47a0-b9f3-f749fe418ae6" providerId="ADAL" clId="{96F0A707-25F9-41B2-9105-5D056E3562D1}" dt="2025-03-04T08:21:24.547" v="1036" actId="1076"/>
          <ac:picMkLst>
            <pc:docMk/>
            <pc:sldMk cId="4210467006" sldId="1479"/>
            <ac:picMk id="5" creationId="{982615BF-B743-6F10-7721-DBA46AEAD8E8}"/>
          </ac:picMkLst>
        </pc:picChg>
      </pc:sldChg>
      <pc:sldChg chg="addSp modSp mod">
        <pc:chgData name="Das, Gerarda" userId="dec061bf-56a5-47a0-b9f3-f749fe418ae6" providerId="ADAL" clId="{96F0A707-25F9-41B2-9105-5D056E3562D1}" dt="2025-03-04T08:45:02.604" v="1231" actId="14100"/>
        <pc:sldMkLst>
          <pc:docMk/>
          <pc:sldMk cId="1201727269" sldId="1482"/>
        </pc:sldMkLst>
        <pc:picChg chg="add mod">
          <ac:chgData name="Das, Gerarda" userId="dec061bf-56a5-47a0-b9f3-f749fe418ae6" providerId="ADAL" clId="{96F0A707-25F9-41B2-9105-5D056E3562D1}" dt="2025-03-04T08:45:02.604" v="1231" actId="14100"/>
          <ac:picMkLst>
            <pc:docMk/>
            <pc:sldMk cId="1201727269" sldId="1482"/>
            <ac:picMk id="3" creationId="{AFD03083-298D-046F-D1EA-3AC8E649ABAA}"/>
          </ac:picMkLst>
        </pc:picChg>
        <pc:picChg chg="add mod">
          <ac:chgData name="Das, Gerarda" userId="dec061bf-56a5-47a0-b9f3-f749fe418ae6" providerId="ADAL" clId="{96F0A707-25F9-41B2-9105-5D056E3562D1}" dt="2025-03-04T08:44:57.941" v="1229" actId="1076"/>
          <ac:picMkLst>
            <pc:docMk/>
            <pc:sldMk cId="1201727269" sldId="1482"/>
            <ac:picMk id="5" creationId="{451586C7-9C76-5751-7632-4348C2390E44}"/>
          </ac:picMkLst>
        </pc:picChg>
      </pc:sldChg>
      <pc:sldChg chg="addSp modSp mod">
        <pc:chgData name="Das, Gerarda" userId="dec061bf-56a5-47a0-b9f3-f749fe418ae6" providerId="ADAL" clId="{96F0A707-25F9-41B2-9105-5D056E3562D1}" dt="2025-03-04T09:00:04.915" v="1261" actId="1076"/>
        <pc:sldMkLst>
          <pc:docMk/>
          <pc:sldMk cId="2904738428" sldId="1483"/>
        </pc:sldMkLst>
        <pc:picChg chg="add mod">
          <ac:chgData name="Das, Gerarda" userId="dec061bf-56a5-47a0-b9f3-f749fe418ae6" providerId="ADAL" clId="{96F0A707-25F9-41B2-9105-5D056E3562D1}" dt="2025-03-04T09:00:04.915" v="1261" actId="1076"/>
          <ac:picMkLst>
            <pc:docMk/>
            <pc:sldMk cId="2904738428" sldId="1483"/>
            <ac:picMk id="3" creationId="{A257EB16-D077-0172-D0EA-D07FE49734A1}"/>
          </ac:picMkLst>
        </pc:picChg>
      </pc:sldChg>
      <pc:sldChg chg="addSp modSp mod">
        <pc:chgData name="Das, Gerarda" userId="dec061bf-56a5-47a0-b9f3-f749fe418ae6" providerId="ADAL" clId="{96F0A707-25F9-41B2-9105-5D056E3562D1}" dt="2025-03-04T09:05:00.337" v="1570" actId="6549"/>
        <pc:sldMkLst>
          <pc:docMk/>
          <pc:sldMk cId="2967928418" sldId="1511"/>
        </pc:sldMkLst>
        <pc:spChg chg="add mod">
          <ac:chgData name="Das, Gerarda" userId="dec061bf-56a5-47a0-b9f3-f749fe418ae6" providerId="ADAL" clId="{96F0A707-25F9-41B2-9105-5D056E3562D1}" dt="2025-03-04T09:03:47.473" v="1431" actId="688"/>
          <ac:spMkLst>
            <pc:docMk/>
            <pc:sldMk cId="2967928418" sldId="1511"/>
            <ac:spMk id="18" creationId="{0FAFC1D0-02A0-FDAE-98A9-53C54EAC6D8A}"/>
          </ac:spMkLst>
        </pc:spChg>
        <pc:spChg chg="mod">
          <ac:chgData name="Das, Gerarda" userId="dec061bf-56a5-47a0-b9f3-f749fe418ae6" providerId="ADAL" clId="{96F0A707-25F9-41B2-9105-5D056E3562D1}" dt="2025-03-04T09:04:17.429" v="1486" actId="20577"/>
          <ac:spMkLst>
            <pc:docMk/>
            <pc:sldMk cId="2967928418" sldId="1511"/>
            <ac:spMk id="34" creationId="{152372B3-00F5-781C-183E-6F2DDF35091D}"/>
          </ac:spMkLst>
        </pc:spChg>
        <pc:spChg chg="mod">
          <ac:chgData name="Das, Gerarda" userId="dec061bf-56a5-47a0-b9f3-f749fe418ae6" providerId="ADAL" clId="{96F0A707-25F9-41B2-9105-5D056E3562D1}" dt="2025-03-04T09:05:00.337" v="1570" actId="6549"/>
          <ac:spMkLst>
            <pc:docMk/>
            <pc:sldMk cId="2967928418" sldId="1511"/>
            <ac:spMk id="35" creationId="{37104C51-0232-62ED-4C6F-1447D06633EE}"/>
          </ac:spMkLst>
        </pc:spChg>
        <pc:spChg chg="mod">
          <ac:chgData name="Das, Gerarda" userId="dec061bf-56a5-47a0-b9f3-f749fe418ae6" providerId="ADAL" clId="{96F0A707-25F9-41B2-9105-5D056E3562D1}" dt="2025-03-04T09:04:21.185" v="1488" actId="115"/>
          <ac:spMkLst>
            <pc:docMk/>
            <pc:sldMk cId="2967928418" sldId="1511"/>
            <ac:spMk id="36" creationId="{D8EF981A-9BA7-0EB1-9B70-F7FBF2F7DF1C}"/>
          </ac:spMkLst>
        </pc:spChg>
        <pc:picChg chg="add mod">
          <ac:chgData name="Das, Gerarda" userId="dec061bf-56a5-47a0-b9f3-f749fe418ae6" providerId="ADAL" clId="{96F0A707-25F9-41B2-9105-5D056E3562D1}" dt="2025-03-04T09:02:05.679" v="1418" actId="14100"/>
          <ac:picMkLst>
            <pc:docMk/>
            <pc:sldMk cId="2967928418" sldId="1511"/>
            <ac:picMk id="2" creationId="{0413590F-A998-3513-45A4-CA5D2AADB728}"/>
          </ac:picMkLst>
        </pc:picChg>
        <pc:picChg chg="add mod">
          <ac:chgData name="Das, Gerarda" userId="dec061bf-56a5-47a0-b9f3-f749fe418ae6" providerId="ADAL" clId="{96F0A707-25F9-41B2-9105-5D056E3562D1}" dt="2025-03-04T09:03:33.055" v="1427" actId="14100"/>
          <ac:picMkLst>
            <pc:docMk/>
            <pc:sldMk cId="2967928418" sldId="1511"/>
            <ac:picMk id="9" creationId="{8046CA43-B38E-5D60-48BD-6FFC0FD232E3}"/>
          </ac:picMkLst>
        </pc:picChg>
      </pc:sldChg>
      <pc:sldChg chg="addSp delSp modSp mod">
        <pc:chgData name="Das, Gerarda" userId="dec061bf-56a5-47a0-b9f3-f749fe418ae6" providerId="ADAL" clId="{96F0A707-25F9-41B2-9105-5D056E3562D1}" dt="2025-03-04T09:10:10.855" v="1834" actId="688"/>
        <pc:sldMkLst>
          <pc:docMk/>
          <pc:sldMk cId="3959739143" sldId="1531"/>
        </pc:sldMkLst>
        <pc:spChg chg="mod">
          <ac:chgData name="Das, Gerarda" userId="dec061bf-56a5-47a0-b9f3-f749fe418ae6" providerId="ADAL" clId="{96F0A707-25F9-41B2-9105-5D056E3562D1}" dt="2025-03-04T09:05:40.010" v="1694" actId="115"/>
          <ac:spMkLst>
            <pc:docMk/>
            <pc:sldMk cId="3959739143" sldId="1531"/>
            <ac:spMk id="35" creationId="{37104C51-0232-62ED-4C6F-1447D06633EE}"/>
          </ac:spMkLst>
        </pc:spChg>
        <pc:spChg chg="mod">
          <ac:chgData name="Das, Gerarda" userId="dec061bf-56a5-47a0-b9f3-f749fe418ae6" providerId="ADAL" clId="{96F0A707-25F9-41B2-9105-5D056E3562D1}" dt="2025-03-04T09:08:45.139" v="1824" actId="115"/>
          <ac:spMkLst>
            <pc:docMk/>
            <pc:sldMk cId="3959739143" sldId="1531"/>
            <ac:spMk id="36" creationId="{D8EF981A-9BA7-0EB1-9B70-F7FBF2F7DF1C}"/>
          </ac:spMkLst>
        </pc:spChg>
        <pc:picChg chg="add mod">
          <ac:chgData name="Das, Gerarda" userId="dec061bf-56a5-47a0-b9f3-f749fe418ae6" providerId="ADAL" clId="{96F0A707-25F9-41B2-9105-5D056E3562D1}" dt="2025-03-04T09:05:20.870" v="1574" actId="1076"/>
          <ac:picMkLst>
            <pc:docMk/>
            <pc:sldMk cId="3959739143" sldId="1531"/>
            <ac:picMk id="2" creationId="{AB86BF4B-9408-A5C9-1DEE-220CFBBC67AB}"/>
          </ac:picMkLst>
        </pc:picChg>
        <pc:picChg chg="add mod">
          <ac:chgData name="Das, Gerarda" userId="dec061bf-56a5-47a0-b9f3-f749fe418ae6" providerId="ADAL" clId="{96F0A707-25F9-41B2-9105-5D056E3562D1}" dt="2025-03-04T09:05:18.172" v="1573" actId="1076"/>
          <ac:picMkLst>
            <pc:docMk/>
            <pc:sldMk cId="3959739143" sldId="1531"/>
            <ac:picMk id="8" creationId="{36FD83EA-EB31-9F98-2289-069D8F1B3860}"/>
          </ac:picMkLst>
        </pc:picChg>
        <pc:picChg chg="add del mod">
          <ac:chgData name="Das, Gerarda" userId="dec061bf-56a5-47a0-b9f3-f749fe418ae6" providerId="ADAL" clId="{96F0A707-25F9-41B2-9105-5D056E3562D1}" dt="2025-03-04T09:08:47.544" v="1825" actId="478"/>
          <ac:picMkLst>
            <pc:docMk/>
            <pc:sldMk cId="3959739143" sldId="1531"/>
            <ac:picMk id="18" creationId="{575510B2-148B-901B-AED4-F9ABDDAF0880}"/>
          </ac:picMkLst>
        </pc:picChg>
        <pc:picChg chg="add mod">
          <ac:chgData name="Das, Gerarda" userId="dec061bf-56a5-47a0-b9f3-f749fe418ae6" providerId="ADAL" clId="{96F0A707-25F9-41B2-9105-5D056E3562D1}" dt="2025-03-04T09:08:49.458" v="1826" actId="1076"/>
          <ac:picMkLst>
            <pc:docMk/>
            <pc:sldMk cId="3959739143" sldId="1531"/>
            <ac:picMk id="19" creationId="{38A932AD-6B8D-6F7D-7047-582A1756AB93}"/>
          </ac:picMkLst>
        </pc:picChg>
        <pc:picChg chg="add mod modCrop">
          <ac:chgData name="Das, Gerarda" userId="dec061bf-56a5-47a0-b9f3-f749fe418ae6" providerId="ADAL" clId="{96F0A707-25F9-41B2-9105-5D056E3562D1}" dt="2025-03-04T09:10:10.855" v="1834" actId="688"/>
          <ac:picMkLst>
            <pc:docMk/>
            <pc:sldMk cId="3959739143" sldId="1531"/>
            <ac:picMk id="21" creationId="{CA31F834-46F4-856C-A465-E4C4DA74820F}"/>
          </ac:picMkLst>
        </pc:picChg>
      </pc:sldChg>
      <pc:sldChg chg="addSp delSp modSp mod">
        <pc:chgData name="Das, Gerarda" userId="dec061bf-56a5-47a0-b9f3-f749fe418ae6" providerId="ADAL" clId="{96F0A707-25F9-41B2-9105-5D056E3562D1}" dt="2025-03-04T09:15:08.254" v="2030" actId="732"/>
        <pc:sldMkLst>
          <pc:docMk/>
          <pc:sldMk cId="3604474931" sldId="1532"/>
        </pc:sldMkLst>
        <pc:spChg chg="add">
          <ac:chgData name="Das, Gerarda" userId="dec061bf-56a5-47a0-b9f3-f749fe418ae6" providerId="ADAL" clId="{96F0A707-25F9-41B2-9105-5D056E3562D1}" dt="2025-03-04T09:11:44.913" v="1895" actId="11529"/>
          <ac:spMkLst>
            <pc:docMk/>
            <pc:sldMk cId="3604474931" sldId="1532"/>
            <ac:spMk id="9" creationId="{698F988A-8CC1-A3AC-C83B-CE7154FF3891}"/>
          </ac:spMkLst>
        </pc:spChg>
        <pc:spChg chg="add mod">
          <ac:chgData name="Das, Gerarda" userId="dec061bf-56a5-47a0-b9f3-f749fe418ae6" providerId="ADAL" clId="{96F0A707-25F9-41B2-9105-5D056E3562D1}" dt="2025-03-04T09:11:59.240" v="1904" actId="1037"/>
          <ac:spMkLst>
            <pc:docMk/>
            <pc:sldMk cId="3604474931" sldId="1532"/>
            <ac:spMk id="18" creationId="{0AFE7514-2590-7CB2-DF68-683289ACFAAA}"/>
          </ac:spMkLst>
        </pc:spChg>
        <pc:spChg chg="add mod">
          <ac:chgData name="Das, Gerarda" userId="dec061bf-56a5-47a0-b9f3-f749fe418ae6" providerId="ADAL" clId="{96F0A707-25F9-41B2-9105-5D056E3562D1}" dt="2025-03-04T09:13:44.806" v="2018" actId="208"/>
          <ac:spMkLst>
            <pc:docMk/>
            <pc:sldMk cId="3604474931" sldId="1532"/>
            <ac:spMk id="21" creationId="{5CD36227-CCDE-25F6-F497-085825CC9FBF}"/>
          </ac:spMkLst>
        </pc:spChg>
        <pc:spChg chg="add mod">
          <ac:chgData name="Das, Gerarda" userId="dec061bf-56a5-47a0-b9f3-f749fe418ae6" providerId="ADAL" clId="{96F0A707-25F9-41B2-9105-5D056E3562D1}" dt="2025-03-04T09:13:55.129" v="2022" actId="14100"/>
          <ac:spMkLst>
            <pc:docMk/>
            <pc:sldMk cId="3604474931" sldId="1532"/>
            <ac:spMk id="23" creationId="{07797316-5C24-3F06-B490-CADB1317D1A4}"/>
          </ac:spMkLst>
        </pc:spChg>
        <pc:spChg chg="mod">
          <ac:chgData name="Das, Gerarda" userId="dec061bf-56a5-47a0-b9f3-f749fe418ae6" providerId="ADAL" clId="{96F0A707-25F9-41B2-9105-5D056E3562D1}" dt="2025-03-04T09:14:22.337" v="2023" actId="14100"/>
          <ac:spMkLst>
            <pc:docMk/>
            <pc:sldMk cId="3604474931" sldId="1532"/>
            <ac:spMk id="33" creationId="{AC757F5E-B016-F947-4518-7C6B9CC7EE04}"/>
          </ac:spMkLst>
        </pc:spChg>
        <pc:spChg chg="mod">
          <ac:chgData name="Das, Gerarda" userId="dec061bf-56a5-47a0-b9f3-f749fe418ae6" providerId="ADAL" clId="{96F0A707-25F9-41B2-9105-5D056E3562D1}" dt="2025-03-04T09:14:36.328" v="2024" actId="14100"/>
          <ac:spMkLst>
            <pc:docMk/>
            <pc:sldMk cId="3604474931" sldId="1532"/>
            <ac:spMk id="34" creationId="{152372B3-00F5-781C-183E-6F2DDF35091D}"/>
          </ac:spMkLst>
        </pc:spChg>
        <pc:spChg chg="mod">
          <ac:chgData name="Das, Gerarda" userId="dec061bf-56a5-47a0-b9f3-f749fe418ae6" providerId="ADAL" clId="{96F0A707-25F9-41B2-9105-5D056E3562D1}" dt="2025-03-04T09:14:52.280" v="2027" actId="14100"/>
          <ac:spMkLst>
            <pc:docMk/>
            <pc:sldMk cId="3604474931" sldId="1532"/>
            <ac:spMk id="35" creationId="{37104C51-0232-62ED-4C6F-1447D06633EE}"/>
          </ac:spMkLst>
        </pc:spChg>
        <pc:spChg chg="mod">
          <ac:chgData name="Das, Gerarda" userId="dec061bf-56a5-47a0-b9f3-f749fe418ae6" providerId="ADAL" clId="{96F0A707-25F9-41B2-9105-5D056E3562D1}" dt="2025-03-04T09:14:57.744" v="2028" actId="14100"/>
          <ac:spMkLst>
            <pc:docMk/>
            <pc:sldMk cId="3604474931" sldId="1532"/>
            <ac:spMk id="36" creationId="{D8EF981A-9BA7-0EB1-9B70-F7FBF2F7DF1C}"/>
          </ac:spMkLst>
        </pc:spChg>
        <pc:picChg chg="add del mod">
          <ac:chgData name="Das, Gerarda" userId="dec061bf-56a5-47a0-b9f3-f749fe418ae6" providerId="ADAL" clId="{96F0A707-25F9-41B2-9105-5D056E3562D1}" dt="2025-03-04T09:11:31.158" v="1893" actId="478"/>
          <ac:picMkLst>
            <pc:docMk/>
            <pc:sldMk cId="3604474931" sldId="1532"/>
            <ac:picMk id="2" creationId="{BEFF8028-F72A-6255-F13B-04A267211237}"/>
          </ac:picMkLst>
        </pc:picChg>
        <pc:picChg chg="add mod modCrop">
          <ac:chgData name="Das, Gerarda" userId="dec061bf-56a5-47a0-b9f3-f749fe418ae6" providerId="ADAL" clId="{96F0A707-25F9-41B2-9105-5D056E3562D1}" dt="2025-03-04T09:15:08.254" v="2030" actId="732"/>
          <ac:picMkLst>
            <pc:docMk/>
            <pc:sldMk cId="3604474931" sldId="1532"/>
            <ac:picMk id="8" creationId="{CAD70DB9-FB0A-A786-F305-A5C00B97118E}"/>
          </ac:picMkLst>
        </pc:picChg>
        <pc:picChg chg="add mod">
          <ac:chgData name="Das, Gerarda" userId="dec061bf-56a5-47a0-b9f3-f749fe418ae6" providerId="ADAL" clId="{96F0A707-25F9-41B2-9105-5D056E3562D1}" dt="2025-03-04T09:13:20.507" v="2011" actId="1076"/>
          <ac:picMkLst>
            <pc:docMk/>
            <pc:sldMk cId="3604474931" sldId="1532"/>
            <ac:picMk id="19" creationId="{D2D969C9-4995-99B1-D5FF-EEFD8C1914E6}"/>
          </ac:picMkLst>
        </pc:picChg>
        <pc:picChg chg="add mod">
          <ac:chgData name="Das, Gerarda" userId="dec061bf-56a5-47a0-b9f3-f749fe418ae6" providerId="ADAL" clId="{96F0A707-25F9-41B2-9105-5D056E3562D1}" dt="2025-03-04T09:13:26.553" v="2013" actId="1076"/>
          <ac:picMkLst>
            <pc:docMk/>
            <pc:sldMk cId="3604474931" sldId="1532"/>
            <ac:picMk id="20" creationId="{FBDDF692-8DFE-C3EA-854E-988960FA9479}"/>
          </ac:picMkLst>
        </pc:picChg>
        <pc:cxnChg chg="mod">
          <ac:chgData name="Das, Gerarda" userId="dec061bf-56a5-47a0-b9f3-f749fe418ae6" providerId="ADAL" clId="{96F0A707-25F9-41B2-9105-5D056E3562D1}" dt="2025-03-04T09:14:46.886" v="2026" actId="1036"/>
          <ac:cxnSpMkLst>
            <pc:docMk/>
            <pc:sldMk cId="3604474931" sldId="1532"/>
            <ac:cxnSpMk id="11" creationId="{43E1EF99-1825-D9B6-CE28-54505AE2D0DE}"/>
          </ac:cxnSpMkLst>
        </pc:cxnChg>
        <pc:cxnChg chg="mod">
          <ac:chgData name="Das, Gerarda" userId="dec061bf-56a5-47a0-b9f3-f749fe418ae6" providerId="ADAL" clId="{96F0A707-25F9-41B2-9105-5D056E3562D1}" dt="2025-03-04T09:14:46.886" v="2026" actId="1036"/>
          <ac:cxnSpMkLst>
            <pc:docMk/>
            <pc:sldMk cId="3604474931" sldId="1532"/>
            <ac:cxnSpMk id="12" creationId="{644A4299-3A63-6813-A679-FB8DB7D5FD7A}"/>
          </ac:cxnSpMkLst>
        </pc:cxnChg>
        <pc:cxnChg chg="mod">
          <ac:chgData name="Das, Gerarda" userId="dec061bf-56a5-47a0-b9f3-f749fe418ae6" providerId="ADAL" clId="{96F0A707-25F9-41B2-9105-5D056E3562D1}" dt="2025-03-04T09:14:46.886" v="2026" actId="1036"/>
          <ac:cxnSpMkLst>
            <pc:docMk/>
            <pc:sldMk cId="3604474931" sldId="1532"/>
            <ac:cxnSpMk id="13" creationId="{79D0A0B5-43EC-915C-1E3A-AA9CA21994B4}"/>
          </ac:cxnSpMkLst>
        </pc:cxnChg>
        <pc:cxnChg chg="mod">
          <ac:chgData name="Das, Gerarda" userId="dec061bf-56a5-47a0-b9f3-f749fe418ae6" providerId="ADAL" clId="{96F0A707-25F9-41B2-9105-5D056E3562D1}" dt="2025-03-04T09:14:46.886" v="2026" actId="1036"/>
          <ac:cxnSpMkLst>
            <pc:docMk/>
            <pc:sldMk cId="3604474931" sldId="1532"/>
            <ac:cxnSpMk id="14" creationId="{D4DC5350-E385-459A-7DF3-9A72313F2A3E}"/>
          </ac:cxnSpMkLst>
        </pc:cxnChg>
      </pc:sldChg>
      <pc:sldChg chg="addSp delSp modSp mod">
        <pc:chgData name="Das, Gerarda" userId="dec061bf-56a5-47a0-b9f3-f749fe418ae6" providerId="ADAL" clId="{96F0A707-25F9-41B2-9105-5D056E3562D1}" dt="2025-03-04T09:34:05.656" v="2412" actId="1076"/>
        <pc:sldMkLst>
          <pc:docMk/>
          <pc:sldMk cId="4106834692" sldId="1534"/>
        </pc:sldMkLst>
        <pc:spChg chg="mod">
          <ac:chgData name="Das, Gerarda" userId="dec061bf-56a5-47a0-b9f3-f749fe418ae6" providerId="ADAL" clId="{96F0A707-25F9-41B2-9105-5D056E3562D1}" dt="2025-03-04T09:27:11.157" v="2294" actId="1035"/>
          <ac:spMkLst>
            <pc:docMk/>
            <pc:sldMk cId="4106834692" sldId="1534"/>
            <ac:spMk id="4" creationId="{D753C383-62C8-E733-4553-E085527A1FCA}"/>
          </ac:spMkLst>
        </pc:spChg>
        <pc:spChg chg="mod">
          <ac:chgData name="Das, Gerarda" userId="dec061bf-56a5-47a0-b9f3-f749fe418ae6" providerId="ADAL" clId="{96F0A707-25F9-41B2-9105-5D056E3562D1}" dt="2025-03-04T09:27:11.157" v="2294" actId="1035"/>
          <ac:spMkLst>
            <pc:docMk/>
            <pc:sldMk cId="4106834692" sldId="1534"/>
            <ac:spMk id="9" creationId="{B5FA4264-9F79-B20D-0826-CEC58E7B74B7}"/>
          </ac:spMkLst>
        </pc:spChg>
        <pc:spChg chg="mod">
          <ac:chgData name="Das, Gerarda" userId="dec061bf-56a5-47a0-b9f3-f749fe418ae6" providerId="ADAL" clId="{96F0A707-25F9-41B2-9105-5D056E3562D1}" dt="2025-03-04T09:27:11.157" v="2294" actId="1035"/>
          <ac:spMkLst>
            <pc:docMk/>
            <pc:sldMk cId="4106834692" sldId="1534"/>
            <ac:spMk id="10" creationId="{B37FADB8-F5A5-F448-15A7-6A630939BCDC}"/>
          </ac:spMkLst>
        </pc:spChg>
        <pc:spChg chg="mod">
          <ac:chgData name="Das, Gerarda" userId="dec061bf-56a5-47a0-b9f3-f749fe418ae6" providerId="ADAL" clId="{96F0A707-25F9-41B2-9105-5D056E3562D1}" dt="2025-03-04T09:27:11.157" v="2294" actId="1035"/>
          <ac:spMkLst>
            <pc:docMk/>
            <pc:sldMk cId="4106834692" sldId="1534"/>
            <ac:spMk id="11" creationId="{2D5226DB-4490-ECD5-880A-CDAB0447C263}"/>
          </ac:spMkLst>
        </pc:spChg>
        <pc:spChg chg="mod">
          <ac:chgData name="Das, Gerarda" userId="dec061bf-56a5-47a0-b9f3-f749fe418ae6" providerId="ADAL" clId="{96F0A707-25F9-41B2-9105-5D056E3562D1}" dt="2025-03-04T09:34:02.465" v="2411" actId="1076"/>
          <ac:spMkLst>
            <pc:docMk/>
            <pc:sldMk cId="4106834692" sldId="1534"/>
            <ac:spMk id="12" creationId="{E2476A93-B8D4-4E44-87FD-AFF601B2337C}"/>
          </ac:spMkLst>
        </pc:spChg>
        <pc:spChg chg="mod">
          <ac:chgData name="Das, Gerarda" userId="dec061bf-56a5-47a0-b9f3-f749fe418ae6" providerId="ADAL" clId="{96F0A707-25F9-41B2-9105-5D056E3562D1}" dt="2025-03-04T09:23:40.740" v="2266" actId="1076"/>
          <ac:spMkLst>
            <pc:docMk/>
            <pc:sldMk cId="4106834692" sldId="1534"/>
            <ac:spMk id="13" creationId="{4985FF45-EE56-11C3-E0CC-6BBB359031C0}"/>
          </ac:spMkLst>
        </pc:spChg>
        <pc:spChg chg="mod">
          <ac:chgData name="Das, Gerarda" userId="dec061bf-56a5-47a0-b9f3-f749fe418ae6" providerId="ADAL" clId="{96F0A707-25F9-41B2-9105-5D056E3562D1}" dt="2025-03-04T09:27:20.080" v="2296" actId="1076"/>
          <ac:spMkLst>
            <pc:docMk/>
            <pc:sldMk cId="4106834692" sldId="1534"/>
            <ac:spMk id="14" creationId="{B7594A3B-3117-84CE-C300-FB96E5ED269D}"/>
          </ac:spMkLst>
        </pc:spChg>
        <pc:spChg chg="mod">
          <ac:chgData name="Das, Gerarda" userId="dec061bf-56a5-47a0-b9f3-f749fe418ae6" providerId="ADAL" clId="{96F0A707-25F9-41B2-9105-5D056E3562D1}" dt="2025-03-04T09:27:20.080" v="2296" actId="1076"/>
          <ac:spMkLst>
            <pc:docMk/>
            <pc:sldMk cId="4106834692" sldId="1534"/>
            <ac:spMk id="15" creationId="{6EA1F8B7-D4BC-D8B0-E6FD-F33ECB45A1DD}"/>
          </ac:spMkLst>
        </pc:spChg>
        <pc:spChg chg="mod">
          <ac:chgData name="Das, Gerarda" userId="dec061bf-56a5-47a0-b9f3-f749fe418ae6" providerId="ADAL" clId="{96F0A707-25F9-41B2-9105-5D056E3562D1}" dt="2025-03-04T09:23:42.844" v="2267" actId="14100"/>
          <ac:spMkLst>
            <pc:docMk/>
            <pc:sldMk cId="4106834692" sldId="1534"/>
            <ac:spMk id="18" creationId="{85D7DD60-F4AA-AD34-A265-146B167D02FE}"/>
          </ac:spMkLst>
        </pc:spChg>
        <pc:spChg chg="mod">
          <ac:chgData name="Das, Gerarda" userId="dec061bf-56a5-47a0-b9f3-f749fe418ae6" providerId="ADAL" clId="{96F0A707-25F9-41B2-9105-5D056E3562D1}" dt="2025-03-04T09:33:58.871" v="2410" actId="14100"/>
          <ac:spMkLst>
            <pc:docMk/>
            <pc:sldMk cId="4106834692" sldId="1534"/>
            <ac:spMk id="19" creationId="{40542B69-6D97-5F24-63E3-ABE36EA69A27}"/>
          </ac:spMkLst>
        </pc:spChg>
        <pc:spChg chg="add mod">
          <ac:chgData name="Das, Gerarda" userId="dec061bf-56a5-47a0-b9f3-f749fe418ae6" providerId="ADAL" clId="{96F0A707-25F9-41B2-9105-5D056E3562D1}" dt="2025-03-04T09:30:02.786" v="2327" actId="1076"/>
          <ac:spMkLst>
            <pc:docMk/>
            <pc:sldMk cId="4106834692" sldId="1534"/>
            <ac:spMk id="33" creationId="{669F021D-B7AD-5C69-1AD2-16865BC28909}"/>
          </ac:spMkLst>
        </pc:spChg>
        <pc:spChg chg="mod">
          <ac:chgData name="Das, Gerarda" userId="dec061bf-56a5-47a0-b9f3-f749fe418ae6" providerId="ADAL" clId="{96F0A707-25F9-41B2-9105-5D056E3562D1}" dt="2025-03-04T09:28:17.840" v="2303" actId="1076"/>
          <ac:spMkLst>
            <pc:docMk/>
            <pc:sldMk cId="4106834692" sldId="1534"/>
            <ac:spMk id="34" creationId="{CFD8C772-76F9-A1E8-CC2E-D5673D849399}"/>
          </ac:spMkLst>
        </pc:spChg>
        <pc:spChg chg="mod">
          <ac:chgData name="Das, Gerarda" userId="dec061bf-56a5-47a0-b9f3-f749fe418ae6" providerId="ADAL" clId="{96F0A707-25F9-41B2-9105-5D056E3562D1}" dt="2025-03-04T09:28:14.249" v="2302" actId="14100"/>
          <ac:spMkLst>
            <pc:docMk/>
            <pc:sldMk cId="4106834692" sldId="1534"/>
            <ac:spMk id="35" creationId="{C6DD8B75-4CAE-8F52-465A-071CE0DE7807}"/>
          </ac:spMkLst>
        </pc:spChg>
        <pc:spChg chg="add mod">
          <ac:chgData name="Das, Gerarda" userId="dec061bf-56a5-47a0-b9f3-f749fe418ae6" providerId="ADAL" clId="{96F0A707-25F9-41B2-9105-5D056E3562D1}" dt="2025-03-04T09:30:02.786" v="2327" actId="1076"/>
          <ac:spMkLst>
            <pc:docMk/>
            <pc:sldMk cId="4106834692" sldId="1534"/>
            <ac:spMk id="36" creationId="{74F63D37-B81F-6258-D22F-D199941CA262}"/>
          </ac:spMkLst>
        </pc:spChg>
        <pc:picChg chg="mod">
          <ac:chgData name="Das, Gerarda" userId="dec061bf-56a5-47a0-b9f3-f749fe418ae6" providerId="ADAL" clId="{96F0A707-25F9-41B2-9105-5D056E3562D1}" dt="2025-03-04T09:27:14.077" v="2295" actId="1076"/>
          <ac:picMkLst>
            <pc:docMk/>
            <pc:sldMk cId="4106834692" sldId="1534"/>
            <ac:picMk id="17" creationId="{F9422DBD-25FD-C91B-8842-2FDDD0FED942}"/>
          </ac:picMkLst>
        </pc:picChg>
        <pc:picChg chg="mod">
          <ac:chgData name="Das, Gerarda" userId="dec061bf-56a5-47a0-b9f3-f749fe418ae6" providerId="ADAL" clId="{96F0A707-25F9-41B2-9105-5D056E3562D1}" dt="2025-03-04T09:23:34.428" v="2261" actId="1076"/>
          <ac:picMkLst>
            <pc:docMk/>
            <pc:sldMk cId="4106834692" sldId="1534"/>
            <ac:picMk id="23" creationId="{53BEC581-D098-E872-CCCA-F88367947EAE}"/>
          </ac:picMkLst>
        </pc:picChg>
        <pc:picChg chg="del mod">
          <ac:chgData name="Das, Gerarda" userId="dec061bf-56a5-47a0-b9f3-f749fe418ae6" providerId="ADAL" clId="{96F0A707-25F9-41B2-9105-5D056E3562D1}" dt="2025-03-04T09:30:18.233" v="2332" actId="478"/>
          <ac:picMkLst>
            <pc:docMk/>
            <pc:sldMk cId="4106834692" sldId="1534"/>
            <ac:picMk id="24" creationId="{04CD9117-05B6-70F0-5E23-5716E5FB5A37}"/>
          </ac:picMkLst>
        </pc:picChg>
        <pc:picChg chg="add mod ord">
          <ac:chgData name="Das, Gerarda" userId="dec061bf-56a5-47a0-b9f3-f749fe418ae6" providerId="ADAL" clId="{96F0A707-25F9-41B2-9105-5D056E3562D1}" dt="2025-03-04T09:34:05.656" v="2412" actId="1076"/>
          <ac:picMkLst>
            <pc:docMk/>
            <pc:sldMk cId="4106834692" sldId="1534"/>
            <ac:picMk id="25" creationId="{F660A3C5-B939-0455-C7E2-1803989D0E61}"/>
          </ac:picMkLst>
        </pc:picChg>
        <pc:picChg chg="add mod">
          <ac:chgData name="Das, Gerarda" userId="dec061bf-56a5-47a0-b9f3-f749fe418ae6" providerId="ADAL" clId="{96F0A707-25F9-41B2-9105-5D056E3562D1}" dt="2025-03-04T09:30:06.335" v="2328" actId="1076"/>
          <ac:picMkLst>
            <pc:docMk/>
            <pc:sldMk cId="4106834692" sldId="1534"/>
            <ac:picMk id="30" creationId="{69D91DEB-6419-4D6E-0144-6C5395E7CE90}"/>
          </ac:picMkLst>
        </pc:picChg>
        <pc:cxnChg chg="mod ord">
          <ac:chgData name="Das, Gerarda" userId="dec061bf-56a5-47a0-b9f3-f749fe418ae6" providerId="ADAL" clId="{96F0A707-25F9-41B2-9105-5D056E3562D1}" dt="2025-03-04T09:24:41.801" v="2280" actId="167"/>
          <ac:cxnSpMkLst>
            <pc:docMk/>
            <pc:sldMk cId="4106834692" sldId="1534"/>
            <ac:cxnSpMk id="21" creationId="{B84B33EF-2A54-99B2-FEF8-27486B72F624}"/>
          </ac:cxnSpMkLst>
        </pc:cxnChg>
        <pc:cxnChg chg="mod ord">
          <ac:chgData name="Das, Gerarda" userId="dec061bf-56a5-47a0-b9f3-f749fe418ae6" providerId="ADAL" clId="{96F0A707-25F9-41B2-9105-5D056E3562D1}" dt="2025-03-04T09:30:15.850" v="2331" actId="167"/>
          <ac:cxnSpMkLst>
            <pc:docMk/>
            <pc:sldMk cId="4106834692" sldId="1534"/>
            <ac:cxnSpMk id="27" creationId="{EC90AE0F-5DD8-2D25-C999-5E0CC65E11C5}"/>
          </ac:cxnSpMkLst>
        </pc:cxnChg>
        <pc:cxnChg chg="mod ord">
          <ac:chgData name="Das, Gerarda" userId="dec061bf-56a5-47a0-b9f3-f749fe418ae6" providerId="ADAL" clId="{96F0A707-25F9-41B2-9105-5D056E3562D1}" dt="2025-03-04T09:27:53.049" v="2298" actId="167"/>
          <ac:cxnSpMkLst>
            <pc:docMk/>
            <pc:sldMk cId="4106834692" sldId="1534"/>
            <ac:cxnSpMk id="29" creationId="{10445519-6BAB-CA4B-0B0C-EF80D4D34E4C}"/>
          </ac:cxnSpMkLst>
        </pc:cxnChg>
      </pc:sldChg>
      <pc:sldChg chg="del">
        <pc:chgData name="Das, Gerarda" userId="dec061bf-56a5-47a0-b9f3-f749fe418ae6" providerId="ADAL" clId="{96F0A707-25F9-41B2-9105-5D056E3562D1}" dt="2025-03-04T09:22:57.264" v="2256" actId="47"/>
        <pc:sldMkLst>
          <pc:docMk/>
          <pc:sldMk cId="2234926399" sldId="1535"/>
        </pc:sldMkLst>
      </pc:sldChg>
      <pc:sldChg chg="addSp delSp modSp mod">
        <pc:chgData name="Das, Gerarda" userId="dec061bf-56a5-47a0-b9f3-f749fe418ae6" providerId="ADAL" clId="{96F0A707-25F9-41B2-9105-5D056E3562D1}" dt="2025-03-04T08:33:08.206" v="1219" actId="208"/>
        <pc:sldMkLst>
          <pc:docMk/>
          <pc:sldMk cId="2166448822" sldId="1536"/>
        </pc:sldMkLst>
        <pc:spChg chg="add del mod">
          <ac:chgData name="Das, Gerarda" userId="dec061bf-56a5-47a0-b9f3-f749fe418ae6" providerId="ADAL" clId="{96F0A707-25F9-41B2-9105-5D056E3562D1}" dt="2025-03-04T08:32:54.384" v="1217" actId="478"/>
          <ac:spMkLst>
            <pc:docMk/>
            <pc:sldMk cId="2166448822" sldId="1536"/>
            <ac:spMk id="3" creationId="{9BCF2C8D-A8F9-D399-A7E1-A105101B4795}"/>
          </ac:spMkLst>
        </pc:spChg>
        <pc:spChg chg="del">
          <ac:chgData name="Das, Gerarda" userId="dec061bf-56a5-47a0-b9f3-f749fe418ae6" providerId="ADAL" clId="{96F0A707-25F9-41B2-9105-5D056E3562D1}" dt="2025-03-04T08:30:23.037" v="1195" actId="478"/>
          <ac:spMkLst>
            <pc:docMk/>
            <pc:sldMk cId="2166448822" sldId="1536"/>
            <ac:spMk id="5" creationId="{CDC746BF-6382-4BA7-A2A4-B845EC293350}"/>
          </ac:spMkLst>
        </pc:spChg>
        <pc:grpChg chg="del">
          <ac:chgData name="Das, Gerarda" userId="dec061bf-56a5-47a0-b9f3-f749fe418ae6" providerId="ADAL" clId="{96F0A707-25F9-41B2-9105-5D056E3562D1}" dt="2025-03-04T08:30:21.069" v="1193" actId="478"/>
          <ac:grpSpMkLst>
            <pc:docMk/>
            <pc:sldMk cId="2166448822" sldId="1536"/>
            <ac:grpSpMk id="7" creationId="{8699CA27-30D4-406B-96D2-F5B840E33636}"/>
          </ac:grpSpMkLst>
        </pc:grpChg>
        <pc:picChg chg="add mod">
          <ac:chgData name="Das, Gerarda" userId="dec061bf-56a5-47a0-b9f3-f749fe418ae6" providerId="ADAL" clId="{96F0A707-25F9-41B2-9105-5D056E3562D1}" dt="2025-03-04T08:30:51.376" v="1200" actId="1076"/>
          <ac:picMkLst>
            <pc:docMk/>
            <pc:sldMk cId="2166448822" sldId="1536"/>
            <ac:picMk id="2" creationId="{50898CB9-A163-1159-A3DD-56F83DF550B3}"/>
          </ac:picMkLst>
        </pc:picChg>
        <pc:picChg chg="del">
          <ac:chgData name="Das, Gerarda" userId="dec061bf-56a5-47a0-b9f3-f749fe418ae6" providerId="ADAL" clId="{96F0A707-25F9-41B2-9105-5D056E3562D1}" dt="2025-03-04T08:30:21.795" v="1194" actId="478"/>
          <ac:picMkLst>
            <pc:docMk/>
            <pc:sldMk cId="2166448822" sldId="1536"/>
            <ac:picMk id="4" creationId="{0639DF93-D2EA-4A60-B78B-F4D098BE96BE}"/>
          </ac:picMkLst>
        </pc:picChg>
        <pc:picChg chg="add mod ord modCrop">
          <ac:chgData name="Das, Gerarda" userId="dec061bf-56a5-47a0-b9f3-f749fe418ae6" providerId="ADAL" clId="{96F0A707-25F9-41B2-9105-5D056E3562D1}" dt="2025-03-04T08:32:39.609" v="1215" actId="171"/>
          <ac:picMkLst>
            <pc:docMk/>
            <pc:sldMk cId="2166448822" sldId="1536"/>
            <ac:picMk id="15" creationId="{5C5B8D48-A144-572D-1AB9-4E247E0199BF}"/>
          </ac:picMkLst>
        </pc:picChg>
        <pc:cxnChg chg="add mod">
          <ac:chgData name="Das, Gerarda" userId="dec061bf-56a5-47a0-b9f3-f749fe418ae6" providerId="ADAL" clId="{96F0A707-25F9-41B2-9105-5D056E3562D1}" dt="2025-03-04T08:33:08.206" v="1219" actId="208"/>
          <ac:cxnSpMkLst>
            <pc:docMk/>
            <pc:sldMk cId="2166448822" sldId="1536"/>
            <ac:cxnSpMk id="11" creationId="{7AB668B4-C063-BF86-4968-01BC8ECA03E6}"/>
          </ac:cxnSpMkLst>
        </pc:cxnChg>
      </pc:sldChg>
      <pc:sldChg chg="addSp delSp modSp mod">
        <pc:chgData name="Das, Gerarda" userId="dec061bf-56a5-47a0-b9f3-f749fe418ae6" providerId="ADAL" clId="{96F0A707-25F9-41B2-9105-5D056E3562D1}" dt="2025-03-04T09:22:31.613" v="2255" actId="207"/>
        <pc:sldMkLst>
          <pc:docMk/>
          <pc:sldMk cId="719642886" sldId="1538"/>
        </pc:sldMkLst>
        <pc:spChg chg="mod">
          <ac:chgData name="Das, Gerarda" userId="dec061bf-56a5-47a0-b9f3-f749fe418ae6" providerId="ADAL" clId="{96F0A707-25F9-41B2-9105-5D056E3562D1}" dt="2025-03-04T09:19:53.633" v="2145" actId="1076"/>
          <ac:spMkLst>
            <pc:docMk/>
            <pc:sldMk cId="719642886" sldId="1538"/>
            <ac:spMk id="4" creationId="{F096178A-B4C2-BAC6-1E16-B18A3F97E561}"/>
          </ac:spMkLst>
        </pc:spChg>
        <pc:spChg chg="mod">
          <ac:chgData name="Das, Gerarda" userId="dec061bf-56a5-47a0-b9f3-f749fe418ae6" providerId="ADAL" clId="{96F0A707-25F9-41B2-9105-5D056E3562D1}" dt="2025-03-04T09:19:38.866" v="2143" actId="1076"/>
          <ac:spMkLst>
            <pc:docMk/>
            <pc:sldMk cId="719642886" sldId="1538"/>
            <ac:spMk id="10" creationId="{EC0CC1D0-FE60-F840-73E9-0CE7E683D1F2}"/>
          </ac:spMkLst>
        </pc:spChg>
        <pc:spChg chg="mod">
          <ac:chgData name="Das, Gerarda" userId="dec061bf-56a5-47a0-b9f3-f749fe418ae6" providerId="ADAL" clId="{96F0A707-25F9-41B2-9105-5D056E3562D1}" dt="2025-03-04T09:19:38.866" v="2143" actId="1076"/>
          <ac:spMkLst>
            <pc:docMk/>
            <pc:sldMk cId="719642886" sldId="1538"/>
            <ac:spMk id="11" creationId="{CD78B488-E032-3F3E-C334-FB96F8D71FB2}"/>
          </ac:spMkLst>
        </pc:spChg>
        <pc:spChg chg="add mod">
          <ac:chgData name="Das, Gerarda" userId="dec061bf-56a5-47a0-b9f3-f749fe418ae6" providerId="ADAL" clId="{96F0A707-25F9-41B2-9105-5D056E3562D1}" dt="2025-03-04T09:22:31.613" v="2255" actId="207"/>
          <ac:spMkLst>
            <pc:docMk/>
            <pc:sldMk cId="719642886" sldId="1538"/>
            <ac:spMk id="15" creationId="{CBD44AC2-7F75-211B-AD2C-C208C5010DF3}"/>
          </ac:spMkLst>
        </pc:spChg>
        <pc:spChg chg="mod">
          <ac:chgData name="Das, Gerarda" userId="dec061bf-56a5-47a0-b9f3-f749fe418ae6" providerId="ADAL" clId="{96F0A707-25F9-41B2-9105-5D056E3562D1}" dt="2025-03-04T09:19:53.633" v="2145" actId="1076"/>
          <ac:spMkLst>
            <pc:docMk/>
            <pc:sldMk cId="719642886" sldId="1538"/>
            <ac:spMk id="21" creationId="{928BC372-86B6-3393-6FF7-25FFED82ABDB}"/>
          </ac:spMkLst>
        </pc:spChg>
        <pc:spChg chg="mod">
          <ac:chgData name="Das, Gerarda" userId="dec061bf-56a5-47a0-b9f3-f749fe418ae6" providerId="ADAL" clId="{96F0A707-25F9-41B2-9105-5D056E3562D1}" dt="2025-03-04T09:20:05.086" v="2149" actId="1076"/>
          <ac:spMkLst>
            <pc:docMk/>
            <pc:sldMk cId="719642886" sldId="1538"/>
            <ac:spMk id="24" creationId="{798D0F7D-8191-A81F-0A57-F25329F4F019}"/>
          </ac:spMkLst>
        </pc:spChg>
        <pc:spChg chg="mod">
          <ac:chgData name="Das, Gerarda" userId="dec061bf-56a5-47a0-b9f3-f749fe418ae6" providerId="ADAL" clId="{96F0A707-25F9-41B2-9105-5D056E3562D1}" dt="2025-03-04T09:20:18.270" v="2150" actId="1076"/>
          <ac:spMkLst>
            <pc:docMk/>
            <pc:sldMk cId="719642886" sldId="1538"/>
            <ac:spMk id="25" creationId="{DC9A5CEB-34D0-C73C-D001-E961A25557F8}"/>
          </ac:spMkLst>
        </pc:spChg>
        <pc:spChg chg="mod">
          <ac:chgData name="Das, Gerarda" userId="dec061bf-56a5-47a0-b9f3-f749fe418ae6" providerId="ADAL" clId="{96F0A707-25F9-41B2-9105-5D056E3562D1}" dt="2025-03-04T09:21:13.582" v="2241" actId="115"/>
          <ac:spMkLst>
            <pc:docMk/>
            <pc:sldMk cId="719642886" sldId="1538"/>
            <ac:spMk id="26" creationId="{CAB7E88B-C777-8FF6-C8C7-6BAA71C30ABD}"/>
          </ac:spMkLst>
        </pc:spChg>
        <pc:spChg chg="del">
          <ac:chgData name="Das, Gerarda" userId="dec061bf-56a5-47a0-b9f3-f749fe418ae6" providerId="ADAL" clId="{96F0A707-25F9-41B2-9105-5D056E3562D1}" dt="2025-03-04T09:19:57.958" v="2148" actId="478"/>
          <ac:spMkLst>
            <pc:docMk/>
            <pc:sldMk cId="719642886" sldId="1538"/>
            <ac:spMk id="29" creationId="{9974E3ED-4AF5-B35C-8D64-3C054DCA37B9}"/>
          </ac:spMkLst>
        </pc:spChg>
        <pc:grpChg chg="del">
          <ac:chgData name="Das, Gerarda" userId="dec061bf-56a5-47a0-b9f3-f749fe418ae6" providerId="ADAL" clId="{96F0A707-25F9-41B2-9105-5D056E3562D1}" dt="2025-03-04T09:19:31.119" v="2142" actId="478"/>
          <ac:grpSpMkLst>
            <pc:docMk/>
            <pc:sldMk cId="719642886" sldId="1538"/>
            <ac:grpSpMk id="30" creationId="{1CED8866-A71E-C1E2-BBAF-D3F7DA67B28B}"/>
          </ac:grpSpMkLst>
        </pc:grpChg>
        <pc:picChg chg="add mod">
          <ac:chgData name="Das, Gerarda" userId="dec061bf-56a5-47a0-b9f3-f749fe418ae6" providerId="ADAL" clId="{96F0A707-25F9-41B2-9105-5D056E3562D1}" dt="2025-03-04T09:21:25.344" v="2243" actId="1076"/>
          <ac:picMkLst>
            <pc:docMk/>
            <pc:sldMk cId="719642886" sldId="1538"/>
            <ac:picMk id="12" creationId="{B785986C-EE36-D32A-4DF3-29D79C6B2C97}"/>
          </ac:picMkLst>
        </pc:picChg>
        <pc:picChg chg="add mod">
          <ac:chgData name="Das, Gerarda" userId="dec061bf-56a5-47a0-b9f3-f749fe418ae6" providerId="ADAL" clId="{96F0A707-25F9-41B2-9105-5D056E3562D1}" dt="2025-03-04T09:21:56.834" v="2247" actId="1076"/>
          <ac:picMkLst>
            <pc:docMk/>
            <pc:sldMk cId="719642886" sldId="1538"/>
            <ac:picMk id="14" creationId="{EEE1C6F7-FF99-DC4F-167A-F0180AFD2546}"/>
          </ac:picMkLst>
        </pc:picChg>
        <pc:picChg chg="del">
          <ac:chgData name="Das, Gerarda" userId="dec061bf-56a5-47a0-b9f3-f749fe418ae6" providerId="ADAL" clId="{96F0A707-25F9-41B2-9105-5D056E3562D1}" dt="2025-03-04T09:19:55.784" v="2146" actId="478"/>
          <ac:picMkLst>
            <pc:docMk/>
            <pc:sldMk cId="719642886" sldId="1538"/>
            <ac:picMk id="27" creationId="{3BFC8138-7ABD-D91D-A8B8-1366F6C94576}"/>
          </ac:picMkLst>
        </pc:picChg>
        <pc:picChg chg="del">
          <ac:chgData name="Das, Gerarda" userId="dec061bf-56a5-47a0-b9f3-f749fe418ae6" providerId="ADAL" clId="{96F0A707-25F9-41B2-9105-5D056E3562D1}" dt="2025-03-04T09:19:56.470" v="2147" actId="478"/>
          <ac:picMkLst>
            <pc:docMk/>
            <pc:sldMk cId="719642886" sldId="1538"/>
            <ac:picMk id="28" creationId="{8A14013C-9909-4BE3-BE34-B83ED4300D85}"/>
          </ac:picMkLst>
        </pc:picChg>
      </pc:sldChg>
      <pc:sldChg chg="addSp modSp mod">
        <pc:chgData name="Das, Gerarda" userId="dec061bf-56a5-47a0-b9f3-f749fe418ae6" providerId="ADAL" clId="{96F0A707-25F9-41B2-9105-5D056E3562D1}" dt="2025-03-04T09:18:02.349" v="2113" actId="404"/>
        <pc:sldMkLst>
          <pc:docMk/>
          <pc:sldMk cId="819904094" sldId="1539"/>
        </pc:sldMkLst>
        <pc:spChg chg="mod">
          <ac:chgData name="Das, Gerarda" userId="dec061bf-56a5-47a0-b9f3-f749fe418ae6" providerId="ADAL" clId="{96F0A707-25F9-41B2-9105-5D056E3562D1}" dt="2025-03-04T09:17:36.620" v="2097" actId="115"/>
          <ac:spMkLst>
            <pc:docMk/>
            <pc:sldMk cId="819904094" sldId="1539"/>
            <ac:spMk id="35" creationId="{37104C51-0232-62ED-4C6F-1447D06633EE}"/>
          </ac:spMkLst>
        </pc:spChg>
        <pc:spChg chg="mod">
          <ac:chgData name="Das, Gerarda" userId="dec061bf-56a5-47a0-b9f3-f749fe418ae6" providerId="ADAL" clId="{96F0A707-25F9-41B2-9105-5D056E3562D1}" dt="2025-03-04T09:18:02.349" v="2113" actId="404"/>
          <ac:spMkLst>
            <pc:docMk/>
            <pc:sldMk cId="819904094" sldId="1539"/>
            <ac:spMk id="36" creationId="{D8EF981A-9BA7-0EB1-9B70-F7FBF2F7DF1C}"/>
          </ac:spMkLst>
        </pc:spChg>
        <pc:picChg chg="mod">
          <ac:chgData name="Das, Gerarda" userId="dec061bf-56a5-47a0-b9f3-f749fe418ae6" providerId="ADAL" clId="{96F0A707-25F9-41B2-9105-5D056E3562D1}" dt="2025-03-04T09:15:41.212" v="2032" actId="1076"/>
          <ac:picMkLst>
            <pc:docMk/>
            <pc:sldMk cId="819904094" sldId="1539"/>
            <ac:picMk id="2" creationId="{3820923A-2345-D842-6327-504296B12AEC}"/>
          </ac:picMkLst>
        </pc:picChg>
        <pc:picChg chg="mod">
          <ac:chgData name="Das, Gerarda" userId="dec061bf-56a5-47a0-b9f3-f749fe418ae6" providerId="ADAL" clId="{96F0A707-25F9-41B2-9105-5D056E3562D1}" dt="2025-03-04T09:17:52.993" v="2099" actId="1076"/>
          <ac:picMkLst>
            <pc:docMk/>
            <pc:sldMk cId="819904094" sldId="1539"/>
            <ac:picMk id="8" creationId="{619769CB-5465-9E31-C0A8-B7BC47F40E01}"/>
          </ac:picMkLst>
        </pc:picChg>
        <pc:picChg chg="add mod">
          <ac:chgData name="Das, Gerarda" userId="dec061bf-56a5-47a0-b9f3-f749fe418ae6" providerId="ADAL" clId="{96F0A707-25F9-41B2-9105-5D056E3562D1}" dt="2025-03-04T09:16:33.798" v="2051" actId="14100"/>
          <ac:picMkLst>
            <pc:docMk/>
            <pc:sldMk cId="819904094" sldId="1539"/>
            <ac:picMk id="9" creationId="{34A81ACE-81A2-55DA-3C8B-70F8C96C08DD}"/>
          </ac:picMkLst>
        </pc:picChg>
        <pc:picChg chg="add mod">
          <ac:chgData name="Das, Gerarda" userId="dec061bf-56a5-47a0-b9f3-f749fe418ae6" providerId="ADAL" clId="{96F0A707-25F9-41B2-9105-5D056E3562D1}" dt="2025-03-04T09:16:38.358" v="2053" actId="1076"/>
          <ac:picMkLst>
            <pc:docMk/>
            <pc:sldMk cId="819904094" sldId="1539"/>
            <ac:picMk id="18" creationId="{31AC9B14-92CE-99E7-B5E4-7782A5967131}"/>
          </ac:picMkLst>
        </pc:picChg>
      </pc:sldChg>
      <pc:sldChg chg="modSp mod">
        <pc:chgData name="Das, Gerarda" userId="dec061bf-56a5-47a0-b9f3-f749fe418ae6" providerId="ADAL" clId="{96F0A707-25F9-41B2-9105-5D056E3562D1}" dt="2025-03-04T09:00:40.659" v="1278" actId="404"/>
        <pc:sldMkLst>
          <pc:docMk/>
          <pc:sldMk cId="3044769156" sldId="1540"/>
        </pc:sldMkLst>
        <pc:spChg chg="mod">
          <ac:chgData name="Das, Gerarda" userId="dec061bf-56a5-47a0-b9f3-f749fe418ae6" providerId="ADAL" clId="{96F0A707-25F9-41B2-9105-5D056E3562D1}" dt="2025-03-04T09:00:40.659" v="1278" actId="404"/>
          <ac:spMkLst>
            <pc:docMk/>
            <pc:sldMk cId="3044769156" sldId="1540"/>
            <ac:spMk id="35" creationId="{37104C51-0232-62ED-4C6F-1447D06633EE}"/>
          </ac:spMkLst>
        </pc:spChg>
        <pc:spChg chg="mod">
          <ac:chgData name="Das, Gerarda" userId="dec061bf-56a5-47a0-b9f3-f749fe418ae6" providerId="ADAL" clId="{96F0A707-25F9-41B2-9105-5D056E3562D1}" dt="2025-03-04T09:00:31.686" v="1276" actId="404"/>
          <ac:spMkLst>
            <pc:docMk/>
            <pc:sldMk cId="3044769156" sldId="1540"/>
            <ac:spMk id="36" creationId="{D8EF981A-9BA7-0EB1-9B70-F7FBF2F7DF1C}"/>
          </ac:spMkLst>
        </pc:spChg>
      </pc:sldChg>
      <pc:sldChg chg="addSp delSp modSp mod ord">
        <pc:chgData name="Das, Gerarda" userId="dec061bf-56a5-47a0-b9f3-f749fe418ae6" providerId="ADAL" clId="{96F0A707-25F9-41B2-9105-5D056E3562D1}" dt="2025-03-04T08:30:00.011" v="1192" actId="1076"/>
        <pc:sldMkLst>
          <pc:docMk/>
          <pc:sldMk cId="2610991487" sldId="1541"/>
        </pc:sldMkLst>
        <pc:spChg chg="del">
          <ac:chgData name="Das, Gerarda" userId="dec061bf-56a5-47a0-b9f3-f749fe418ae6" providerId="ADAL" clId="{96F0A707-25F9-41B2-9105-5D056E3562D1}" dt="2025-03-04T08:29:50.312" v="1185" actId="478"/>
          <ac:spMkLst>
            <pc:docMk/>
            <pc:sldMk cId="2610991487" sldId="1541"/>
            <ac:spMk id="2" creationId="{196F7ADA-C869-170D-38DC-9DD3F6BC5DF7}"/>
          </ac:spMkLst>
        </pc:spChg>
        <pc:spChg chg="del">
          <ac:chgData name="Das, Gerarda" userId="dec061bf-56a5-47a0-b9f3-f749fe418ae6" providerId="ADAL" clId="{96F0A707-25F9-41B2-9105-5D056E3562D1}" dt="2025-03-04T08:29:45.490" v="1184" actId="478"/>
          <ac:spMkLst>
            <pc:docMk/>
            <pc:sldMk cId="2610991487" sldId="1541"/>
            <ac:spMk id="13" creationId="{F9D07B8B-FE57-09FB-3351-A22ABC459DE0}"/>
          </ac:spMkLst>
        </pc:spChg>
        <pc:picChg chg="del">
          <ac:chgData name="Das, Gerarda" userId="dec061bf-56a5-47a0-b9f3-f749fe418ae6" providerId="ADAL" clId="{96F0A707-25F9-41B2-9105-5D056E3562D1}" dt="2025-03-04T08:29:43.102" v="1183" actId="478"/>
          <ac:picMkLst>
            <pc:docMk/>
            <pc:sldMk cId="2610991487" sldId="1541"/>
            <ac:picMk id="3" creationId="{A7D68653-67A5-94A6-937E-F2AAAE511EA9}"/>
          </ac:picMkLst>
        </pc:picChg>
        <pc:picChg chg="add mod">
          <ac:chgData name="Das, Gerarda" userId="dec061bf-56a5-47a0-b9f3-f749fe418ae6" providerId="ADAL" clId="{96F0A707-25F9-41B2-9105-5D056E3562D1}" dt="2025-03-04T08:30:00.011" v="1192" actId="1076"/>
          <ac:picMkLst>
            <pc:docMk/>
            <pc:sldMk cId="2610991487" sldId="1541"/>
            <ac:picMk id="5" creationId="{6E9F480E-9CAC-3CF3-EB4B-AC59B08571AD}"/>
          </ac:picMkLst>
        </pc:picChg>
      </pc:sldChg>
      <pc:sldChg chg="addSp delSp modSp mod">
        <pc:chgData name="Das, Gerarda" userId="dec061bf-56a5-47a0-b9f3-f749fe418ae6" providerId="ADAL" clId="{96F0A707-25F9-41B2-9105-5D056E3562D1}" dt="2025-03-04T09:32:49.589" v="2403" actId="14100"/>
        <pc:sldMkLst>
          <pc:docMk/>
          <pc:sldMk cId="1598626449" sldId="1542"/>
        </pc:sldMkLst>
        <pc:spChg chg="mod">
          <ac:chgData name="Das, Gerarda" userId="dec061bf-56a5-47a0-b9f3-f749fe418ae6" providerId="ADAL" clId="{96F0A707-25F9-41B2-9105-5D056E3562D1}" dt="2025-03-04T09:32:47.307" v="2402" actId="14100"/>
          <ac:spMkLst>
            <pc:docMk/>
            <pc:sldMk cId="1598626449" sldId="1542"/>
            <ac:spMk id="10" creationId="{B37FADB8-F5A5-F448-15A7-6A630939BCDC}"/>
          </ac:spMkLst>
        </pc:spChg>
        <pc:spChg chg="mod">
          <ac:chgData name="Das, Gerarda" userId="dec061bf-56a5-47a0-b9f3-f749fe418ae6" providerId="ADAL" clId="{96F0A707-25F9-41B2-9105-5D056E3562D1}" dt="2025-03-04T09:32:39.273" v="2400" actId="1076"/>
          <ac:spMkLst>
            <pc:docMk/>
            <pc:sldMk cId="1598626449" sldId="1542"/>
            <ac:spMk id="11" creationId="{2D5226DB-4490-ECD5-880A-CDAB0447C263}"/>
          </ac:spMkLst>
        </pc:spChg>
        <pc:spChg chg="mod">
          <ac:chgData name="Das, Gerarda" userId="dec061bf-56a5-47a0-b9f3-f749fe418ae6" providerId="ADAL" clId="{96F0A707-25F9-41B2-9105-5D056E3562D1}" dt="2025-03-04T09:32:13.493" v="2396" actId="1076"/>
          <ac:spMkLst>
            <pc:docMk/>
            <pc:sldMk cId="1598626449" sldId="1542"/>
            <ac:spMk id="12" creationId="{E2476A93-B8D4-4E44-87FD-AFF601B2337C}"/>
          </ac:spMkLst>
        </pc:spChg>
        <pc:spChg chg="mod">
          <ac:chgData name="Das, Gerarda" userId="dec061bf-56a5-47a0-b9f3-f749fe418ae6" providerId="ADAL" clId="{96F0A707-25F9-41B2-9105-5D056E3562D1}" dt="2025-03-04T09:32:49.589" v="2403" actId="14100"/>
          <ac:spMkLst>
            <pc:docMk/>
            <pc:sldMk cId="1598626449" sldId="1542"/>
            <ac:spMk id="14" creationId="{B7594A3B-3117-84CE-C300-FB96E5ED269D}"/>
          </ac:spMkLst>
        </pc:spChg>
        <pc:spChg chg="mod">
          <ac:chgData name="Das, Gerarda" userId="dec061bf-56a5-47a0-b9f3-f749fe418ae6" providerId="ADAL" clId="{96F0A707-25F9-41B2-9105-5D056E3562D1}" dt="2025-03-04T09:32:13.493" v="2396" actId="1076"/>
          <ac:spMkLst>
            <pc:docMk/>
            <pc:sldMk cId="1598626449" sldId="1542"/>
            <ac:spMk id="19" creationId="{40542B69-6D97-5F24-63E3-ABE36EA69A27}"/>
          </ac:spMkLst>
        </pc:spChg>
        <pc:picChg chg="add mod">
          <ac:chgData name="Das, Gerarda" userId="dec061bf-56a5-47a0-b9f3-f749fe418ae6" providerId="ADAL" clId="{96F0A707-25F9-41B2-9105-5D056E3562D1}" dt="2025-03-04T09:32:07.098" v="2395" actId="1076"/>
          <ac:picMkLst>
            <pc:docMk/>
            <pc:sldMk cId="1598626449" sldId="1542"/>
            <ac:picMk id="16" creationId="{6A53C850-8423-71F2-6A77-11F9522B3DB1}"/>
          </ac:picMkLst>
        </pc:picChg>
        <pc:picChg chg="del">
          <ac:chgData name="Das, Gerarda" userId="dec061bf-56a5-47a0-b9f3-f749fe418ae6" providerId="ADAL" clId="{96F0A707-25F9-41B2-9105-5D056E3562D1}" dt="2025-03-04T09:31:32.620" v="2384" actId="478"/>
          <ac:picMkLst>
            <pc:docMk/>
            <pc:sldMk cId="1598626449" sldId="1542"/>
            <ac:picMk id="22" creationId="{3BD357DF-6AEF-3D2F-5FBD-023D1BD962EA}"/>
          </ac:picMkLst>
        </pc:picChg>
        <pc:picChg chg="del">
          <ac:chgData name="Das, Gerarda" userId="dec061bf-56a5-47a0-b9f3-f749fe418ae6" providerId="ADAL" clId="{96F0A707-25F9-41B2-9105-5D056E3562D1}" dt="2025-03-04T09:31:31.702" v="2383" actId="478"/>
          <ac:picMkLst>
            <pc:docMk/>
            <pc:sldMk cId="1598626449" sldId="1542"/>
            <ac:picMk id="24" creationId="{EBA19CF9-D934-D036-54EF-34E529524E5B}"/>
          </ac:picMkLst>
        </pc:picChg>
        <pc:cxnChg chg="mod">
          <ac:chgData name="Das, Gerarda" userId="dec061bf-56a5-47a0-b9f3-f749fe418ae6" providerId="ADAL" clId="{96F0A707-25F9-41B2-9105-5D056E3562D1}" dt="2025-03-04T09:32:20.815" v="2399" actId="14100"/>
          <ac:cxnSpMkLst>
            <pc:docMk/>
            <pc:sldMk cId="1598626449" sldId="1542"/>
            <ac:cxnSpMk id="21" creationId="{B84B33EF-2A54-99B2-FEF8-27486B72F624}"/>
          </ac:cxnSpMkLst>
        </pc:cxnChg>
        <pc:cxnChg chg="mod">
          <ac:chgData name="Das, Gerarda" userId="dec061bf-56a5-47a0-b9f3-f749fe418ae6" providerId="ADAL" clId="{96F0A707-25F9-41B2-9105-5D056E3562D1}" dt="2025-03-04T09:32:47.307" v="2402" actId="14100"/>
          <ac:cxnSpMkLst>
            <pc:docMk/>
            <pc:sldMk cId="1598626449" sldId="1542"/>
            <ac:cxnSpMk id="29" creationId="{10445519-6BAB-CA4B-0B0C-EF80D4D34E4C}"/>
          </ac:cxnSpMkLst>
        </pc:cxnChg>
      </pc:sldChg>
    </pc:docChg>
  </pc:docChgLst>
  <pc:docChgLst>
    <pc:chgData name="Routledge, Mandy" userId="bacdedf5-8e30-494b-ad8b-f27fa30c4f8d" providerId="ADAL" clId="{0E525907-9C6B-454C-830B-49863E1A99F6}"/>
    <pc:docChg chg="custSel modSld">
      <pc:chgData name="Routledge, Mandy" userId="bacdedf5-8e30-494b-ad8b-f27fa30c4f8d" providerId="ADAL" clId="{0E525907-9C6B-454C-830B-49863E1A99F6}" dt="2024-12-17T09:36:31.295" v="13" actId="20577"/>
      <pc:docMkLst>
        <pc:docMk/>
      </pc:docMkLst>
      <pc:sldChg chg="modSp mod">
        <pc:chgData name="Routledge, Mandy" userId="bacdedf5-8e30-494b-ad8b-f27fa30c4f8d" providerId="ADAL" clId="{0E525907-9C6B-454C-830B-49863E1A99F6}" dt="2024-12-17T09:36:31.295" v="13" actId="20577"/>
        <pc:sldMkLst>
          <pc:docMk/>
          <pc:sldMk cId="323006580" sldId="548"/>
        </pc:sldMkLst>
        <pc:spChg chg="mod">
          <ac:chgData name="Routledge, Mandy" userId="bacdedf5-8e30-494b-ad8b-f27fa30c4f8d" providerId="ADAL" clId="{0E525907-9C6B-454C-830B-49863E1A99F6}" dt="2024-12-17T09:36:31.295" v="13"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4-3-2025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4-3-2025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Woordenoverzicht</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de graftombe: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het bouwwerk waarin een belangrijk persoon begraven ligt</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der: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van de</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de vallei: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het grote dal tussen twee bergen in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de archeoloog: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iemand die in de grond zoekt naar spullen van vroeger</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overlijden: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doodgaan, sterven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de echtgenote: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de vrouw met wie iemand getrouwd is</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regeren: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besturen, een land leiden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behoren tot: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horen bij, zijn van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vergelijkbaar: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lijkend op</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dirty="0">
                <a:effectLst/>
                <a:latin typeface="Arial" panose="020B0604020202020204" pitchFamily="34" charset="0"/>
                <a:ea typeface="Aptos" panose="020B0004020202020204" pitchFamily="34" charset="0"/>
                <a:cs typeface="Times New Roman" panose="02020603050405020304" pitchFamily="18" charset="0"/>
              </a:rPr>
              <a:t>leegroven: </a:t>
            </a:r>
            <a:r>
              <a:rPr lang="nl-NL" sz="1800" kern="100" dirty="0">
                <a:effectLst/>
                <a:latin typeface="Arial" panose="020B0604020202020204" pitchFamily="34" charset="0"/>
                <a:ea typeface="Aptos" panose="020B0004020202020204" pitchFamily="34" charset="0"/>
                <a:cs typeface="Times New Roman" panose="02020603050405020304" pitchFamily="18" charset="0"/>
              </a:rPr>
              <a:t>op een wilde manier alles stelen</a:t>
            </a: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1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indent="0">
              <a:buNone/>
            </a:pPr>
            <a:r>
              <a:rPr lang="nl-NL" sz="1600" dirty="0"/>
              <a:t>Mijn neefje Sam is dol op fietsen. Maar echt héél dol. Hij fietst overal naartoe, ook als het keihard regent. Dus toen zijn fiets vorig jaar ineens verdween, was hij compleet in paniek. "Gestolen!" riep hij. “Of misschien verdwenen in een mysterieuze </a:t>
            </a:r>
            <a:r>
              <a:rPr lang="nl-NL" sz="1600" b="1" u="sng" dirty="0"/>
              <a:t>vallei</a:t>
            </a:r>
            <a:r>
              <a:rPr lang="nl-NL" sz="1600" dirty="0"/>
              <a:t>!” </a:t>
            </a:r>
            <a:r>
              <a:rPr lang="nl-NL" sz="1600" dirty="0">
                <a:cs typeface="Arial" panose="020B0604020202020204" pitchFamily="34" charset="0"/>
              </a:rPr>
              <a:t>Verdwenen in</a:t>
            </a:r>
            <a:r>
              <a:rPr lang="nl-NL" sz="1600" dirty="0">
                <a:effectLst/>
                <a:ea typeface="Times New Roman" panose="02020603050405020304" pitchFamily="18" charset="0"/>
                <a:cs typeface="Arial" panose="020B0604020202020204" pitchFamily="34" charset="0"/>
              </a:rPr>
              <a:t> </a:t>
            </a:r>
            <a:r>
              <a:rPr lang="nl-NL" sz="1600" b="1" i="1" dirty="0">
                <a:effectLst/>
                <a:ea typeface="Times New Roman" panose="02020603050405020304" pitchFamily="18" charset="0"/>
                <a:cs typeface="Arial" panose="020B0604020202020204" pitchFamily="34" charset="0"/>
              </a:rPr>
              <a:t>het grote dal tussen twee bergen in</a:t>
            </a:r>
            <a:r>
              <a:rPr lang="nl-NL" sz="1600" dirty="0">
                <a:effectLst/>
                <a:ea typeface="Times New Roman" panose="02020603050405020304" pitchFamily="18" charset="0"/>
                <a:cs typeface="Arial" panose="020B0604020202020204" pitchFamily="34" charset="0"/>
              </a:rPr>
              <a:t>?</a:t>
            </a:r>
            <a:r>
              <a:rPr lang="nl-NL" sz="1600" dirty="0"/>
              <a:t> Dat laatste leek ons niet te kunnen, want we wonen gewoon in een dorp zonder bergen.</a:t>
            </a:r>
          </a:p>
          <a:p>
            <a:pPr marL="0" indent="0">
              <a:buNone/>
            </a:pPr>
            <a:r>
              <a:rPr lang="nl-NL" sz="1600" dirty="0"/>
              <a:t>Na maanden zoeken gaf Sam de hoop op. De fiets was echt verdwenen. Tot vorige week. De buurman, die toevallig </a:t>
            </a:r>
            <a:r>
              <a:rPr lang="nl-NL" sz="1600" b="1" u="sng" dirty="0"/>
              <a:t>archeoloog</a:t>
            </a:r>
            <a:r>
              <a:rPr lang="nl-NL" sz="1600" dirty="0"/>
              <a:t> is of </a:t>
            </a:r>
            <a:r>
              <a:rPr lang="nl-NL" sz="1600" b="1" i="1" dirty="0">
                <a:effectLst/>
                <a:ea typeface="Times New Roman" panose="02020603050405020304" pitchFamily="18" charset="0"/>
                <a:cs typeface="Arial" panose="020B0604020202020204" pitchFamily="34" charset="0"/>
              </a:rPr>
              <a:t>iemand die in de grond zoekt naar spullen van vroeger</a:t>
            </a:r>
            <a:r>
              <a:rPr lang="nl-NL" sz="1600" dirty="0"/>
              <a:t>, ging een nieuwe tuin aanleggen en begon te graven. En ja hoor, op een halve meter diepte stuitte hij op iets dat groot en roestig was. “Ik heb iets gevonden!” riep hij. “Het lijkt een oude </a:t>
            </a:r>
            <a:r>
              <a:rPr lang="nl-NL" sz="1600" b="1" u="sng" dirty="0"/>
              <a:t>graftombe</a:t>
            </a:r>
            <a:r>
              <a:rPr lang="nl-NL" sz="1600" dirty="0"/>
              <a:t>”.</a:t>
            </a:r>
            <a:r>
              <a:rPr lang="nl-NL" sz="1600" b="1" dirty="0"/>
              <a:t> </a:t>
            </a:r>
            <a:r>
              <a:rPr lang="nl-NL" sz="1600" b="1" i="1" dirty="0"/>
              <a:t>Een bouwwerk waarin een belangrijk persoon begraven ligt</a:t>
            </a:r>
            <a:r>
              <a:rPr lang="nl-NL" sz="1600" dirty="0"/>
              <a:t>. In dit geval misschien wel een graftombe </a:t>
            </a:r>
            <a:r>
              <a:rPr lang="nl-NL" sz="1600" b="1" u="sng" dirty="0"/>
              <a:t>der</a:t>
            </a:r>
            <a:r>
              <a:rPr lang="nl-NL" sz="1600" dirty="0"/>
              <a:t> koning? Een graftombe </a:t>
            </a:r>
            <a:r>
              <a:rPr lang="nl-NL" sz="1600" b="1" i="1" dirty="0"/>
              <a:t>van de</a:t>
            </a:r>
            <a:r>
              <a:rPr lang="nl-NL" sz="1600" dirty="0"/>
              <a:t> koning. Een koning die hier lang geleden </a:t>
            </a:r>
            <a:r>
              <a:rPr lang="nl-NL" sz="1600" b="1" u="sng" dirty="0"/>
              <a:t>geregeerd</a:t>
            </a:r>
            <a:r>
              <a:rPr lang="nl-NL" sz="1600" dirty="0"/>
              <a:t> heeft misschien? Die </a:t>
            </a:r>
            <a:r>
              <a:rPr lang="nl-NL" sz="1600" b="1" i="1" dirty="0"/>
              <a:t>het land heeft bestuurd of geleid</a:t>
            </a:r>
            <a:r>
              <a:rPr lang="nl-NL" sz="1600" dirty="0"/>
              <a:t>? Iedereen kwam kijken. Zelfs de buurvrouw, de </a:t>
            </a:r>
            <a:r>
              <a:rPr lang="nl-NL" sz="1600" b="1" u="sng" dirty="0"/>
              <a:t>echtgenote</a:t>
            </a:r>
            <a:r>
              <a:rPr lang="nl-NL" sz="1600" dirty="0"/>
              <a:t> van de archeoloog (dus </a:t>
            </a:r>
            <a:r>
              <a:rPr lang="nl-NL" sz="1600" b="1" i="1" dirty="0"/>
              <a:t>de vrouw met wie de archeoloog getrouwd is</a:t>
            </a:r>
            <a:r>
              <a:rPr lang="nl-NL" sz="1600" dirty="0"/>
              <a:t>). Ze kwam met een grote pot koffie en de koekjespot aan. En ook alle kinderen uit de straat kwamen kijken. Heel voorzichtig werd het ding opgegraven. “Dit moet </a:t>
            </a:r>
            <a:r>
              <a:rPr lang="nl-NL" sz="1600" b="1" u="sng" dirty="0"/>
              <a:t>behoren tot</a:t>
            </a:r>
            <a:r>
              <a:rPr lang="nl-NL" sz="1600" dirty="0"/>
              <a:t> een belangrijk persoon”, mompelde de buurman serieus. Behoren tot betekent </a:t>
            </a:r>
            <a:r>
              <a:rPr lang="nl-NL" sz="1600" b="1" i="1" dirty="0">
                <a:effectLst/>
                <a:ea typeface="Times New Roman" panose="02020603050405020304" pitchFamily="18" charset="0"/>
                <a:cs typeface="Arial" panose="020B0604020202020204" pitchFamily="34" charset="0"/>
              </a:rPr>
              <a:t>horen bij, zijn van</a:t>
            </a:r>
            <a:r>
              <a:rPr lang="nl-NL" sz="1600" dirty="0">
                <a:effectLst/>
                <a:ea typeface="Times New Roman" panose="02020603050405020304" pitchFamily="18" charset="0"/>
                <a:cs typeface="Arial" panose="020B0604020202020204" pitchFamily="34" charset="0"/>
              </a:rPr>
              <a:t>.</a:t>
            </a:r>
            <a:endParaRPr lang="nl-NL" sz="1600" dirty="0"/>
          </a:p>
          <a:p>
            <a:pPr marL="0" indent="0">
              <a:buNone/>
            </a:pPr>
            <a:r>
              <a:rPr lang="nl-NL" sz="1600" dirty="0"/>
              <a:t>En toen zag Sam het. “Dat is mijn fiets!” riep hij. Zijn mooie fiets was compleet verroest, het stuur zat scheef en de banden waren leeg. “Dit is niet meer te maken”, zuchtte de buurman. “Hij is </a:t>
            </a:r>
            <a:r>
              <a:rPr lang="nl-NL" sz="1600" b="1" u="sng" dirty="0"/>
              <a:t>vergelijkbaar</a:t>
            </a:r>
            <a:r>
              <a:rPr lang="nl-NL" sz="1600" dirty="0"/>
              <a:t> met of </a:t>
            </a:r>
            <a:r>
              <a:rPr lang="nl-NL" sz="1600" b="1" i="1" dirty="0"/>
              <a:t>lijkend op</a:t>
            </a:r>
            <a:r>
              <a:rPr lang="nl-NL" sz="1600" dirty="0"/>
              <a:t> een fiets van 100 jaar oud”. Ja de fiets was echt </a:t>
            </a:r>
            <a:r>
              <a:rPr lang="nl-NL" sz="1600" b="1" u="sng" dirty="0"/>
              <a:t>overleden</a:t>
            </a:r>
            <a:r>
              <a:rPr lang="nl-NL" sz="1600" dirty="0"/>
              <a:t>. Overleden betekent </a:t>
            </a:r>
            <a:r>
              <a:rPr lang="nl-NL" sz="1600" b="1" i="1" dirty="0"/>
              <a:t>doodgaan, sterven</a:t>
            </a:r>
            <a:r>
              <a:rPr lang="nl-NL" sz="1600" dirty="0"/>
              <a:t>. Sam begreep er niks van. “Hoe is mijn fiets hier onder de grond gekomen?” Het antwoord kwam van zijn kleine broertje. Die keek een beetje ongemakkelijk. "</a:t>
            </a:r>
            <a:r>
              <a:rPr lang="nl-NL" sz="1600" dirty="0" err="1"/>
              <a:t>Ehh</a:t>
            </a:r>
            <a:r>
              <a:rPr lang="nl-NL" sz="1600" dirty="0"/>
              <a:t>… ik had ‘m vorige zomer even geleend. Maar toen gleed hij per ongeluk de modder in. En ja, toen verdween hij vanzelf…“ </a:t>
            </a:r>
            <a:r>
              <a:rPr lang="nl-NL" sz="1600" dirty="0" err="1"/>
              <a:t>Hmm</a:t>
            </a:r>
            <a:r>
              <a:rPr lang="nl-NL" sz="1600" dirty="0"/>
              <a:t>.. Zou dat waar zijn? Iedereen begon zich er mee te bemoeien: “Dat kan niet!, “Jawel hoor!”, “Echt niet!” en terwijl niemand keek, </a:t>
            </a:r>
            <a:r>
              <a:rPr lang="nl-NL" sz="1600" b="1" u="sng" dirty="0"/>
              <a:t>roofden</a:t>
            </a:r>
            <a:r>
              <a:rPr lang="nl-NL" sz="1600" dirty="0"/>
              <a:t> de kinderen uit de straat de koekjespot van de buurvrouw leeg. Leegroven betekent </a:t>
            </a:r>
            <a:r>
              <a:rPr lang="nl-NL" sz="1600" b="1" i="1" dirty="0"/>
              <a:t>op een wilde manier alles stelen</a:t>
            </a:r>
            <a:r>
              <a:rPr lang="nl-NL" sz="1600" dirty="0"/>
              <a:t>. Wat een zalige koekjes waren dat! Nu willen jullie natuurlijk weten wat Sam met zijn fiets gedaan heeft hè? Dat verklap ik niet! Dat behoort tot een groot geheim.</a:t>
            </a: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vergelijkbaar</a:t>
            </a:r>
          </a:p>
        </p:txBody>
      </p:sp>
      <p:pic>
        <p:nvPicPr>
          <p:cNvPr id="3" name="Afbeelding 2" descr="Afbeelding met fiets, wiel, band, transport&#10;&#10;Door AI gegenereerde inhoud is mogelijk onjuist.">
            <a:extLst>
              <a:ext uri="{FF2B5EF4-FFF2-40B4-BE49-F238E27FC236}">
                <a16:creationId xmlns:a16="http://schemas.microsoft.com/office/drawing/2014/main" id="{AFD03083-298D-046F-D1EA-3AC8E649A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043" y="2018736"/>
            <a:ext cx="3660607" cy="3660607"/>
          </a:xfrm>
          <a:prstGeom prst="rect">
            <a:avLst/>
          </a:prstGeom>
        </p:spPr>
      </p:pic>
      <p:pic>
        <p:nvPicPr>
          <p:cNvPr id="5" name="Afbeelding 4" descr="Afbeelding met buitenshuis, wiel, fiets, Fietswiel&#10;&#10;Door AI gegenereerde inhoud is mogelijk onjuist.">
            <a:extLst>
              <a:ext uri="{FF2B5EF4-FFF2-40B4-BE49-F238E27FC236}">
                <a16:creationId xmlns:a16="http://schemas.microsoft.com/office/drawing/2014/main" id="{451586C7-9C76-5751-7632-4348C2390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018737"/>
            <a:ext cx="3660608" cy="366060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overlijden</a:t>
            </a:r>
          </a:p>
        </p:txBody>
      </p:sp>
      <p:pic>
        <p:nvPicPr>
          <p:cNvPr id="2" name="Afbeelding 1">
            <a:extLst>
              <a:ext uri="{FF2B5EF4-FFF2-40B4-BE49-F238E27FC236}">
                <a16:creationId xmlns:a16="http://schemas.microsoft.com/office/drawing/2014/main" id="{E04F7619-B7C9-F64D-6F31-AC0B067869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0152" y="486264"/>
            <a:ext cx="2736003" cy="1827651"/>
          </a:xfrm>
          <a:prstGeom prst="rect">
            <a:avLst/>
          </a:prstGeom>
        </p:spPr>
      </p:pic>
      <p:pic>
        <p:nvPicPr>
          <p:cNvPr id="7" name="Afbeelding 6" descr="Afbeelding met tekening, clipart, tekenfilm, illustratie&#10;&#10;Door AI gegenereerde inhoud is mogelijk onjuist.">
            <a:extLst>
              <a:ext uri="{FF2B5EF4-FFF2-40B4-BE49-F238E27FC236}">
                <a16:creationId xmlns:a16="http://schemas.microsoft.com/office/drawing/2014/main" id="{CEB43EA6-5315-3B4C-C191-A88A1FEB2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319" y="1556792"/>
            <a:ext cx="4427984" cy="2584610"/>
          </a:xfrm>
          <a:prstGeom prst="rect">
            <a:avLst/>
          </a:prstGeom>
        </p:spPr>
      </p:pic>
      <p:pic>
        <p:nvPicPr>
          <p:cNvPr id="4" name="Afbeelding 3" descr="Afbeelding met grond, wiel, buitenshuis, band&#10;&#10;Door AI gegenereerde inhoud is mogelijk onjuist.">
            <a:extLst>
              <a:ext uri="{FF2B5EF4-FFF2-40B4-BE49-F238E27FC236}">
                <a16:creationId xmlns:a16="http://schemas.microsoft.com/office/drawing/2014/main" id="{B999F37D-FB05-CC18-D73D-447564D2F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947" y="4169978"/>
            <a:ext cx="3772874" cy="252028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leegroven</a:t>
            </a:r>
          </a:p>
        </p:txBody>
      </p:sp>
      <p:pic>
        <p:nvPicPr>
          <p:cNvPr id="3" name="Afbeelding 2" descr="Afbeelding met persoon, kleding, Menselijk gezicht, jongen&#10;&#10;Door AI gegenereerde inhoud is mogelijk onjuist.">
            <a:extLst>
              <a:ext uri="{FF2B5EF4-FFF2-40B4-BE49-F238E27FC236}">
                <a16:creationId xmlns:a16="http://schemas.microsoft.com/office/drawing/2014/main" id="{A257EB16-D077-0172-D0EA-D07FE4973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336" y="1226143"/>
            <a:ext cx="5532816" cy="553281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vallei</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berg</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grote dal tussen twee bergen in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Was de fiets verdwenen in een mysterieuze </a:t>
            </a:r>
            <a:r>
              <a:rPr lang="nl-NL" sz="2400" i="1" u="sng" dirty="0">
                <a:solidFill>
                  <a:srgbClr val="387038"/>
                </a:solidFill>
                <a:latin typeface="Century Gothic" panose="020B0502020202020204" pitchFamily="34" charset="0"/>
                <a:ea typeface="Calibri"/>
                <a:cs typeface="Times New Roman"/>
              </a:rPr>
              <a:t>vallei</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sterke verhoging in het aardoppervlak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Wij wilden deze </a:t>
            </a:r>
            <a:r>
              <a:rPr lang="nl-NL" sz="2400" i="1" u="sng" dirty="0">
                <a:solidFill>
                  <a:srgbClr val="387038"/>
                </a:solidFill>
                <a:latin typeface="Century Gothic" panose="020B0502020202020204" pitchFamily="34" charset="0"/>
                <a:ea typeface="Calibri"/>
                <a:cs typeface="Times New Roman"/>
              </a:rPr>
              <a:t>berg</a:t>
            </a:r>
            <a:r>
              <a:rPr lang="nl-NL" sz="2400" i="1" dirty="0">
                <a:solidFill>
                  <a:srgbClr val="387038"/>
                </a:solidFill>
                <a:latin typeface="Century Gothic" panose="020B0502020202020204" pitchFamily="34" charset="0"/>
                <a:ea typeface="Calibri"/>
                <a:cs typeface="Times New Roman"/>
              </a:rPr>
              <a:t> gaan beklimmen.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hemel, boom, landschap, verven&#10;&#10;Automatisch gegenereerde beschrijving">
            <a:extLst>
              <a:ext uri="{FF2B5EF4-FFF2-40B4-BE49-F238E27FC236}">
                <a16:creationId xmlns:a16="http://schemas.microsoft.com/office/drawing/2014/main" id="{8462C216-CFC0-9F6F-4A81-ADF1405B4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24" y="2599903"/>
            <a:ext cx="3746045" cy="2497363"/>
          </a:xfrm>
          <a:prstGeom prst="rect">
            <a:avLst/>
          </a:prstGeom>
        </p:spPr>
      </p:pic>
      <p:sp>
        <p:nvSpPr>
          <p:cNvPr id="9" name="Pijl: omlaag 8">
            <a:extLst>
              <a:ext uri="{FF2B5EF4-FFF2-40B4-BE49-F238E27FC236}">
                <a16:creationId xmlns:a16="http://schemas.microsoft.com/office/drawing/2014/main" id="{E5B5087C-CE9E-C2EF-2C2C-79D864F79085}"/>
              </a:ext>
            </a:extLst>
          </p:cNvPr>
          <p:cNvSpPr/>
          <p:nvPr/>
        </p:nvSpPr>
        <p:spPr>
          <a:xfrm>
            <a:off x="1847672" y="2696837"/>
            <a:ext cx="634943" cy="100811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8" name="Afbeelding 17" descr="Afbeelding met hemel, boom, landschap, verven&#10;&#10;Automatisch gegenereerde beschrijving">
            <a:extLst>
              <a:ext uri="{FF2B5EF4-FFF2-40B4-BE49-F238E27FC236}">
                <a16:creationId xmlns:a16="http://schemas.microsoft.com/office/drawing/2014/main" id="{C44EB135-EDD9-08C5-D6A9-AA32A25B94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63603" y="2942242"/>
            <a:ext cx="2020313" cy="2497363"/>
          </a:xfrm>
          <a:prstGeom prst="rect">
            <a:avLst/>
          </a:prstGeom>
        </p:spPr>
      </p:pic>
      <p:sp>
        <p:nvSpPr>
          <p:cNvPr id="2" name="Pijl: omlaag 1">
            <a:extLst>
              <a:ext uri="{FF2B5EF4-FFF2-40B4-BE49-F238E27FC236}">
                <a16:creationId xmlns:a16="http://schemas.microsoft.com/office/drawing/2014/main" id="{BB73B4D0-4229-0C55-ADA4-D27E9DC96881}"/>
              </a:ext>
            </a:extLst>
          </p:cNvPr>
          <p:cNvSpPr/>
          <p:nvPr/>
        </p:nvSpPr>
        <p:spPr>
          <a:xfrm>
            <a:off x="6557632" y="2420888"/>
            <a:ext cx="634943" cy="100811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4476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leegroven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bijvullen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op een wilde manier alles stelen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Niemand zag dat de kinderen de koekjespot </a:t>
            </a:r>
            <a:r>
              <a:rPr lang="nl-NL" sz="2400" i="1" u="sng" dirty="0">
                <a:solidFill>
                  <a:srgbClr val="387038"/>
                </a:solidFill>
                <a:latin typeface="Century Gothic" panose="020B0502020202020204" pitchFamily="34" charset="0"/>
                <a:ea typeface="Calibri"/>
                <a:cs typeface="Times New Roman"/>
              </a:rPr>
              <a:t>leegroofden.</a:t>
            </a:r>
            <a:endParaRPr lang="nl-NL" sz="24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erbij doen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32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buurvrouw </a:t>
            </a:r>
            <a:r>
              <a:rPr lang="nl-NL" sz="2400" i="1" u="sng" dirty="0">
                <a:solidFill>
                  <a:srgbClr val="387038"/>
                </a:solidFill>
                <a:latin typeface="Century Gothic" panose="020B0502020202020204" pitchFamily="34" charset="0"/>
                <a:ea typeface="Calibri"/>
                <a:cs typeface="Times New Roman"/>
              </a:rPr>
              <a:t>vulde</a:t>
            </a:r>
            <a:r>
              <a:rPr lang="nl-NL" sz="2400" i="1" dirty="0">
                <a:solidFill>
                  <a:srgbClr val="387038"/>
                </a:solidFill>
                <a:latin typeface="Century Gothic" panose="020B0502020202020204" pitchFamily="34" charset="0"/>
                <a:ea typeface="Calibri"/>
                <a:cs typeface="Times New Roman"/>
              </a:rPr>
              <a:t> de koekjespot weer </a:t>
            </a:r>
            <a:r>
              <a:rPr lang="nl-NL" sz="2400" i="1" u="sng" dirty="0">
                <a:solidFill>
                  <a:srgbClr val="387038"/>
                </a:solidFill>
                <a:latin typeface="Century Gothic" panose="020B0502020202020204" pitchFamily="34" charset="0"/>
                <a:ea typeface="Calibri"/>
                <a:cs typeface="Times New Roman"/>
              </a:rPr>
              <a:t>bij</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Menselijk gezicht, jongen&#10;&#10;Door AI gegenereerde inhoud is mogelijk onjuist.">
            <a:extLst>
              <a:ext uri="{FF2B5EF4-FFF2-40B4-BE49-F238E27FC236}">
                <a16:creationId xmlns:a16="http://schemas.microsoft.com/office/drawing/2014/main" id="{0413590F-A998-3513-45A4-CA5D2AADB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60024"/>
            <a:ext cx="2481141" cy="2481141"/>
          </a:xfrm>
          <a:prstGeom prst="rect">
            <a:avLst/>
          </a:prstGeom>
        </p:spPr>
      </p:pic>
      <p:pic>
        <p:nvPicPr>
          <p:cNvPr id="9" name="Afbeelding 8" descr="Afbeelding met persoon, overdekt, vasthouden, voedsel&#10;&#10;Door AI gegenereerde inhoud is mogelijk onjuist.">
            <a:extLst>
              <a:ext uri="{FF2B5EF4-FFF2-40B4-BE49-F238E27FC236}">
                <a16:creationId xmlns:a16="http://schemas.microsoft.com/office/drawing/2014/main" id="{8046CA43-B38E-5D60-48BD-6FFC0FD23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27" y="2414972"/>
            <a:ext cx="3663531" cy="2447239"/>
          </a:xfrm>
          <a:prstGeom prst="rect">
            <a:avLst/>
          </a:prstGeom>
        </p:spPr>
      </p:pic>
      <p:sp>
        <p:nvSpPr>
          <p:cNvPr id="18" name="Pijl: rechts 17">
            <a:extLst>
              <a:ext uri="{FF2B5EF4-FFF2-40B4-BE49-F238E27FC236}">
                <a16:creationId xmlns:a16="http://schemas.microsoft.com/office/drawing/2014/main" id="{0FAFC1D0-02A0-FDAE-98A9-53C54EAC6D8A}"/>
              </a:ext>
            </a:extLst>
          </p:cNvPr>
          <p:cNvSpPr/>
          <p:nvPr/>
        </p:nvSpPr>
        <p:spPr>
          <a:xfrm rot="9703956">
            <a:off x="6372200" y="3573016"/>
            <a:ext cx="288032" cy="288032"/>
          </a:xfrm>
          <a:prstGeom prst="rightArrow">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21397"/>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vergelijkbaar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verschillend</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lijkend op</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 fiets van Sam was </a:t>
            </a:r>
            <a:r>
              <a:rPr lang="nl-NL" sz="2400" i="1" u="sng">
                <a:solidFill>
                  <a:srgbClr val="387038"/>
                </a:solidFill>
                <a:effectLst/>
                <a:latin typeface="Century Gothic" panose="020B0502020202020204" pitchFamily="34" charset="0"/>
                <a:ea typeface="Calibri"/>
                <a:cs typeface="Times New Roman"/>
              </a:rPr>
              <a:t>vergelijkbaar</a:t>
            </a:r>
            <a:r>
              <a:rPr lang="nl-NL" sz="2400" i="1">
                <a:solidFill>
                  <a:srgbClr val="387038"/>
                </a:solidFill>
                <a:effectLst/>
                <a:latin typeface="Century Gothic" panose="020B0502020202020204" pitchFamily="34" charset="0"/>
                <a:ea typeface="Calibri"/>
                <a:cs typeface="Times New Roman"/>
              </a:rPr>
              <a:t> </a:t>
            </a:r>
            <a:r>
              <a:rPr lang="nl-NL" sz="2400" i="1" dirty="0">
                <a:solidFill>
                  <a:srgbClr val="387038"/>
                </a:solidFill>
                <a:effectLst/>
                <a:latin typeface="Century Gothic" panose="020B0502020202020204" pitchFamily="34" charset="0"/>
                <a:ea typeface="Calibri"/>
                <a:cs typeface="Times New Roman"/>
              </a:rPr>
              <a:t>met </a:t>
            </a:r>
            <a:r>
              <a:rPr lang="nl-NL" sz="2400" i="1">
                <a:solidFill>
                  <a:srgbClr val="387038"/>
                </a:solidFill>
                <a:effectLst/>
                <a:latin typeface="Century Gothic" panose="020B0502020202020204" pitchFamily="34" charset="0"/>
                <a:ea typeface="Calibri"/>
                <a:cs typeface="Times New Roman"/>
              </a:rPr>
              <a:t>een oude fiets van 100 jaar</a:t>
            </a:r>
            <a:r>
              <a:rPr lang="nl-NL" sz="2400" i="1" dirty="0">
                <a:solidFill>
                  <a:srgbClr val="387038"/>
                </a:solidFill>
                <a:effectLst/>
                <a:latin typeface="Century Gothic" panose="020B0502020202020204" pitchFamily="34" charset="0"/>
                <a:ea typeface="Calibri"/>
                <a:cs typeface="Times New Roman"/>
              </a:rPr>
              <a:t>.</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hetzelfde</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Hoe de fiets van Sam er eerst uit zag, en nu, was echt </a:t>
            </a:r>
            <a:r>
              <a:rPr lang="nl-NL" sz="2400" i="1" u="sng" dirty="0">
                <a:solidFill>
                  <a:srgbClr val="387038"/>
                </a:solidFill>
                <a:latin typeface="Century Gothic" panose="020B0502020202020204" pitchFamily="34" charset="0"/>
                <a:ea typeface="Calibri"/>
                <a:cs typeface="Times New Roman"/>
              </a:rPr>
              <a:t>verschillend</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fiets, wiel, band, transport&#10;&#10;Door AI gegenereerde inhoud is mogelijk onjuist.">
            <a:extLst>
              <a:ext uri="{FF2B5EF4-FFF2-40B4-BE49-F238E27FC236}">
                <a16:creationId xmlns:a16="http://schemas.microsoft.com/office/drawing/2014/main" id="{AB86BF4B-9408-A5C9-1DEE-220CFBBC6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336" y="2627863"/>
            <a:ext cx="1818668" cy="1818668"/>
          </a:xfrm>
          <a:prstGeom prst="rect">
            <a:avLst/>
          </a:prstGeom>
        </p:spPr>
      </p:pic>
      <p:pic>
        <p:nvPicPr>
          <p:cNvPr id="8" name="Afbeelding 7" descr="Afbeelding met buitenshuis, wiel, fiets, Fietswiel&#10;&#10;Door AI gegenereerde inhoud is mogelijk onjuist.">
            <a:extLst>
              <a:ext uri="{FF2B5EF4-FFF2-40B4-BE49-F238E27FC236}">
                <a16:creationId xmlns:a16="http://schemas.microsoft.com/office/drawing/2014/main" id="{36FD83EA-EB31-9F98-2289-069D8F1B3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05" y="2627864"/>
            <a:ext cx="1818668" cy="1818668"/>
          </a:xfrm>
          <a:prstGeom prst="rect">
            <a:avLst/>
          </a:prstGeom>
        </p:spPr>
      </p:pic>
      <p:pic>
        <p:nvPicPr>
          <p:cNvPr id="19" name="Afbeelding 18" descr="Afbeelding met buitenshuis, wiel, fiets, Fietswiel&#10;&#10;Door AI gegenereerde inhoud is mogelijk onjuist.">
            <a:extLst>
              <a:ext uri="{FF2B5EF4-FFF2-40B4-BE49-F238E27FC236}">
                <a16:creationId xmlns:a16="http://schemas.microsoft.com/office/drawing/2014/main" id="{38A932AD-6B8D-6F7D-7047-582A1756A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593" y="2520926"/>
            <a:ext cx="1741855" cy="1741855"/>
          </a:xfrm>
          <a:prstGeom prst="rect">
            <a:avLst/>
          </a:prstGeom>
        </p:spPr>
      </p:pic>
      <p:pic>
        <p:nvPicPr>
          <p:cNvPr id="21" name="Afbeelding 20" descr="Afbeelding met wiel, band, fiets, transport&#10;&#10;Door AI gegenereerde inhoud is mogelijk onjuist.">
            <a:extLst>
              <a:ext uri="{FF2B5EF4-FFF2-40B4-BE49-F238E27FC236}">
                <a16:creationId xmlns:a16="http://schemas.microsoft.com/office/drawing/2014/main" id="{CA31F834-46F4-856C-A465-E4C4DA74820F}"/>
              </a:ext>
            </a:extLst>
          </p:cNvPr>
          <p:cNvPicPr>
            <a:picLocks noChangeAspect="1"/>
          </p:cNvPicPr>
          <p:nvPr/>
        </p:nvPicPr>
        <p:blipFill>
          <a:blip r:embed="rId5">
            <a:extLst>
              <a:ext uri="{28A0092B-C50C-407E-A947-70E740481C1C}">
                <a14:useLocalDpi xmlns:a14="http://schemas.microsoft.com/office/drawing/2010/main" val="0"/>
              </a:ext>
            </a:extLst>
          </a:blip>
          <a:srcRect r="6972"/>
          <a:stretch/>
        </p:blipFill>
        <p:spPr>
          <a:xfrm rot="21358222">
            <a:off x="4696672" y="2862882"/>
            <a:ext cx="2089092" cy="1500097"/>
          </a:xfrm>
          <a:prstGeom prst="rect">
            <a:avLst/>
          </a:prstGeom>
        </p:spPr>
      </p:pic>
    </p:spTree>
    <p:extLst>
      <p:ext uri="{BB962C8B-B14F-4D97-AF65-F5344CB8AC3E}">
        <p14:creationId xmlns:p14="http://schemas.microsoft.com/office/powerpoint/2010/main" val="39597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246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79391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de echtgenote</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84262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a:t>
            </a:r>
            <a:r>
              <a:rPr lang="nl-NL" sz="5400" b="1">
                <a:solidFill>
                  <a:srgbClr val="387038"/>
                </a:solidFill>
                <a:effectLst/>
                <a:latin typeface="Century Gothic" panose="020B0502020202020204" pitchFamily="34" charset="0"/>
                <a:ea typeface="Calibri"/>
                <a:cs typeface="Times New Roman"/>
              </a:rPr>
              <a:t>echtgenoot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19908"/>
            <a:ext cx="4185327" cy="490117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vrouw met wie iemand getrouwd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echtgenote</a:t>
            </a:r>
            <a:r>
              <a:rPr lang="nl-NL" sz="2400" i="1">
                <a:solidFill>
                  <a:srgbClr val="387038"/>
                </a:solidFill>
                <a:latin typeface="Century Gothic" panose="020B0502020202020204" pitchFamily="34" charset="0"/>
                <a:ea typeface="Calibri"/>
                <a:cs typeface="Times New Roman"/>
              </a:rPr>
              <a:t> van de man gaf iedereen koffie</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19908"/>
            <a:ext cx="4145769" cy="48614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de man met wie iemand getrouwd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De echtgenoot</a:t>
            </a:r>
            <a:r>
              <a:rPr lang="nl-NL" sz="2400" i="1">
                <a:solidFill>
                  <a:srgbClr val="387038"/>
                </a:solidFill>
                <a:latin typeface="Century Gothic" panose="020B0502020202020204" pitchFamily="34" charset="0"/>
                <a:ea typeface="Calibri"/>
                <a:cs typeface="Times New Roman"/>
              </a:rPr>
              <a:t> van de vrouw was druk aan het graven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persoon, person, bruiloft&#10;&#10;Door AI gegenereerde inhoud is mogelijk onjuist.">
            <a:extLst>
              <a:ext uri="{FF2B5EF4-FFF2-40B4-BE49-F238E27FC236}">
                <a16:creationId xmlns:a16="http://schemas.microsoft.com/office/drawing/2014/main" id="{CAD70DB9-FB0A-A786-F305-A5C00B9711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35359" y="2577302"/>
            <a:ext cx="1646631" cy="2359544"/>
          </a:xfrm>
          <a:prstGeom prst="rect">
            <a:avLst/>
          </a:prstGeom>
        </p:spPr>
      </p:pic>
      <p:sp>
        <p:nvSpPr>
          <p:cNvPr id="9" name="Pijl: rechts 8">
            <a:extLst>
              <a:ext uri="{FF2B5EF4-FFF2-40B4-BE49-F238E27FC236}">
                <a16:creationId xmlns:a16="http://schemas.microsoft.com/office/drawing/2014/main" id="{698F988A-8CC1-A3AC-C83B-CE7154FF3891}"/>
              </a:ext>
            </a:extLst>
          </p:cNvPr>
          <p:cNvSpPr/>
          <p:nvPr/>
        </p:nvSpPr>
        <p:spPr>
          <a:xfrm>
            <a:off x="2483768" y="3285550"/>
            <a:ext cx="865866" cy="8635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rechts 17">
            <a:extLst>
              <a:ext uri="{FF2B5EF4-FFF2-40B4-BE49-F238E27FC236}">
                <a16:creationId xmlns:a16="http://schemas.microsoft.com/office/drawing/2014/main" id="{0AFE7514-2590-7CB2-DF68-683289ACFAAA}"/>
              </a:ext>
            </a:extLst>
          </p:cNvPr>
          <p:cNvSpPr/>
          <p:nvPr/>
        </p:nvSpPr>
        <p:spPr>
          <a:xfrm rot="10800000">
            <a:off x="5508105" y="3284617"/>
            <a:ext cx="865866" cy="8635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kleding, persoon, grond, buitenshuis&#10;&#10;Door AI gegenereerde inhoud is mogelijk onjuist.">
            <a:extLst>
              <a:ext uri="{FF2B5EF4-FFF2-40B4-BE49-F238E27FC236}">
                <a16:creationId xmlns:a16="http://schemas.microsoft.com/office/drawing/2014/main" id="{D2D969C9-4995-99B1-D5FF-EEFD8C191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12" y="2791016"/>
            <a:ext cx="1708019" cy="1708019"/>
          </a:xfrm>
          <a:prstGeom prst="rect">
            <a:avLst/>
          </a:prstGeom>
        </p:spPr>
      </p:pic>
      <p:pic>
        <p:nvPicPr>
          <p:cNvPr id="20" name="Afbeelding 19" descr="Afbeelding met kleding, persoon, grond, buitenshuis&#10;&#10;Door AI gegenereerde inhoud is mogelijk onjuist.">
            <a:extLst>
              <a:ext uri="{FF2B5EF4-FFF2-40B4-BE49-F238E27FC236}">
                <a16:creationId xmlns:a16="http://schemas.microsoft.com/office/drawing/2014/main" id="{FBDDF692-8DFE-C3EA-854E-988960FA9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87" y="2791016"/>
            <a:ext cx="1708019" cy="1708019"/>
          </a:xfrm>
          <a:prstGeom prst="rect">
            <a:avLst/>
          </a:prstGeom>
        </p:spPr>
      </p:pic>
      <p:sp>
        <p:nvSpPr>
          <p:cNvPr id="21" name="Ovaal 20">
            <a:extLst>
              <a:ext uri="{FF2B5EF4-FFF2-40B4-BE49-F238E27FC236}">
                <a16:creationId xmlns:a16="http://schemas.microsoft.com/office/drawing/2014/main" id="{5CD36227-CCDE-25F6-F497-085825CC9FBF}"/>
              </a:ext>
            </a:extLst>
          </p:cNvPr>
          <p:cNvSpPr/>
          <p:nvPr/>
        </p:nvSpPr>
        <p:spPr>
          <a:xfrm>
            <a:off x="1257275" y="3079308"/>
            <a:ext cx="865866" cy="1495322"/>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07797316-5C24-3F06-B490-CADB1317D1A4}"/>
              </a:ext>
            </a:extLst>
          </p:cNvPr>
          <p:cNvSpPr/>
          <p:nvPr/>
        </p:nvSpPr>
        <p:spPr>
          <a:xfrm>
            <a:off x="6794208" y="3429000"/>
            <a:ext cx="710792" cy="936104"/>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0447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overlijden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g</a:t>
            </a:r>
            <a:r>
              <a:rPr lang="nl-NL" sz="5400" b="1" dirty="0">
                <a:solidFill>
                  <a:srgbClr val="387038"/>
                </a:solidFill>
                <a:effectLst/>
                <a:latin typeface="Century Gothic" panose="020B0502020202020204" pitchFamily="34" charset="0"/>
                <a:ea typeface="Calibri"/>
                <a:cs typeface="Times New Roman"/>
              </a:rPr>
              <a:t>eboren worden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doodgaan, sterven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400" i="1" dirty="0">
                <a:solidFill>
                  <a:srgbClr val="387038"/>
                </a:solidFill>
                <a:latin typeface="Century Gothic" panose="020B0502020202020204" pitchFamily="34" charset="0"/>
                <a:ea typeface="Calibri"/>
                <a:cs typeface="Times New Roman"/>
              </a:rPr>
              <a:t>Zij is aan het </a:t>
            </a:r>
            <a:r>
              <a:rPr lang="nl-NL" sz="2400" i="1" u="sng" dirty="0">
                <a:solidFill>
                  <a:srgbClr val="387038"/>
                </a:solidFill>
                <a:latin typeface="Century Gothic" panose="020B0502020202020204" pitchFamily="34" charset="0"/>
                <a:ea typeface="Calibri"/>
                <a:cs typeface="Times New Roman"/>
              </a:rPr>
              <a:t>overlijden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2800">
              <a:effectLst/>
              <a:latin typeface="Trebuchet MS"/>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r>
              <a:rPr lang="nl-NL" sz="1600" i="1">
                <a:solidFill>
                  <a:srgbClr val="387038"/>
                </a:solidFill>
                <a:effectLst/>
                <a:latin typeface="Century Gothic" panose="020B0502020202020204" pitchFamily="34" charset="0"/>
                <a:ea typeface="Calibri"/>
                <a:cs typeface="Times New Roman"/>
              </a:rPr>
              <a:t>   De fiets van Sam was echt </a:t>
            </a:r>
            <a:r>
              <a:rPr lang="nl-NL" sz="1600" i="1" u="sng">
                <a:solidFill>
                  <a:srgbClr val="387038"/>
                </a:solidFill>
                <a:effectLst/>
                <a:latin typeface="Century Gothic" panose="020B0502020202020204" pitchFamily="34" charset="0"/>
                <a:ea typeface="Calibri"/>
                <a:cs typeface="Times New Roman"/>
              </a:rPr>
              <a:t>overleden</a:t>
            </a:r>
            <a:r>
              <a:rPr lang="nl-NL" sz="1600" i="1">
                <a:solidFill>
                  <a:srgbClr val="387038"/>
                </a:solidFill>
                <a:effectLst/>
                <a:latin typeface="Century Gothic" panose="020B0502020202020204" pitchFamily="34" charset="0"/>
                <a:ea typeface="Calibri"/>
                <a:cs typeface="Times New Roman"/>
              </a:rPr>
              <a:t>.</a:t>
            </a: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op aarde komen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endParaRPr lang="nl-NL" sz="600" i="1">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is</a:t>
            </a:r>
            <a:r>
              <a:rPr lang="nl-NL" sz="2400" i="1" dirty="0">
                <a:solidFill>
                  <a:srgbClr val="387038"/>
                </a:solidFill>
                <a:latin typeface="Century Gothic" panose="020B0502020202020204" pitchFamily="34" charset="0"/>
                <a:ea typeface="Calibri"/>
                <a:cs typeface="Times New Roman"/>
              </a:rPr>
              <a:t> net </a:t>
            </a:r>
            <a:r>
              <a:rPr lang="nl-NL" sz="2400" i="1" u="sng" dirty="0">
                <a:solidFill>
                  <a:srgbClr val="387038"/>
                </a:solidFill>
                <a:latin typeface="Century Gothic" panose="020B0502020202020204" pitchFamily="34" charset="0"/>
                <a:ea typeface="Calibri"/>
                <a:cs typeface="Times New Roman"/>
              </a:rPr>
              <a:t>geboren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3820923A-2345-D842-6327-504296B12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2254146"/>
            <a:ext cx="2816767" cy="1881600"/>
          </a:xfrm>
          <a:prstGeom prst="rect">
            <a:avLst/>
          </a:prstGeom>
        </p:spPr>
      </p:pic>
      <p:pic>
        <p:nvPicPr>
          <p:cNvPr id="8" name="Afbeelding 7" descr="Afbeelding met bed, persoon, neerleggen, binnen&#10;&#10;Automatisch gegenereerde beschrijving">
            <a:extLst>
              <a:ext uri="{FF2B5EF4-FFF2-40B4-BE49-F238E27FC236}">
                <a16:creationId xmlns:a16="http://schemas.microsoft.com/office/drawing/2014/main" id="{619769CB-5465-9E31-C0A8-B7BC47F40E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9610" y="2075022"/>
            <a:ext cx="3123187" cy="2086289"/>
          </a:xfrm>
          <a:prstGeom prst="rect">
            <a:avLst/>
          </a:prstGeom>
        </p:spPr>
      </p:pic>
      <p:pic>
        <p:nvPicPr>
          <p:cNvPr id="9" name="Afbeelding 8" descr="Afbeelding met tekening, clipart, tekenfilm, illustratie&#10;&#10;Door AI gegenereerde inhoud is mogelijk onjuist.">
            <a:extLst>
              <a:ext uri="{FF2B5EF4-FFF2-40B4-BE49-F238E27FC236}">
                <a16:creationId xmlns:a16="http://schemas.microsoft.com/office/drawing/2014/main" id="{34A81ACE-81A2-55DA-3C8B-70F8C96C0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352" y="5221408"/>
            <a:ext cx="1430994" cy="835270"/>
          </a:xfrm>
          <a:prstGeom prst="rect">
            <a:avLst/>
          </a:prstGeom>
        </p:spPr>
      </p:pic>
      <p:pic>
        <p:nvPicPr>
          <p:cNvPr id="18" name="Afbeelding 17" descr="Afbeelding met grond, wiel, buitenshuis, band&#10;&#10;Door AI gegenereerde inhoud is mogelijk onjuist.">
            <a:extLst>
              <a:ext uri="{FF2B5EF4-FFF2-40B4-BE49-F238E27FC236}">
                <a16:creationId xmlns:a16="http://schemas.microsoft.com/office/drawing/2014/main" id="{31AC9B14-92CE-99E7-B5E4-7782A59671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476" y="5428788"/>
            <a:ext cx="970576" cy="648345"/>
          </a:xfrm>
          <a:prstGeom prst="rect">
            <a:avLst/>
          </a:prstGeom>
        </p:spPr>
      </p:pic>
    </p:spTree>
    <p:extLst>
      <p:ext uri="{BB962C8B-B14F-4D97-AF65-F5344CB8AC3E}">
        <p14:creationId xmlns:p14="http://schemas.microsoft.com/office/powerpoint/2010/main" val="819904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35328" y="370496"/>
            <a:ext cx="5561249" cy="8674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11903" y="621127"/>
            <a:ext cx="5760447" cy="47180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a:latin typeface="Century Gothic" panose="020B0502020202020204" pitchFamily="34" charset="0"/>
                <a:ea typeface="Calibri"/>
                <a:cs typeface="Times New Roman"/>
              </a:rPr>
              <a:t>de spullen van Sam</a:t>
            </a:r>
            <a:endParaRPr lang="nl-NL" sz="44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Text Box 14">
            <a:extLst>
              <a:ext uri="{FF2B5EF4-FFF2-40B4-BE49-F238E27FC236}">
                <a16:creationId xmlns:a16="http://schemas.microsoft.com/office/drawing/2014/main" id="{928BC372-86B6-3393-6FF7-25FFED82ABDB}"/>
              </a:ext>
            </a:extLst>
          </p:cNvPr>
          <p:cNvSpPr txBox="1"/>
          <p:nvPr/>
        </p:nvSpPr>
        <p:spPr>
          <a:xfrm>
            <a:off x="1457701" y="1821957"/>
            <a:ext cx="3890407" cy="8388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4" name="Tekstvak 2">
            <a:extLst>
              <a:ext uri="{FF2B5EF4-FFF2-40B4-BE49-F238E27FC236}">
                <a16:creationId xmlns:a16="http://schemas.microsoft.com/office/drawing/2014/main" id="{F096178A-B4C2-BAC6-1E16-B18A3F97E561}"/>
              </a:ext>
            </a:extLst>
          </p:cNvPr>
          <p:cNvSpPr txBox="1">
            <a:spLocks noChangeArrowheads="1"/>
          </p:cNvSpPr>
          <p:nvPr/>
        </p:nvSpPr>
        <p:spPr bwMode="auto">
          <a:xfrm>
            <a:off x="1408696" y="1843288"/>
            <a:ext cx="389040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b</a:t>
            </a:r>
            <a:r>
              <a:rPr lang="nl-NL" sz="4800" b="1" dirty="0">
                <a:effectLst/>
                <a:latin typeface="Century Gothic" panose="020B0502020202020204" pitchFamily="34" charset="0"/>
                <a:ea typeface="Calibri"/>
                <a:cs typeface="Times New Roman"/>
              </a:rPr>
              <a:t>ehoren tot</a:t>
            </a:r>
          </a:p>
        </p:txBody>
      </p:sp>
      <p:sp>
        <p:nvSpPr>
          <p:cNvPr id="22" name="Pijl: omhoog 21">
            <a:extLst>
              <a:ext uri="{FF2B5EF4-FFF2-40B4-BE49-F238E27FC236}">
                <a16:creationId xmlns:a16="http://schemas.microsoft.com/office/drawing/2014/main" id="{19D625AA-7472-BA20-3E5A-E71195A1C24A}"/>
              </a:ext>
            </a:extLst>
          </p:cNvPr>
          <p:cNvSpPr/>
          <p:nvPr/>
        </p:nvSpPr>
        <p:spPr>
          <a:xfrm>
            <a:off x="1014888" y="1500131"/>
            <a:ext cx="397399" cy="2140236"/>
          </a:xfrm>
          <a:prstGeom prst="upArrow">
            <a:avLst/>
          </a:prstGeom>
          <a:solidFill>
            <a:srgbClr val="DBEDDB"/>
          </a:solidFill>
          <a:ln>
            <a:solidFill>
              <a:srgbClr val="387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xt Box 14">
            <a:extLst>
              <a:ext uri="{FF2B5EF4-FFF2-40B4-BE49-F238E27FC236}">
                <a16:creationId xmlns:a16="http://schemas.microsoft.com/office/drawing/2014/main" id="{DC9A5CEB-34D0-C73C-D001-E961A25557F8}"/>
              </a:ext>
            </a:extLst>
          </p:cNvPr>
          <p:cNvSpPr txBox="1"/>
          <p:nvPr/>
        </p:nvSpPr>
        <p:spPr>
          <a:xfrm>
            <a:off x="1457701" y="2660758"/>
            <a:ext cx="2274655" cy="5514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798D0F7D-8191-A81F-0A57-F25329F4F019}"/>
              </a:ext>
            </a:extLst>
          </p:cNvPr>
          <p:cNvSpPr txBox="1">
            <a:spLocks noChangeArrowheads="1"/>
          </p:cNvSpPr>
          <p:nvPr/>
        </p:nvSpPr>
        <p:spPr bwMode="auto">
          <a:xfrm>
            <a:off x="1534783" y="2654760"/>
            <a:ext cx="2274655" cy="3778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horen bij</a:t>
            </a:r>
            <a:endParaRPr lang="nl-NL" sz="1100" dirty="0">
              <a:effectLst/>
              <a:latin typeface="Century Gothic" panose="020B0502020202020204" pitchFamily="34" charset="0"/>
              <a:ea typeface="Calibri"/>
              <a:cs typeface="Times New Roman"/>
            </a:endParaRPr>
          </a:p>
        </p:txBody>
      </p:sp>
      <p:sp>
        <p:nvSpPr>
          <p:cNvPr id="26" name="Tekstvak 25">
            <a:extLst>
              <a:ext uri="{FF2B5EF4-FFF2-40B4-BE49-F238E27FC236}">
                <a16:creationId xmlns:a16="http://schemas.microsoft.com/office/drawing/2014/main" id="{CAB7E88B-C777-8FF6-C8C7-6BAA71C30ABD}"/>
              </a:ext>
            </a:extLst>
          </p:cNvPr>
          <p:cNvSpPr txBox="1"/>
          <p:nvPr/>
        </p:nvSpPr>
        <p:spPr>
          <a:xfrm>
            <a:off x="389788" y="5434217"/>
            <a:ext cx="8580448" cy="852221"/>
          </a:xfrm>
          <a:prstGeom prst="rect">
            <a:avLst/>
          </a:prstGeom>
          <a:noFill/>
        </p:spPr>
        <p:txBody>
          <a:bodyPr wrap="square">
            <a:sp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De kapotte fiets </a:t>
            </a:r>
            <a:r>
              <a:rPr lang="nl-NL" sz="2400" i="1" u="sng" dirty="0">
                <a:solidFill>
                  <a:srgbClr val="387038"/>
                </a:solidFill>
                <a:latin typeface="Century Gothic" panose="020B0502020202020204" pitchFamily="34" charset="0"/>
                <a:ea typeface="Calibri"/>
                <a:cs typeface="Times New Roman"/>
              </a:rPr>
              <a:t>behoort bij</a:t>
            </a:r>
            <a:r>
              <a:rPr lang="nl-NL" sz="2400" i="1" dirty="0">
                <a:solidFill>
                  <a:srgbClr val="387038"/>
                </a:solidFill>
                <a:latin typeface="Century Gothic" panose="020B0502020202020204" pitchFamily="34" charset="0"/>
                <a:ea typeface="Calibri"/>
                <a:cs typeface="Times New Roman"/>
              </a:rPr>
              <a:t> Sam, net als deze voetbal. Die is ook van Sam. </a:t>
            </a:r>
            <a:endParaRPr lang="nl-NL" sz="2400" i="1" dirty="0">
              <a:solidFill>
                <a:srgbClr val="387038"/>
              </a:solidFill>
              <a:effectLst/>
              <a:latin typeface="Century Gothic" panose="020B0502020202020204" pitchFamily="34" charset="0"/>
              <a:ea typeface="Calibri"/>
              <a:cs typeface="Times New Roman"/>
            </a:endParaRPr>
          </a:p>
        </p:txBody>
      </p:sp>
      <p:pic>
        <p:nvPicPr>
          <p:cNvPr id="12" name="Afbeelding 11" descr="Afbeelding met buitenshuis, wiel, fiets, Fietswiel&#10;&#10;Door AI gegenereerde inhoud is mogelijk onjuist.">
            <a:extLst>
              <a:ext uri="{FF2B5EF4-FFF2-40B4-BE49-F238E27FC236}">
                <a16:creationId xmlns:a16="http://schemas.microsoft.com/office/drawing/2014/main" id="{B785986C-EE36-D32A-4DF3-29D79C6B2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67" y="3701624"/>
            <a:ext cx="1602271" cy="1602271"/>
          </a:xfrm>
          <a:prstGeom prst="rect">
            <a:avLst/>
          </a:prstGeom>
        </p:spPr>
      </p:pic>
      <p:pic>
        <p:nvPicPr>
          <p:cNvPr id="14" name="Afbeelding 13" descr="Afbeelding met bal, voetbal, bal voor voetbal, sportuitrusting&#10;&#10;Door AI gegenereerde inhoud is mogelijk onjuist.">
            <a:extLst>
              <a:ext uri="{FF2B5EF4-FFF2-40B4-BE49-F238E27FC236}">
                <a16:creationId xmlns:a16="http://schemas.microsoft.com/office/drawing/2014/main" id="{EEE1C6F7-FF99-DC4F-167A-F0180AFD25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4530" y="3701624"/>
            <a:ext cx="1524000" cy="1524000"/>
          </a:xfrm>
          <a:prstGeom prst="rect">
            <a:avLst/>
          </a:prstGeom>
        </p:spPr>
      </p:pic>
      <p:sp>
        <p:nvSpPr>
          <p:cNvPr id="15" name="Rechthoek 14">
            <a:extLst>
              <a:ext uri="{FF2B5EF4-FFF2-40B4-BE49-F238E27FC236}">
                <a16:creationId xmlns:a16="http://schemas.microsoft.com/office/drawing/2014/main" id="{CBD44AC2-7F75-211B-AD2C-C208C5010DF3}"/>
              </a:ext>
            </a:extLst>
          </p:cNvPr>
          <p:cNvSpPr/>
          <p:nvPr/>
        </p:nvSpPr>
        <p:spPr>
          <a:xfrm>
            <a:off x="4499992" y="2703480"/>
            <a:ext cx="180020" cy="7255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1964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10 – 4 maart 2025</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2539095" y="1014652"/>
            <a:ext cx="965959" cy="123966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2539095" y="3958139"/>
            <a:ext cx="654124" cy="45355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840967" y="3358208"/>
            <a:ext cx="1359178" cy="115823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5" name="Afbeelding 24" descr="Afbeelding met Snijwerk, Artefact, Gravering, muur&#10;&#10;Automatisch gegenereerde beschrijving">
            <a:extLst>
              <a:ext uri="{FF2B5EF4-FFF2-40B4-BE49-F238E27FC236}">
                <a16:creationId xmlns:a16="http://schemas.microsoft.com/office/drawing/2014/main" id="{F660A3C5-B939-0455-C7E2-1803989D0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947" y="2978819"/>
            <a:ext cx="1833653" cy="1224880"/>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506044" y="4292808"/>
            <a:ext cx="4256369" cy="7563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482581" y="4276126"/>
            <a:ext cx="436901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latin typeface="Century Gothic" panose="020B0502020202020204" pitchFamily="34" charset="0"/>
                <a:ea typeface="Calibri"/>
                <a:cs typeface="Times New Roman"/>
              </a:rPr>
              <a:t>de graftombe</a:t>
            </a:r>
            <a:endParaRPr lang="nl-NL" sz="4400" b="1">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645195" y="418707"/>
            <a:ext cx="336597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245964" y="416068"/>
            <a:ext cx="412049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onderzoeken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777764" y="425030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732522" y="429280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vondst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79018" y="2161163"/>
            <a:ext cx="545919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51520" y="2132856"/>
            <a:ext cx="545919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archeoloog</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75269" y="3021663"/>
            <a:ext cx="5635900"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76261" y="3035946"/>
            <a:ext cx="5635900" cy="4261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in de grond zoekt naar spullen van vroeger</a:t>
            </a:r>
            <a:endParaRPr lang="nl-NL" sz="1100" dirty="0">
              <a:effectLst/>
              <a:latin typeface="Century Gothic" panose="020B0502020202020204" pitchFamily="34" charset="0"/>
              <a:ea typeface="Calibri"/>
              <a:cs typeface="Times New Roman"/>
            </a:endParaRPr>
          </a:p>
        </p:txBody>
      </p:sp>
      <p:pic>
        <p:nvPicPr>
          <p:cNvPr id="17" name="Picture 2" descr="C:\Users\routledm\AppData\Local\Microsoft\Windows\Temporary Internet Files\Content.IE5\1U0UYB29\shutterstock_684192565.jpg">
            <a:extLst>
              <a:ext uri="{FF2B5EF4-FFF2-40B4-BE49-F238E27FC236}">
                <a16:creationId xmlns:a16="http://schemas.microsoft.com/office/drawing/2014/main" id="{F9422DBD-25FD-C91B-8842-2FDDD0FED9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7411" y="1287572"/>
            <a:ext cx="1796439" cy="12000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vrielinf\AppData\Local\Microsoft\Windows\Temporary Internet Files\Content.IE5\N0DE5L25\shutterstock_1402353050.jpg">
            <a:extLst>
              <a:ext uri="{FF2B5EF4-FFF2-40B4-BE49-F238E27FC236}">
                <a16:creationId xmlns:a16="http://schemas.microsoft.com/office/drawing/2014/main" id="{53BEC581-D098-E872-CCCA-F88367947E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1493" y="376425"/>
            <a:ext cx="2211130" cy="1477035"/>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14">
            <a:extLst>
              <a:ext uri="{FF2B5EF4-FFF2-40B4-BE49-F238E27FC236}">
                <a16:creationId xmlns:a16="http://schemas.microsoft.com/office/drawing/2014/main" id="{C6DD8B75-4CAE-8F52-465A-071CE0DE7807}"/>
              </a:ext>
            </a:extLst>
          </p:cNvPr>
          <p:cNvSpPr txBox="1"/>
          <p:nvPr/>
        </p:nvSpPr>
        <p:spPr>
          <a:xfrm>
            <a:off x="3851920" y="5031327"/>
            <a:ext cx="5089806" cy="95683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4" name="Tekstvak 2">
            <a:extLst>
              <a:ext uri="{FF2B5EF4-FFF2-40B4-BE49-F238E27FC236}">
                <a16:creationId xmlns:a16="http://schemas.microsoft.com/office/drawing/2014/main" id="{CFD8C772-76F9-A1E8-CC2E-D5673D849399}"/>
              </a:ext>
            </a:extLst>
          </p:cNvPr>
          <p:cNvSpPr txBox="1">
            <a:spLocks noChangeArrowheads="1"/>
          </p:cNvSpPr>
          <p:nvPr/>
        </p:nvSpPr>
        <p:spPr bwMode="auto">
          <a:xfrm>
            <a:off x="3802544" y="5083642"/>
            <a:ext cx="5436024" cy="4261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het bouwwerk waarin een belangrijk persoon begraven ligt</a:t>
            </a:r>
            <a:endParaRPr lang="nl-NL" sz="1050" dirty="0">
              <a:effectLst/>
              <a:latin typeface="Century Gothic" panose="020B0502020202020204" pitchFamily="34" charset="0"/>
              <a:ea typeface="Calibri"/>
              <a:cs typeface="Times New Roman"/>
            </a:endParaRPr>
          </a:p>
        </p:txBody>
      </p:sp>
      <p:pic>
        <p:nvPicPr>
          <p:cNvPr id="30" name="Afbeelding 29" descr="Afbeelding met grond, persoon, buitenshuis, nagel&#10;&#10;Door AI gegenereerde inhoud is mogelijk onjuist.">
            <a:extLst>
              <a:ext uri="{FF2B5EF4-FFF2-40B4-BE49-F238E27FC236}">
                <a16:creationId xmlns:a16="http://schemas.microsoft.com/office/drawing/2014/main" id="{69D91DEB-6419-4D6E-0144-6C5395E7C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303" y="5545535"/>
            <a:ext cx="1173792" cy="1173792"/>
          </a:xfrm>
          <a:prstGeom prst="rect">
            <a:avLst/>
          </a:prstGeom>
        </p:spPr>
      </p:pic>
      <p:sp>
        <p:nvSpPr>
          <p:cNvPr id="33" name="Text Box 14">
            <a:extLst>
              <a:ext uri="{FF2B5EF4-FFF2-40B4-BE49-F238E27FC236}">
                <a16:creationId xmlns:a16="http://schemas.microsoft.com/office/drawing/2014/main" id="{669F021D-B7AD-5C69-1AD2-16865BC28909}"/>
              </a:ext>
            </a:extLst>
          </p:cNvPr>
          <p:cNvSpPr txBox="1"/>
          <p:nvPr/>
        </p:nvSpPr>
        <p:spPr>
          <a:xfrm>
            <a:off x="694004" y="4913593"/>
            <a:ext cx="2752904" cy="54720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6" name="Tekstvak 2">
            <a:extLst>
              <a:ext uri="{FF2B5EF4-FFF2-40B4-BE49-F238E27FC236}">
                <a16:creationId xmlns:a16="http://schemas.microsoft.com/office/drawing/2014/main" id="{74F63D37-B81F-6258-D22F-D199941CA262}"/>
              </a:ext>
            </a:extLst>
          </p:cNvPr>
          <p:cNvSpPr txBox="1">
            <a:spLocks noChangeArrowheads="1"/>
          </p:cNvSpPr>
          <p:nvPr/>
        </p:nvSpPr>
        <p:spPr bwMode="auto">
          <a:xfrm>
            <a:off x="644628" y="4965907"/>
            <a:ext cx="2860426" cy="42610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dat wat je vindt</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10683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191266" y="716395"/>
            <a:ext cx="27874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181840" y="760667"/>
            <a:ext cx="278740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koning</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756177" y="3910387"/>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722532" y="3899351"/>
            <a:ext cx="272531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minister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047342" y="3910387"/>
            <a:ext cx="477313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170844" y="3949458"/>
            <a:ext cx="450035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tweede kamer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endCxn id="19" idx="2"/>
          </p:cNvCxnSpPr>
          <p:nvPr/>
        </p:nvCxnSpPr>
        <p:spPr>
          <a:xfrm flipH="1" flipV="1">
            <a:off x="4584969" y="1400471"/>
            <a:ext cx="215672" cy="7779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a:stCxn id="13" idx="0"/>
          </p:cNvCxnSpPr>
          <p:nvPr/>
        </p:nvCxnSpPr>
        <p:spPr>
          <a:xfrm flipV="1">
            <a:off x="2085189" y="2852936"/>
            <a:ext cx="2918859" cy="104641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598321" y="2160933"/>
            <a:ext cx="299015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481672" y="2116286"/>
            <a:ext cx="325913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regeren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598322" y="3040633"/>
            <a:ext cx="5222151"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707904" y="3054677"/>
            <a:ext cx="4924060"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besturen, een land leiden</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6014215" y="3594644"/>
            <a:ext cx="195183" cy="3157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8" name="Afbeelding 27" descr="Afbeelding met overdekt, hal, auditorium, Congreszaal&#10;&#10;Automatisch gegenereerde beschrijving">
            <a:extLst>
              <a:ext uri="{FF2B5EF4-FFF2-40B4-BE49-F238E27FC236}">
                <a16:creationId xmlns:a16="http://schemas.microsoft.com/office/drawing/2014/main" id="{FAE6F391-FDB0-8783-E566-7CF51A491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7993" y="4619271"/>
            <a:ext cx="2168904" cy="1448828"/>
          </a:xfrm>
          <a:prstGeom prst="rect">
            <a:avLst/>
          </a:prstGeom>
        </p:spPr>
      </p:pic>
      <p:pic>
        <p:nvPicPr>
          <p:cNvPr id="32" name="Afbeelding 31">
            <a:extLst>
              <a:ext uri="{FF2B5EF4-FFF2-40B4-BE49-F238E27FC236}">
                <a16:creationId xmlns:a16="http://schemas.microsoft.com/office/drawing/2014/main" id="{97819071-F6C8-7F03-A712-7A7D853CAF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6508" y="4734575"/>
            <a:ext cx="1549125" cy="1514921"/>
          </a:xfrm>
          <a:prstGeom prst="rect">
            <a:avLst/>
          </a:prstGeom>
        </p:spPr>
      </p:pic>
      <p:pic>
        <p:nvPicPr>
          <p:cNvPr id="16" name="Afbeelding 15" descr="Afbeelding met kunst, overdekt, standbeeld&#10;&#10;Door AI gegenereerde inhoud is mogelijk onjuist.">
            <a:extLst>
              <a:ext uri="{FF2B5EF4-FFF2-40B4-BE49-F238E27FC236}">
                <a16:creationId xmlns:a16="http://schemas.microsoft.com/office/drawing/2014/main" id="{6A53C850-8423-71F2-6A77-11F9522B3D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819" y="493851"/>
            <a:ext cx="2428006" cy="2428006"/>
          </a:xfrm>
          <a:prstGeom prst="rect">
            <a:avLst/>
          </a:prstGeom>
        </p:spPr>
      </p:pic>
    </p:spTree>
    <p:extLst>
      <p:ext uri="{BB962C8B-B14F-4D97-AF65-F5344CB8AC3E}">
        <p14:creationId xmlns:p14="http://schemas.microsoft.com/office/powerpoint/2010/main" val="159862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der</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van de</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a:solidFill>
                  <a:srgbClr val="387038"/>
                </a:solidFill>
                <a:latin typeface="Century Gothic" panose="020B0502020202020204" pitchFamily="34" charset="0"/>
                <a:cs typeface="Times New Roman"/>
              </a:rPr>
              <a:t>Misschien wel een graftombe </a:t>
            </a:r>
            <a:r>
              <a:rPr lang="nl-NL" sz="2800" i="1" u="sng">
                <a:solidFill>
                  <a:srgbClr val="387038"/>
                </a:solidFill>
                <a:latin typeface="Century Gothic" panose="020B0502020202020204" pitchFamily="34" charset="0"/>
                <a:cs typeface="Times New Roman"/>
              </a:rPr>
              <a:t>der</a:t>
            </a:r>
            <a:r>
              <a:rPr lang="nl-NL" sz="2800" i="1">
                <a:solidFill>
                  <a:srgbClr val="387038"/>
                </a:solidFill>
                <a:latin typeface="Century Gothic" panose="020B0502020202020204" pitchFamily="34" charset="0"/>
                <a:cs typeface="Times New Roman"/>
              </a:rPr>
              <a:t> koning.</a:t>
            </a:r>
            <a:r>
              <a:rPr lang="nl-NL" sz="2800" i="1" dirty="0">
                <a:solidFill>
                  <a:srgbClr val="387038"/>
                </a:solidFill>
                <a:latin typeface="Century Gothic" panose="020B0502020202020204" pitchFamily="34" charset="0"/>
                <a:cs typeface="Times New Roman"/>
              </a:rPr>
              <a:t> </a:t>
            </a:r>
            <a:endParaRPr lang="nl-NL" sz="2800" i="1" dirty="0">
              <a:solidFill>
                <a:srgbClr val="00B050"/>
              </a:solidFill>
              <a:latin typeface="Century Gothic" panose="020B0502020202020204" pitchFamily="34" charset="0"/>
            </a:endParaRPr>
          </a:p>
        </p:txBody>
      </p:sp>
      <p:pic>
        <p:nvPicPr>
          <p:cNvPr id="2" name="Afbeelding 1" descr="Afbeelding met mist, hemel, buitenshuis, mantel&#10;&#10;Automatisch gegenereerde beschrijving">
            <a:extLst>
              <a:ext uri="{FF2B5EF4-FFF2-40B4-BE49-F238E27FC236}">
                <a16:creationId xmlns:a16="http://schemas.microsoft.com/office/drawing/2014/main" id="{1009830B-8F9F-52CB-0E08-8CE95A4F34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11960" y="332656"/>
            <a:ext cx="4464496" cy="5107383"/>
          </a:xfrm>
          <a:prstGeom prst="rect">
            <a:avLst/>
          </a:prstGeom>
        </p:spPr>
      </p:pic>
    </p:spTree>
    <p:extLst>
      <p:ext uri="{BB962C8B-B14F-4D97-AF65-F5344CB8AC3E}">
        <p14:creationId xmlns:p14="http://schemas.microsoft.com/office/powerpoint/2010/main" val="101214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vallei</a:t>
            </a:r>
          </a:p>
        </p:txBody>
      </p:sp>
      <p:pic>
        <p:nvPicPr>
          <p:cNvPr id="3" name="Afbeelding 2" descr="Afbeelding met hemel, boom, landschap, verven&#10;&#10;Automatisch gegenereerde beschrijving">
            <a:extLst>
              <a:ext uri="{FF2B5EF4-FFF2-40B4-BE49-F238E27FC236}">
                <a16:creationId xmlns:a16="http://schemas.microsoft.com/office/drawing/2014/main" id="{EB37D97C-8DD3-0648-F3DE-8F033598E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80" y="1412776"/>
            <a:ext cx="7560840" cy="5040560"/>
          </a:xfrm>
          <a:prstGeom prst="rect">
            <a:avLst/>
          </a:prstGeom>
        </p:spPr>
      </p:pic>
      <p:sp>
        <p:nvSpPr>
          <p:cNvPr id="4" name="Pijl: omlaag 3">
            <a:extLst>
              <a:ext uri="{FF2B5EF4-FFF2-40B4-BE49-F238E27FC236}">
                <a16:creationId xmlns:a16="http://schemas.microsoft.com/office/drawing/2014/main" id="{A336619B-245D-0647-96D3-A752F6DD57FE}"/>
              </a:ext>
            </a:extLst>
          </p:cNvPr>
          <p:cNvSpPr/>
          <p:nvPr/>
        </p:nvSpPr>
        <p:spPr>
          <a:xfrm>
            <a:off x="3707904" y="2060848"/>
            <a:ext cx="1008112" cy="158417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45200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archeoloog</a:t>
            </a:r>
          </a:p>
        </p:txBody>
      </p:sp>
      <p:pic>
        <p:nvPicPr>
          <p:cNvPr id="2" name="Afbeelding 1" descr="Afbeelding met persoon, gras, buiten, grond&#10;&#10;Automatisch gegenereerde beschrijving">
            <a:extLst>
              <a:ext uri="{FF2B5EF4-FFF2-40B4-BE49-F238E27FC236}">
                <a16:creationId xmlns:a16="http://schemas.microsoft.com/office/drawing/2014/main" id="{B150BA64-79E7-4B6C-5E4E-F216A53EB2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536" y="1550540"/>
            <a:ext cx="7612927" cy="5077822"/>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graftombe</a:t>
            </a:r>
          </a:p>
        </p:txBody>
      </p:sp>
      <p:pic>
        <p:nvPicPr>
          <p:cNvPr id="3" name="Afbeelding 2" descr="Afbeelding met Snijwerk, Artefact, Gravering, muur&#10;&#10;Automatisch gegenereerde beschrijving">
            <a:extLst>
              <a:ext uri="{FF2B5EF4-FFF2-40B4-BE49-F238E27FC236}">
                <a16:creationId xmlns:a16="http://schemas.microsoft.com/office/drawing/2014/main" id="{E11E080B-6BB3-92C2-BDDA-73DCE8244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700808"/>
            <a:ext cx="6696744" cy="4473425"/>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der</a:t>
            </a:r>
          </a:p>
        </p:txBody>
      </p:sp>
      <p:pic>
        <p:nvPicPr>
          <p:cNvPr id="3" name="Afbeelding 2" descr="Afbeelding met mist, hemel, buitenshuis, mantel&#10;&#10;Automatisch gegenereerde beschrijving">
            <a:extLst>
              <a:ext uri="{FF2B5EF4-FFF2-40B4-BE49-F238E27FC236}">
                <a16:creationId xmlns:a16="http://schemas.microsoft.com/office/drawing/2014/main" id="{EEDFACCE-BB1A-97FA-99F9-F11555A887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07704" y="1484784"/>
            <a:ext cx="4464496" cy="510738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197398"/>
            <a:ext cx="9180512" cy="1200329"/>
          </a:xfrm>
          <a:prstGeom prst="rect">
            <a:avLst/>
          </a:prstGeom>
          <a:noFill/>
        </p:spPr>
        <p:txBody>
          <a:bodyPr wrap="square" rtlCol="0">
            <a:spAutoFit/>
          </a:bodyPr>
          <a:lstStyle/>
          <a:p>
            <a:r>
              <a:rPr lang="nl-NL" sz="7200" b="1" u="sng" dirty="0">
                <a:latin typeface="Century Gothic" panose="020B0502020202020204" pitchFamily="34" charset="0"/>
              </a:rPr>
              <a:t>regeren</a:t>
            </a:r>
          </a:p>
        </p:txBody>
      </p:sp>
      <p:pic>
        <p:nvPicPr>
          <p:cNvPr id="5" name="Afbeelding 4" descr="Afbeelding met kunst, overdekt, standbeeld&#10;&#10;Door AI gegenereerde inhoud is mogelijk onjuist.">
            <a:extLst>
              <a:ext uri="{FF2B5EF4-FFF2-40B4-BE49-F238E27FC236}">
                <a16:creationId xmlns:a16="http://schemas.microsoft.com/office/drawing/2014/main" id="{6E9F480E-9CAC-3CF3-EB4B-AC59B08571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422" y="1340768"/>
            <a:ext cx="5178676" cy="5178676"/>
          </a:xfrm>
          <a:prstGeom prst="rect">
            <a:avLst/>
          </a:prstGeom>
        </p:spPr>
      </p:pic>
    </p:spTree>
    <p:extLst>
      <p:ext uri="{BB962C8B-B14F-4D97-AF65-F5344CB8AC3E}">
        <p14:creationId xmlns:p14="http://schemas.microsoft.com/office/powerpoint/2010/main" val="261099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echtgenote</a:t>
            </a:r>
          </a:p>
        </p:txBody>
      </p:sp>
      <p:pic>
        <p:nvPicPr>
          <p:cNvPr id="3" name="Afbeelding 2" descr="Afbeelding met kleding, persoon, grond, buitenshuis&#10;&#10;Door AI gegenereerde inhoud is mogelijk onjuist.">
            <a:extLst>
              <a:ext uri="{FF2B5EF4-FFF2-40B4-BE49-F238E27FC236}">
                <a16:creationId xmlns:a16="http://schemas.microsoft.com/office/drawing/2014/main" id="{F0DD5378-8759-CB9E-E915-94F79845B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260387"/>
            <a:ext cx="5388800" cy="5388800"/>
          </a:xfrm>
          <a:prstGeom prst="rect">
            <a:avLst/>
          </a:prstGeom>
        </p:spPr>
      </p:pic>
      <p:pic>
        <p:nvPicPr>
          <p:cNvPr id="5" name="Afbeelding 4" descr="Afbeelding met kleding, persoon, person, bruiloft&#10;&#10;Door AI gegenereerde inhoud is mogelijk onjuist.">
            <a:extLst>
              <a:ext uri="{FF2B5EF4-FFF2-40B4-BE49-F238E27FC236}">
                <a16:creationId xmlns:a16="http://schemas.microsoft.com/office/drawing/2014/main" id="{982615BF-B743-6F10-7721-DBA46AEAD8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08304" y="48552"/>
            <a:ext cx="1646631" cy="2789101"/>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behoren tot</a:t>
            </a:r>
          </a:p>
        </p:txBody>
      </p:sp>
      <p:sp>
        <p:nvSpPr>
          <p:cNvPr id="13" name="Tekstvak 12">
            <a:extLst>
              <a:ext uri="{FF2B5EF4-FFF2-40B4-BE49-F238E27FC236}">
                <a16:creationId xmlns:a16="http://schemas.microsoft.com/office/drawing/2014/main" id="{4504E23D-5E7A-4044-B232-059F00F9AAED}"/>
              </a:ext>
            </a:extLst>
          </p:cNvPr>
          <p:cNvSpPr txBox="1"/>
          <p:nvPr/>
        </p:nvSpPr>
        <p:spPr>
          <a:xfrm rot="648044">
            <a:off x="6858407" y="1590115"/>
            <a:ext cx="2700940" cy="215444"/>
          </a:xfrm>
          <a:prstGeom prst="rect">
            <a:avLst/>
          </a:prstGeom>
          <a:noFill/>
        </p:spPr>
        <p:txBody>
          <a:bodyPr wrap="square">
            <a:spAutoFit/>
          </a:bodyPr>
          <a:lstStyle/>
          <a:p>
            <a:r>
              <a:rPr lang="nl-NL" sz="800" dirty="0">
                <a:solidFill>
                  <a:schemeClr val="bg1">
                    <a:lumMod val="85000"/>
                  </a:schemeClr>
                </a:solidFill>
              </a:rPr>
              <a:t>https://www.npostart.nl/cupcakecup/AT_2043342</a:t>
            </a:r>
          </a:p>
        </p:txBody>
      </p:sp>
      <p:pic>
        <p:nvPicPr>
          <p:cNvPr id="2" name="Afbeelding 1" descr="Afbeelding met kleding, persoon, grond, buitenshuis&#10;&#10;Door AI gegenereerde inhoud is mogelijk onjuist.">
            <a:extLst>
              <a:ext uri="{FF2B5EF4-FFF2-40B4-BE49-F238E27FC236}">
                <a16:creationId xmlns:a16="http://schemas.microsoft.com/office/drawing/2014/main" id="{50898CB9-A163-1159-A3DD-56F83DF55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294631"/>
            <a:ext cx="5388800" cy="5388800"/>
          </a:xfrm>
          <a:prstGeom prst="rect">
            <a:avLst/>
          </a:prstGeom>
        </p:spPr>
      </p:pic>
      <p:pic>
        <p:nvPicPr>
          <p:cNvPr id="15" name="Afbeelding 14" descr="Afbeelding met clipart, ontwerp&#10;&#10;Door AI gegenereerde inhoud is mogelijk onjuist.">
            <a:extLst>
              <a:ext uri="{FF2B5EF4-FFF2-40B4-BE49-F238E27FC236}">
                <a16:creationId xmlns:a16="http://schemas.microsoft.com/office/drawing/2014/main" id="{5C5B8D48-A144-572D-1AB9-4E247E0199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9592" y="2729466"/>
            <a:ext cx="2232248" cy="2325637"/>
          </a:xfrm>
          <a:prstGeom prst="rect">
            <a:avLst/>
          </a:prstGeom>
        </p:spPr>
      </p:pic>
      <p:cxnSp>
        <p:nvCxnSpPr>
          <p:cNvPr id="11" name="Rechte verbindingslijn met pijl 10">
            <a:extLst>
              <a:ext uri="{FF2B5EF4-FFF2-40B4-BE49-F238E27FC236}">
                <a16:creationId xmlns:a16="http://schemas.microsoft.com/office/drawing/2014/main" id="{7AB668B4-C063-BF86-4968-01BC8ECA03E6}"/>
              </a:ext>
            </a:extLst>
          </p:cNvPr>
          <p:cNvCxnSpPr>
            <a:cxnSpLocks/>
          </p:cNvCxnSpPr>
          <p:nvPr/>
        </p:nvCxnSpPr>
        <p:spPr>
          <a:xfrm flipH="1" flipV="1">
            <a:off x="2699792" y="4022494"/>
            <a:ext cx="2850493" cy="130056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44882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9ED61E14-EE7B-4B2D-93AC-02496DE766ED}">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3.xml><?xml version="1.0" encoding="utf-8"?>
<ds:datastoreItem xmlns:ds="http://schemas.openxmlformats.org/officeDocument/2006/customXml" ds:itemID="{930A2A93-A18C-4C3E-843E-81BAA4D44C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2441</TotalTime>
  <Words>1010</Words>
  <Application>Microsoft Office PowerPoint</Application>
  <PresentationFormat>Diavoorstelling (4:3)</PresentationFormat>
  <Paragraphs>225</Paragraphs>
  <Slides>22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Aptos</vt: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476</cp:revision>
  <dcterms:created xsi:type="dcterms:W3CDTF">2021-06-08T06:13:59Z</dcterms:created>
  <dcterms:modified xsi:type="dcterms:W3CDTF">2025-03-04T10:09:58Z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