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81" r:id="rId7"/>
    <p:sldId id="1479" r:id="rId8"/>
    <p:sldId id="1476" r:id="rId9"/>
    <p:sldId id="1477" r:id="rId10"/>
    <p:sldId id="1482" r:id="rId11"/>
    <p:sldId id="1460" r:id="rId12"/>
    <p:sldId id="1478" r:id="rId13"/>
    <p:sldId id="1483" r:id="rId14"/>
    <p:sldId id="1480" r:id="rId15"/>
    <p:sldId id="1475" r:id="rId16"/>
    <p:sldId id="934" r:id="rId17"/>
    <p:sldId id="1530" r:id="rId18"/>
    <p:sldId id="1531" r:id="rId19"/>
    <p:sldId id="1533" r:id="rId20"/>
    <p:sldId id="1534" r:id="rId21"/>
    <p:sldId id="1532" r:id="rId22"/>
    <p:sldId id="1169" r:id="rId23"/>
    <p:sldId id="1535" r:id="rId24"/>
    <p:sldId id="1536" r:id="rId25"/>
    <p:sldId id="1537" r:id="rId26"/>
    <p:sldId id="265"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81"/>
            <p14:sldId id="1479"/>
            <p14:sldId id="1476"/>
            <p14:sldId id="1477"/>
            <p14:sldId id="1482"/>
            <p14:sldId id="1460"/>
            <p14:sldId id="1478"/>
            <p14:sldId id="1483"/>
            <p14:sldId id="1480"/>
            <p14:sldId id="1475"/>
            <p14:sldId id="934"/>
            <p14:sldId id="1530"/>
            <p14:sldId id="1531"/>
            <p14:sldId id="1533"/>
            <p14:sldId id="1534"/>
            <p14:sldId id="1532"/>
            <p14:sldId id="1169"/>
            <p14:sldId id="1535"/>
            <p14:sldId id="1536"/>
            <p14:sldId id="1537"/>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2C8303-E4A3-4BED-8070-52CF31385668}" v="189" dt="2025-02-18T09:36:01.492"/>
    <p1510:client id="{4E60A186-9AB8-49B4-9EC6-FD4372886605}" v="4" dt="2025-02-18T09:17:43.206"/>
    <p1510:client id="{8A8F1D8A-105B-41D5-A5FB-1F05A16D6714}" v="29" dt="2025-02-18T09:56:05.35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ielink, Francis" userId="3d258d00-cfd8-41c5-9f04-1a5a39faef2f" providerId="ADAL" clId="{4E60A186-9AB8-49B4-9EC6-FD4372886605}"/>
    <pc:docChg chg="custSel modSld">
      <pc:chgData name="Vrielink, Francis" userId="3d258d00-cfd8-41c5-9f04-1a5a39faef2f" providerId="ADAL" clId="{4E60A186-9AB8-49B4-9EC6-FD4372886605}" dt="2025-02-18T09:17:43.206" v="217" actId="113"/>
      <pc:docMkLst>
        <pc:docMk/>
      </pc:docMkLst>
      <pc:sldChg chg="modSp mod">
        <pc:chgData name="Vrielink, Francis" userId="3d258d00-cfd8-41c5-9f04-1a5a39faef2f" providerId="ADAL" clId="{4E60A186-9AB8-49B4-9EC6-FD4372886605}" dt="2025-02-17T16:30:24.793" v="132" actId="20577"/>
        <pc:sldMkLst>
          <pc:docMk/>
          <pc:sldMk cId="323006580" sldId="548"/>
        </pc:sldMkLst>
        <pc:spChg chg="mod">
          <ac:chgData name="Vrielink, Francis" userId="3d258d00-cfd8-41c5-9f04-1a5a39faef2f" providerId="ADAL" clId="{4E60A186-9AB8-49B4-9EC6-FD4372886605}" dt="2025-02-17T16:30:24.793" v="132" actId="20577"/>
          <ac:spMkLst>
            <pc:docMk/>
            <pc:sldMk cId="323006580" sldId="548"/>
            <ac:spMk id="3" creationId="{00000000-0000-0000-0000-000000000000}"/>
          </ac:spMkLst>
        </pc:spChg>
      </pc:sldChg>
      <pc:sldChg chg="modSp mod modNotesTx">
        <pc:chgData name="Vrielink, Francis" userId="3d258d00-cfd8-41c5-9f04-1a5a39faef2f" providerId="ADAL" clId="{4E60A186-9AB8-49B4-9EC6-FD4372886605}" dt="2025-02-18T09:17:43.206" v="217" actId="113"/>
        <pc:sldMkLst>
          <pc:docMk/>
          <pc:sldMk cId="2189114603" sldId="1437"/>
        </pc:sldMkLst>
        <pc:spChg chg="mod">
          <ac:chgData name="Vrielink, Francis" userId="3d258d00-cfd8-41c5-9f04-1a5a39faef2f" providerId="ADAL" clId="{4E60A186-9AB8-49B4-9EC6-FD4372886605}" dt="2025-02-18T09:17:43.206" v="217" actId="113"/>
          <ac:spMkLst>
            <pc:docMk/>
            <pc:sldMk cId="2189114603" sldId="1437"/>
            <ac:spMk id="3" creationId="{00000000-0000-0000-0000-000000000000}"/>
          </ac:spMkLst>
        </pc:spChg>
      </pc:sldChg>
      <pc:sldChg chg="modSp mod">
        <pc:chgData name="Vrielink, Francis" userId="3d258d00-cfd8-41c5-9f04-1a5a39faef2f" providerId="ADAL" clId="{4E60A186-9AB8-49B4-9EC6-FD4372886605}" dt="2025-02-17T16:29:03.511" v="16" actId="20577"/>
        <pc:sldMkLst>
          <pc:docMk/>
          <pc:sldMk cId="3852907103" sldId="1460"/>
        </pc:sldMkLst>
        <pc:spChg chg="mod">
          <ac:chgData name="Vrielink, Francis" userId="3d258d00-cfd8-41c5-9f04-1a5a39faef2f" providerId="ADAL" clId="{4E60A186-9AB8-49B4-9EC6-FD4372886605}" dt="2025-02-17T16:29:03.511" v="16" actId="20577"/>
          <ac:spMkLst>
            <pc:docMk/>
            <pc:sldMk cId="3852907103" sldId="1460"/>
            <ac:spMk id="6" creationId="{00000000-0000-0000-0000-000000000000}"/>
          </ac:spMkLst>
        </pc:spChg>
      </pc:sldChg>
      <pc:sldChg chg="modSp mod">
        <pc:chgData name="Vrielink, Francis" userId="3d258d00-cfd8-41c5-9f04-1a5a39faef2f" providerId="ADAL" clId="{4E60A186-9AB8-49B4-9EC6-FD4372886605}" dt="2025-02-17T16:29:08.226" v="21" actId="20577"/>
        <pc:sldMkLst>
          <pc:docMk/>
          <pc:sldMk cId="4207872812" sldId="1475"/>
        </pc:sldMkLst>
        <pc:spChg chg="mod">
          <ac:chgData name="Vrielink, Francis" userId="3d258d00-cfd8-41c5-9f04-1a5a39faef2f" providerId="ADAL" clId="{4E60A186-9AB8-49B4-9EC6-FD4372886605}" dt="2025-02-17T16:29:08.226" v="21" actId="20577"/>
          <ac:spMkLst>
            <pc:docMk/>
            <pc:sldMk cId="4207872812" sldId="1475"/>
            <ac:spMk id="6" creationId="{00000000-0000-0000-0000-000000000000}"/>
          </ac:spMkLst>
        </pc:spChg>
      </pc:sldChg>
      <pc:sldChg chg="modSp mod">
        <pc:chgData name="Vrielink, Francis" userId="3d258d00-cfd8-41c5-9f04-1a5a39faef2f" providerId="ADAL" clId="{4E60A186-9AB8-49B4-9EC6-FD4372886605}" dt="2025-02-18T09:17:16.749" v="215" actId="20577"/>
        <pc:sldMkLst>
          <pc:docMk/>
          <pc:sldMk cId="2452007587" sldId="1476"/>
        </pc:sldMkLst>
        <pc:spChg chg="mod">
          <ac:chgData name="Vrielink, Francis" userId="3d258d00-cfd8-41c5-9f04-1a5a39faef2f" providerId="ADAL" clId="{4E60A186-9AB8-49B4-9EC6-FD4372886605}" dt="2025-02-18T09:17:16.749" v="215" actId="20577"/>
          <ac:spMkLst>
            <pc:docMk/>
            <pc:sldMk cId="2452007587" sldId="1476"/>
            <ac:spMk id="6" creationId="{00000000-0000-0000-0000-000000000000}"/>
          </ac:spMkLst>
        </pc:spChg>
      </pc:sldChg>
      <pc:sldChg chg="modSp mod">
        <pc:chgData name="Vrielink, Francis" userId="3d258d00-cfd8-41c5-9f04-1a5a39faef2f" providerId="ADAL" clId="{4E60A186-9AB8-49B4-9EC6-FD4372886605}" dt="2025-02-17T16:29:28.727" v="47" actId="20577"/>
        <pc:sldMkLst>
          <pc:docMk/>
          <pc:sldMk cId="2709048002" sldId="1477"/>
        </pc:sldMkLst>
        <pc:spChg chg="mod">
          <ac:chgData name="Vrielink, Francis" userId="3d258d00-cfd8-41c5-9f04-1a5a39faef2f" providerId="ADAL" clId="{4E60A186-9AB8-49B4-9EC6-FD4372886605}" dt="2025-02-17T16:29:28.727" v="47" actId="20577"/>
          <ac:spMkLst>
            <pc:docMk/>
            <pc:sldMk cId="2709048002" sldId="1477"/>
            <ac:spMk id="6" creationId="{00000000-0000-0000-0000-000000000000}"/>
          </ac:spMkLst>
        </pc:spChg>
      </pc:sldChg>
      <pc:sldChg chg="modSp mod">
        <pc:chgData name="Vrielink, Francis" userId="3d258d00-cfd8-41c5-9f04-1a5a39faef2f" providerId="ADAL" clId="{4E60A186-9AB8-49B4-9EC6-FD4372886605}" dt="2025-02-17T16:29:35.705" v="56" actId="20577"/>
        <pc:sldMkLst>
          <pc:docMk/>
          <pc:sldMk cId="4074911733" sldId="1478"/>
        </pc:sldMkLst>
        <pc:spChg chg="mod">
          <ac:chgData name="Vrielink, Francis" userId="3d258d00-cfd8-41c5-9f04-1a5a39faef2f" providerId="ADAL" clId="{4E60A186-9AB8-49B4-9EC6-FD4372886605}" dt="2025-02-17T16:29:35.705" v="56" actId="20577"/>
          <ac:spMkLst>
            <pc:docMk/>
            <pc:sldMk cId="4074911733" sldId="1478"/>
            <ac:spMk id="6" creationId="{00000000-0000-0000-0000-000000000000}"/>
          </ac:spMkLst>
        </pc:spChg>
      </pc:sldChg>
      <pc:sldChg chg="modSp mod">
        <pc:chgData name="Vrielink, Francis" userId="3d258d00-cfd8-41c5-9f04-1a5a39faef2f" providerId="ADAL" clId="{4E60A186-9AB8-49B4-9EC6-FD4372886605}" dt="2025-02-17T16:29:42.118" v="66" actId="20577"/>
        <pc:sldMkLst>
          <pc:docMk/>
          <pc:sldMk cId="4210467006" sldId="1479"/>
        </pc:sldMkLst>
        <pc:spChg chg="mod">
          <ac:chgData name="Vrielink, Francis" userId="3d258d00-cfd8-41c5-9f04-1a5a39faef2f" providerId="ADAL" clId="{4E60A186-9AB8-49B4-9EC6-FD4372886605}" dt="2025-02-17T16:29:42.118" v="66" actId="20577"/>
          <ac:spMkLst>
            <pc:docMk/>
            <pc:sldMk cId="4210467006" sldId="1479"/>
            <ac:spMk id="6" creationId="{00000000-0000-0000-0000-000000000000}"/>
          </ac:spMkLst>
        </pc:spChg>
      </pc:sldChg>
      <pc:sldChg chg="modSp mod">
        <pc:chgData name="Vrielink, Francis" userId="3d258d00-cfd8-41c5-9f04-1a5a39faef2f" providerId="ADAL" clId="{4E60A186-9AB8-49B4-9EC6-FD4372886605}" dt="2025-02-17T16:29:47.545" v="72" actId="20577"/>
        <pc:sldMkLst>
          <pc:docMk/>
          <pc:sldMk cId="1487044012" sldId="1480"/>
        </pc:sldMkLst>
        <pc:spChg chg="mod">
          <ac:chgData name="Vrielink, Francis" userId="3d258d00-cfd8-41c5-9f04-1a5a39faef2f" providerId="ADAL" clId="{4E60A186-9AB8-49B4-9EC6-FD4372886605}" dt="2025-02-17T16:29:47.545" v="72" actId="20577"/>
          <ac:spMkLst>
            <pc:docMk/>
            <pc:sldMk cId="1487044012" sldId="1480"/>
            <ac:spMk id="6" creationId="{00000000-0000-0000-0000-000000000000}"/>
          </ac:spMkLst>
        </pc:spChg>
      </pc:sldChg>
      <pc:sldChg chg="modSp mod">
        <pc:chgData name="Vrielink, Francis" userId="3d258d00-cfd8-41c5-9f04-1a5a39faef2f" providerId="ADAL" clId="{4E60A186-9AB8-49B4-9EC6-FD4372886605}" dt="2025-02-17T16:29:58.137" v="91" actId="20577"/>
        <pc:sldMkLst>
          <pc:docMk/>
          <pc:sldMk cId="3779434736" sldId="1481"/>
        </pc:sldMkLst>
        <pc:spChg chg="mod">
          <ac:chgData name="Vrielink, Francis" userId="3d258d00-cfd8-41c5-9f04-1a5a39faef2f" providerId="ADAL" clId="{4E60A186-9AB8-49B4-9EC6-FD4372886605}" dt="2025-02-17T16:29:58.137" v="91" actId="20577"/>
          <ac:spMkLst>
            <pc:docMk/>
            <pc:sldMk cId="3779434736" sldId="1481"/>
            <ac:spMk id="6" creationId="{00000000-0000-0000-0000-000000000000}"/>
          </ac:spMkLst>
        </pc:spChg>
      </pc:sldChg>
      <pc:sldChg chg="modSp mod">
        <pc:chgData name="Vrielink, Francis" userId="3d258d00-cfd8-41c5-9f04-1a5a39faef2f" providerId="ADAL" clId="{4E60A186-9AB8-49B4-9EC6-FD4372886605}" dt="2025-02-17T16:30:06.069" v="105" actId="20577"/>
        <pc:sldMkLst>
          <pc:docMk/>
          <pc:sldMk cId="1201727269" sldId="1482"/>
        </pc:sldMkLst>
        <pc:spChg chg="mod">
          <ac:chgData name="Vrielink, Francis" userId="3d258d00-cfd8-41c5-9f04-1a5a39faef2f" providerId="ADAL" clId="{4E60A186-9AB8-49B4-9EC6-FD4372886605}" dt="2025-02-17T16:30:06.069" v="105" actId="20577"/>
          <ac:spMkLst>
            <pc:docMk/>
            <pc:sldMk cId="1201727269" sldId="1482"/>
            <ac:spMk id="6" creationId="{00000000-0000-0000-0000-000000000000}"/>
          </ac:spMkLst>
        </pc:spChg>
      </pc:sldChg>
      <pc:sldChg chg="modSp mod">
        <pc:chgData name="Vrielink, Francis" userId="3d258d00-cfd8-41c5-9f04-1a5a39faef2f" providerId="ADAL" clId="{4E60A186-9AB8-49B4-9EC6-FD4372886605}" dt="2025-02-17T16:30:15.189" v="126" actId="20577"/>
        <pc:sldMkLst>
          <pc:docMk/>
          <pc:sldMk cId="2904738428" sldId="1483"/>
        </pc:sldMkLst>
        <pc:spChg chg="mod">
          <ac:chgData name="Vrielink, Francis" userId="3d258d00-cfd8-41c5-9f04-1a5a39faef2f" providerId="ADAL" clId="{4E60A186-9AB8-49B4-9EC6-FD4372886605}" dt="2025-02-17T16:30:15.189" v="126" actId="20577"/>
          <ac:spMkLst>
            <pc:docMk/>
            <pc:sldMk cId="2904738428" sldId="1483"/>
            <ac:spMk id="6" creationId="{00000000-0000-0000-0000-000000000000}"/>
          </ac:spMkLst>
        </pc:spChg>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pChg chg="mod">
          <ac:chgData name="Routledge, Mandy" userId="bacdedf5-8e30-494b-ad8b-f27fa30c4f8d" providerId="ADAL" clId="{72EF6F42-B09C-48CF-8B9C-EE764A44CD52}" dt="2024-11-18T15:48:44.957" v="13" actId="20577"/>
          <ac:spMkLst>
            <pc:docMk/>
            <pc:sldMk cId="323006580" sldId="548"/>
            <ac:spMk id="3" creationId="{00000000-0000-0000-0000-000000000000}"/>
          </ac:spMkLst>
        </pc:spChg>
      </pc:sldChg>
    </pc:docChg>
  </pc:docChgLst>
  <pc:docChgLst>
    <pc:chgData name="Harmsel ter, Marjan" userId="5bf7b4e5-383a-4bf6-a1ba-3724f9cc09cb" providerId="ADAL" clId="{312C8303-E4A3-4BED-8070-52CF31385668}"/>
    <pc:docChg chg="undo custSel addSld delSld modSld sldOrd modSection">
      <pc:chgData name="Harmsel ter, Marjan" userId="5bf7b4e5-383a-4bf6-a1ba-3724f9cc09cb" providerId="ADAL" clId="{312C8303-E4A3-4BED-8070-52CF31385668}" dt="2025-02-18T09:38:38.360" v="2091" actId="14100"/>
      <pc:docMkLst>
        <pc:docMk/>
      </pc:docMkLst>
      <pc:sldChg chg="addSp delSp modSp add mod">
        <pc:chgData name="Harmsel ter, Marjan" userId="5bf7b4e5-383a-4bf6-a1ba-3724f9cc09cb" providerId="ADAL" clId="{312C8303-E4A3-4BED-8070-52CF31385668}" dt="2025-02-18T09:19:31.789" v="1888" actId="1076"/>
        <pc:sldMkLst>
          <pc:docMk/>
          <pc:sldMk cId="4195661481" sldId="265"/>
        </pc:sldMkLst>
        <pc:spChg chg="mod">
          <ac:chgData name="Harmsel ter, Marjan" userId="5bf7b4e5-383a-4bf6-a1ba-3724f9cc09cb" providerId="ADAL" clId="{312C8303-E4A3-4BED-8070-52CF31385668}" dt="2025-02-18T09:18:16.282" v="1871" actId="1076"/>
          <ac:spMkLst>
            <pc:docMk/>
            <pc:sldMk cId="4195661481" sldId="265"/>
            <ac:spMk id="7" creationId="{00000000-0000-0000-0000-000000000000}"/>
          </ac:spMkLst>
        </pc:spChg>
        <pc:spChg chg="mod">
          <ac:chgData name="Harmsel ter, Marjan" userId="5bf7b4e5-383a-4bf6-a1ba-3724f9cc09cb" providerId="ADAL" clId="{312C8303-E4A3-4BED-8070-52CF31385668}" dt="2025-02-18T09:18:49.038" v="1878" actId="14100"/>
          <ac:spMkLst>
            <pc:docMk/>
            <pc:sldMk cId="4195661481" sldId="265"/>
            <ac:spMk id="15" creationId="{00000000-0000-0000-0000-000000000000}"/>
          </ac:spMkLst>
        </pc:spChg>
        <pc:spChg chg="mod">
          <ac:chgData name="Harmsel ter, Marjan" userId="5bf7b4e5-383a-4bf6-a1ba-3724f9cc09cb" providerId="ADAL" clId="{312C8303-E4A3-4BED-8070-52CF31385668}" dt="2025-02-18T09:18:47.038" v="1877" actId="14100"/>
          <ac:spMkLst>
            <pc:docMk/>
            <pc:sldMk cId="4195661481" sldId="265"/>
            <ac:spMk id="16" creationId="{00000000-0000-0000-0000-000000000000}"/>
          </ac:spMkLst>
        </pc:spChg>
        <pc:picChg chg="add mod modCrop">
          <ac:chgData name="Harmsel ter, Marjan" userId="5bf7b4e5-383a-4bf6-a1ba-3724f9cc09cb" providerId="ADAL" clId="{312C8303-E4A3-4BED-8070-52CF31385668}" dt="2025-02-18T09:19:22.871" v="1885" actId="1076"/>
          <ac:picMkLst>
            <pc:docMk/>
            <pc:sldMk cId="4195661481" sldId="265"/>
            <ac:picMk id="2" creationId="{3ED5547C-39F6-447C-E540-87D505903605}"/>
          </ac:picMkLst>
        </pc:picChg>
        <pc:picChg chg="del">
          <ac:chgData name="Harmsel ter, Marjan" userId="5bf7b4e5-383a-4bf6-a1ba-3724f9cc09cb" providerId="ADAL" clId="{312C8303-E4A3-4BED-8070-52CF31385668}" dt="2025-02-18T09:13:54.560" v="1848" actId="478"/>
          <ac:picMkLst>
            <pc:docMk/>
            <pc:sldMk cId="4195661481" sldId="265"/>
            <ac:picMk id="19" creationId="{7399C751-66DF-476F-AC19-8171D7B1A88E}"/>
          </ac:picMkLst>
        </pc:picChg>
        <pc:cxnChg chg="mod ord">
          <ac:chgData name="Harmsel ter, Marjan" userId="5bf7b4e5-383a-4bf6-a1ba-3724f9cc09cb" providerId="ADAL" clId="{312C8303-E4A3-4BED-8070-52CF31385668}" dt="2025-02-18T09:19:31.789" v="1888" actId="1076"/>
          <ac:cxnSpMkLst>
            <pc:docMk/>
            <pc:sldMk cId="4195661481" sldId="265"/>
            <ac:cxnSpMk id="8" creationId="{00000000-0000-0000-0000-000000000000}"/>
          </ac:cxnSpMkLst>
        </pc:cxnChg>
        <pc:cxnChg chg="del mod ord">
          <ac:chgData name="Harmsel ter, Marjan" userId="5bf7b4e5-383a-4bf6-a1ba-3724f9cc09cb" providerId="ADAL" clId="{312C8303-E4A3-4BED-8070-52CF31385668}" dt="2025-02-18T09:18:05.479" v="1867" actId="478"/>
          <ac:cxnSpMkLst>
            <pc:docMk/>
            <pc:sldMk cId="4195661481" sldId="265"/>
            <ac:cxnSpMk id="9" creationId="{00000000-0000-0000-0000-000000000000}"/>
          </ac:cxnSpMkLst>
        </pc:cxnChg>
        <pc:cxnChg chg="mod ord">
          <ac:chgData name="Harmsel ter, Marjan" userId="5bf7b4e5-383a-4bf6-a1ba-3724f9cc09cb" providerId="ADAL" clId="{312C8303-E4A3-4BED-8070-52CF31385668}" dt="2025-02-18T09:19:25.595" v="1886" actId="1076"/>
          <ac:cxnSpMkLst>
            <pc:docMk/>
            <pc:sldMk cId="4195661481" sldId="265"/>
            <ac:cxnSpMk id="23" creationId="{55129A36-B8FB-4589-B562-595EDE5EA1AA}"/>
          </ac:cxnSpMkLst>
        </pc:cxnChg>
        <pc:cxnChg chg="mod ord">
          <ac:chgData name="Harmsel ter, Marjan" userId="5bf7b4e5-383a-4bf6-a1ba-3724f9cc09cb" providerId="ADAL" clId="{312C8303-E4A3-4BED-8070-52CF31385668}" dt="2025-02-18T09:19:28.539" v="1887" actId="1076"/>
          <ac:cxnSpMkLst>
            <pc:docMk/>
            <pc:sldMk cId="4195661481" sldId="265"/>
            <ac:cxnSpMk id="26" creationId="{40EDE2F3-7102-4911-BC26-3BBD4EE346C6}"/>
          </ac:cxnSpMkLst>
        </pc:cxnChg>
      </pc:sldChg>
      <pc:sldChg chg="addSp delSp modSp add mod">
        <pc:chgData name="Harmsel ter, Marjan" userId="5bf7b4e5-383a-4bf6-a1ba-3724f9cc09cb" providerId="ADAL" clId="{312C8303-E4A3-4BED-8070-52CF31385668}" dt="2025-02-18T09:38:38.360" v="2091" actId="14100"/>
        <pc:sldMkLst>
          <pc:docMk/>
          <pc:sldMk cId="359310233" sldId="1169"/>
        </pc:sldMkLst>
        <pc:spChg chg="mod">
          <ac:chgData name="Harmsel ter, Marjan" userId="5bf7b4e5-383a-4bf6-a1ba-3724f9cc09cb" providerId="ADAL" clId="{312C8303-E4A3-4BED-8070-52CF31385668}" dt="2025-02-18T09:38:38.360" v="2091" actId="14100"/>
          <ac:spMkLst>
            <pc:docMk/>
            <pc:sldMk cId="359310233" sldId="1169"/>
            <ac:spMk id="5" creationId="{00000000-0000-0000-0000-000000000000}"/>
          </ac:spMkLst>
        </pc:spChg>
        <pc:spChg chg="mod">
          <ac:chgData name="Harmsel ter, Marjan" userId="5bf7b4e5-383a-4bf6-a1ba-3724f9cc09cb" providerId="ADAL" clId="{312C8303-E4A3-4BED-8070-52CF31385668}" dt="2025-02-18T09:38:24.712" v="2085" actId="14100"/>
          <ac:spMkLst>
            <pc:docMk/>
            <pc:sldMk cId="359310233" sldId="1169"/>
            <ac:spMk id="6" creationId="{00000000-0000-0000-0000-000000000000}"/>
          </ac:spMkLst>
        </pc:spChg>
        <pc:spChg chg="mod">
          <ac:chgData name="Harmsel ter, Marjan" userId="5bf7b4e5-383a-4bf6-a1ba-3724f9cc09cb" providerId="ADAL" clId="{312C8303-E4A3-4BED-8070-52CF31385668}" dt="2025-02-18T09:38:31.862" v="2088" actId="14100"/>
          <ac:spMkLst>
            <pc:docMk/>
            <pc:sldMk cId="359310233" sldId="1169"/>
            <ac:spMk id="7" creationId="{00000000-0000-0000-0000-000000000000}"/>
          </ac:spMkLst>
        </pc:spChg>
        <pc:spChg chg="mod">
          <ac:chgData name="Harmsel ter, Marjan" userId="5bf7b4e5-383a-4bf6-a1ba-3724f9cc09cb" providerId="ADAL" clId="{312C8303-E4A3-4BED-8070-52CF31385668}" dt="2025-02-18T09:38:34.688" v="2089" actId="14100"/>
          <ac:spMkLst>
            <pc:docMk/>
            <pc:sldMk cId="359310233" sldId="1169"/>
            <ac:spMk id="8" creationId="{00000000-0000-0000-0000-000000000000}"/>
          </ac:spMkLst>
        </pc:spChg>
        <pc:spChg chg="mod">
          <ac:chgData name="Harmsel ter, Marjan" userId="5bf7b4e5-383a-4bf6-a1ba-3724f9cc09cb" providerId="ADAL" clId="{312C8303-E4A3-4BED-8070-52CF31385668}" dt="2025-02-18T09:38:20.563" v="2083" actId="14100"/>
          <ac:spMkLst>
            <pc:docMk/>
            <pc:sldMk cId="359310233" sldId="1169"/>
            <ac:spMk id="9" creationId="{00000000-0000-0000-0000-000000000000}"/>
          </ac:spMkLst>
        </pc:spChg>
        <pc:spChg chg="mod">
          <ac:chgData name="Harmsel ter, Marjan" userId="5bf7b4e5-383a-4bf6-a1ba-3724f9cc09cb" providerId="ADAL" clId="{312C8303-E4A3-4BED-8070-52CF31385668}" dt="2025-02-18T09:38:27.387" v="2086" actId="14100"/>
          <ac:spMkLst>
            <pc:docMk/>
            <pc:sldMk cId="359310233" sldId="1169"/>
            <ac:spMk id="10" creationId="{00000000-0000-0000-0000-000000000000}"/>
          </ac:spMkLst>
        </pc:spChg>
        <pc:spChg chg="mod">
          <ac:chgData name="Harmsel ter, Marjan" userId="5bf7b4e5-383a-4bf6-a1ba-3724f9cc09cb" providerId="ADAL" clId="{312C8303-E4A3-4BED-8070-52CF31385668}" dt="2025-02-18T09:38:13.782" v="2082" actId="403"/>
          <ac:spMkLst>
            <pc:docMk/>
            <pc:sldMk cId="359310233" sldId="1169"/>
            <ac:spMk id="11" creationId="{00000000-0000-0000-0000-000000000000}"/>
          </ac:spMkLst>
        </pc:spChg>
        <pc:spChg chg="mod">
          <ac:chgData name="Harmsel ter, Marjan" userId="5bf7b4e5-383a-4bf6-a1ba-3724f9cc09cb" providerId="ADAL" clId="{312C8303-E4A3-4BED-8070-52CF31385668}" dt="2025-02-18T09:38:03.646" v="2080" actId="14100"/>
          <ac:spMkLst>
            <pc:docMk/>
            <pc:sldMk cId="359310233" sldId="1169"/>
            <ac:spMk id="14" creationId="{00000000-0000-0000-0000-000000000000}"/>
          </ac:spMkLst>
        </pc:spChg>
        <pc:spChg chg="mod">
          <ac:chgData name="Harmsel ter, Marjan" userId="5bf7b4e5-383a-4bf6-a1ba-3724f9cc09cb" providerId="ADAL" clId="{312C8303-E4A3-4BED-8070-52CF31385668}" dt="2025-02-18T09:38:01.626" v="2079" actId="14100"/>
          <ac:spMkLst>
            <pc:docMk/>
            <pc:sldMk cId="359310233" sldId="1169"/>
            <ac:spMk id="15" creationId="{00000000-0000-0000-0000-000000000000}"/>
          </ac:spMkLst>
        </pc:spChg>
        <pc:picChg chg="add mod">
          <ac:chgData name="Harmsel ter, Marjan" userId="5bf7b4e5-383a-4bf6-a1ba-3724f9cc09cb" providerId="ADAL" clId="{312C8303-E4A3-4BED-8070-52CF31385668}" dt="2025-02-18T08:58:52.263" v="1716" actId="1076"/>
          <ac:picMkLst>
            <pc:docMk/>
            <pc:sldMk cId="359310233" sldId="1169"/>
            <ac:picMk id="3" creationId="{BF500000-6B14-87EE-C505-879FF219D0E8}"/>
          </ac:picMkLst>
        </pc:picChg>
        <pc:picChg chg="add mod">
          <ac:chgData name="Harmsel ter, Marjan" userId="5bf7b4e5-383a-4bf6-a1ba-3724f9cc09cb" providerId="ADAL" clId="{312C8303-E4A3-4BED-8070-52CF31385668}" dt="2025-02-18T08:59:09.916" v="1720" actId="1076"/>
          <ac:picMkLst>
            <pc:docMk/>
            <pc:sldMk cId="359310233" sldId="1169"/>
            <ac:picMk id="12" creationId="{1A65BF7D-83A5-2520-548D-18E6BB6EF5DA}"/>
          </ac:picMkLst>
        </pc:picChg>
        <pc:picChg chg="del">
          <ac:chgData name="Harmsel ter, Marjan" userId="5bf7b4e5-383a-4bf6-a1ba-3724f9cc09cb" providerId="ADAL" clId="{312C8303-E4A3-4BED-8070-52CF31385668}" dt="2025-02-18T08:58:57.710" v="1717" actId="478"/>
          <ac:picMkLst>
            <pc:docMk/>
            <pc:sldMk cId="359310233" sldId="1169"/>
            <ac:picMk id="16" creationId="{00000000-0000-0000-0000-000000000000}"/>
          </ac:picMkLst>
        </pc:picChg>
        <pc:picChg chg="del">
          <ac:chgData name="Harmsel ter, Marjan" userId="5bf7b4e5-383a-4bf6-a1ba-3724f9cc09cb" providerId="ADAL" clId="{312C8303-E4A3-4BED-8070-52CF31385668}" dt="2025-02-18T08:59:12.282" v="1721" actId="478"/>
          <ac:picMkLst>
            <pc:docMk/>
            <pc:sldMk cId="359310233" sldId="1169"/>
            <ac:picMk id="17" creationId="{00000000-0000-0000-0000-000000000000}"/>
          </ac:picMkLst>
        </pc:picChg>
        <pc:picChg chg="add mod">
          <ac:chgData name="Harmsel ter, Marjan" userId="5bf7b4e5-383a-4bf6-a1ba-3724f9cc09cb" providerId="ADAL" clId="{312C8303-E4A3-4BED-8070-52CF31385668}" dt="2025-02-18T09:01:03.714" v="1727" actId="1076"/>
          <ac:picMkLst>
            <pc:docMk/>
            <pc:sldMk cId="359310233" sldId="1169"/>
            <ac:picMk id="18" creationId="{13582E94-69E5-25FD-EDD3-DCA32F2BC65D}"/>
          </ac:picMkLst>
        </pc:picChg>
        <pc:picChg chg="del">
          <ac:chgData name="Harmsel ter, Marjan" userId="5bf7b4e5-383a-4bf6-a1ba-3724f9cc09cb" providerId="ADAL" clId="{312C8303-E4A3-4BED-8070-52CF31385668}" dt="2025-02-18T08:58:43.897" v="1710" actId="478"/>
          <ac:picMkLst>
            <pc:docMk/>
            <pc:sldMk cId="359310233" sldId="1169"/>
            <ac:picMk id="1026" creationId="{00000000-0000-0000-0000-000000000000}"/>
          </ac:picMkLst>
        </pc:picChg>
      </pc:sldChg>
      <pc:sldChg chg="modSp add del mod">
        <pc:chgData name="Harmsel ter, Marjan" userId="5bf7b4e5-383a-4bf6-a1ba-3724f9cc09cb" providerId="ADAL" clId="{312C8303-E4A3-4BED-8070-52CF31385668}" dt="2025-02-18T08:45:17.446" v="1579" actId="47"/>
        <pc:sldMkLst>
          <pc:docMk/>
          <pc:sldMk cId="1339508791" sldId="1199"/>
        </pc:sldMkLst>
        <pc:spChg chg="mod">
          <ac:chgData name="Harmsel ter, Marjan" userId="5bf7b4e5-383a-4bf6-a1ba-3724f9cc09cb" providerId="ADAL" clId="{312C8303-E4A3-4BED-8070-52CF31385668}" dt="2025-02-17T20:58:35.426" v="362" actId="6549"/>
          <ac:spMkLst>
            <pc:docMk/>
            <pc:sldMk cId="1339508791" sldId="1199"/>
            <ac:spMk id="14" creationId="{00000000-0000-0000-0000-000000000000}"/>
          </ac:spMkLst>
        </pc:spChg>
      </pc:sldChg>
      <pc:sldChg chg="modSp mod modNotesTx">
        <pc:chgData name="Harmsel ter, Marjan" userId="5bf7b4e5-383a-4bf6-a1ba-3724f9cc09cb" providerId="ADAL" clId="{312C8303-E4A3-4BED-8070-52CF31385668}" dt="2025-02-18T08:07:04.599" v="1070" actId="20577"/>
        <pc:sldMkLst>
          <pc:docMk/>
          <pc:sldMk cId="2189114603" sldId="1437"/>
        </pc:sldMkLst>
        <pc:spChg chg="mod">
          <ac:chgData name="Harmsel ter, Marjan" userId="5bf7b4e5-383a-4bf6-a1ba-3724f9cc09cb" providerId="ADAL" clId="{312C8303-E4A3-4BED-8070-52CF31385668}" dt="2025-02-18T08:07:04.599" v="1070" actId="20577"/>
          <ac:spMkLst>
            <pc:docMk/>
            <pc:sldMk cId="2189114603" sldId="1437"/>
            <ac:spMk id="3" creationId="{00000000-0000-0000-0000-000000000000}"/>
          </ac:spMkLst>
        </pc:spChg>
      </pc:sldChg>
      <pc:sldChg chg="addSp delSp modSp add del mod">
        <pc:chgData name="Harmsel ter, Marjan" userId="5bf7b4e5-383a-4bf6-a1ba-3724f9cc09cb" providerId="ADAL" clId="{312C8303-E4A3-4BED-8070-52CF31385668}" dt="2025-02-18T09:13:03.597" v="1847" actId="47"/>
        <pc:sldMkLst>
          <pc:docMk/>
          <pc:sldMk cId="3244961543" sldId="1438"/>
        </pc:sldMkLst>
        <pc:spChg chg="mod">
          <ac:chgData name="Harmsel ter, Marjan" userId="5bf7b4e5-383a-4bf6-a1ba-3724f9cc09cb" providerId="ADAL" clId="{312C8303-E4A3-4BED-8070-52CF31385668}" dt="2025-02-17T20:59:29.514" v="406" actId="14100"/>
          <ac:spMkLst>
            <pc:docMk/>
            <pc:sldMk cId="3244961543" sldId="1438"/>
            <ac:spMk id="14" creationId="{00000000-0000-0000-0000-000000000000}"/>
          </ac:spMkLst>
        </pc:spChg>
        <pc:spChg chg="mod">
          <ac:chgData name="Harmsel ter, Marjan" userId="5bf7b4e5-383a-4bf6-a1ba-3724f9cc09cb" providerId="ADAL" clId="{312C8303-E4A3-4BED-8070-52CF31385668}" dt="2025-02-17T20:59:24.252" v="405" actId="14100"/>
          <ac:spMkLst>
            <pc:docMk/>
            <pc:sldMk cId="3244961543" sldId="1438"/>
            <ac:spMk id="15" creationId="{00000000-0000-0000-0000-000000000000}"/>
          </ac:spMkLst>
        </pc:spChg>
        <pc:picChg chg="add del">
          <ac:chgData name="Harmsel ter, Marjan" userId="5bf7b4e5-383a-4bf6-a1ba-3724f9cc09cb" providerId="ADAL" clId="{312C8303-E4A3-4BED-8070-52CF31385668}" dt="2025-02-18T09:02:35.818" v="1769" actId="478"/>
          <ac:picMkLst>
            <pc:docMk/>
            <pc:sldMk cId="3244961543" sldId="1438"/>
            <ac:picMk id="16" creationId="{C3088099-E2C5-4948-9348-1F1F29E871B4}"/>
          </ac:picMkLst>
        </pc:picChg>
        <pc:picChg chg="add del">
          <ac:chgData name="Harmsel ter, Marjan" userId="5bf7b4e5-383a-4bf6-a1ba-3724f9cc09cb" providerId="ADAL" clId="{312C8303-E4A3-4BED-8070-52CF31385668}" dt="2025-02-18T09:02:34.751" v="1766" actId="478"/>
          <ac:picMkLst>
            <pc:docMk/>
            <pc:sldMk cId="3244961543" sldId="1438"/>
            <ac:picMk id="17" creationId="{30CB1EDF-F38C-47D3-9FBD-A46854552D01}"/>
          </ac:picMkLst>
        </pc:picChg>
        <pc:picChg chg="add del">
          <ac:chgData name="Harmsel ter, Marjan" userId="5bf7b4e5-383a-4bf6-a1ba-3724f9cc09cb" providerId="ADAL" clId="{312C8303-E4A3-4BED-8070-52CF31385668}" dt="2025-02-18T09:02:35.451" v="1768" actId="478"/>
          <ac:picMkLst>
            <pc:docMk/>
            <pc:sldMk cId="3244961543" sldId="1438"/>
            <ac:picMk id="19" creationId="{1BB86947-F479-40E5-AAAE-C29518ADD162}"/>
          </ac:picMkLst>
        </pc:picChg>
        <pc:picChg chg="add del">
          <ac:chgData name="Harmsel ter, Marjan" userId="5bf7b4e5-383a-4bf6-a1ba-3724f9cc09cb" providerId="ADAL" clId="{312C8303-E4A3-4BED-8070-52CF31385668}" dt="2025-02-18T09:02:34.252" v="1765" actId="478"/>
          <ac:picMkLst>
            <pc:docMk/>
            <pc:sldMk cId="3244961543" sldId="1438"/>
            <ac:picMk id="21" creationId="{9A7245C9-08FD-429F-BF48-59A5636E4AB9}"/>
          </ac:picMkLst>
        </pc:picChg>
        <pc:picChg chg="add del">
          <ac:chgData name="Harmsel ter, Marjan" userId="5bf7b4e5-383a-4bf6-a1ba-3724f9cc09cb" providerId="ADAL" clId="{312C8303-E4A3-4BED-8070-52CF31385668}" dt="2025-02-18T09:02:35.167" v="1767" actId="478"/>
          <ac:picMkLst>
            <pc:docMk/>
            <pc:sldMk cId="3244961543" sldId="1438"/>
            <ac:picMk id="22" creationId="{55A16A9E-9203-4E46-9607-ED07506FD8BF}"/>
          </ac:picMkLst>
        </pc:picChg>
      </pc:sldChg>
      <pc:sldChg chg="addSp modSp mod">
        <pc:chgData name="Harmsel ter, Marjan" userId="5bf7b4e5-383a-4bf6-a1ba-3724f9cc09cb" providerId="ADAL" clId="{312C8303-E4A3-4BED-8070-52CF31385668}" dt="2025-02-18T08:05:51.234" v="1050" actId="1076"/>
        <pc:sldMkLst>
          <pc:docMk/>
          <pc:sldMk cId="3852907103" sldId="1460"/>
        </pc:sldMkLst>
        <pc:picChg chg="add mod">
          <ac:chgData name="Harmsel ter, Marjan" userId="5bf7b4e5-383a-4bf6-a1ba-3724f9cc09cb" providerId="ADAL" clId="{312C8303-E4A3-4BED-8070-52CF31385668}" dt="2025-02-18T08:05:51.234" v="1050" actId="1076"/>
          <ac:picMkLst>
            <pc:docMk/>
            <pc:sldMk cId="3852907103" sldId="1460"/>
            <ac:picMk id="3" creationId="{723972A2-20CB-663A-55C0-5F90AF6FB409}"/>
          </ac:picMkLst>
        </pc:picChg>
      </pc:sldChg>
      <pc:sldChg chg="addSp modSp mod">
        <pc:chgData name="Harmsel ter, Marjan" userId="5bf7b4e5-383a-4bf6-a1ba-3724f9cc09cb" providerId="ADAL" clId="{312C8303-E4A3-4BED-8070-52CF31385668}" dt="2025-02-18T08:14:14.340" v="1100" actId="1076"/>
        <pc:sldMkLst>
          <pc:docMk/>
          <pc:sldMk cId="4207872812" sldId="1475"/>
        </pc:sldMkLst>
        <pc:picChg chg="add mod">
          <ac:chgData name="Harmsel ter, Marjan" userId="5bf7b4e5-383a-4bf6-a1ba-3724f9cc09cb" providerId="ADAL" clId="{312C8303-E4A3-4BED-8070-52CF31385668}" dt="2025-02-18T08:14:14.340" v="1100" actId="1076"/>
          <ac:picMkLst>
            <pc:docMk/>
            <pc:sldMk cId="4207872812" sldId="1475"/>
            <ac:picMk id="3" creationId="{6A5D0A39-A3D7-85B6-F4D2-18FB91041900}"/>
          </ac:picMkLst>
        </pc:picChg>
      </pc:sldChg>
      <pc:sldChg chg="addSp modSp mod ord">
        <pc:chgData name="Harmsel ter, Marjan" userId="5bf7b4e5-383a-4bf6-a1ba-3724f9cc09cb" providerId="ADAL" clId="{312C8303-E4A3-4BED-8070-52CF31385668}" dt="2025-02-18T07:58:16.946" v="1028" actId="1076"/>
        <pc:sldMkLst>
          <pc:docMk/>
          <pc:sldMk cId="2452007587" sldId="1476"/>
        </pc:sldMkLst>
        <pc:picChg chg="add mod">
          <ac:chgData name="Harmsel ter, Marjan" userId="5bf7b4e5-383a-4bf6-a1ba-3724f9cc09cb" providerId="ADAL" clId="{312C8303-E4A3-4BED-8070-52CF31385668}" dt="2025-02-18T07:58:16.946" v="1028" actId="1076"/>
          <ac:picMkLst>
            <pc:docMk/>
            <pc:sldMk cId="2452007587" sldId="1476"/>
            <ac:picMk id="3" creationId="{8DAFCB70-BD4C-15BB-4103-74DDE0D8ED7C}"/>
          </ac:picMkLst>
        </pc:picChg>
      </pc:sldChg>
      <pc:sldChg chg="addSp modSp mod ord">
        <pc:chgData name="Harmsel ter, Marjan" userId="5bf7b4e5-383a-4bf6-a1ba-3724f9cc09cb" providerId="ADAL" clId="{312C8303-E4A3-4BED-8070-52CF31385668}" dt="2025-02-18T07:59:55.563" v="1037" actId="1076"/>
        <pc:sldMkLst>
          <pc:docMk/>
          <pc:sldMk cId="2709048002" sldId="1477"/>
        </pc:sldMkLst>
        <pc:picChg chg="add mod">
          <ac:chgData name="Harmsel ter, Marjan" userId="5bf7b4e5-383a-4bf6-a1ba-3724f9cc09cb" providerId="ADAL" clId="{312C8303-E4A3-4BED-8070-52CF31385668}" dt="2025-02-18T07:59:55.563" v="1037" actId="1076"/>
          <ac:picMkLst>
            <pc:docMk/>
            <pc:sldMk cId="2709048002" sldId="1477"/>
            <ac:picMk id="3" creationId="{74E07717-869B-A661-D727-6BD02A170336}"/>
          </ac:picMkLst>
        </pc:picChg>
      </pc:sldChg>
      <pc:sldChg chg="addSp modSp mod ord">
        <pc:chgData name="Harmsel ter, Marjan" userId="5bf7b4e5-383a-4bf6-a1ba-3724f9cc09cb" providerId="ADAL" clId="{312C8303-E4A3-4BED-8070-52CF31385668}" dt="2025-02-18T08:07:50.697" v="1077" actId="1076"/>
        <pc:sldMkLst>
          <pc:docMk/>
          <pc:sldMk cId="4074911733" sldId="1478"/>
        </pc:sldMkLst>
        <pc:picChg chg="add mod">
          <ac:chgData name="Harmsel ter, Marjan" userId="5bf7b4e5-383a-4bf6-a1ba-3724f9cc09cb" providerId="ADAL" clId="{312C8303-E4A3-4BED-8070-52CF31385668}" dt="2025-02-18T08:07:50.697" v="1077" actId="1076"/>
          <ac:picMkLst>
            <pc:docMk/>
            <pc:sldMk cId="4074911733" sldId="1478"/>
            <ac:picMk id="3" creationId="{6FFB160F-F206-DE5E-258F-4FB98243FDFB}"/>
          </ac:picMkLst>
        </pc:picChg>
      </pc:sldChg>
      <pc:sldChg chg="addSp modSp mod ord">
        <pc:chgData name="Harmsel ter, Marjan" userId="5bf7b4e5-383a-4bf6-a1ba-3724f9cc09cb" providerId="ADAL" clId="{312C8303-E4A3-4BED-8070-52CF31385668}" dt="2025-02-18T07:51:50.882" v="1019" actId="1076"/>
        <pc:sldMkLst>
          <pc:docMk/>
          <pc:sldMk cId="4210467006" sldId="1479"/>
        </pc:sldMkLst>
        <pc:picChg chg="add mod">
          <ac:chgData name="Harmsel ter, Marjan" userId="5bf7b4e5-383a-4bf6-a1ba-3724f9cc09cb" providerId="ADAL" clId="{312C8303-E4A3-4BED-8070-52CF31385668}" dt="2025-02-18T07:51:50.882" v="1019" actId="1076"/>
          <ac:picMkLst>
            <pc:docMk/>
            <pc:sldMk cId="4210467006" sldId="1479"/>
            <ac:picMk id="3" creationId="{4FF3CB96-D384-963C-0582-DB8CD889BB1F}"/>
          </ac:picMkLst>
        </pc:picChg>
      </pc:sldChg>
      <pc:sldChg chg="addSp modSp mod ord">
        <pc:chgData name="Harmsel ter, Marjan" userId="5bf7b4e5-383a-4bf6-a1ba-3724f9cc09cb" providerId="ADAL" clId="{312C8303-E4A3-4BED-8070-52CF31385668}" dt="2025-02-18T08:11:23.427" v="1093" actId="1076"/>
        <pc:sldMkLst>
          <pc:docMk/>
          <pc:sldMk cId="1487044012" sldId="1480"/>
        </pc:sldMkLst>
        <pc:picChg chg="add mod">
          <ac:chgData name="Harmsel ter, Marjan" userId="5bf7b4e5-383a-4bf6-a1ba-3724f9cc09cb" providerId="ADAL" clId="{312C8303-E4A3-4BED-8070-52CF31385668}" dt="2025-02-18T08:11:23.427" v="1093" actId="1076"/>
          <ac:picMkLst>
            <pc:docMk/>
            <pc:sldMk cId="1487044012" sldId="1480"/>
            <ac:picMk id="3" creationId="{9282645B-BB1C-EE53-F3E2-ECD7EDC92ECC}"/>
          </ac:picMkLst>
        </pc:picChg>
      </pc:sldChg>
      <pc:sldChg chg="addSp modSp mod ord">
        <pc:chgData name="Harmsel ter, Marjan" userId="5bf7b4e5-383a-4bf6-a1ba-3724f9cc09cb" providerId="ADAL" clId="{312C8303-E4A3-4BED-8070-52CF31385668}" dt="2025-02-18T07:48:49.756" v="1014" actId="1076"/>
        <pc:sldMkLst>
          <pc:docMk/>
          <pc:sldMk cId="3779434736" sldId="1481"/>
        </pc:sldMkLst>
        <pc:picChg chg="add mod">
          <ac:chgData name="Harmsel ter, Marjan" userId="5bf7b4e5-383a-4bf6-a1ba-3724f9cc09cb" providerId="ADAL" clId="{312C8303-E4A3-4BED-8070-52CF31385668}" dt="2025-02-18T07:48:49.756" v="1014" actId="1076"/>
          <ac:picMkLst>
            <pc:docMk/>
            <pc:sldMk cId="3779434736" sldId="1481"/>
            <ac:picMk id="3" creationId="{B2834B28-3492-2139-AE9C-3B0D664FE140}"/>
          </ac:picMkLst>
        </pc:picChg>
      </pc:sldChg>
      <pc:sldChg chg="addSp modSp mod ord">
        <pc:chgData name="Harmsel ter, Marjan" userId="5bf7b4e5-383a-4bf6-a1ba-3724f9cc09cb" providerId="ADAL" clId="{312C8303-E4A3-4BED-8070-52CF31385668}" dt="2025-02-18T08:04:21.501" v="1043" actId="14100"/>
        <pc:sldMkLst>
          <pc:docMk/>
          <pc:sldMk cId="1201727269" sldId="1482"/>
        </pc:sldMkLst>
        <pc:picChg chg="add mod">
          <ac:chgData name="Harmsel ter, Marjan" userId="5bf7b4e5-383a-4bf6-a1ba-3724f9cc09cb" providerId="ADAL" clId="{312C8303-E4A3-4BED-8070-52CF31385668}" dt="2025-02-18T08:04:21.501" v="1043" actId="14100"/>
          <ac:picMkLst>
            <pc:docMk/>
            <pc:sldMk cId="1201727269" sldId="1482"/>
            <ac:picMk id="3" creationId="{2C9CF705-2D30-4838-10EC-654FA455D4D4}"/>
          </ac:picMkLst>
        </pc:picChg>
      </pc:sldChg>
      <pc:sldChg chg="addSp modSp mod ord">
        <pc:chgData name="Harmsel ter, Marjan" userId="5bf7b4e5-383a-4bf6-a1ba-3724f9cc09cb" providerId="ADAL" clId="{312C8303-E4A3-4BED-8070-52CF31385668}" dt="2025-02-18T08:09:57.320" v="1087" actId="1076"/>
        <pc:sldMkLst>
          <pc:docMk/>
          <pc:sldMk cId="2904738428" sldId="1483"/>
        </pc:sldMkLst>
        <pc:picChg chg="add mod">
          <ac:chgData name="Harmsel ter, Marjan" userId="5bf7b4e5-383a-4bf6-a1ba-3724f9cc09cb" providerId="ADAL" clId="{312C8303-E4A3-4BED-8070-52CF31385668}" dt="2025-02-18T08:09:57.320" v="1087" actId="1076"/>
          <ac:picMkLst>
            <pc:docMk/>
            <pc:sldMk cId="2904738428" sldId="1483"/>
            <ac:picMk id="3" creationId="{8D5B93CE-CADD-1FB4-990A-5ACA917CA45A}"/>
          </ac:picMkLst>
        </pc:picChg>
      </pc:sldChg>
      <pc:sldChg chg="del">
        <pc:chgData name="Harmsel ter, Marjan" userId="5bf7b4e5-383a-4bf6-a1ba-3724f9cc09cb" providerId="ADAL" clId="{312C8303-E4A3-4BED-8070-52CF31385668}" dt="2025-02-18T09:36:29.227" v="2072" actId="47"/>
        <pc:sldMkLst>
          <pc:docMk/>
          <pc:sldMk cId="2967928418" sldId="1511"/>
        </pc:sldMkLst>
      </pc:sldChg>
      <pc:sldChg chg="del">
        <pc:chgData name="Harmsel ter, Marjan" userId="5bf7b4e5-383a-4bf6-a1ba-3724f9cc09cb" providerId="ADAL" clId="{312C8303-E4A3-4BED-8070-52CF31385668}" dt="2025-02-18T09:36:29.227" v="2072" actId="47"/>
        <pc:sldMkLst>
          <pc:docMk/>
          <pc:sldMk cId="1594331871" sldId="1512"/>
        </pc:sldMkLst>
      </pc:sldChg>
      <pc:sldChg chg="del">
        <pc:chgData name="Harmsel ter, Marjan" userId="5bf7b4e5-383a-4bf6-a1ba-3724f9cc09cb" providerId="ADAL" clId="{312C8303-E4A3-4BED-8070-52CF31385668}" dt="2025-02-18T09:36:29.227" v="2072" actId="47"/>
        <pc:sldMkLst>
          <pc:docMk/>
          <pc:sldMk cId="3112181829" sldId="1515"/>
        </pc:sldMkLst>
      </pc:sldChg>
      <pc:sldChg chg="del">
        <pc:chgData name="Harmsel ter, Marjan" userId="5bf7b4e5-383a-4bf6-a1ba-3724f9cc09cb" providerId="ADAL" clId="{312C8303-E4A3-4BED-8070-52CF31385668}" dt="2025-02-18T09:36:29.227" v="2072" actId="47"/>
        <pc:sldMkLst>
          <pc:docMk/>
          <pc:sldMk cId="2946319108" sldId="1516"/>
        </pc:sldMkLst>
      </pc:sldChg>
      <pc:sldChg chg="del">
        <pc:chgData name="Harmsel ter, Marjan" userId="5bf7b4e5-383a-4bf6-a1ba-3724f9cc09cb" providerId="ADAL" clId="{312C8303-E4A3-4BED-8070-52CF31385668}" dt="2025-02-18T09:36:29.227" v="2072" actId="47"/>
        <pc:sldMkLst>
          <pc:docMk/>
          <pc:sldMk cId="1628480429" sldId="1517"/>
        </pc:sldMkLst>
      </pc:sldChg>
      <pc:sldChg chg="del">
        <pc:chgData name="Harmsel ter, Marjan" userId="5bf7b4e5-383a-4bf6-a1ba-3724f9cc09cb" providerId="ADAL" clId="{312C8303-E4A3-4BED-8070-52CF31385668}" dt="2025-02-18T09:36:29.227" v="2072" actId="47"/>
        <pc:sldMkLst>
          <pc:docMk/>
          <pc:sldMk cId="933367485" sldId="1518"/>
        </pc:sldMkLst>
      </pc:sldChg>
      <pc:sldChg chg="del">
        <pc:chgData name="Harmsel ter, Marjan" userId="5bf7b4e5-383a-4bf6-a1ba-3724f9cc09cb" providerId="ADAL" clId="{312C8303-E4A3-4BED-8070-52CF31385668}" dt="2025-02-18T09:36:29.227" v="2072" actId="47"/>
        <pc:sldMkLst>
          <pc:docMk/>
          <pc:sldMk cId="1738896802" sldId="1519"/>
        </pc:sldMkLst>
      </pc:sldChg>
      <pc:sldChg chg="del">
        <pc:chgData name="Harmsel ter, Marjan" userId="5bf7b4e5-383a-4bf6-a1ba-3724f9cc09cb" providerId="ADAL" clId="{312C8303-E4A3-4BED-8070-52CF31385668}" dt="2025-02-18T09:36:29.227" v="2072" actId="47"/>
        <pc:sldMkLst>
          <pc:docMk/>
          <pc:sldMk cId="1530054038" sldId="1520"/>
        </pc:sldMkLst>
      </pc:sldChg>
      <pc:sldChg chg="del">
        <pc:chgData name="Harmsel ter, Marjan" userId="5bf7b4e5-383a-4bf6-a1ba-3724f9cc09cb" providerId="ADAL" clId="{312C8303-E4A3-4BED-8070-52CF31385668}" dt="2025-02-18T09:36:29.227" v="2072" actId="47"/>
        <pc:sldMkLst>
          <pc:docMk/>
          <pc:sldMk cId="1059877010" sldId="1521"/>
        </pc:sldMkLst>
      </pc:sldChg>
      <pc:sldChg chg="del">
        <pc:chgData name="Harmsel ter, Marjan" userId="5bf7b4e5-383a-4bf6-a1ba-3724f9cc09cb" providerId="ADAL" clId="{312C8303-E4A3-4BED-8070-52CF31385668}" dt="2025-02-18T09:36:29.227" v="2072" actId="47"/>
        <pc:sldMkLst>
          <pc:docMk/>
          <pc:sldMk cId="2371299458" sldId="1529"/>
        </pc:sldMkLst>
      </pc:sldChg>
      <pc:sldChg chg="addSp modSp add mod">
        <pc:chgData name="Harmsel ter, Marjan" userId="5bf7b4e5-383a-4bf6-a1ba-3724f9cc09cb" providerId="ADAL" clId="{312C8303-E4A3-4BED-8070-52CF31385668}" dt="2025-02-18T08:29:16.541" v="1245" actId="115"/>
        <pc:sldMkLst>
          <pc:docMk/>
          <pc:sldMk cId="248813820" sldId="1530"/>
        </pc:sldMkLst>
        <pc:spChg chg="mod">
          <ac:chgData name="Harmsel ter, Marjan" userId="5bf7b4e5-383a-4bf6-a1ba-3724f9cc09cb" providerId="ADAL" clId="{312C8303-E4A3-4BED-8070-52CF31385668}" dt="2025-02-17T20:41:47.493" v="7" actId="20577"/>
          <ac:spMkLst>
            <pc:docMk/>
            <pc:sldMk cId="248813820" sldId="1530"/>
            <ac:spMk id="33" creationId="{AC757F5E-B016-F947-4518-7C6B9CC7EE04}"/>
          </ac:spMkLst>
        </pc:spChg>
        <pc:spChg chg="mod">
          <ac:chgData name="Harmsel ter, Marjan" userId="5bf7b4e5-383a-4bf6-a1ba-3724f9cc09cb" providerId="ADAL" clId="{312C8303-E4A3-4BED-8070-52CF31385668}" dt="2025-02-17T20:41:57.998" v="27" actId="20577"/>
          <ac:spMkLst>
            <pc:docMk/>
            <pc:sldMk cId="248813820" sldId="1530"/>
            <ac:spMk id="34" creationId="{152372B3-00F5-781C-183E-6F2DDF35091D}"/>
          </ac:spMkLst>
        </pc:spChg>
        <pc:spChg chg="mod">
          <ac:chgData name="Harmsel ter, Marjan" userId="5bf7b4e5-383a-4bf6-a1ba-3724f9cc09cb" providerId="ADAL" clId="{312C8303-E4A3-4BED-8070-52CF31385668}" dt="2025-02-18T08:28:05.853" v="1175" actId="115"/>
          <ac:spMkLst>
            <pc:docMk/>
            <pc:sldMk cId="248813820" sldId="1530"/>
            <ac:spMk id="35" creationId="{37104C51-0232-62ED-4C6F-1447D06633EE}"/>
          </ac:spMkLst>
        </pc:spChg>
        <pc:spChg chg="mod">
          <ac:chgData name="Harmsel ter, Marjan" userId="5bf7b4e5-383a-4bf6-a1ba-3724f9cc09cb" providerId="ADAL" clId="{312C8303-E4A3-4BED-8070-52CF31385668}" dt="2025-02-18T08:29:16.541" v="1245" actId="115"/>
          <ac:spMkLst>
            <pc:docMk/>
            <pc:sldMk cId="248813820" sldId="1530"/>
            <ac:spMk id="36" creationId="{D8EF981A-9BA7-0EB1-9B70-F7FBF2F7DF1C}"/>
          </ac:spMkLst>
        </pc:spChg>
        <pc:picChg chg="add mod">
          <ac:chgData name="Harmsel ter, Marjan" userId="5bf7b4e5-383a-4bf6-a1ba-3724f9cc09cb" providerId="ADAL" clId="{312C8303-E4A3-4BED-8070-52CF31385668}" dt="2025-02-18T08:29:03.148" v="1206" actId="1076"/>
          <ac:picMkLst>
            <pc:docMk/>
            <pc:sldMk cId="248813820" sldId="1530"/>
            <ac:picMk id="2" creationId="{0C796088-212F-E6F1-F248-200BBA8289BF}"/>
          </ac:picMkLst>
        </pc:picChg>
        <pc:picChg chg="add mod">
          <ac:chgData name="Harmsel ter, Marjan" userId="5bf7b4e5-383a-4bf6-a1ba-3724f9cc09cb" providerId="ADAL" clId="{312C8303-E4A3-4BED-8070-52CF31385668}" dt="2025-02-18T08:27:45.143" v="1168" actId="1076"/>
          <ac:picMkLst>
            <pc:docMk/>
            <pc:sldMk cId="248813820" sldId="1530"/>
            <ac:picMk id="8" creationId="{5392D584-49E0-ECFA-35A4-4ECBEA20733F}"/>
          </ac:picMkLst>
        </pc:picChg>
      </pc:sldChg>
      <pc:sldChg chg="addSp modSp add mod">
        <pc:chgData name="Harmsel ter, Marjan" userId="5bf7b4e5-383a-4bf6-a1ba-3724f9cc09cb" providerId="ADAL" clId="{312C8303-E4A3-4BED-8070-52CF31385668}" dt="2025-02-18T08:34:22.083" v="1334" actId="1076"/>
        <pc:sldMkLst>
          <pc:docMk/>
          <pc:sldMk cId="2372362299" sldId="1531"/>
        </pc:sldMkLst>
        <pc:spChg chg="mod">
          <ac:chgData name="Harmsel ter, Marjan" userId="5bf7b4e5-383a-4bf6-a1ba-3724f9cc09cb" providerId="ADAL" clId="{312C8303-E4A3-4BED-8070-52CF31385668}" dt="2025-02-17T20:42:12.962" v="33" actId="20577"/>
          <ac:spMkLst>
            <pc:docMk/>
            <pc:sldMk cId="2372362299" sldId="1531"/>
            <ac:spMk id="33" creationId="{AC757F5E-B016-F947-4518-7C6B9CC7EE04}"/>
          </ac:spMkLst>
        </pc:spChg>
        <pc:spChg chg="mod">
          <ac:chgData name="Harmsel ter, Marjan" userId="5bf7b4e5-383a-4bf6-a1ba-3724f9cc09cb" providerId="ADAL" clId="{312C8303-E4A3-4BED-8070-52CF31385668}" dt="2025-02-18T08:30:54.572" v="1247" actId="1076"/>
          <ac:spMkLst>
            <pc:docMk/>
            <pc:sldMk cId="2372362299" sldId="1531"/>
            <ac:spMk id="34" creationId="{152372B3-00F5-781C-183E-6F2DDF35091D}"/>
          </ac:spMkLst>
        </pc:spChg>
        <pc:spChg chg="mod">
          <ac:chgData name="Harmsel ter, Marjan" userId="5bf7b4e5-383a-4bf6-a1ba-3724f9cc09cb" providerId="ADAL" clId="{312C8303-E4A3-4BED-8070-52CF31385668}" dt="2025-02-18T08:31:39.381" v="1291" actId="115"/>
          <ac:spMkLst>
            <pc:docMk/>
            <pc:sldMk cId="2372362299" sldId="1531"/>
            <ac:spMk id="35" creationId="{37104C51-0232-62ED-4C6F-1447D06633EE}"/>
          </ac:spMkLst>
        </pc:spChg>
        <pc:spChg chg="mod">
          <ac:chgData name="Harmsel ter, Marjan" userId="5bf7b4e5-383a-4bf6-a1ba-3724f9cc09cb" providerId="ADAL" clId="{312C8303-E4A3-4BED-8070-52CF31385668}" dt="2025-02-18T08:34:18.343" v="1333" actId="20577"/>
          <ac:spMkLst>
            <pc:docMk/>
            <pc:sldMk cId="2372362299" sldId="1531"/>
            <ac:spMk id="36" creationId="{D8EF981A-9BA7-0EB1-9B70-F7FBF2F7DF1C}"/>
          </ac:spMkLst>
        </pc:spChg>
        <pc:picChg chg="add mod">
          <ac:chgData name="Harmsel ter, Marjan" userId="5bf7b4e5-383a-4bf6-a1ba-3724f9cc09cb" providerId="ADAL" clId="{312C8303-E4A3-4BED-8070-52CF31385668}" dt="2025-02-18T08:31:44.146" v="1293" actId="1076"/>
          <ac:picMkLst>
            <pc:docMk/>
            <pc:sldMk cId="2372362299" sldId="1531"/>
            <ac:picMk id="2" creationId="{D2BBB0E8-BE5D-2DCA-FCC7-BCE608322995}"/>
          </ac:picMkLst>
        </pc:picChg>
        <pc:picChg chg="add mod">
          <ac:chgData name="Harmsel ter, Marjan" userId="5bf7b4e5-383a-4bf6-a1ba-3724f9cc09cb" providerId="ADAL" clId="{312C8303-E4A3-4BED-8070-52CF31385668}" dt="2025-02-18T08:34:22.083" v="1334" actId="1076"/>
          <ac:picMkLst>
            <pc:docMk/>
            <pc:sldMk cId="2372362299" sldId="1531"/>
            <ac:picMk id="9" creationId="{F79F3061-794A-2757-E8A8-CE3B52741466}"/>
          </ac:picMkLst>
        </pc:picChg>
      </pc:sldChg>
      <pc:sldChg chg="addSp modSp add mod">
        <pc:chgData name="Harmsel ter, Marjan" userId="5bf7b4e5-383a-4bf6-a1ba-3724f9cc09cb" providerId="ADAL" clId="{312C8303-E4A3-4BED-8070-52CF31385668}" dt="2025-02-18T08:54:36.440" v="1709" actId="115"/>
        <pc:sldMkLst>
          <pc:docMk/>
          <pc:sldMk cId="3349243199" sldId="1532"/>
        </pc:sldMkLst>
        <pc:spChg chg="mod">
          <ac:chgData name="Harmsel ter, Marjan" userId="5bf7b4e5-383a-4bf6-a1ba-3724f9cc09cb" providerId="ADAL" clId="{312C8303-E4A3-4BED-8070-52CF31385668}" dt="2025-02-18T08:54:36.440" v="1709" actId="115"/>
          <ac:spMkLst>
            <pc:docMk/>
            <pc:sldMk cId="3349243199" sldId="1532"/>
            <ac:spMk id="4" creationId="{D36CDCC8-D80A-3CA3-9903-EC310613197D}"/>
          </ac:spMkLst>
        </pc:spChg>
        <pc:spChg chg="mod">
          <ac:chgData name="Harmsel ter, Marjan" userId="5bf7b4e5-383a-4bf6-a1ba-3724f9cc09cb" providerId="ADAL" clId="{312C8303-E4A3-4BED-8070-52CF31385668}" dt="2025-02-17T20:49:29.358" v="96" actId="1076"/>
          <ac:spMkLst>
            <pc:docMk/>
            <pc:sldMk cId="3349243199" sldId="1532"/>
            <ac:spMk id="12" creationId="{E2476A93-B8D4-4E44-87FD-AFF601B2337C}"/>
          </ac:spMkLst>
        </pc:spChg>
        <pc:spChg chg="mod">
          <ac:chgData name="Harmsel ter, Marjan" userId="5bf7b4e5-383a-4bf6-a1ba-3724f9cc09cb" providerId="ADAL" clId="{312C8303-E4A3-4BED-8070-52CF31385668}" dt="2025-02-17T20:49:24.302" v="95" actId="20577"/>
          <ac:spMkLst>
            <pc:docMk/>
            <pc:sldMk cId="3349243199" sldId="1532"/>
            <ac:spMk id="13" creationId="{4985FF45-EE56-11C3-E0CC-6BBB359031C0}"/>
          </ac:spMkLst>
        </pc:spChg>
        <pc:spChg chg="mod">
          <ac:chgData name="Harmsel ter, Marjan" userId="5bf7b4e5-383a-4bf6-a1ba-3724f9cc09cb" providerId="ADAL" clId="{312C8303-E4A3-4BED-8070-52CF31385668}" dt="2025-02-17T20:48:05.923" v="61" actId="20577"/>
          <ac:spMkLst>
            <pc:docMk/>
            <pc:sldMk cId="3349243199" sldId="1532"/>
            <ac:spMk id="15" creationId="{6EA1F8B7-D4BC-D8B0-E6FD-F33ECB45A1DD}"/>
          </ac:spMkLst>
        </pc:spChg>
        <pc:spChg chg="mod">
          <ac:chgData name="Harmsel ter, Marjan" userId="5bf7b4e5-383a-4bf6-a1ba-3724f9cc09cb" providerId="ADAL" clId="{312C8303-E4A3-4BED-8070-52CF31385668}" dt="2025-02-17T20:48:23.953" v="81" actId="14100"/>
          <ac:spMkLst>
            <pc:docMk/>
            <pc:sldMk cId="3349243199" sldId="1532"/>
            <ac:spMk id="16" creationId="{F53F294D-65CC-23A5-E4A1-B2132FCF814C}"/>
          </ac:spMkLst>
        </pc:spChg>
        <pc:spChg chg="mod">
          <ac:chgData name="Harmsel ter, Marjan" userId="5bf7b4e5-383a-4bf6-a1ba-3724f9cc09cb" providerId="ADAL" clId="{312C8303-E4A3-4BED-8070-52CF31385668}" dt="2025-02-17T20:48:19.243" v="80" actId="14100"/>
          <ac:spMkLst>
            <pc:docMk/>
            <pc:sldMk cId="3349243199" sldId="1532"/>
            <ac:spMk id="17" creationId="{AB86235B-CBC0-F9DB-29F4-F23367831B1B}"/>
          </ac:spMkLst>
        </pc:spChg>
        <pc:picChg chg="add mod">
          <ac:chgData name="Harmsel ter, Marjan" userId="5bf7b4e5-383a-4bf6-a1ba-3724f9cc09cb" providerId="ADAL" clId="{312C8303-E4A3-4BED-8070-52CF31385668}" dt="2025-02-18T08:45:15.270" v="1578" actId="1076"/>
          <ac:picMkLst>
            <pc:docMk/>
            <pc:sldMk cId="3349243199" sldId="1532"/>
            <ac:picMk id="9" creationId="{9F573B6D-11BD-E153-8940-8CF50AB8B72C}"/>
          </ac:picMkLst>
        </pc:picChg>
        <pc:picChg chg="add mod">
          <ac:chgData name="Harmsel ter, Marjan" userId="5bf7b4e5-383a-4bf6-a1ba-3724f9cc09cb" providerId="ADAL" clId="{312C8303-E4A3-4BED-8070-52CF31385668}" dt="2025-02-18T08:51:32.692" v="1584" actId="1076"/>
          <ac:picMkLst>
            <pc:docMk/>
            <pc:sldMk cId="3349243199" sldId="1532"/>
            <ac:picMk id="11" creationId="{CD1E4604-612C-1262-5BC6-3B67CB1369FE}"/>
          </ac:picMkLst>
        </pc:picChg>
        <pc:picChg chg="add mod">
          <ac:chgData name="Harmsel ter, Marjan" userId="5bf7b4e5-383a-4bf6-a1ba-3724f9cc09cb" providerId="ADAL" clId="{312C8303-E4A3-4BED-8070-52CF31385668}" dt="2025-02-18T08:53:11.006" v="1592" actId="1076"/>
          <ac:picMkLst>
            <pc:docMk/>
            <pc:sldMk cId="3349243199" sldId="1532"/>
            <ac:picMk id="25" creationId="{3B33977E-E3D9-93B1-D7CC-5B1A48C8B270}"/>
          </ac:picMkLst>
        </pc:picChg>
      </pc:sldChg>
      <pc:sldChg chg="addSp modSp add mod">
        <pc:chgData name="Harmsel ter, Marjan" userId="5bf7b4e5-383a-4bf6-a1ba-3724f9cc09cb" providerId="ADAL" clId="{312C8303-E4A3-4BED-8070-52CF31385668}" dt="2025-02-18T09:37:24.261" v="2078" actId="20577"/>
        <pc:sldMkLst>
          <pc:docMk/>
          <pc:sldMk cId="4273157695" sldId="1533"/>
        </pc:sldMkLst>
        <pc:spChg chg="mod">
          <ac:chgData name="Harmsel ter, Marjan" userId="5bf7b4e5-383a-4bf6-a1ba-3724f9cc09cb" providerId="ADAL" clId="{312C8303-E4A3-4BED-8070-52CF31385668}" dt="2025-02-17T20:51:22.928" v="103" actId="20577"/>
          <ac:spMkLst>
            <pc:docMk/>
            <pc:sldMk cId="4273157695" sldId="1533"/>
            <ac:spMk id="33" creationId="{AC757F5E-B016-F947-4518-7C6B9CC7EE04}"/>
          </ac:spMkLst>
        </pc:spChg>
        <pc:spChg chg="mod">
          <ac:chgData name="Harmsel ter, Marjan" userId="5bf7b4e5-383a-4bf6-a1ba-3724f9cc09cb" providerId="ADAL" clId="{312C8303-E4A3-4BED-8070-52CF31385668}" dt="2025-02-17T20:51:52.984" v="126" actId="948"/>
          <ac:spMkLst>
            <pc:docMk/>
            <pc:sldMk cId="4273157695" sldId="1533"/>
            <ac:spMk id="34" creationId="{152372B3-00F5-781C-183E-6F2DDF35091D}"/>
          </ac:spMkLst>
        </pc:spChg>
        <pc:spChg chg="mod">
          <ac:chgData name="Harmsel ter, Marjan" userId="5bf7b4e5-383a-4bf6-a1ba-3724f9cc09cb" providerId="ADAL" clId="{312C8303-E4A3-4BED-8070-52CF31385668}" dt="2025-02-18T08:38:08.971" v="1410" actId="115"/>
          <ac:spMkLst>
            <pc:docMk/>
            <pc:sldMk cId="4273157695" sldId="1533"/>
            <ac:spMk id="35" creationId="{37104C51-0232-62ED-4C6F-1447D06633EE}"/>
          </ac:spMkLst>
        </pc:spChg>
        <pc:spChg chg="mod">
          <ac:chgData name="Harmsel ter, Marjan" userId="5bf7b4e5-383a-4bf6-a1ba-3724f9cc09cb" providerId="ADAL" clId="{312C8303-E4A3-4BED-8070-52CF31385668}" dt="2025-02-18T09:37:24.261" v="2078" actId="20577"/>
          <ac:spMkLst>
            <pc:docMk/>
            <pc:sldMk cId="4273157695" sldId="1533"/>
            <ac:spMk id="36" creationId="{D8EF981A-9BA7-0EB1-9B70-F7FBF2F7DF1C}"/>
          </ac:spMkLst>
        </pc:spChg>
        <pc:picChg chg="add mod">
          <ac:chgData name="Harmsel ter, Marjan" userId="5bf7b4e5-383a-4bf6-a1ba-3724f9cc09cb" providerId="ADAL" clId="{312C8303-E4A3-4BED-8070-52CF31385668}" dt="2025-02-18T08:35:38.402" v="1356" actId="1076"/>
          <ac:picMkLst>
            <pc:docMk/>
            <pc:sldMk cId="4273157695" sldId="1533"/>
            <ac:picMk id="2" creationId="{C7A887BF-2A98-E717-D0EC-9DD38CEB81B3}"/>
          </ac:picMkLst>
        </pc:picChg>
        <pc:picChg chg="add mod">
          <ac:chgData name="Harmsel ter, Marjan" userId="5bf7b4e5-383a-4bf6-a1ba-3724f9cc09cb" providerId="ADAL" clId="{312C8303-E4A3-4BED-8070-52CF31385668}" dt="2025-02-18T08:38:20.299" v="1411" actId="1076"/>
          <ac:picMkLst>
            <pc:docMk/>
            <pc:sldMk cId="4273157695" sldId="1533"/>
            <ac:picMk id="9" creationId="{980AD13F-EBD4-7203-61F5-C63DAEF32A7F}"/>
          </ac:picMkLst>
        </pc:picChg>
      </pc:sldChg>
      <pc:sldChg chg="addSp modSp add mod">
        <pc:chgData name="Harmsel ter, Marjan" userId="5bf7b4e5-383a-4bf6-a1ba-3724f9cc09cb" providerId="ADAL" clId="{312C8303-E4A3-4BED-8070-52CF31385668}" dt="2025-02-18T08:44:43.572" v="1575" actId="20577"/>
        <pc:sldMkLst>
          <pc:docMk/>
          <pc:sldMk cId="865285901" sldId="1534"/>
        </pc:sldMkLst>
        <pc:spChg chg="add mod">
          <ac:chgData name="Harmsel ter, Marjan" userId="5bf7b4e5-383a-4bf6-a1ba-3724f9cc09cb" providerId="ADAL" clId="{312C8303-E4A3-4BED-8070-52CF31385668}" dt="2025-02-18T08:44:19.320" v="1549" actId="1076"/>
          <ac:spMkLst>
            <pc:docMk/>
            <pc:sldMk cId="865285901" sldId="1534"/>
            <ac:spMk id="18" creationId="{AE915852-CAD0-3581-959D-49A7CF970198}"/>
          </ac:spMkLst>
        </pc:spChg>
        <pc:spChg chg="mod">
          <ac:chgData name="Harmsel ter, Marjan" userId="5bf7b4e5-383a-4bf6-a1ba-3724f9cc09cb" providerId="ADAL" clId="{312C8303-E4A3-4BED-8070-52CF31385668}" dt="2025-02-17T20:52:56.665" v="155" actId="1076"/>
          <ac:spMkLst>
            <pc:docMk/>
            <pc:sldMk cId="865285901" sldId="1534"/>
            <ac:spMk id="33" creationId="{AC757F5E-B016-F947-4518-7C6B9CC7EE04}"/>
          </ac:spMkLst>
        </pc:spChg>
        <pc:spChg chg="mod">
          <ac:chgData name="Harmsel ter, Marjan" userId="5bf7b4e5-383a-4bf6-a1ba-3724f9cc09cb" providerId="ADAL" clId="{312C8303-E4A3-4BED-8070-52CF31385668}" dt="2025-02-18T08:44:29.700" v="1562" actId="255"/>
          <ac:spMkLst>
            <pc:docMk/>
            <pc:sldMk cId="865285901" sldId="1534"/>
            <ac:spMk id="34" creationId="{152372B3-00F5-781C-183E-6F2DDF35091D}"/>
          </ac:spMkLst>
        </pc:spChg>
        <pc:spChg chg="mod">
          <ac:chgData name="Harmsel ter, Marjan" userId="5bf7b4e5-383a-4bf6-a1ba-3724f9cc09cb" providerId="ADAL" clId="{312C8303-E4A3-4BED-8070-52CF31385668}" dt="2025-02-18T08:40:23.759" v="1451" actId="115"/>
          <ac:spMkLst>
            <pc:docMk/>
            <pc:sldMk cId="865285901" sldId="1534"/>
            <ac:spMk id="35" creationId="{37104C51-0232-62ED-4C6F-1447D06633EE}"/>
          </ac:spMkLst>
        </pc:spChg>
        <pc:spChg chg="mod">
          <ac:chgData name="Harmsel ter, Marjan" userId="5bf7b4e5-383a-4bf6-a1ba-3724f9cc09cb" providerId="ADAL" clId="{312C8303-E4A3-4BED-8070-52CF31385668}" dt="2025-02-18T08:44:43.572" v="1575" actId="20577"/>
          <ac:spMkLst>
            <pc:docMk/>
            <pc:sldMk cId="865285901" sldId="1534"/>
            <ac:spMk id="36" creationId="{D8EF981A-9BA7-0EB1-9B70-F7FBF2F7DF1C}"/>
          </ac:spMkLst>
        </pc:spChg>
        <pc:picChg chg="add mod">
          <ac:chgData name="Harmsel ter, Marjan" userId="5bf7b4e5-383a-4bf6-a1ba-3724f9cc09cb" providerId="ADAL" clId="{312C8303-E4A3-4BED-8070-52CF31385668}" dt="2025-02-18T08:40:31.047" v="1452" actId="1076"/>
          <ac:picMkLst>
            <pc:docMk/>
            <pc:sldMk cId="865285901" sldId="1534"/>
            <ac:picMk id="2" creationId="{A9C61045-CB22-11B5-AA50-AEBFF564CB6A}"/>
          </ac:picMkLst>
        </pc:picChg>
        <pc:picChg chg="add mod">
          <ac:chgData name="Harmsel ter, Marjan" userId="5bf7b4e5-383a-4bf6-a1ba-3724f9cc09cb" providerId="ADAL" clId="{312C8303-E4A3-4BED-8070-52CF31385668}" dt="2025-02-18T08:44:19.320" v="1549" actId="1076"/>
          <ac:picMkLst>
            <pc:docMk/>
            <pc:sldMk cId="865285901" sldId="1534"/>
            <ac:picMk id="9" creationId="{475AA5D5-2140-6987-4A15-627172DBA5BD}"/>
          </ac:picMkLst>
        </pc:picChg>
      </pc:sldChg>
      <pc:sldChg chg="addSp modSp add mod">
        <pc:chgData name="Harmsel ter, Marjan" userId="5bf7b4e5-383a-4bf6-a1ba-3724f9cc09cb" providerId="ADAL" clId="{312C8303-E4A3-4BED-8070-52CF31385668}" dt="2025-02-18T09:10:06.169" v="1846" actId="115"/>
        <pc:sldMkLst>
          <pc:docMk/>
          <pc:sldMk cId="2212818213" sldId="1535"/>
        </pc:sldMkLst>
        <pc:spChg chg="mod">
          <ac:chgData name="Harmsel ter, Marjan" userId="5bf7b4e5-383a-4bf6-a1ba-3724f9cc09cb" providerId="ADAL" clId="{312C8303-E4A3-4BED-8070-52CF31385668}" dt="2025-02-18T09:10:06.169" v="1846" actId="115"/>
          <ac:spMkLst>
            <pc:docMk/>
            <pc:sldMk cId="2212818213" sldId="1535"/>
            <ac:spMk id="4" creationId="{D36CDCC8-D80A-3CA3-9903-EC310613197D}"/>
          </ac:spMkLst>
        </pc:spChg>
        <pc:spChg chg="mod">
          <ac:chgData name="Harmsel ter, Marjan" userId="5bf7b4e5-383a-4bf6-a1ba-3724f9cc09cb" providerId="ADAL" clId="{312C8303-E4A3-4BED-8070-52CF31385668}" dt="2025-02-18T09:02:45.833" v="1775" actId="20577"/>
          <ac:spMkLst>
            <pc:docMk/>
            <pc:sldMk cId="2212818213" sldId="1535"/>
            <ac:spMk id="12" creationId="{E2476A93-B8D4-4E44-87FD-AFF601B2337C}"/>
          </ac:spMkLst>
        </pc:spChg>
        <pc:spChg chg="mod">
          <ac:chgData name="Harmsel ter, Marjan" userId="5bf7b4e5-383a-4bf6-a1ba-3724f9cc09cb" providerId="ADAL" clId="{312C8303-E4A3-4BED-8070-52CF31385668}" dt="2025-02-18T09:02:54.467" v="1785" actId="1076"/>
          <ac:spMkLst>
            <pc:docMk/>
            <pc:sldMk cId="2212818213" sldId="1535"/>
            <ac:spMk id="13" creationId="{4985FF45-EE56-11C3-E0CC-6BBB359031C0}"/>
          </ac:spMkLst>
        </pc:spChg>
        <pc:spChg chg="mod">
          <ac:chgData name="Harmsel ter, Marjan" userId="5bf7b4e5-383a-4bf6-a1ba-3724f9cc09cb" providerId="ADAL" clId="{312C8303-E4A3-4BED-8070-52CF31385668}" dt="2025-02-18T09:03:01.384" v="1793" actId="20577"/>
          <ac:spMkLst>
            <pc:docMk/>
            <pc:sldMk cId="2212818213" sldId="1535"/>
            <ac:spMk id="15" creationId="{6EA1F8B7-D4BC-D8B0-E6FD-F33ECB45A1DD}"/>
          </ac:spMkLst>
        </pc:spChg>
        <pc:spChg chg="mod">
          <ac:chgData name="Harmsel ter, Marjan" userId="5bf7b4e5-383a-4bf6-a1ba-3724f9cc09cb" providerId="ADAL" clId="{312C8303-E4A3-4BED-8070-52CF31385668}" dt="2025-02-18T09:03:33.756" v="1815" actId="14100"/>
          <ac:spMkLst>
            <pc:docMk/>
            <pc:sldMk cId="2212818213" sldId="1535"/>
            <ac:spMk id="16" creationId="{F53F294D-65CC-23A5-E4A1-B2132FCF814C}"/>
          </ac:spMkLst>
        </pc:spChg>
        <pc:spChg chg="mod">
          <ac:chgData name="Harmsel ter, Marjan" userId="5bf7b4e5-383a-4bf6-a1ba-3724f9cc09cb" providerId="ADAL" clId="{312C8303-E4A3-4BED-8070-52CF31385668}" dt="2025-02-18T09:03:29.248" v="1814" actId="14100"/>
          <ac:spMkLst>
            <pc:docMk/>
            <pc:sldMk cId="2212818213" sldId="1535"/>
            <ac:spMk id="17" creationId="{AB86235B-CBC0-F9DB-29F4-F23367831B1B}"/>
          </ac:spMkLst>
        </pc:spChg>
        <pc:picChg chg="add mod">
          <ac:chgData name="Harmsel ter, Marjan" userId="5bf7b4e5-383a-4bf6-a1ba-3724f9cc09cb" providerId="ADAL" clId="{312C8303-E4A3-4BED-8070-52CF31385668}" dt="2025-02-18T09:09:13.396" v="1832" actId="14100"/>
          <ac:picMkLst>
            <pc:docMk/>
            <pc:sldMk cId="2212818213" sldId="1535"/>
            <ac:picMk id="9" creationId="{29719FA2-0E80-CDB2-080A-313D022C08F9}"/>
          </ac:picMkLst>
        </pc:picChg>
        <pc:picChg chg="add mod">
          <ac:chgData name="Harmsel ter, Marjan" userId="5bf7b4e5-383a-4bf6-a1ba-3724f9cc09cb" providerId="ADAL" clId="{312C8303-E4A3-4BED-8070-52CF31385668}" dt="2025-02-18T09:09:21.440" v="1835" actId="1076"/>
          <ac:picMkLst>
            <pc:docMk/>
            <pc:sldMk cId="2212818213" sldId="1535"/>
            <ac:picMk id="10" creationId="{711FF3B4-68DA-1352-88F4-518AF62C77FE}"/>
          </ac:picMkLst>
        </pc:picChg>
        <pc:picChg chg="add mod">
          <ac:chgData name="Harmsel ter, Marjan" userId="5bf7b4e5-383a-4bf6-a1ba-3724f9cc09cb" providerId="ADAL" clId="{312C8303-E4A3-4BED-8070-52CF31385668}" dt="2025-02-18T09:09:30.877" v="1839" actId="1076"/>
          <ac:picMkLst>
            <pc:docMk/>
            <pc:sldMk cId="2212818213" sldId="1535"/>
            <ac:picMk id="24" creationId="{A0FB538F-FEB8-2435-D83F-E0D1FD4BB47D}"/>
          </ac:picMkLst>
        </pc:picChg>
      </pc:sldChg>
      <pc:sldChg chg="modSp add del mod">
        <pc:chgData name="Harmsel ter, Marjan" userId="5bf7b4e5-383a-4bf6-a1ba-3724f9cc09cb" providerId="ADAL" clId="{312C8303-E4A3-4BED-8070-52CF31385668}" dt="2025-02-18T09:02:34.067" v="1764"/>
        <pc:sldMkLst>
          <pc:docMk/>
          <pc:sldMk cId="4091162689" sldId="1535"/>
        </pc:sldMkLst>
        <pc:spChg chg="mod">
          <ac:chgData name="Harmsel ter, Marjan" userId="5bf7b4e5-383a-4bf6-a1ba-3724f9cc09cb" providerId="ADAL" clId="{312C8303-E4A3-4BED-8070-52CF31385668}" dt="2025-02-18T09:02:33.967" v="1763" actId="20577"/>
          <ac:spMkLst>
            <pc:docMk/>
            <pc:sldMk cId="4091162689" sldId="1535"/>
            <ac:spMk id="12" creationId="{E2476A93-B8D4-4E44-87FD-AFF601B2337C}"/>
          </ac:spMkLst>
        </pc:spChg>
        <pc:spChg chg="mod">
          <ac:chgData name="Harmsel ter, Marjan" userId="5bf7b4e5-383a-4bf6-a1ba-3724f9cc09cb" providerId="ADAL" clId="{312C8303-E4A3-4BED-8070-52CF31385668}" dt="2025-02-18T09:02:33.768" v="1762" actId="20577"/>
          <ac:spMkLst>
            <pc:docMk/>
            <pc:sldMk cId="4091162689" sldId="1535"/>
            <ac:spMk id="13" creationId="{4985FF45-EE56-11C3-E0CC-6BBB359031C0}"/>
          </ac:spMkLst>
        </pc:spChg>
      </pc:sldChg>
      <pc:sldChg chg="addSp modSp add mod">
        <pc:chgData name="Harmsel ter, Marjan" userId="5bf7b4e5-383a-4bf6-a1ba-3724f9cc09cb" providerId="ADAL" clId="{312C8303-E4A3-4BED-8070-52CF31385668}" dt="2025-02-18T09:27:46.807" v="1988" actId="14100"/>
        <pc:sldMkLst>
          <pc:docMk/>
          <pc:sldMk cId="474257200" sldId="1536"/>
        </pc:sldMkLst>
        <pc:spChg chg="mod">
          <ac:chgData name="Harmsel ter, Marjan" userId="5bf7b4e5-383a-4bf6-a1ba-3724f9cc09cb" providerId="ADAL" clId="{312C8303-E4A3-4BED-8070-52CF31385668}" dt="2025-02-18T09:21:44.781" v="1913" actId="1076"/>
          <ac:spMkLst>
            <pc:docMk/>
            <pc:sldMk cId="474257200" sldId="1536"/>
            <ac:spMk id="4" creationId="{D753C383-62C8-E733-4553-E085527A1FCA}"/>
          </ac:spMkLst>
        </pc:spChg>
        <pc:spChg chg="mod">
          <ac:chgData name="Harmsel ter, Marjan" userId="5bf7b4e5-383a-4bf6-a1ba-3724f9cc09cb" providerId="ADAL" clId="{312C8303-E4A3-4BED-8070-52CF31385668}" dt="2025-02-18T09:21:44.781" v="1913" actId="1076"/>
          <ac:spMkLst>
            <pc:docMk/>
            <pc:sldMk cId="474257200" sldId="1536"/>
            <ac:spMk id="9" creationId="{B5FA4264-9F79-B20D-0826-CEC58E7B74B7}"/>
          </ac:spMkLst>
        </pc:spChg>
        <pc:spChg chg="mod">
          <ac:chgData name="Harmsel ter, Marjan" userId="5bf7b4e5-383a-4bf6-a1ba-3724f9cc09cb" providerId="ADAL" clId="{312C8303-E4A3-4BED-8070-52CF31385668}" dt="2025-02-18T09:21:44.781" v="1913" actId="1076"/>
          <ac:spMkLst>
            <pc:docMk/>
            <pc:sldMk cId="474257200" sldId="1536"/>
            <ac:spMk id="10" creationId="{B37FADB8-F5A5-F448-15A7-6A630939BCDC}"/>
          </ac:spMkLst>
        </pc:spChg>
        <pc:spChg chg="mod">
          <ac:chgData name="Harmsel ter, Marjan" userId="5bf7b4e5-383a-4bf6-a1ba-3724f9cc09cb" providerId="ADAL" clId="{312C8303-E4A3-4BED-8070-52CF31385668}" dt="2025-02-18T09:21:44.781" v="1913" actId="1076"/>
          <ac:spMkLst>
            <pc:docMk/>
            <pc:sldMk cId="474257200" sldId="1536"/>
            <ac:spMk id="11" creationId="{2D5226DB-4490-ECD5-880A-CDAB0447C263}"/>
          </ac:spMkLst>
        </pc:spChg>
        <pc:spChg chg="mod">
          <ac:chgData name="Harmsel ter, Marjan" userId="5bf7b4e5-383a-4bf6-a1ba-3724f9cc09cb" providerId="ADAL" clId="{312C8303-E4A3-4BED-8070-52CF31385668}" dt="2025-02-18T09:23:58.808" v="1959" actId="1076"/>
          <ac:spMkLst>
            <pc:docMk/>
            <pc:sldMk cId="474257200" sldId="1536"/>
            <ac:spMk id="12" creationId="{E2476A93-B8D4-4E44-87FD-AFF601B2337C}"/>
          </ac:spMkLst>
        </pc:spChg>
        <pc:spChg chg="mod">
          <ac:chgData name="Harmsel ter, Marjan" userId="5bf7b4e5-383a-4bf6-a1ba-3724f9cc09cb" providerId="ADAL" clId="{312C8303-E4A3-4BED-8070-52CF31385668}" dt="2025-02-18T09:22:24.892" v="1933" actId="1076"/>
          <ac:spMkLst>
            <pc:docMk/>
            <pc:sldMk cId="474257200" sldId="1536"/>
            <ac:spMk id="13" creationId="{4985FF45-EE56-11C3-E0CC-6BBB359031C0}"/>
          </ac:spMkLst>
        </pc:spChg>
        <pc:spChg chg="mod">
          <ac:chgData name="Harmsel ter, Marjan" userId="5bf7b4e5-383a-4bf6-a1ba-3724f9cc09cb" providerId="ADAL" clId="{312C8303-E4A3-4BED-8070-52CF31385668}" dt="2025-02-18T09:27:46.807" v="1988" actId="14100"/>
          <ac:spMkLst>
            <pc:docMk/>
            <pc:sldMk cId="474257200" sldId="1536"/>
            <ac:spMk id="14" creationId="{B7594A3B-3117-84CE-C300-FB96E5ED269D}"/>
          </ac:spMkLst>
        </pc:spChg>
        <pc:spChg chg="mod">
          <ac:chgData name="Harmsel ter, Marjan" userId="5bf7b4e5-383a-4bf6-a1ba-3724f9cc09cb" providerId="ADAL" clId="{312C8303-E4A3-4BED-8070-52CF31385668}" dt="2025-02-18T09:27:43.532" v="1987" actId="14100"/>
          <ac:spMkLst>
            <pc:docMk/>
            <pc:sldMk cId="474257200" sldId="1536"/>
            <ac:spMk id="15" creationId="{6EA1F8B7-D4BC-D8B0-E6FD-F33ECB45A1DD}"/>
          </ac:spMkLst>
        </pc:spChg>
        <pc:spChg chg="mod">
          <ac:chgData name="Harmsel ter, Marjan" userId="5bf7b4e5-383a-4bf6-a1ba-3724f9cc09cb" providerId="ADAL" clId="{312C8303-E4A3-4BED-8070-52CF31385668}" dt="2025-02-18T09:23:56.244" v="1958" actId="14100"/>
          <ac:spMkLst>
            <pc:docMk/>
            <pc:sldMk cId="474257200" sldId="1536"/>
            <ac:spMk id="19" creationId="{40542B69-6D97-5F24-63E3-ABE36EA69A27}"/>
          </ac:spMkLst>
        </pc:spChg>
        <pc:picChg chg="add mod">
          <ac:chgData name="Harmsel ter, Marjan" userId="5bf7b4e5-383a-4bf6-a1ba-3724f9cc09cb" providerId="ADAL" clId="{312C8303-E4A3-4BED-8070-52CF31385668}" dt="2025-02-18T09:22:14.992" v="1920" actId="1076"/>
          <ac:picMkLst>
            <pc:docMk/>
            <pc:sldMk cId="474257200" sldId="1536"/>
            <ac:picMk id="17" creationId="{AB84AE82-C030-E038-B552-43079BE2C57F}"/>
          </ac:picMkLst>
        </pc:picChg>
        <pc:picChg chg="add mod modCrop">
          <ac:chgData name="Harmsel ter, Marjan" userId="5bf7b4e5-383a-4bf6-a1ba-3724f9cc09cb" providerId="ADAL" clId="{312C8303-E4A3-4BED-8070-52CF31385668}" dt="2025-02-18T09:24:02.327" v="1960" actId="1076"/>
          <ac:picMkLst>
            <pc:docMk/>
            <pc:sldMk cId="474257200" sldId="1536"/>
            <ac:picMk id="23" creationId="{5C5B6519-FB78-BC75-5216-FCDF152CD3D6}"/>
          </ac:picMkLst>
        </pc:picChg>
        <pc:picChg chg="add mod">
          <ac:chgData name="Harmsel ter, Marjan" userId="5bf7b4e5-383a-4bf6-a1ba-3724f9cc09cb" providerId="ADAL" clId="{312C8303-E4A3-4BED-8070-52CF31385668}" dt="2025-02-18T09:27:31.652" v="1972" actId="1076"/>
          <ac:picMkLst>
            <pc:docMk/>
            <pc:sldMk cId="474257200" sldId="1536"/>
            <ac:picMk id="26" creationId="{275C76A8-B861-E211-8E13-5AE5FD39BD88}"/>
          </ac:picMkLst>
        </pc:picChg>
        <pc:cxnChg chg="mod">
          <ac:chgData name="Harmsel ter, Marjan" userId="5bf7b4e5-383a-4bf6-a1ba-3724f9cc09cb" providerId="ADAL" clId="{312C8303-E4A3-4BED-8070-52CF31385668}" dt="2025-02-18T09:23:45.279" v="1944" actId="14100"/>
          <ac:cxnSpMkLst>
            <pc:docMk/>
            <pc:sldMk cId="474257200" sldId="1536"/>
            <ac:cxnSpMk id="21" creationId="{B84B33EF-2A54-99B2-FEF8-27486B72F624}"/>
          </ac:cxnSpMkLst>
        </pc:cxnChg>
        <pc:cxnChg chg="mod">
          <ac:chgData name="Harmsel ter, Marjan" userId="5bf7b4e5-383a-4bf6-a1ba-3724f9cc09cb" providerId="ADAL" clId="{312C8303-E4A3-4BED-8070-52CF31385668}" dt="2025-02-18T09:22:11.858" v="1919" actId="1076"/>
          <ac:cxnSpMkLst>
            <pc:docMk/>
            <pc:sldMk cId="474257200" sldId="1536"/>
            <ac:cxnSpMk id="27" creationId="{EC90AE0F-5DD8-2D25-C999-5E0CC65E11C5}"/>
          </ac:cxnSpMkLst>
        </pc:cxnChg>
        <pc:cxnChg chg="mod">
          <ac:chgData name="Harmsel ter, Marjan" userId="5bf7b4e5-383a-4bf6-a1ba-3724f9cc09cb" providerId="ADAL" clId="{312C8303-E4A3-4BED-8070-52CF31385668}" dt="2025-02-18T09:27:28.298" v="1971" actId="14100"/>
          <ac:cxnSpMkLst>
            <pc:docMk/>
            <pc:sldMk cId="474257200" sldId="1536"/>
            <ac:cxnSpMk id="29" creationId="{10445519-6BAB-CA4B-0B0C-EF80D4D34E4C}"/>
          </ac:cxnSpMkLst>
        </pc:cxnChg>
      </pc:sldChg>
      <pc:sldChg chg="addSp modSp add mod">
        <pc:chgData name="Harmsel ter, Marjan" userId="5bf7b4e5-383a-4bf6-a1ba-3724f9cc09cb" providerId="ADAL" clId="{312C8303-E4A3-4BED-8070-52CF31385668}" dt="2025-02-18T09:36:17.230" v="2071" actId="1076"/>
        <pc:sldMkLst>
          <pc:docMk/>
          <pc:sldMk cId="3586744906" sldId="1537"/>
        </pc:sldMkLst>
        <pc:spChg chg="mod">
          <ac:chgData name="Harmsel ter, Marjan" userId="5bf7b4e5-383a-4bf6-a1ba-3724f9cc09cb" providerId="ADAL" clId="{312C8303-E4A3-4BED-8070-52CF31385668}" dt="2025-02-18T09:30:18.152" v="2018" actId="1076"/>
          <ac:spMkLst>
            <pc:docMk/>
            <pc:sldMk cId="3586744906" sldId="1537"/>
            <ac:spMk id="4" creationId="{D753C383-62C8-E733-4553-E085527A1FCA}"/>
          </ac:spMkLst>
        </pc:spChg>
        <pc:spChg chg="mod">
          <ac:chgData name="Harmsel ter, Marjan" userId="5bf7b4e5-383a-4bf6-a1ba-3724f9cc09cb" providerId="ADAL" clId="{312C8303-E4A3-4BED-8070-52CF31385668}" dt="2025-02-18T09:30:18.152" v="2018" actId="1076"/>
          <ac:spMkLst>
            <pc:docMk/>
            <pc:sldMk cId="3586744906" sldId="1537"/>
            <ac:spMk id="9" creationId="{B5FA4264-9F79-B20D-0826-CEC58E7B74B7}"/>
          </ac:spMkLst>
        </pc:spChg>
        <pc:spChg chg="mod">
          <ac:chgData name="Harmsel ter, Marjan" userId="5bf7b4e5-383a-4bf6-a1ba-3724f9cc09cb" providerId="ADAL" clId="{312C8303-E4A3-4BED-8070-52CF31385668}" dt="2025-02-18T09:30:18.152" v="2018" actId="1076"/>
          <ac:spMkLst>
            <pc:docMk/>
            <pc:sldMk cId="3586744906" sldId="1537"/>
            <ac:spMk id="10" creationId="{B37FADB8-F5A5-F448-15A7-6A630939BCDC}"/>
          </ac:spMkLst>
        </pc:spChg>
        <pc:spChg chg="mod">
          <ac:chgData name="Harmsel ter, Marjan" userId="5bf7b4e5-383a-4bf6-a1ba-3724f9cc09cb" providerId="ADAL" clId="{312C8303-E4A3-4BED-8070-52CF31385668}" dt="2025-02-18T09:30:18.152" v="2018" actId="1076"/>
          <ac:spMkLst>
            <pc:docMk/>
            <pc:sldMk cId="3586744906" sldId="1537"/>
            <ac:spMk id="11" creationId="{2D5226DB-4490-ECD5-880A-CDAB0447C263}"/>
          </ac:spMkLst>
        </pc:spChg>
        <pc:spChg chg="mod">
          <ac:chgData name="Harmsel ter, Marjan" userId="5bf7b4e5-383a-4bf6-a1ba-3724f9cc09cb" providerId="ADAL" clId="{312C8303-E4A3-4BED-8070-52CF31385668}" dt="2025-02-18T09:35:50.809" v="2065" actId="1076"/>
          <ac:spMkLst>
            <pc:docMk/>
            <pc:sldMk cId="3586744906" sldId="1537"/>
            <ac:spMk id="12" creationId="{E2476A93-B8D4-4E44-87FD-AFF601B2337C}"/>
          </ac:spMkLst>
        </pc:spChg>
        <pc:spChg chg="mod">
          <ac:chgData name="Harmsel ter, Marjan" userId="5bf7b4e5-383a-4bf6-a1ba-3724f9cc09cb" providerId="ADAL" clId="{312C8303-E4A3-4BED-8070-52CF31385668}" dt="2025-02-18T09:29:53.830" v="2013" actId="1076"/>
          <ac:spMkLst>
            <pc:docMk/>
            <pc:sldMk cId="3586744906" sldId="1537"/>
            <ac:spMk id="13" creationId="{4985FF45-EE56-11C3-E0CC-6BBB359031C0}"/>
          </ac:spMkLst>
        </pc:spChg>
        <pc:spChg chg="mod">
          <ac:chgData name="Harmsel ter, Marjan" userId="5bf7b4e5-383a-4bf6-a1ba-3724f9cc09cb" providerId="ADAL" clId="{312C8303-E4A3-4BED-8070-52CF31385668}" dt="2025-02-18T09:31:26.395" v="2044" actId="14100"/>
          <ac:spMkLst>
            <pc:docMk/>
            <pc:sldMk cId="3586744906" sldId="1537"/>
            <ac:spMk id="14" creationId="{B7594A3B-3117-84CE-C300-FB96E5ED269D}"/>
          </ac:spMkLst>
        </pc:spChg>
        <pc:spChg chg="mod">
          <ac:chgData name="Harmsel ter, Marjan" userId="5bf7b4e5-383a-4bf6-a1ba-3724f9cc09cb" providerId="ADAL" clId="{312C8303-E4A3-4BED-8070-52CF31385668}" dt="2025-02-18T09:31:24.359" v="2043" actId="14100"/>
          <ac:spMkLst>
            <pc:docMk/>
            <pc:sldMk cId="3586744906" sldId="1537"/>
            <ac:spMk id="15" creationId="{6EA1F8B7-D4BC-D8B0-E6FD-F33ECB45A1DD}"/>
          </ac:spMkLst>
        </pc:spChg>
        <pc:spChg chg="mod">
          <ac:chgData name="Harmsel ter, Marjan" userId="5bf7b4e5-383a-4bf6-a1ba-3724f9cc09cb" providerId="ADAL" clId="{312C8303-E4A3-4BED-8070-52CF31385668}" dt="2025-02-18T09:36:09.326" v="2069" actId="14100"/>
          <ac:spMkLst>
            <pc:docMk/>
            <pc:sldMk cId="3586744906" sldId="1537"/>
            <ac:spMk id="19" creationId="{40542B69-6D97-5F24-63E3-ABE36EA69A27}"/>
          </ac:spMkLst>
        </pc:spChg>
        <pc:picChg chg="add mod">
          <ac:chgData name="Harmsel ter, Marjan" userId="5bf7b4e5-383a-4bf6-a1ba-3724f9cc09cb" providerId="ADAL" clId="{312C8303-E4A3-4BED-8070-52CF31385668}" dt="2025-02-18T09:30:26.881" v="2022" actId="1076"/>
          <ac:picMkLst>
            <pc:docMk/>
            <pc:sldMk cId="3586744906" sldId="1537"/>
            <ac:picMk id="16" creationId="{E6149FFE-554D-7280-6422-B1E6E3B3743A}"/>
          </ac:picMkLst>
        </pc:picChg>
        <pc:picChg chg="add mod">
          <ac:chgData name="Harmsel ter, Marjan" userId="5bf7b4e5-383a-4bf6-a1ba-3724f9cc09cb" providerId="ADAL" clId="{312C8303-E4A3-4BED-8070-52CF31385668}" dt="2025-02-18T09:31:40.771" v="2046" actId="1076"/>
          <ac:picMkLst>
            <pc:docMk/>
            <pc:sldMk cId="3586744906" sldId="1537"/>
            <ac:picMk id="17" creationId="{88BF1AF5-3574-B3FD-8E9F-81739E4F2B8B}"/>
          </ac:picMkLst>
        </pc:picChg>
        <pc:picChg chg="add mod">
          <ac:chgData name="Harmsel ter, Marjan" userId="5bf7b4e5-383a-4bf6-a1ba-3724f9cc09cb" providerId="ADAL" clId="{312C8303-E4A3-4BED-8070-52CF31385668}" dt="2025-02-18T09:36:17.230" v="2071" actId="1076"/>
          <ac:picMkLst>
            <pc:docMk/>
            <pc:sldMk cId="3586744906" sldId="1537"/>
            <ac:picMk id="24" creationId="{5ECC1942-A6A5-F662-8DA1-D3F8B05E4C2F}"/>
          </ac:picMkLst>
        </pc:picChg>
        <pc:cxnChg chg="mod">
          <ac:chgData name="Harmsel ter, Marjan" userId="5bf7b4e5-383a-4bf6-a1ba-3724f9cc09cb" providerId="ADAL" clId="{312C8303-E4A3-4BED-8070-52CF31385668}" dt="2025-02-18T09:35:46.528" v="2064" actId="1076"/>
          <ac:cxnSpMkLst>
            <pc:docMk/>
            <pc:sldMk cId="3586744906" sldId="1537"/>
            <ac:cxnSpMk id="21" creationId="{B84B33EF-2A54-99B2-FEF8-27486B72F624}"/>
          </ac:cxnSpMkLst>
        </pc:cxnChg>
        <pc:cxnChg chg="mod">
          <ac:chgData name="Harmsel ter, Marjan" userId="5bf7b4e5-383a-4bf6-a1ba-3724f9cc09cb" providerId="ADAL" clId="{312C8303-E4A3-4BED-8070-52CF31385668}" dt="2025-02-18T09:30:32.378" v="2024" actId="1076"/>
          <ac:cxnSpMkLst>
            <pc:docMk/>
            <pc:sldMk cId="3586744906" sldId="1537"/>
            <ac:cxnSpMk id="27" creationId="{EC90AE0F-5DD8-2D25-C999-5E0CC65E11C5}"/>
          </ac:cxnSpMkLst>
        </pc:cxnChg>
        <pc:cxnChg chg="mod">
          <ac:chgData name="Harmsel ter, Marjan" userId="5bf7b4e5-383a-4bf6-a1ba-3724f9cc09cb" providerId="ADAL" clId="{312C8303-E4A3-4BED-8070-52CF31385668}" dt="2025-02-18T09:31:29.718" v="2045" actId="14100"/>
          <ac:cxnSpMkLst>
            <pc:docMk/>
            <pc:sldMk cId="3586744906" sldId="1537"/>
            <ac:cxnSpMk id="29" creationId="{10445519-6BAB-CA4B-0B0C-EF80D4D34E4C}"/>
          </ac:cxnSpMkLst>
        </pc:cxnChg>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pChg chg="mod">
          <ac:chgData name="Routledge, Mandy" userId="bacdedf5-8e30-494b-ad8b-f27fa30c4f8d" providerId="ADAL" clId="{B5349260-E3FE-472C-8C1F-DF25D864ED5F}" dt="2024-09-24T09:45:47.976" v="3" actId="20577"/>
          <ac:spMkLst>
            <pc:docMk/>
            <pc:sldMk cId="323006580" sldId="548"/>
            <ac:spMk id="3" creationId="{00000000-0000-0000-0000-000000000000}"/>
          </ac:spMkLst>
        </pc:spChg>
      </pc:sldChg>
    </pc:docChg>
  </pc:docChgLst>
  <pc:docChgLst>
    <pc:chgData name="Das, Gerarda" userId="dec061bf-56a5-47a0-b9f3-f749fe418ae6" providerId="ADAL" clId="{8A8F1D8A-105B-41D5-A5FB-1F05A16D6714}"/>
    <pc:docChg chg="modSld">
      <pc:chgData name="Das, Gerarda" userId="dec061bf-56a5-47a0-b9f3-f749fe418ae6" providerId="ADAL" clId="{8A8F1D8A-105B-41D5-A5FB-1F05A16D6714}" dt="2025-02-18T09:56:05.358" v="28" actId="14100"/>
      <pc:docMkLst>
        <pc:docMk/>
      </pc:docMkLst>
      <pc:sldChg chg="modSp mod">
        <pc:chgData name="Das, Gerarda" userId="dec061bf-56a5-47a0-b9f3-f749fe418ae6" providerId="ADAL" clId="{8A8F1D8A-105B-41D5-A5FB-1F05A16D6714}" dt="2025-02-18T09:56:05.358" v="28" actId="14100"/>
        <pc:sldMkLst>
          <pc:docMk/>
          <pc:sldMk cId="4195661481" sldId="265"/>
        </pc:sldMkLst>
        <pc:spChg chg="mod">
          <ac:chgData name="Das, Gerarda" userId="dec061bf-56a5-47a0-b9f3-f749fe418ae6" providerId="ADAL" clId="{8A8F1D8A-105B-41D5-A5FB-1F05A16D6714}" dt="2025-02-18T09:56:05.358" v="28" actId="14100"/>
          <ac:spMkLst>
            <pc:docMk/>
            <pc:sldMk cId="4195661481" sldId="265"/>
            <ac:spMk id="17" creationId="{00000000-0000-0000-0000-000000000000}"/>
          </ac:spMkLst>
        </pc:spChg>
      </pc:sldChg>
      <pc:sldChg chg="modSp mod">
        <pc:chgData name="Das, Gerarda" userId="dec061bf-56a5-47a0-b9f3-f749fe418ae6" providerId="ADAL" clId="{8A8F1D8A-105B-41D5-A5FB-1F05A16D6714}" dt="2025-02-18T09:54:55.558" v="17" actId="1076"/>
        <pc:sldMkLst>
          <pc:docMk/>
          <pc:sldMk cId="474257200" sldId="1536"/>
        </pc:sldMkLst>
        <pc:spChg chg="mod">
          <ac:chgData name="Das, Gerarda" userId="dec061bf-56a5-47a0-b9f3-f749fe418ae6" providerId="ADAL" clId="{8A8F1D8A-105B-41D5-A5FB-1F05A16D6714}" dt="2025-02-18T09:54:52.518" v="16" actId="14100"/>
          <ac:spMkLst>
            <pc:docMk/>
            <pc:sldMk cId="474257200" sldId="1536"/>
            <ac:spMk id="4" creationId="{D753C383-62C8-E733-4553-E085527A1FCA}"/>
          </ac:spMkLst>
        </pc:spChg>
        <pc:spChg chg="mod">
          <ac:chgData name="Das, Gerarda" userId="dec061bf-56a5-47a0-b9f3-f749fe418ae6" providerId="ADAL" clId="{8A8F1D8A-105B-41D5-A5FB-1F05A16D6714}" dt="2025-02-18T09:54:55.558" v="17" actId="1076"/>
          <ac:spMkLst>
            <pc:docMk/>
            <pc:sldMk cId="474257200" sldId="1536"/>
            <ac:spMk id="9" creationId="{B5FA4264-9F79-B20D-0826-CEC58E7B74B7}"/>
          </ac:spMkLst>
        </pc:spChg>
      </pc:sldChg>
      <pc:sldChg chg="modSp mod">
        <pc:chgData name="Das, Gerarda" userId="dec061bf-56a5-47a0-b9f3-f749fe418ae6" providerId="ADAL" clId="{8A8F1D8A-105B-41D5-A5FB-1F05A16D6714}" dt="2025-02-18T09:55:37.873" v="25" actId="167"/>
        <pc:sldMkLst>
          <pc:docMk/>
          <pc:sldMk cId="3586744906" sldId="1537"/>
        </pc:sldMkLst>
        <pc:spChg chg="mod">
          <ac:chgData name="Das, Gerarda" userId="dec061bf-56a5-47a0-b9f3-f749fe418ae6" providerId="ADAL" clId="{8A8F1D8A-105B-41D5-A5FB-1F05A16D6714}" dt="2025-02-18T09:55:16.652" v="19" actId="14100"/>
          <ac:spMkLst>
            <pc:docMk/>
            <pc:sldMk cId="3586744906" sldId="1537"/>
            <ac:spMk id="4" creationId="{D753C383-62C8-E733-4553-E085527A1FCA}"/>
          </ac:spMkLst>
        </pc:spChg>
        <pc:cxnChg chg="mod ord">
          <ac:chgData name="Das, Gerarda" userId="dec061bf-56a5-47a0-b9f3-f749fe418ae6" providerId="ADAL" clId="{8A8F1D8A-105B-41D5-A5FB-1F05A16D6714}" dt="2025-02-18T09:55:30.246" v="22" actId="167"/>
          <ac:cxnSpMkLst>
            <pc:docMk/>
            <pc:sldMk cId="3586744906" sldId="1537"/>
            <ac:cxnSpMk id="21" creationId="{B84B33EF-2A54-99B2-FEF8-27486B72F624}"/>
          </ac:cxnSpMkLst>
        </pc:cxnChg>
        <pc:cxnChg chg="mod ord">
          <ac:chgData name="Das, Gerarda" userId="dec061bf-56a5-47a0-b9f3-f749fe418ae6" providerId="ADAL" clId="{8A8F1D8A-105B-41D5-A5FB-1F05A16D6714}" dt="2025-02-18T09:55:37.873" v="25" actId="167"/>
          <ac:cxnSpMkLst>
            <pc:docMk/>
            <pc:sldMk cId="3586744906" sldId="1537"/>
            <ac:cxnSpMk id="27" creationId="{EC90AE0F-5DD8-2D25-C999-5E0CC65E11C5}"/>
          </ac:cxnSpMkLst>
        </pc:cxnChg>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pChg chg="mod">
          <ac:chgData name="Routledge, Mandy" userId="bacdedf5-8e30-494b-ad8b-f27fa30c4f8d" providerId="ADAL" clId="{9F6D8924-2008-4907-9C21-C59B9F9E763B}" dt="2024-09-24T09:18:45.522" v="11" actId="20577"/>
          <ac:spMkLst>
            <pc:docMk/>
            <pc:sldMk cId="323006580" sldId="548"/>
            <ac:spMk id="3" creationId="{00000000-0000-0000-0000-000000000000}"/>
          </ac:spMkLst>
        </pc:spChg>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Routledge, Mandy" userId="bacdedf5-8e30-494b-ad8b-f27fa30c4f8d" providerId="ADAL" clId="{A26EF3C0-212D-46F3-8C8D-4B193FB8EC83}"/>
    <pc:docChg chg="modSld">
      <pc:chgData name="Routledge, Mandy" userId="bacdedf5-8e30-494b-ad8b-f27fa30c4f8d" providerId="ADAL" clId="{A26EF3C0-212D-46F3-8C8D-4B193FB8EC83}" dt="2024-12-17T09:34:45.279" v="4" actId="20577"/>
      <pc:docMkLst>
        <pc:docMk/>
      </pc:docMkLst>
      <pc:sldChg chg="modSp mod">
        <pc:chgData name="Routledge, Mandy" userId="bacdedf5-8e30-494b-ad8b-f27fa30c4f8d" providerId="ADAL" clId="{A26EF3C0-212D-46F3-8C8D-4B193FB8EC83}" dt="2024-12-17T09:34:45.279" v="4" actId="20577"/>
        <pc:sldMkLst>
          <pc:docMk/>
          <pc:sldMk cId="323006580" sldId="548"/>
        </pc:sldMkLst>
        <pc:spChg chg="mod">
          <ac:chgData name="Routledge, Mandy" userId="bacdedf5-8e30-494b-ad8b-f27fa30c4f8d" providerId="ADAL" clId="{A26EF3C0-212D-46F3-8C8D-4B193FB8EC83}" dt="2024-12-17T09:34:45.279" v="4" actId="20577"/>
          <ac:spMkLst>
            <pc:docMk/>
            <pc:sldMk cId="323006580" sldId="548"/>
            <ac:spMk id="3" creationId="{00000000-0000-0000-0000-000000000000}"/>
          </ac:spMkLst>
        </pc:spChg>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18-2-2025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18-2-2025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oppervlakte</a:t>
            </a:r>
            <a:r>
              <a:rPr lang="nl-NL" sz="1200" kern="1200">
                <a:solidFill>
                  <a:schemeClr val="tx1"/>
                </a:solidFill>
                <a:effectLst/>
                <a:latin typeface="+mn-lt"/>
                <a:ea typeface="+mn-ea"/>
                <a:cs typeface="+mn-cs"/>
              </a:rPr>
              <a:t>: de bovenste laag van iets</a:t>
            </a:r>
          </a:p>
          <a:p>
            <a:pPr fontAlgn="t"/>
            <a:r>
              <a:rPr lang="nl-NL" sz="1200" b="1" kern="1200">
                <a:solidFill>
                  <a:schemeClr val="tx1"/>
                </a:solidFill>
                <a:effectLst/>
                <a:latin typeface="+mn-lt"/>
                <a:ea typeface="+mn-ea"/>
                <a:cs typeface="+mn-cs"/>
              </a:rPr>
              <a:t>schuw</a:t>
            </a:r>
            <a:r>
              <a:rPr lang="nl-NL" sz="1200" kern="1200">
                <a:solidFill>
                  <a:schemeClr val="tx1"/>
                </a:solidFill>
                <a:effectLst/>
                <a:latin typeface="+mn-lt"/>
                <a:ea typeface="+mn-ea"/>
                <a:cs typeface="+mn-cs"/>
              </a:rPr>
              <a:t>: bang om in de buurt van andere dieren of mensen te komen</a:t>
            </a:r>
          </a:p>
          <a:p>
            <a:pPr fontAlgn="t"/>
            <a:r>
              <a:rPr lang="nl-NL" sz="1200" b="1" kern="1200">
                <a:solidFill>
                  <a:schemeClr val="tx1"/>
                </a:solidFill>
                <a:effectLst/>
                <a:latin typeface="+mn-lt"/>
                <a:ea typeface="+mn-ea"/>
                <a:cs typeface="+mn-cs"/>
              </a:rPr>
              <a:t>manoeuvreren</a:t>
            </a:r>
            <a:r>
              <a:rPr lang="nl-NL" sz="1200" kern="1200">
                <a:solidFill>
                  <a:schemeClr val="tx1"/>
                </a:solidFill>
                <a:effectLst/>
                <a:latin typeface="+mn-lt"/>
                <a:ea typeface="+mn-ea"/>
                <a:cs typeface="+mn-cs"/>
              </a:rPr>
              <a:t>: zich op een handige manier verplaatsen</a:t>
            </a:r>
          </a:p>
          <a:p>
            <a:pPr fontAlgn="t"/>
            <a:r>
              <a:rPr lang="nl-NL" sz="1200" b="1" kern="1200">
                <a:solidFill>
                  <a:schemeClr val="tx1"/>
                </a:solidFill>
                <a:effectLst/>
                <a:latin typeface="+mn-lt"/>
                <a:ea typeface="+mn-ea"/>
                <a:cs typeface="+mn-cs"/>
              </a:rPr>
              <a:t>nagenoeg</a:t>
            </a:r>
            <a:r>
              <a:rPr lang="nl-NL" sz="1200" kern="1200">
                <a:solidFill>
                  <a:schemeClr val="tx1"/>
                </a:solidFill>
                <a:effectLst/>
                <a:latin typeface="+mn-lt"/>
                <a:ea typeface="+mn-ea"/>
                <a:cs typeface="+mn-cs"/>
              </a:rPr>
              <a:t>: bijna, zo goed als</a:t>
            </a:r>
          </a:p>
          <a:p>
            <a:pPr fontAlgn="t"/>
            <a:r>
              <a:rPr lang="nl-NL" sz="1200" b="1" kern="1200">
                <a:solidFill>
                  <a:schemeClr val="tx1"/>
                </a:solidFill>
                <a:effectLst/>
                <a:latin typeface="+mn-lt"/>
                <a:ea typeface="+mn-ea"/>
                <a:cs typeface="+mn-cs"/>
              </a:rPr>
              <a:t>verklaren</a:t>
            </a:r>
            <a:r>
              <a:rPr lang="nl-NL" sz="1200" kern="1200">
                <a:solidFill>
                  <a:schemeClr val="tx1"/>
                </a:solidFill>
                <a:effectLst/>
                <a:latin typeface="+mn-lt"/>
                <a:ea typeface="+mn-ea"/>
                <a:cs typeface="+mn-cs"/>
              </a:rPr>
              <a:t>: duidelijk maken</a:t>
            </a:r>
          </a:p>
          <a:p>
            <a:pPr fontAlgn="t"/>
            <a:r>
              <a:rPr lang="nl-NL" sz="1200" b="1" kern="1200">
                <a:solidFill>
                  <a:schemeClr val="tx1"/>
                </a:solidFill>
                <a:effectLst/>
                <a:latin typeface="+mn-lt"/>
                <a:ea typeface="+mn-ea"/>
                <a:cs typeface="+mn-cs"/>
              </a:rPr>
              <a:t>overtollig</a:t>
            </a:r>
            <a:r>
              <a:rPr lang="nl-NL" sz="1200" kern="1200">
                <a:solidFill>
                  <a:schemeClr val="tx1"/>
                </a:solidFill>
                <a:effectLst/>
                <a:latin typeface="+mn-lt"/>
                <a:ea typeface="+mn-ea"/>
                <a:cs typeface="+mn-cs"/>
              </a:rPr>
              <a:t>: overbodig, onnodig</a:t>
            </a:r>
          </a:p>
          <a:p>
            <a:pPr fontAlgn="t"/>
            <a:r>
              <a:rPr lang="nl-NL" sz="1200" b="1" kern="1200">
                <a:solidFill>
                  <a:schemeClr val="tx1"/>
                </a:solidFill>
                <a:effectLst/>
                <a:latin typeface="+mn-lt"/>
                <a:ea typeface="+mn-ea"/>
                <a:cs typeface="+mn-cs"/>
              </a:rPr>
              <a:t>nuttig</a:t>
            </a:r>
            <a:r>
              <a:rPr lang="nl-NL" sz="1200" kern="1200">
                <a:solidFill>
                  <a:schemeClr val="tx1"/>
                </a:solidFill>
                <a:effectLst/>
                <a:latin typeface="+mn-lt"/>
                <a:ea typeface="+mn-ea"/>
                <a:cs typeface="+mn-cs"/>
              </a:rPr>
              <a:t>: bruikbaar, goed om te gebruiken</a:t>
            </a:r>
          </a:p>
          <a:p>
            <a:pPr fontAlgn="t"/>
            <a:r>
              <a:rPr lang="nl-NL" sz="1200" b="1" kern="1200">
                <a:solidFill>
                  <a:schemeClr val="tx1"/>
                </a:solidFill>
                <a:effectLst/>
                <a:latin typeface="+mn-lt"/>
                <a:ea typeface="+mn-ea"/>
                <a:cs typeface="+mn-cs"/>
              </a:rPr>
              <a:t>in veel gevallen</a:t>
            </a:r>
            <a:r>
              <a:rPr lang="nl-NL" sz="1200" kern="1200">
                <a:solidFill>
                  <a:schemeClr val="tx1"/>
                </a:solidFill>
                <a:effectLst/>
                <a:latin typeface="+mn-lt"/>
                <a:ea typeface="+mn-ea"/>
                <a:cs typeface="+mn-cs"/>
              </a:rPr>
              <a:t>: vaak</a:t>
            </a:r>
          </a:p>
          <a:p>
            <a:pPr fontAlgn="t"/>
            <a:r>
              <a:rPr lang="nl-NL" sz="1200" b="1" kern="1200">
                <a:solidFill>
                  <a:schemeClr val="tx1"/>
                </a:solidFill>
                <a:effectLst/>
                <a:latin typeface="+mn-lt"/>
                <a:ea typeface="+mn-ea"/>
                <a:cs typeface="+mn-cs"/>
              </a:rPr>
              <a:t>aflezen</a:t>
            </a:r>
            <a:r>
              <a:rPr lang="nl-NL" sz="1200" kern="1200">
                <a:solidFill>
                  <a:schemeClr val="tx1"/>
                </a:solidFill>
                <a:effectLst/>
                <a:latin typeface="+mn-lt"/>
                <a:ea typeface="+mn-ea"/>
                <a:cs typeface="+mn-cs"/>
              </a:rPr>
              <a:t>: aanzien, opmaken uit</a:t>
            </a:r>
          </a:p>
          <a:p>
            <a:pPr fontAlgn="t"/>
            <a:r>
              <a:rPr lang="nl-NL" sz="1200" b="1" kern="1200">
                <a:solidFill>
                  <a:schemeClr val="tx1"/>
                </a:solidFill>
                <a:effectLst/>
                <a:latin typeface="+mn-lt"/>
                <a:ea typeface="+mn-ea"/>
                <a:cs typeface="+mn-cs"/>
              </a:rPr>
              <a:t>het gegeven</a:t>
            </a:r>
            <a:r>
              <a:rPr lang="nl-NL" sz="1200" kern="1200">
                <a:solidFill>
                  <a:schemeClr val="tx1"/>
                </a:solidFill>
                <a:effectLst/>
                <a:latin typeface="+mn-lt"/>
                <a:ea typeface="+mn-ea"/>
                <a:cs typeface="+mn-cs"/>
              </a:rPr>
              <a:t>: het feit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01938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18-2-2025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18-2-2025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18-2-2025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18-2-2025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9.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B:</a:t>
            </a:r>
          </a:p>
          <a:p>
            <a:pPr marL="0" lvl="0" indent="0">
              <a:spcBef>
                <a:spcPts val="200"/>
              </a:spcBef>
              <a:spcAft>
                <a:spcPts val="200"/>
              </a:spcAft>
              <a:buNone/>
            </a:pPr>
            <a:r>
              <a:rPr lang="nl-NL" sz="1800">
                <a:effectLst/>
                <a:ea typeface="Times New Roman" panose="02020603050405020304" pitchFamily="18" charset="0"/>
                <a:cs typeface="Arial" panose="020B0604020202020204" pitchFamily="34" charset="0"/>
              </a:rPr>
              <a:t>Mijn buurmeisje </a:t>
            </a:r>
            <a:r>
              <a:rPr lang="nl-NL" sz="1800" err="1">
                <a:effectLst/>
                <a:ea typeface="Times New Roman" panose="02020603050405020304" pitchFamily="18" charset="0"/>
                <a:cs typeface="Arial" panose="020B0604020202020204" pitchFamily="34" charset="0"/>
              </a:rPr>
              <a:t>Airen</a:t>
            </a:r>
            <a:r>
              <a:rPr lang="nl-NL" sz="1800">
                <a:effectLst/>
                <a:ea typeface="Times New Roman" panose="02020603050405020304" pitchFamily="18" charset="0"/>
                <a:cs typeface="Arial" panose="020B0604020202020204" pitchFamily="34" charset="0"/>
              </a:rPr>
              <a:t> wilde een taart bakken voor de verjaardag van haar broer. Ze had een recept gevonden en las aandachtig alle stappen door. Het is belangrijk om de ingrediënten goed af te meten. </a:t>
            </a:r>
            <a:r>
              <a:rPr lang="nl-NL" sz="1800" b="1" u="sng">
                <a:effectLst/>
                <a:ea typeface="Times New Roman" panose="02020603050405020304" pitchFamily="18" charset="0"/>
                <a:cs typeface="Arial" panose="020B0604020202020204" pitchFamily="34" charset="0"/>
              </a:rPr>
              <a:t>In veel gevallen</a:t>
            </a:r>
            <a:r>
              <a:rPr lang="nl-NL" sz="1800">
                <a:effectLst/>
                <a:ea typeface="Times New Roman" panose="02020603050405020304" pitchFamily="18" charset="0"/>
                <a:cs typeface="Arial" panose="020B0604020202020204" pitchFamily="34" charset="0"/>
              </a:rPr>
              <a:t> of </a:t>
            </a:r>
            <a:r>
              <a:rPr lang="nl-NL" sz="1800" b="1" i="1">
                <a:effectLst/>
                <a:ea typeface="Times New Roman" panose="02020603050405020304" pitchFamily="18" charset="0"/>
                <a:cs typeface="Arial" panose="020B0604020202020204" pitchFamily="34" charset="0"/>
              </a:rPr>
              <a:t>vaak</a:t>
            </a:r>
            <a:r>
              <a:rPr lang="nl-NL" sz="1800">
                <a:effectLst/>
                <a:ea typeface="Times New Roman" panose="02020603050405020304" pitchFamily="18" charset="0"/>
                <a:cs typeface="Arial" panose="020B0604020202020204" pitchFamily="34" charset="0"/>
              </a:rPr>
              <a:t> kun je aan het deeg zien of je iets meer of minder nodig hebt.</a:t>
            </a:r>
          </a:p>
          <a:p>
            <a:pPr marL="0" lvl="0" indent="0">
              <a:spcBef>
                <a:spcPts val="200"/>
              </a:spcBef>
              <a:spcAft>
                <a:spcPts val="200"/>
              </a:spcAft>
              <a:buNone/>
            </a:pPr>
            <a:r>
              <a:rPr lang="nl-NL" sz="1800">
                <a:effectLst/>
                <a:ea typeface="Times New Roman" panose="02020603050405020304" pitchFamily="18" charset="0"/>
                <a:cs typeface="Arial" panose="020B0604020202020204" pitchFamily="34" charset="0"/>
              </a:rPr>
              <a:t>Ze begon met het mengen van bloem, suiker en boter. Toen ze de melk wilde toevoegen, zag ze dat ze een beetje te veel had gegoten. “Oei, dat is </a:t>
            </a:r>
            <a:r>
              <a:rPr lang="nl-NL" sz="1800" b="1" u="sng">
                <a:effectLst/>
                <a:ea typeface="Times New Roman" panose="02020603050405020304" pitchFamily="18" charset="0"/>
                <a:cs typeface="Arial" panose="020B0604020202020204" pitchFamily="34" charset="0"/>
              </a:rPr>
              <a:t>overtollig</a:t>
            </a:r>
            <a:r>
              <a:rPr lang="nl-NL" sz="1800">
                <a:effectLst/>
                <a:ea typeface="Times New Roman" panose="02020603050405020304" pitchFamily="18" charset="0"/>
                <a:cs typeface="Arial" panose="020B0604020202020204" pitchFamily="34" charset="0"/>
              </a:rPr>
              <a:t>; dat is </a:t>
            </a:r>
            <a:r>
              <a:rPr lang="nl-NL" sz="1800" b="1" i="1">
                <a:effectLst/>
                <a:ea typeface="Times New Roman" panose="02020603050405020304" pitchFamily="18" charset="0"/>
                <a:cs typeface="Arial" panose="020B0604020202020204" pitchFamily="34" charset="0"/>
              </a:rPr>
              <a:t>overbodig</a:t>
            </a:r>
            <a:r>
              <a:rPr lang="nl-NL" sz="1800">
                <a:effectLst/>
                <a:ea typeface="Times New Roman" panose="02020603050405020304" pitchFamily="18" charset="0"/>
                <a:cs typeface="Arial" panose="020B0604020202020204" pitchFamily="34" charset="0"/>
              </a:rPr>
              <a:t>” zei ze. “Hopelijk wordt het beslag niet te dun!” Voor de zekerheid voegde z</a:t>
            </a:r>
            <a:r>
              <a:rPr lang="nl-NL" sz="1800">
                <a:ea typeface="Times New Roman" panose="02020603050405020304" pitchFamily="18" charset="0"/>
                <a:cs typeface="Arial" panose="020B0604020202020204" pitchFamily="34" charset="0"/>
              </a:rPr>
              <a:t>e wat extra bloem toe.</a:t>
            </a:r>
            <a:r>
              <a:rPr lang="nl-NL" sz="1800">
                <a:effectLst/>
                <a:ea typeface="Times New Roman" panose="02020603050405020304" pitchFamily="18" charset="0"/>
                <a:cs typeface="Arial" panose="020B0604020202020204" pitchFamily="34" charset="0"/>
              </a:rPr>
              <a:t> Toen alles gemengd was, moest ze het beslag in de vorm gieten. Maar de kom was zwaar en ze moest goed </a:t>
            </a:r>
            <a:r>
              <a:rPr lang="nl-NL" sz="1800" b="1" u="sng">
                <a:effectLst/>
                <a:ea typeface="Times New Roman" panose="02020603050405020304" pitchFamily="18" charset="0"/>
                <a:cs typeface="Arial" panose="020B0604020202020204" pitchFamily="34" charset="0"/>
              </a:rPr>
              <a:t>manoeuvreren</a:t>
            </a:r>
            <a:r>
              <a:rPr lang="nl-NL" sz="1800">
                <a:effectLst/>
                <a:ea typeface="Times New Roman" panose="02020603050405020304" pitchFamily="18" charset="0"/>
                <a:cs typeface="Arial" panose="020B0604020202020204" pitchFamily="34" charset="0"/>
              </a:rPr>
              <a:t> om niets te morsen. Manoeuvreren betekent </a:t>
            </a:r>
            <a:r>
              <a:rPr lang="nl-NL" sz="1800" b="1" i="1">
                <a:effectLst/>
                <a:ea typeface="Times New Roman" panose="02020603050405020304" pitchFamily="18" charset="0"/>
                <a:cs typeface="Arial" panose="020B0604020202020204" pitchFamily="34" charset="0"/>
              </a:rPr>
              <a:t>zich op een handige manier verplaatsen</a:t>
            </a:r>
            <a:r>
              <a:rPr lang="nl-NL" sz="1800">
                <a:effectLst/>
                <a:ea typeface="Times New Roman" panose="02020603050405020304" pitchFamily="18" charset="0"/>
                <a:cs typeface="Arial" panose="020B0604020202020204" pitchFamily="34" charset="0"/>
              </a:rPr>
              <a:t>. Na een tijdje in de oven begon de keuken heerlijk te ruiken. </a:t>
            </a:r>
            <a:r>
              <a:rPr lang="nl-NL" sz="1800" err="1">
                <a:effectLst/>
                <a:ea typeface="Times New Roman" panose="02020603050405020304" pitchFamily="18" charset="0"/>
                <a:cs typeface="Arial" panose="020B0604020202020204" pitchFamily="34" charset="0"/>
              </a:rPr>
              <a:t>Airen</a:t>
            </a:r>
            <a:r>
              <a:rPr lang="nl-NL" sz="1800">
                <a:effectLst/>
                <a:ea typeface="Times New Roman" panose="02020603050405020304" pitchFamily="18" charset="0"/>
                <a:cs typeface="Arial" panose="020B0604020202020204" pitchFamily="34" charset="0"/>
              </a:rPr>
              <a:t> keek door het raampje en zag dat de taart </a:t>
            </a:r>
            <a:r>
              <a:rPr lang="nl-NL" sz="1800" b="1" u="sng">
                <a:effectLst/>
                <a:ea typeface="Times New Roman" panose="02020603050405020304" pitchFamily="18" charset="0"/>
                <a:cs typeface="Arial" panose="020B0604020202020204" pitchFamily="34" charset="0"/>
              </a:rPr>
              <a:t>nagenoeg</a:t>
            </a:r>
            <a:r>
              <a:rPr lang="nl-NL" sz="1800">
                <a:effectLst/>
                <a:ea typeface="Times New Roman" panose="02020603050405020304" pitchFamily="18" charset="0"/>
                <a:cs typeface="Arial" panose="020B0604020202020204" pitchFamily="34" charset="0"/>
              </a:rPr>
              <a:t>, </a:t>
            </a:r>
            <a:r>
              <a:rPr lang="nl-NL" sz="1800" b="1" i="1">
                <a:effectLst/>
                <a:ea typeface="Times New Roman" panose="02020603050405020304" pitchFamily="18" charset="0"/>
                <a:cs typeface="Arial" panose="020B0604020202020204" pitchFamily="34" charset="0"/>
              </a:rPr>
              <a:t>bijna</a:t>
            </a:r>
            <a:r>
              <a:rPr lang="nl-NL" sz="1800">
                <a:effectLst/>
                <a:ea typeface="Times New Roman" panose="02020603050405020304" pitchFamily="18" charset="0"/>
                <a:cs typeface="Arial" panose="020B0604020202020204" pitchFamily="34" charset="0"/>
              </a:rPr>
              <a:t> klaar was. </a:t>
            </a:r>
          </a:p>
          <a:p>
            <a:pPr marL="0" lvl="0" indent="0">
              <a:spcBef>
                <a:spcPts val="200"/>
              </a:spcBef>
              <a:spcAft>
                <a:spcPts val="200"/>
              </a:spcAft>
              <a:buNone/>
            </a:pPr>
            <a:r>
              <a:rPr lang="nl-NL" sz="1800">
                <a:effectLst/>
                <a:ea typeface="Times New Roman" panose="02020603050405020304" pitchFamily="18" charset="0"/>
                <a:cs typeface="Arial" panose="020B0604020202020204" pitchFamily="34" charset="0"/>
              </a:rPr>
              <a:t>Toen de baktijd om was, haalde ze hem er voorzichtig uit. De taart zag er perfect uit! Ze kon </a:t>
            </a:r>
            <a:r>
              <a:rPr lang="nl-NL" sz="1800" b="1" u="sng">
                <a:effectLst/>
                <a:ea typeface="Times New Roman" panose="02020603050405020304" pitchFamily="18" charset="0"/>
                <a:cs typeface="Arial" panose="020B0604020202020204" pitchFamily="34" charset="0"/>
              </a:rPr>
              <a:t>aan de kleur aflezen</a:t>
            </a:r>
            <a:r>
              <a:rPr lang="nl-NL" sz="1800">
                <a:effectLst/>
                <a:ea typeface="Times New Roman" panose="02020603050405020304" pitchFamily="18" charset="0"/>
                <a:cs typeface="Arial" panose="020B0604020202020204" pitchFamily="34" charset="0"/>
              </a:rPr>
              <a:t> dat hij goed gaar was. Ze kon dat </a:t>
            </a:r>
            <a:r>
              <a:rPr lang="nl-NL" sz="1800" b="1" i="1">
                <a:effectLst/>
                <a:ea typeface="Times New Roman" panose="02020603050405020304" pitchFamily="18" charset="0"/>
                <a:cs typeface="Arial" panose="020B0604020202020204" pitchFamily="34" charset="0"/>
              </a:rPr>
              <a:t>zien aan</a:t>
            </a:r>
            <a:r>
              <a:rPr lang="nl-NL" sz="1800">
                <a:effectLst/>
                <a:ea typeface="Times New Roman" panose="02020603050405020304" pitchFamily="18" charset="0"/>
                <a:cs typeface="Arial" panose="020B0604020202020204" pitchFamily="34" charset="0"/>
              </a:rPr>
              <a:t> de kleur. Ook voelde ze met haar vinger zachtjes aan </a:t>
            </a:r>
            <a:r>
              <a:rPr lang="nl-NL" sz="1800" b="1" u="sng">
                <a:effectLst/>
                <a:ea typeface="Times New Roman" panose="02020603050405020304" pitchFamily="18" charset="0"/>
                <a:cs typeface="Arial" panose="020B0604020202020204" pitchFamily="34" charset="0"/>
              </a:rPr>
              <a:t>de oppervlakte</a:t>
            </a:r>
            <a:r>
              <a:rPr lang="nl-NL" sz="1800">
                <a:effectLst/>
                <a:ea typeface="Times New Roman" panose="02020603050405020304" pitchFamily="18" charset="0"/>
                <a:cs typeface="Arial" panose="020B0604020202020204" pitchFamily="34" charset="0"/>
              </a:rPr>
              <a:t>. Dat is </a:t>
            </a:r>
            <a:r>
              <a:rPr lang="nl-NL" sz="1800" b="1" i="1">
                <a:effectLst/>
                <a:ea typeface="Times New Roman" panose="02020603050405020304" pitchFamily="18" charset="0"/>
                <a:cs typeface="Arial" panose="020B0604020202020204" pitchFamily="34" charset="0"/>
              </a:rPr>
              <a:t>de bovenste laag</a:t>
            </a:r>
            <a:r>
              <a:rPr lang="nl-NL" sz="1800">
                <a:effectLst/>
                <a:ea typeface="Times New Roman" panose="02020603050405020304" pitchFamily="18" charset="0"/>
                <a:cs typeface="Arial" panose="020B0604020202020204" pitchFamily="34" charset="0"/>
              </a:rPr>
              <a:t>. “Mooi luchtig!” zei ze tevreden.  </a:t>
            </a:r>
          </a:p>
          <a:p>
            <a:pPr marL="0" lvl="0" indent="0">
              <a:spcBef>
                <a:spcPts val="200"/>
              </a:spcBef>
              <a:spcAft>
                <a:spcPts val="200"/>
              </a:spcAft>
              <a:buNone/>
            </a:pPr>
            <a:r>
              <a:rPr lang="nl-NL" sz="1800">
                <a:effectLst/>
                <a:ea typeface="Times New Roman" panose="02020603050405020304" pitchFamily="18" charset="0"/>
                <a:cs typeface="Arial" panose="020B0604020202020204" pitchFamily="34" charset="0"/>
              </a:rPr>
              <a:t>“Kun je </a:t>
            </a:r>
            <a:r>
              <a:rPr lang="nl-NL" sz="1800" b="1" u="sng">
                <a:effectLst/>
                <a:ea typeface="Times New Roman" panose="02020603050405020304" pitchFamily="18" charset="0"/>
                <a:cs typeface="Arial" panose="020B0604020202020204" pitchFamily="34" charset="0"/>
              </a:rPr>
              <a:t>verklaren</a:t>
            </a:r>
            <a:r>
              <a:rPr lang="nl-NL" sz="1800">
                <a:effectLst/>
                <a:ea typeface="Times New Roman" panose="02020603050405020304" pitchFamily="18" charset="0"/>
                <a:cs typeface="Arial" panose="020B0604020202020204" pitchFamily="34" charset="0"/>
              </a:rPr>
              <a:t>, kun je </a:t>
            </a:r>
            <a:r>
              <a:rPr lang="nl-NL" sz="1800" b="1" i="1">
                <a:effectLst/>
                <a:ea typeface="Times New Roman" panose="02020603050405020304" pitchFamily="18" charset="0"/>
                <a:cs typeface="Arial" panose="020B0604020202020204" pitchFamily="34" charset="0"/>
              </a:rPr>
              <a:t>duidelijk maken</a:t>
            </a:r>
            <a:r>
              <a:rPr lang="nl-NL" sz="1800">
                <a:effectLst/>
                <a:ea typeface="Times New Roman" panose="02020603050405020304" pitchFamily="18" charset="0"/>
                <a:cs typeface="Arial" panose="020B0604020202020204" pitchFamily="34" charset="0"/>
              </a:rPr>
              <a:t>, waarom hij zo goed is gelukt?” vroeg haar moeder. </a:t>
            </a:r>
            <a:r>
              <a:rPr lang="nl-NL" sz="1800" err="1">
                <a:effectLst/>
                <a:ea typeface="Times New Roman" panose="02020603050405020304" pitchFamily="18" charset="0"/>
                <a:cs typeface="Arial" panose="020B0604020202020204" pitchFamily="34" charset="0"/>
              </a:rPr>
              <a:t>Airen</a:t>
            </a:r>
            <a:r>
              <a:rPr lang="nl-NL" sz="1800">
                <a:effectLst/>
                <a:ea typeface="Times New Roman" panose="02020603050405020304" pitchFamily="18" charset="0"/>
                <a:cs typeface="Arial" panose="020B0604020202020204" pitchFamily="34" charset="0"/>
              </a:rPr>
              <a:t> glimlachte. “</a:t>
            </a:r>
            <a:r>
              <a:rPr lang="nl-NL" sz="1800" b="1" u="sng">
                <a:effectLst/>
                <a:ea typeface="Times New Roman" panose="02020603050405020304" pitchFamily="18" charset="0"/>
                <a:cs typeface="Arial" panose="020B0604020202020204" pitchFamily="34" charset="0"/>
              </a:rPr>
              <a:t>Het gegeven</a:t>
            </a:r>
            <a:r>
              <a:rPr lang="nl-NL" sz="1800">
                <a:effectLst/>
                <a:ea typeface="Times New Roman" panose="02020603050405020304" pitchFamily="18" charset="0"/>
                <a:cs typeface="Arial" panose="020B0604020202020204" pitchFamily="34" charset="0"/>
              </a:rPr>
              <a:t>, </a:t>
            </a:r>
            <a:r>
              <a:rPr lang="nl-NL" sz="1800" b="1" i="1">
                <a:effectLst/>
                <a:ea typeface="Times New Roman" panose="02020603050405020304" pitchFamily="18" charset="0"/>
                <a:cs typeface="Arial" panose="020B0604020202020204" pitchFamily="34" charset="0"/>
              </a:rPr>
              <a:t>het feit</a:t>
            </a:r>
            <a:r>
              <a:rPr lang="nl-NL" sz="1800">
                <a:effectLst/>
                <a:ea typeface="Times New Roman" panose="02020603050405020304" pitchFamily="18" charset="0"/>
                <a:cs typeface="Arial" panose="020B0604020202020204" pitchFamily="34" charset="0"/>
              </a:rPr>
              <a:t> dat ik alles goed heb afgewogen en niet te snel heb gewerkt, heeft geholpen,” zei ze trots. “En het was ook </a:t>
            </a:r>
            <a:r>
              <a:rPr lang="nl-NL" sz="1800" b="1" u="sng">
                <a:effectLst/>
                <a:ea typeface="Times New Roman" panose="02020603050405020304" pitchFamily="18" charset="0"/>
                <a:cs typeface="Arial" panose="020B0604020202020204" pitchFamily="34" charset="0"/>
              </a:rPr>
              <a:t>nuttig</a:t>
            </a:r>
            <a:r>
              <a:rPr lang="nl-NL" sz="1800">
                <a:effectLst/>
                <a:ea typeface="Times New Roman" panose="02020603050405020304" pitchFamily="18" charset="0"/>
                <a:cs typeface="Arial" panose="020B0604020202020204" pitchFamily="34" charset="0"/>
              </a:rPr>
              <a:t>, </a:t>
            </a:r>
            <a:r>
              <a:rPr lang="nl-NL" sz="1800" b="1" i="1">
                <a:effectLst/>
                <a:ea typeface="Times New Roman" panose="02020603050405020304" pitchFamily="18" charset="0"/>
                <a:cs typeface="Arial" panose="020B0604020202020204" pitchFamily="34" charset="0"/>
              </a:rPr>
              <a:t>bruikbaar</a:t>
            </a:r>
            <a:r>
              <a:rPr lang="nl-NL" sz="1800">
                <a:effectLst/>
                <a:ea typeface="Times New Roman" panose="02020603050405020304" pitchFamily="18" charset="0"/>
                <a:cs typeface="Arial" panose="020B0604020202020204" pitchFamily="34" charset="0"/>
              </a:rPr>
              <a:t>, dat ik wist hoe ik fouten kon oplossen.”  </a:t>
            </a:r>
          </a:p>
          <a:p>
            <a:pPr marL="0" lvl="0" indent="0">
              <a:spcBef>
                <a:spcPts val="200"/>
              </a:spcBef>
              <a:spcAft>
                <a:spcPts val="200"/>
              </a:spcAft>
              <a:buNone/>
            </a:pPr>
            <a:r>
              <a:rPr lang="nl-NL" sz="1800">
                <a:effectLst/>
                <a:ea typeface="Times New Roman" panose="02020603050405020304" pitchFamily="18" charset="0"/>
                <a:cs typeface="Arial" panose="020B0604020202020204" pitchFamily="34" charset="0"/>
              </a:rPr>
              <a:t>Met slagroom, fruit en een beetje chocola maakte ze de taart nog mooier. Ze liep wat </a:t>
            </a:r>
            <a:r>
              <a:rPr lang="nl-NL" sz="1800" b="1" u="sng">
                <a:effectLst/>
                <a:ea typeface="Times New Roman" panose="02020603050405020304" pitchFamily="18" charset="0"/>
                <a:cs typeface="Arial" panose="020B0604020202020204" pitchFamily="34" charset="0"/>
              </a:rPr>
              <a:t>schuw</a:t>
            </a:r>
            <a:r>
              <a:rPr lang="nl-NL" sz="1800">
                <a:effectLst/>
                <a:ea typeface="Times New Roman" panose="02020603050405020304" pitchFamily="18" charset="0"/>
                <a:cs typeface="Arial" panose="020B0604020202020204" pitchFamily="34" charset="0"/>
              </a:rPr>
              <a:t> met de taart naar haar broer. Schuw betekent </a:t>
            </a:r>
            <a:r>
              <a:rPr lang="nl-NL" sz="1800" b="1" i="1">
                <a:effectLst/>
                <a:ea typeface="Times New Roman" panose="02020603050405020304" pitchFamily="18" charset="0"/>
                <a:cs typeface="Arial" panose="020B0604020202020204" pitchFamily="34" charset="0"/>
              </a:rPr>
              <a:t>bang om in de buurt van andere dieren of mensen te komen</a:t>
            </a:r>
            <a:r>
              <a:rPr lang="nl-NL" sz="1800">
                <a:effectLst/>
                <a:ea typeface="Times New Roman" panose="02020603050405020304" pitchFamily="18" charset="0"/>
                <a:cs typeface="Arial" panose="020B0604020202020204" pitchFamily="34" charset="0"/>
              </a:rPr>
              <a:t>. Ze was bang dat hij het niet lekker zou vinden. En toen haar broer hem proefde, wist </a:t>
            </a:r>
            <a:r>
              <a:rPr lang="nl-NL" sz="1800" err="1">
                <a:effectLst/>
                <a:ea typeface="Times New Roman" panose="02020603050405020304" pitchFamily="18" charset="0"/>
                <a:cs typeface="Arial" panose="020B0604020202020204" pitchFamily="34" charset="0"/>
              </a:rPr>
              <a:t>Airen</a:t>
            </a:r>
            <a:r>
              <a:rPr lang="nl-NL" sz="1800">
                <a:effectLst/>
                <a:ea typeface="Times New Roman" panose="02020603050405020304" pitchFamily="18" charset="0"/>
                <a:cs typeface="Arial" panose="020B0604020202020204" pitchFamily="34" charset="0"/>
              </a:rPr>
              <a:t> het zeker: dit was de lekkerste taart die ze ooit had gebakken! </a:t>
            </a:r>
          </a:p>
          <a:p>
            <a:pPr marL="0" lvl="0" indent="0">
              <a:spcBef>
                <a:spcPts val="200"/>
              </a:spcBef>
              <a:spcAft>
                <a:spcPts val="200"/>
              </a:spcAft>
              <a:buNone/>
            </a:pPr>
            <a:endParaRPr lang="nl-NL" sz="18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gegeven</a:t>
            </a:r>
          </a:p>
        </p:txBody>
      </p:sp>
      <p:pic>
        <p:nvPicPr>
          <p:cNvPr id="3" name="Afbeelding 2" descr="Afbeelding met persoon, Menselijk gezicht, overdekt, peuter&#10;&#10;Automatisch gegenereerde beschrijving">
            <a:extLst>
              <a:ext uri="{FF2B5EF4-FFF2-40B4-BE49-F238E27FC236}">
                <a16:creationId xmlns:a16="http://schemas.microsoft.com/office/drawing/2014/main" id="{8D5B93CE-CADD-1FB4-990A-5ACA917CA4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1882" y="1340768"/>
            <a:ext cx="5340235" cy="5340235"/>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nuttig</a:t>
            </a:r>
          </a:p>
        </p:txBody>
      </p:sp>
      <p:pic>
        <p:nvPicPr>
          <p:cNvPr id="3" name="Afbeelding 2" descr="Afbeelding met persoon, overdekt, Menselijk gezicht, kleding&#10;&#10;Automatisch gegenereerde beschrijving">
            <a:extLst>
              <a:ext uri="{FF2B5EF4-FFF2-40B4-BE49-F238E27FC236}">
                <a16:creationId xmlns:a16="http://schemas.microsoft.com/office/drawing/2014/main" id="{9282645B-BB1C-EE53-F3E2-ECD7EDC92E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3708" y="1340768"/>
            <a:ext cx="5256584" cy="5256584"/>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schuw</a:t>
            </a:r>
          </a:p>
        </p:txBody>
      </p:sp>
      <p:pic>
        <p:nvPicPr>
          <p:cNvPr id="3" name="Afbeelding 2" descr="Afbeelding met persoon, verjaardagstaart, kleding, nagerecht&#10;&#10;Automatisch gegenereerde beschrijving">
            <a:extLst>
              <a:ext uri="{FF2B5EF4-FFF2-40B4-BE49-F238E27FC236}">
                <a16:creationId xmlns:a16="http://schemas.microsoft.com/office/drawing/2014/main" id="{6A5D0A39-A3D7-85B6-F4D2-18FB910419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95602" y="1340768"/>
            <a:ext cx="5352796" cy="5352796"/>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nuttig</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zinloos</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bruikbaar, goed om te gebruiken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1400">
              <a:effectLst/>
              <a:latin typeface="Century Gothic" panose="020B0502020202020204" pitchFamily="34" charset="0"/>
              <a:ea typeface="Calibri"/>
              <a:cs typeface="Times New Roman"/>
            </a:endParaRPr>
          </a:p>
          <a:p>
            <a:pPr algn="ctr">
              <a:lnSpc>
                <a:spcPct val="90000"/>
              </a:lnSpc>
              <a:spcAft>
                <a:spcPts val="0"/>
              </a:spcAft>
            </a:pPr>
            <a:r>
              <a:rPr lang="nl-NL" sz="2400" i="1">
                <a:solidFill>
                  <a:srgbClr val="387038"/>
                </a:solidFill>
                <a:latin typeface="Century Gothic" panose="020B0502020202020204" pitchFamily="34" charset="0"/>
                <a:ea typeface="Calibri"/>
                <a:cs typeface="Times New Roman"/>
              </a:rPr>
              <a:t>Het was </a:t>
            </a:r>
            <a:r>
              <a:rPr lang="nl-NL" sz="2400" i="1" u="sng">
                <a:solidFill>
                  <a:srgbClr val="387038"/>
                </a:solidFill>
                <a:latin typeface="Century Gothic" panose="020B0502020202020204" pitchFamily="34" charset="0"/>
                <a:ea typeface="Calibri"/>
                <a:cs typeface="Times New Roman"/>
              </a:rPr>
              <a:t>nuttig</a:t>
            </a:r>
            <a:r>
              <a:rPr lang="nl-NL" sz="2400" i="1">
                <a:solidFill>
                  <a:srgbClr val="387038"/>
                </a:solidFill>
                <a:latin typeface="Century Gothic" panose="020B0502020202020204" pitchFamily="34" charset="0"/>
                <a:ea typeface="Calibri"/>
                <a:cs typeface="Times New Roman"/>
              </a:rPr>
              <a:t> dat </a:t>
            </a:r>
            <a:r>
              <a:rPr lang="nl-NL" sz="2400" i="1" err="1">
                <a:solidFill>
                  <a:srgbClr val="387038"/>
                </a:solidFill>
                <a:latin typeface="Century Gothic" panose="020B0502020202020204" pitchFamily="34" charset="0"/>
                <a:ea typeface="Calibri"/>
                <a:cs typeface="Times New Roman"/>
              </a:rPr>
              <a:t>Airen</a:t>
            </a:r>
            <a:r>
              <a:rPr lang="nl-NL" sz="2400" i="1">
                <a:solidFill>
                  <a:srgbClr val="387038"/>
                </a:solidFill>
                <a:latin typeface="Century Gothic" panose="020B0502020202020204" pitchFamily="34" charset="0"/>
                <a:ea typeface="Calibri"/>
                <a:cs typeface="Times New Roman"/>
              </a:rPr>
              <a:t> goed problemen kan oplossen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wat geen zin of nut heeft</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gieter gebruiken is </a:t>
            </a:r>
            <a:r>
              <a:rPr lang="nl-NL" sz="2400" i="1" u="sng">
                <a:solidFill>
                  <a:srgbClr val="387038"/>
                </a:solidFill>
                <a:latin typeface="Century Gothic" panose="020B0502020202020204" pitchFamily="34" charset="0"/>
                <a:ea typeface="Calibri"/>
                <a:cs typeface="Times New Roman"/>
              </a:rPr>
              <a:t>zinloos</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Picture 2" descr="C:\Users\Kosterm\Downloads\shutterstock_1577077975.jpg">
            <a:extLst>
              <a:ext uri="{FF2B5EF4-FFF2-40B4-BE49-F238E27FC236}">
                <a16:creationId xmlns:a16="http://schemas.microsoft.com/office/drawing/2014/main" id="{0C796088-212F-E6F1-F248-200BBA8289B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2080" y="2364762"/>
            <a:ext cx="2892152" cy="2892152"/>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Afbeelding met persoon, overdekt, Menselijk gezicht, kleding&#10;&#10;Automatisch gegenereerde beschrijving">
            <a:extLst>
              <a:ext uri="{FF2B5EF4-FFF2-40B4-BE49-F238E27FC236}">
                <a16:creationId xmlns:a16="http://schemas.microsoft.com/office/drawing/2014/main" id="{5392D584-49E0-ECFA-35A4-4ECBEA2073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6488" y="2467254"/>
            <a:ext cx="2801411" cy="2801411"/>
          </a:xfrm>
          <a:prstGeom prst="rect">
            <a:avLst/>
          </a:prstGeom>
        </p:spPr>
      </p:pic>
    </p:spTree>
    <p:extLst>
      <p:ext uri="{BB962C8B-B14F-4D97-AF65-F5344CB8AC3E}">
        <p14:creationId xmlns:p14="http://schemas.microsoft.com/office/powerpoint/2010/main" val="248813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schuw</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322603"/>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effectLst/>
                <a:latin typeface="Century Gothic" panose="020B0502020202020204" pitchFamily="34" charset="0"/>
                <a:ea typeface="Calibri"/>
                <a:cs typeface="Times New Roman"/>
              </a:rPr>
              <a:t>zelfverzekerd</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bang om in de buurt van andere dieren of mensen te komen</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Ze liep wat </a:t>
            </a:r>
            <a:r>
              <a:rPr lang="nl-NL" sz="2400" i="1" u="sng">
                <a:solidFill>
                  <a:srgbClr val="387038"/>
                </a:solidFill>
                <a:latin typeface="Century Gothic" panose="020B0502020202020204" pitchFamily="34" charset="0"/>
                <a:ea typeface="Calibri"/>
                <a:cs typeface="Times New Roman"/>
              </a:rPr>
              <a:t>schuw</a:t>
            </a:r>
            <a:r>
              <a:rPr lang="nl-NL" sz="2400" i="1">
                <a:solidFill>
                  <a:srgbClr val="387038"/>
                </a:solidFill>
                <a:latin typeface="Century Gothic" panose="020B0502020202020204" pitchFamily="34" charset="0"/>
                <a:ea typeface="Calibri"/>
                <a:cs typeface="Times New Roman"/>
              </a:rPr>
              <a:t> naar haar broer toe</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zeker van jezelf, vol zelfvertrouwen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Haar zusje is heel </a:t>
            </a:r>
            <a:r>
              <a:rPr lang="nl-NL" sz="2400" i="1" u="sng">
                <a:solidFill>
                  <a:srgbClr val="387038"/>
                </a:solidFill>
                <a:latin typeface="Century Gothic" panose="020B0502020202020204" pitchFamily="34" charset="0"/>
                <a:ea typeface="Calibri"/>
                <a:cs typeface="Times New Roman"/>
              </a:rPr>
              <a:t>zelfverzekerd</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verjaardagstaart, kleding, nagerecht&#10;&#10;Automatisch gegenereerde beschrijving">
            <a:extLst>
              <a:ext uri="{FF2B5EF4-FFF2-40B4-BE49-F238E27FC236}">
                <a16:creationId xmlns:a16="http://schemas.microsoft.com/office/drawing/2014/main" id="{D2BBB0E8-BE5D-2DCA-FCC7-BCE6083229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3608" y="2941969"/>
            <a:ext cx="2575253" cy="2575253"/>
          </a:xfrm>
          <a:prstGeom prst="rect">
            <a:avLst/>
          </a:prstGeom>
        </p:spPr>
      </p:pic>
      <p:pic>
        <p:nvPicPr>
          <p:cNvPr id="9" name="Afbeelding 8" descr="Afbeelding met persoon, hemel, kleding, Menselijk gezicht&#10;&#10;Automatisch gegenereerde beschrijving">
            <a:extLst>
              <a:ext uri="{FF2B5EF4-FFF2-40B4-BE49-F238E27FC236}">
                <a16:creationId xmlns:a16="http://schemas.microsoft.com/office/drawing/2014/main" id="{F79F3061-794A-2757-E8A8-CE3B527414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9598" y="2895838"/>
            <a:ext cx="3739668" cy="2311115"/>
          </a:xfrm>
          <a:prstGeom prst="rect">
            <a:avLst/>
          </a:prstGeom>
        </p:spPr>
      </p:pic>
    </p:spTree>
    <p:extLst>
      <p:ext uri="{BB962C8B-B14F-4D97-AF65-F5344CB8AC3E}">
        <p14:creationId xmlns:p14="http://schemas.microsoft.com/office/powerpoint/2010/main" val="2372362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zelden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effectLst/>
                <a:latin typeface="Century Gothic" panose="020B0502020202020204" pitchFamily="34" charset="0"/>
                <a:ea typeface="Calibri"/>
                <a:cs typeface="Times New Roman"/>
              </a:rPr>
              <a:t>in veel gevallen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bijna nooit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Haar broertje bakt </a:t>
            </a:r>
            <a:r>
              <a:rPr lang="nl-NL" sz="2400" i="1" u="sng">
                <a:solidFill>
                  <a:srgbClr val="387038"/>
                </a:solidFill>
                <a:latin typeface="Century Gothic" panose="020B0502020202020204" pitchFamily="34" charset="0"/>
                <a:ea typeface="Calibri"/>
                <a:cs typeface="Times New Roman"/>
              </a:rPr>
              <a:t>zelden</a:t>
            </a:r>
            <a:r>
              <a:rPr lang="nl-NL" sz="2400" i="1">
                <a:solidFill>
                  <a:srgbClr val="387038"/>
                </a:solidFill>
                <a:latin typeface="Century Gothic" panose="020B0502020202020204" pitchFamily="34" charset="0"/>
                <a:ea typeface="Calibri"/>
                <a:cs typeface="Times New Roman"/>
              </a:rPr>
              <a:t> een taart of cake</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vaak</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200">
              <a:effectLst/>
              <a:latin typeface="Century Gothic" panose="020B0502020202020204" pitchFamily="34" charset="0"/>
              <a:ea typeface="Calibri"/>
              <a:cs typeface="Times New Roman"/>
            </a:endParaRPr>
          </a:p>
          <a:p>
            <a:pPr algn="ctr">
              <a:lnSpc>
                <a:spcPct val="80000"/>
              </a:lnSpc>
            </a:pPr>
            <a:r>
              <a:rPr lang="nl-NL" sz="2400" i="1" u="sng">
                <a:solidFill>
                  <a:srgbClr val="387038"/>
                </a:solidFill>
                <a:latin typeface="Century Gothic" panose="020B0502020202020204" pitchFamily="34" charset="0"/>
                <a:ea typeface="Calibri"/>
                <a:cs typeface="Times New Roman"/>
              </a:rPr>
              <a:t>In veel gevallen</a:t>
            </a:r>
            <a:r>
              <a:rPr lang="nl-NL" sz="2400" i="1">
                <a:solidFill>
                  <a:srgbClr val="387038"/>
                </a:solidFill>
                <a:latin typeface="Century Gothic" panose="020B0502020202020204" pitchFamily="34" charset="0"/>
                <a:ea typeface="Calibri"/>
                <a:cs typeface="Times New Roman"/>
              </a:rPr>
              <a:t> kun je aan het deeg zien of je iets meer of minder bloem nodig hebt.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tafelgerei, melkproducten, Menselijk gezicht&#10;&#10;Automatisch gegenereerde beschrijving">
            <a:extLst>
              <a:ext uri="{FF2B5EF4-FFF2-40B4-BE49-F238E27FC236}">
                <a16:creationId xmlns:a16="http://schemas.microsoft.com/office/drawing/2014/main" id="{C7A887BF-2A98-E717-D0EC-9DD38CEB81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3211" y="1988839"/>
            <a:ext cx="3065211" cy="3065211"/>
          </a:xfrm>
          <a:prstGeom prst="rect">
            <a:avLst/>
          </a:prstGeom>
        </p:spPr>
      </p:pic>
      <p:pic>
        <p:nvPicPr>
          <p:cNvPr id="9" name="Afbeelding 8" descr="Afbeelding met persoon, overdekt, Kok, Menselijk gezicht&#10;&#10;Automatisch gegenereerde beschrijving">
            <a:extLst>
              <a:ext uri="{FF2B5EF4-FFF2-40B4-BE49-F238E27FC236}">
                <a16:creationId xmlns:a16="http://schemas.microsoft.com/office/drawing/2014/main" id="{980AD13F-EBD4-7203-61F5-C63DAEF32A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434" y="2430460"/>
            <a:ext cx="3664860" cy="2466451"/>
          </a:xfrm>
          <a:prstGeom prst="rect">
            <a:avLst/>
          </a:prstGeom>
        </p:spPr>
      </p:pic>
    </p:spTree>
    <p:extLst>
      <p:ext uri="{BB962C8B-B14F-4D97-AF65-F5344CB8AC3E}">
        <p14:creationId xmlns:p14="http://schemas.microsoft.com/office/powerpoint/2010/main" val="4273157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07504" y="283272"/>
            <a:ext cx="451010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a:solidFill>
                  <a:srgbClr val="387038"/>
                </a:solidFill>
                <a:latin typeface="Century Gothic" panose="020B0502020202020204" pitchFamily="34" charset="0"/>
                <a:ea typeface="Calibri"/>
                <a:cs typeface="Times New Roman"/>
              </a:rPr>
              <a:t>het gegeven</a:t>
            </a:r>
            <a:endParaRPr lang="nl-NL" sz="50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55975" y="30261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a:solidFill>
                  <a:srgbClr val="387038"/>
                </a:solidFill>
                <a:effectLst/>
                <a:latin typeface="Century Gothic" panose="020B0502020202020204" pitchFamily="34" charset="0"/>
                <a:ea typeface="Calibri"/>
                <a:cs typeface="Times New Roman"/>
              </a:rPr>
              <a:t>de mening</a:t>
            </a:r>
            <a:endParaRPr lang="nl-NL" sz="50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feit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3200">
              <a:effectLst/>
              <a:latin typeface="Century Gothic" panose="020B0502020202020204" pitchFamily="34" charset="0"/>
              <a:ea typeface="Calibri"/>
              <a:cs typeface="Times New Roman"/>
            </a:endParaRPr>
          </a:p>
          <a:p>
            <a:pPr algn="ctr">
              <a:lnSpc>
                <a:spcPct val="90000"/>
              </a:lnSpc>
              <a:spcAft>
                <a:spcPts val="0"/>
              </a:spcAft>
            </a:pPr>
            <a:r>
              <a:rPr lang="nl-NL" sz="2400" i="1" u="sng">
                <a:solidFill>
                  <a:srgbClr val="387038"/>
                </a:solidFill>
                <a:latin typeface="Century Gothic" panose="020B0502020202020204" pitchFamily="34" charset="0"/>
                <a:ea typeface="Calibri"/>
                <a:cs typeface="Times New Roman"/>
              </a:rPr>
              <a:t>Het gegeven</a:t>
            </a:r>
            <a:r>
              <a:rPr lang="nl-NL" sz="2400" i="1">
                <a:solidFill>
                  <a:srgbClr val="387038"/>
                </a:solidFill>
                <a:latin typeface="Century Gothic" panose="020B0502020202020204" pitchFamily="34" charset="0"/>
                <a:ea typeface="Calibri"/>
                <a:cs typeface="Times New Roman"/>
              </a:rPr>
              <a:t> dat ik alles goed heb afgewogen heeft goed gewerkt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wat iemand ergens van vindt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Zijn </a:t>
            </a:r>
            <a:r>
              <a:rPr lang="nl-NL" sz="2400" i="1" u="sng">
                <a:solidFill>
                  <a:srgbClr val="387038"/>
                </a:solidFill>
                <a:latin typeface="Century Gothic" panose="020B0502020202020204" pitchFamily="34" charset="0"/>
                <a:ea typeface="Calibri"/>
                <a:cs typeface="Times New Roman"/>
              </a:rPr>
              <a:t>mening</a:t>
            </a:r>
            <a:r>
              <a:rPr lang="nl-NL" sz="2400" i="1">
                <a:solidFill>
                  <a:srgbClr val="387038"/>
                </a:solidFill>
                <a:latin typeface="Century Gothic" panose="020B0502020202020204" pitchFamily="34" charset="0"/>
                <a:ea typeface="Calibri"/>
                <a:cs typeface="Times New Roman"/>
              </a:rPr>
              <a:t> over de taart is duidelijk.</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Menselijk gezicht, overdekt, peuter&#10;&#10;Automatisch gegenereerde beschrijving">
            <a:extLst>
              <a:ext uri="{FF2B5EF4-FFF2-40B4-BE49-F238E27FC236}">
                <a16:creationId xmlns:a16="http://schemas.microsoft.com/office/drawing/2014/main" id="{A9C61045-CB22-11B5-AA50-AEBFF564CB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940" y="2052449"/>
            <a:ext cx="3035978" cy="3035978"/>
          </a:xfrm>
          <a:prstGeom prst="rect">
            <a:avLst/>
          </a:prstGeom>
        </p:spPr>
      </p:pic>
      <p:pic>
        <p:nvPicPr>
          <p:cNvPr id="9" name="Afbeelding 8" descr="Afbeelding met persoon, verjaardagstaart, Menselijk gezicht, glimlach&#10;&#10;Automatisch gegenereerde beschrijving">
            <a:extLst>
              <a:ext uri="{FF2B5EF4-FFF2-40B4-BE49-F238E27FC236}">
                <a16:creationId xmlns:a16="http://schemas.microsoft.com/office/drawing/2014/main" id="{475AA5D5-2140-6987-4A15-627172DBA5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13133" y="2426618"/>
            <a:ext cx="2834072" cy="2834072"/>
          </a:xfrm>
          <a:prstGeom prst="rect">
            <a:avLst/>
          </a:prstGeom>
        </p:spPr>
      </p:pic>
      <p:sp>
        <p:nvSpPr>
          <p:cNvPr id="18" name="Tekstballon: rechthoek met afgeronde hoeken 17">
            <a:extLst>
              <a:ext uri="{FF2B5EF4-FFF2-40B4-BE49-F238E27FC236}">
                <a16:creationId xmlns:a16="http://schemas.microsoft.com/office/drawing/2014/main" id="{AE915852-CAD0-3581-959D-49A7CF970198}"/>
              </a:ext>
            </a:extLst>
          </p:cNvPr>
          <p:cNvSpPr/>
          <p:nvPr/>
        </p:nvSpPr>
        <p:spPr>
          <a:xfrm>
            <a:off x="7374285" y="2239820"/>
            <a:ext cx="1578590" cy="1232531"/>
          </a:xfrm>
          <a:prstGeom prst="wedgeRoundRectCallout">
            <a:avLst>
              <a:gd name="adj1" fmla="val -40566"/>
              <a:gd name="adj2" fmla="val 6576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2400"/>
              <a:t>Ik vind ‘m prachtig!</a:t>
            </a:r>
          </a:p>
        </p:txBody>
      </p:sp>
    </p:spTree>
    <p:extLst>
      <p:ext uri="{BB962C8B-B14F-4D97-AF65-F5344CB8AC3E}">
        <p14:creationId xmlns:p14="http://schemas.microsoft.com/office/powerpoint/2010/main" val="865285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76006" y="4578621"/>
            <a:ext cx="272981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voldoende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ruim</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overtollig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299"/>
            <a:ext cx="2455288" cy="85691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12301" y="4530815"/>
            <a:ext cx="2654158" cy="31129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overbodig, onnodig</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729316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Ze schonk melk bij het beslag. Ze zag dat het wat </a:t>
            </a:r>
            <a:r>
              <a:rPr lang="nl-NL" sz="2400" i="1" u="sng">
                <a:solidFill>
                  <a:srgbClr val="387038"/>
                </a:solidFill>
                <a:latin typeface="Century Gothic" panose="020B0502020202020204" pitchFamily="34" charset="0"/>
                <a:ea typeface="Calibri"/>
                <a:cs typeface="Times New Roman"/>
              </a:rPr>
              <a:t>overtollig</a:t>
            </a:r>
            <a:r>
              <a:rPr lang="nl-NL" sz="2400" i="1">
                <a:solidFill>
                  <a:srgbClr val="387038"/>
                </a:solidFill>
                <a:latin typeface="Century Gothic" panose="020B0502020202020204" pitchFamily="34" charset="0"/>
                <a:ea typeface="Calibri"/>
                <a:cs typeface="Times New Roman"/>
              </a:rPr>
              <a:t> was.</a:t>
            </a:r>
            <a:endParaRPr lang="nl-NL" sz="2400">
              <a:effectLst/>
              <a:ea typeface="Calibri"/>
              <a:cs typeface="Times New Roman"/>
            </a:endParaRPr>
          </a:p>
        </p:txBody>
      </p:sp>
      <p:pic>
        <p:nvPicPr>
          <p:cNvPr id="9" name="Afbeelding 8" descr="Afbeelding met persoon, overdekt, Menselijk gezicht, melkproducten&#10;&#10;Automatisch gegenereerde beschrijving">
            <a:extLst>
              <a:ext uri="{FF2B5EF4-FFF2-40B4-BE49-F238E27FC236}">
                <a16:creationId xmlns:a16="http://schemas.microsoft.com/office/drawing/2014/main" id="{9F573B6D-11BD-E153-8940-8CF50AB8B7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4445" y="1196149"/>
            <a:ext cx="2280656" cy="2280656"/>
          </a:xfrm>
          <a:prstGeom prst="rect">
            <a:avLst/>
          </a:prstGeom>
        </p:spPr>
      </p:pic>
      <p:pic>
        <p:nvPicPr>
          <p:cNvPr id="11" name="Afbeelding 10" descr="Afbeelding met persoon, melkproducten, kom, Mengkom&#10;&#10;Automatisch gegenereerde beschrijving">
            <a:extLst>
              <a:ext uri="{FF2B5EF4-FFF2-40B4-BE49-F238E27FC236}">
                <a16:creationId xmlns:a16="http://schemas.microsoft.com/office/drawing/2014/main" id="{CD1E4604-612C-1262-5BC6-3B67CB1369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48139" y="1779437"/>
            <a:ext cx="2208648" cy="2208648"/>
          </a:xfrm>
          <a:prstGeom prst="rect">
            <a:avLst/>
          </a:prstGeom>
        </p:spPr>
      </p:pic>
      <p:pic>
        <p:nvPicPr>
          <p:cNvPr id="25" name="Afbeelding 24" descr="Afbeelding met Pasta, Keukengerei, beslag, melkproducten&#10;&#10;Automatisch gegenereerde beschrijving">
            <a:extLst>
              <a:ext uri="{FF2B5EF4-FFF2-40B4-BE49-F238E27FC236}">
                <a16:creationId xmlns:a16="http://schemas.microsoft.com/office/drawing/2014/main" id="{3B33977E-E3D9-93B1-D7CC-5B1A48C8B2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3118" y="2288752"/>
            <a:ext cx="2208407" cy="2208407"/>
          </a:xfrm>
          <a:prstGeom prst="rect">
            <a:avLst/>
          </a:prstGeom>
        </p:spPr>
      </p:pic>
    </p:spTree>
    <p:extLst>
      <p:ext uri="{BB962C8B-B14F-4D97-AF65-F5344CB8AC3E}">
        <p14:creationId xmlns:p14="http://schemas.microsoft.com/office/powerpoint/2010/main" val="3349243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42843" y="4581128"/>
            <a:ext cx="2650987"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224121" y="4005064"/>
            <a:ext cx="2650987"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105399" y="3448040"/>
            <a:ext cx="262774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35496" y="4565496"/>
            <a:ext cx="3261592" cy="26710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a:latin typeface="Century Gothic" panose="020B0502020202020204" pitchFamily="34" charset="0"/>
                <a:ea typeface="Calibri"/>
                <a:cs typeface="Times New Roman"/>
              </a:rPr>
              <a:t>onbekend</a:t>
            </a:r>
            <a:endParaRPr lang="nl-NL" sz="1100">
              <a:effectLst/>
              <a:latin typeface="Century Gothic" panose="020B0502020202020204" pitchFamily="34" charset="0"/>
              <a:ea typeface="Calibri"/>
              <a:cs typeface="Times New Roman"/>
            </a:endParaRPr>
          </a:p>
        </p:txBody>
      </p:sp>
      <p:sp>
        <p:nvSpPr>
          <p:cNvPr id="9" name="Text Box 14"/>
          <p:cNvSpPr txBox="1"/>
          <p:nvPr/>
        </p:nvSpPr>
        <p:spPr>
          <a:xfrm>
            <a:off x="2966594" y="3989432"/>
            <a:ext cx="3138805" cy="46519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a:latin typeface="Century Gothic" panose="020B0502020202020204" pitchFamily="34" charset="0"/>
                <a:ea typeface="Calibri"/>
                <a:cs typeface="Times New Roman"/>
              </a:rPr>
              <a:t>verklaren</a:t>
            </a:r>
            <a:endParaRPr lang="nl-NL" sz="1100">
              <a:effectLst/>
              <a:latin typeface="Century Gothic" panose="020B0502020202020204" pitchFamily="34" charset="0"/>
              <a:ea typeface="Calibri"/>
              <a:cs typeface="Times New Roman"/>
            </a:endParaRPr>
          </a:p>
        </p:txBody>
      </p:sp>
      <p:sp>
        <p:nvSpPr>
          <p:cNvPr id="10" name="Text Box 14"/>
          <p:cNvSpPr txBox="1"/>
          <p:nvPr/>
        </p:nvSpPr>
        <p:spPr>
          <a:xfrm>
            <a:off x="5868144" y="3485376"/>
            <a:ext cx="3138805" cy="35179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a:latin typeface="Century Gothic" panose="020B0502020202020204" pitchFamily="34" charset="0"/>
                <a:ea typeface="Calibri"/>
                <a:cs typeface="Times New Roman"/>
              </a:rPr>
              <a:t>bekend</a:t>
            </a:r>
            <a:endParaRPr lang="nl-NL" sz="1100">
              <a:effectLst/>
              <a:latin typeface="Century Gothic" panose="020B0502020202020204" pitchFamily="34" charset="0"/>
              <a:ea typeface="Calibri"/>
              <a:cs typeface="Times New Roman"/>
            </a:endParaRPr>
          </a:p>
        </p:txBody>
      </p:sp>
      <p:sp>
        <p:nvSpPr>
          <p:cNvPr id="11" name="Text Box 14"/>
          <p:cNvSpPr txBox="1"/>
          <p:nvPr/>
        </p:nvSpPr>
        <p:spPr>
          <a:xfrm>
            <a:off x="467544" y="476280"/>
            <a:ext cx="7848872"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“Kun je </a:t>
            </a:r>
            <a:r>
              <a:rPr lang="nl-NL" sz="2400" i="1" u="sng">
                <a:solidFill>
                  <a:srgbClr val="387038"/>
                </a:solidFill>
                <a:latin typeface="Century Gothic" panose="020B0502020202020204" pitchFamily="34" charset="0"/>
                <a:ea typeface="Calibri"/>
                <a:cs typeface="Times New Roman"/>
              </a:rPr>
              <a:t>verklaren</a:t>
            </a:r>
            <a:r>
              <a:rPr lang="nl-NL" sz="2400" i="1">
                <a:solidFill>
                  <a:srgbClr val="387038"/>
                </a:solidFill>
                <a:latin typeface="Century Gothic" panose="020B0502020202020204" pitchFamily="34" charset="0"/>
                <a:ea typeface="Calibri"/>
                <a:cs typeface="Times New Roman"/>
              </a:rPr>
              <a:t> waarom de taart zo goed is gelukt?” vroeg haar moeder.</a:t>
            </a:r>
            <a:endParaRPr lang="nl-NL" sz="1200">
              <a:effectLst/>
              <a:latin typeface="Century Gothic" panose="020B0502020202020204" pitchFamily="34" charset="0"/>
              <a:ea typeface="Calibri"/>
              <a:cs typeface="Times New Roman"/>
            </a:endParaRPr>
          </a:p>
        </p:txBody>
      </p:sp>
      <p:sp>
        <p:nvSpPr>
          <p:cNvPr id="14" name="Text Box 14"/>
          <p:cNvSpPr txBox="1"/>
          <p:nvPr/>
        </p:nvSpPr>
        <p:spPr>
          <a:xfrm>
            <a:off x="3224122" y="4955233"/>
            <a:ext cx="3349334"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311863" y="4937402"/>
            <a:ext cx="326159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latin typeface="Century Gothic" panose="020B0502020202020204" pitchFamily="34" charset="0"/>
                <a:ea typeface="Calibri"/>
                <a:cs typeface="Times New Roman"/>
              </a:rPr>
              <a:t>= duidelijk maken</a:t>
            </a:r>
            <a:endParaRPr lang="nl-NL" sz="1100">
              <a:effectLst/>
              <a:latin typeface="Century Gothic" panose="020B0502020202020204" pitchFamily="34" charset="0"/>
              <a:ea typeface="Calibri"/>
              <a:cs typeface="Times New Roman"/>
            </a:endParaRPr>
          </a:p>
        </p:txBody>
      </p:sp>
      <p:pic>
        <p:nvPicPr>
          <p:cNvPr id="3" name="Afbeelding 2" descr="Afbeelding met kleding, persoon, Menselijk gezicht, schouder&#10;&#10;Automatisch gegenereerde beschrijving">
            <a:extLst>
              <a:ext uri="{FF2B5EF4-FFF2-40B4-BE49-F238E27FC236}">
                <a16:creationId xmlns:a16="http://schemas.microsoft.com/office/drawing/2014/main" id="{BF500000-6B14-87EE-C505-879FF219D0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0860" y="2830130"/>
            <a:ext cx="2488681" cy="1659950"/>
          </a:xfrm>
          <a:prstGeom prst="rect">
            <a:avLst/>
          </a:prstGeom>
        </p:spPr>
      </p:pic>
      <p:pic>
        <p:nvPicPr>
          <p:cNvPr id="12" name="Afbeelding 11" descr="Afbeelding met persoon, kleding, Menselijk gezicht, tafel&#10;&#10;Automatisch gegenereerde beschrijving">
            <a:extLst>
              <a:ext uri="{FF2B5EF4-FFF2-40B4-BE49-F238E27FC236}">
                <a16:creationId xmlns:a16="http://schemas.microsoft.com/office/drawing/2014/main" id="{1A65BF7D-83A5-2520-548D-18E6BB6EF5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7088" y="1446258"/>
            <a:ext cx="2488681" cy="2488681"/>
          </a:xfrm>
          <a:prstGeom prst="rect">
            <a:avLst/>
          </a:prstGeom>
        </p:spPr>
      </p:pic>
      <p:pic>
        <p:nvPicPr>
          <p:cNvPr id="18" name="Afbeelding 17" descr="Afbeelding met kleding, persoon, Menselijk gezicht, schouder&#10;&#10;Automatisch gegenereerde beschrijving">
            <a:extLst>
              <a:ext uri="{FF2B5EF4-FFF2-40B4-BE49-F238E27FC236}">
                <a16:creationId xmlns:a16="http://schemas.microsoft.com/office/drawing/2014/main" id="{13582E94-69E5-25FD-EDD3-DCA32F2BC6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70008" y="1697605"/>
            <a:ext cx="2483949" cy="1656794"/>
          </a:xfrm>
          <a:prstGeom prst="rect">
            <a:avLst/>
          </a:prstGeom>
        </p:spPr>
      </p:pic>
    </p:spTree>
    <p:extLst>
      <p:ext uri="{BB962C8B-B14F-4D97-AF65-F5344CB8AC3E}">
        <p14:creationId xmlns:p14="http://schemas.microsoft.com/office/powerpoint/2010/main" val="359310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8 – 18 februari 2025</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niet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73786" y="4063335"/>
            <a:ext cx="270844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nagenoeg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helemaal</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40990" y="4993279"/>
            <a:ext cx="3103209" cy="51857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300668" y="5007794"/>
            <a:ext cx="3143540" cy="504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bijna, zo goed als</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7653206"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err="1">
                <a:solidFill>
                  <a:srgbClr val="387038"/>
                </a:solidFill>
                <a:latin typeface="Century Gothic" panose="020B0502020202020204" pitchFamily="34" charset="0"/>
                <a:ea typeface="Calibri"/>
                <a:cs typeface="Times New Roman"/>
              </a:rPr>
              <a:t>Airen</a:t>
            </a:r>
            <a:r>
              <a:rPr lang="nl-NL" sz="2400" i="1">
                <a:solidFill>
                  <a:srgbClr val="387038"/>
                </a:solidFill>
                <a:latin typeface="Century Gothic" panose="020B0502020202020204" pitchFamily="34" charset="0"/>
                <a:ea typeface="Calibri"/>
                <a:cs typeface="Times New Roman"/>
              </a:rPr>
              <a:t> keek door het raampje en zag dat de taart </a:t>
            </a:r>
            <a:r>
              <a:rPr lang="nl-NL" sz="2400" i="1" u="sng">
                <a:solidFill>
                  <a:srgbClr val="387038"/>
                </a:solidFill>
                <a:latin typeface="Century Gothic" panose="020B0502020202020204" pitchFamily="34" charset="0"/>
                <a:ea typeface="Calibri"/>
                <a:cs typeface="Times New Roman"/>
              </a:rPr>
              <a:t>nagenoeg</a:t>
            </a:r>
            <a:r>
              <a:rPr lang="nl-NL" sz="2400" i="1">
                <a:solidFill>
                  <a:srgbClr val="387038"/>
                </a:solidFill>
                <a:latin typeface="Century Gothic" panose="020B0502020202020204" pitchFamily="34" charset="0"/>
                <a:ea typeface="Calibri"/>
                <a:cs typeface="Times New Roman"/>
              </a:rPr>
              <a:t> klaar was.</a:t>
            </a:r>
            <a:endParaRPr lang="nl-NL" sz="2400">
              <a:effectLst/>
              <a:ea typeface="Calibri"/>
              <a:cs typeface="Times New Roman"/>
            </a:endParaRPr>
          </a:p>
        </p:txBody>
      </p:sp>
      <p:pic>
        <p:nvPicPr>
          <p:cNvPr id="9" name="Afbeelding 8" descr="Afbeelding met apparaat, keukenapparaat, Huishoudelijk apparaat, overdekt&#10;&#10;Automatisch gegenereerde beschrijving">
            <a:extLst>
              <a:ext uri="{FF2B5EF4-FFF2-40B4-BE49-F238E27FC236}">
                <a16:creationId xmlns:a16="http://schemas.microsoft.com/office/drawing/2014/main" id="{29719FA2-0E80-CDB2-080A-313D022C08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9872" y="1695426"/>
            <a:ext cx="2304256" cy="2304256"/>
          </a:xfrm>
          <a:prstGeom prst="rect">
            <a:avLst/>
          </a:prstGeom>
        </p:spPr>
      </p:pic>
      <p:pic>
        <p:nvPicPr>
          <p:cNvPr id="10" name="Afbeelding 9" descr="Afbeelding met persoon, overdekt, kleding, Huishoudelijk apparaat&#10;&#10;Automatisch gegenereerde beschrijving">
            <a:extLst>
              <a:ext uri="{FF2B5EF4-FFF2-40B4-BE49-F238E27FC236}">
                <a16:creationId xmlns:a16="http://schemas.microsoft.com/office/drawing/2014/main" id="{711FF3B4-68DA-1352-88F4-518AF62C77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2645" y="1176929"/>
            <a:ext cx="2304256" cy="2304256"/>
          </a:xfrm>
          <a:prstGeom prst="rect">
            <a:avLst/>
          </a:prstGeom>
        </p:spPr>
      </p:pic>
      <p:pic>
        <p:nvPicPr>
          <p:cNvPr id="24" name="Afbeelding 23" descr="Afbeelding met Kook- en bakgerei, keukenapparaat, keukenaccessoires, Huishoudelijk apparaat&#10;&#10;Automatisch gegenereerde beschrijving">
            <a:extLst>
              <a:ext uri="{FF2B5EF4-FFF2-40B4-BE49-F238E27FC236}">
                <a16:creationId xmlns:a16="http://schemas.microsoft.com/office/drawing/2014/main" id="{A0FB538F-FEB8-2435-D83F-E0D1FD4BB4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106" y="2214972"/>
            <a:ext cx="2289742" cy="2289742"/>
          </a:xfrm>
          <a:prstGeom prst="rect">
            <a:avLst/>
          </a:prstGeom>
        </p:spPr>
      </p:pic>
    </p:spTree>
    <p:extLst>
      <p:ext uri="{BB962C8B-B14F-4D97-AF65-F5344CB8AC3E}">
        <p14:creationId xmlns:p14="http://schemas.microsoft.com/office/powerpoint/2010/main" val="2212818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663535" y="1461422"/>
            <a:ext cx="297291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663535" y="1481302"/>
            <a:ext cx="2910648"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verplaatsen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845786" y="74470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799075" y="766366"/>
            <a:ext cx="274051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voorzichtig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1299639" y="5013175"/>
            <a:ext cx="355059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331640" y="5013176"/>
            <a:ext cx="3518591"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door de drukte</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52120" y="2154255"/>
            <a:ext cx="720080" cy="35565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023701" y="1428777"/>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015100" y="2518671"/>
            <a:ext cx="5617201"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090935" y="2485406"/>
            <a:ext cx="531517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manoeuvreren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019248" y="3401379"/>
            <a:ext cx="5617201" cy="79960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004045" y="3415895"/>
            <a:ext cx="5992444" cy="243515"/>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a:effectLst/>
                <a:latin typeface="Century Gothic" panose="020B0502020202020204" pitchFamily="34" charset="0"/>
                <a:ea typeface="Calibri"/>
                <a:cs typeface="Times New Roman"/>
              </a:rPr>
              <a:t>= zich op een handige manier verplaatsen</a:t>
            </a:r>
          </a:p>
          <a:p>
            <a:pPr>
              <a:lnSpc>
                <a:spcPct val="90000"/>
              </a:lnSpc>
              <a:spcAft>
                <a:spcPts val="800"/>
              </a:spcAft>
            </a:pP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3707904" y="4212363"/>
            <a:ext cx="1037231" cy="80081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7" name="Afbeelding 16" descr="Afbeelding met persoon, melkproducten, kom, Menselijk gezicht&#10;&#10;Automatisch gegenereerde beschrijving">
            <a:extLst>
              <a:ext uri="{FF2B5EF4-FFF2-40B4-BE49-F238E27FC236}">
                <a16:creationId xmlns:a16="http://schemas.microsoft.com/office/drawing/2014/main" id="{AB84AE82-C030-E038-B552-43079BE2C5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448" y="1689562"/>
            <a:ext cx="2381106" cy="2381106"/>
          </a:xfrm>
          <a:prstGeom prst="rect">
            <a:avLst/>
          </a:prstGeom>
        </p:spPr>
      </p:pic>
      <p:pic>
        <p:nvPicPr>
          <p:cNvPr id="23" name="Afbeelding 22" descr="Afbeelding met schets, tekening, zwart-wit&#10;&#10;Automatisch gegenereerde beschrijving">
            <a:extLst>
              <a:ext uri="{FF2B5EF4-FFF2-40B4-BE49-F238E27FC236}">
                <a16:creationId xmlns:a16="http://schemas.microsoft.com/office/drawing/2014/main" id="{5C5B6519-FB78-BC75-5216-FCDF152CD3D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745936" y="404167"/>
            <a:ext cx="3476887" cy="1003876"/>
          </a:xfrm>
          <a:prstGeom prst="rect">
            <a:avLst/>
          </a:prstGeom>
        </p:spPr>
      </p:pic>
      <p:pic>
        <p:nvPicPr>
          <p:cNvPr id="26" name="Afbeelding 25" descr="Afbeelding met kleding, persoon, Menselijk gezicht, person&#10;&#10;Automatisch gegenereerde beschrijving">
            <a:extLst>
              <a:ext uri="{FF2B5EF4-FFF2-40B4-BE49-F238E27FC236}">
                <a16:creationId xmlns:a16="http://schemas.microsoft.com/office/drawing/2014/main" id="{275C76A8-B861-E211-8E13-5AE5FD39BD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0674" y="4267887"/>
            <a:ext cx="2059318" cy="2059318"/>
          </a:xfrm>
          <a:prstGeom prst="rect">
            <a:avLst/>
          </a:prstGeom>
        </p:spPr>
      </p:pic>
    </p:spTree>
    <p:extLst>
      <p:ext uri="{BB962C8B-B14F-4D97-AF65-F5344CB8AC3E}">
        <p14:creationId xmlns:p14="http://schemas.microsoft.com/office/powerpoint/2010/main" val="474257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133553" y="1291541"/>
            <a:ext cx="1032187" cy="133492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6951772" y="1760706"/>
            <a:ext cx="769770" cy="79270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330564" y="1155771"/>
            <a:ext cx="252034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330564" y="1164528"/>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prikker</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845786" y="74470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963779" y="745271"/>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kleur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238831" y="5013175"/>
            <a:ext cx="341328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238833" y="5013176"/>
            <a:ext cx="329513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stevigheid</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3426538" y="2553414"/>
            <a:ext cx="454869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203848" y="2487810"/>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aflezen aan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431200" y="3423914"/>
            <a:ext cx="4544033"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415997" y="3438430"/>
            <a:ext cx="4666527"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aanzien, opmaken uit</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5004048" y="3977925"/>
            <a:ext cx="699169" cy="103525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6" name="Afbeelding 15" descr="Afbeelding met persoon, overdekt, kleding, Huishoudelijk apparaat&#10;&#10;Automatisch gegenereerde beschrijving">
            <a:extLst>
              <a:ext uri="{FF2B5EF4-FFF2-40B4-BE49-F238E27FC236}">
                <a16:creationId xmlns:a16="http://schemas.microsoft.com/office/drawing/2014/main" id="{E6149FFE-554D-7280-6422-B1E6E3B374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079" y="1610461"/>
            <a:ext cx="2812236" cy="2812236"/>
          </a:xfrm>
          <a:prstGeom prst="rect">
            <a:avLst/>
          </a:prstGeom>
        </p:spPr>
      </p:pic>
      <p:pic>
        <p:nvPicPr>
          <p:cNvPr id="17" name="Afbeelding 16" descr="Afbeelding met persoon, Menselijk gezicht, overdekt, kleding&#10;&#10;Automatisch gegenereerde beschrijving">
            <a:extLst>
              <a:ext uri="{FF2B5EF4-FFF2-40B4-BE49-F238E27FC236}">
                <a16:creationId xmlns:a16="http://schemas.microsoft.com/office/drawing/2014/main" id="{88BF1AF5-3574-B3FD-8E9F-81739E4F2B8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796438" y="4070950"/>
            <a:ext cx="2404624" cy="2228208"/>
          </a:xfrm>
          <a:prstGeom prst="rect">
            <a:avLst/>
          </a:prstGeom>
        </p:spPr>
      </p:pic>
      <p:pic>
        <p:nvPicPr>
          <p:cNvPr id="24" name="Afbeelding 23" descr="Afbeelding met bakwaren, taart, nagerecht, bakken&#10;&#10;Automatisch gegenereerde beschrijving">
            <a:extLst>
              <a:ext uri="{FF2B5EF4-FFF2-40B4-BE49-F238E27FC236}">
                <a16:creationId xmlns:a16="http://schemas.microsoft.com/office/drawing/2014/main" id="{5ECC1942-A6A5-F662-8DA1-D3F8B05E4C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2917" y="387024"/>
            <a:ext cx="1970470" cy="1970470"/>
          </a:xfrm>
          <a:prstGeom prst="rect">
            <a:avLst/>
          </a:prstGeom>
        </p:spPr>
      </p:pic>
    </p:spTree>
    <p:extLst>
      <p:ext uri="{BB962C8B-B14F-4D97-AF65-F5344CB8AC3E}">
        <p14:creationId xmlns:p14="http://schemas.microsoft.com/office/powerpoint/2010/main" val="3586744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4283968" y="653405"/>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4211959" y="636577"/>
            <a:ext cx="4464496"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a:latin typeface="Century Gothic" panose="020B0502020202020204" pitchFamily="34" charset="0"/>
                <a:ea typeface="Calibri"/>
                <a:cs typeface="Times New Roman"/>
              </a:rPr>
              <a:t>d</a:t>
            </a:r>
            <a:r>
              <a:rPr lang="nl-NL" sz="4400" b="1">
                <a:effectLst/>
                <a:latin typeface="Century Gothic" panose="020B0502020202020204" pitchFamily="34" charset="0"/>
                <a:ea typeface="Calibri"/>
                <a:cs typeface="Times New Roman"/>
              </a:rPr>
              <a:t>e oppervlakte</a:t>
            </a:r>
            <a:endParaRPr lang="nl-NL" sz="1050">
              <a:effectLst/>
              <a:latin typeface="Century Gothic" panose="020B0502020202020204" pitchFamily="34" charset="0"/>
              <a:ea typeface="Calibri"/>
              <a:cs typeface="Times New Roman"/>
            </a:endParaRPr>
          </a:p>
        </p:txBody>
      </p:sp>
      <p:sp>
        <p:nvSpPr>
          <p:cNvPr id="15" name="Text Box 14"/>
          <p:cNvSpPr txBox="1"/>
          <p:nvPr/>
        </p:nvSpPr>
        <p:spPr>
          <a:xfrm>
            <a:off x="322686" y="4954251"/>
            <a:ext cx="232426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6" name="Text Box 14"/>
          <p:cNvSpPr txBox="1"/>
          <p:nvPr/>
        </p:nvSpPr>
        <p:spPr>
          <a:xfrm>
            <a:off x="354280" y="4890286"/>
            <a:ext cx="229266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a:latin typeface="Century Gothic" panose="020B0502020202020204" pitchFamily="34" charset="0"/>
                <a:ea typeface="Calibri"/>
                <a:cs typeface="Times New Roman"/>
              </a:rPr>
              <a:t>d</a:t>
            </a:r>
            <a:r>
              <a:rPr lang="nl-NL" sz="3600">
                <a:effectLst/>
                <a:latin typeface="Century Gothic" panose="020B0502020202020204" pitchFamily="34" charset="0"/>
                <a:ea typeface="Calibri"/>
                <a:cs typeface="Times New Roman"/>
              </a:rPr>
              <a:t>e lagen</a:t>
            </a:r>
            <a:endParaRPr lang="nl-NL" sz="105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3635897" y="1366321"/>
            <a:ext cx="4968550"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3635896" y="1353794"/>
            <a:ext cx="5063943" cy="49635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de bovenste laag van iets</a:t>
            </a:r>
            <a:endParaRPr lang="nl-NL" sz="1100">
              <a:effectLst/>
              <a:latin typeface="Century Gothic" panose="020B0502020202020204" pitchFamily="34" charset="0"/>
              <a:ea typeface="Calibri"/>
              <a:cs typeface="Times New Roman"/>
            </a:endParaRPr>
          </a:p>
        </p:txBody>
      </p:sp>
      <p:pic>
        <p:nvPicPr>
          <p:cNvPr id="2" name="Afbeelding 1" descr="Afbeelding met persoon, Menselijk gezicht, overdekt, kleding&#10;&#10;Automatisch gegenereerde beschrijving">
            <a:extLst>
              <a:ext uri="{FF2B5EF4-FFF2-40B4-BE49-F238E27FC236}">
                <a16:creationId xmlns:a16="http://schemas.microsoft.com/office/drawing/2014/main" id="{3ED5547C-39F6-447C-E540-87D50590360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85999" y="1970787"/>
            <a:ext cx="4138592" cy="3834963"/>
          </a:xfrm>
          <a:prstGeom prst="rect">
            <a:avLst/>
          </a:prstGeom>
        </p:spPr>
      </p:pic>
      <p:cxnSp>
        <p:nvCxnSpPr>
          <p:cNvPr id="23" name="Rechte verbindingslijn met pijl 22">
            <a:extLst>
              <a:ext uri="{FF2B5EF4-FFF2-40B4-BE49-F238E27FC236}">
                <a16:creationId xmlns:a16="http://schemas.microsoft.com/office/drawing/2014/main" id="{55129A36-B8FB-4589-B562-595EDE5EA1AA}"/>
              </a:ext>
            </a:extLst>
          </p:cNvPr>
          <p:cNvCxnSpPr>
            <a:cxnSpLocks/>
          </p:cNvCxnSpPr>
          <p:nvPr/>
        </p:nvCxnSpPr>
        <p:spPr>
          <a:xfrm>
            <a:off x="2326285" y="4549374"/>
            <a:ext cx="1957683" cy="541785"/>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26" name="Rechte verbindingslijn 25">
            <a:extLst>
              <a:ext uri="{FF2B5EF4-FFF2-40B4-BE49-F238E27FC236}">
                <a16:creationId xmlns:a16="http://schemas.microsoft.com/office/drawing/2014/main" id="{40EDE2F3-7102-4911-BC26-3BBD4EE346C6}"/>
              </a:ext>
            </a:extLst>
          </p:cNvPr>
          <p:cNvCxnSpPr>
            <a:cxnSpLocks/>
          </p:cNvCxnSpPr>
          <p:nvPr/>
        </p:nvCxnSpPr>
        <p:spPr>
          <a:xfrm flipH="1">
            <a:off x="2574941" y="5497197"/>
            <a:ext cx="142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a:cxnSpLocks/>
          </p:cNvCxnSpPr>
          <p:nvPr/>
        </p:nvCxnSpPr>
        <p:spPr>
          <a:xfrm flipH="1" flipV="1">
            <a:off x="2574941" y="5222359"/>
            <a:ext cx="1348987" cy="1654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66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 veel gevallen</a:t>
            </a:r>
          </a:p>
        </p:txBody>
      </p:sp>
      <p:pic>
        <p:nvPicPr>
          <p:cNvPr id="3" name="Afbeelding 2" descr="Afbeelding met persoon, tafelgerei, melkproducten, Menselijk gezicht&#10;&#10;Automatisch gegenereerde beschrijving">
            <a:extLst>
              <a:ext uri="{FF2B5EF4-FFF2-40B4-BE49-F238E27FC236}">
                <a16:creationId xmlns:a16="http://schemas.microsoft.com/office/drawing/2014/main" id="{B2834B28-3492-2139-AE9C-3B0D664FE1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7704" y="1340768"/>
            <a:ext cx="5328592" cy="5328592"/>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overtollig</a:t>
            </a:r>
          </a:p>
        </p:txBody>
      </p:sp>
      <p:pic>
        <p:nvPicPr>
          <p:cNvPr id="3" name="Afbeelding 2" descr="Afbeelding met persoon, overdekt, Menselijk gezicht, melkproducten&#10;&#10;Automatisch gegenereerde beschrijving">
            <a:extLst>
              <a:ext uri="{FF2B5EF4-FFF2-40B4-BE49-F238E27FC236}">
                <a16:creationId xmlns:a16="http://schemas.microsoft.com/office/drawing/2014/main" id="{4FF3CB96-D384-963C-0582-DB8CD889BB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1248" y="1340768"/>
            <a:ext cx="5304992" cy="5304992"/>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manoeuvreren</a:t>
            </a:r>
          </a:p>
        </p:txBody>
      </p:sp>
      <p:pic>
        <p:nvPicPr>
          <p:cNvPr id="3" name="Afbeelding 2" descr="Afbeelding met persoon, melkproducten, kom, Menselijk gezicht&#10;&#10;Automatisch gegenereerde beschrijving">
            <a:extLst>
              <a:ext uri="{FF2B5EF4-FFF2-40B4-BE49-F238E27FC236}">
                <a16:creationId xmlns:a16="http://schemas.microsoft.com/office/drawing/2014/main" id="{8DAFCB70-BD4C-15BB-4103-74DDE0D8ED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1446" y="1340768"/>
            <a:ext cx="5364596" cy="5364596"/>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nagenoeg</a:t>
            </a:r>
          </a:p>
        </p:txBody>
      </p:sp>
      <p:pic>
        <p:nvPicPr>
          <p:cNvPr id="3" name="Afbeelding 2" descr="Afbeelding met apparaat, keukenapparaat, Huishoudelijk apparaat, overdekt&#10;&#10;Automatisch gegenereerde beschrijving">
            <a:extLst>
              <a:ext uri="{FF2B5EF4-FFF2-40B4-BE49-F238E27FC236}">
                <a16:creationId xmlns:a16="http://schemas.microsoft.com/office/drawing/2014/main" id="{74E07717-869B-A661-D727-6BD02A1703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6578" y="1340768"/>
            <a:ext cx="5310844" cy="5310844"/>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aflezen aan</a:t>
            </a:r>
          </a:p>
        </p:txBody>
      </p:sp>
      <p:pic>
        <p:nvPicPr>
          <p:cNvPr id="3" name="Afbeelding 2" descr="Afbeelding met persoon, overdekt, kleding, Huishoudelijk apparaat&#10;&#10;Automatisch gegenereerde beschrijving">
            <a:extLst>
              <a:ext uri="{FF2B5EF4-FFF2-40B4-BE49-F238E27FC236}">
                <a16:creationId xmlns:a16="http://schemas.microsoft.com/office/drawing/2014/main" id="{2C9CF705-2D30-4838-10EC-654FA455D4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7704" y="1340768"/>
            <a:ext cx="5328592" cy="5328592"/>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oppervlakte</a:t>
            </a:r>
          </a:p>
        </p:txBody>
      </p:sp>
      <p:pic>
        <p:nvPicPr>
          <p:cNvPr id="3" name="Afbeelding 2" descr="Afbeelding met persoon, Menselijk gezicht, overdekt, kleding&#10;&#10;Automatisch gegenereerde beschrijving">
            <a:extLst>
              <a:ext uri="{FF2B5EF4-FFF2-40B4-BE49-F238E27FC236}">
                <a16:creationId xmlns:a16="http://schemas.microsoft.com/office/drawing/2014/main" id="{723972A2-20CB-663A-55C0-5F90AF6FB4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7704" y="1340768"/>
            <a:ext cx="5328592" cy="5328592"/>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verklaren</a:t>
            </a:r>
          </a:p>
        </p:txBody>
      </p:sp>
      <p:pic>
        <p:nvPicPr>
          <p:cNvPr id="3" name="Afbeelding 2" descr="Afbeelding met persoon, kleding, Menselijk gezicht, tafel&#10;&#10;Automatisch gegenereerde beschrijving">
            <a:extLst>
              <a:ext uri="{FF2B5EF4-FFF2-40B4-BE49-F238E27FC236}">
                <a16:creationId xmlns:a16="http://schemas.microsoft.com/office/drawing/2014/main" id="{6FFB160F-F206-DE5E-258F-4FB98243FD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7704" y="1340768"/>
            <a:ext cx="5328592" cy="5328592"/>
          </a:xfrm>
          <a:prstGeom prst="rect">
            <a:avLst/>
          </a:prstGeom>
        </p:spPr>
      </p:pic>
    </p:spTree>
    <p:extLst>
      <p:ext uri="{BB962C8B-B14F-4D97-AF65-F5344CB8AC3E}">
        <p14:creationId xmlns:p14="http://schemas.microsoft.com/office/powerpoint/2010/main" val="407491173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3.xml><?xml version="1.0" encoding="utf-8"?>
<ds:datastoreItem xmlns:ds="http://schemas.openxmlformats.org/officeDocument/2006/customXml" ds:itemID="{C1E990FC-ADB4-45C1-92E9-84433E023724}">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2025-02-18T09:56:23Z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