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1437" r:id="rId5"/>
    <p:sldId id="548" r:id="rId6"/>
    <p:sldId id="1460" r:id="rId7"/>
    <p:sldId id="1476" r:id="rId8"/>
    <p:sldId id="1475" r:id="rId9"/>
    <p:sldId id="1477" r:id="rId10"/>
    <p:sldId id="1478" r:id="rId11"/>
    <p:sldId id="1479" r:id="rId12"/>
    <p:sldId id="1480" r:id="rId13"/>
    <p:sldId id="1481" r:id="rId14"/>
    <p:sldId id="1482" r:id="rId15"/>
    <p:sldId id="1483" r:id="rId16"/>
    <p:sldId id="934" r:id="rId17"/>
    <p:sldId id="1535" r:id="rId18"/>
    <p:sldId id="1538" r:id="rId19"/>
    <p:sldId id="1537" r:id="rId20"/>
    <p:sldId id="1511" r:id="rId21"/>
    <p:sldId id="1531" r:id="rId22"/>
    <p:sldId id="1541" r:id="rId23"/>
    <p:sldId id="1536" r:id="rId24"/>
    <p:sldId id="1539" r:id="rId25"/>
    <p:sldId id="1540" r:id="rId26"/>
    <p:sldId id="1534" r:id="rId27"/>
    <p:sldId id="1533" r:id="rId2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6"/>
            <p14:sldId id="1475"/>
            <p14:sldId id="1477"/>
            <p14:sldId id="1478"/>
            <p14:sldId id="1479"/>
            <p14:sldId id="1480"/>
            <p14:sldId id="1481"/>
            <p14:sldId id="1482"/>
            <p14:sldId id="1483"/>
            <p14:sldId id="934"/>
            <p14:sldId id="1535"/>
            <p14:sldId id="1538"/>
            <p14:sldId id="1537"/>
            <p14:sldId id="1511"/>
            <p14:sldId id="1531"/>
            <p14:sldId id="1541"/>
            <p14:sldId id="1536"/>
            <p14:sldId id="1539"/>
            <p14:sldId id="1540"/>
            <p14:sldId id="1534"/>
            <p14:sldId id="15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57E05-B573-45C4-905B-EF5A6548EB33}" v="779" dt="2025-02-10T20:09:01.510"/>
    <p1510:client id="{AD249D3A-8D98-44C8-8448-C002441DF45D}" v="786" dt="2025-02-11T09:42:26.048"/>
    <p1510:client id="{BE81FF1D-E115-4023-8BCD-E166C6767207}" v="92" dt="2025-02-11T09:23:55.483"/>
    <p1510:client id="{D84D01A2-B988-4F85-BA48-09295CCB685F}" v="88" dt="2025-02-11T10:06:22.82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95302E61-29D6-4B70-B36F-86F63A5AB562}"/>
    <pc:docChg chg="modSld">
      <pc:chgData name="Routledge, Mandy" userId="bacdedf5-8e30-494b-ad8b-f27fa30c4f8d" providerId="ADAL" clId="{95302E61-29D6-4B70-B36F-86F63A5AB562}" dt="2024-12-17T09:32:56.639" v="0"/>
      <pc:docMkLst>
        <pc:docMk/>
      </pc:docMkLst>
      <pc:sldChg chg="modSp mod">
        <pc:chgData name="Routledge, Mandy" userId="bacdedf5-8e30-494b-ad8b-f27fa30c4f8d" providerId="ADAL" clId="{95302E61-29D6-4B70-B36F-86F63A5AB562}" dt="2024-12-17T09:32:56.639" v="0"/>
        <pc:sldMkLst>
          <pc:docMk/>
          <pc:sldMk cId="323006580" sldId="548"/>
        </pc:sldMkLst>
        <pc:spChg chg="mod">
          <ac:chgData name="Routledge, Mandy" userId="bacdedf5-8e30-494b-ad8b-f27fa30c4f8d" providerId="ADAL" clId="{95302E61-29D6-4B70-B36F-86F63A5AB562}" dt="2024-12-17T09:32:56.639" v="0"/>
          <ac:spMkLst>
            <pc:docMk/>
            <pc:sldMk cId="323006580" sldId="548"/>
            <ac:spMk id="3" creationId="{00000000-0000-0000-0000-000000000000}"/>
          </ac:spMkLst>
        </pc:spChg>
      </pc:sldChg>
    </pc:docChg>
  </pc:docChgLst>
  <pc:docChgLst>
    <pc:chgData name="Vrielink, Francis" userId="3d258d00-cfd8-41c5-9f04-1a5a39faef2f" providerId="ADAL" clId="{BE81FF1D-E115-4023-8BCD-E166C6767207}"/>
    <pc:docChg chg="custSel modSld">
      <pc:chgData name="Vrielink, Francis" userId="3d258d00-cfd8-41c5-9f04-1a5a39faef2f" providerId="ADAL" clId="{BE81FF1D-E115-4023-8BCD-E166C6767207}" dt="2025-02-11T09:23:55.483" v="93" actId="14100"/>
      <pc:docMkLst>
        <pc:docMk/>
      </pc:docMkLst>
      <pc:sldChg chg="addSp delSp modSp mod">
        <pc:chgData name="Vrielink, Francis" userId="3d258d00-cfd8-41c5-9f04-1a5a39faef2f" providerId="ADAL" clId="{BE81FF1D-E115-4023-8BCD-E166C6767207}" dt="2025-02-11T09:18:43.951" v="67" actId="1076"/>
        <pc:sldMkLst>
          <pc:docMk/>
          <pc:sldMk cId="3376742297" sldId="1533"/>
        </pc:sldMkLst>
        <pc:spChg chg="mod">
          <ac:chgData name="Vrielink, Francis" userId="3d258d00-cfd8-41c5-9f04-1a5a39faef2f" providerId="ADAL" clId="{BE81FF1D-E115-4023-8BCD-E166C6767207}" dt="2025-02-11T09:17:39.746" v="20" actId="1076"/>
          <ac:spMkLst>
            <pc:docMk/>
            <pc:sldMk cId="3376742297" sldId="1533"/>
            <ac:spMk id="23" creationId="{B98341E2-F92D-7728-5FAC-451701D24D3E}"/>
          </ac:spMkLst>
        </pc:spChg>
        <pc:spChg chg="add del mod">
          <ac:chgData name="Vrielink, Francis" userId="3d258d00-cfd8-41c5-9f04-1a5a39faef2f" providerId="ADAL" clId="{BE81FF1D-E115-4023-8BCD-E166C6767207}" dt="2025-02-11T09:18:11.649" v="25"/>
          <ac:spMkLst>
            <pc:docMk/>
            <pc:sldMk cId="3376742297" sldId="1533"/>
            <ac:spMk id="26" creationId="{6784C224-ADBE-C197-F14C-C7A57365FD25}"/>
          </ac:spMkLst>
        </pc:spChg>
        <pc:spChg chg="add del mod">
          <ac:chgData name="Vrielink, Francis" userId="3d258d00-cfd8-41c5-9f04-1a5a39faef2f" providerId="ADAL" clId="{BE81FF1D-E115-4023-8BCD-E166C6767207}" dt="2025-02-11T09:18:11.649" v="27"/>
          <ac:spMkLst>
            <pc:docMk/>
            <pc:sldMk cId="3376742297" sldId="1533"/>
            <ac:spMk id="28" creationId="{1A0D5B73-933C-AC58-2640-CC1EE022019E}"/>
          </ac:spMkLst>
        </pc:spChg>
        <pc:spChg chg="add mod">
          <ac:chgData name="Vrielink, Francis" userId="3d258d00-cfd8-41c5-9f04-1a5a39faef2f" providerId="ADAL" clId="{BE81FF1D-E115-4023-8BCD-E166C6767207}" dt="2025-02-11T09:18:40.459" v="66" actId="1076"/>
          <ac:spMkLst>
            <pc:docMk/>
            <pc:sldMk cId="3376742297" sldId="1533"/>
            <ac:spMk id="30" creationId="{CB4B2F88-E6CC-0D85-59D0-D9CB7617B198}"/>
          </ac:spMkLst>
        </pc:spChg>
        <pc:spChg chg="add mod">
          <ac:chgData name="Vrielink, Francis" userId="3d258d00-cfd8-41c5-9f04-1a5a39faef2f" providerId="ADAL" clId="{BE81FF1D-E115-4023-8BCD-E166C6767207}" dt="2025-02-11T09:18:32.513" v="65" actId="20577"/>
          <ac:spMkLst>
            <pc:docMk/>
            <pc:sldMk cId="3376742297" sldId="1533"/>
            <ac:spMk id="31" creationId="{B4628640-6F1F-5F68-24E8-2206CD52FA2F}"/>
          </ac:spMkLst>
        </pc:spChg>
        <pc:picChg chg="add mod">
          <ac:chgData name="Vrielink, Francis" userId="3d258d00-cfd8-41c5-9f04-1a5a39faef2f" providerId="ADAL" clId="{BE81FF1D-E115-4023-8BCD-E166C6767207}" dt="2025-02-11T09:18:43.951" v="67" actId="1076"/>
          <ac:picMkLst>
            <pc:docMk/>
            <pc:sldMk cId="3376742297" sldId="1533"/>
            <ac:picMk id="16" creationId="{358603ED-4DF5-E41B-3E0C-A60F1A83A8C8}"/>
          </ac:picMkLst>
        </pc:picChg>
        <pc:picChg chg="add mod">
          <ac:chgData name="Vrielink, Francis" userId="3d258d00-cfd8-41c5-9f04-1a5a39faef2f" providerId="ADAL" clId="{BE81FF1D-E115-4023-8BCD-E166C6767207}" dt="2025-02-11T09:17:32.963" v="19" actId="1076"/>
          <ac:picMkLst>
            <pc:docMk/>
            <pc:sldMk cId="3376742297" sldId="1533"/>
            <ac:picMk id="17" creationId="{23A4DBB1-74E4-80A6-D20D-089C0C1EC1C2}"/>
          </ac:picMkLst>
        </pc:picChg>
      </pc:sldChg>
      <pc:sldChg chg="addSp modSp mod">
        <pc:chgData name="Vrielink, Francis" userId="3d258d00-cfd8-41c5-9f04-1a5a39faef2f" providerId="ADAL" clId="{BE81FF1D-E115-4023-8BCD-E166C6767207}" dt="2025-02-11T09:20:10.498" v="73" actId="1076"/>
        <pc:sldMkLst>
          <pc:docMk/>
          <pc:sldMk cId="2205283543" sldId="1534"/>
        </pc:sldMkLst>
        <pc:picChg chg="add mod">
          <ac:chgData name="Vrielink, Francis" userId="3d258d00-cfd8-41c5-9f04-1a5a39faef2f" providerId="ADAL" clId="{BE81FF1D-E115-4023-8BCD-E166C6767207}" dt="2025-02-11T09:19:51.610" v="71" actId="1076"/>
          <ac:picMkLst>
            <pc:docMk/>
            <pc:sldMk cId="2205283543" sldId="1534"/>
            <ac:picMk id="10" creationId="{89211D4E-93D0-7F11-7912-E1728B7C8C1C}"/>
          </ac:picMkLst>
        </pc:picChg>
        <pc:picChg chg="add mod">
          <ac:chgData name="Vrielink, Francis" userId="3d258d00-cfd8-41c5-9f04-1a5a39faef2f" providerId="ADAL" clId="{BE81FF1D-E115-4023-8BCD-E166C6767207}" dt="2025-02-11T09:20:10.498" v="73" actId="1076"/>
          <ac:picMkLst>
            <pc:docMk/>
            <pc:sldMk cId="2205283543" sldId="1534"/>
            <ac:picMk id="11" creationId="{00A0FE65-CED8-98D5-BF15-2FF461189E9B}"/>
          </ac:picMkLst>
        </pc:picChg>
      </pc:sldChg>
      <pc:sldChg chg="modSp mod">
        <pc:chgData name="Vrielink, Francis" userId="3d258d00-cfd8-41c5-9f04-1a5a39faef2f" providerId="ADAL" clId="{BE81FF1D-E115-4023-8BCD-E166C6767207}" dt="2025-02-11T09:07:31.469" v="7" actId="1076"/>
        <pc:sldMkLst>
          <pc:docMk/>
          <pc:sldMk cId="528666986" sldId="1536"/>
        </pc:sldMkLst>
        <pc:spChg chg="mod">
          <ac:chgData name="Vrielink, Francis" userId="3d258d00-cfd8-41c5-9f04-1a5a39faef2f" providerId="ADAL" clId="{BE81FF1D-E115-4023-8BCD-E166C6767207}" dt="2025-02-11T09:07:26.654" v="6" actId="1076"/>
          <ac:spMkLst>
            <pc:docMk/>
            <pc:sldMk cId="528666986" sldId="1536"/>
            <ac:spMk id="14" creationId="{B7594A3B-3117-84CE-C300-FB96E5ED269D}"/>
          </ac:spMkLst>
        </pc:spChg>
        <pc:spChg chg="mod">
          <ac:chgData name="Vrielink, Francis" userId="3d258d00-cfd8-41c5-9f04-1a5a39faef2f" providerId="ADAL" clId="{BE81FF1D-E115-4023-8BCD-E166C6767207}" dt="2025-02-11T09:07:31.469" v="7" actId="1076"/>
          <ac:spMkLst>
            <pc:docMk/>
            <pc:sldMk cId="528666986" sldId="1536"/>
            <ac:spMk id="15" creationId="{6EA1F8B7-D4BC-D8B0-E6FD-F33ECB45A1DD}"/>
          </ac:spMkLst>
        </pc:spChg>
        <pc:spChg chg="mod">
          <ac:chgData name="Vrielink, Francis" userId="3d258d00-cfd8-41c5-9f04-1a5a39faef2f" providerId="ADAL" clId="{BE81FF1D-E115-4023-8BCD-E166C6767207}" dt="2025-02-11T09:07:04.566" v="2" actId="14100"/>
          <ac:spMkLst>
            <pc:docMk/>
            <pc:sldMk cId="528666986" sldId="1536"/>
            <ac:spMk id="16" creationId="{F53F294D-65CC-23A5-E4A1-B2132FCF814C}"/>
          </ac:spMkLst>
        </pc:spChg>
        <pc:spChg chg="mod">
          <ac:chgData name="Vrielink, Francis" userId="3d258d00-cfd8-41c5-9f04-1a5a39faef2f" providerId="ADAL" clId="{BE81FF1D-E115-4023-8BCD-E166C6767207}" dt="2025-02-11T09:06:53.533" v="0" actId="2711"/>
          <ac:spMkLst>
            <pc:docMk/>
            <pc:sldMk cId="528666986" sldId="1536"/>
            <ac:spMk id="17" creationId="{AB86235B-CBC0-F9DB-29F4-F23367831B1B}"/>
          </ac:spMkLst>
        </pc:spChg>
        <pc:spChg chg="mod">
          <ac:chgData name="Vrielink, Francis" userId="3d258d00-cfd8-41c5-9f04-1a5a39faef2f" providerId="ADAL" clId="{BE81FF1D-E115-4023-8BCD-E166C6767207}" dt="2025-02-11T09:07:15.326" v="4" actId="14100"/>
          <ac:spMkLst>
            <pc:docMk/>
            <pc:sldMk cId="528666986" sldId="1536"/>
            <ac:spMk id="19" creationId="{40542B69-6D97-5F24-63E3-ABE36EA69A27}"/>
          </ac:spMkLst>
        </pc:spChg>
      </pc:sldChg>
      <pc:sldChg chg="addSp modSp mod">
        <pc:chgData name="Vrielink, Francis" userId="3d258d00-cfd8-41c5-9f04-1a5a39faef2f" providerId="ADAL" clId="{BE81FF1D-E115-4023-8BCD-E166C6767207}" dt="2025-02-11T09:23:55.483" v="93" actId="14100"/>
        <pc:sldMkLst>
          <pc:docMk/>
          <pc:sldMk cId="464573399" sldId="1539"/>
        </pc:sldMkLst>
        <pc:spChg chg="mod">
          <ac:chgData name="Vrielink, Francis" userId="3d258d00-cfd8-41c5-9f04-1a5a39faef2f" providerId="ADAL" clId="{BE81FF1D-E115-4023-8BCD-E166C6767207}" dt="2025-02-11T09:23:55.483" v="93" actId="14100"/>
          <ac:spMkLst>
            <pc:docMk/>
            <pc:sldMk cId="464573399" sldId="1539"/>
            <ac:spMk id="16" creationId="{F53F294D-65CC-23A5-E4A1-B2132FCF814C}"/>
          </ac:spMkLst>
        </pc:spChg>
        <pc:picChg chg="add mod">
          <ac:chgData name="Vrielink, Francis" userId="3d258d00-cfd8-41c5-9f04-1a5a39faef2f" providerId="ADAL" clId="{BE81FF1D-E115-4023-8BCD-E166C6767207}" dt="2025-02-11T09:20:39.307" v="76" actId="14100"/>
          <ac:picMkLst>
            <pc:docMk/>
            <pc:sldMk cId="464573399" sldId="1539"/>
            <ac:picMk id="4" creationId="{4753F763-D118-0089-E28A-E6D36ED40910}"/>
          </ac:picMkLst>
        </pc:picChg>
        <pc:picChg chg="add mod">
          <ac:chgData name="Vrielink, Francis" userId="3d258d00-cfd8-41c5-9f04-1a5a39faef2f" providerId="ADAL" clId="{BE81FF1D-E115-4023-8BCD-E166C6767207}" dt="2025-02-11T09:22:53.396" v="90" actId="1076"/>
          <ac:picMkLst>
            <pc:docMk/>
            <pc:sldMk cId="464573399" sldId="1539"/>
            <ac:picMk id="22" creationId="{7BD82DED-809A-2833-889B-7CD7C6F97C86}"/>
          </ac:picMkLst>
        </pc:picChg>
        <pc:picChg chg="add mod">
          <ac:chgData name="Vrielink, Francis" userId="3d258d00-cfd8-41c5-9f04-1a5a39faef2f" providerId="ADAL" clId="{BE81FF1D-E115-4023-8BCD-E166C6767207}" dt="2025-02-11T09:22:57.539" v="92" actId="14100"/>
          <ac:picMkLst>
            <pc:docMk/>
            <pc:sldMk cId="464573399" sldId="1539"/>
            <ac:picMk id="24" creationId="{C7F82FEE-FD62-9240-8ECD-D88E8F35AD03}"/>
          </ac:picMkLst>
        </pc:picChg>
      </pc:sldChg>
    </pc:docChg>
  </pc:docChgLst>
  <pc:docChgLst>
    <pc:chgData name="Das, Gerarda" userId="dec061bf-56a5-47a0-b9f3-f749fe418ae6" providerId="ADAL" clId="{D84D01A2-B988-4F85-BA48-09295CCB685F}"/>
    <pc:docChg chg="modSld">
      <pc:chgData name="Das, Gerarda" userId="dec061bf-56a5-47a0-b9f3-f749fe418ae6" providerId="ADAL" clId="{D84D01A2-B988-4F85-BA48-09295CCB685F}" dt="2025-02-11T10:06:22.825" v="88" actId="14100"/>
      <pc:docMkLst>
        <pc:docMk/>
      </pc:docMkLst>
      <pc:sldChg chg="modSp mod">
        <pc:chgData name="Das, Gerarda" userId="dec061bf-56a5-47a0-b9f3-f749fe418ae6" providerId="ADAL" clId="{D84D01A2-B988-4F85-BA48-09295CCB685F}" dt="2025-02-10T19:15:33.564" v="44" actId="6549"/>
        <pc:sldMkLst>
          <pc:docMk/>
          <pc:sldMk cId="2189114603" sldId="1437"/>
        </pc:sldMkLst>
        <pc:spChg chg="mod">
          <ac:chgData name="Das, Gerarda" userId="dec061bf-56a5-47a0-b9f3-f749fe418ae6" providerId="ADAL" clId="{D84D01A2-B988-4F85-BA48-09295CCB685F}" dt="2025-02-10T19:15:33.564" v="44" actId="6549"/>
          <ac:spMkLst>
            <pc:docMk/>
            <pc:sldMk cId="2189114603" sldId="1437"/>
            <ac:spMk id="3" creationId="{00000000-0000-0000-0000-000000000000}"/>
          </ac:spMkLst>
        </pc:spChg>
      </pc:sldChg>
      <pc:sldChg chg="modSp mod">
        <pc:chgData name="Das, Gerarda" userId="dec061bf-56a5-47a0-b9f3-f749fe418ae6" providerId="ADAL" clId="{D84D01A2-B988-4F85-BA48-09295CCB685F}" dt="2025-02-11T10:04:41.542" v="87" actId="1036"/>
        <pc:sldMkLst>
          <pc:docMk/>
          <pc:sldMk cId="880573450" sldId="1535"/>
        </pc:sldMkLst>
        <pc:spChg chg="mod">
          <ac:chgData name="Das, Gerarda" userId="dec061bf-56a5-47a0-b9f3-f749fe418ae6" providerId="ADAL" clId="{D84D01A2-B988-4F85-BA48-09295CCB685F}" dt="2025-02-11T10:04:35.288" v="74" actId="1036"/>
          <ac:spMkLst>
            <pc:docMk/>
            <pc:sldMk cId="880573450" sldId="1535"/>
            <ac:spMk id="33" creationId="{AC757F5E-B016-F947-4518-7C6B9CC7EE04}"/>
          </ac:spMkLst>
        </pc:spChg>
        <pc:spChg chg="mod">
          <ac:chgData name="Das, Gerarda" userId="dec061bf-56a5-47a0-b9f3-f749fe418ae6" providerId="ADAL" clId="{D84D01A2-B988-4F85-BA48-09295CCB685F}" dt="2025-02-11T10:04:41.542" v="87" actId="1036"/>
          <ac:spMkLst>
            <pc:docMk/>
            <pc:sldMk cId="880573450" sldId="1535"/>
            <ac:spMk id="34" creationId="{152372B3-00F5-781C-183E-6F2DDF35091D}"/>
          </ac:spMkLst>
        </pc:spChg>
        <pc:spChg chg="mod">
          <ac:chgData name="Das, Gerarda" userId="dec061bf-56a5-47a0-b9f3-f749fe418ae6" providerId="ADAL" clId="{D84D01A2-B988-4F85-BA48-09295CCB685F}" dt="2025-02-11T10:03:54.843" v="45" actId="14100"/>
          <ac:spMkLst>
            <pc:docMk/>
            <pc:sldMk cId="880573450" sldId="1535"/>
            <ac:spMk id="35" creationId="{37104C51-0232-62ED-4C6F-1447D06633EE}"/>
          </ac:spMkLst>
        </pc:spChg>
        <pc:spChg chg="mod">
          <ac:chgData name="Das, Gerarda" userId="dec061bf-56a5-47a0-b9f3-f749fe418ae6" providerId="ADAL" clId="{D84D01A2-B988-4F85-BA48-09295CCB685F}" dt="2025-02-11T10:04:23.208" v="70" actId="404"/>
          <ac:spMkLst>
            <pc:docMk/>
            <pc:sldMk cId="880573450" sldId="1535"/>
            <ac:spMk id="36" creationId="{D8EF981A-9BA7-0EB1-9B70-F7FBF2F7DF1C}"/>
          </ac:spMkLst>
        </pc:spChg>
        <pc:cxnChg chg="mod">
          <ac:chgData name="Das, Gerarda" userId="dec061bf-56a5-47a0-b9f3-f749fe418ae6" providerId="ADAL" clId="{D84D01A2-B988-4F85-BA48-09295CCB685F}" dt="2025-02-11T10:04:10.011" v="66" actId="1036"/>
          <ac:cxnSpMkLst>
            <pc:docMk/>
            <pc:sldMk cId="880573450" sldId="1535"/>
            <ac:cxnSpMk id="11" creationId="{43E1EF99-1825-D9B6-CE28-54505AE2D0DE}"/>
          </ac:cxnSpMkLst>
        </pc:cxnChg>
        <pc:cxnChg chg="mod">
          <ac:chgData name="Das, Gerarda" userId="dec061bf-56a5-47a0-b9f3-f749fe418ae6" providerId="ADAL" clId="{D84D01A2-B988-4F85-BA48-09295CCB685F}" dt="2025-02-11T10:04:10.011" v="66" actId="1036"/>
          <ac:cxnSpMkLst>
            <pc:docMk/>
            <pc:sldMk cId="880573450" sldId="1535"/>
            <ac:cxnSpMk id="12" creationId="{644A4299-3A63-6813-A679-FB8DB7D5FD7A}"/>
          </ac:cxnSpMkLst>
        </pc:cxnChg>
        <pc:cxnChg chg="mod">
          <ac:chgData name="Das, Gerarda" userId="dec061bf-56a5-47a0-b9f3-f749fe418ae6" providerId="ADAL" clId="{D84D01A2-B988-4F85-BA48-09295CCB685F}" dt="2025-02-11T10:04:10.011" v="66" actId="1036"/>
          <ac:cxnSpMkLst>
            <pc:docMk/>
            <pc:sldMk cId="880573450" sldId="1535"/>
            <ac:cxnSpMk id="13" creationId="{79D0A0B5-43EC-915C-1E3A-AA9CA21994B4}"/>
          </ac:cxnSpMkLst>
        </pc:cxnChg>
        <pc:cxnChg chg="mod">
          <ac:chgData name="Das, Gerarda" userId="dec061bf-56a5-47a0-b9f3-f749fe418ae6" providerId="ADAL" clId="{D84D01A2-B988-4F85-BA48-09295CCB685F}" dt="2025-02-11T10:04:10.011" v="66" actId="1036"/>
          <ac:cxnSpMkLst>
            <pc:docMk/>
            <pc:sldMk cId="880573450" sldId="1535"/>
            <ac:cxnSpMk id="14" creationId="{D4DC5350-E385-459A-7DF3-9A72313F2A3E}"/>
          </ac:cxnSpMkLst>
        </pc:cxnChg>
      </pc:sldChg>
      <pc:sldChg chg="modSp mod">
        <pc:chgData name="Das, Gerarda" userId="dec061bf-56a5-47a0-b9f3-f749fe418ae6" providerId="ADAL" clId="{D84D01A2-B988-4F85-BA48-09295CCB685F}" dt="2025-02-11T10:06:22.825" v="88" actId="14100"/>
        <pc:sldMkLst>
          <pc:docMk/>
          <pc:sldMk cId="528666986" sldId="1536"/>
        </pc:sldMkLst>
        <pc:spChg chg="mod">
          <ac:chgData name="Das, Gerarda" userId="dec061bf-56a5-47a0-b9f3-f749fe418ae6" providerId="ADAL" clId="{D84D01A2-B988-4F85-BA48-09295CCB685F}" dt="2025-02-11T10:06:22.825" v="88" actId="14100"/>
          <ac:spMkLst>
            <pc:docMk/>
            <pc:sldMk cId="528666986" sldId="1536"/>
            <ac:spMk id="10" creationId="{EC0CC1D0-FE60-F840-73E9-0CE7E683D1F2}"/>
          </ac:spMkLst>
        </pc:spChg>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pChg chg="mod">
          <ac:chgData name="Routledge, Mandy" userId="bacdedf5-8e30-494b-ad8b-f27fa30c4f8d" providerId="ADAL" clId="{72EF6F42-B09C-48CF-8B9C-EE764A44CD52}" dt="2024-11-18T15:48:44.957" v="13" actId="20577"/>
          <ac:spMkLst>
            <pc:docMk/>
            <pc:sldMk cId="323006580" sldId="548"/>
            <ac:spMk id="3" creationId="{00000000-0000-0000-0000-000000000000}"/>
          </ac:spMkLst>
        </pc:spChg>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pChg chg="mod">
          <ac:chgData name="Routledge, Mandy" userId="bacdedf5-8e30-494b-ad8b-f27fa30c4f8d" providerId="ADAL" clId="{B5349260-E3FE-472C-8C1F-DF25D864ED5F}" dt="2024-09-24T09:45:47.976" v="3" actId="20577"/>
          <ac:spMkLst>
            <pc:docMk/>
            <pc:sldMk cId="323006580" sldId="548"/>
            <ac:spMk id="3" creationId="{00000000-0000-0000-0000-000000000000}"/>
          </ac:spMkLst>
        </pc:spChg>
      </pc:sldChg>
    </pc:docChg>
  </pc:docChgLst>
  <pc:docChgLst>
    <pc:chgData name="Harmsel ter, Marjan" userId="5bf7b4e5-383a-4bf6-a1ba-3724f9cc09cb" providerId="ADAL" clId="{AD249D3A-8D98-44C8-8448-C002441DF45D}"/>
    <pc:docChg chg="undo custSel addSld delSld modSld modSection">
      <pc:chgData name="Harmsel ter, Marjan" userId="5bf7b4e5-383a-4bf6-a1ba-3724f9cc09cb" providerId="ADAL" clId="{AD249D3A-8D98-44C8-8448-C002441DF45D}" dt="2025-02-11T09:42:26.048" v="1654" actId="47"/>
      <pc:docMkLst>
        <pc:docMk/>
      </pc:docMkLst>
      <pc:sldChg chg="delSp mod">
        <pc:chgData name="Harmsel ter, Marjan" userId="5bf7b4e5-383a-4bf6-a1ba-3724f9cc09cb" providerId="ADAL" clId="{AD249D3A-8D98-44C8-8448-C002441DF45D}" dt="2025-02-11T09:39:50.053" v="1637" actId="478"/>
        <pc:sldMkLst>
          <pc:docMk/>
          <pc:sldMk cId="1671649065" sldId="934"/>
        </pc:sldMkLst>
        <pc:spChg chg="del">
          <ac:chgData name="Harmsel ter, Marjan" userId="5bf7b4e5-383a-4bf6-a1ba-3724f9cc09cb" providerId="ADAL" clId="{AD249D3A-8D98-44C8-8448-C002441DF45D}" dt="2025-02-11T09:39:50.053" v="1637" actId="478"/>
          <ac:spMkLst>
            <pc:docMk/>
            <pc:sldMk cId="1671649065" sldId="934"/>
            <ac:spMk id="3" creationId="{358F8A24-6D2A-72EA-FD66-7F923850E6C7}"/>
          </ac:spMkLst>
        </pc:spChg>
      </pc:sldChg>
      <pc:sldChg chg="modSp mod">
        <pc:chgData name="Harmsel ter, Marjan" userId="5bf7b4e5-383a-4bf6-a1ba-3724f9cc09cb" providerId="ADAL" clId="{AD249D3A-8D98-44C8-8448-C002441DF45D}" dt="2025-02-11T09:34:42.383" v="1533" actId="20577"/>
        <pc:sldMkLst>
          <pc:docMk/>
          <pc:sldMk cId="2189114603" sldId="1437"/>
        </pc:sldMkLst>
        <pc:spChg chg="mod">
          <ac:chgData name="Harmsel ter, Marjan" userId="5bf7b4e5-383a-4bf6-a1ba-3724f9cc09cb" providerId="ADAL" clId="{AD249D3A-8D98-44C8-8448-C002441DF45D}" dt="2025-02-11T09:34:42.383" v="1533" actId="20577"/>
          <ac:spMkLst>
            <pc:docMk/>
            <pc:sldMk cId="2189114603" sldId="1437"/>
            <ac:spMk id="3" creationId="{00000000-0000-0000-0000-000000000000}"/>
          </ac:spMkLst>
        </pc:spChg>
      </pc:sldChg>
      <pc:sldChg chg="addSp delSp modSp mod">
        <pc:chgData name="Harmsel ter, Marjan" userId="5bf7b4e5-383a-4bf6-a1ba-3724f9cc09cb" providerId="ADAL" clId="{AD249D3A-8D98-44C8-8448-C002441DF45D}" dt="2025-02-11T09:22:40.471" v="1261"/>
        <pc:sldMkLst>
          <pc:docMk/>
          <pc:sldMk cId="3852907103" sldId="1460"/>
        </pc:sldMkLst>
        <pc:picChg chg="add mod">
          <ac:chgData name="Harmsel ter, Marjan" userId="5bf7b4e5-383a-4bf6-a1ba-3724f9cc09cb" providerId="ADAL" clId="{AD249D3A-8D98-44C8-8448-C002441DF45D}" dt="2025-02-11T09:22:40.471" v="1261"/>
          <ac:picMkLst>
            <pc:docMk/>
            <pc:sldMk cId="3852907103" sldId="1460"/>
            <ac:picMk id="3" creationId="{26844D11-7B27-AFCB-BD88-09B47D631A34}"/>
          </ac:picMkLst>
        </pc:picChg>
        <pc:picChg chg="add del mod">
          <ac:chgData name="Harmsel ter, Marjan" userId="5bf7b4e5-383a-4bf6-a1ba-3724f9cc09cb" providerId="ADAL" clId="{AD249D3A-8D98-44C8-8448-C002441DF45D}" dt="2025-02-11T08:58:31.706" v="916" actId="478"/>
          <ac:picMkLst>
            <pc:docMk/>
            <pc:sldMk cId="3852907103" sldId="1460"/>
            <ac:picMk id="5" creationId="{EB15A64F-7FD7-3ABB-A75E-8BAD66349082}"/>
          </ac:picMkLst>
        </pc:picChg>
      </pc:sldChg>
      <pc:sldChg chg="addSp modSp mod">
        <pc:chgData name="Harmsel ter, Marjan" userId="5bf7b4e5-383a-4bf6-a1ba-3724f9cc09cb" providerId="ADAL" clId="{AD249D3A-8D98-44C8-8448-C002441DF45D}" dt="2025-02-11T07:54:29.555" v="457" actId="1076"/>
        <pc:sldMkLst>
          <pc:docMk/>
          <pc:sldMk cId="4207872812" sldId="1475"/>
        </pc:sldMkLst>
        <pc:picChg chg="add mod">
          <ac:chgData name="Harmsel ter, Marjan" userId="5bf7b4e5-383a-4bf6-a1ba-3724f9cc09cb" providerId="ADAL" clId="{AD249D3A-8D98-44C8-8448-C002441DF45D}" dt="2025-02-11T07:54:29.555" v="457" actId="1076"/>
          <ac:picMkLst>
            <pc:docMk/>
            <pc:sldMk cId="4207872812" sldId="1475"/>
            <ac:picMk id="3" creationId="{F3FDA9CB-D670-8729-E9DE-4D154617E8E6}"/>
          </ac:picMkLst>
        </pc:picChg>
      </pc:sldChg>
      <pc:sldChg chg="addSp modSp mod">
        <pc:chgData name="Harmsel ter, Marjan" userId="5bf7b4e5-383a-4bf6-a1ba-3724f9cc09cb" providerId="ADAL" clId="{AD249D3A-8D98-44C8-8448-C002441DF45D}" dt="2025-02-11T07:51:59.787" v="452" actId="1076"/>
        <pc:sldMkLst>
          <pc:docMk/>
          <pc:sldMk cId="2452007587" sldId="1476"/>
        </pc:sldMkLst>
        <pc:picChg chg="add mod">
          <ac:chgData name="Harmsel ter, Marjan" userId="5bf7b4e5-383a-4bf6-a1ba-3724f9cc09cb" providerId="ADAL" clId="{AD249D3A-8D98-44C8-8448-C002441DF45D}" dt="2025-02-11T07:51:59.787" v="452" actId="1076"/>
          <ac:picMkLst>
            <pc:docMk/>
            <pc:sldMk cId="2452007587" sldId="1476"/>
            <ac:picMk id="3" creationId="{240986FB-ED31-8C7F-C28D-61BECAF080CE}"/>
          </ac:picMkLst>
        </pc:picChg>
      </pc:sldChg>
      <pc:sldChg chg="modSp mod">
        <pc:chgData name="Harmsel ter, Marjan" userId="5bf7b4e5-383a-4bf6-a1ba-3724f9cc09cb" providerId="ADAL" clId="{AD249D3A-8D98-44C8-8448-C002441DF45D}" dt="2025-02-11T07:55:30.832" v="478" actId="1076"/>
        <pc:sldMkLst>
          <pc:docMk/>
          <pc:sldMk cId="2709048002" sldId="1477"/>
        </pc:sldMkLst>
        <pc:spChg chg="mod">
          <ac:chgData name="Harmsel ter, Marjan" userId="5bf7b4e5-383a-4bf6-a1ba-3724f9cc09cb" providerId="ADAL" clId="{AD249D3A-8D98-44C8-8448-C002441DF45D}" dt="2025-02-11T07:55:16.533" v="470" actId="14100"/>
          <ac:spMkLst>
            <pc:docMk/>
            <pc:sldMk cId="2709048002" sldId="1477"/>
            <ac:spMk id="2" creationId="{1FA94B3E-8DCF-9B3D-33D0-80F22A0D3DE6}"/>
          </ac:spMkLst>
        </pc:spChg>
        <pc:spChg chg="mod">
          <ac:chgData name="Harmsel ter, Marjan" userId="5bf7b4e5-383a-4bf6-a1ba-3724f9cc09cb" providerId="ADAL" clId="{AD249D3A-8D98-44C8-8448-C002441DF45D}" dt="2025-02-11T07:55:30.832" v="478" actId="1076"/>
          <ac:spMkLst>
            <pc:docMk/>
            <pc:sldMk cId="2709048002" sldId="1477"/>
            <ac:spMk id="3" creationId="{CBDF71BA-DED3-9A85-1DA0-D9D8F0280DAA}"/>
          </ac:spMkLst>
        </pc:spChg>
      </pc:sldChg>
      <pc:sldChg chg="addSp delSp modSp mod">
        <pc:chgData name="Harmsel ter, Marjan" userId="5bf7b4e5-383a-4bf6-a1ba-3724f9cc09cb" providerId="ADAL" clId="{AD249D3A-8D98-44C8-8448-C002441DF45D}" dt="2025-02-11T08:14:34.104" v="526" actId="1076"/>
        <pc:sldMkLst>
          <pc:docMk/>
          <pc:sldMk cId="4074911733" sldId="1478"/>
        </pc:sldMkLst>
        <pc:spChg chg="add mod">
          <ac:chgData name="Harmsel ter, Marjan" userId="5bf7b4e5-383a-4bf6-a1ba-3724f9cc09cb" providerId="ADAL" clId="{AD249D3A-8D98-44C8-8448-C002441DF45D}" dt="2025-02-11T08:13:58.950" v="517" actId="1076"/>
          <ac:spMkLst>
            <pc:docMk/>
            <pc:sldMk cId="4074911733" sldId="1478"/>
            <ac:spMk id="4" creationId="{67A4F854-297D-B497-220A-F71770559975}"/>
          </ac:spMkLst>
        </pc:spChg>
        <pc:spChg chg="add mod">
          <ac:chgData name="Harmsel ter, Marjan" userId="5bf7b4e5-383a-4bf6-a1ba-3724f9cc09cb" providerId="ADAL" clId="{AD249D3A-8D98-44C8-8448-C002441DF45D}" dt="2025-02-11T08:14:34.104" v="526" actId="1076"/>
          <ac:spMkLst>
            <pc:docMk/>
            <pc:sldMk cId="4074911733" sldId="1478"/>
            <ac:spMk id="5" creationId="{0A5E0481-CA56-2119-3BD9-EE90A26E1DD1}"/>
          </ac:spMkLst>
        </pc:spChg>
        <pc:spChg chg="add mod">
          <ac:chgData name="Harmsel ter, Marjan" userId="5bf7b4e5-383a-4bf6-a1ba-3724f9cc09cb" providerId="ADAL" clId="{AD249D3A-8D98-44C8-8448-C002441DF45D}" dt="2025-02-11T08:14:21.058" v="524" actId="1076"/>
          <ac:spMkLst>
            <pc:docMk/>
            <pc:sldMk cId="4074911733" sldId="1478"/>
            <ac:spMk id="7" creationId="{B7F1841F-B8E2-391E-BEA3-52C421A6C95A}"/>
          </ac:spMkLst>
        </pc:spChg>
        <pc:picChg chg="add mod">
          <ac:chgData name="Harmsel ter, Marjan" userId="5bf7b4e5-383a-4bf6-a1ba-3724f9cc09cb" providerId="ADAL" clId="{AD249D3A-8D98-44C8-8448-C002441DF45D}" dt="2025-02-11T08:13:58.950" v="517" actId="1076"/>
          <ac:picMkLst>
            <pc:docMk/>
            <pc:sldMk cId="4074911733" sldId="1478"/>
            <ac:picMk id="3" creationId="{4E8C965F-2E17-0EA3-787E-8D90D727B331}"/>
          </ac:picMkLst>
        </pc:picChg>
        <pc:picChg chg="add del mod">
          <ac:chgData name="Harmsel ter, Marjan" userId="5bf7b4e5-383a-4bf6-a1ba-3724f9cc09cb" providerId="ADAL" clId="{AD249D3A-8D98-44C8-8448-C002441DF45D}" dt="2025-02-11T08:13:10.882" v="512" actId="478"/>
          <ac:picMkLst>
            <pc:docMk/>
            <pc:sldMk cId="4074911733" sldId="1478"/>
            <ac:picMk id="8" creationId="{720D56A0-0717-2E8D-E99D-9CEC0876C545}"/>
          </ac:picMkLst>
        </pc:picChg>
        <pc:picChg chg="add mod">
          <ac:chgData name="Harmsel ter, Marjan" userId="5bf7b4e5-383a-4bf6-a1ba-3724f9cc09cb" providerId="ADAL" clId="{AD249D3A-8D98-44C8-8448-C002441DF45D}" dt="2025-02-11T08:13:58.950" v="517" actId="1076"/>
          <ac:picMkLst>
            <pc:docMk/>
            <pc:sldMk cId="4074911733" sldId="1478"/>
            <ac:picMk id="10" creationId="{6867ABA5-2CD9-DF33-0285-A383E52CACF5}"/>
          </ac:picMkLst>
        </pc:picChg>
      </pc:sldChg>
      <pc:sldChg chg="addSp modSp mod">
        <pc:chgData name="Harmsel ter, Marjan" userId="5bf7b4e5-383a-4bf6-a1ba-3724f9cc09cb" providerId="ADAL" clId="{AD249D3A-8D98-44C8-8448-C002441DF45D}" dt="2025-02-11T08:16:27.921" v="543" actId="1076"/>
        <pc:sldMkLst>
          <pc:docMk/>
          <pc:sldMk cId="4210467006" sldId="1479"/>
        </pc:sldMkLst>
        <pc:picChg chg="add mod">
          <ac:chgData name="Harmsel ter, Marjan" userId="5bf7b4e5-383a-4bf6-a1ba-3724f9cc09cb" providerId="ADAL" clId="{AD249D3A-8D98-44C8-8448-C002441DF45D}" dt="2025-02-11T08:16:27.921" v="543" actId="1076"/>
          <ac:picMkLst>
            <pc:docMk/>
            <pc:sldMk cId="4210467006" sldId="1479"/>
            <ac:picMk id="2" creationId="{014B0A07-54DD-6BB5-03F7-CC37D7B12231}"/>
          </ac:picMkLst>
        </pc:picChg>
        <pc:picChg chg="add mod modCrop">
          <ac:chgData name="Harmsel ter, Marjan" userId="5bf7b4e5-383a-4bf6-a1ba-3724f9cc09cb" providerId="ADAL" clId="{AD249D3A-8D98-44C8-8448-C002441DF45D}" dt="2025-02-11T08:16:26.132" v="542" actId="1076"/>
          <ac:picMkLst>
            <pc:docMk/>
            <pc:sldMk cId="4210467006" sldId="1479"/>
            <ac:picMk id="4" creationId="{7920FCF8-ADC0-365C-980E-B13568225576}"/>
          </ac:picMkLst>
        </pc:picChg>
      </pc:sldChg>
      <pc:sldChg chg="addSp modSp mod">
        <pc:chgData name="Harmsel ter, Marjan" userId="5bf7b4e5-383a-4bf6-a1ba-3724f9cc09cb" providerId="ADAL" clId="{AD249D3A-8D98-44C8-8448-C002441DF45D}" dt="2025-02-11T08:21:40.570" v="565" actId="13822"/>
        <pc:sldMkLst>
          <pc:docMk/>
          <pc:sldMk cId="1487044012" sldId="1480"/>
        </pc:sldMkLst>
        <pc:spChg chg="add mod">
          <ac:chgData name="Harmsel ter, Marjan" userId="5bf7b4e5-383a-4bf6-a1ba-3724f9cc09cb" providerId="ADAL" clId="{AD249D3A-8D98-44C8-8448-C002441DF45D}" dt="2025-02-11T08:21:40.570" v="565" actId="13822"/>
          <ac:spMkLst>
            <pc:docMk/>
            <pc:sldMk cId="1487044012" sldId="1480"/>
            <ac:spMk id="5" creationId="{3EE9DC74-0385-856A-9D44-600BA1FD19D2}"/>
          </ac:spMkLst>
        </pc:spChg>
        <pc:picChg chg="add mod modCrop">
          <ac:chgData name="Harmsel ter, Marjan" userId="5bf7b4e5-383a-4bf6-a1ba-3724f9cc09cb" providerId="ADAL" clId="{AD249D3A-8D98-44C8-8448-C002441DF45D}" dt="2025-02-11T08:21:23.639" v="559" actId="1076"/>
          <ac:picMkLst>
            <pc:docMk/>
            <pc:sldMk cId="1487044012" sldId="1480"/>
            <ac:picMk id="3" creationId="{CC518236-8084-1C5A-FB08-C9451878B78B}"/>
          </ac:picMkLst>
        </pc:picChg>
        <pc:picChg chg="add mod">
          <ac:chgData name="Harmsel ter, Marjan" userId="5bf7b4e5-383a-4bf6-a1ba-3724f9cc09cb" providerId="ADAL" clId="{AD249D3A-8D98-44C8-8448-C002441DF45D}" dt="2025-02-11T08:21:28.352" v="562" actId="1076"/>
          <ac:picMkLst>
            <pc:docMk/>
            <pc:sldMk cId="1487044012" sldId="1480"/>
            <ac:picMk id="4" creationId="{D019D4E8-3C21-70C5-D09B-98D24C0EB7FC}"/>
          </ac:picMkLst>
        </pc:picChg>
      </pc:sldChg>
      <pc:sldChg chg="addSp modSp mod">
        <pc:chgData name="Harmsel ter, Marjan" userId="5bf7b4e5-383a-4bf6-a1ba-3724f9cc09cb" providerId="ADAL" clId="{AD249D3A-8D98-44C8-8448-C002441DF45D}" dt="2025-02-11T08:26:32.349" v="570" actId="1076"/>
        <pc:sldMkLst>
          <pc:docMk/>
          <pc:sldMk cId="3779434736" sldId="1481"/>
        </pc:sldMkLst>
        <pc:picChg chg="add mod">
          <ac:chgData name="Harmsel ter, Marjan" userId="5bf7b4e5-383a-4bf6-a1ba-3724f9cc09cb" providerId="ADAL" clId="{AD249D3A-8D98-44C8-8448-C002441DF45D}" dt="2025-02-11T08:26:32.349" v="570" actId="1076"/>
          <ac:picMkLst>
            <pc:docMk/>
            <pc:sldMk cId="3779434736" sldId="1481"/>
            <ac:picMk id="3" creationId="{967BE2EB-2555-3B7E-4F60-58577DD6A46B}"/>
          </ac:picMkLst>
        </pc:picChg>
      </pc:sldChg>
      <pc:sldChg chg="addSp modSp mod">
        <pc:chgData name="Harmsel ter, Marjan" userId="5bf7b4e5-383a-4bf6-a1ba-3724f9cc09cb" providerId="ADAL" clId="{AD249D3A-8D98-44C8-8448-C002441DF45D}" dt="2025-02-11T08:28:24.698" v="575" actId="1076"/>
        <pc:sldMkLst>
          <pc:docMk/>
          <pc:sldMk cId="1201727269" sldId="1482"/>
        </pc:sldMkLst>
        <pc:picChg chg="add mod">
          <ac:chgData name="Harmsel ter, Marjan" userId="5bf7b4e5-383a-4bf6-a1ba-3724f9cc09cb" providerId="ADAL" clId="{AD249D3A-8D98-44C8-8448-C002441DF45D}" dt="2025-02-11T08:28:24.698" v="575" actId="1076"/>
          <ac:picMkLst>
            <pc:docMk/>
            <pc:sldMk cId="1201727269" sldId="1482"/>
            <ac:picMk id="3" creationId="{93C7679E-B5F3-A7E4-48FE-B98DBF706E1F}"/>
          </ac:picMkLst>
        </pc:picChg>
      </pc:sldChg>
      <pc:sldChg chg="addSp modSp mod">
        <pc:chgData name="Harmsel ter, Marjan" userId="5bf7b4e5-383a-4bf6-a1ba-3724f9cc09cb" providerId="ADAL" clId="{AD249D3A-8D98-44C8-8448-C002441DF45D}" dt="2025-02-11T08:30:48.528" v="582" actId="1076"/>
        <pc:sldMkLst>
          <pc:docMk/>
          <pc:sldMk cId="2904738428" sldId="1483"/>
        </pc:sldMkLst>
        <pc:picChg chg="add mod">
          <ac:chgData name="Harmsel ter, Marjan" userId="5bf7b4e5-383a-4bf6-a1ba-3724f9cc09cb" providerId="ADAL" clId="{AD249D3A-8D98-44C8-8448-C002441DF45D}" dt="2025-02-11T08:30:48.528" v="582" actId="1076"/>
          <ac:picMkLst>
            <pc:docMk/>
            <pc:sldMk cId="2904738428" sldId="1483"/>
            <ac:picMk id="3" creationId="{2A92D874-AEEC-BA8E-5CFC-DA6A8903ABA3}"/>
          </ac:picMkLst>
        </pc:picChg>
      </pc:sldChg>
      <pc:sldChg chg="addSp modSp mod">
        <pc:chgData name="Harmsel ter, Marjan" userId="5bf7b4e5-383a-4bf6-a1ba-3724f9cc09cb" providerId="ADAL" clId="{AD249D3A-8D98-44C8-8448-C002441DF45D}" dt="2025-02-11T09:04:24.378" v="993" actId="404"/>
        <pc:sldMkLst>
          <pc:docMk/>
          <pc:sldMk cId="2967928418" sldId="1511"/>
        </pc:sldMkLst>
        <pc:spChg chg="mod">
          <ac:chgData name="Harmsel ter, Marjan" userId="5bf7b4e5-383a-4bf6-a1ba-3724f9cc09cb" providerId="ADAL" clId="{AD249D3A-8D98-44C8-8448-C002441DF45D}" dt="2025-02-11T08:57:48.255" v="912" actId="404"/>
          <ac:spMkLst>
            <pc:docMk/>
            <pc:sldMk cId="2967928418" sldId="1511"/>
            <ac:spMk id="33" creationId="{AC757F5E-B016-F947-4518-7C6B9CC7EE04}"/>
          </ac:spMkLst>
        </pc:spChg>
        <pc:spChg chg="mod">
          <ac:chgData name="Harmsel ter, Marjan" userId="5bf7b4e5-383a-4bf6-a1ba-3724f9cc09cb" providerId="ADAL" clId="{AD249D3A-8D98-44C8-8448-C002441DF45D}" dt="2025-02-11T08:57:58.880" v="915" actId="1076"/>
          <ac:spMkLst>
            <pc:docMk/>
            <pc:sldMk cId="2967928418" sldId="1511"/>
            <ac:spMk id="34" creationId="{152372B3-00F5-781C-183E-6F2DDF35091D}"/>
          </ac:spMkLst>
        </pc:spChg>
        <pc:spChg chg="mod">
          <ac:chgData name="Harmsel ter, Marjan" userId="5bf7b4e5-383a-4bf6-a1ba-3724f9cc09cb" providerId="ADAL" clId="{AD249D3A-8D98-44C8-8448-C002441DF45D}" dt="2025-02-11T08:59:47.694" v="933" actId="403"/>
          <ac:spMkLst>
            <pc:docMk/>
            <pc:sldMk cId="2967928418" sldId="1511"/>
            <ac:spMk id="35" creationId="{37104C51-0232-62ED-4C6F-1447D06633EE}"/>
          </ac:spMkLst>
        </pc:spChg>
        <pc:spChg chg="mod">
          <ac:chgData name="Harmsel ter, Marjan" userId="5bf7b4e5-383a-4bf6-a1ba-3724f9cc09cb" providerId="ADAL" clId="{AD249D3A-8D98-44C8-8448-C002441DF45D}" dt="2025-02-11T09:04:24.378" v="993" actId="404"/>
          <ac:spMkLst>
            <pc:docMk/>
            <pc:sldMk cId="2967928418" sldId="1511"/>
            <ac:spMk id="36" creationId="{D8EF981A-9BA7-0EB1-9B70-F7FBF2F7DF1C}"/>
          </ac:spMkLst>
        </pc:spChg>
        <pc:picChg chg="add mod">
          <ac:chgData name="Harmsel ter, Marjan" userId="5bf7b4e5-383a-4bf6-a1ba-3724f9cc09cb" providerId="ADAL" clId="{AD249D3A-8D98-44C8-8448-C002441DF45D}" dt="2025-02-11T09:03:29.331" v="934" actId="1076"/>
          <ac:picMkLst>
            <pc:docMk/>
            <pc:sldMk cId="2967928418" sldId="1511"/>
            <ac:picMk id="2" creationId="{B5CAB655-A514-4468-A62A-81ABE09D9FBB}"/>
          </ac:picMkLst>
        </pc:picChg>
        <pc:picChg chg="add mod">
          <ac:chgData name="Harmsel ter, Marjan" userId="5bf7b4e5-383a-4bf6-a1ba-3724f9cc09cb" providerId="ADAL" clId="{AD249D3A-8D98-44C8-8448-C002441DF45D}" dt="2025-02-11T09:03:54.868" v="940" actId="1076"/>
          <ac:picMkLst>
            <pc:docMk/>
            <pc:sldMk cId="2967928418" sldId="1511"/>
            <ac:picMk id="9" creationId="{32037C7B-EE1A-6263-190F-6D1749DE6A17}"/>
          </ac:picMkLst>
        </pc:picChg>
      </pc:sldChg>
      <pc:sldChg chg="del">
        <pc:chgData name="Harmsel ter, Marjan" userId="5bf7b4e5-383a-4bf6-a1ba-3724f9cc09cb" providerId="ADAL" clId="{AD249D3A-8D98-44C8-8448-C002441DF45D}" dt="2025-02-11T09:42:26.048" v="1654" actId="47"/>
        <pc:sldMkLst>
          <pc:docMk/>
          <pc:sldMk cId="1594331871" sldId="1512"/>
        </pc:sldMkLst>
      </pc:sldChg>
      <pc:sldChg chg="del">
        <pc:chgData name="Harmsel ter, Marjan" userId="5bf7b4e5-383a-4bf6-a1ba-3724f9cc09cb" providerId="ADAL" clId="{AD249D3A-8D98-44C8-8448-C002441DF45D}" dt="2025-02-11T09:42:26.048" v="1654" actId="47"/>
        <pc:sldMkLst>
          <pc:docMk/>
          <pc:sldMk cId="3112181829" sldId="1515"/>
        </pc:sldMkLst>
      </pc:sldChg>
      <pc:sldChg chg="del">
        <pc:chgData name="Harmsel ter, Marjan" userId="5bf7b4e5-383a-4bf6-a1ba-3724f9cc09cb" providerId="ADAL" clId="{AD249D3A-8D98-44C8-8448-C002441DF45D}" dt="2025-02-11T09:42:26.048" v="1654" actId="47"/>
        <pc:sldMkLst>
          <pc:docMk/>
          <pc:sldMk cId="2946319108" sldId="1516"/>
        </pc:sldMkLst>
      </pc:sldChg>
      <pc:sldChg chg="del">
        <pc:chgData name="Harmsel ter, Marjan" userId="5bf7b4e5-383a-4bf6-a1ba-3724f9cc09cb" providerId="ADAL" clId="{AD249D3A-8D98-44C8-8448-C002441DF45D}" dt="2025-02-11T09:42:26.048" v="1654" actId="47"/>
        <pc:sldMkLst>
          <pc:docMk/>
          <pc:sldMk cId="1628480429" sldId="1517"/>
        </pc:sldMkLst>
      </pc:sldChg>
      <pc:sldChg chg="del">
        <pc:chgData name="Harmsel ter, Marjan" userId="5bf7b4e5-383a-4bf6-a1ba-3724f9cc09cb" providerId="ADAL" clId="{AD249D3A-8D98-44C8-8448-C002441DF45D}" dt="2025-02-11T09:42:26.048" v="1654" actId="47"/>
        <pc:sldMkLst>
          <pc:docMk/>
          <pc:sldMk cId="933367485" sldId="1518"/>
        </pc:sldMkLst>
      </pc:sldChg>
      <pc:sldChg chg="del">
        <pc:chgData name="Harmsel ter, Marjan" userId="5bf7b4e5-383a-4bf6-a1ba-3724f9cc09cb" providerId="ADAL" clId="{AD249D3A-8D98-44C8-8448-C002441DF45D}" dt="2025-02-11T09:42:26.048" v="1654" actId="47"/>
        <pc:sldMkLst>
          <pc:docMk/>
          <pc:sldMk cId="1738896802" sldId="1519"/>
        </pc:sldMkLst>
      </pc:sldChg>
      <pc:sldChg chg="del">
        <pc:chgData name="Harmsel ter, Marjan" userId="5bf7b4e5-383a-4bf6-a1ba-3724f9cc09cb" providerId="ADAL" clId="{AD249D3A-8D98-44C8-8448-C002441DF45D}" dt="2025-02-11T09:42:26.048" v="1654" actId="47"/>
        <pc:sldMkLst>
          <pc:docMk/>
          <pc:sldMk cId="1530054038" sldId="1520"/>
        </pc:sldMkLst>
      </pc:sldChg>
      <pc:sldChg chg="del">
        <pc:chgData name="Harmsel ter, Marjan" userId="5bf7b4e5-383a-4bf6-a1ba-3724f9cc09cb" providerId="ADAL" clId="{AD249D3A-8D98-44C8-8448-C002441DF45D}" dt="2025-02-11T09:42:26.048" v="1654" actId="47"/>
        <pc:sldMkLst>
          <pc:docMk/>
          <pc:sldMk cId="1059877010" sldId="1521"/>
        </pc:sldMkLst>
      </pc:sldChg>
      <pc:sldChg chg="del">
        <pc:chgData name="Harmsel ter, Marjan" userId="5bf7b4e5-383a-4bf6-a1ba-3724f9cc09cb" providerId="ADAL" clId="{AD249D3A-8D98-44C8-8448-C002441DF45D}" dt="2025-02-11T09:42:26.048" v="1654" actId="47"/>
        <pc:sldMkLst>
          <pc:docMk/>
          <pc:sldMk cId="2371299458" sldId="1529"/>
        </pc:sldMkLst>
      </pc:sldChg>
      <pc:sldChg chg="del">
        <pc:chgData name="Harmsel ter, Marjan" userId="5bf7b4e5-383a-4bf6-a1ba-3724f9cc09cb" providerId="ADAL" clId="{AD249D3A-8D98-44C8-8448-C002441DF45D}" dt="2025-02-11T07:39:39.589" v="433" actId="47"/>
        <pc:sldMkLst>
          <pc:docMk/>
          <pc:sldMk cId="508375978" sldId="1530"/>
        </pc:sldMkLst>
      </pc:sldChg>
      <pc:sldChg chg="addSp modSp mod">
        <pc:chgData name="Harmsel ter, Marjan" userId="5bf7b4e5-383a-4bf6-a1ba-3724f9cc09cb" providerId="ADAL" clId="{AD249D3A-8D98-44C8-8448-C002441DF45D}" dt="2025-02-11T09:40:52.041" v="1644" actId="1076"/>
        <pc:sldMkLst>
          <pc:docMk/>
          <pc:sldMk cId="569058694" sldId="1531"/>
        </pc:sldMkLst>
        <pc:spChg chg="mod">
          <ac:chgData name="Harmsel ter, Marjan" userId="5bf7b4e5-383a-4bf6-a1ba-3724f9cc09cb" providerId="ADAL" clId="{AD249D3A-8D98-44C8-8448-C002441DF45D}" dt="2025-02-11T09:05:41.634" v="1001" actId="948"/>
          <ac:spMkLst>
            <pc:docMk/>
            <pc:sldMk cId="569058694" sldId="1531"/>
            <ac:spMk id="33" creationId="{AC757F5E-B016-F947-4518-7C6B9CC7EE04}"/>
          </ac:spMkLst>
        </pc:spChg>
        <pc:spChg chg="mod">
          <ac:chgData name="Harmsel ter, Marjan" userId="5bf7b4e5-383a-4bf6-a1ba-3724f9cc09cb" providerId="ADAL" clId="{AD249D3A-8D98-44C8-8448-C002441DF45D}" dt="2025-02-11T09:05:37.149" v="1000" actId="1076"/>
          <ac:spMkLst>
            <pc:docMk/>
            <pc:sldMk cId="569058694" sldId="1531"/>
            <ac:spMk id="34" creationId="{152372B3-00F5-781C-183E-6F2DDF35091D}"/>
          </ac:spMkLst>
        </pc:spChg>
        <pc:spChg chg="mod">
          <ac:chgData name="Harmsel ter, Marjan" userId="5bf7b4e5-383a-4bf6-a1ba-3724f9cc09cb" providerId="ADAL" clId="{AD249D3A-8D98-44C8-8448-C002441DF45D}" dt="2025-02-11T09:40:45.666" v="1643" actId="403"/>
          <ac:spMkLst>
            <pc:docMk/>
            <pc:sldMk cId="569058694" sldId="1531"/>
            <ac:spMk id="35" creationId="{37104C51-0232-62ED-4C6F-1447D06633EE}"/>
          </ac:spMkLst>
        </pc:spChg>
        <pc:spChg chg="mod">
          <ac:chgData name="Harmsel ter, Marjan" userId="5bf7b4e5-383a-4bf6-a1ba-3724f9cc09cb" providerId="ADAL" clId="{AD249D3A-8D98-44C8-8448-C002441DF45D}" dt="2025-02-11T09:07:03.991" v="1068" actId="115"/>
          <ac:spMkLst>
            <pc:docMk/>
            <pc:sldMk cId="569058694" sldId="1531"/>
            <ac:spMk id="36" creationId="{D8EF981A-9BA7-0EB1-9B70-F7FBF2F7DF1C}"/>
          </ac:spMkLst>
        </pc:spChg>
        <pc:picChg chg="add mod">
          <ac:chgData name="Harmsel ter, Marjan" userId="5bf7b4e5-383a-4bf6-a1ba-3724f9cc09cb" providerId="ADAL" clId="{AD249D3A-8D98-44C8-8448-C002441DF45D}" dt="2025-02-11T09:40:52.041" v="1644" actId="1076"/>
          <ac:picMkLst>
            <pc:docMk/>
            <pc:sldMk cId="569058694" sldId="1531"/>
            <ac:picMk id="2" creationId="{0FAF0435-9FEC-7141-3873-3D12B675AA3E}"/>
          </ac:picMkLst>
        </pc:picChg>
        <pc:picChg chg="add mod">
          <ac:chgData name="Harmsel ter, Marjan" userId="5bf7b4e5-383a-4bf6-a1ba-3724f9cc09cb" providerId="ADAL" clId="{AD249D3A-8D98-44C8-8448-C002441DF45D}" dt="2025-02-11T09:06:29.153" v="1007" actId="14100"/>
          <ac:picMkLst>
            <pc:docMk/>
            <pc:sldMk cId="569058694" sldId="1531"/>
            <ac:picMk id="9" creationId="{CF42759A-D008-4A1C-CFF8-D7DECF9940ED}"/>
          </ac:picMkLst>
        </pc:picChg>
      </pc:sldChg>
      <pc:sldChg chg="del">
        <pc:chgData name="Harmsel ter, Marjan" userId="5bf7b4e5-383a-4bf6-a1ba-3724f9cc09cb" providerId="ADAL" clId="{AD249D3A-8D98-44C8-8448-C002441DF45D}" dt="2025-02-11T09:42:26.048" v="1654" actId="47"/>
        <pc:sldMkLst>
          <pc:docMk/>
          <pc:sldMk cId="214483358" sldId="1532"/>
        </pc:sldMkLst>
      </pc:sldChg>
      <pc:sldChg chg="addSp modSp mod">
        <pc:chgData name="Harmsel ter, Marjan" userId="5bf7b4e5-383a-4bf6-a1ba-3724f9cc09cb" providerId="ADAL" clId="{AD249D3A-8D98-44C8-8448-C002441DF45D}" dt="2025-02-11T09:42:19.338" v="1653" actId="14100"/>
        <pc:sldMkLst>
          <pc:docMk/>
          <pc:sldMk cId="3376742297" sldId="1533"/>
        </pc:sldMkLst>
        <pc:spChg chg="mod">
          <ac:chgData name="Harmsel ter, Marjan" userId="5bf7b4e5-383a-4bf6-a1ba-3724f9cc09cb" providerId="ADAL" clId="{AD249D3A-8D98-44C8-8448-C002441DF45D}" dt="2025-02-11T09:25:38.751" v="1331" actId="20577"/>
          <ac:spMkLst>
            <pc:docMk/>
            <pc:sldMk cId="3376742297" sldId="1533"/>
            <ac:spMk id="13" creationId="{4985FF45-EE56-11C3-E0CC-6BBB359031C0}"/>
          </ac:spMkLst>
        </pc:spChg>
        <pc:spChg chg="mod">
          <ac:chgData name="Harmsel ter, Marjan" userId="5bf7b4e5-383a-4bf6-a1ba-3724f9cc09cb" providerId="ADAL" clId="{AD249D3A-8D98-44C8-8448-C002441DF45D}" dt="2025-02-11T09:26:06.162" v="1336" actId="14100"/>
          <ac:spMkLst>
            <pc:docMk/>
            <pc:sldMk cId="3376742297" sldId="1533"/>
            <ac:spMk id="14" creationId="{B7594A3B-3117-84CE-C300-FB96E5ED269D}"/>
          </ac:spMkLst>
        </pc:spChg>
        <pc:spChg chg="mod">
          <ac:chgData name="Harmsel ter, Marjan" userId="5bf7b4e5-383a-4bf6-a1ba-3724f9cc09cb" providerId="ADAL" clId="{AD249D3A-8D98-44C8-8448-C002441DF45D}" dt="2025-02-11T09:42:14.472" v="1652" actId="14100"/>
          <ac:spMkLst>
            <pc:docMk/>
            <pc:sldMk cId="3376742297" sldId="1533"/>
            <ac:spMk id="15" creationId="{6EA1F8B7-D4BC-D8B0-E6FD-F33ECB45A1DD}"/>
          </ac:spMkLst>
        </pc:spChg>
        <pc:spChg chg="mod">
          <ac:chgData name="Harmsel ter, Marjan" userId="5bf7b4e5-383a-4bf6-a1ba-3724f9cc09cb" providerId="ADAL" clId="{AD249D3A-8D98-44C8-8448-C002441DF45D}" dt="2025-02-11T09:28:03.032" v="1381" actId="1076"/>
          <ac:spMkLst>
            <pc:docMk/>
            <pc:sldMk cId="3376742297" sldId="1533"/>
            <ac:spMk id="22" creationId="{89D1BBBC-725C-C32F-0A59-A9B878866AD9}"/>
          </ac:spMkLst>
        </pc:spChg>
        <pc:spChg chg="mod">
          <ac:chgData name="Harmsel ter, Marjan" userId="5bf7b4e5-383a-4bf6-a1ba-3724f9cc09cb" providerId="ADAL" clId="{AD249D3A-8D98-44C8-8448-C002441DF45D}" dt="2025-02-11T09:27:52.437" v="1377" actId="1076"/>
          <ac:spMkLst>
            <pc:docMk/>
            <pc:sldMk cId="3376742297" sldId="1533"/>
            <ac:spMk id="23" creationId="{B98341E2-F92D-7728-5FAC-451701D24D3E}"/>
          </ac:spMkLst>
        </pc:spChg>
        <pc:spChg chg="mod">
          <ac:chgData name="Harmsel ter, Marjan" userId="5bf7b4e5-383a-4bf6-a1ba-3724f9cc09cb" providerId="ADAL" clId="{AD249D3A-8D98-44C8-8448-C002441DF45D}" dt="2025-02-11T09:26:27.902" v="1339" actId="1076"/>
          <ac:spMkLst>
            <pc:docMk/>
            <pc:sldMk cId="3376742297" sldId="1533"/>
            <ac:spMk id="24" creationId="{9C84714D-A200-592B-2F93-3681BA2E43AE}"/>
          </ac:spMkLst>
        </pc:spChg>
        <pc:spChg chg="mod">
          <ac:chgData name="Harmsel ter, Marjan" userId="5bf7b4e5-383a-4bf6-a1ba-3724f9cc09cb" providerId="ADAL" clId="{AD249D3A-8D98-44C8-8448-C002441DF45D}" dt="2025-02-11T09:28:05.659" v="1382" actId="1076"/>
          <ac:spMkLst>
            <pc:docMk/>
            <pc:sldMk cId="3376742297" sldId="1533"/>
            <ac:spMk id="25" creationId="{24E75C38-A846-248D-BD31-608F4CAF5954}"/>
          </ac:spMkLst>
        </pc:spChg>
        <pc:spChg chg="mod">
          <ac:chgData name="Harmsel ter, Marjan" userId="5bf7b4e5-383a-4bf6-a1ba-3724f9cc09cb" providerId="ADAL" clId="{AD249D3A-8D98-44C8-8448-C002441DF45D}" dt="2025-02-11T09:28:20.034" v="1387" actId="1076"/>
          <ac:spMkLst>
            <pc:docMk/>
            <pc:sldMk cId="3376742297" sldId="1533"/>
            <ac:spMk id="30" creationId="{CB4B2F88-E6CC-0D85-59D0-D9CB7617B198}"/>
          </ac:spMkLst>
        </pc:spChg>
        <pc:spChg chg="mod">
          <ac:chgData name="Harmsel ter, Marjan" userId="5bf7b4e5-383a-4bf6-a1ba-3724f9cc09cb" providerId="ADAL" clId="{AD249D3A-8D98-44C8-8448-C002441DF45D}" dt="2025-02-11T09:28:16.680" v="1386" actId="1076"/>
          <ac:spMkLst>
            <pc:docMk/>
            <pc:sldMk cId="3376742297" sldId="1533"/>
            <ac:spMk id="31" creationId="{B4628640-6F1F-5F68-24E8-2206CD52FA2F}"/>
          </ac:spMkLst>
        </pc:spChg>
        <pc:spChg chg="add mod">
          <ac:chgData name="Harmsel ter, Marjan" userId="5bf7b4e5-383a-4bf6-a1ba-3724f9cc09cb" providerId="ADAL" clId="{AD249D3A-8D98-44C8-8448-C002441DF45D}" dt="2025-02-11T09:27:05.713" v="1343" actId="1076"/>
          <ac:spMkLst>
            <pc:docMk/>
            <pc:sldMk cId="3376742297" sldId="1533"/>
            <ac:spMk id="33" creationId="{13C5417B-7BC6-B40C-6691-5B5CAF458D5F}"/>
          </ac:spMkLst>
        </pc:spChg>
        <pc:spChg chg="add mod">
          <ac:chgData name="Harmsel ter, Marjan" userId="5bf7b4e5-383a-4bf6-a1ba-3724f9cc09cb" providerId="ADAL" clId="{AD249D3A-8D98-44C8-8448-C002441DF45D}" dt="2025-02-11T09:28:08.029" v="1383" actId="403"/>
          <ac:spMkLst>
            <pc:docMk/>
            <pc:sldMk cId="3376742297" sldId="1533"/>
            <ac:spMk id="34" creationId="{F62B7587-BA36-C4F0-A595-AA3FC4B5BECC}"/>
          </ac:spMkLst>
        </pc:spChg>
        <pc:picChg chg="mod">
          <ac:chgData name="Harmsel ter, Marjan" userId="5bf7b4e5-383a-4bf6-a1ba-3724f9cc09cb" providerId="ADAL" clId="{AD249D3A-8D98-44C8-8448-C002441DF45D}" dt="2025-02-11T09:26:42.438" v="1341" actId="1076"/>
          <ac:picMkLst>
            <pc:docMk/>
            <pc:sldMk cId="3376742297" sldId="1533"/>
            <ac:picMk id="16" creationId="{358603ED-4DF5-E41B-3E0C-A60F1A83A8C8}"/>
          </ac:picMkLst>
        </pc:picChg>
        <pc:cxnChg chg="mod">
          <ac:chgData name="Harmsel ter, Marjan" userId="5bf7b4e5-383a-4bf6-a1ba-3724f9cc09cb" providerId="ADAL" clId="{AD249D3A-8D98-44C8-8448-C002441DF45D}" dt="2025-02-11T09:42:19.338" v="1653" actId="14100"/>
          <ac:cxnSpMkLst>
            <pc:docMk/>
            <pc:sldMk cId="3376742297" sldId="1533"/>
            <ac:cxnSpMk id="29" creationId="{10445519-6BAB-CA4B-0B0C-EF80D4D34E4C}"/>
          </ac:cxnSpMkLst>
        </pc:cxnChg>
      </pc:sldChg>
      <pc:sldChg chg="modSp mod">
        <pc:chgData name="Harmsel ter, Marjan" userId="5bf7b4e5-383a-4bf6-a1ba-3724f9cc09cb" providerId="ADAL" clId="{AD249D3A-8D98-44C8-8448-C002441DF45D}" dt="2025-02-11T09:23:36.557" v="1307" actId="1076"/>
        <pc:sldMkLst>
          <pc:docMk/>
          <pc:sldMk cId="2205283543" sldId="1534"/>
        </pc:sldMkLst>
        <pc:spChg chg="mod">
          <ac:chgData name="Harmsel ter, Marjan" userId="5bf7b4e5-383a-4bf6-a1ba-3724f9cc09cb" providerId="ADAL" clId="{AD249D3A-8D98-44C8-8448-C002441DF45D}" dt="2025-02-11T09:23:26.666" v="1306" actId="20577"/>
          <ac:spMkLst>
            <pc:docMk/>
            <pc:sldMk cId="2205283543" sldId="1534"/>
            <ac:spMk id="4" creationId="{D36CDCC8-D80A-3CA3-9903-EC310613197D}"/>
          </ac:spMkLst>
        </pc:spChg>
        <pc:spChg chg="mod">
          <ac:chgData name="Harmsel ter, Marjan" userId="5bf7b4e5-383a-4bf6-a1ba-3724f9cc09cb" providerId="ADAL" clId="{AD249D3A-8D98-44C8-8448-C002441DF45D}" dt="2025-02-11T09:23:36.557" v="1307" actId="1076"/>
          <ac:spMkLst>
            <pc:docMk/>
            <pc:sldMk cId="2205283543" sldId="1534"/>
            <ac:spMk id="12" creationId="{E2476A93-B8D4-4E44-87FD-AFF601B2337C}"/>
          </ac:spMkLst>
        </pc:spChg>
        <pc:spChg chg="mod">
          <ac:chgData name="Harmsel ter, Marjan" userId="5bf7b4e5-383a-4bf6-a1ba-3724f9cc09cb" providerId="ADAL" clId="{AD249D3A-8D98-44C8-8448-C002441DF45D}" dt="2025-02-11T09:22:20.623" v="1260" actId="14100"/>
          <ac:spMkLst>
            <pc:docMk/>
            <pc:sldMk cId="2205283543" sldId="1534"/>
            <ac:spMk id="16" creationId="{F53F294D-65CC-23A5-E4A1-B2132FCF814C}"/>
          </ac:spMkLst>
        </pc:spChg>
        <pc:spChg chg="mod">
          <ac:chgData name="Harmsel ter, Marjan" userId="5bf7b4e5-383a-4bf6-a1ba-3724f9cc09cb" providerId="ADAL" clId="{AD249D3A-8D98-44C8-8448-C002441DF45D}" dt="2025-02-11T09:22:18.372" v="1259" actId="14100"/>
          <ac:spMkLst>
            <pc:docMk/>
            <pc:sldMk cId="2205283543" sldId="1534"/>
            <ac:spMk id="17" creationId="{AB86235B-CBC0-F9DB-29F4-F23367831B1B}"/>
          </ac:spMkLst>
        </pc:spChg>
        <pc:picChg chg="mod modCrop">
          <ac:chgData name="Harmsel ter, Marjan" userId="5bf7b4e5-383a-4bf6-a1ba-3724f9cc09cb" providerId="ADAL" clId="{AD249D3A-8D98-44C8-8448-C002441DF45D}" dt="2025-02-11T09:23:07.858" v="1268" actId="1076"/>
          <ac:picMkLst>
            <pc:docMk/>
            <pc:sldMk cId="2205283543" sldId="1534"/>
            <ac:picMk id="11" creationId="{00A0FE65-CED8-98D5-BF15-2FF461189E9B}"/>
          </ac:picMkLst>
        </pc:picChg>
      </pc:sldChg>
      <pc:sldChg chg="addSp delSp modSp mod">
        <pc:chgData name="Harmsel ter, Marjan" userId="5bf7b4e5-383a-4bf6-a1ba-3724f9cc09cb" providerId="ADAL" clId="{AD249D3A-8D98-44C8-8448-C002441DF45D}" dt="2025-02-11T09:39:56.665" v="1638" actId="1076"/>
        <pc:sldMkLst>
          <pc:docMk/>
          <pc:sldMk cId="880573450" sldId="1535"/>
        </pc:sldMkLst>
        <pc:spChg chg="mod">
          <ac:chgData name="Harmsel ter, Marjan" userId="5bf7b4e5-383a-4bf6-a1ba-3724f9cc09cb" providerId="ADAL" clId="{AD249D3A-8D98-44C8-8448-C002441DF45D}" dt="2025-02-11T08:40:05.930" v="613" actId="948"/>
          <ac:spMkLst>
            <pc:docMk/>
            <pc:sldMk cId="880573450" sldId="1535"/>
            <ac:spMk id="33" creationId="{AC757F5E-B016-F947-4518-7C6B9CC7EE04}"/>
          </ac:spMkLst>
        </pc:spChg>
        <pc:spChg chg="mod">
          <ac:chgData name="Harmsel ter, Marjan" userId="5bf7b4e5-383a-4bf6-a1ba-3724f9cc09cb" providerId="ADAL" clId="{AD249D3A-8D98-44C8-8448-C002441DF45D}" dt="2025-02-11T08:39:57.849" v="612" actId="404"/>
          <ac:spMkLst>
            <pc:docMk/>
            <pc:sldMk cId="880573450" sldId="1535"/>
            <ac:spMk id="34" creationId="{152372B3-00F5-781C-183E-6F2DDF35091D}"/>
          </ac:spMkLst>
        </pc:spChg>
        <pc:spChg chg="mod">
          <ac:chgData name="Harmsel ter, Marjan" userId="5bf7b4e5-383a-4bf6-a1ba-3724f9cc09cb" providerId="ADAL" clId="{AD249D3A-8D98-44C8-8448-C002441DF45D}" dt="2025-02-11T08:43:29.601" v="668" actId="404"/>
          <ac:spMkLst>
            <pc:docMk/>
            <pc:sldMk cId="880573450" sldId="1535"/>
            <ac:spMk id="35" creationId="{37104C51-0232-62ED-4C6F-1447D06633EE}"/>
          </ac:spMkLst>
        </pc:spChg>
        <pc:spChg chg="mod">
          <ac:chgData name="Harmsel ter, Marjan" userId="5bf7b4e5-383a-4bf6-a1ba-3724f9cc09cb" providerId="ADAL" clId="{AD249D3A-8D98-44C8-8448-C002441DF45D}" dt="2025-02-11T09:30:58.984" v="1422" actId="115"/>
          <ac:spMkLst>
            <pc:docMk/>
            <pc:sldMk cId="880573450" sldId="1535"/>
            <ac:spMk id="36" creationId="{D8EF981A-9BA7-0EB1-9B70-F7FBF2F7DF1C}"/>
          </ac:spMkLst>
        </pc:spChg>
        <pc:picChg chg="add mod">
          <ac:chgData name="Harmsel ter, Marjan" userId="5bf7b4e5-383a-4bf6-a1ba-3724f9cc09cb" providerId="ADAL" clId="{AD249D3A-8D98-44C8-8448-C002441DF45D}" dt="2025-02-11T09:31:06.221" v="1426" actId="1076"/>
          <ac:picMkLst>
            <pc:docMk/>
            <pc:sldMk cId="880573450" sldId="1535"/>
            <ac:picMk id="2" creationId="{91E3BCAC-C2C8-2075-CD50-CA712DFD2219}"/>
          </ac:picMkLst>
        </pc:picChg>
        <pc:picChg chg="add del mod">
          <ac:chgData name="Harmsel ter, Marjan" userId="5bf7b4e5-383a-4bf6-a1ba-3724f9cc09cb" providerId="ADAL" clId="{AD249D3A-8D98-44C8-8448-C002441DF45D}" dt="2025-02-11T09:30:48.964" v="1404" actId="478"/>
          <ac:picMkLst>
            <pc:docMk/>
            <pc:sldMk cId="880573450" sldId="1535"/>
            <ac:picMk id="8" creationId="{84374790-46C8-AC40-ADDA-966AD1BB5B26}"/>
          </ac:picMkLst>
        </pc:picChg>
        <pc:picChg chg="add mod">
          <ac:chgData name="Harmsel ter, Marjan" userId="5bf7b4e5-383a-4bf6-a1ba-3724f9cc09cb" providerId="ADAL" clId="{AD249D3A-8D98-44C8-8448-C002441DF45D}" dt="2025-02-11T09:39:56.665" v="1638" actId="1076"/>
          <ac:picMkLst>
            <pc:docMk/>
            <pc:sldMk cId="880573450" sldId="1535"/>
            <ac:picMk id="18" creationId="{C5A96508-AFA2-CB0C-1CD2-8EB8EF81D8BE}"/>
          </ac:picMkLst>
        </pc:picChg>
      </pc:sldChg>
      <pc:sldChg chg="addSp delSp modSp mod">
        <pc:chgData name="Harmsel ter, Marjan" userId="5bf7b4e5-383a-4bf6-a1ba-3724f9cc09cb" providerId="ADAL" clId="{AD249D3A-8D98-44C8-8448-C002441DF45D}" dt="2025-02-11T09:10:59.691" v="1098" actId="1440"/>
        <pc:sldMkLst>
          <pc:docMk/>
          <pc:sldMk cId="528666986" sldId="1536"/>
        </pc:sldMkLst>
        <pc:spChg chg="mod">
          <ac:chgData name="Harmsel ter, Marjan" userId="5bf7b4e5-383a-4bf6-a1ba-3724f9cc09cb" providerId="ADAL" clId="{AD249D3A-8D98-44C8-8448-C002441DF45D}" dt="2025-02-11T09:08:58.687" v="1093" actId="1076"/>
          <ac:spMkLst>
            <pc:docMk/>
            <pc:sldMk cId="528666986" sldId="1536"/>
            <ac:spMk id="12" creationId="{E2476A93-B8D4-4E44-87FD-AFF601B2337C}"/>
          </ac:spMkLst>
        </pc:spChg>
        <pc:spChg chg="mod">
          <ac:chgData name="Harmsel ter, Marjan" userId="5bf7b4e5-383a-4bf6-a1ba-3724f9cc09cb" providerId="ADAL" clId="{AD249D3A-8D98-44C8-8448-C002441DF45D}" dt="2025-02-11T09:08:33.413" v="1087" actId="20577"/>
          <ac:spMkLst>
            <pc:docMk/>
            <pc:sldMk cId="528666986" sldId="1536"/>
            <ac:spMk id="13" creationId="{4985FF45-EE56-11C3-E0CC-6BBB359031C0}"/>
          </ac:spMkLst>
        </pc:spChg>
        <pc:spChg chg="mod">
          <ac:chgData name="Harmsel ter, Marjan" userId="5bf7b4e5-383a-4bf6-a1ba-3724f9cc09cb" providerId="ADAL" clId="{AD249D3A-8D98-44C8-8448-C002441DF45D}" dt="2025-02-11T09:09:01.520" v="1094" actId="1076"/>
          <ac:spMkLst>
            <pc:docMk/>
            <pc:sldMk cId="528666986" sldId="1536"/>
            <ac:spMk id="15" creationId="{6EA1F8B7-D4BC-D8B0-E6FD-F33ECB45A1DD}"/>
          </ac:spMkLst>
        </pc:spChg>
        <pc:spChg chg="mod">
          <ac:chgData name="Harmsel ter, Marjan" userId="5bf7b4e5-383a-4bf6-a1ba-3724f9cc09cb" providerId="ADAL" clId="{AD249D3A-8D98-44C8-8448-C002441DF45D}" dt="2025-02-11T09:08:48.322" v="1091" actId="14100"/>
          <ac:spMkLst>
            <pc:docMk/>
            <pc:sldMk cId="528666986" sldId="1536"/>
            <ac:spMk id="18" creationId="{85D7DD60-F4AA-AD34-A265-146B167D02FE}"/>
          </ac:spMkLst>
        </pc:spChg>
        <pc:spChg chg="mod">
          <ac:chgData name="Harmsel ter, Marjan" userId="5bf7b4e5-383a-4bf6-a1ba-3724f9cc09cb" providerId="ADAL" clId="{AD249D3A-8D98-44C8-8448-C002441DF45D}" dt="2025-02-11T09:08:51.858" v="1092" actId="14100"/>
          <ac:spMkLst>
            <pc:docMk/>
            <pc:sldMk cId="528666986" sldId="1536"/>
            <ac:spMk id="19" creationId="{40542B69-6D97-5F24-63E3-ABE36EA69A27}"/>
          </ac:spMkLst>
        </pc:spChg>
        <pc:picChg chg="mod">
          <ac:chgData name="Harmsel ter, Marjan" userId="5bf7b4e5-383a-4bf6-a1ba-3724f9cc09cb" providerId="ADAL" clId="{AD249D3A-8D98-44C8-8448-C002441DF45D}" dt="2025-02-11T09:10:54.537" v="1096" actId="1076"/>
          <ac:picMkLst>
            <pc:docMk/>
            <pc:sldMk cId="528666986" sldId="1536"/>
            <ac:picMk id="4" creationId="{417C7BCF-D088-2261-8615-93002F33E22E}"/>
          </ac:picMkLst>
        </pc:picChg>
        <pc:picChg chg="del">
          <ac:chgData name="Harmsel ter, Marjan" userId="5bf7b4e5-383a-4bf6-a1ba-3724f9cc09cb" providerId="ADAL" clId="{AD249D3A-8D98-44C8-8448-C002441DF45D}" dt="2025-02-11T09:08:15.119" v="1071" actId="478"/>
          <ac:picMkLst>
            <pc:docMk/>
            <pc:sldMk cId="528666986" sldId="1536"/>
            <ac:picMk id="21" creationId="{E95A5F59-0621-128B-98E6-8B2645BB6CF3}"/>
          </ac:picMkLst>
        </pc:picChg>
        <pc:picChg chg="mod">
          <ac:chgData name="Harmsel ter, Marjan" userId="5bf7b4e5-383a-4bf6-a1ba-3724f9cc09cb" providerId="ADAL" clId="{AD249D3A-8D98-44C8-8448-C002441DF45D}" dt="2025-02-11T09:10:59.691" v="1098" actId="1440"/>
          <ac:picMkLst>
            <pc:docMk/>
            <pc:sldMk cId="528666986" sldId="1536"/>
            <ac:picMk id="22" creationId="{28D3F94F-C1CF-8A15-E7CD-DF14EB72AF60}"/>
          </ac:picMkLst>
        </pc:picChg>
        <pc:picChg chg="add mod">
          <ac:chgData name="Harmsel ter, Marjan" userId="5bf7b4e5-383a-4bf6-a1ba-3724f9cc09cb" providerId="ADAL" clId="{AD249D3A-8D98-44C8-8448-C002441DF45D}" dt="2025-02-11T09:10:57.787" v="1097" actId="1440"/>
          <ac:picMkLst>
            <pc:docMk/>
            <pc:sldMk cId="528666986" sldId="1536"/>
            <ac:picMk id="23" creationId="{7097772C-D538-A3E3-F660-1824EAD9CDC8}"/>
          </ac:picMkLst>
        </pc:picChg>
      </pc:sldChg>
      <pc:sldChg chg="addSp modSp mod">
        <pc:chgData name="Harmsel ter, Marjan" userId="5bf7b4e5-383a-4bf6-a1ba-3724f9cc09cb" providerId="ADAL" clId="{AD249D3A-8D98-44C8-8448-C002441DF45D}" dt="2025-02-11T09:40:17.882" v="1641" actId="1076"/>
        <pc:sldMkLst>
          <pc:docMk/>
          <pc:sldMk cId="3736837413" sldId="1537"/>
        </pc:sldMkLst>
        <pc:spChg chg="mod">
          <ac:chgData name="Harmsel ter, Marjan" userId="5bf7b4e5-383a-4bf6-a1ba-3724f9cc09cb" providerId="ADAL" clId="{AD249D3A-8D98-44C8-8448-C002441DF45D}" dt="2025-02-11T08:52:13.597" v="818" actId="1076"/>
          <ac:spMkLst>
            <pc:docMk/>
            <pc:sldMk cId="3736837413" sldId="1537"/>
            <ac:spMk id="33" creationId="{AC757F5E-B016-F947-4518-7C6B9CC7EE04}"/>
          </ac:spMkLst>
        </pc:spChg>
        <pc:spChg chg="mod">
          <ac:chgData name="Harmsel ter, Marjan" userId="5bf7b4e5-383a-4bf6-a1ba-3724f9cc09cb" providerId="ADAL" clId="{AD249D3A-8D98-44C8-8448-C002441DF45D}" dt="2025-02-11T08:50:38.054" v="794" actId="1076"/>
          <ac:spMkLst>
            <pc:docMk/>
            <pc:sldMk cId="3736837413" sldId="1537"/>
            <ac:spMk id="34" creationId="{152372B3-00F5-781C-183E-6F2DDF35091D}"/>
          </ac:spMkLst>
        </pc:spChg>
        <pc:spChg chg="mod">
          <ac:chgData name="Harmsel ter, Marjan" userId="5bf7b4e5-383a-4bf6-a1ba-3724f9cc09cb" providerId="ADAL" clId="{AD249D3A-8D98-44C8-8448-C002441DF45D}" dt="2025-02-11T08:56:27.617" v="863" actId="404"/>
          <ac:spMkLst>
            <pc:docMk/>
            <pc:sldMk cId="3736837413" sldId="1537"/>
            <ac:spMk id="35" creationId="{37104C51-0232-62ED-4C6F-1447D06633EE}"/>
          </ac:spMkLst>
        </pc:spChg>
        <pc:spChg chg="mod">
          <ac:chgData name="Harmsel ter, Marjan" userId="5bf7b4e5-383a-4bf6-a1ba-3724f9cc09cb" providerId="ADAL" clId="{AD249D3A-8D98-44C8-8448-C002441DF45D}" dt="2025-02-11T08:56:56.176" v="909" actId="115"/>
          <ac:spMkLst>
            <pc:docMk/>
            <pc:sldMk cId="3736837413" sldId="1537"/>
            <ac:spMk id="36" creationId="{D8EF981A-9BA7-0EB1-9B70-F7FBF2F7DF1C}"/>
          </ac:spMkLst>
        </pc:spChg>
        <pc:picChg chg="add mod">
          <ac:chgData name="Harmsel ter, Marjan" userId="5bf7b4e5-383a-4bf6-a1ba-3724f9cc09cb" providerId="ADAL" clId="{AD249D3A-8D98-44C8-8448-C002441DF45D}" dt="2025-02-11T09:40:17.882" v="1641" actId="1076"/>
          <ac:picMkLst>
            <pc:docMk/>
            <pc:sldMk cId="3736837413" sldId="1537"/>
            <ac:picMk id="2" creationId="{9C8331B7-C36D-6E5C-4AED-DFAC4E7DD669}"/>
          </ac:picMkLst>
        </pc:picChg>
        <pc:picChg chg="add mod">
          <ac:chgData name="Harmsel ter, Marjan" userId="5bf7b4e5-383a-4bf6-a1ba-3724f9cc09cb" providerId="ADAL" clId="{AD249D3A-8D98-44C8-8448-C002441DF45D}" dt="2025-02-11T08:56:05.970" v="831" actId="14100"/>
          <ac:picMkLst>
            <pc:docMk/>
            <pc:sldMk cId="3736837413" sldId="1537"/>
            <ac:picMk id="9" creationId="{F954D89E-7EC0-14AA-9B4A-521B00E09C13}"/>
          </ac:picMkLst>
        </pc:picChg>
      </pc:sldChg>
      <pc:sldChg chg="addSp modSp mod">
        <pc:chgData name="Harmsel ter, Marjan" userId="5bf7b4e5-383a-4bf6-a1ba-3724f9cc09cb" providerId="ADAL" clId="{AD249D3A-8D98-44C8-8448-C002441DF45D}" dt="2025-02-11T08:49:52.975" v="791" actId="14100"/>
        <pc:sldMkLst>
          <pc:docMk/>
          <pc:sldMk cId="2393593034" sldId="1538"/>
        </pc:sldMkLst>
        <pc:spChg chg="add mod">
          <ac:chgData name="Harmsel ter, Marjan" userId="5bf7b4e5-383a-4bf6-a1ba-3724f9cc09cb" providerId="ADAL" clId="{AD249D3A-8D98-44C8-8448-C002441DF45D}" dt="2025-02-11T08:49:52.975" v="791" actId="14100"/>
          <ac:spMkLst>
            <pc:docMk/>
            <pc:sldMk cId="2393593034" sldId="1538"/>
            <ac:spMk id="9" creationId="{05F031BC-F989-E411-D144-CC5919DEB5EA}"/>
          </ac:spMkLst>
        </pc:spChg>
        <pc:spChg chg="add mod">
          <ac:chgData name="Harmsel ter, Marjan" userId="5bf7b4e5-383a-4bf6-a1ba-3724f9cc09cb" providerId="ADAL" clId="{AD249D3A-8D98-44C8-8448-C002441DF45D}" dt="2025-02-11T08:48:56.416" v="729" actId="14100"/>
          <ac:spMkLst>
            <pc:docMk/>
            <pc:sldMk cId="2393593034" sldId="1538"/>
            <ac:spMk id="20" creationId="{30D7DFCD-49A8-EEEA-0795-456AABADACB3}"/>
          </ac:spMkLst>
        </pc:spChg>
        <pc:spChg chg="mod">
          <ac:chgData name="Harmsel ter, Marjan" userId="5bf7b4e5-383a-4bf6-a1ba-3724f9cc09cb" providerId="ADAL" clId="{AD249D3A-8D98-44C8-8448-C002441DF45D}" dt="2025-02-11T08:46:10.950" v="711" actId="1076"/>
          <ac:spMkLst>
            <pc:docMk/>
            <pc:sldMk cId="2393593034" sldId="1538"/>
            <ac:spMk id="34" creationId="{152372B3-00F5-781C-183E-6F2DDF35091D}"/>
          </ac:spMkLst>
        </pc:spChg>
        <pc:spChg chg="mod">
          <ac:chgData name="Harmsel ter, Marjan" userId="5bf7b4e5-383a-4bf6-a1ba-3724f9cc09cb" providerId="ADAL" clId="{AD249D3A-8D98-44C8-8448-C002441DF45D}" dt="2025-02-11T08:45:42.869" v="708" actId="115"/>
          <ac:spMkLst>
            <pc:docMk/>
            <pc:sldMk cId="2393593034" sldId="1538"/>
            <ac:spMk id="35" creationId="{37104C51-0232-62ED-4C6F-1447D06633EE}"/>
          </ac:spMkLst>
        </pc:spChg>
        <pc:spChg chg="mod">
          <ac:chgData name="Harmsel ter, Marjan" userId="5bf7b4e5-383a-4bf6-a1ba-3724f9cc09cb" providerId="ADAL" clId="{AD249D3A-8D98-44C8-8448-C002441DF45D}" dt="2025-02-11T08:49:23.460" v="790" actId="115"/>
          <ac:spMkLst>
            <pc:docMk/>
            <pc:sldMk cId="2393593034" sldId="1538"/>
            <ac:spMk id="36" creationId="{D8EF981A-9BA7-0EB1-9B70-F7FBF2F7DF1C}"/>
          </ac:spMkLst>
        </pc:spChg>
        <pc:picChg chg="add mod">
          <ac:chgData name="Harmsel ter, Marjan" userId="5bf7b4e5-383a-4bf6-a1ba-3724f9cc09cb" providerId="ADAL" clId="{AD249D3A-8D98-44C8-8448-C002441DF45D}" dt="2025-02-11T08:45:58.686" v="710" actId="1076"/>
          <ac:picMkLst>
            <pc:docMk/>
            <pc:sldMk cId="2393593034" sldId="1538"/>
            <ac:picMk id="2" creationId="{E9566C24-6354-E417-0A5F-636323BC7021}"/>
          </ac:picMkLst>
        </pc:picChg>
        <pc:picChg chg="add mod">
          <ac:chgData name="Harmsel ter, Marjan" userId="5bf7b4e5-383a-4bf6-a1ba-3724f9cc09cb" providerId="ADAL" clId="{AD249D3A-8D98-44C8-8448-C002441DF45D}" dt="2025-02-11T08:45:58.686" v="710" actId="1076"/>
          <ac:picMkLst>
            <pc:docMk/>
            <pc:sldMk cId="2393593034" sldId="1538"/>
            <ac:picMk id="8" creationId="{034D8234-6C3E-8362-00B7-4D4CD7952472}"/>
          </ac:picMkLst>
        </pc:picChg>
        <pc:picChg chg="add mod">
          <ac:chgData name="Harmsel ter, Marjan" userId="5bf7b4e5-383a-4bf6-a1ba-3724f9cc09cb" providerId="ADAL" clId="{AD249D3A-8D98-44C8-8448-C002441DF45D}" dt="2025-02-11T08:48:47.511" v="725" actId="1076"/>
          <ac:picMkLst>
            <pc:docMk/>
            <pc:sldMk cId="2393593034" sldId="1538"/>
            <ac:picMk id="18" creationId="{4485D7D5-B542-B77E-0B8C-44AAD90455BE}"/>
          </ac:picMkLst>
        </pc:picChg>
        <pc:picChg chg="add mod">
          <ac:chgData name="Harmsel ter, Marjan" userId="5bf7b4e5-383a-4bf6-a1ba-3724f9cc09cb" providerId="ADAL" clId="{AD249D3A-8D98-44C8-8448-C002441DF45D}" dt="2025-02-11T08:48:49.226" v="726" actId="1076"/>
          <ac:picMkLst>
            <pc:docMk/>
            <pc:sldMk cId="2393593034" sldId="1538"/>
            <ac:picMk id="19" creationId="{D1EC86F5-14A0-CAA4-E02A-FA42FFB69486}"/>
          </ac:picMkLst>
        </pc:picChg>
        <pc:picChg chg="add mod">
          <ac:chgData name="Harmsel ter, Marjan" userId="5bf7b4e5-383a-4bf6-a1ba-3724f9cc09cb" providerId="ADAL" clId="{AD249D3A-8D98-44C8-8448-C002441DF45D}" dt="2025-02-11T08:48:59.087" v="730" actId="1076"/>
          <ac:picMkLst>
            <pc:docMk/>
            <pc:sldMk cId="2393593034" sldId="1538"/>
            <ac:picMk id="23" creationId="{5A393DB3-B19C-F1E7-4040-6C2B4FA7F432}"/>
          </ac:picMkLst>
        </pc:picChg>
      </pc:sldChg>
      <pc:sldChg chg="modSp mod">
        <pc:chgData name="Harmsel ter, Marjan" userId="5bf7b4e5-383a-4bf6-a1ba-3724f9cc09cb" providerId="ADAL" clId="{AD249D3A-8D98-44C8-8448-C002441DF45D}" dt="2025-02-11T09:39:42.792" v="1636" actId="1076"/>
        <pc:sldMkLst>
          <pc:docMk/>
          <pc:sldMk cId="464573399" sldId="1539"/>
        </pc:sldMkLst>
        <pc:spChg chg="mod">
          <ac:chgData name="Harmsel ter, Marjan" userId="5bf7b4e5-383a-4bf6-a1ba-3724f9cc09cb" providerId="ADAL" clId="{AD249D3A-8D98-44C8-8448-C002441DF45D}" dt="2025-02-11T09:38:59.337" v="1628" actId="1076"/>
          <ac:spMkLst>
            <pc:docMk/>
            <pc:sldMk cId="464573399" sldId="1539"/>
            <ac:spMk id="13" creationId="{4985FF45-EE56-11C3-E0CC-6BBB359031C0}"/>
          </ac:spMkLst>
        </pc:spChg>
        <pc:spChg chg="mod">
          <ac:chgData name="Harmsel ter, Marjan" userId="5bf7b4e5-383a-4bf6-a1ba-3724f9cc09cb" providerId="ADAL" clId="{AD249D3A-8D98-44C8-8448-C002441DF45D}" dt="2025-02-11T09:39:31.111" v="1634" actId="1076"/>
          <ac:spMkLst>
            <pc:docMk/>
            <pc:sldMk cId="464573399" sldId="1539"/>
            <ac:spMk id="15" creationId="{6EA1F8B7-D4BC-D8B0-E6FD-F33ECB45A1DD}"/>
          </ac:spMkLst>
        </pc:spChg>
        <pc:spChg chg="mod">
          <ac:chgData name="Harmsel ter, Marjan" userId="5bf7b4e5-383a-4bf6-a1ba-3724f9cc09cb" providerId="ADAL" clId="{AD249D3A-8D98-44C8-8448-C002441DF45D}" dt="2025-02-11T09:11:57.823" v="1099" actId="14100"/>
          <ac:spMkLst>
            <pc:docMk/>
            <pc:sldMk cId="464573399" sldId="1539"/>
            <ac:spMk id="16" creationId="{F53F294D-65CC-23A5-E4A1-B2132FCF814C}"/>
          </ac:spMkLst>
        </pc:spChg>
        <pc:spChg chg="mod">
          <ac:chgData name="Harmsel ter, Marjan" userId="5bf7b4e5-383a-4bf6-a1ba-3724f9cc09cb" providerId="ADAL" clId="{AD249D3A-8D98-44C8-8448-C002441DF45D}" dt="2025-02-11T09:39:42.792" v="1636" actId="1076"/>
          <ac:spMkLst>
            <pc:docMk/>
            <pc:sldMk cId="464573399" sldId="1539"/>
            <ac:spMk id="17" creationId="{AB86235B-CBC0-F9DB-29F4-F23367831B1B}"/>
          </ac:spMkLst>
        </pc:spChg>
        <pc:spChg chg="mod">
          <ac:chgData name="Harmsel ter, Marjan" userId="5bf7b4e5-383a-4bf6-a1ba-3724f9cc09cb" providerId="ADAL" clId="{AD249D3A-8D98-44C8-8448-C002441DF45D}" dt="2025-02-11T09:39:37.061" v="1635" actId="14100"/>
          <ac:spMkLst>
            <pc:docMk/>
            <pc:sldMk cId="464573399" sldId="1539"/>
            <ac:spMk id="19" creationId="{40542B69-6D97-5F24-63E3-ABE36EA69A27}"/>
          </ac:spMkLst>
        </pc:spChg>
      </pc:sldChg>
      <pc:sldChg chg="addSp delSp modSp add mod">
        <pc:chgData name="Harmsel ter, Marjan" userId="5bf7b4e5-383a-4bf6-a1ba-3724f9cc09cb" providerId="ADAL" clId="{AD249D3A-8D98-44C8-8448-C002441DF45D}" dt="2025-02-11T09:41:43.917" v="1646" actId="1076"/>
        <pc:sldMkLst>
          <pc:docMk/>
          <pc:sldMk cId="3764054205" sldId="1540"/>
        </pc:sldMkLst>
        <pc:spChg chg="mod">
          <ac:chgData name="Harmsel ter, Marjan" userId="5bf7b4e5-383a-4bf6-a1ba-3724f9cc09cb" providerId="ADAL" clId="{AD249D3A-8D98-44C8-8448-C002441DF45D}" dt="2025-02-11T09:17:36.090" v="1225" actId="1076"/>
          <ac:spMkLst>
            <pc:docMk/>
            <pc:sldMk cId="3764054205" sldId="1540"/>
            <ac:spMk id="4" creationId="{D753C383-62C8-E733-4553-E085527A1FCA}"/>
          </ac:spMkLst>
        </pc:spChg>
        <pc:spChg chg="mod">
          <ac:chgData name="Harmsel ter, Marjan" userId="5bf7b4e5-383a-4bf6-a1ba-3724f9cc09cb" providerId="ADAL" clId="{AD249D3A-8D98-44C8-8448-C002441DF45D}" dt="2025-02-11T09:17:36.090" v="1225" actId="1076"/>
          <ac:spMkLst>
            <pc:docMk/>
            <pc:sldMk cId="3764054205" sldId="1540"/>
            <ac:spMk id="9" creationId="{B5FA4264-9F79-B20D-0826-CEC58E7B74B7}"/>
          </ac:spMkLst>
        </pc:spChg>
        <pc:spChg chg="mod">
          <ac:chgData name="Harmsel ter, Marjan" userId="5bf7b4e5-383a-4bf6-a1ba-3724f9cc09cb" providerId="ADAL" clId="{AD249D3A-8D98-44C8-8448-C002441DF45D}" dt="2025-02-11T09:17:36.090" v="1225" actId="1076"/>
          <ac:spMkLst>
            <pc:docMk/>
            <pc:sldMk cId="3764054205" sldId="1540"/>
            <ac:spMk id="10" creationId="{B37FADB8-F5A5-F448-15A7-6A630939BCDC}"/>
          </ac:spMkLst>
        </pc:spChg>
        <pc:spChg chg="mod">
          <ac:chgData name="Harmsel ter, Marjan" userId="5bf7b4e5-383a-4bf6-a1ba-3724f9cc09cb" providerId="ADAL" clId="{AD249D3A-8D98-44C8-8448-C002441DF45D}" dt="2025-02-11T09:17:36.090" v="1225" actId="1076"/>
          <ac:spMkLst>
            <pc:docMk/>
            <pc:sldMk cId="3764054205" sldId="1540"/>
            <ac:spMk id="11" creationId="{2D5226DB-4490-ECD5-880A-CDAB0447C263}"/>
          </ac:spMkLst>
        </pc:spChg>
        <pc:spChg chg="mod">
          <ac:chgData name="Harmsel ter, Marjan" userId="5bf7b4e5-383a-4bf6-a1ba-3724f9cc09cb" providerId="ADAL" clId="{AD249D3A-8D98-44C8-8448-C002441DF45D}" dt="2025-02-11T09:18:07.367" v="1236" actId="1076"/>
          <ac:spMkLst>
            <pc:docMk/>
            <pc:sldMk cId="3764054205" sldId="1540"/>
            <ac:spMk id="12" creationId="{E2476A93-B8D4-4E44-87FD-AFF601B2337C}"/>
          </ac:spMkLst>
        </pc:spChg>
        <pc:spChg chg="mod">
          <ac:chgData name="Harmsel ter, Marjan" userId="5bf7b4e5-383a-4bf6-a1ba-3724f9cc09cb" providerId="ADAL" clId="{AD249D3A-8D98-44C8-8448-C002441DF45D}" dt="2025-02-11T09:24:30.562" v="1310" actId="1076"/>
          <ac:spMkLst>
            <pc:docMk/>
            <pc:sldMk cId="3764054205" sldId="1540"/>
            <ac:spMk id="13" creationId="{4985FF45-EE56-11C3-E0CC-6BBB359031C0}"/>
          </ac:spMkLst>
        </pc:spChg>
        <pc:spChg chg="mod">
          <ac:chgData name="Harmsel ter, Marjan" userId="5bf7b4e5-383a-4bf6-a1ba-3724f9cc09cb" providerId="ADAL" clId="{AD249D3A-8D98-44C8-8448-C002441DF45D}" dt="2025-02-11T09:20:34.622" v="1253" actId="14100"/>
          <ac:spMkLst>
            <pc:docMk/>
            <pc:sldMk cId="3764054205" sldId="1540"/>
            <ac:spMk id="14" creationId="{B7594A3B-3117-84CE-C300-FB96E5ED269D}"/>
          </ac:spMkLst>
        </pc:spChg>
        <pc:spChg chg="mod">
          <ac:chgData name="Harmsel ter, Marjan" userId="5bf7b4e5-383a-4bf6-a1ba-3724f9cc09cb" providerId="ADAL" clId="{AD249D3A-8D98-44C8-8448-C002441DF45D}" dt="2025-02-11T09:20:36.480" v="1254" actId="1076"/>
          <ac:spMkLst>
            <pc:docMk/>
            <pc:sldMk cId="3764054205" sldId="1540"/>
            <ac:spMk id="15" creationId="{6EA1F8B7-D4BC-D8B0-E6FD-F33ECB45A1DD}"/>
          </ac:spMkLst>
        </pc:spChg>
        <pc:spChg chg="mod">
          <ac:chgData name="Harmsel ter, Marjan" userId="5bf7b4e5-383a-4bf6-a1ba-3724f9cc09cb" providerId="ADAL" clId="{AD249D3A-8D98-44C8-8448-C002441DF45D}" dt="2025-02-11T09:24:30.562" v="1310" actId="1076"/>
          <ac:spMkLst>
            <pc:docMk/>
            <pc:sldMk cId="3764054205" sldId="1540"/>
            <ac:spMk id="18" creationId="{85D7DD60-F4AA-AD34-A265-146B167D02FE}"/>
          </ac:spMkLst>
        </pc:spChg>
        <pc:spChg chg="mod">
          <ac:chgData name="Harmsel ter, Marjan" userId="5bf7b4e5-383a-4bf6-a1ba-3724f9cc09cb" providerId="ADAL" clId="{AD249D3A-8D98-44C8-8448-C002441DF45D}" dt="2025-02-11T09:18:07.367" v="1236" actId="1076"/>
          <ac:spMkLst>
            <pc:docMk/>
            <pc:sldMk cId="3764054205" sldId="1540"/>
            <ac:spMk id="19" creationId="{40542B69-6D97-5F24-63E3-ABE36EA69A27}"/>
          </ac:spMkLst>
        </pc:spChg>
        <pc:spChg chg="add del mod">
          <ac:chgData name="Harmsel ter, Marjan" userId="5bf7b4e5-383a-4bf6-a1ba-3724f9cc09cb" providerId="ADAL" clId="{AD249D3A-8D98-44C8-8448-C002441DF45D}" dt="2025-02-11T09:17:59.373" v="1234" actId="478"/>
          <ac:spMkLst>
            <pc:docMk/>
            <pc:sldMk cId="3764054205" sldId="1540"/>
            <ac:spMk id="32" creationId="{F6FC6B7E-0114-7073-79E6-1682C2C23003}"/>
          </ac:spMkLst>
        </pc:spChg>
        <pc:spChg chg="add del mod">
          <ac:chgData name="Harmsel ter, Marjan" userId="5bf7b4e5-383a-4bf6-a1ba-3724f9cc09cb" providerId="ADAL" clId="{AD249D3A-8D98-44C8-8448-C002441DF45D}" dt="2025-02-11T09:17:58.707" v="1233" actId="478"/>
          <ac:spMkLst>
            <pc:docMk/>
            <pc:sldMk cId="3764054205" sldId="1540"/>
            <ac:spMk id="33" creationId="{33491246-4385-715E-6F13-2F73CC300E91}"/>
          </ac:spMkLst>
        </pc:spChg>
        <pc:picChg chg="add mod">
          <ac:chgData name="Harmsel ter, Marjan" userId="5bf7b4e5-383a-4bf6-a1ba-3724f9cc09cb" providerId="ADAL" clId="{AD249D3A-8D98-44C8-8448-C002441DF45D}" dt="2025-02-11T09:41:43.917" v="1646" actId="1076"/>
          <ac:picMkLst>
            <pc:docMk/>
            <pc:sldMk cId="3764054205" sldId="1540"/>
            <ac:picMk id="22" creationId="{04616D9C-F521-3A13-28D1-5B6E4BF6C6C8}"/>
          </ac:picMkLst>
        </pc:picChg>
        <pc:picChg chg="add mod">
          <ac:chgData name="Harmsel ter, Marjan" userId="5bf7b4e5-383a-4bf6-a1ba-3724f9cc09cb" providerId="ADAL" clId="{AD249D3A-8D98-44C8-8448-C002441DF45D}" dt="2025-02-11T09:18:18.718" v="1242" actId="1076"/>
          <ac:picMkLst>
            <pc:docMk/>
            <pc:sldMk cId="3764054205" sldId="1540"/>
            <ac:picMk id="28" creationId="{D658D1B8-27E5-E78E-85E8-988E7DB27922}"/>
          </ac:picMkLst>
        </pc:picChg>
        <pc:picChg chg="add mod">
          <ac:chgData name="Harmsel ter, Marjan" userId="5bf7b4e5-383a-4bf6-a1ba-3724f9cc09cb" providerId="ADAL" clId="{AD249D3A-8D98-44C8-8448-C002441DF45D}" dt="2025-02-11T09:41:31.519" v="1645" actId="1440"/>
          <ac:picMkLst>
            <pc:docMk/>
            <pc:sldMk cId="3764054205" sldId="1540"/>
            <ac:picMk id="36" creationId="{9D4E2C80-F85E-9654-4DA8-A9F6769F216D}"/>
          </ac:picMkLst>
        </pc:picChg>
        <pc:cxnChg chg="mod">
          <ac:chgData name="Harmsel ter, Marjan" userId="5bf7b4e5-383a-4bf6-a1ba-3724f9cc09cb" providerId="ADAL" clId="{AD249D3A-8D98-44C8-8448-C002441DF45D}" dt="2025-02-11T09:18:13.601" v="1240" actId="14100"/>
          <ac:cxnSpMkLst>
            <pc:docMk/>
            <pc:sldMk cId="3764054205" sldId="1540"/>
            <ac:cxnSpMk id="21" creationId="{B84B33EF-2A54-99B2-FEF8-27486B72F624}"/>
          </ac:cxnSpMkLst>
        </pc:cxnChg>
        <pc:cxnChg chg="mod">
          <ac:chgData name="Harmsel ter, Marjan" userId="5bf7b4e5-383a-4bf6-a1ba-3724f9cc09cb" providerId="ADAL" clId="{AD249D3A-8D98-44C8-8448-C002441DF45D}" dt="2025-02-11T09:24:43.229" v="1317" actId="14100"/>
          <ac:cxnSpMkLst>
            <pc:docMk/>
            <pc:sldMk cId="3764054205" sldId="1540"/>
            <ac:cxnSpMk id="27" creationId="{EC90AE0F-5DD8-2D25-C999-5E0CC65E11C5}"/>
          </ac:cxnSpMkLst>
        </pc:cxnChg>
        <pc:cxnChg chg="mod">
          <ac:chgData name="Harmsel ter, Marjan" userId="5bf7b4e5-383a-4bf6-a1ba-3724f9cc09cb" providerId="ADAL" clId="{AD249D3A-8D98-44C8-8448-C002441DF45D}" dt="2025-02-11T09:17:38.401" v="1226" actId="14100"/>
          <ac:cxnSpMkLst>
            <pc:docMk/>
            <pc:sldMk cId="3764054205" sldId="1540"/>
            <ac:cxnSpMk id="29" creationId="{10445519-6BAB-CA4B-0B0C-EF80D4D34E4C}"/>
          </ac:cxnSpMkLst>
        </pc:cxnChg>
      </pc:sldChg>
      <pc:sldChg chg="addSp modSp add mod">
        <pc:chgData name="Harmsel ter, Marjan" userId="5bf7b4e5-383a-4bf6-a1ba-3724f9cc09cb" providerId="ADAL" clId="{AD249D3A-8D98-44C8-8448-C002441DF45D}" dt="2025-02-11T09:38:42.408" v="1627" actId="1076"/>
        <pc:sldMkLst>
          <pc:docMk/>
          <pc:sldMk cId="2363328976" sldId="1541"/>
        </pc:sldMkLst>
        <pc:spChg chg="mod">
          <ac:chgData name="Harmsel ter, Marjan" userId="5bf7b4e5-383a-4bf6-a1ba-3724f9cc09cb" providerId="ADAL" clId="{AD249D3A-8D98-44C8-8448-C002441DF45D}" dt="2025-02-11T09:30:06.685" v="1401" actId="1076"/>
          <ac:spMkLst>
            <pc:docMk/>
            <pc:sldMk cId="2363328976" sldId="1541"/>
            <ac:spMk id="33" creationId="{AC757F5E-B016-F947-4518-7C6B9CC7EE04}"/>
          </ac:spMkLst>
        </pc:spChg>
        <pc:spChg chg="mod">
          <ac:chgData name="Harmsel ter, Marjan" userId="5bf7b4e5-383a-4bf6-a1ba-3724f9cc09cb" providerId="ADAL" clId="{AD249D3A-8D98-44C8-8448-C002441DF45D}" dt="2025-02-11T09:33:43.174" v="1475" actId="1076"/>
          <ac:spMkLst>
            <pc:docMk/>
            <pc:sldMk cId="2363328976" sldId="1541"/>
            <ac:spMk id="34" creationId="{152372B3-00F5-781C-183E-6F2DDF35091D}"/>
          </ac:spMkLst>
        </pc:spChg>
        <pc:spChg chg="mod">
          <ac:chgData name="Harmsel ter, Marjan" userId="5bf7b4e5-383a-4bf6-a1ba-3724f9cc09cb" providerId="ADAL" clId="{AD249D3A-8D98-44C8-8448-C002441DF45D}" dt="2025-02-11T09:35:18.392" v="1552" actId="115"/>
          <ac:spMkLst>
            <pc:docMk/>
            <pc:sldMk cId="2363328976" sldId="1541"/>
            <ac:spMk id="35" creationId="{37104C51-0232-62ED-4C6F-1447D06633EE}"/>
          </ac:spMkLst>
        </pc:spChg>
        <pc:spChg chg="mod">
          <ac:chgData name="Harmsel ter, Marjan" userId="5bf7b4e5-383a-4bf6-a1ba-3724f9cc09cb" providerId="ADAL" clId="{AD249D3A-8D98-44C8-8448-C002441DF45D}" dt="2025-02-11T09:38:25.246" v="1626" actId="403"/>
          <ac:spMkLst>
            <pc:docMk/>
            <pc:sldMk cId="2363328976" sldId="1541"/>
            <ac:spMk id="36" creationId="{D8EF981A-9BA7-0EB1-9B70-F7FBF2F7DF1C}"/>
          </ac:spMkLst>
        </pc:spChg>
        <pc:picChg chg="add mod">
          <ac:chgData name="Harmsel ter, Marjan" userId="5bf7b4e5-383a-4bf6-a1ba-3724f9cc09cb" providerId="ADAL" clId="{AD249D3A-8D98-44C8-8448-C002441DF45D}" dt="2025-02-11T09:38:42.408" v="1627" actId="1076"/>
          <ac:picMkLst>
            <pc:docMk/>
            <pc:sldMk cId="2363328976" sldId="1541"/>
            <ac:picMk id="2" creationId="{34451B8B-D0F4-8D4A-0953-3B1389FDE712}"/>
          </ac:picMkLst>
        </pc:picChg>
        <pc:picChg chg="add mod">
          <ac:chgData name="Harmsel ter, Marjan" userId="5bf7b4e5-383a-4bf6-a1ba-3724f9cc09cb" providerId="ADAL" clId="{AD249D3A-8D98-44C8-8448-C002441DF45D}" dt="2025-02-11T09:37:41.488" v="1564" actId="1076"/>
          <ac:picMkLst>
            <pc:docMk/>
            <pc:sldMk cId="2363328976" sldId="1541"/>
            <ac:picMk id="9" creationId="{ACCB4632-43A8-401E-BF4B-F672BDA5A56D}"/>
          </ac:picMkLst>
        </pc:pic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pChg chg="mod">
          <ac:chgData name="Routledge, Mandy" userId="bacdedf5-8e30-494b-ad8b-f27fa30c4f8d" providerId="ADAL" clId="{9F6D8924-2008-4907-9C21-C59B9F9E763B}" dt="2024-09-24T09:18:45.522" v="11" actId="20577"/>
          <ac:spMkLst>
            <pc:docMk/>
            <pc:sldMk cId="323006580" sldId="548"/>
            <ac:spMk id="3" creationId="{00000000-0000-0000-0000-000000000000}"/>
          </ac:spMkLst>
        </pc:spChg>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docChgLst>
    <pc:chgData name="Routledge, Mandy" userId="bacdedf5-8e30-494b-ad8b-f27fa30c4f8d" providerId="ADAL" clId="{DD323200-85E9-43FA-910E-50C2D8F4F9A3}"/>
    <pc:docChg chg="addSld modSld">
      <pc:chgData name="Routledge, Mandy" userId="bacdedf5-8e30-494b-ad8b-f27fa30c4f8d" providerId="ADAL" clId="{DD323200-85E9-43FA-910E-50C2D8F4F9A3}" dt="2024-12-10T09:42:02.606" v="0"/>
      <pc:docMkLst>
        <pc:docMk/>
      </pc:docMkLst>
      <pc:sldChg chg="add">
        <pc:chgData name="Routledge, Mandy" userId="bacdedf5-8e30-494b-ad8b-f27fa30c4f8d" providerId="ADAL" clId="{DD323200-85E9-43FA-910E-50C2D8F4F9A3}" dt="2024-12-10T09:42:02.606" v="0"/>
        <pc:sldMkLst>
          <pc:docMk/>
          <pc:sldMk cId="1059877010" sldId="1521"/>
        </pc:sldMkLst>
      </pc:sldChg>
      <pc:sldChg chg="add">
        <pc:chgData name="Routledge, Mandy" userId="bacdedf5-8e30-494b-ad8b-f27fa30c4f8d" providerId="ADAL" clId="{DD323200-85E9-43FA-910E-50C2D8F4F9A3}" dt="2024-12-10T09:42:02.606" v="0"/>
        <pc:sldMkLst>
          <pc:docMk/>
          <pc:sldMk cId="2371299458" sldId="1529"/>
        </pc:sldMkLst>
      </pc:sldChg>
    </pc:docChg>
  </pc:docChgLst>
  <pc:docChgLst>
    <pc:chgData name="Routledge, Mandy" userId="bacdedf5-8e30-494b-ad8b-f27fa30c4f8d" providerId="ADAL" clId="{1CC57E05-B573-45C4-905B-EF5A6548EB33}"/>
    <pc:docChg chg="custSel addSld delSld modSld sldOrd modSection">
      <pc:chgData name="Routledge, Mandy" userId="bacdedf5-8e30-494b-ad8b-f27fa30c4f8d" providerId="ADAL" clId="{1CC57E05-B573-45C4-905B-EF5A6548EB33}" dt="2025-02-10T20:09:01.510" v="1441" actId="113"/>
      <pc:docMkLst>
        <pc:docMk/>
      </pc:docMkLst>
      <pc:sldChg chg="add del">
        <pc:chgData name="Routledge, Mandy" userId="bacdedf5-8e30-494b-ad8b-f27fa30c4f8d" providerId="ADAL" clId="{1CC57E05-B573-45C4-905B-EF5A6548EB33}" dt="2025-02-10T19:42:54.778" v="746" actId="47"/>
        <pc:sldMkLst>
          <pc:docMk/>
          <pc:sldMk cId="4145017189" sldId="370"/>
        </pc:sldMkLst>
      </pc:sldChg>
      <pc:sldChg chg="addSp modSp mod">
        <pc:chgData name="Routledge, Mandy" userId="bacdedf5-8e30-494b-ad8b-f27fa30c4f8d" providerId="ADAL" clId="{1CC57E05-B573-45C4-905B-EF5A6548EB33}" dt="2025-02-10T20:09:01.510" v="1441" actId="113"/>
        <pc:sldMkLst>
          <pc:docMk/>
          <pc:sldMk cId="1671649065" sldId="934"/>
        </pc:sldMkLst>
        <pc:spChg chg="add mod">
          <ac:chgData name="Routledge, Mandy" userId="bacdedf5-8e30-494b-ad8b-f27fa30c4f8d" providerId="ADAL" clId="{1CC57E05-B573-45C4-905B-EF5A6548EB33}" dt="2025-02-10T20:09:01.510" v="1441" actId="113"/>
          <ac:spMkLst>
            <pc:docMk/>
            <pc:sldMk cId="1671649065" sldId="934"/>
            <ac:spMk id="3" creationId="{358F8A24-6D2A-72EA-FD66-7F923850E6C7}"/>
          </ac:spMkLst>
        </pc:spChg>
      </pc:sldChg>
      <pc:sldChg chg="modSp mod modNotes modNotesTx">
        <pc:chgData name="Routledge, Mandy" userId="bacdedf5-8e30-494b-ad8b-f27fa30c4f8d" providerId="ADAL" clId="{1CC57E05-B573-45C4-905B-EF5A6548EB33}" dt="2025-02-10T20:06:50.887" v="1331" actId="115"/>
        <pc:sldMkLst>
          <pc:docMk/>
          <pc:sldMk cId="2189114603" sldId="1437"/>
        </pc:sldMkLst>
        <pc:spChg chg="mod">
          <ac:chgData name="Routledge, Mandy" userId="bacdedf5-8e30-494b-ad8b-f27fa30c4f8d" providerId="ADAL" clId="{1CC57E05-B573-45C4-905B-EF5A6548EB33}" dt="2025-02-10T20:06:50.887" v="1331" actId="115"/>
          <ac:spMkLst>
            <pc:docMk/>
            <pc:sldMk cId="2189114603" sldId="1437"/>
            <ac:spMk id="3" creationId="{00000000-0000-0000-0000-000000000000}"/>
          </ac:spMkLst>
        </pc:spChg>
      </pc:sldChg>
      <pc:sldChg chg="modSp mod">
        <pc:chgData name="Routledge, Mandy" userId="bacdedf5-8e30-494b-ad8b-f27fa30c4f8d" providerId="ADAL" clId="{1CC57E05-B573-45C4-905B-EF5A6548EB33}" dt="2025-02-10T19:12:44.913" v="6"/>
        <pc:sldMkLst>
          <pc:docMk/>
          <pc:sldMk cId="3852907103" sldId="1460"/>
        </pc:sldMkLst>
        <pc:spChg chg="mod">
          <ac:chgData name="Routledge, Mandy" userId="bacdedf5-8e30-494b-ad8b-f27fa30c4f8d" providerId="ADAL" clId="{1CC57E05-B573-45C4-905B-EF5A6548EB33}" dt="2025-02-10T19:12:44.913" v="6"/>
          <ac:spMkLst>
            <pc:docMk/>
            <pc:sldMk cId="3852907103" sldId="1460"/>
            <ac:spMk id="6" creationId="{00000000-0000-0000-0000-000000000000}"/>
          </ac:spMkLst>
        </pc:spChg>
      </pc:sldChg>
      <pc:sldChg chg="modSp mod">
        <pc:chgData name="Routledge, Mandy" userId="bacdedf5-8e30-494b-ad8b-f27fa30c4f8d" providerId="ADAL" clId="{1CC57E05-B573-45C4-905B-EF5A6548EB33}" dt="2025-02-10T19:12:54.665" v="7"/>
        <pc:sldMkLst>
          <pc:docMk/>
          <pc:sldMk cId="4207872812" sldId="1475"/>
        </pc:sldMkLst>
        <pc:spChg chg="mod">
          <ac:chgData name="Routledge, Mandy" userId="bacdedf5-8e30-494b-ad8b-f27fa30c4f8d" providerId="ADAL" clId="{1CC57E05-B573-45C4-905B-EF5A6548EB33}" dt="2025-02-10T19:12:54.665" v="7"/>
          <ac:spMkLst>
            <pc:docMk/>
            <pc:sldMk cId="4207872812" sldId="1475"/>
            <ac:spMk id="6" creationId="{00000000-0000-0000-0000-000000000000}"/>
          </ac:spMkLst>
        </pc:spChg>
      </pc:sldChg>
      <pc:sldChg chg="modSp mod ord">
        <pc:chgData name="Routledge, Mandy" userId="bacdedf5-8e30-494b-ad8b-f27fa30c4f8d" providerId="ADAL" clId="{1CC57E05-B573-45C4-905B-EF5A6548EB33}" dt="2025-02-10T19:36:50.621" v="623"/>
        <pc:sldMkLst>
          <pc:docMk/>
          <pc:sldMk cId="2452007587" sldId="1476"/>
        </pc:sldMkLst>
        <pc:spChg chg="mod">
          <ac:chgData name="Routledge, Mandy" userId="bacdedf5-8e30-494b-ad8b-f27fa30c4f8d" providerId="ADAL" clId="{1CC57E05-B573-45C4-905B-EF5A6548EB33}" dt="2025-02-10T19:13:02.607" v="8"/>
          <ac:spMkLst>
            <pc:docMk/>
            <pc:sldMk cId="2452007587" sldId="1476"/>
            <ac:spMk id="6" creationId="{00000000-0000-0000-0000-000000000000}"/>
          </ac:spMkLst>
        </pc:spChg>
      </pc:sldChg>
      <pc:sldChg chg="addSp modSp mod ord">
        <pc:chgData name="Routledge, Mandy" userId="bacdedf5-8e30-494b-ad8b-f27fa30c4f8d" providerId="ADAL" clId="{1CC57E05-B573-45C4-905B-EF5A6548EB33}" dt="2025-02-10T19:37:07.547" v="625"/>
        <pc:sldMkLst>
          <pc:docMk/>
          <pc:sldMk cId="2709048002" sldId="1477"/>
        </pc:sldMkLst>
        <pc:spChg chg="add mod">
          <ac:chgData name="Routledge, Mandy" userId="bacdedf5-8e30-494b-ad8b-f27fa30c4f8d" providerId="ADAL" clId="{1CC57E05-B573-45C4-905B-EF5A6548EB33}" dt="2025-02-10T19:29:04.797" v="419" actId="14100"/>
          <ac:spMkLst>
            <pc:docMk/>
            <pc:sldMk cId="2709048002" sldId="1477"/>
            <ac:spMk id="2" creationId="{1FA94B3E-8DCF-9B3D-33D0-80F22A0D3DE6}"/>
          </ac:spMkLst>
        </pc:spChg>
        <pc:spChg chg="add mod">
          <ac:chgData name="Routledge, Mandy" userId="bacdedf5-8e30-494b-ad8b-f27fa30c4f8d" providerId="ADAL" clId="{1CC57E05-B573-45C4-905B-EF5A6548EB33}" dt="2025-02-10T19:29:12.626" v="421" actId="1076"/>
          <ac:spMkLst>
            <pc:docMk/>
            <pc:sldMk cId="2709048002" sldId="1477"/>
            <ac:spMk id="3" creationId="{CBDF71BA-DED3-9A85-1DA0-D9D8F0280DAA}"/>
          </ac:spMkLst>
        </pc:spChg>
        <pc:spChg chg="mod">
          <ac:chgData name="Routledge, Mandy" userId="bacdedf5-8e30-494b-ad8b-f27fa30c4f8d" providerId="ADAL" clId="{1CC57E05-B573-45C4-905B-EF5A6548EB33}" dt="2025-02-10T19:13:09.186" v="25" actId="20577"/>
          <ac:spMkLst>
            <pc:docMk/>
            <pc:sldMk cId="2709048002" sldId="1477"/>
            <ac:spMk id="6" creationId="{00000000-0000-0000-0000-000000000000}"/>
          </ac:spMkLst>
        </pc:spChg>
      </pc:sldChg>
      <pc:sldChg chg="modSp mod">
        <pc:chgData name="Routledge, Mandy" userId="bacdedf5-8e30-494b-ad8b-f27fa30c4f8d" providerId="ADAL" clId="{1CC57E05-B573-45C4-905B-EF5A6548EB33}" dt="2025-02-10T19:13:22.763" v="42" actId="20577"/>
        <pc:sldMkLst>
          <pc:docMk/>
          <pc:sldMk cId="4074911733" sldId="1478"/>
        </pc:sldMkLst>
        <pc:spChg chg="mod">
          <ac:chgData name="Routledge, Mandy" userId="bacdedf5-8e30-494b-ad8b-f27fa30c4f8d" providerId="ADAL" clId="{1CC57E05-B573-45C4-905B-EF5A6548EB33}" dt="2025-02-10T19:13:22.763" v="42" actId="20577"/>
          <ac:spMkLst>
            <pc:docMk/>
            <pc:sldMk cId="4074911733" sldId="1478"/>
            <ac:spMk id="6" creationId="{00000000-0000-0000-0000-000000000000}"/>
          </ac:spMkLst>
        </pc:spChg>
      </pc:sldChg>
      <pc:sldChg chg="modSp mod">
        <pc:chgData name="Routledge, Mandy" userId="bacdedf5-8e30-494b-ad8b-f27fa30c4f8d" providerId="ADAL" clId="{1CC57E05-B573-45C4-905B-EF5A6548EB33}" dt="2025-02-10T19:13:25.301" v="43"/>
        <pc:sldMkLst>
          <pc:docMk/>
          <pc:sldMk cId="4210467006" sldId="1479"/>
        </pc:sldMkLst>
        <pc:spChg chg="mod">
          <ac:chgData name="Routledge, Mandy" userId="bacdedf5-8e30-494b-ad8b-f27fa30c4f8d" providerId="ADAL" clId="{1CC57E05-B573-45C4-905B-EF5A6548EB33}" dt="2025-02-10T19:13:25.301" v="43"/>
          <ac:spMkLst>
            <pc:docMk/>
            <pc:sldMk cId="4210467006" sldId="1479"/>
            <ac:spMk id="6" creationId="{00000000-0000-0000-0000-000000000000}"/>
          </ac:spMkLst>
        </pc:spChg>
      </pc:sldChg>
      <pc:sldChg chg="modSp mod">
        <pc:chgData name="Routledge, Mandy" userId="bacdedf5-8e30-494b-ad8b-f27fa30c4f8d" providerId="ADAL" clId="{1CC57E05-B573-45C4-905B-EF5A6548EB33}" dt="2025-02-10T19:13:33.537" v="44"/>
        <pc:sldMkLst>
          <pc:docMk/>
          <pc:sldMk cId="1487044012" sldId="1480"/>
        </pc:sldMkLst>
        <pc:spChg chg="mod">
          <ac:chgData name="Routledge, Mandy" userId="bacdedf5-8e30-494b-ad8b-f27fa30c4f8d" providerId="ADAL" clId="{1CC57E05-B573-45C4-905B-EF5A6548EB33}" dt="2025-02-10T19:13:33.537" v="44"/>
          <ac:spMkLst>
            <pc:docMk/>
            <pc:sldMk cId="1487044012" sldId="1480"/>
            <ac:spMk id="6" creationId="{00000000-0000-0000-0000-000000000000}"/>
          </ac:spMkLst>
        </pc:spChg>
      </pc:sldChg>
      <pc:sldChg chg="modSp mod">
        <pc:chgData name="Routledge, Mandy" userId="bacdedf5-8e30-494b-ad8b-f27fa30c4f8d" providerId="ADAL" clId="{1CC57E05-B573-45C4-905B-EF5A6548EB33}" dt="2025-02-10T19:13:38.581" v="57" actId="20577"/>
        <pc:sldMkLst>
          <pc:docMk/>
          <pc:sldMk cId="3779434736" sldId="1481"/>
        </pc:sldMkLst>
        <pc:spChg chg="mod">
          <ac:chgData name="Routledge, Mandy" userId="bacdedf5-8e30-494b-ad8b-f27fa30c4f8d" providerId="ADAL" clId="{1CC57E05-B573-45C4-905B-EF5A6548EB33}" dt="2025-02-10T19:13:38.581" v="57" actId="20577"/>
          <ac:spMkLst>
            <pc:docMk/>
            <pc:sldMk cId="3779434736" sldId="1481"/>
            <ac:spMk id="6" creationId="{00000000-0000-0000-0000-000000000000}"/>
          </ac:spMkLst>
        </pc:spChg>
      </pc:sldChg>
      <pc:sldChg chg="modSp mod">
        <pc:chgData name="Routledge, Mandy" userId="bacdedf5-8e30-494b-ad8b-f27fa30c4f8d" providerId="ADAL" clId="{1CC57E05-B573-45C4-905B-EF5A6548EB33}" dt="2025-02-10T19:13:49.864" v="68" actId="20577"/>
        <pc:sldMkLst>
          <pc:docMk/>
          <pc:sldMk cId="1201727269" sldId="1482"/>
        </pc:sldMkLst>
        <pc:spChg chg="mod">
          <ac:chgData name="Routledge, Mandy" userId="bacdedf5-8e30-494b-ad8b-f27fa30c4f8d" providerId="ADAL" clId="{1CC57E05-B573-45C4-905B-EF5A6548EB33}" dt="2025-02-10T19:13:49.864" v="68" actId="20577"/>
          <ac:spMkLst>
            <pc:docMk/>
            <pc:sldMk cId="1201727269" sldId="1482"/>
            <ac:spMk id="6" creationId="{00000000-0000-0000-0000-000000000000}"/>
          </ac:spMkLst>
        </pc:spChg>
      </pc:sldChg>
      <pc:sldChg chg="modSp mod">
        <pc:chgData name="Routledge, Mandy" userId="bacdedf5-8e30-494b-ad8b-f27fa30c4f8d" providerId="ADAL" clId="{1CC57E05-B573-45C4-905B-EF5A6548EB33}" dt="2025-02-10T19:13:52.234" v="69"/>
        <pc:sldMkLst>
          <pc:docMk/>
          <pc:sldMk cId="2904738428" sldId="1483"/>
        </pc:sldMkLst>
        <pc:spChg chg="mod">
          <ac:chgData name="Routledge, Mandy" userId="bacdedf5-8e30-494b-ad8b-f27fa30c4f8d" providerId="ADAL" clId="{1CC57E05-B573-45C4-905B-EF5A6548EB33}" dt="2025-02-10T19:13:52.234" v="69"/>
          <ac:spMkLst>
            <pc:docMk/>
            <pc:sldMk cId="2904738428" sldId="1483"/>
            <ac:spMk id="6" creationId="{00000000-0000-0000-0000-000000000000}"/>
          </ac:spMkLst>
        </pc:spChg>
      </pc:sldChg>
      <pc:sldChg chg="modSp mod">
        <pc:chgData name="Routledge, Mandy" userId="bacdedf5-8e30-494b-ad8b-f27fa30c4f8d" providerId="ADAL" clId="{1CC57E05-B573-45C4-905B-EF5A6548EB33}" dt="2025-02-10T19:17:46.582" v="188" actId="6549"/>
        <pc:sldMkLst>
          <pc:docMk/>
          <pc:sldMk cId="2967928418" sldId="1511"/>
        </pc:sldMkLst>
        <pc:spChg chg="mod">
          <ac:chgData name="Routledge, Mandy" userId="bacdedf5-8e30-494b-ad8b-f27fa30c4f8d" providerId="ADAL" clId="{1CC57E05-B573-45C4-905B-EF5A6548EB33}" dt="2025-02-10T19:16:47.477" v="93" actId="948"/>
          <ac:spMkLst>
            <pc:docMk/>
            <pc:sldMk cId="2967928418" sldId="1511"/>
            <ac:spMk id="33" creationId="{AC757F5E-B016-F947-4518-7C6B9CC7EE04}"/>
          </ac:spMkLst>
        </pc:spChg>
        <pc:spChg chg="mod">
          <ac:chgData name="Routledge, Mandy" userId="bacdedf5-8e30-494b-ad8b-f27fa30c4f8d" providerId="ADAL" clId="{1CC57E05-B573-45C4-905B-EF5A6548EB33}" dt="2025-02-10T19:17:18.908" v="133" actId="1076"/>
          <ac:spMkLst>
            <pc:docMk/>
            <pc:sldMk cId="2967928418" sldId="1511"/>
            <ac:spMk id="34" creationId="{152372B3-00F5-781C-183E-6F2DDF35091D}"/>
          </ac:spMkLst>
        </pc:spChg>
        <pc:spChg chg="mod">
          <ac:chgData name="Routledge, Mandy" userId="bacdedf5-8e30-494b-ad8b-f27fa30c4f8d" providerId="ADAL" clId="{1CC57E05-B573-45C4-905B-EF5A6548EB33}" dt="2025-02-10T19:17:46.582" v="188" actId="6549"/>
          <ac:spMkLst>
            <pc:docMk/>
            <pc:sldMk cId="2967928418" sldId="1511"/>
            <ac:spMk id="35" creationId="{37104C51-0232-62ED-4C6F-1447D06633EE}"/>
          </ac:spMkLst>
        </pc:spChg>
        <pc:spChg chg="mod">
          <ac:chgData name="Routledge, Mandy" userId="bacdedf5-8e30-494b-ad8b-f27fa30c4f8d" providerId="ADAL" clId="{1CC57E05-B573-45C4-905B-EF5A6548EB33}" dt="2025-02-10T19:17:44.701" v="187" actId="20577"/>
          <ac:spMkLst>
            <pc:docMk/>
            <pc:sldMk cId="2967928418" sldId="1511"/>
            <ac:spMk id="36" creationId="{D8EF981A-9BA7-0EB1-9B70-F7FBF2F7DF1C}"/>
          </ac:spMkLst>
        </pc:spChg>
      </pc:sldChg>
      <pc:sldChg chg="add modNotes">
        <pc:chgData name="Routledge, Mandy" userId="bacdedf5-8e30-494b-ad8b-f27fa30c4f8d" providerId="ADAL" clId="{1CC57E05-B573-45C4-905B-EF5A6548EB33}" dt="2025-02-10T19:12:34.402" v="5" actId="27636"/>
        <pc:sldMkLst>
          <pc:docMk/>
          <pc:sldMk cId="508375978" sldId="1530"/>
        </pc:sldMkLst>
      </pc:sldChg>
      <pc:sldChg chg="modSp add mod">
        <pc:chgData name="Routledge, Mandy" userId="bacdedf5-8e30-494b-ad8b-f27fa30c4f8d" providerId="ADAL" clId="{1CC57E05-B573-45C4-905B-EF5A6548EB33}" dt="2025-02-10T19:22:10.246" v="298" actId="6549"/>
        <pc:sldMkLst>
          <pc:docMk/>
          <pc:sldMk cId="569058694" sldId="1531"/>
        </pc:sldMkLst>
        <pc:spChg chg="mod">
          <ac:chgData name="Routledge, Mandy" userId="bacdedf5-8e30-494b-ad8b-f27fa30c4f8d" providerId="ADAL" clId="{1CC57E05-B573-45C4-905B-EF5A6548EB33}" dt="2025-02-10T19:20:55.555" v="207" actId="948"/>
          <ac:spMkLst>
            <pc:docMk/>
            <pc:sldMk cId="569058694" sldId="1531"/>
            <ac:spMk id="33" creationId="{AC757F5E-B016-F947-4518-7C6B9CC7EE04}"/>
          </ac:spMkLst>
        </pc:spChg>
        <pc:spChg chg="mod">
          <ac:chgData name="Routledge, Mandy" userId="bacdedf5-8e30-494b-ad8b-f27fa30c4f8d" providerId="ADAL" clId="{1CC57E05-B573-45C4-905B-EF5A6548EB33}" dt="2025-02-10T19:21:19.043" v="233" actId="1076"/>
          <ac:spMkLst>
            <pc:docMk/>
            <pc:sldMk cId="569058694" sldId="1531"/>
            <ac:spMk id="34" creationId="{152372B3-00F5-781C-183E-6F2DDF35091D}"/>
          </ac:spMkLst>
        </pc:spChg>
        <pc:spChg chg="mod">
          <ac:chgData name="Routledge, Mandy" userId="bacdedf5-8e30-494b-ad8b-f27fa30c4f8d" providerId="ADAL" clId="{1CC57E05-B573-45C4-905B-EF5A6548EB33}" dt="2025-02-10T19:21:23.309" v="247" actId="20577"/>
          <ac:spMkLst>
            <pc:docMk/>
            <pc:sldMk cId="569058694" sldId="1531"/>
            <ac:spMk id="35" creationId="{37104C51-0232-62ED-4C6F-1447D06633EE}"/>
          </ac:spMkLst>
        </pc:spChg>
        <pc:spChg chg="mod">
          <ac:chgData name="Routledge, Mandy" userId="bacdedf5-8e30-494b-ad8b-f27fa30c4f8d" providerId="ADAL" clId="{1CC57E05-B573-45C4-905B-EF5A6548EB33}" dt="2025-02-10T19:22:10.246" v="298" actId="6549"/>
          <ac:spMkLst>
            <pc:docMk/>
            <pc:sldMk cId="569058694" sldId="1531"/>
            <ac:spMk id="36" creationId="{D8EF981A-9BA7-0EB1-9B70-F7FBF2F7DF1C}"/>
          </ac:spMkLst>
        </pc:spChg>
      </pc:sldChg>
      <pc:sldChg chg="add">
        <pc:chgData name="Routledge, Mandy" userId="bacdedf5-8e30-494b-ad8b-f27fa30c4f8d" providerId="ADAL" clId="{1CC57E05-B573-45C4-905B-EF5A6548EB33}" dt="2025-02-10T19:16:33.660" v="71"/>
        <pc:sldMkLst>
          <pc:docMk/>
          <pc:sldMk cId="214483358" sldId="1532"/>
        </pc:sldMkLst>
      </pc:sldChg>
      <pc:sldChg chg="addSp modSp add mod">
        <pc:chgData name="Routledge, Mandy" userId="bacdedf5-8e30-494b-ad8b-f27fa30c4f8d" providerId="ADAL" clId="{1CC57E05-B573-45C4-905B-EF5A6548EB33}" dt="2025-02-10T19:30:14.392" v="441" actId="1076"/>
        <pc:sldMkLst>
          <pc:docMk/>
          <pc:sldMk cId="3376742297" sldId="1533"/>
        </pc:sldMkLst>
        <pc:spChg chg="mod">
          <ac:chgData name="Routledge, Mandy" userId="bacdedf5-8e30-494b-ad8b-f27fa30c4f8d" providerId="ADAL" clId="{1CC57E05-B573-45C4-905B-EF5A6548EB33}" dt="2025-02-10T19:25:16.522" v="318" actId="14100"/>
          <ac:spMkLst>
            <pc:docMk/>
            <pc:sldMk cId="3376742297" sldId="1533"/>
            <ac:spMk id="4" creationId="{D753C383-62C8-E733-4553-E085527A1FCA}"/>
          </ac:spMkLst>
        </pc:spChg>
        <pc:spChg chg="mod">
          <ac:chgData name="Routledge, Mandy" userId="bacdedf5-8e30-494b-ad8b-f27fa30c4f8d" providerId="ADAL" clId="{1CC57E05-B573-45C4-905B-EF5A6548EB33}" dt="2025-02-10T19:25:14.111" v="317" actId="14100"/>
          <ac:spMkLst>
            <pc:docMk/>
            <pc:sldMk cId="3376742297" sldId="1533"/>
            <ac:spMk id="9" creationId="{B5FA4264-9F79-B20D-0826-CEC58E7B74B7}"/>
          </ac:spMkLst>
        </pc:spChg>
        <pc:spChg chg="mod">
          <ac:chgData name="Routledge, Mandy" userId="bacdedf5-8e30-494b-ad8b-f27fa30c4f8d" providerId="ADAL" clId="{1CC57E05-B573-45C4-905B-EF5A6548EB33}" dt="2025-02-10T19:25:44.682" v="360" actId="14100"/>
          <ac:spMkLst>
            <pc:docMk/>
            <pc:sldMk cId="3376742297" sldId="1533"/>
            <ac:spMk id="10" creationId="{B37FADB8-F5A5-F448-15A7-6A630939BCDC}"/>
          </ac:spMkLst>
        </pc:spChg>
        <pc:spChg chg="mod">
          <ac:chgData name="Routledge, Mandy" userId="bacdedf5-8e30-494b-ad8b-f27fa30c4f8d" providerId="ADAL" clId="{1CC57E05-B573-45C4-905B-EF5A6548EB33}" dt="2025-02-10T19:25:47.747" v="361" actId="1076"/>
          <ac:spMkLst>
            <pc:docMk/>
            <pc:sldMk cId="3376742297" sldId="1533"/>
            <ac:spMk id="11" creationId="{2D5226DB-4490-ECD5-880A-CDAB0447C263}"/>
          </ac:spMkLst>
        </pc:spChg>
        <pc:spChg chg="mod">
          <ac:chgData name="Routledge, Mandy" userId="bacdedf5-8e30-494b-ad8b-f27fa30c4f8d" providerId="ADAL" clId="{1CC57E05-B573-45C4-905B-EF5A6548EB33}" dt="2025-02-10T19:29:47.924" v="434" actId="14100"/>
          <ac:spMkLst>
            <pc:docMk/>
            <pc:sldMk cId="3376742297" sldId="1533"/>
            <ac:spMk id="12" creationId="{E2476A93-B8D4-4E44-87FD-AFF601B2337C}"/>
          </ac:spMkLst>
        </pc:spChg>
        <pc:spChg chg="mod">
          <ac:chgData name="Routledge, Mandy" userId="bacdedf5-8e30-494b-ad8b-f27fa30c4f8d" providerId="ADAL" clId="{1CC57E05-B573-45C4-905B-EF5A6548EB33}" dt="2025-02-10T19:28:22.585" v="411" actId="14100"/>
          <ac:spMkLst>
            <pc:docMk/>
            <pc:sldMk cId="3376742297" sldId="1533"/>
            <ac:spMk id="13" creationId="{4985FF45-EE56-11C3-E0CC-6BBB359031C0}"/>
          </ac:spMkLst>
        </pc:spChg>
        <pc:spChg chg="mod">
          <ac:chgData name="Routledge, Mandy" userId="bacdedf5-8e30-494b-ad8b-f27fa30c4f8d" providerId="ADAL" clId="{1CC57E05-B573-45C4-905B-EF5A6548EB33}" dt="2025-02-10T19:26:44.910" v="374" actId="14100"/>
          <ac:spMkLst>
            <pc:docMk/>
            <pc:sldMk cId="3376742297" sldId="1533"/>
            <ac:spMk id="14" creationId="{B7594A3B-3117-84CE-C300-FB96E5ED269D}"/>
          </ac:spMkLst>
        </pc:spChg>
        <pc:spChg chg="mod">
          <ac:chgData name="Routledge, Mandy" userId="bacdedf5-8e30-494b-ad8b-f27fa30c4f8d" providerId="ADAL" clId="{1CC57E05-B573-45C4-905B-EF5A6548EB33}" dt="2025-02-10T19:26:51.011" v="386" actId="20577"/>
          <ac:spMkLst>
            <pc:docMk/>
            <pc:sldMk cId="3376742297" sldId="1533"/>
            <ac:spMk id="15" creationId="{6EA1F8B7-D4BC-D8B0-E6FD-F33ECB45A1DD}"/>
          </ac:spMkLst>
        </pc:spChg>
        <pc:spChg chg="mod">
          <ac:chgData name="Routledge, Mandy" userId="bacdedf5-8e30-494b-ad8b-f27fa30c4f8d" providerId="ADAL" clId="{1CC57E05-B573-45C4-905B-EF5A6548EB33}" dt="2025-02-10T19:28:25.412" v="413" actId="14100"/>
          <ac:spMkLst>
            <pc:docMk/>
            <pc:sldMk cId="3376742297" sldId="1533"/>
            <ac:spMk id="18" creationId="{85D7DD60-F4AA-AD34-A265-146B167D02FE}"/>
          </ac:spMkLst>
        </pc:spChg>
        <pc:spChg chg="mod">
          <ac:chgData name="Routledge, Mandy" userId="bacdedf5-8e30-494b-ad8b-f27fa30c4f8d" providerId="ADAL" clId="{1CC57E05-B573-45C4-905B-EF5A6548EB33}" dt="2025-02-10T19:29:49.835" v="435" actId="14100"/>
          <ac:spMkLst>
            <pc:docMk/>
            <pc:sldMk cId="3376742297" sldId="1533"/>
            <ac:spMk id="19" creationId="{40542B69-6D97-5F24-63E3-ABE36EA69A27}"/>
          </ac:spMkLst>
        </pc:spChg>
        <pc:spChg chg="add mod">
          <ac:chgData name="Routledge, Mandy" userId="bacdedf5-8e30-494b-ad8b-f27fa30c4f8d" providerId="ADAL" clId="{1CC57E05-B573-45C4-905B-EF5A6548EB33}" dt="2025-02-10T19:30:03.737" v="439" actId="1076"/>
          <ac:spMkLst>
            <pc:docMk/>
            <pc:sldMk cId="3376742297" sldId="1533"/>
            <ac:spMk id="22" creationId="{89D1BBBC-725C-C32F-0A59-A9B878866AD9}"/>
          </ac:spMkLst>
        </pc:spChg>
        <pc:spChg chg="add mod">
          <ac:chgData name="Routledge, Mandy" userId="bacdedf5-8e30-494b-ad8b-f27fa30c4f8d" providerId="ADAL" clId="{1CC57E05-B573-45C4-905B-EF5A6548EB33}" dt="2025-02-10T19:29:58.569" v="437" actId="1076"/>
          <ac:spMkLst>
            <pc:docMk/>
            <pc:sldMk cId="3376742297" sldId="1533"/>
            <ac:spMk id="23" creationId="{B98341E2-F92D-7728-5FAC-451701D24D3E}"/>
          </ac:spMkLst>
        </pc:spChg>
        <pc:spChg chg="add mod">
          <ac:chgData name="Routledge, Mandy" userId="bacdedf5-8e30-494b-ad8b-f27fa30c4f8d" providerId="ADAL" clId="{1CC57E05-B573-45C4-905B-EF5A6548EB33}" dt="2025-02-10T19:30:00.347" v="438"/>
          <ac:spMkLst>
            <pc:docMk/>
            <pc:sldMk cId="3376742297" sldId="1533"/>
            <ac:spMk id="24" creationId="{9C84714D-A200-592B-2F93-3681BA2E43AE}"/>
          </ac:spMkLst>
        </pc:spChg>
        <pc:spChg chg="add mod">
          <ac:chgData name="Routledge, Mandy" userId="bacdedf5-8e30-494b-ad8b-f27fa30c4f8d" providerId="ADAL" clId="{1CC57E05-B573-45C4-905B-EF5A6548EB33}" dt="2025-02-10T19:30:14.392" v="441" actId="1076"/>
          <ac:spMkLst>
            <pc:docMk/>
            <pc:sldMk cId="3376742297" sldId="1533"/>
            <ac:spMk id="25" creationId="{24E75C38-A846-248D-BD31-608F4CAF5954}"/>
          </ac:spMkLst>
        </pc:spChg>
        <pc:cxnChg chg="mod">
          <ac:chgData name="Routledge, Mandy" userId="bacdedf5-8e30-494b-ad8b-f27fa30c4f8d" providerId="ADAL" clId="{1CC57E05-B573-45C4-905B-EF5A6548EB33}" dt="2025-02-10T19:25:44.682" v="360" actId="14100"/>
          <ac:cxnSpMkLst>
            <pc:docMk/>
            <pc:sldMk cId="3376742297" sldId="1533"/>
            <ac:cxnSpMk id="29" creationId="{10445519-6BAB-CA4B-0B0C-EF80D4D34E4C}"/>
          </ac:cxnSpMkLst>
        </pc:cxnChg>
      </pc:sldChg>
      <pc:sldChg chg="addSp delSp modSp add mod">
        <pc:chgData name="Routledge, Mandy" userId="bacdedf5-8e30-494b-ad8b-f27fa30c4f8d" providerId="ADAL" clId="{1CC57E05-B573-45C4-905B-EF5A6548EB33}" dt="2025-02-10T19:32:45.578" v="491" actId="478"/>
        <pc:sldMkLst>
          <pc:docMk/>
          <pc:sldMk cId="2205283543" sldId="1534"/>
        </pc:sldMkLst>
        <pc:spChg chg="add mod">
          <ac:chgData name="Routledge, Mandy" userId="bacdedf5-8e30-494b-ad8b-f27fa30c4f8d" providerId="ADAL" clId="{1CC57E05-B573-45C4-905B-EF5A6548EB33}" dt="2025-02-10T19:32:42.409" v="489" actId="1076"/>
          <ac:spMkLst>
            <pc:docMk/>
            <pc:sldMk cId="2205283543" sldId="1534"/>
            <ac:spMk id="9" creationId="{90AFF651-49BF-3518-0A56-0CF577FDDA2B}"/>
          </ac:spMkLst>
        </pc:spChg>
        <pc:spChg chg="mod">
          <ac:chgData name="Routledge, Mandy" userId="bacdedf5-8e30-494b-ad8b-f27fa30c4f8d" providerId="ADAL" clId="{1CC57E05-B573-45C4-905B-EF5A6548EB33}" dt="2025-02-10T19:32:02.783" v="456" actId="1076"/>
          <ac:spMkLst>
            <pc:docMk/>
            <pc:sldMk cId="2205283543" sldId="1534"/>
            <ac:spMk id="12" creationId="{E2476A93-B8D4-4E44-87FD-AFF601B2337C}"/>
          </ac:spMkLst>
        </pc:spChg>
        <pc:spChg chg="del">
          <ac:chgData name="Routledge, Mandy" userId="bacdedf5-8e30-494b-ad8b-f27fa30c4f8d" providerId="ADAL" clId="{1CC57E05-B573-45C4-905B-EF5A6548EB33}" dt="2025-02-10T19:32:44.414" v="490" actId="478"/>
          <ac:spMkLst>
            <pc:docMk/>
            <pc:sldMk cId="2205283543" sldId="1534"/>
            <ac:spMk id="13" creationId="{4985FF45-EE56-11C3-E0CC-6BBB359031C0}"/>
          </ac:spMkLst>
        </pc:spChg>
        <pc:spChg chg="mod">
          <ac:chgData name="Routledge, Mandy" userId="bacdedf5-8e30-494b-ad8b-f27fa30c4f8d" providerId="ADAL" clId="{1CC57E05-B573-45C4-905B-EF5A6548EB33}" dt="2025-02-10T19:32:28.031" v="487" actId="6549"/>
          <ac:spMkLst>
            <pc:docMk/>
            <pc:sldMk cId="2205283543" sldId="1534"/>
            <ac:spMk id="15" creationId="{6EA1F8B7-D4BC-D8B0-E6FD-F33ECB45A1DD}"/>
          </ac:spMkLst>
        </pc:spChg>
        <pc:spChg chg="mod">
          <ac:chgData name="Routledge, Mandy" userId="bacdedf5-8e30-494b-ad8b-f27fa30c4f8d" providerId="ADAL" clId="{1CC57E05-B573-45C4-905B-EF5A6548EB33}" dt="2025-02-10T19:32:16.971" v="472" actId="1076"/>
          <ac:spMkLst>
            <pc:docMk/>
            <pc:sldMk cId="2205283543" sldId="1534"/>
            <ac:spMk id="16" creationId="{F53F294D-65CC-23A5-E4A1-B2132FCF814C}"/>
          </ac:spMkLst>
        </pc:spChg>
        <pc:spChg chg="mod">
          <ac:chgData name="Routledge, Mandy" userId="bacdedf5-8e30-494b-ad8b-f27fa30c4f8d" providerId="ADAL" clId="{1CC57E05-B573-45C4-905B-EF5A6548EB33}" dt="2025-02-10T19:32:14.383" v="471" actId="1076"/>
          <ac:spMkLst>
            <pc:docMk/>
            <pc:sldMk cId="2205283543" sldId="1534"/>
            <ac:spMk id="17" creationId="{AB86235B-CBC0-F9DB-29F4-F23367831B1B}"/>
          </ac:spMkLst>
        </pc:spChg>
        <pc:spChg chg="del">
          <ac:chgData name="Routledge, Mandy" userId="bacdedf5-8e30-494b-ad8b-f27fa30c4f8d" providerId="ADAL" clId="{1CC57E05-B573-45C4-905B-EF5A6548EB33}" dt="2025-02-10T19:32:45.578" v="491" actId="478"/>
          <ac:spMkLst>
            <pc:docMk/>
            <pc:sldMk cId="2205283543" sldId="1534"/>
            <ac:spMk id="18" creationId="{85D7DD60-F4AA-AD34-A265-146B167D02FE}"/>
          </ac:spMkLst>
        </pc:spChg>
        <pc:spChg chg="mod">
          <ac:chgData name="Routledge, Mandy" userId="bacdedf5-8e30-494b-ad8b-f27fa30c4f8d" providerId="ADAL" clId="{1CC57E05-B573-45C4-905B-EF5A6548EB33}" dt="2025-02-10T19:32:05.959" v="457" actId="14100"/>
          <ac:spMkLst>
            <pc:docMk/>
            <pc:sldMk cId="2205283543" sldId="1534"/>
            <ac:spMk id="19" creationId="{40542B69-6D97-5F24-63E3-ABE36EA69A27}"/>
          </ac:spMkLst>
        </pc:spChg>
      </pc:sldChg>
      <pc:sldChg chg="modSp add mod">
        <pc:chgData name="Routledge, Mandy" userId="bacdedf5-8e30-494b-ad8b-f27fa30c4f8d" providerId="ADAL" clId="{1CC57E05-B573-45C4-905B-EF5A6548EB33}" dt="2025-02-10T19:36:28.529" v="621" actId="20577"/>
        <pc:sldMkLst>
          <pc:docMk/>
          <pc:sldMk cId="880573450" sldId="1535"/>
        </pc:sldMkLst>
        <pc:spChg chg="mod">
          <ac:chgData name="Routledge, Mandy" userId="bacdedf5-8e30-494b-ad8b-f27fa30c4f8d" providerId="ADAL" clId="{1CC57E05-B573-45C4-905B-EF5A6548EB33}" dt="2025-02-10T19:35:26.110" v="559" actId="1076"/>
          <ac:spMkLst>
            <pc:docMk/>
            <pc:sldMk cId="880573450" sldId="1535"/>
            <ac:spMk id="33" creationId="{AC757F5E-B016-F947-4518-7C6B9CC7EE04}"/>
          </ac:spMkLst>
        </pc:spChg>
        <pc:spChg chg="mod">
          <ac:chgData name="Routledge, Mandy" userId="bacdedf5-8e30-494b-ad8b-f27fa30c4f8d" providerId="ADAL" clId="{1CC57E05-B573-45C4-905B-EF5A6548EB33}" dt="2025-02-10T19:36:06.512" v="603" actId="404"/>
          <ac:spMkLst>
            <pc:docMk/>
            <pc:sldMk cId="880573450" sldId="1535"/>
            <ac:spMk id="34" creationId="{152372B3-00F5-781C-183E-6F2DDF35091D}"/>
          </ac:spMkLst>
        </pc:spChg>
        <pc:spChg chg="mod">
          <ac:chgData name="Routledge, Mandy" userId="bacdedf5-8e30-494b-ad8b-f27fa30c4f8d" providerId="ADAL" clId="{1CC57E05-B573-45C4-905B-EF5A6548EB33}" dt="2025-02-10T19:36:28.529" v="621" actId="20577"/>
          <ac:spMkLst>
            <pc:docMk/>
            <pc:sldMk cId="880573450" sldId="1535"/>
            <ac:spMk id="35" creationId="{37104C51-0232-62ED-4C6F-1447D06633EE}"/>
          </ac:spMkLst>
        </pc:spChg>
        <pc:spChg chg="mod">
          <ac:chgData name="Routledge, Mandy" userId="bacdedf5-8e30-494b-ad8b-f27fa30c4f8d" providerId="ADAL" clId="{1CC57E05-B573-45C4-905B-EF5A6548EB33}" dt="2025-02-10T19:36:00.012" v="602" actId="6549"/>
          <ac:spMkLst>
            <pc:docMk/>
            <pc:sldMk cId="880573450" sldId="1535"/>
            <ac:spMk id="36" creationId="{D8EF981A-9BA7-0EB1-9B70-F7FBF2F7DF1C}"/>
          </ac:spMkLst>
        </pc:spChg>
      </pc:sldChg>
      <pc:sldChg chg="addSp modSp add mod">
        <pc:chgData name="Routledge, Mandy" userId="bacdedf5-8e30-494b-ad8b-f27fa30c4f8d" providerId="ADAL" clId="{1CC57E05-B573-45C4-905B-EF5A6548EB33}" dt="2025-02-10T19:42:37.482" v="745" actId="1440"/>
        <pc:sldMkLst>
          <pc:docMk/>
          <pc:sldMk cId="528666986" sldId="1536"/>
        </pc:sldMkLst>
        <pc:spChg chg="mod">
          <ac:chgData name="Routledge, Mandy" userId="bacdedf5-8e30-494b-ad8b-f27fa30c4f8d" providerId="ADAL" clId="{1CC57E05-B573-45C4-905B-EF5A6548EB33}" dt="2025-02-10T19:39:31.706" v="642" actId="20577"/>
          <ac:spMkLst>
            <pc:docMk/>
            <pc:sldMk cId="528666986" sldId="1536"/>
            <ac:spMk id="11" creationId="{CD78B488-E032-3F3E-C334-FB96F8D71FB2}"/>
          </ac:spMkLst>
        </pc:spChg>
        <pc:spChg chg="mod">
          <ac:chgData name="Routledge, Mandy" userId="bacdedf5-8e30-494b-ad8b-f27fa30c4f8d" providerId="ADAL" clId="{1CC57E05-B573-45C4-905B-EF5A6548EB33}" dt="2025-02-10T19:42:08.937" v="737" actId="1076"/>
          <ac:spMkLst>
            <pc:docMk/>
            <pc:sldMk cId="528666986" sldId="1536"/>
            <ac:spMk id="12" creationId="{E2476A93-B8D4-4E44-87FD-AFF601B2337C}"/>
          </ac:spMkLst>
        </pc:spChg>
        <pc:spChg chg="mod">
          <ac:chgData name="Routledge, Mandy" userId="bacdedf5-8e30-494b-ad8b-f27fa30c4f8d" providerId="ADAL" clId="{1CC57E05-B573-45C4-905B-EF5A6548EB33}" dt="2025-02-10T19:41:38.363" v="731" actId="1076"/>
          <ac:spMkLst>
            <pc:docMk/>
            <pc:sldMk cId="528666986" sldId="1536"/>
            <ac:spMk id="13" creationId="{4985FF45-EE56-11C3-E0CC-6BBB359031C0}"/>
          </ac:spMkLst>
        </pc:spChg>
        <pc:spChg chg="mod">
          <ac:chgData name="Routledge, Mandy" userId="bacdedf5-8e30-494b-ad8b-f27fa30c4f8d" providerId="ADAL" clId="{1CC57E05-B573-45C4-905B-EF5A6548EB33}" dt="2025-02-10T19:41:34.156" v="729" actId="14100"/>
          <ac:spMkLst>
            <pc:docMk/>
            <pc:sldMk cId="528666986" sldId="1536"/>
            <ac:spMk id="14" creationId="{B7594A3B-3117-84CE-C300-FB96E5ED269D}"/>
          </ac:spMkLst>
        </pc:spChg>
        <pc:spChg chg="mod">
          <ac:chgData name="Routledge, Mandy" userId="bacdedf5-8e30-494b-ad8b-f27fa30c4f8d" providerId="ADAL" clId="{1CC57E05-B573-45C4-905B-EF5A6548EB33}" dt="2025-02-10T19:40:39.066" v="668" actId="14100"/>
          <ac:spMkLst>
            <pc:docMk/>
            <pc:sldMk cId="528666986" sldId="1536"/>
            <ac:spMk id="15" creationId="{6EA1F8B7-D4BC-D8B0-E6FD-F33ECB45A1DD}"/>
          </ac:spMkLst>
        </pc:spChg>
        <pc:spChg chg="mod">
          <ac:chgData name="Routledge, Mandy" userId="bacdedf5-8e30-494b-ad8b-f27fa30c4f8d" providerId="ADAL" clId="{1CC57E05-B573-45C4-905B-EF5A6548EB33}" dt="2025-02-10T19:39:57.698" v="645" actId="14100"/>
          <ac:spMkLst>
            <pc:docMk/>
            <pc:sldMk cId="528666986" sldId="1536"/>
            <ac:spMk id="16" creationId="{F53F294D-65CC-23A5-E4A1-B2132FCF814C}"/>
          </ac:spMkLst>
        </pc:spChg>
        <pc:spChg chg="mod">
          <ac:chgData name="Routledge, Mandy" userId="bacdedf5-8e30-494b-ad8b-f27fa30c4f8d" providerId="ADAL" clId="{1CC57E05-B573-45C4-905B-EF5A6548EB33}" dt="2025-02-10T19:40:05.601" v="649" actId="1037"/>
          <ac:spMkLst>
            <pc:docMk/>
            <pc:sldMk cId="528666986" sldId="1536"/>
            <ac:spMk id="17" creationId="{AB86235B-CBC0-F9DB-29F4-F23367831B1B}"/>
          </ac:spMkLst>
        </pc:spChg>
        <pc:spChg chg="mod">
          <ac:chgData name="Routledge, Mandy" userId="bacdedf5-8e30-494b-ad8b-f27fa30c4f8d" providerId="ADAL" clId="{1CC57E05-B573-45C4-905B-EF5A6548EB33}" dt="2025-02-10T19:41:41.569" v="732" actId="1076"/>
          <ac:spMkLst>
            <pc:docMk/>
            <pc:sldMk cId="528666986" sldId="1536"/>
            <ac:spMk id="18" creationId="{85D7DD60-F4AA-AD34-A265-146B167D02FE}"/>
          </ac:spMkLst>
        </pc:spChg>
        <pc:spChg chg="mod">
          <ac:chgData name="Routledge, Mandy" userId="bacdedf5-8e30-494b-ad8b-f27fa30c4f8d" providerId="ADAL" clId="{1CC57E05-B573-45C4-905B-EF5A6548EB33}" dt="2025-02-10T19:42:17.393" v="739" actId="14100"/>
          <ac:spMkLst>
            <pc:docMk/>
            <pc:sldMk cId="528666986" sldId="1536"/>
            <ac:spMk id="19" creationId="{40542B69-6D97-5F24-63E3-ABE36EA69A27}"/>
          </ac:spMkLst>
        </pc:spChg>
        <pc:picChg chg="add mod">
          <ac:chgData name="Routledge, Mandy" userId="bacdedf5-8e30-494b-ad8b-f27fa30c4f8d" providerId="ADAL" clId="{1CC57E05-B573-45C4-905B-EF5A6548EB33}" dt="2025-02-10T19:42:33.902" v="743" actId="1440"/>
          <ac:picMkLst>
            <pc:docMk/>
            <pc:sldMk cId="528666986" sldId="1536"/>
            <ac:picMk id="4" creationId="{417C7BCF-D088-2261-8615-93002F33E22E}"/>
          </ac:picMkLst>
        </pc:picChg>
        <pc:picChg chg="add mod">
          <ac:chgData name="Routledge, Mandy" userId="bacdedf5-8e30-494b-ad8b-f27fa30c4f8d" providerId="ADAL" clId="{1CC57E05-B573-45C4-905B-EF5A6548EB33}" dt="2025-02-10T19:42:30.610" v="742" actId="1440"/>
          <ac:picMkLst>
            <pc:docMk/>
            <pc:sldMk cId="528666986" sldId="1536"/>
            <ac:picMk id="21" creationId="{E95A5F59-0621-128B-98E6-8B2645BB6CF3}"/>
          </ac:picMkLst>
        </pc:picChg>
        <pc:picChg chg="add mod">
          <ac:chgData name="Routledge, Mandy" userId="bacdedf5-8e30-494b-ad8b-f27fa30c4f8d" providerId="ADAL" clId="{1CC57E05-B573-45C4-905B-EF5A6548EB33}" dt="2025-02-10T19:42:37.482" v="745" actId="1440"/>
          <ac:picMkLst>
            <pc:docMk/>
            <pc:sldMk cId="528666986" sldId="1536"/>
            <ac:picMk id="22" creationId="{28D3F94F-C1CF-8A15-E7CD-DF14EB72AF60}"/>
          </ac:picMkLst>
        </pc:picChg>
      </pc:sldChg>
      <pc:sldChg chg="modSp add mod">
        <pc:chgData name="Routledge, Mandy" userId="bacdedf5-8e30-494b-ad8b-f27fa30c4f8d" providerId="ADAL" clId="{1CC57E05-B573-45C4-905B-EF5A6548EB33}" dt="2025-02-10T19:55:33.578" v="909" actId="6549"/>
        <pc:sldMkLst>
          <pc:docMk/>
          <pc:sldMk cId="3736837413" sldId="1537"/>
        </pc:sldMkLst>
        <pc:spChg chg="mod">
          <ac:chgData name="Routledge, Mandy" userId="bacdedf5-8e30-494b-ad8b-f27fa30c4f8d" providerId="ADAL" clId="{1CC57E05-B573-45C4-905B-EF5A6548EB33}" dt="2025-02-10T19:55:13.365" v="853" actId="20577"/>
          <ac:spMkLst>
            <pc:docMk/>
            <pc:sldMk cId="3736837413" sldId="1537"/>
            <ac:spMk id="33" creationId="{AC757F5E-B016-F947-4518-7C6B9CC7EE04}"/>
          </ac:spMkLst>
        </pc:spChg>
        <pc:spChg chg="mod">
          <ac:chgData name="Routledge, Mandy" userId="bacdedf5-8e30-494b-ad8b-f27fa30c4f8d" providerId="ADAL" clId="{1CC57E05-B573-45C4-905B-EF5A6548EB33}" dt="2025-02-10T19:52:51.209" v="769" actId="20577"/>
          <ac:spMkLst>
            <pc:docMk/>
            <pc:sldMk cId="3736837413" sldId="1537"/>
            <ac:spMk id="34" creationId="{152372B3-00F5-781C-183E-6F2DDF35091D}"/>
          </ac:spMkLst>
        </pc:spChg>
        <pc:spChg chg="mod">
          <ac:chgData name="Routledge, Mandy" userId="bacdedf5-8e30-494b-ad8b-f27fa30c4f8d" providerId="ADAL" clId="{1CC57E05-B573-45C4-905B-EF5A6548EB33}" dt="2025-02-10T19:55:33.578" v="909" actId="6549"/>
          <ac:spMkLst>
            <pc:docMk/>
            <pc:sldMk cId="3736837413" sldId="1537"/>
            <ac:spMk id="35" creationId="{37104C51-0232-62ED-4C6F-1447D06633EE}"/>
          </ac:spMkLst>
        </pc:spChg>
        <pc:spChg chg="mod">
          <ac:chgData name="Routledge, Mandy" userId="bacdedf5-8e30-494b-ad8b-f27fa30c4f8d" providerId="ADAL" clId="{1CC57E05-B573-45C4-905B-EF5A6548EB33}" dt="2025-02-10T19:52:59.152" v="791" actId="20577"/>
          <ac:spMkLst>
            <pc:docMk/>
            <pc:sldMk cId="3736837413" sldId="1537"/>
            <ac:spMk id="36" creationId="{D8EF981A-9BA7-0EB1-9B70-F7FBF2F7DF1C}"/>
          </ac:spMkLst>
        </pc:spChg>
      </pc:sldChg>
      <pc:sldChg chg="modSp add mod">
        <pc:chgData name="Routledge, Mandy" userId="bacdedf5-8e30-494b-ad8b-f27fa30c4f8d" providerId="ADAL" clId="{1CC57E05-B573-45C4-905B-EF5A6548EB33}" dt="2025-02-10T19:58:40.366" v="1059" actId="20577"/>
        <pc:sldMkLst>
          <pc:docMk/>
          <pc:sldMk cId="2393593034" sldId="1538"/>
        </pc:sldMkLst>
        <pc:spChg chg="mod">
          <ac:chgData name="Routledge, Mandy" userId="bacdedf5-8e30-494b-ad8b-f27fa30c4f8d" providerId="ADAL" clId="{1CC57E05-B573-45C4-905B-EF5A6548EB33}" dt="2025-02-10T19:56:45.218" v="973" actId="1076"/>
          <ac:spMkLst>
            <pc:docMk/>
            <pc:sldMk cId="2393593034" sldId="1538"/>
            <ac:spMk id="33" creationId="{AC757F5E-B016-F947-4518-7C6B9CC7EE04}"/>
          </ac:spMkLst>
        </pc:spChg>
        <pc:spChg chg="mod">
          <ac:chgData name="Routledge, Mandy" userId="bacdedf5-8e30-494b-ad8b-f27fa30c4f8d" providerId="ADAL" clId="{1CC57E05-B573-45C4-905B-EF5A6548EB33}" dt="2025-02-10T19:56:53.445" v="993" actId="20577"/>
          <ac:spMkLst>
            <pc:docMk/>
            <pc:sldMk cId="2393593034" sldId="1538"/>
            <ac:spMk id="34" creationId="{152372B3-00F5-781C-183E-6F2DDF35091D}"/>
          </ac:spMkLst>
        </pc:spChg>
        <pc:spChg chg="mod">
          <ac:chgData name="Routledge, Mandy" userId="bacdedf5-8e30-494b-ad8b-f27fa30c4f8d" providerId="ADAL" clId="{1CC57E05-B573-45C4-905B-EF5A6548EB33}" dt="2025-02-10T19:56:59.881" v="1003" actId="20577"/>
          <ac:spMkLst>
            <pc:docMk/>
            <pc:sldMk cId="2393593034" sldId="1538"/>
            <ac:spMk id="35" creationId="{37104C51-0232-62ED-4C6F-1447D06633EE}"/>
          </ac:spMkLst>
        </pc:spChg>
        <pc:spChg chg="mod">
          <ac:chgData name="Routledge, Mandy" userId="bacdedf5-8e30-494b-ad8b-f27fa30c4f8d" providerId="ADAL" clId="{1CC57E05-B573-45C4-905B-EF5A6548EB33}" dt="2025-02-10T19:58:40.366" v="1059" actId="20577"/>
          <ac:spMkLst>
            <pc:docMk/>
            <pc:sldMk cId="2393593034" sldId="1538"/>
            <ac:spMk id="36" creationId="{D8EF981A-9BA7-0EB1-9B70-F7FBF2F7DF1C}"/>
          </ac:spMkLst>
        </pc:spChg>
      </pc:sldChg>
      <pc:sldChg chg="modSp add mod">
        <pc:chgData name="Routledge, Mandy" userId="bacdedf5-8e30-494b-ad8b-f27fa30c4f8d" providerId="ADAL" clId="{1CC57E05-B573-45C4-905B-EF5A6548EB33}" dt="2025-02-10T20:03:40.523" v="1239" actId="20577"/>
        <pc:sldMkLst>
          <pc:docMk/>
          <pc:sldMk cId="464573399" sldId="1539"/>
        </pc:sldMkLst>
        <pc:spChg chg="mod">
          <ac:chgData name="Routledge, Mandy" userId="bacdedf5-8e30-494b-ad8b-f27fa30c4f8d" providerId="ADAL" clId="{1CC57E05-B573-45C4-905B-EF5A6548EB33}" dt="2025-02-10T20:01:18.451" v="1153" actId="14100"/>
          <ac:spMkLst>
            <pc:docMk/>
            <pc:sldMk cId="464573399" sldId="1539"/>
            <ac:spMk id="10" creationId="{EC0CC1D0-FE60-F840-73E9-0CE7E683D1F2}"/>
          </ac:spMkLst>
        </pc:spChg>
        <pc:spChg chg="mod">
          <ac:chgData name="Routledge, Mandy" userId="bacdedf5-8e30-494b-ad8b-f27fa30c4f8d" providerId="ADAL" clId="{1CC57E05-B573-45C4-905B-EF5A6548EB33}" dt="2025-02-10T20:01:15.805" v="1152" actId="14100"/>
          <ac:spMkLst>
            <pc:docMk/>
            <pc:sldMk cId="464573399" sldId="1539"/>
            <ac:spMk id="11" creationId="{CD78B488-E032-3F3E-C334-FB96F8D71FB2}"/>
          </ac:spMkLst>
        </pc:spChg>
        <pc:spChg chg="mod">
          <ac:chgData name="Routledge, Mandy" userId="bacdedf5-8e30-494b-ad8b-f27fa30c4f8d" providerId="ADAL" clId="{1CC57E05-B573-45C4-905B-EF5A6548EB33}" dt="2025-02-10T20:03:24.158" v="1236" actId="1076"/>
          <ac:spMkLst>
            <pc:docMk/>
            <pc:sldMk cId="464573399" sldId="1539"/>
            <ac:spMk id="12" creationId="{E2476A93-B8D4-4E44-87FD-AFF601B2337C}"/>
          </ac:spMkLst>
        </pc:spChg>
        <pc:spChg chg="mod">
          <ac:chgData name="Routledge, Mandy" userId="bacdedf5-8e30-494b-ad8b-f27fa30c4f8d" providerId="ADAL" clId="{1CC57E05-B573-45C4-905B-EF5A6548EB33}" dt="2025-02-10T20:03:31.135" v="1237" actId="1036"/>
          <ac:spMkLst>
            <pc:docMk/>
            <pc:sldMk cId="464573399" sldId="1539"/>
            <ac:spMk id="13" creationId="{4985FF45-EE56-11C3-E0CC-6BBB359031C0}"/>
          </ac:spMkLst>
        </pc:spChg>
        <pc:spChg chg="mod">
          <ac:chgData name="Routledge, Mandy" userId="bacdedf5-8e30-494b-ad8b-f27fa30c4f8d" providerId="ADAL" clId="{1CC57E05-B573-45C4-905B-EF5A6548EB33}" dt="2025-02-10T20:02:58.807" v="1231" actId="14100"/>
          <ac:spMkLst>
            <pc:docMk/>
            <pc:sldMk cId="464573399" sldId="1539"/>
            <ac:spMk id="14" creationId="{B7594A3B-3117-84CE-C300-FB96E5ED269D}"/>
          </ac:spMkLst>
        </pc:spChg>
        <pc:spChg chg="mod">
          <ac:chgData name="Routledge, Mandy" userId="bacdedf5-8e30-494b-ad8b-f27fa30c4f8d" providerId="ADAL" clId="{1CC57E05-B573-45C4-905B-EF5A6548EB33}" dt="2025-02-10T20:03:40.523" v="1239" actId="20577"/>
          <ac:spMkLst>
            <pc:docMk/>
            <pc:sldMk cId="464573399" sldId="1539"/>
            <ac:spMk id="15" creationId="{6EA1F8B7-D4BC-D8B0-E6FD-F33ECB45A1DD}"/>
          </ac:spMkLst>
        </pc:spChg>
        <pc:spChg chg="mod">
          <ac:chgData name="Routledge, Mandy" userId="bacdedf5-8e30-494b-ad8b-f27fa30c4f8d" providerId="ADAL" clId="{1CC57E05-B573-45C4-905B-EF5A6548EB33}" dt="2025-02-10T20:01:20.633" v="1162" actId="20577"/>
          <ac:spMkLst>
            <pc:docMk/>
            <pc:sldMk cId="464573399" sldId="1539"/>
            <ac:spMk id="17" creationId="{AB86235B-CBC0-F9DB-29F4-F23367831B1B}"/>
          </ac:spMkLst>
        </pc:spChg>
        <pc:spChg chg="mod">
          <ac:chgData name="Routledge, Mandy" userId="bacdedf5-8e30-494b-ad8b-f27fa30c4f8d" providerId="ADAL" clId="{1CC57E05-B573-45C4-905B-EF5A6548EB33}" dt="2025-02-10T20:03:07.453" v="1232" actId="14100"/>
          <ac:spMkLst>
            <pc:docMk/>
            <pc:sldMk cId="464573399" sldId="1539"/>
            <ac:spMk id="18" creationId="{85D7DD60-F4AA-AD34-A265-146B167D02FE}"/>
          </ac:spMkLst>
        </pc:spChg>
        <pc:spChg chg="mod">
          <ac:chgData name="Routledge, Mandy" userId="bacdedf5-8e30-494b-ad8b-f27fa30c4f8d" providerId="ADAL" clId="{1CC57E05-B573-45C4-905B-EF5A6548EB33}" dt="2025-02-10T20:03:19.114" v="1235" actId="14100"/>
          <ac:spMkLst>
            <pc:docMk/>
            <pc:sldMk cId="464573399" sldId="1539"/>
            <ac:spMk id="19" creationId="{40542B69-6D97-5F24-63E3-ABE36EA69A27}"/>
          </ac:spMkLst>
        </pc:spChg>
      </pc:sldChg>
      <pc:sldChg chg="modSp add del mod">
        <pc:chgData name="Routledge, Mandy" userId="bacdedf5-8e30-494b-ad8b-f27fa30c4f8d" providerId="ADAL" clId="{1CC57E05-B573-45C4-905B-EF5A6548EB33}" dt="2025-02-10T20:01:00.786" v="1135" actId="47"/>
        <pc:sldMkLst>
          <pc:docMk/>
          <pc:sldMk cId="1881927266" sldId="1539"/>
        </pc:sldMkLst>
        <pc:spChg chg="mod">
          <ac:chgData name="Routledge, Mandy" userId="bacdedf5-8e30-494b-ad8b-f27fa30c4f8d" providerId="ADAL" clId="{1CC57E05-B573-45C4-905B-EF5A6548EB33}" dt="2025-02-10T19:59:26.563" v="1077" actId="14100"/>
          <ac:spMkLst>
            <pc:docMk/>
            <pc:sldMk cId="1881927266" sldId="1539"/>
            <ac:spMk id="4" creationId="{D753C383-62C8-E733-4553-E085527A1FCA}"/>
          </ac:spMkLst>
        </pc:spChg>
        <pc:spChg chg="mod">
          <ac:chgData name="Routledge, Mandy" userId="bacdedf5-8e30-494b-ad8b-f27fa30c4f8d" providerId="ADAL" clId="{1CC57E05-B573-45C4-905B-EF5A6548EB33}" dt="2025-02-10T19:59:23.393" v="1076" actId="14100"/>
          <ac:spMkLst>
            <pc:docMk/>
            <pc:sldMk cId="1881927266" sldId="1539"/>
            <ac:spMk id="9" creationId="{B5FA4264-9F79-B20D-0826-CEC58E7B74B7}"/>
          </ac:spMkLst>
        </pc:spChg>
        <pc:spChg chg="mod">
          <ac:chgData name="Routledge, Mandy" userId="bacdedf5-8e30-494b-ad8b-f27fa30c4f8d" providerId="ADAL" clId="{1CC57E05-B573-45C4-905B-EF5A6548EB33}" dt="2025-02-10T19:59:36.686" v="1088" actId="14100"/>
          <ac:spMkLst>
            <pc:docMk/>
            <pc:sldMk cId="1881927266" sldId="1539"/>
            <ac:spMk id="10" creationId="{B37FADB8-F5A5-F448-15A7-6A630939BCDC}"/>
          </ac:spMkLst>
        </pc:spChg>
        <pc:spChg chg="mod">
          <ac:chgData name="Routledge, Mandy" userId="bacdedf5-8e30-494b-ad8b-f27fa30c4f8d" providerId="ADAL" clId="{1CC57E05-B573-45C4-905B-EF5A6548EB33}" dt="2025-02-10T19:59:34.615" v="1087" actId="14100"/>
          <ac:spMkLst>
            <pc:docMk/>
            <pc:sldMk cId="1881927266" sldId="1539"/>
            <ac:spMk id="11" creationId="{2D5226DB-4490-ECD5-880A-CDAB0447C263}"/>
          </ac:spMkLst>
        </pc:spChg>
        <pc:spChg chg="mod">
          <ac:chgData name="Routledge, Mandy" userId="bacdedf5-8e30-494b-ad8b-f27fa30c4f8d" providerId="ADAL" clId="{1CC57E05-B573-45C4-905B-EF5A6548EB33}" dt="2025-02-10T20:00:01.389" v="1134" actId="14100"/>
          <ac:spMkLst>
            <pc:docMk/>
            <pc:sldMk cId="1881927266" sldId="1539"/>
            <ac:spMk id="14" creationId="{B7594A3B-3117-84CE-C300-FB96E5ED269D}"/>
          </ac:spMkLst>
        </pc:spChg>
        <pc:spChg chg="mod">
          <ac:chgData name="Routledge, Mandy" userId="bacdedf5-8e30-494b-ad8b-f27fa30c4f8d" providerId="ADAL" clId="{1CC57E05-B573-45C4-905B-EF5A6548EB33}" dt="2025-02-10T19:59:59.487" v="1133" actId="14100"/>
          <ac:spMkLst>
            <pc:docMk/>
            <pc:sldMk cId="1881927266" sldId="1539"/>
            <ac:spMk id="15" creationId="{6EA1F8B7-D4BC-D8B0-E6FD-F33ECB45A1DD}"/>
          </ac:spMkLst>
        </pc:spChg>
        <pc:cxnChg chg="mod">
          <ac:chgData name="Routledge, Mandy" userId="bacdedf5-8e30-494b-ad8b-f27fa30c4f8d" providerId="ADAL" clId="{1CC57E05-B573-45C4-905B-EF5A6548EB33}" dt="2025-02-10T19:59:36.686" v="1088" actId="14100"/>
          <ac:cxnSpMkLst>
            <pc:docMk/>
            <pc:sldMk cId="1881927266" sldId="1539"/>
            <ac:cxnSpMk id="29" creationId="{10445519-6BAB-CA4B-0B0C-EF80D4D34E4C}"/>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11-2-2025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11-2-2025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Woordenoverzicht</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ontgaat iemand: </a:t>
            </a:r>
            <a:r>
              <a:rPr lang="nl-NL" sz="1800" kern="100">
                <a:effectLst/>
                <a:latin typeface="Aptos" panose="020B0004020202020204" pitchFamily="34" charset="0"/>
                <a:ea typeface="Aptos" panose="020B0004020202020204" pitchFamily="34" charset="0"/>
                <a:cs typeface="Times New Roman" panose="02020603050405020304" pitchFamily="18" charset="0"/>
              </a:rPr>
              <a:t>iemand merkt het niet op</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commercie: </a:t>
            </a:r>
            <a:r>
              <a:rPr lang="nl-NL" sz="1800" kern="100">
                <a:effectLst/>
                <a:latin typeface="Aptos" panose="020B0004020202020204" pitchFamily="34" charset="0"/>
                <a:ea typeface="Aptos" panose="020B0004020202020204" pitchFamily="34" charset="0"/>
                <a:cs typeface="Times New Roman" panose="02020603050405020304" pitchFamily="18" charset="0"/>
              </a:rPr>
              <a:t>de handel</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ronde doen: </a:t>
            </a:r>
            <a:r>
              <a:rPr lang="nl-NL" sz="1800" kern="100">
                <a:effectLst/>
                <a:latin typeface="Aptos" panose="020B0004020202020204" pitchFamily="34" charset="0"/>
                <a:ea typeface="Aptos" panose="020B0004020202020204" pitchFamily="34" charset="0"/>
                <a:cs typeface="Times New Roman" panose="02020603050405020304" pitchFamily="18" charset="0"/>
              </a:rPr>
              <a:t>verteld worden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argument: </a:t>
            </a:r>
            <a:r>
              <a:rPr lang="nl-NL" sz="1800" kern="100">
                <a:effectLst/>
                <a:latin typeface="Aptos" panose="020B0004020202020204" pitchFamily="34" charset="0"/>
                <a:ea typeface="Aptos" panose="020B0004020202020204" pitchFamily="34" charset="0"/>
                <a:cs typeface="Times New Roman" panose="02020603050405020304" pitchFamily="18" charset="0"/>
              </a:rPr>
              <a:t>de reden waarom je iets doet of vindt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oorsprong: </a:t>
            </a:r>
            <a:r>
              <a:rPr lang="nl-NL" sz="1800" kern="100">
                <a:effectLst/>
                <a:latin typeface="Aptos" panose="020B0004020202020204" pitchFamily="34" charset="0"/>
                <a:ea typeface="Aptos" panose="020B0004020202020204" pitchFamily="34" charset="0"/>
                <a:cs typeface="Times New Roman" panose="02020603050405020304" pitchFamily="18" charset="0"/>
              </a:rPr>
              <a:t>het begin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voet aan de grond krijgen: </a:t>
            </a:r>
            <a:r>
              <a:rPr lang="nl-NL" sz="1800" kern="100">
                <a:effectLst/>
                <a:latin typeface="Aptos" panose="020B0004020202020204" pitchFamily="34" charset="0"/>
                <a:ea typeface="Aptos" panose="020B0004020202020204" pitchFamily="34" charset="0"/>
                <a:cs typeface="Times New Roman" panose="02020603050405020304" pitchFamily="18" charset="0"/>
              </a:rPr>
              <a:t>een vaste plaats gaan innemen, invloed krijgen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in verband brengen met: </a:t>
            </a:r>
            <a:r>
              <a:rPr lang="nl-NL" sz="1800" kern="100">
                <a:effectLst/>
                <a:latin typeface="Aptos" panose="020B0004020202020204" pitchFamily="34" charset="0"/>
                <a:ea typeface="Aptos" panose="020B0004020202020204" pitchFamily="34" charset="0"/>
                <a:cs typeface="Times New Roman" panose="02020603050405020304" pitchFamily="18" charset="0"/>
              </a:rPr>
              <a:t>linken aan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legende: </a:t>
            </a:r>
            <a:r>
              <a:rPr lang="nl-NL" sz="1800" kern="100">
                <a:effectLst/>
                <a:latin typeface="Aptos" panose="020B0004020202020204" pitchFamily="34" charset="0"/>
                <a:ea typeface="Aptos" panose="020B0004020202020204" pitchFamily="34" charset="0"/>
                <a:cs typeface="Times New Roman" panose="02020603050405020304" pitchFamily="18" charset="0"/>
              </a:rPr>
              <a:t>het wonderlijke verhaal dat eeuwenlang doorverteld is</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ingeburgerd: </a:t>
            </a:r>
            <a:r>
              <a:rPr lang="nl-NL" sz="1800" kern="100">
                <a:effectLst/>
                <a:latin typeface="Aptos" panose="020B0004020202020204" pitchFamily="34" charset="0"/>
                <a:ea typeface="Aptos" panose="020B0004020202020204" pitchFamily="34" charset="0"/>
                <a:cs typeface="Times New Roman" panose="02020603050405020304" pitchFamily="18" charset="0"/>
              </a:rPr>
              <a:t>normaal en gewoon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er wel bij varen: </a:t>
            </a:r>
            <a:r>
              <a:rPr lang="nl-NL" sz="1800" kern="100">
                <a:effectLst/>
                <a:latin typeface="Aptos" panose="020B0004020202020204" pitchFamily="34" charset="0"/>
                <a:ea typeface="Aptos" panose="020B0004020202020204" pitchFamily="34" charset="0"/>
                <a:cs typeface="Times New Roman" panose="02020603050405020304" pitchFamily="18" charset="0"/>
              </a:rPr>
              <a:t>er voordeel van hebben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11-2-2025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11-2-2025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11-2-2025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11-2-2025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1.jpe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3.jpe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4.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png"/><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B:</a:t>
            </a:r>
          </a:p>
          <a:p>
            <a:pPr marL="0" indent="0">
              <a:lnSpc>
                <a:spcPct val="107000"/>
              </a:lnSpc>
              <a:spcAft>
                <a:spcPts val="800"/>
              </a:spcAft>
              <a:buNone/>
            </a:pPr>
            <a:r>
              <a:rPr lang="nl-NL" sz="1800" kern="100">
                <a:effectLst/>
                <a:latin typeface="+mj-lt"/>
                <a:ea typeface="Aptos" panose="020B0004020202020204" pitchFamily="34" charset="0"/>
                <a:cs typeface="Times New Roman" panose="02020603050405020304" pitchFamily="18" charset="0"/>
              </a:rPr>
              <a:t>Er is iets vreemds aan de hand in onze docentenkamer. Elke dag lijkt de koekjestrommel opnieuw gevuld te zijn, zonder dat iemand weet wie dat doet. Toch </a:t>
            </a:r>
            <a:r>
              <a:rPr lang="nl-NL" sz="1800" b="1" u="sng" kern="100">
                <a:effectLst/>
                <a:latin typeface="+mj-lt"/>
                <a:ea typeface="Aptos" panose="020B0004020202020204" pitchFamily="34" charset="0"/>
                <a:cs typeface="Times New Roman" panose="02020603050405020304" pitchFamily="18" charset="0"/>
              </a:rPr>
              <a:t>ontgaat het iemand</a:t>
            </a:r>
            <a:r>
              <a:rPr lang="nl-NL" sz="1800" kern="100">
                <a:effectLst/>
                <a:latin typeface="+mj-lt"/>
                <a:ea typeface="Aptos" panose="020B0004020202020204" pitchFamily="34" charset="0"/>
                <a:cs typeface="Times New Roman" panose="02020603050405020304" pitchFamily="18" charset="0"/>
              </a:rPr>
              <a:t> altijd compleet: onze collega </a:t>
            </a:r>
            <a:r>
              <a:rPr lang="nl-NL" sz="1800" kern="100" err="1">
                <a:effectLst/>
                <a:latin typeface="+mj-lt"/>
                <a:ea typeface="Aptos" panose="020B0004020202020204" pitchFamily="34" charset="0"/>
                <a:cs typeface="Times New Roman" panose="02020603050405020304" pitchFamily="18" charset="0"/>
              </a:rPr>
              <a:t>Amir</a:t>
            </a:r>
            <a:r>
              <a:rPr lang="nl-NL" sz="1800" kern="100">
                <a:effectLst/>
                <a:latin typeface="+mj-lt"/>
                <a:ea typeface="Aptos" panose="020B0004020202020204" pitchFamily="34" charset="0"/>
                <a:cs typeface="Times New Roman" panose="02020603050405020304" pitchFamily="18" charset="0"/>
              </a:rPr>
              <a:t>. Hij </a:t>
            </a:r>
            <a:r>
              <a:rPr lang="nl-NL" sz="1800" b="1" i="1" kern="100">
                <a:effectLst/>
                <a:latin typeface="+mj-lt"/>
                <a:ea typeface="Aptos" panose="020B0004020202020204" pitchFamily="34" charset="0"/>
                <a:cs typeface="Times New Roman" panose="02020603050405020304" pitchFamily="18" charset="0"/>
              </a:rPr>
              <a:t>merkt het niet op</a:t>
            </a:r>
            <a:r>
              <a:rPr lang="nl-NL" sz="1800" kern="100">
                <a:effectLst/>
                <a:latin typeface="+mj-lt"/>
                <a:ea typeface="Aptos" panose="020B0004020202020204" pitchFamily="34" charset="0"/>
                <a:cs typeface="Times New Roman" panose="02020603050405020304" pitchFamily="18" charset="0"/>
              </a:rPr>
              <a:t>. Terwijl wij er druk over discussiëren, pakt hij gewoon een koekje zonder ook maar een seconde na te denken over waar ze vandaan komen. Ondertussen blijven de ideeën </a:t>
            </a:r>
            <a:r>
              <a:rPr lang="nl-NL" sz="1800" b="1" u="sng" kern="100">
                <a:effectLst/>
                <a:latin typeface="+mj-lt"/>
                <a:ea typeface="Aptos" panose="020B0004020202020204" pitchFamily="34" charset="0"/>
                <a:cs typeface="Times New Roman" panose="02020603050405020304" pitchFamily="18" charset="0"/>
              </a:rPr>
              <a:t>de ronde doen</a:t>
            </a:r>
            <a:r>
              <a:rPr lang="nl-NL" sz="1800" kern="100">
                <a:effectLst/>
                <a:latin typeface="+mj-lt"/>
                <a:ea typeface="Aptos" panose="020B0004020202020204" pitchFamily="34" charset="0"/>
                <a:cs typeface="Times New Roman" panose="02020603050405020304" pitchFamily="18" charset="0"/>
              </a:rPr>
              <a:t>. De ideeën blijven </a:t>
            </a:r>
            <a:r>
              <a:rPr lang="nl-NL" sz="1800" b="1" i="1" kern="100">
                <a:effectLst/>
                <a:latin typeface="+mj-lt"/>
                <a:ea typeface="Aptos" panose="020B0004020202020204" pitchFamily="34" charset="0"/>
                <a:cs typeface="Times New Roman" panose="02020603050405020304" pitchFamily="18" charset="0"/>
              </a:rPr>
              <a:t>verteld worden</a:t>
            </a:r>
            <a:r>
              <a:rPr lang="nl-NL" sz="1800" kern="100">
                <a:effectLst/>
                <a:latin typeface="+mj-lt"/>
                <a:ea typeface="Aptos" panose="020B0004020202020204" pitchFamily="34" charset="0"/>
                <a:cs typeface="Times New Roman" panose="02020603050405020304" pitchFamily="18" charset="0"/>
              </a:rPr>
              <a:t>. Sommigen denken dat het een uitgekiende actie van </a:t>
            </a:r>
            <a:r>
              <a:rPr lang="nl-NL" sz="1800" b="1" u="sng" kern="100">
                <a:effectLst/>
                <a:latin typeface="+mj-lt"/>
                <a:ea typeface="Aptos" panose="020B0004020202020204" pitchFamily="34" charset="0"/>
                <a:cs typeface="Times New Roman" panose="02020603050405020304" pitchFamily="18" charset="0"/>
              </a:rPr>
              <a:t>de commercie</a:t>
            </a:r>
            <a:r>
              <a:rPr lang="nl-NL" sz="1800" kern="100">
                <a:effectLst/>
                <a:latin typeface="+mj-lt"/>
                <a:ea typeface="Aptos" panose="020B0004020202020204" pitchFamily="34" charset="0"/>
                <a:cs typeface="Times New Roman" panose="02020603050405020304" pitchFamily="18" charset="0"/>
              </a:rPr>
              <a:t>, van </a:t>
            </a:r>
            <a:r>
              <a:rPr lang="nl-NL" sz="1800" b="1" i="1" kern="100">
                <a:effectLst/>
                <a:latin typeface="+mj-lt"/>
                <a:ea typeface="Aptos" panose="020B0004020202020204" pitchFamily="34" charset="0"/>
                <a:cs typeface="Times New Roman" panose="02020603050405020304" pitchFamily="18" charset="0"/>
              </a:rPr>
              <a:t>de handel</a:t>
            </a:r>
            <a:r>
              <a:rPr lang="nl-NL" sz="1800" kern="100">
                <a:effectLst/>
                <a:latin typeface="+mj-lt"/>
                <a:ea typeface="Aptos" panose="020B0004020202020204" pitchFamily="34" charset="0"/>
                <a:cs typeface="Times New Roman" panose="02020603050405020304" pitchFamily="18" charset="0"/>
              </a:rPr>
              <a:t> is</a:t>
            </a:r>
            <a:r>
              <a:rPr lang="nl-NL" sz="1800" kern="100">
                <a:latin typeface="+mj-lt"/>
                <a:ea typeface="Aptos" panose="020B0004020202020204" pitchFamily="34" charset="0"/>
                <a:cs typeface="Times New Roman" panose="02020603050405020304" pitchFamily="18" charset="0"/>
              </a:rPr>
              <a:t>.</a:t>
            </a:r>
            <a:r>
              <a:rPr lang="nl-NL" sz="1800" kern="100">
                <a:effectLst/>
                <a:latin typeface="+mj-lt"/>
                <a:ea typeface="Aptos" panose="020B0004020202020204" pitchFamily="34" charset="0"/>
                <a:cs typeface="Times New Roman" panose="02020603050405020304" pitchFamily="18" charset="0"/>
              </a:rPr>
              <a:t> </a:t>
            </a:r>
            <a:r>
              <a:rPr lang="nl-NL" sz="1800" kern="100">
                <a:latin typeface="+mj-lt"/>
                <a:ea typeface="Aptos" panose="020B0004020202020204" pitchFamily="34" charset="0"/>
                <a:cs typeface="Times New Roman" panose="02020603050405020304" pitchFamily="18" charset="0"/>
              </a:rPr>
              <a:t>E</a:t>
            </a:r>
            <a:r>
              <a:rPr lang="nl-NL" sz="1800" kern="100">
                <a:effectLst/>
                <a:latin typeface="+mj-lt"/>
                <a:ea typeface="Aptos" panose="020B0004020202020204" pitchFamily="34" charset="0"/>
                <a:cs typeface="Times New Roman" panose="02020603050405020304" pitchFamily="18" charset="0"/>
              </a:rPr>
              <a:t>en slimme truc van een lokale bakker om ons verslaafd te maken aan zijn koekjes. Anderen denken dat het een collega is die ons elke dag wil verrassen. Maar er is geen enkel </a:t>
            </a:r>
            <a:r>
              <a:rPr lang="nl-NL" sz="1800" b="1" u="sng" kern="100">
                <a:effectLst/>
                <a:latin typeface="+mj-lt"/>
                <a:ea typeface="Aptos" panose="020B0004020202020204" pitchFamily="34" charset="0"/>
                <a:cs typeface="Times New Roman" panose="02020603050405020304" pitchFamily="18" charset="0"/>
              </a:rPr>
              <a:t>argument</a:t>
            </a:r>
            <a:r>
              <a:rPr lang="nl-NL" sz="1800" kern="100">
                <a:effectLst/>
                <a:latin typeface="+mj-lt"/>
                <a:ea typeface="Aptos" panose="020B0004020202020204" pitchFamily="34" charset="0"/>
                <a:cs typeface="Times New Roman" panose="02020603050405020304" pitchFamily="18" charset="0"/>
              </a:rPr>
              <a:t> dat écht bewijst wie het doet. Een argument is </a:t>
            </a:r>
            <a:r>
              <a:rPr lang="nl-NL" sz="1800" b="1" i="1" kern="100">
                <a:effectLst/>
                <a:latin typeface="+mj-lt"/>
                <a:ea typeface="Aptos" panose="020B0004020202020204" pitchFamily="34" charset="0"/>
                <a:cs typeface="Times New Roman" panose="02020603050405020304" pitchFamily="18" charset="0"/>
              </a:rPr>
              <a:t>de reden waarom je iets doet of vindt</a:t>
            </a:r>
            <a:r>
              <a:rPr lang="nl-NL" sz="1800" kern="100">
                <a:effectLst/>
                <a:latin typeface="+mj-lt"/>
                <a:ea typeface="Aptos" panose="020B0004020202020204" pitchFamily="34" charset="0"/>
                <a:cs typeface="Times New Roman" panose="02020603050405020304" pitchFamily="18" charset="0"/>
              </a:rPr>
              <a:t>. Zelf heb ik een andere idee. Ik denk dat we te maken hebben met een traditie. Een traditie van in het geheim koekjes brengen. Misschien ligt de </a:t>
            </a:r>
            <a:r>
              <a:rPr lang="nl-NL" sz="1800" b="1" u="sng" kern="100">
                <a:effectLst/>
                <a:latin typeface="+mj-lt"/>
                <a:ea typeface="Aptos" panose="020B0004020202020204" pitchFamily="34" charset="0"/>
                <a:cs typeface="Times New Roman" panose="02020603050405020304" pitchFamily="18" charset="0"/>
              </a:rPr>
              <a:t>oorsprong</a:t>
            </a:r>
            <a:r>
              <a:rPr lang="nl-NL" sz="1800" kern="100">
                <a:effectLst/>
                <a:latin typeface="+mj-lt"/>
                <a:ea typeface="Aptos" panose="020B0004020202020204" pitchFamily="34" charset="0"/>
                <a:cs typeface="Times New Roman" panose="02020603050405020304" pitchFamily="18" charset="0"/>
              </a:rPr>
              <a:t>, </a:t>
            </a:r>
            <a:r>
              <a:rPr lang="nl-NL" sz="1800" b="1" i="1" kern="100">
                <a:effectLst/>
                <a:latin typeface="+mj-lt"/>
                <a:ea typeface="Aptos" panose="020B0004020202020204" pitchFamily="34" charset="0"/>
                <a:cs typeface="Times New Roman" panose="02020603050405020304" pitchFamily="18" charset="0"/>
              </a:rPr>
              <a:t>het begin</a:t>
            </a:r>
            <a:r>
              <a:rPr lang="nl-NL" sz="1800" kern="100">
                <a:effectLst/>
                <a:latin typeface="+mj-lt"/>
                <a:ea typeface="Aptos" panose="020B0004020202020204" pitchFamily="34" charset="0"/>
                <a:cs typeface="Times New Roman" panose="02020603050405020304" pitchFamily="18" charset="0"/>
              </a:rPr>
              <a:t>, wel bij een oud-schooldirecteur die ooit besloot dat geen enkele docent zonder iets lekkers bij de koffie mocht zitten. En nu, 100 jaar later, heeft dit raadsel </a:t>
            </a:r>
            <a:r>
              <a:rPr lang="nl-NL" sz="1800" b="1" u="sng" kern="100">
                <a:effectLst/>
                <a:latin typeface="+mj-lt"/>
                <a:ea typeface="Aptos" panose="020B0004020202020204" pitchFamily="34" charset="0"/>
                <a:cs typeface="Times New Roman" panose="02020603050405020304" pitchFamily="18" charset="0"/>
              </a:rPr>
              <a:t>voet aan de grond gekregen</a:t>
            </a:r>
            <a:r>
              <a:rPr lang="nl-NL" sz="1800" kern="100">
                <a:effectLst/>
                <a:latin typeface="+mj-lt"/>
                <a:ea typeface="Aptos" panose="020B0004020202020204" pitchFamily="34" charset="0"/>
                <a:cs typeface="Times New Roman" panose="02020603050405020304" pitchFamily="18" charset="0"/>
              </a:rPr>
              <a:t> in onze school. Voet aan de grond krijgen </a:t>
            </a:r>
            <a:r>
              <a:rPr lang="nl-NL" sz="1800" b="1" i="1" kern="100">
                <a:effectLst/>
                <a:latin typeface="+mj-lt"/>
                <a:ea typeface="Aptos" panose="020B0004020202020204" pitchFamily="34" charset="0"/>
                <a:cs typeface="Times New Roman" panose="02020603050405020304" pitchFamily="18" charset="0"/>
              </a:rPr>
              <a:t>betekent een vaste plaats gaan innemen</a:t>
            </a:r>
            <a:r>
              <a:rPr lang="nl-NL" sz="1800" kern="100">
                <a:effectLst/>
                <a:latin typeface="+mj-lt"/>
                <a:ea typeface="Aptos" panose="020B0004020202020204" pitchFamily="34" charset="0"/>
                <a:cs typeface="Times New Roman" panose="02020603050405020304" pitchFamily="18" charset="0"/>
              </a:rPr>
              <a:t>. Sommige collega’s </a:t>
            </a:r>
            <a:r>
              <a:rPr lang="nl-NL" sz="1800" b="1" u="sng" kern="100">
                <a:effectLst/>
                <a:latin typeface="+mj-lt"/>
                <a:ea typeface="Aptos" panose="020B0004020202020204" pitchFamily="34" charset="0"/>
                <a:cs typeface="Times New Roman" panose="02020603050405020304" pitchFamily="18" charset="0"/>
              </a:rPr>
              <a:t>brengen het in verband met</a:t>
            </a:r>
            <a:r>
              <a:rPr lang="nl-NL" sz="1800" kern="100">
                <a:effectLst/>
                <a:latin typeface="+mj-lt"/>
                <a:ea typeface="Aptos" panose="020B0004020202020204" pitchFamily="34" charset="0"/>
                <a:cs typeface="Times New Roman" panose="02020603050405020304" pitchFamily="18" charset="0"/>
              </a:rPr>
              <a:t> of </a:t>
            </a:r>
            <a:r>
              <a:rPr lang="nl-NL" sz="1800" b="1" i="1" kern="100">
                <a:effectLst/>
                <a:latin typeface="+mj-lt"/>
                <a:ea typeface="Aptos" panose="020B0004020202020204" pitchFamily="34" charset="0"/>
                <a:cs typeface="Times New Roman" panose="02020603050405020304" pitchFamily="18" charset="0"/>
              </a:rPr>
              <a:t>linken het aan</a:t>
            </a:r>
            <a:r>
              <a:rPr lang="nl-NL" sz="1800" kern="100">
                <a:effectLst/>
                <a:latin typeface="+mj-lt"/>
                <a:ea typeface="Aptos" panose="020B0004020202020204" pitchFamily="34" charset="0"/>
                <a:cs typeface="Times New Roman" panose="02020603050405020304" pitchFamily="18" charset="0"/>
              </a:rPr>
              <a:t> de conciërge, omdat hij altijd als eerste binnen is. Maar hij zegt dat hij er écht niets mee te maken heeft. Anderen fluisteren dat er </a:t>
            </a:r>
            <a:r>
              <a:rPr lang="nl-NL" sz="1800" b="1" u="sng" kern="100">
                <a:effectLst/>
                <a:latin typeface="+mj-lt"/>
                <a:ea typeface="Aptos" panose="020B0004020202020204" pitchFamily="34" charset="0"/>
                <a:cs typeface="Times New Roman" panose="02020603050405020304" pitchFamily="18" charset="0"/>
              </a:rPr>
              <a:t>een legende</a:t>
            </a:r>
            <a:r>
              <a:rPr lang="nl-NL" sz="1800" kern="100">
                <a:effectLst/>
                <a:latin typeface="+mj-lt"/>
                <a:ea typeface="Aptos" panose="020B0004020202020204" pitchFamily="34" charset="0"/>
                <a:cs typeface="Times New Roman" panose="02020603050405020304" pitchFamily="18" charset="0"/>
              </a:rPr>
              <a:t> bestaat – </a:t>
            </a:r>
            <a:r>
              <a:rPr lang="nl-NL" sz="1800" b="1" i="1" kern="100">
                <a:effectLst/>
                <a:latin typeface="+mj-lt"/>
                <a:ea typeface="Aptos" panose="020B0004020202020204" pitchFamily="34" charset="0"/>
                <a:cs typeface="Times New Roman" panose="02020603050405020304" pitchFamily="18" charset="0"/>
              </a:rPr>
              <a:t>een wonderlijk verhaal dat eeuwenlang doorverteld is</a:t>
            </a:r>
            <a:r>
              <a:rPr lang="nl-NL" sz="1800" kern="100">
                <a:effectLst/>
                <a:latin typeface="+mj-lt"/>
                <a:ea typeface="Aptos" panose="020B0004020202020204" pitchFamily="34" charset="0"/>
                <a:cs typeface="Times New Roman" panose="02020603050405020304" pitchFamily="18" charset="0"/>
              </a:rPr>
              <a:t> – over een geheime </a:t>
            </a:r>
            <a:r>
              <a:rPr lang="nl-NL" sz="1800" kern="100" err="1">
                <a:effectLst/>
                <a:latin typeface="+mj-lt"/>
                <a:ea typeface="Aptos" panose="020B0004020202020204" pitchFamily="34" charset="0"/>
                <a:cs typeface="Times New Roman" panose="02020603050405020304" pitchFamily="18" charset="0"/>
              </a:rPr>
              <a:t>koekjesfee</a:t>
            </a:r>
            <a:r>
              <a:rPr lang="nl-NL" sz="1800" kern="100">
                <a:effectLst/>
                <a:latin typeface="+mj-lt"/>
                <a:ea typeface="Aptos" panose="020B0004020202020204" pitchFamily="34" charset="0"/>
                <a:cs typeface="Times New Roman" panose="02020603050405020304" pitchFamily="18" charset="0"/>
              </a:rPr>
              <a:t> die scholen uitkiest en daar ongemerkt voor koekjes zorgt. Klinkt als een sprookje, maar je weet maar nooit…! Hoe dan ook, dit raadsel is inmiddels helemaal </a:t>
            </a:r>
            <a:r>
              <a:rPr lang="nl-NL" sz="1800" b="1" u="sng" kern="100">
                <a:effectLst/>
                <a:latin typeface="+mj-lt"/>
                <a:ea typeface="Aptos" panose="020B0004020202020204" pitchFamily="34" charset="0"/>
                <a:cs typeface="Times New Roman" panose="02020603050405020304" pitchFamily="18" charset="0"/>
              </a:rPr>
              <a:t>ingeburgerd</a:t>
            </a:r>
            <a:r>
              <a:rPr lang="nl-NL" sz="1800" kern="100">
                <a:effectLst/>
                <a:latin typeface="+mj-lt"/>
                <a:ea typeface="Aptos" panose="020B0004020202020204" pitchFamily="34" charset="0"/>
                <a:cs typeface="Times New Roman" panose="02020603050405020304" pitchFamily="18" charset="0"/>
              </a:rPr>
              <a:t>; helemaal </a:t>
            </a:r>
            <a:r>
              <a:rPr lang="nl-NL" sz="1800" b="1" i="1" kern="100">
                <a:effectLst/>
                <a:latin typeface="+mj-lt"/>
                <a:ea typeface="Aptos" panose="020B0004020202020204" pitchFamily="34" charset="0"/>
                <a:cs typeface="Times New Roman" panose="02020603050405020304" pitchFamily="18" charset="0"/>
              </a:rPr>
              <a:t>normaal en gewoon</a:t>
            </a:r>
            <a:r>
              <a:rPr lang="nl-NL" sz="1800" kern="100">
                <a:effectLst/>
                <a:latin typeface="+mj-lt"/>
                <a:ea typeface="Aptos" panose="020B0004020202020204" pitchFamily="34" charset="0"/>
                <a:cs typeface="Times New Roman" panose="02020603050405020304" pitchFamily="18" charset="0"/>
              </a:rPr>
              <a:t>. En eerlijk gezegd klagen we niet: we </a:t>
            </a:r>
            <a:r>
              <a:rPr lang="nl-NL" sz="1800" b="1" u="sng" kern="100">
                <a:effectLst/>
                <a:latin typeface="+mj-lt"/>
                <a:ea typeface="Aptos" panose="020B0004020202020204" pitchFamily="34" charset="0"/>
                <a:cs typeface="Times New Roman" panose="02020603050405020304" pitchFamily="18" charset="0"/>
              </a:rPr>
              <a:t>varen er wel bij</a:t>
            </a:r>
            <a:r>
              <a:rPr lang="nl-NL" sz="1800" kern="100">
                <a:effectLst/>
                <a:latin typeface="+mj-lt"/>
                <a:ea typeface="Aptos" panose="020B0004020202020204" pitchFamily="34" charset="0"/>
                <a:cs typeface="Times New Roman" panose="02020603050405020304" pitchFamily="18" charset="0"/>
              </a:rPr>
              <a:t>; we </a:t>
            </a:r>
            <a:r>
              <a:rPr lang="nl-NL" sz="1800" b="1" i="1" kern="100">
                <a:effectLst/>
                <a:latin typeface="+mj-lt"/>
                <a:ea typeface="Aptos" panose="020B0004020202020204" pitchFamily="34" charset="0"/>
                <a:cs typeface="Times New Roman" panose="02020603050405020304" pitchFamily="18" charset="0"/>
              </a:rPr>
              <a:t>hebben er voordeel van</a:t>
            </a:r>
            <a:r>
              <a:rPr lang="nl-NL" sz="1800" kern="100">
                <a:effectLst/>
                <a:latin typeface="+mj-lt"/>
                <a:ea typeface="Aptos" panose="020B0004020202020204" pitchFamily="34" charset="0"/>
                <a:cs typeface="Times New Roman" panose="02020603050405020304" pitchFamily="18" charset="0"/>
              </a:rPr>
              <a:t>. Koekjes zijn heerlijk toch!? Maar gezond is het natuurlijk niet. Misschien dat er iemand deze traditie een keer verandert met appels..?  </a:t>
            </a:r>
            <a:endParaRPr lang="nl-NL" sz="18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legende</a:t>
            </a:r>
          </a:p>
        </p:txBody>
      </p:sp>
      <p:pic>
        <p:nvPicPr>
          <p:cNvPr id="3" name="Afbeelding 2" descr="Afbeelding met overdekt, voedsel, Snack, bakwaren&#10;&#10;Automatisch gegenereerde beschrijving">
            <a:extLst>
              <a:ext uri="{FF2B5EF4-FFF2-40B4-BE49-F238E27FC236}">
                <a16:creationId xmlns:a16="http://schemas.microsoft.com/office/drawing/2014/main" id="{967BE2EB-2555-3B7E-4F60-58577DD6A4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4785" y="1314970"/>
            <a:ext cx="5314429" cy="5314429"/>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ingeburgerd</a:t>
            </a:r>
          </a:p>
        </p:txBody>
      </p:sp>
      <p:pic>
        <p:nvPicPr>
          <p:cNvPr id="3" name="Afbeelding 2" descr="Afbeelding met Snack, bakwaren, koekje, bakken&#10;&#10;Automatisch gegenereerde beschrijving">
            <a:extLst>
              <a:ext uri="{FF2B5EF4-FFF2-40B4-BE49-F238E27FC236}">
                <a16:creationId xmlns:a16="http://schemas.microsoft.com/office/drawing/2014/main" id="{93C7679E-B5F3-A7E4-48FE-B98DBF706E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4864" y="1363096"/>
            <a:ext cx="5254271" cy="5254271"/>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er wel bij varen</a:t>
            </a:r>
          </a:p>
        </p:txBody>
      </p:sp>
      <p:pic>
        <p:nvPicPr>
          <p:cNvPr id="3" name="Afbeelding 2" descr="Afbeelding met kleding, persoon, overdekt, person&#10;&#10;Automatisch gegenereerde beschrijving">
            <a:extLst>
              <a:ext uri="{FF2B5EF4-FFF2-40B4-BE49-F238E27FC236}">
                <a16:creationId xmlns:a16="http://schemas.microsoft.com/office/drawing/2014/main" id="{2A92D874-AEEC-BA8E-5CFC-DA6A8903AB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6817" y="1387160"/>
            <a:ext cx="5290366" cy="5290366"/>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48407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48407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551757"/>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55608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61777" y="214530"/>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65000"/>
              </a:lnSpc>
              <a:spcAft>
                <a:spcPts val="800"/>
              </a:spcAft>
            </a:pPr>
            <a:r>
              <a:rPr lang="nl-NL" sz="4000" b="1">
                <a:solidFill>
                  <a:srgbClr val="387038"/>
                </a:solidFill>
                <a:effectLst/>
                <a:latin typeface="Century Gothic" panose="020B0502020202020204" pitchFamily="34" charset="0"/>
                <a:ea typeface="Calibri"/>
                <a:cs typeface="Times New Roman"/>
              </a:rPr>
              <a:t>geen voet tussen de deur krijgen </a:t>
            </a:r>
            <a:endParaRPr lang="nl-NL" sz="40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33265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solidFill>
                  <a:srgbClr val="387038"/>
                </a:solidFill>
                <a:latin typeface="Century Gothic" panose="020B0502020202020204" pitchFamily="34" charset="0"/>
                <a:ea typeface="Calibri"/>
                <a:cs typeface="Times New Roman"/>
              </a:rPr>
              <a:t>v</a:t>
            </a:r>
            <a:r>
              <a:rPr lang="nl-NL" sz="4400" b="1">
                <a:solidFill>
                  <a:srgbClr val="387038"/>
                </a:solidFill>
                <a:effectLst/>
                <a:latin typeface="Century Gothic" panose="020B0502020202020204" pitchFamily="34" charset="0"/>
                <a:ea typeface="Calibri"/>
                <a:cs typeface="Times New Roman"/>
              </a:rPr>
              <a:t>oet aan de grond krijgen</a:t>
            </a:r>
            <a:endParaRPr lang="nl-NL" sz="4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541292"/>
            <a:ext cx="4185327" cy="487979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geen kans krijgen om binnen te komen of invloed uit te oefenen</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0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Hij </a:t>
            </a:r>
            <a:r>
              <a:rPr lang="nl-NL" sz="2400" i="1" u="sng">
                <a:solidFill>
                  <a:srgbClr val="387038"/>
                </a:solidFill>
                <a:latin typeface="Century Gothic" panose="020B0502020202020204" pitchFamily="34" charset="0"/>
                <a:ea typeface="Calibri"/>
                <a:cs typeface="Times New Roman"/>
              </a:rPr>
              <a:t>krijgt geen voet tussen de deur</a:t>
            </a:r>
            <a:r>
              <a:rPr lang="nl-NL" sz="2400" i="1">
                <a:solidFill>
                  <a:srgbClr val="387038"/>
                </a:solidFill>
                <a:latin typeface="Century Gothic" panose="020B0502020202020204" pitchFamily="34" charset="0"/>
                <a:ea typeface="Calibri"/>
                <a:cs typeface="Times New Roman"/>
              </a:rPr>
              <a:t> bij haar</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541292"/>
            <a:ext cx="4145769" cy="476802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een vaste plaats gaan innemen, invloed krijgen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gewoonte </a:t>
            </a:r>
            <a:r>
              <a:rPr lang="nl-NL" sz="2400" i="1" u="sng">
                <a:solidFill>
                  <a:srgbClr val="387038"/>
                </a:solidFill>
                <a:latin typeface="Century Gothic" panose="020B0502020202020204" pitchFamily="34" charset="0"/>
                <a:ea typeface="Calibri"/>
                <a:cs typeface="Times New Roman"/>
              </a:rPr>
              <a:t>heeft voet aan de grond gekregen</a:t>
            </a:r>
            <a:r>
              <a:rPr lang="nl-NL" sz="2400" i="1">
                <a:solidFill>
                  <a:srgbClr val="387038"/>
                </a:solidFill>
                <a:latin typeface="Century Gothic" panose="020B0502020202020204" pitchFamily="34" charset="0"/>
                <a:ea typeface="Calibri"/>
                <a:cs typeface="Times New Roman"/>
              </a:rPr>
              <a:t> in onze school.</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Snack, bakwaren, koekje, Gluten&#10;&#10;Automatisch gegenereerde beschrijving">
            <a:extLst>
              <a:ext uri="{FF2B5EF4-FFF2-40B4-BE49-F238E27FC236}">
                <a16:creationId xmlns:a16="http://schemas.microsoft.com/office/drawing/2014/main" id="{91E3BCAC-C2C8-2075-CD50-CA712DFD22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9729" y="2906634"/>
            <a:ext cx="3425022" cy="2085839"/>
          </a:xfrm>
          <a:prstGeom prst="rect">
            <a:avLst/>
          </a:prstGeom>
        </p:spPr>
      </p:pic>
      <p:pic>
        <p:nvPicPr>
          <p:cNvPr id="18" name="Afbeelding 17" descr="Afbeelding met persoon, kleding, Menselijk gezicht, bloem&#10;&#10;Automatisch gegenereerde beschrijving">
            <a:extLst>
              <a:ext uri="{FF2B5EF4-FFF2-40B4-BE49-F238E27FC236}">
                <a16:creationId xmlns:a16="http://schemas.microsoft.com/office/drawing/2014/main" id="{C5A96508-AFA2-CB0C-1CD2-8EB8EF81D8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752" y="3187788"/>
            <a:ext cx="3048000" cy="2033016"/>
          </a:xfrm>
          <a:prstGeom prst="rect">
            <a:avLst/>
          </a:prstGeom>
        </p:spPr>
      </p:pic>
    </p:spTree>
    <p:extLst>
      <p:ext uri="{BB962C8B-B14F-4D97-AF65-F5344CB8AC3E}">
        <p14:creationId xmlns:p14="http://schemas.microsoft.com/office/powerpoint/2010/main" val="88057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30483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solidFill>
                  <a:srgbClr val="387038"/>
                </a:solidFill>
                <a:latin typeface="Century Gothic" panose="020B0502020202020204" pitchFamily="34" charset="0"/>
                <a:ea typeface="Calibri"/>
                <a:cs typeface="Times New Roman"/>
              </a:rPr>
              <a:t>i</a:t>
            </a:r>
            <a:r>
              <a:rPr lang="nl-NL" sz="4400" b="1">
                <a:solidFill>
                  <a:srgbClr val="387038"/>
                </a:solidFill>
                <a:effectLst/>
                <a:latin typeface="Century Gothic" panose="020B0502020202020204" pitchFamily="34" charset="0"/>
                <a:ea typeface="Calibri"/>
                <a:cs typeface="Times New Roman"/>
              </a:rPr>
              <a:t>n verband brengen met</a:t>
            </a:r>
            <a:endParaRPr lang="nl-NL" sz="4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95294"/>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loskoppelen van</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linken aan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gn="ctr">
              <a:lnSpc>
                <a:spcPct val="90000"/>
              </a:lnSpc>
              <a:spcAft>
                <a:spcPts val="0"/>
              </a:spcAft>
            </a:pPr>
            <a:r>
              <a:rPr lang="nl-NL" sz="2400" i="1">
                <a:solidFill>
                  <a:srgbClr val="387038"/>
                </a:solidFill>
                <a:latin typeface="Century Gothic" panose="020B0502020202020204" pitchFamily="34" charset="0"/>
                <a:ea typeface="Calibri"/>
                <a:cs typeface="Times New Roman"/>
              </a:rPr>
              <a:t>Sommige collega’s </a:t>
            </a:r>
            <a:r>
              <a:rPr lang="nl-NL" sz="2400" i="1" u="sng">
                <a:solidFill>
                  <a:srgbClr val="387038"/>
                </a:solidFill>
                <a:latin typeface="Century Gothic" panose="020B0502020202020204" pitchFamily="34" charset="0"/>
                <a:ea typeface="Calibri"/>
                <a:cs typeface="Times New Roman"/>
              </a:rPr>
              <a:t>brengen</a:t>
            </a:r>
            <a:r>
              <a:rPr lang="nl-NL" sz="2400" i="1">
                <a:solidFill>
                  <a:srgbClr val="387038"/>
                </a:solidFill>
                <a:latin typeface="Century Gothic" panose="020B0502020202020204" pitchFamily="34" charset="0"/>
                <a:ea typeface="Calibri"/>
                <a:cs typeface="Times New Roman"/>
              </a:rPr>
              <a:t> de koekjes </a:t>
            </a:r>
            <a:r>
              <a:rPr lang="nl-NL" sz="2400" i="1" u="sng">
                <a:solidFill>
                  <a:srgbClr val="387038"/>
                </a:solidFill>
                <a:latin typeface="Century Gothic" panose="020B0502020202020204" pitchFamily="34" charset="0"/>
                <a:ea typeface="Calibri"/>
                <a:cs typeface="Times New Roman"/>
              </a:rPr>
              <a:t>in verband met</a:t>
            </a:r>
            <a:r>
              <a:rPr lang="nl-NL" sz="2400" i="1">
                <a:solidFill>
                  <a:srgbClr val="387038"/>
                </a:solidFill>
                <a:latin typeface="Century Gothic" panose="020B0502020202020204" pitchFamily="34" charset="0"/>
                <a:ea typeface="Calibri"/>
                <a:cs typeface="Times New Roman"/>
              </a:rPr>
              <a:t> de conciërge, omdat hij altijd als eerste binnen is</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scheiden van</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Maar de conciërge </a:t>
            </a:r>
            <a:r>
              <a:rPr lang="nl-NL" sz="2400" i="1" u="sng">
                <a:solidFill>
                  <a:srgbClr val="387038"/>
                </a:solidFill>
                <a:latin typeface="Century Gothic" panose="020B0502020202020204" pitchFamily="34" charset="0"/>
                <a:ea typeface="Calibri"/>
                <a:cs typeface="Times New Roman"/>
              </a:rPr>
              <a:t>koppelt</a:t>
            </a:r>
            <a:r>
              <a:rPr lang="nl-NL" sz="2400" i="1">
                <a:solidFill>
                  <a:srgbClr val="387038"/>
                </a:solidFill>
                <a:latin typeface="Century Gothic" panose="020B0502020202020204" pitchFamily="34" charset="0"/>
                <a:ea typeface="Calibri"/>
                <a:cs typeface="Times New Roman"/>
              </a:rPr>
              <a:t> het duidelijk los </a:t>
            </a:r>
            <a:r>
              <a:rPr lang="nl-NL" sz="2400" i="1" u="sng">
                <a:solidFill>
                  <a:srgbClr val="387038"/>
                </a:solidFill>
                <a:latin typeface="Century Gothic" panose="020B0502020202020204" pitchFamily="34" charset="0"/>
                <a:ea typeface="Calibri"/>
                <a:cs typeface="Times New Roman"/>
              </a:rPr>
              <a:t>van</a:t>
            </a:r>
            <a:r>
              <a:rPr lang="nl-NL" sz="2400" i="1">
                <a:solidFill>
                  <a:srgbClr val="387038"/>
                </a:solidFill>
                <a:latin typeface="Century Gothic" panose="020B0502020202020204" pitchFamily="34" charset="0"/>
                <a:ea typeface="Calibri"/>
                <a:cs typeface="Times New Roman"/>
              </a:rPr>
              <a:t> zichzelf.</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kleding, speelgoed, glimlach&#10;&#10;Automatisch gegenereerde beschrijving">
            <a:extLst>
              <a:ext uri="{FF2B5EF4-FFF2-40B4-BE49-F238E27FC236}">
                <a16:creationId xmlns:a16="http://schemas.microsoft.com/office/drawing/2014/main" id="{E9566C24-6354-E417-0A5F-636323BC70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0141" y="2291651"/>
            <a:ext cx="1724705" cy="2111931"/>
          </a:xfrm>
          <a:prstGeom prst="rect">
            <a:avLst/>
          </a:prstGeom>
        </p:spPr>
      </p:pic>
      <p:pic>
        <p:nvPicPr>
          <p:cNvPr id="8" name="Afbeelding 7" descr="Afbeelding met Snack, bakwaren, koekje, Gluten&#10;&#10;Automatisch gegenereerde beschrijving">
            <a:extLst>
              <a:ext uri="{FF2B5EF4-FFF2-40B4-BE49-F238E27FC236}">
                <a16:creationId xmlns:a16="http://schemas.microsoft.com/office/drawing/2014/main" id="{034D8234-6C3E-8362-00B7-4D4CD795247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61852" y="3033865"/>
            <a:ext cx="1583040" cy="964071"/>
          </a:xfrm>
          <a:prstGeom prst="rect">
            <a:avLst/>
          </a:prstGeom>
        </p:spPr>
      </p:pic>
      <p:sp>
        <p:nvSpPr>
          <p:cNvPr id="9" name="Pijl: links/rechts 8">
            <a:extLst>
              <a:ext uri="{FF2B5EF4-FFF2-40B4-BE49-F238E27FC236}">
                <a16:creationId xmlns:a16="http://schemas.microsoft.com/office/drawing/2014/main" id="{05F031BC-F989-E411-D144-CC5919DEB5EA}"/>
              </a:ext>
            </a:extLst>
          </p:cNvPr>
          <p:cNvSpPr/>
          <p:nvPr/>
        </p:nvSpPr>
        <p:spPr>
          <a:xfrm>
            <a:off x="2084846" y="3255873"/>
            <a:ext cx="794155" cy="34625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18" name="Afbeelding 17" descr="Afbeelding met persoon, kleding, speelgoed, glimlach&#10;&#10;Automatisch gegenereerde beschrijving">
            <a:extLst>
              <a:ext uri="{FF2B5EF4-FFF2-40B4-BE49-F238E27FC236}">
                <a16:creationId xmlns:a16="http://schemas.microsoft.com/office/drawing/2014/main" id="{4485D7D5-B542-B77E-0B8C-44AAD90455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10703" y="2364253"/>
            <a:ext cx="1724705" cy="2111931"/>
          </a:xfrm>
          <a:prstGeom prst="rect">
            <a:avLst/>
          </a:prstGeom>
        </p:spPr>
      </p:pic>
      <p:pic>
        <p:nvPicPr>
          <p:cNvPr id="19" name="Afbeelding 18" descr="Afbeelding met Snack, bakwaren, koekje, Gluten&#10;&#10;Automatisch gegenereerde beschrijving">
            <a:extLst>
              <a:ext uri="{FF2B5EF4-FFF2-40B4-BE49-F238E27FC236}">
                <a16:creationId xmlns:a16="http://schemas.microsoft.com/office/drawing/2014/main" id="{D1EC86F5-14A0-CAA4-E02A-FA42FFB694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9336" y="3062134"/>
            <a:ext cx="1583040" cy="964071"/>
          </a:xfrm>
          <a:prstGeom prst="rect">
            <a:avLst/>
          </a:prstGeom>
        </p:spPr>
      </p:pic>
      <p:sp>
        <p:nvSpPr>
          <p:cNvPr id="20" name="Pijl: links/rechts 19">
            <a:extLst>
              <a:ext uri="{FF2B5EF4-FFF2-40B4-BE49-F238E27FC236}">
                <a16:creationId xmlns:a16="http://schemas.microsoft.com/office/drawing/2014/main" id="{30D7DFCD-49A8-EEEA-0795-456AABADACB3}"/>
              </a:ext>
            </a:extLst>
          </p:cNvPr>
          <p:cNvSpPr/>
          <p:nvPr/>
        </p:nvSpPr>
        <p:spPr>
          <a:xfrm>
            <a:off x="6390172" y="3284144"/>
            <a:ext cx="914867" cy="346253"/>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23" name="Afbeelding 22">
            <a:extLst>
              <a:ext uri="{FF2B5EF4-FFF2-40B4-BE49-F238E27FC236}">
                <a16:creationId xmlns:a16="http://schemas.microsoft.com/office/drawing/2014/main" id="{5A393DB3-B19C-F1E7-4040-6C2B4FA7F432}"/>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8828" b="91317" l="9910" r="89790">
                        <a14:foregroundMark x1="13514" y1="91317" x2="13514" y2="91317"/>
                        <a14:foregroundMark x1="47447" y1="41534" x2="48949" y2="61505"/>
                        <a14:foregroundMark x1="84384" y1="8828" x2="84384" y2="8828"/>
                        <a14:foregroundMark x1="50450" y1="35166" x2="50450" y2="64978"/>
                        <a14:foregroundMark x1="41742" y1="56585" x2="45946" y2="71491"/>
                      </a14:backgroundRemoval>
                    </a14:imgEffect>
                  </a14:imgLayer>
                </a14:imgProps>
              </a:ext>
              <a:ext uri="{28A0092B-C50C-407E-A947-70E740481C1C}">
                <a14:useLocalDpi xmlns:a14="http://schemas.microsoft.com/office/drawing/2010/main"/>
              </a:ext>
            </a:extLst>
          </a:blip>
          <a:stretch>
            <a:fillRect/>
          </a:stretch>
        </p:blipFill>
        <p:spPr>
          <a:xfrm>
            <a:off x="6564481" y="2829396"/>
            <a:ext cx="688912" cy="1429545"/>
          </a:xfrm>
          <a:prstGeom prst="rect">
            <a:avLst/>
          </a:prstGeom>
        </p:spPr>
      </p:pic>
    </p:spTree>
    <p:extLst>
      <p:ext uri="{BB962C8B-B14F-4D97-AF65-F5344CB8AC3E}">
        <p14:creationId xmlns:p14="http://schemas.microsoft.com/office/powerpoint/2010/main" val="2393593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37285" y="492046"/>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de dupe zijn</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9768" y="326923"/>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60000"/>
              </a:lnSpc>
              <a:spcAft>
                <a:spcPts val="800"/>
              </a:spcAft>
            </a:pPr>
            <a:r>
              <a:rPr lang="nl-NL" sz="4800" b="1">
                <a:solidFill>
                  <a:srgbClr val="387038"/>
                </a:solidFill>
                <a:latin typeface="Century Gothic" panose="020B0502020202020204" pitchFamily="34" charset="0"/>
                <a:ea typeface="Calibri"/>
                <a:cs typeface="Times New Roman"/>
              </a:rPr>
              <a:t>er wel bij </a:t>
            </a:r>
          </a:p>
          <a:p>
            <a:pPr algn="ctr">
              <a:lnSpc>
                <a:spcPct val="60000"/>
              </a:lnSpc>
              <a:spcAft>
                <a:spcPts val="800"/>
              </a:spcAft>
            </a:pPr>
            <a:r>
              <a:rPr lang="nl-NL" sz="4800" b="1">
                <a:solidFill>
                  <a:srgbClr val="387038"/>
                </a:solidFill>
                <a:latin typeface="Century Gothic" panose="020B0502020202020204" pitchFamily="34" charset="0"/>
                <a:ea typeface="Calibri"/>
                <a:cs typeface="Times New Roman"/>
              </a:rPr>
              <a:t>varen</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het slachtoffer zijn van een situatie</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0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is de dupe</a:t>
            </a:r>
            <a:r>
              <a:rPr lang="nl-NL" sz="2400" i="1">
                <a:solidFill>
                  <a:srgbClr val="387038"/>
                </a:solidFill>
                <a:latin typeface="Century Gothic" panose="020B0502020202020204" pitchFamily="34" charset="0"/>
                <a:ea typeface="Calibri"/>
                <a:cs typeface="Times New Roman"/>
              </a:rPr>
              <a:t> van pestgedrag</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er voordeel van hebben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We </a:t>
            </a:r>
            <a:r>
              <a:rPr lang="nl-NL" sz="2400" i="1" u="sng">
                <a:solidFill>
                  <a:srgbClr val="387038"/>
                </a:solidFill>
                <a:latin typeface="Century Gothic" panose="020B0502020202020204" pitchFamily="34" charset="0"/>
                <a:ea typeface="Calibri"/>
                <a:cs typeface="Times New Roman"/>
              </a:rPr>
              <a:t>varen wel bij</a:t>
            </a:r>
            <a:r>
              <a:rPr lang="nl-NL" sz="2400" i="1">
                <a:solidFill>
                  <a:srgbClr val="387038"/>
                </a:solidFill>
                <a:latin typeface="Century Gothic" panose="020B0502020202020204" pitchFamily="34" charset="0"/>
                <a:ea typeface="Calibri"/>
                <a:cs typeface="Times New Roman"/>
              </a:rPr>
              <a:t> de aanvoer van koekjes.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leding, persoon, overdekt, person&#10;&#10;Automatisch gegenereerde beschrijving">
            <a:extLst>
              <a:ext uri="{FF2B5EF4-FFF2-40B4-BE49-F238E27FC236}">
                <a16:creationId xmlns:a16="http://schemas.microsoft.com/office/drawing/2014/main" id="{9C8331B7-C36D-6E5C-4AED-DFAC4E7DD669}"/>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276391" y="2426618"/>
            <a:ext cx="2855894" cy="2855894"/>
          </a:xfrm>
          <a:prstGeom prst="rect">
            <a:avLst/>
          </a:prstGeom>
        </p:spPr>
      </p:pic>
      <p:pic>
        <p:nvPicPr>
          <p:cNvPr id="9" name="Afbeelding 8" descr="Afbeelding met kleding, persoon, muur, overdekt&#10;&#10;Automatisch gegenereerde beschrijving">
            <a:extLst>
              <a:ext uri="{FF2B5EF4-FFF2-40B4-BE49-F238E27FC236}">
                <a16:creationId xmlns:a16="http://schemas.microsoft.com/office/drawing/2014/main" id="{F954D89E-7EC0-14AA-9B4A-521B00E09C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4017" y="2702396"/>
            <a:ext cx="3555091" cy="2371245"/>
          </a:xfrm>
          <a:prstGeom prst="rect">
            <a:avLst/>
          </a:prstGeom>
        </p:spPr>
      </p:pic>
    </p:spTree>
    <p:extLst>
      <p:ext uri="{BB962C8B-B14F-4D97-AF65-F5344CB8AC3E}">
        <p14:creationId xmlns:p14="http://schemas.microsoft.com/office/powerpoint/2010/main" val="3736837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het ontgaat iemand</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648441" y="240499"/>
            <a:ext cx="412318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a:solidFill>
                  <a:srgbClr val="387038"/>
                </a:solidFill>
                <a:latin typeface="Century Gothic" panose="020B0502020202020204" pitchFamily="34" charset="0"/>
                <a:ea typeface="Calibri"/>
                <a:cs typeface="Times New Roman"/>
              </a:rPr>
              <a:t>iemand merkt het op</a:t>
            </a:r>
            <a:endParaRPr lang="nl-NL" sz="4800">
              <a:solidFill>
                <a:srgbClr val="387038"/>
              </a:solidFill>
              <a:effectLst/>
              <a:latin typeface="Century Gothic" panose="020B0502020202020204" pitchFamily="34" charset="0"/>
              <a:ea typeface="Calibri"/>
              <a:cs typeface="Times New Roman"/>
            </a:endParaRPr>
          </a:p>
          <a:p>
            <a:pPr algn="ctr">
              <a:lnSpc>
                <a:spcPct val="107000"/>
              </a:lnSpc>
              <a:spcAft>
                <a:spcPts val="800"/>
              </a:spcAft>
            </a:pP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iemand merkt het niet op</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3600">
              <a:effectLst/>
              <a:latin typeface="Century Gothic" panose="020B0502020202020204" pitchFamily="34" charset="0"/>
              <a:ea typeface="Calibri"/>
              <a:cs typeface="Times New Roman"/>
            </a:endParaRPr>
          </a:p>
          <a:p>
            <a:pPr algn="ctr">
              <a:lnSpc>
                <a:spcPct val="90000"/>
              </a:lnSpc>
              <a:spcAft>
                <a:spcPts val="0"/>
              </a:spcAft>
            </a:pPr>
            <a:r>
              <a:rPr lang="nl-NL" sz="2400" i="1" u="sng">
                <a:solidFill>
                  <a:srgbClr val="387038"/>
                </a:solidFill>
                <a:latin typeface="Century Gothic" panose="020B0502020202020204" pitchFamily="34" charset="0"/>
                <a:ea typeface="Calibri"/>
                <a:cs typeface="Times New Roman"/>
              </a:rPr>
              <a:t>Het ontgaat iemand</a:t>
            </a:r>
            <a:r>
              <a:rPr lang="nl-NL" sz="2400" i="1">
                <a:solidFill>
                  <a:srgbClr val="387038"/>
                </a:solidFill>
                <a:latin typeface="Century Gothic" panose="020B0502020202020204" pitchFamily="34" charset="0"/>
                <a:ea typeface="Calibri"/>
                <a:cs typeface="Times New Roman"/>
              </a:rPr>
              <a:t> altijd compleet: onze collega </a:t>
            </a:r>
            <a:r>
              <a:rPr lang="nl-NL" sz="2400" i="1" err="1">
                <a:solidFill>
                  <a:srgbClr val="387038"/>
                </a:solidFill>
                <a:latin typeface="Century Gothic" panose="020B0502020202020204" pitchFamily="34" charset="0"/>
                <a:ea typeface="Calibri"/>
                <a:cs typeface="Times New Roman"/>
              </a:rPr>
              <a:t>Amir</a:t>
            </a:r>
            <a:r>
              <a:rPr lang="nl-NL" sz="2400" i="1">
                <a:solidFill>
                  <a:srgbClr val="387038"/>
                </a:solidFill>
                <a:latin typeface="Century Gothic" panose="020B0502020202020204" pitchFamily="34" charset="0"/>
                <a:ea typeface="Calibri"/>
                <a:cs typeface="Times New Roman"/>
              </a:rPr>
              <a:t>.</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valt iemand op</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0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merken het cadeau </a:t>
            </a:r>
            <a:r>
              <a:rPr lang="nl-NL" sz="2400" i="1">
                <a:solidFill>
                  <a:srgbClr val="387038"/>
                </a:solidFill>
                <a:latin typeface="Century Gothic" panose="020B0502020202020204" pitchFamily="34" charset="0"/>
                <a:ea typeface="Calibri"/>
                <a:cs typeface="Times New Roman"/>
              </a:rPr>
              <a:t>ineens </a:t>
            </a:r>
            <a:r>
              <a:rPr lang="nl-NL" sz="2400" i="1" u="sng">
                <a:solidFill>
                  <a:srgbClr val="387038"/>
                </a:solidFill>
                <a:latin typeface="Century Gothic" panose="020B0502020202020204" pitchFamily="34" charset="0"/>
                <a:ea typeface="Calibri"/>
                <a:cs typeface="Times New Roman"/>
              </a:rPr>
              <a:t>op</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Menselijk gezicht, kleding, muur&#10;&#10;Automatisch gegenereerde beschrijving">
            <a:extLst>
              <a:ext uri="{FF2B5EF4-FFF2-40B4-BE49-F238E27FC236}">
                <a16:creationId xmlns:a16="http://schemas.microsoft.com/office/drawing/2014/main" id="{B5CAB655-A514-4468-A62A-81ABE09D9FBB}"/>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001171" y="2437142"/>
            <a:ext cx="2677161" cy="2677161"/>
          </a:xfrm>
          <a:prstGeom prst="rect">
            <a:avLst/>
          </a:prstGeom>
        </p:spPr>
      </p:pic>
      <p:pic>
        <p:nvPicPr>
          <p:cNvPr id="9" name="Afbeelding 8" descr="Afbeelding met kleding, persoon, Menselijk gezicht, muur&#10;&#10;Automatisch gegenereerde beschrijving">
            <a:extLst>
              <a:ext uri="{FF2B5EF4-FFF2-40B4-BE49-F238E27FC236}">
                <a16:creationId xmlns:a16="http://schemas.microsoft.com/office/drawing/2014/main" id="{32037C7B-EE1A-6263-190F-6D1749DE6A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17098" y="2463917"/>
            <a:ext cx="3652107" cy="2432303"/>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65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ronde doen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544459" y="201960"/>
            <a:ext cx="433919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4800" b="1">
                <a:solidFill>
                  <a:srgbClr val="387038"/>
                </a:solidFill>
                <a:latin typeface="Century Gothic" panose="020B0502020202020204" pitchFamily="34" charset="0"/>
                <a:ea typeface="Calibri"/>
                <a:cs typeface="Times New Roman"/>
              </a:rPr>
              <a:t>o</a:t>
            </a:r>
            <a:r>
              <a:rPr lang="nl-NL" sz="4800" b="1">
                <a:solidFill>
                  <a:srgbClr val="387038"/>
                </a:solidFill>
                <a:effectLst/>
                <a:latin typeface="Century Gothic" panose="020B0502020202020204" pitchFamily="34" charset="0"/>
                <a:ea typeface="Calibri"/>
                <a:cs typeface="Times New Roman"/>
              </a:rPr>
              <a:t>nopgemerkt blijven</a:t>
            </a:r>
            <a:endParaRPr lang="nl-NL" sz="48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verteld worden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36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Ondertussen blijven de ideeën </a:t>
            </a:r>
            <a:r>
              <a:rPr lang="nl-NL" sz="2400" i="1" u="sng">
                <a:solidFill>
                  <a:srgbClr val="387038"/>
                </a:solidFill>
                <a:latin typeface="Century Gothic" panose="020B0502020202020204" pitchFamily="34" charset="0"/>
                <a:ea typeface="Calibri"/>
                <a:cs typeface="Times New Roman"/>
              </a:rPr>
              <a:t>de ronde doen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verteld worden, niet opgemerkt worden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gat </a:t>
            </a:r>
            <a:r>
              <a:rPr lang="nl-NL" sz="2400" i="1" u="sng">
                <a:solidFill>
                  <a:srgbClr val="387038"/>
                </a:solidFill>
                <a:latin typeface="Century Gothic" panose="020B0502020202020204" pitchFamily="34" charset="0"/>
                <a:ea typeface="Calibri"/>
                <a:cs typeface="Times New Roman"/>
              </a:rPr>
              <a:t>blijft onopgemerkt</a:t>
            </a:r>
            <a:r>
              <a:rPr lang="nl-NL" sz="2400" i="1">
                <a:solidFill>
                  <a:srgbClr val="387038"/>
                </a:solidFill>
                <a:latin typeface="Century Gothic" panose="020B0502020202020204" pitchFamily="34" charset="0"/>
                <a:ea typeface="Calibri"/>
                <a:cs typeface="Times New Roman"/>
              </a:rPr>
              <a:t>. Het is niet duidelijk aangegeven.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leding, persoon, meubels, overdekt&#10;&#10;Automatisch gegenereerde beschrijving">
            <a:extLst>
              <a:ext uri="{FF2B5EF4-FFF2-40B4-BE49-F238E27FC236}">
                <a16:creationId xmlns:a16="http://schemas.microsoft.com/office/drawing/2014/main" id="{0FAF0435-9FEC-7141-3873-3D12B675AA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496" y="2835414"/>
            <a:ext cx="3729858" cy="2099910"/>
          </a:xfrm>
          <a:prstGeom prst="rect">
            <a:avLst/>
          </a:prstGeom>
        </p:spPr>
      </p:pic>
      <p:pic>
        <p:nvPicPr>
          <p:cNvPr id="9" name="Afbeelding 8" descr="Afbeelding met tekening, clipart, illustratie, tekenfilm&#10;&#10;Automatisch gegenereerde beschrijving">
            <a:extLst>
              <a:ext uri="{FF2B5EF4-FFF2-40B4-BE49-F238E27FC236}">
                <a16:creationId xmlns:a16="http://schemas.microsoft.com/office/drawing/2014/main" id="{CF42759A-D008-4A1C-CFF8-D7DECF9940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01576" y="2835414"/>
            <a:ext cx="2276612" cy="2276612"/>
          </a:xfrm>
          <a:prstGeom prst="rect">
            <a:avLst/>
          </a:prstGeom>
        </p:spPr>
      </p:pic>
    </p:spTree>
    <p:extLst>
      <p:ext uri="{BB962C8B-B14F-4D97-AF65-F5344CB8AC3E}">
        <p14:creationId xmlns:p14="http://schemas.microsoft.com/office/powerpoint/2010/main" val="569058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83032" y="33928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a:solidFill>
                  <a:srgbClr val="387038"/>
                </a:solidFill>
                <a:latin typeface="Century Gothic" panose="020B0502020202020204" pitchFamily="34" charset="0"/>
                <a:ea typeface="Calibri"/>
                <a:cs typeface="Times New Roman"/>
              </a:rPr>
              <a:t>ingeburgerd</a:t>
            </a:r>
            <a:endParaRPr lang="nl-NL" sz="48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35286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600" b="1">
                <a:solidFill>
                  <a:srgbClr val="387038"/>
                </a:solidFill>
                <a:effectLst/>
                <a:latin typeface="Century Gothic" panose="020B0502020202020204" pitchFamily="34" charset="0"/>
                <a:ea typeface="Calibri"/>
                <a:cs typeface="Times New Roman"/>
              </a:rPr>
              <a:t>ongebruikelijk</a:t>
            </a:r>
            <a:endParaRPr lang="nl-NL" sz="46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normaal en gewoon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koekjesraadsel is inmiddels helemaal </a:t>
            </a:r>
            <a:r>
              <a:rPr lang="nl-NL" sz="2400" i="1" u="sng">
                <a:solidFill>
                  <a:srgbClr val="387038"/>
                </a:solidFill>
                <a:latin typeface="Century Gothic" panose="020B0502020202020204" pitchFamily="34" charset="0"/>
                <a:ea typeface="Calibri"/>
                <a:cs typeface="Times New Roman"/>
              </a:rPr>
              <a:t>ingeburgerd</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spcAft>
                <a:spcPts val="0"/>
              </a:spcAft>
            </a:pPr>
            <a:r>
              <a:rPr lang="nl-NL" sz="2800">
                <a:effectLst/>
                <a:latin typeface="Century Gothic" panose="020B0502020202020204" pitchFamily="34" charset="0"/>
                <a:ea typeface="Calibri"/>
                <a:cs typeface="Times New Roman"/>
              </a:rPr>
              <a:t>= niet vaak voorkomend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6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Taart in de docentenkamer is bij ons heel </a:t>
            </a:r>
            <a:r>
              <a:rPr lang="nl-NL" sz="2400" i="1" u="sng">
                <a:solidFill>
                  <a:srgbClr val="387038"/>
                </a:solidFill>
                <a:latin typeface="Century Gothic" panose="020B0502020202020204" pitchFamily="34" charset="0"/>
                <a:ea typeface="Calibri"/>
                <a:cs typeface="Times New Roman"/>
              </a:rPr>
              <a:t>ongebruikelijk</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Snack, bakwaren, koekje, bakken&#10;&#10;Automatisch gegenereerde beschrijving">
            <a:extLst>
              <a:ext uri="{FF2B5EF4-FFF2-40B4-BE49-F238E27FC236}">
                <a16:creationId xmlns:a16="http://schemas.microsoft.com/office/drawing/2014/main" id="{34451B8B-D0F4-8D4A-0953-3B1389FDE7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8617" y="2332399"/>
            <a:ext cx="2762270" cy="2762270"/>
          </a:xfrm>
          <a:prstGeom prst="rect">
            <a:avLst/>
          </a:prstGeom>
        </p:spPr>
      </p:pic>
      <p:pic>
        <p:nvPicPr>
          <p:cNvPr id="9" name="Afbeelding 8" descr="Afbeelding met kleding, persoon, overdekt, glimlach&#10;&#10;Automatisch gegenereerde beschrijving">
            <a:extLst>
              <a:ext uri="{FF2B5EF4-FFF2-40B4-BE49-F238E27FC236}">
                <a16:creationId xmlns:a16="http://schemas.microsoft.com/office/drawing/2014/main" id="{ACCB4632-43A8-401E-BF4B-F672BDA5A5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9272" y="2362663"/>
            <a:ext cx="2762270" cy="2762270"/>
          </a:xfrm>
          <a:prstGeom prst="rect">
            <a:avLst/>
          </a:prstGeom>
        </p:spPr>
      </p:pic>
    </p:spTree>
    <p:extLst>
      <p:ext uri="{BB962C8B-B14F-4D97-AF65-F5344CB8AC3E}">
        <p14:creationId xmlns:p14="http://schemas.microsoft.com/office/powerpoint/2010/main" val="236332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7 – 11 februari 2025</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44307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legende</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251519" y="2997722"/>
            <a:ext cx="3426941" cy="98088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14426" y="3094545"/>
            <a:ext cx="351819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200">
                <a:latin typeface="Century Gothic" panose="020B0502020202020204" pitchFamily="34" charset="0"/>
                <a:ea typeface="Calibri"/>
                <a:cs typeface="Times New Roman"/>
              </a:rPr>
              <a:t>de rattenvanger van </a:t>
            </a:r>
            <a:r>
              <a:rPr lang="nl-NL" sz="3200" err="1">
                <a:latin typeface="Century Gothic" panose="020B0502020202020204" pitchFamily="34" charset="0"/>
                <a:ea typeface="Calibri"/>
                <a:cs typeface="Times New Roman"/>
              </a:rPr>
              <a:t>Hamelen</a:t>
            </a:r>
            <a:endParaRPr lang="nl-NL" sz="32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850354" y="2997721"/>
            <a:ext cx="2600658" cy="98088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808394" y="3047853"/>
            <a:ext cx="274064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a:t>
            </a:r>
            <a:r>
              <a:rPr lang="nl-NL" sz="3600" err="1">
                <a:latin typeface="Century Gothic" panose="020B0502020202020204" pitchFamily="34" charset="0"/>
                <a:ea typeface="Calibri"/>
                <a:cs typeface="Times New Roman"/>
              </a:rPr>
              <a:t>koekjesfee</a:t>
            </a:r>
            <a:endParaRPr lang="nl-NL" sz="3600">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6664038" y="2999114"/>
            <a:ext cx="1959367" cy="98088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526409" y="3059940"/>
            <a:ext cx="225673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Robin </a:t>
            </a:r>
            <a:r>
              <a:rPr lang="nl-NL" sz="3600" err="1">
                <a:latin typeface="Century Gothic" panose="020B0502020202020204" pitchFamily="34" charset="0"/>
                <a:ea typeface="Calibri"/>
                <a:cs typeface="Times New Roman"/>
              </a:rPr>
              <a:t>Hood</a:t>
            </a:r>
            <a:endParaRPr lang="nl-NL" sz="3600">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1"/>
            <a:ext cx="2370988" cy="209809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444208" y="400568"/>
            <a:ext cx="2411311" cy="67636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het wonderlijke verhaal dat eeuwenlang doorverteld is</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Picture 6" descr="C:\Users\Kosterm\Downloads\shutterstock_1123984868.jpg">
            <a:extLst>
              <a:ext uri="{FF2B5EF4-FFF2-40B4-BE49-F238E27FC236}">
                <a16:creationId xmlns:a16="http://schemas.microsoft.com/office/drawing/2014/main" id="{417C7BCF-D088-2261-8615-93002F33E22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37137" y="4391107"/>
            <a:ext cx="3085974" cy="13358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5" descr="C:\Users\Kosterm\Downloads\shutterstock_795602485.jpg">
            <a:extLst>
              <a:ext uri="{FF2B5EF4-FFF2-40B4-BE49-F238E27FC236}">
                <a16:creationId xmlns:a16="http://schemas.microsoft.com/office/drawing/2014/main" id="{28D3F94F-C1CF-8A15-E7CD-DF14EB72AF60}"/>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748311" y="4214530"/>
            <a:ext cx="1959367" cy="1578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Afbeelding 22" descr="Afbeelding met overdekt, voedsel, Snack, bakwaren&#10;&#10;Automatisch gegenereerde beschrijving">
            <a:extLst>
              <a:ext uri="{FF2B5EF4-FFF2-40B4-BE49-F238E27FC236}">
                <a16:creationId xmlns:a16="http://schemas.microsoft.com/office/drawing/2014/main" id="{7097772C-D538-A3E3-F660-1824EAD9CD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77639" y="4117716"/>
            <a:ext cx="2098809" cy="20988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8666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164970" y="386052"/>
            <a:ext cx="5214760"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115617" y="332656"/>
            <a:ext cx="532859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commercie</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30501" y="3039552"/>
            <a:ext cx="2901695" cy="104953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32659" y="3088761"/>
            <a:ext cx="311055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detailhandel</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858715" cy="105613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91817" y="3088761"/>
            <a:ext cx="311055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groothandel</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38322" y="3020938"/>
            <a:ext cx="2654158" cy="105613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61883" y="3141653"/>
            <a:ext cx="280703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e-commercie</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44209" y="386052"/>
            <a:ext cx="2423602" cy="70539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418297" y="442242"/>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handel</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a:extLst>
              <a:ext uri="{FF2B5EF4-FFF2-40B4-BE49-F238E27FC236}">
                <a16:creationId xmlns:a16="http://schemas.microsoft.com/office/drawing/2014/main" id="{4753F763-D118-0089-E28A-E6D36ED40910}"/>
              </a:ext>
            </a:extLst>
          </p:cNvPr>
          <p:cNvPicPr>
            <a:picLocks noChangeAspect="1"/>
          </p:cNvPicPr>
          <p:nvPr/>
        </p:nvPicPr>
        <p:blipFill>
          <a:blip r:embed="rId5"/>
          <a:stretch>
            <a:fillRect/>
          </a:stretch>
        </p:blipFill>
        <p:spPr>
          <a:xfrm>
            <a:off x="456305" y="4170116"/>
            <a:ext cx="2775891" cy="1850594"/>
          </a:xfrm>
          <a:prstGeom prst="rect">
            <a:avLst/>
          </a:prstGeom>
        </p:spPr>
      </p:pic>
      <p:pic>
        <p:nvPicPr>
          <p:cNvPr id="22" name="Afbeelding 21" descr="Afbeelding met scène, overdekt, plank, Detailhandel&#10;&#10;Automatisch gegenereerde beschrijving">
            <a:extLst>
              <a:ext uri="{FF2B5EF4-FFF2-40B4-BE49-F238E27FC236}">
                <a16:creationId xmlns:a16="http://schemas.microsoft.com/office/drawing/2014/main" id="{7BD82DED-809A-2833-889B-7CD7C6F97C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0416" y="4166904"/>
            <a:ext cx="2251390" cy="1823626"/>
          </a:xfrm>
          <a:prstGeom prst="rect">
            <a:avLst/>
          </a:prstGeom>
        </p:spPr>
      </p:pic>
      <p:pic>
        <p:nvPicPr>
          <p:cNvPr id="24" name="Afbeelding 23" descr="Afbeelding met computer, persoon, computer, overdekt&#10;&#10;Automatisch gegenereerde beschrijving">
            <a:extLst>
              <a:ext uri="{FF2B5EF4-FFF2-40B4-BE49-F238E27FC236}">
                <a16:creationId xmlns:a16="http://schemas.microsoft.com/office/drawing/2014/main" id="{C7F82FEE-FD62-9240-8ECD-D88E8F35AD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7957" y="4185504"/>
            <a:ext cx="2623021" cy="1802658"/>
          </a:xfrm>
          <a:prstGeom prst="rect">
            <a:avLst/>
          </a:prstGeom>
        </p:spPr>
      </p:pic>
    </p:spTree>
    <p:extLst>
      <p:ext uri="{BB962C8B-B14F-4D97-AF65-F5344CB8AC3E}">
        <p14:creationId xmlns:p14="http://schemas.microsoft.com/office/powerpoint/2010/main" val="464573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907337" y="497191"/>
            <a:ext cx="285332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988900" y="505948"/>
            <a:ext cx="2771762"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verkoop</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435376" y="2093252"/>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72572" y="2091638"/>
            <a:ext cx="282435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reclame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4709318" y="4966838"/>
            <a:ext cx="246916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487263" y="4966838"/>
            <a:ext cx="291327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winst</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235856" y="1177102"/>
            <a:ext cx="970989" cy="169449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145544" y="2487854"/>
            <a:ext cx="1112033" cy="38373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751492" y="2871593"/>
            <a:ext cx="530175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828546" y="2844619"/>
            <a:ext cx="517805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commercie</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766696" y="3777805"/>
            <a:ext cx="2469160"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751492" y="3792321"/>
            <a:ext cx="4072771"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handel</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5827022" y="3754301"/>
            <a:ext cx="478046" cy="12125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2" name="Afbeelding 21" descr="Afbeelding met persoon, tekst, overdekt, Baan&#10;&#10;Automatisch gegenereerde beschrijving">
            <a:extLst>
              <a:ext uri="{FF2B5EF4-FFF2-40B4-BE49-F238E27FC236}">
                <a16:creationId xmlns:a16="http://schemas.microsoft.com/office/drawing/2014/main" id="{04616D9C-F521-3A13-28D1-5B6E4BF6C6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18325" y="4444845"/>
            <a:ext cx="2698554" cy="1799935"/>
          </a:xfrm>
          <a:prstGeom prst="rect">
            <a:avLst/>
          </a:prstGeom>
        </p:spPr>
      </p:pic>
      <p:pic>
        <p:nvPicPr>
          <p:cNvPr id="28" name="Afbeelding 27" descr="Afbeelding met persoon, overdekt, bakkerij, Voedselverwerking&#10;&#10;Automatisch gegenereerde beschrijving">
            <a:extLst>
              <a:ext uri="{FF2B5EF4-FFF2-40B4-BE49-F238E27FC236}">
                <a16:creationId xmlns:a16="http://schemas.microsoft.com/office/drawing/2014/main" id="{D658D1B8-27E5-E78E-85E8-988E7DB2792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8390" y="1234166"/>
            <a:ext cx="2265170" cy="1510868"/>
          </a:xfrm>
          <a:prstGeom prst="rect">
            <a:avLst/>
          </a:prstGeom>
        </p:spPr>
      </p:pic>
      <p:pic>
        <p:nvPicPr>
          <p:cNvPr id="36" name="Afbeelding 35" descr="Afbeelding met voedsel, Snack, koekje, bakwaren&#10;&#10;Automatisch gegenereerde beschrijving">
            <a:extLst>
              <a:ext uri="{FF2B5EF4-FFF2-40B4-BE49-F238E27FC236}">
                <a16:creationId xmlns:a16="http://schemas.microsoft.com/office/drawing/2014/main" id="{9D4E2C80-F85E-9654-4DA8-A9F6769F21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54615" y="391501"/>
            <a:ext cx="2247195" cy="15889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4054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227892"/>
            <a:ext cx="2601905" cy="102543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51520" y="4274141"/>
            <a:ext cx="295232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oorsprong</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uiteindelijk</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07819" y="5425531"/>
            <a:ext cx="2353368" cy="59575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65248" y="5458037"/>
            <a:ext cx="2654158" cy="41923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het begin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57364" y="380789"/>
            <a:ext cx="8301279"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Misschien ligt </a:t>
            </a:r>
            <a:r>
              <a:rPr lang="nl-NL" sz="2400" i="1" u="sng">
                <a:solidFill>
                  <a:srgbClr val="387038"/>
                </a:solidFill>
                <a:latin typeface="Century Gothic" panose="020B0502020202020204" pitchFamily="34" charset="0"/>
                <a:ea typeface="Calibri"/>
                <a:cs typeface="Times New Roman"/>
              </a:rPr>
              <a:t>de oorsprong</a:t>
            </a:r>
            <a:r>
              <a:rPr lang="nl-NL" sz="2400" i="1">
                <a:solidFill>
                  <a:srgbClr val="387038"/>
                </a:solidFill>
                <a:latin typeface="Century Gothic" panose="020B0502020202020204" pitchFamily="34" charset="0"/>
                <a:ea typeface="Calibri"/>
                <a:cs typeface="Times New Roman"/>
              </a:rPr>
              <a:t> van het koekjesraadsel wel bij een oud-schooldirecteur die ooit besloot dat geen enkele docent zonder iets lekkers bij de koffie mocht zitten. </a:t>
            </a:r>
            <a:endParaRPr lang="nl-NL" sz="2400">
              <a:effectLst/>
              <a:ea typeface="Calibri"/>
              <a:cs typeface="Times New Roman"/>
            </a:endParaRPr>
          </a:p>
        </p:txBody>
      </p:sp>
      <p:sp>
        <p:nvSpPr>
          <p:cNvPr id="9" name="Pijl: rechts 8">
            <a:extLst>
              <a:ext uri="{FF2B5EF4-FFF2-40B4-BE49-F238E27FC236}">
                <a16:creationId xmlns:a16="http://schemas.microsoft.com/office/drawing/2014/main" id="{90AFF651-49BF-3518-0A56-0CF577FDDA2B}"/>
              </a:ext>
            </a:extLst>
          </p:cNvPr>
          <p:cNvSpPr/>
          <p:nvPr/>
        </p:nvSpPr>
        <p:spPr>
          <a:xfrm rot="20569440">
            <a:off x="3665949" y="3314291"/>
            <a:ext cx="1812101" cy="506691"/>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nl-NL"/>
          </a:p>
        </p:txBody>
      </p:sp>
      <p:pic>
        <p:nvPicPr>
          <p:cNvPr id="10" name="Afbeelding 9">
            <a:extLst>
              <a:ext uri="{FF2B5EF4-FFF2-40B4-BE49-F238E27FC236}">
                <a16:creationId xmlns:a16="http://schemas.microsoft.com/office/drawing/2014/main" id="{89211D4E-93D0-7F11-7912-E1728B7C8C1C}"/>
              </a:ext>
            </a:extLst>
          </p:cNvPr>
          <p:cNvPicPr>
            <a:picLocks noChangeAspect="1"/>
          </p:cNvPicPr>
          <p:nvPr/>
        </p:nvPicPr>
        <p:blipFill>
          <a:blip r:embed="rId3"/>
          <a:stretch>
            <a:fillRect/>
          </a:stretch>
        </p:blipFill>
        <p:spPr>
          <a:xfrm>
            <a:off x="415708" y="2144228"/>
            <a:ext cx="2611399" cy="1963772"/>
          </a:xfrm>
          <a:prstGeom prst="rect">
            <a:avLst/>
          </a:prstGeom>
        </p:spPr>
      </p:pic>
      <p:pic>
        <p:nvPicPr>
          <p:cNvPr id="11" name="Afbeelding 10">
            <a:extLst>
              <a:ext uri="{FF2B5EF4-FFF2-40B4-BE49-F238E27FC236}">
                <a16:creationId xmlns:a16="http://schemas.microsoft.com/office/drawing/2014/main" id="{00A0FE65-CED8-98D5-BF15-2FF461189E9B}"/>
              </a:ext>
            </a:extLst>
          </p:cNvPr>
          <p:cNvPicPr>
            <a:picLocks noChangeAspect="1"/>
          </p:cNvPicPr>
          <p:nvPr/>
        </p:nvPicPr>
        <p:blipFill rotWithShape="1">
          <a:blip r:embed="rId4"/>
          <a:srcRect t="16473"/>
          <a:stretch/>
        </p:blipFill>
        <p:spPr>
          <a:xfrm>
            <a:off x="6173070" y="2085603"/>
            <a:ext cx="2719410" cy="1387343"/>
          </a:xfrm>
          <a:prstGeom prst="rect">
            <a:avLst/>
          </a:prstGeom>
        </p:spPr>
      </p:pic>
    </p:spTree>
    <p:extLst>
      <p:ext uri="{BB962C8B-B14F-4D97-AF65-F5344CB8AC3E}">
        <p14:creationId xmlns:p14="http://schemas.microsoft.com/office/powerpoint/2010/main" val="2205283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967148" y="1154371"/>
            <a:ext cx="285332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048711" y="1163128"/>
            <a:ext cx="270206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overtuigen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591201" y="744701"/>
            <a:ext cx="326071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574948" y="733622"/>
            <a:ext cx="327697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mening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1842327" y="4816811"/>
            <a:ext cx="3082797" cy="10665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1842327" y="4945802"/>
            <a:ext cx="2909231"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de discussie / het debat</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52120" y="1847204"/>
            <a:ext cx="648072" cy="66271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39752" y="1428777"/>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504113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37144" y="2456518"/>
            <a:ext cx="517116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argument</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1424481" y="3392622"/>
            <a:ext cx="7184049"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1444219" y="3407138"/>
            <a:ext cx="7144572" cy="51233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reden waarom je iets doet of vindt</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3761128" y="3946633"/>
            <a:ext cx="1255378" cy="87017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22" name="Tekstballon: ovaal 21">
            <a:extLst>
              <a:ext uri="{FF2B5EF4-FFF2-40B4-BE49-F238E27FC236}">
                <a16:creationId xmlns:a16="http://schemas.microsoft.com/office/drawing/2014/main" id="{89D1BBBC-725C-C32F-0A59-A9B878866AD9}"/>
              </a:ext>
            </a:extLst>
          </p:cNvPr>
          <p:cNvSpPr/>
          <p:nvPr/>
        </p:nvSpPr>
        <p:spPr>
          <a:xfrm>
            <a:off x="4245081" y="321773"/>
            <a:ext cx="1911554" cy="1207118"/>
          </a:xfrm>
          <a:prstGeom prst="wedgeEllipseCallout">
            <a:avLst>
              <a:gd name="adj1" fmla="val 50963"/>
              <a:gd name="adj2" fmla="val 51227"/>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kstvak 22">
            <a:extLst>
              <a:ext uri="{FF2B5EF4-FFF2-40B4-BE49-F238E27FC236}">
                <a16:creationId xmlns:a16="http://schemas.microsoft.com/office/drawing/2014/main" id="{B98341E2-F92D-7728-5FAC-451701D24D3E}"/>
              </a:ext>
            </a:extLst>
          </p:cNvPr>
          <p:cNvSpPr txBox="1"/>
          <p:nvPr/>
        </p:nvSpPr>
        <p:spPr>
          <a:xfrm>
            <a:off x="826926" y="1887945"/>
            <a:ext cx="1546107" cy="400110"/>
          </a:xfrm>
          <a:prstGeom prst="rect">
            <a:avLst/>
          </a:prstGeom>
          <a:noFill/>
        </p:spPr>
        <p:txBody>
          <a:bodyPr wrap="square" rtlCol="0">
            <a:spAutoFit/>
          </a:bodyPr>
          <a:lstStyle/>
          <a:p>
            <a:r>
              <a:rPr lang="nl-NL" sz="2000"/>
              <a:t>Wij vinden….</a:t>
            </a:r>
          </a:p>
        </p:txBody>
      </p:sp>
      <p:sp>
        <p:nvSpPr>
          <p:cNvPr id="24" name="Tekstballon: ovaal 23">
            <a:extLst>
              <a:ext uri="{FF2B5EF4-FFF2-40B4-BE49-F238E27FC236}">
                <a16:creationId xmlns:a16="http://schemas.microsoft.com/office/drawing/2014/main" id="{9C84714D-A200-592B-2F93-3681BA2E43AE}"/>
              </a:ext>
            </a:extLst>
          </p:cNvPr>
          <p:cNvSpPr/>
          <p:nvPr/>
        </p:nvSpPr>
        <p:spPr>
          <a:xfrm>
            <a:off x="744063" y="1482173"/>
            <a:ext cx="1711835" cy="1207118"/>
          </a:xfrm>
          <a:prstGeom prst="wedgeEllipseCallout">
            <a:avLst>
              <a:gd name="adj1" fmla="val -56444"/>
              <a:gd name="adj2" fmla="val 46340"/>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Tekstvak 24">
            <a:extLst>
              <a:ext uri="{FF2B5EF4-FFF2-40B4-BE49-F238E27FC236}">
                <a16:creationId xmlns:a16="http://schemas.microsoft.com/office/drawing/2014/main" id="{24E75C38-A846-248D-BD31-608F4CAF5954}"/>
              </a:ext>
            </a:extLst>
          </p:cNvPr>
          <p:cNvSpPr txBox="1"/>
          <p:nvPr/>
        </p:nvSpPr>
        <p:spPr>
          <a:xfrm>
            <a:off x="4337464" y="727103"/>
            <a:ext cx="1927138" cy="400110"/>
          </a:xfrm>
          <a:prstGeom prst="rect">
            <a:avLst/>
          </a:prstGeom>
          <a:noFill/>
        </p:spPr>
        <p:txBody>
          <a:bodyPr wrap="square" rtlCol="0">
            <a:spAutoFit/>
          </a:bodyPr>
          <a:lstStyle/>
          <a:p>
            <a:r>
              <a:rPr lang="nl-NL" sz="2000"/>
              <a:t>Ja, écht waar!!!</a:t>
            </a:r>
          </a:p>
        </p:txBody>
      </p:sp>
      <p:pic>
        <p:nvPicPr>
          <p:cNvPr id="16" name="Afbeelding 15">
            <a:extLst>
              <a:ext uri="{FF2B5EF4-FFF2-40B4-BE49-F238E27FC236}">
                <a16:creationId xmlns:a16="http://schemas.microsoft.com/office/drawing/2014/main" id="{358603ED-4DF5-E41B-3E0C-A60F1A83A8C8}"/>
              </a:ext>
            </a:extLst>
          </p:cNvPr>
          <p:cNvPicPr>
            <a:picLocks noChangeAspect="1"/>
          </p:cNvPicPr>
          <p:nvPr/>
        </p:nvPicPr>
        <p:blipFill>
          <a:blip r:embed="rId3"/>
          <a:stretch>
            <a:fillRect/>
          </a:stretch>
        </p:blipFill>
        <p:spPr>
          <a:xfrm flipH="1">
            <a:off x="7137683" y="4609654"/>
            <a:ext cx="1613088" cy="1237595"/>
          </a:xfrm>
          <a:prstGeom prst="rect">
            <a:avLst/>
          </a:prstGeom>
        </p:spPr>
      </p:pic>
      <p:pic>
        <p:nvPicPr>
          <p:cNvPr id="17" name="Afbeelding 16">
            <a:extLst>
              <a:ext uri="{FF2B5EF4-FFF2-40B4-BE49-F238E27FC236}">
                <a16:creationId xmlns:a16="http://schemas.microsoft.com/office/drawing/2014/main" id="{23A4DBB1-74E4-80A6-D20D-089C0C1EC1C2}"/>
              </a:ext>
            </a:extLst>
          </p:cNvPr>
          <p:cNvPicPr>
            <a:picLocks noChangeAspect="1"/>
          </p:cNvPicPr>
          <p:nvPr/>
        </p:nvPicPr>
        <p:blipFill>
          <a:blip r:embed="rId3"/>
          <a:stretch>
            <a:fillRect/>
          </a:stretch>
        </p:blipFill>
        <p:spPr>
          <a:xfrm>
            <a:off x="5382873" y="4147363"/>
            <a:ext cx="1699702" cy="1237595"/>
          </a:xfrm>
          <a:prstGeom prst="rect">
            <a:avLst/>
          </a:prstGeom>
        </p:spPr>
      </p:pic>
      <p:sp>
        <p:nvSpPr>
          <p:cNvPr id="30" name="Tekstvak 29">
            <a:extLst>
              <a:ext uri="{FF2B5EF4-FFF2-40B4-BE49-F238E27FC236}">
                <a16:creationId xmlns:a16="http://schemas.microsoft.com/office/drawing/2014/main" id="{CB4B2F88-E6CC-0D85-59D0-D9CB7617B198}"/>
              </a:ext>
            </a:extLst>
          </p:cNvPr>
          <p:cNvSpPr txBox="1"/>
          <p:nvPr/>
        </p:nvSpPr>
        <p:spPr>
          <a:xfrm>
            <a:off x="5772455" y="4412217"/>
            <a:ext cx="984293" cy="707886"/>
          </a:xfrm>
          <a:prstGeom prst="rect">
            <a:avLst/>
          </a:prstGeom>
          <a:noFill/>
        </p:spPr>
        <p:txBody>
          <a:bodyPr wrap="square" rtlCol="0">
            <a:spAutoFit/>
          </a:bodyPr>
          <a:lstStyle/>
          <a:p>
            <a:r>
              <a:rPr lang="nl-NL" sz="2000"/>
              <a:t>Ik vind dat…</a:t>
            </a:r>
          </a:p>
        </p:txBody>
      </p:sp>
      <p:sp>
        <p:nvSpPr>
          <p:cNvPr id="31" name="Tekstvak 30">
            <a:extLst>
              <a:ext uri="{FF2B5EF4-FFF2-40B4-BE49-F238E27FC236}">
                <a16:creationId xmlns:a16="http://schemas.microsoft.com/office/drawing/2014/main" id="{B4628640-6F1F-5F68-24E8-2206CD52FA2F}"/>
              </a:ext>
            </a:extLst>
          </p:cNvPr>
          <p:cNvSpPr txBox="1"/>
          <p:nvPr/>
        </p:nvSpPr>
        <p:spPr>
          <a:xfrm>
            <a:off x="7393810" y="4874508"/>
            <a:ext cx="1301829" cy="707886"/>
          </a:xfrm>
          <a:prstGeom prst="rect">
            <a:avLst/>
          </a:prstGeom>
          <a:noFill/>
        </p:spPr>
        <p:txBody>
          <a:bodyPr wrap="square" rtlCol="0">
            <a:spAutoFit/>
          </a:bodyPr>
          <a:lstStyle/>
          <a:p>
            <a:r>
              <a:rPr lang="nl-NL" sz="2000"/>
              <a:t>Maar ik vind dat….</a:t>
            </a:r>
          </a:p>
        </p:txBody>
      </p:sp>
      <p:sp>
        <p:nvSpPr>
          <p:cNvPr id="33" name="Tekstballon: ovaal 32">
            <a:extLst>
              <a:ext uri="{FF2B5EF4-FFF2-40B4-BE49-F238E27FC236}">
                <a16:creationId xmlns:a16="http://schemas.microsoft.com/office/drawing/2014/main" id="{13C5417B-7BC6-B40C-6691-5B5CAF458D5F}"/>
              </a:ext>
            </a:extLst>
          </p:cNvPr>
          <p:cNvSpPr/>
          <p:nvPr/>
        </p:nvSpPr>
        <p:spPr>
          <a:xfrm>
            <a:off x="7102049" y="1914675"/>
            <a:ext cx="1711835" cy="1207118"/>
          </a:xfrm>
          <a:prstGeom prst="wedgeEllipseCallout">
            <a:avLst>
              <a:gd name="adj1" fmla="val -56444"/>
              <a:gd name="adj2" fmla="val 46340"/>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ekstvak 33">
            <a:extLst>
              <a:ext uri="{FF2B5EF4-FFF2-40B4-BE49-F238E27FC236}">
                <a16:creationId xmlns:a16="http://schemas.microsoft.com/office/drawing/2014/main" id="{F62B7587-BA36-C4F0-A595-AA3FC4B5BECC}"/>
              </a:ext>
            </a:extLst>
          </p:cNvPr>
          <p:cNvSpPr txBox="1"/>
          <p:nvPr/>
        </p:nvSpPr>
        <p:spPr>
          <a:xfrm>
            <a:off x="7327845" y="2324237"/>
            <a:ext cx="1719364" cy="400110"/>
          </a:xfrm>
          <a:prstGeom prst="rect">
            <a:avLst/>
          </a:prstGeom>
          <a:noFill/>
        </p:spPr>
        <p:txBody>
          <a:bodyPr wrap="square" rtlCol="0">
            <a:spAutoFit/>
          </a:bodyPr>
          <a:lstStyle/>
          <a:p>
            <a:r>
              <a:rPr lang="nl-NL" sz="2000"/>
              <a:t>… omdat…</a:t>
            </a:r>
          </a:p>
        </p:txBody>
      </p:sp>
    </p:spTree>
    <p:extLst>
      <p:ext uri="{BB962C8B-B14F-4D97-AF65-F5344CB8AC3E}">
        <p14:creationId xmlns:p14="http://schemas.microsoft.com/office/powerpoint/2010/main" val="3376742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ontgaat iemand</a:t>
            </a:r>
          </a:p>
        </p:txBody>
      </p:sp>
      <p:pic>
        <p:nvPicPr>
          <p:cNvPr id="3" name="Afbeelding 2" descr="Afbeelding met persoon, Menselijk gezicht, kleding, muur&#10;&#10;Automatisch gegenereerde beschrijving">
            <a:extLst>
              <a:ext uri="{FF2B5EF4-FFF2-40B4-BE49-F238E27FC236}">
                <a16:creationId xmlns:a16="http://schemas.microsoft.com/office/drawing/2014/main" id="{26844D11-7B27-AFCB-BD88-09B47D631A34}"/>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1938848" y="1363097"/>
            <a:ext cx="5266304" cy="5266304"/>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ronde doen</a:t>
            </a:r>
          </a:p>
        </p:txBody>
      </p:sp>
      <p:pic>
        <p:nvPicPr>
          <p:cNvPr id="3" name="Afbeelding 2" descr="Afbeelding met kleding, persoon, meubels, overdekt&#10;&#10;Automatisch gegenereerde beschrijving">
            <a:extLst>
              <a:ext uri="{FF2B5EF4-FFF2-40B4-BE49-F238E27FC236}">
                <a16:creationId xmlns:a16="http://schemas.microsoft.com/office/drawing/2014/main" id="{240986FB-ED31-8C7F-C28D-61BECAF08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22" y="1768760"/>
            <a:ext cx="7842756" cy="4415471"/>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commercie</a:t>
            </a:r>
          </a:p>
        </p:txBody>
      </p:sp>
      <p:pic>
        <p:nvPicPr>
          <p:cNvPr id="3" name="Afbeelding 2" descr="Afbeelding met persoon, tekst, overdekt, Baan&#10;&#10;Automatisch gegenereerde beschrijving">
            <a:extLst>
              <a:ext uri="{FF2B5EF4-FFF2-40B4-BE49-F238E27FC236}">
                <a16:creationId xmlns:a16="http://schemas.microsoft.com/office/drawing/2014/main" id="{F3FDA9CB-D670-8729-E9DE-4D154617E8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947" y="1413871"/>
            <a:ext cx="7660105" cy="5109290"/>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argument</a:t>
            </a:r>
          </a:p>
        </p:txBody>
      </p:sp>
      <p:sp>
        <p:nvSpPr>
          <p:cNvPr id="2" name="Tekstballon: ovaal 1">
            <a:extLst>
              <a:ext uri="{FF2B5EF4-FFF2-40B4-BE49-F238E27FC236}">
                <a16:creationId xmlns:a16="http://schemas.microsoft.com/office/drawing/2014/main" id="{1FA94B3E-8DCF-9B3D-33D0-80F22A0D3DE6}"/>
              </a:ext>
            </a:extLst>
          </p:cNvPr>
          <p:cNvSpPr/>
          <p:nvPr/>
        </p:nvSpPr>
        <p:spPr>
          <a:xfrm>
            <a:off x="1619672" y="2117558"/>
            <a:ext cx="5508612" cy="3327666"/>
          </a:xfrm>
          <a:prstGeom prst="wedgeEllipseCallout">
            <a:avLst>
              <a:gd name="adj1" fmla="val -56444"/>
              <a:gd name="adj2" fmla="val 46340"/>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CBDF71BA-DED3-9A85-1DA0-D9D8F0280DAA}"/>
              </a:ext>
            </a:extLst>
          </p:cNvPr>
          <p:cNvSpPr txBox="1"/>
          <p:nvPr/>
        </p:nvSpPr>
        <p:spPr>
          <a:xfrm>
            <a:off x="2015716" y="3181226"/>
            <a:ext cx="5732621" cy="1200329"/>
          </a:xfrm>
          <a:prstGeom prst="rect">
            <a:avLst/>
          </a:prstGeom>
          <a:noFill/>
        </p:spPr>
        <p:txBody>
          <a:bodyPr wrap="square" rtlCol="0">
            <a:spAutoFit/>
          </a:bodyPr>
          <a:lstStyle/>
          <a:p>
            <a:r>
              <a:rPr lang="nl-NL" sz="7200" b="1"/>
              <a:t>…. omdat…</a:t>
            </a:r>
          </a:p>
        </p:txBody>
      </p:sp>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oorsprong</a:t>
            </a:r>
          </a:p>
        </p:txBody>
      </p:sp>
      <p:pic>
        <p:nvPicPr>
          <p:cNvPr id="3" name="Afbeelding 2" descr="Afbeelding met kleding, persoon, Menselijk gezicht, muur&#10;&#10;Automatisch gegenereerde beschrijving">
            <a:extLst>
              <a:ext uri="{FF2B5EF4-FFF2-40B4-BE49-F238E27FC236}">
                <a16:creationId xmlns:a16="http://schemas.microsoft.com/office/drawing/2014/main" id="{4E8C965F-2E17-0EA3-787E-8D90D727B3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460" y="3343255"/>
            <a:ext cx="3048000" cy="2289048"/>
          </a:xfrm>
          <a:prstGeom prst="rect">
            <a:avLst/>
          </a:prstGeom>
        </p:spPr>
      </p:pic>
      <p:sp>
        <p:nvSpPr>
          <p:cNvPr id="4" name="Pijl: links/rechts 3">
            <a:extLst>
              <a:ext uri="{FF2B5EF4-FFF2-40B4-BE49-F238E27FC236}">
                <a16:creationId xmlns:a16="http://schemas.microsoft.com/office/drawing/2014/main" id="{67A4F854-297D-B497-220A-F71770559975}"/>
              </a:ext>
            </a:extLst>
          </p:cNvPr>
          <p:cNvSpPr/>
          <p:nvPr/>
        </p:nvSpPr>
        <p:spPr>
          <a:xfrm>
            <a:off x="944270" y="2652201"/>
            <a:ext cx="7218947" cy="264695"/>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0A5E0481-CA56-2119-3BD9-EE90A26E1DD1}"/>
              </a:ext>
            </a:extLst>
          </p:cNvPr>
          <p:cNvSpPr txBox="1"/>
          <p:nvPr/>
        </p:nvSpPr>
        <p:spPr>
          <a:xfrm>
            <a:off x="635460" y="1947719"/>
            <a:ext cx="2841666" cy="523220"/>
          </a:xfrm>
          <a:prstGeom prst="rect">
            <a:avLst/>
          </a:prstGeom>
          <a:noFill/>
        </p:spPr>
        <p:txBody>
          <a:bodyPr wrap="square" rtlCol="0">
            <a:spAutoFit/>
          </a:bodyPr>
          <a:lstStyle/>
          <a:p>
            <a:r>
              <a:rPr lang="nl-NL" sz="2800"/>
              <a:t>100 jaar geleden</a:t>
            </a:r>
          </a:p>
        </p:txBody>
      </p:sp>
      <p:sp>
        <p:nvSpPr>
          <p:cNvPr id="7" name="Tekstvak 6">
            <a:extLst>
              <a:ext uri="{FF2B5EF4-FFF2-40B4-BE49-F238E27FC236}">
                <a16:creationId xmlns:a16="http://schemas.microsoft.com/office/drawing/2014/main" id="{B7F1841F-B8E2-391E-BEA3-52C421A6C95A}"/>
              </a:ext>
            </a:extLst>
          </p:cNvPr>
          <p:cNvSpPr txBox="1"/>
          <p:nvPr/>
        </p:nvSpPr>
        <p:spPr>
          <a:xfrm>
            <a:off x="7766174" y="1947719"/>
            <a:ext cx="2221831" cy="523220"/>
          </a:xfrm>
          <a:prstGeom prst="rect">
            <a:avLst/>
          </a:prstGeom>
          <a:noFill/>
        </p:spPr>
        <p:txBody>
          <a:bodyPr wrap="square" rtlCol="0">
            <a:spAutoFit/>
          </a:bodyPr>
          <a:lstStyle/>
          <a:p>
            <a:r>
              <a:rPr lang="nl-NL" sz="2800"/>
              <a:t>nu</a:t>
            </a:r>
          </a:p>
        </p:txBody>
      </p:sp>
      <p:pic>
        <p:nvPicPr>
          <p:cNvPr id="10" name="Afbeelding 9" descr="Afbeelding met Snack, bakwaren, koekje, Gluten&#10;&#10;Automatisch gegenereerde beschrijving">
            <a:extLst>
              <a:ext uri="{FF2B5EF4-FFF2-40B4-BE49-F238E27FC236}">
                <a16:creationId xmlns:a16="http://schemas.microsoft.com/office/drawing/2014/main" id="{6867ABA5-2CD9-DF33-0285-A383E52CAC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18896" y="3556559"/>
            <a:ext cx="3058194" cy="1862440"/>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voet aan de grond krijgen</a:t>
            </a:r>
          </a:p>
        </p:txBody>
      </p:sp>
      <p:pic>
        <p:nvPicPr>
          <p:cNvPr id="2" name="Afbeelding 1" descr="Afbeelding met Snack, bakwaren, koekje, Gluten&#10;&#10;Automatisch gegenereerde beschrijving">
            <a:extLst>
              <a:ext uri="{FF2B5EF4-FFF2-40B4-BE49-F238E27FC236}">
                <a16:creationId xmlns:a16="http://schemas.microsoft.com/office/drawing/2014/main" id="{014B0A07-54DD-6BB5-03F7-CC37D7B122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6147" y="3659937"/>
            <a:ext cx="4744948" cy="2889673"/>
          </a:xfrm>
          <a:prstGeom prst="rect">
            <a:avLst/>
          </a:prstGeom>
        </p:spPr>
      </p:pic>
      <p:pic>
        <p:nvPicPr>
          <p:cNvPr id="4" name="Afbeelding 3" descr="Afbeelding met Graphics, logo, symbool, wit&#10;&#10;Automatisch gegenereerde beschrijving">
            <a:extLst>
              <a:ext uri="{FF2B5EF4-FFF2-40B4-BE49-F238E27FC236}">
                <a16:creationId xmlns:a16="http://schemas.microsoft.com/office/drawing/2014/main" id="{7920FCF8-ADC0-365C-980E-B1356822557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0" y="2071175"/>
            <a:ext cx="3212433" cy="2536920"/>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in verband brengen met</a:t>
            </a:r>
          </a:p>
        </p:txBody>
      </p:sp>
      <p:pic>
        <p:nvPicPr>
          <p:cNvPr id="3" name="Afbeelding 2" descr="Afbeelding met persoon, kleding, speelgoed, glimlach&#10;&#10;Automatisch gegenereerde beschrijving">
            <a:extLst>
              <a:ext uri="{FF2B5EF4-FFF2-40B4-BE49-F238E27FC236}">
                <a16:creationId xmlns:a16="http://schemas.microsoft.com/office/drawing/2014/main" id="{CC518236-8084-1C5A-FB08-C9451878B7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8601" y="2579123"/>
            <a:ext cx="3176337" cy="3889480"/>
          </a:xfrm>
          <a:prstGeom prst="rect">
            <a:avLst/>
          </a:prstGeom>
        </p:spPr>
      </p:pic>
      <p:pic>
        <p:nvPicPr>
          <p:cNvPr id="4" name="Afbeelding 3" descr="Afbeelding met Snack, bakwaren, koekje, Gluten&#10;&#10;Automatisch gegenereerde beschrijving">
            <a:extLst>
              <a:ext uri="{FF2B5EF4-FFF2-40B4-BE49-F238E27FC236}">
                <a16:creationId xmlns:a16="http://schemas.microsoft.com/office/drawing/2014/main" id="{D019D4E8-3C21-70C5-D09B-98D24C0EB7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82652" y="3705727"/>
            <a:ext cx="3441030" cy="2095587"/>
          </a:xfrm>
          <a:prstGeom prst="rect">
            <a:avLst/>
          </a:prstGeom>
        </p:spPr>
      </p:pic>
      <p:sp>
        <p:nvSpPr>
          <p:cNvPr id="5" name="Pijl: links/rechts 4">
            <a:extLst>
              <a:ext uri="{FF2B5EF4-FFF2-40B4-BE49-F238E27FC236}">
                <a16:creationId xmlns:a16="http://schemas.microsoft.com/office/drawing/2014/main" id="{3EE9DC74-0385-856A-9D44-600BA1FD19D2}"/>
              </a:ext>
            </a:extLst>
          </p:cNvPr>
          <p:cNvSpPr/>
          <p:nvPr/>
        </p:nvSpPr>
        <p:spPr>
          <a:xfrm>
            <a:off x="3717758" y="4523863"/>
            <a:ext cx="1708484" cy="637684"/>
          </a:xfrm>
          <a:prstGeom prst="leftRigh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2.xml><?xml version="1.0" encoding="utf-8"?>
<ds:datastoreItem xmlns:ds="http://schemas.openxmlformats.org/officeDocument/2006/customXml" ds:itemID="{1AAED226-1FC8-436A-B346-B3BFB0822DE2}">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24</Slides>
  <Notes>12</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2025-02-11T10:06:24Z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