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60" r:id="rId7"/>
    <p:sldId id="1475" r:id="rId8"/>
    <p:sldId id="1476" r:id="rId9"/>
    <p:sldId id="1477" r:id="rId10"/>
    <p:sldId id="1478" r:id="rId11"/>
    <p:sldId id="1479" r:id="rId12"/>
    <p:sldId id="1480" r:id="rId13"/>
    <p:sldId id="1483" r:id="rId14"/>
    <p:sldId id="1481" r:id="rId15"/>
    <p:sldId id="1482" r:id="rId16"/>
    <p:sldId id="934" r:id="rId17"/>
    <p:sldId id="1539" r:id="rId18"/>
    <p:sldId id="1540" r:id="rId19"/>
    <p:sldId id="1511" r:id="rId20"/>
    <p:sldId id="1544" r:id="rId21"/>
    <p:sldId id="1542" r:id="rId22"/>
    <p:sldId id="1541" r:id="rId23"/>
    <p:sldId id="1512" r:id="rId24"/>
    <p:sldId id="1543" r:id="rId25"/>
    <p:sldId id="1546" r:id="rId26"/>
    <p:sldId id="1516"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7"/>
            <p14:sldId id="1478"/>
            <p14:sldId id="1479"/>
            <p14:sldId id="1480"/>
            <p14:sldId id="1483"/>
            <p14:sldId id="1481"/>
            <p14:sldId id="1482"/>
            <p14:sldId id="934"/>
            <p14:sldId id="1539"/>
            <p14:sldId id="1540"/>
            <p14:sldId id="1511"/>
            <p14:sldId id="1544"/>
            <p14:sldId id="1542"/>
            <p14:sldId id="1541"/>
            <p14:sldId id="1512"/>
            <p14:sldId id="1543"/>
            <p14:sldId id="1546"/>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28DF0-537B-4D72-BDDA-6639C5DA8A09}" v="924" dt="2025-02-04T10:05:13.418"/>
    <p1510:client id="{94DD42E9-E3F8-427C-A663-F1FF3F3E7828}" v="405" dt="2025-02-04T10:35:13.797"/>
    <p1510:client id="{A0236C58-07F1-4CC4-B5AE-A2110BCA6E7F}" v="13" dt="2025-02-04T10:42:53.231"/>
    <p1510:client id="{EBC5F8EF-28FB-470F-B070-B7917567E00C}" v="51" dt="2025-02-04T09:59:57.88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5" d="100"/>
          <a:sy n="85" d="100"/>
        </p:scale>
        <p:origin x="1378" y="-1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Vrielink, Francis" userId="3d258d00-cfd8-41c5-9f04-1a5a39faef2f" providerId="ADAL" clId="{11F28DF0-537B-4D72-BDDA-6639C5DA8A09}"/>
    <pc:docChg chg="undo custSel addSld delSld modSld sldOrd modSection">
      <pc:chgData name="Vrielink, Francis" userId="3d258d00-cfd8-41c5-9f04-1a5a39faef2f" providerId="ADAL" clId="{11F28DF0-537B-4D72-BDDA-6639C5DA8A09}" dt="2025-02-04T10:05:13.418" v="1204" actId="20577"/>
      <pc:docMkLst>
        <pc:docMk/>
      </pc:docMkLst>
      <pc:sldChg chg="delSp modSp mod">
        <pc:chgData name="Vrielink, Francis" userId="3d258d00-cfd8-41c5-9f04-1a5a39faef2f" providerId="ADAL" clId="{11F28DF0-537B-4D72-BDDA-6639C5DA8A09}" dt="2025-02-03T21:54:50.888" v="284" actId="207"/>
        <pc:sldMkLst>
          <pc:docMk/>
          <pc:sldMk cId="2189114603" sldId="1437"/>
        </pc:sldMkLst>
        <pc:spChg chg="del mod">
          <ac:chgData name="Vrielink, Francis" userId="3d258d00-cfd8-41c5-9f04-1a5a39faef2f" providerId="ADAL" clId="{11F28DF0-537B-4D72-BDDA-6639C5DA8A09}" dt="2025-02-03T21:51:10.100" v="212" actId="478"/>
          <ac:spMkLst>
            <pc:docMk/>
            <pc:sldMk cId="2189114603" sldId="1437"/>
            <ac:spMk id="2" creationId="{0386EE5B-6AD9-EBC3-799B-3C07E86824E4}"/>
          </ac:spMkLst>
        </pc:spChg>
        <pc:spChg chg="mod">
          <ac:chgData name="Vrielink, Francis" userId="3d258d00-cfd8-41c5-9f04-1a5a39faef2f" providerId="ADAL" clId="{11F28DF0-537B-4D72-BDDA-6639C5DA8A09}" dt="2025-02-03T21:54:50.888" v="284" actId="207"/>
          <ac:spMkLst>
            <pc:docMk/>
            <pc:sldMk cId="2189114603" sldId="1437"/>
            <ac:spMk id="3" creationId="{00000000-0000-0000-0000-000000000000}"/>
          </ac:spMkLst>
        </pc:spChg>
      </pc:sldChg>
      <pc:sldChg chg="modSp mod">
        <pc:chgData name="Vrielink, Francis" userId="3d258d00-cfd8-41c5-9f04-1a5a39faef2f" providerId="ADAL" clId="{11F28DF0-537B-4D72-BDDA-6639C5DA8A09}" dt="2025-02-04T09:18:05.006" v="512" actId="1076"/>
        <pc:sldMkLst>
          <pc:docMk/>
          <pc:sldMk cId="3779434736" sldId="1481"/>
        </pc:sldMkLst>
        <pc:picChg chg="mod">
          <ac:chgData name="Vrielink, Francis" userId="3d258d00-cfd8-41c5-9f04-1a5a39faef2f" providerId="ADAL" clId="{11F28DF0-537B-4D72-BDDA-6639C5DA8A09}" dt="2025-02-04T09:18:05.006" v="512" actId="1076"/>
          <ac:picMkLst>
            <pc:docMk/>
            <pc:sldMk cId="3779434736" sldId="1481"/>
            <ac:picMk id="3" creationId="{4D32AF1E-2B86-2208-6F31-C4464FD336B5}"/>
          </ac:picMkLst>
        </pc:picChg>
      </pc:sldChg>
      <pc:sldChg chg="addSp modSp mod">
        <pc:chgData name="Vrielink, Francis" userId="3d258d00-cfd8-41c5-9f04-1a5a39faef2f" providerId="ADAL" clId="{11F28DF0-537B-4D72-BDDA-6639C5DA8A09}" dt="2025-02-03T21:53:51.981" v="230" actId="1076"/>
        <pc:sldMkLst>
          <pc:docMk/>
          <pc:sldMk cId="1201727269" sldId="1482"/>
        </pc:sldMkLst>
        <pc:spChg chg="add mod">
          <ac:chgData name="Vrielink, Francis" userId="3d258d00-cfd8-41c5-9f04-1a5a39faef2f" providerId="ADAL" clId="{11F28DF0-537B-4D72-BDDA-6639C5DA8A09}" dt="2025-02-03T21:53:51.981" v="230" actId="1076"/>
          <ac:spMkLst>
            <pc:docMk/>
            <pc:sldMk cId="1201727269" sldId="1482"/>
            <ac:spMk id="3" creationId="{929F7CFA-0FDC-E023-17EE-7EB1955DD17A}"/>
          </ac:spMkLst>
        </pc:spChg>
      </pc:sldChg>
      <pc:sldChg chg="ord">
        <pc:chgData name="Vrielink, Francis" userId="3d258d00-cfd8-41c5-9f04-1a5a39faef2f" providerId="ADAL" clId="{11F28DF0-537B-4D72-BDDA-6639C5DA8A09}" dt="2025-02-03T21:52:48.220" v="224"/>
        <pc:sldMkLst>
          <pc:docMk/>
          <pc:sldMk cId="2904738428" sldId="1483"/>
        </pc:sldMkLst>
      </pc:sldChg>
      <pc:sldChg chg="addSp modSp mod ord modNotesTx">
        <pc:chgData name="Vrielink, Francis" userId="3d258d00-cfd8-41c5-9f04-1a5a39faef2f" providerId="ADAL" clId="{11F28DF0-537B-4D72-BDDA-6639C5DA8A09}" dt="2025-02-04T10:05:13.418" v="1204" actId="20577"/>
        <pc:sldMkLst>
          <pc:docMk/>
          <pc:sldMk cId="2967928418" sldId="1511"/>
        </pc:sldMkLst>
        <pc:spChg chg="mod">
          <ac:chgData name="Vrielink, Francis" userId="3d258d00-cfd8-41c5-9f04-1a5a39faef2f" providerId="ADAL" clId="{11F28DF0-537B-4D72-BDDA-6639C5DA8A09}" dt="2025-02-04T09:08:57.993" v="316" actId="1076"/>
          <ac:spMkLst>
            <pc:docMk/>
            <pc:sldMk cId="2967928418" sldId="1511"/>
            <ac:spMk id="33" creationId="{AC757F5E-B016-F947-4518-7C6B9CC7EE04}"/>
          </ac:spMkLst>
        </pc:spChg>
        <pc:spChg chg="mod">
          <ac:chgData name="Vrielink, Francis" userId="3d258d00-cfd8-41c5-9f04-1a5a39faef2f" providerId="ADAL" clId="{11F28DF0-537B-4D72-BDDA-6639C5DA8A09}" dt="2025-02-04T09:09:00.084" v="317" actId="1076"/>
          <ac:spMkLst>
            <pc:docMk/>
            <pc:sldMk cId="2967928418" sldId="1511"/>
            <ac:spMk id="34" creationId="{152372B3-00F5-781C-183E-6F2DDF35091D}"/>
          </ac:spMkLst>
        </pc:spChg>
        <pc:spChg chg="mod">
          <ac:chgData name="Vrielink, Francis" userId="3d258d00-cfd8-41c5-9f04-1a5a39faef2f" providerId="ADAL" clId="{11F28DF0-537B-4D72-BDDA-6639C5DA8A09}" dt="2025-02-04T09:16:09.885" v="501" actId="1076"/>
          <ac:spMkLst>
            <pc:docMk/>
            <pc:sldMk cId="2967928418" sldId="1511"/>
            <ac:spMk id="35" creationId="{37104C51-0232-62ED-4C6F-1447D06633EE}"/>
          </ac:spMkLst>
        </pc:spChg>
        <pc:spChg chg="mod">
          <ac:chgData name="Vrielink, Francis" userId="3d258d00-cfd8-41c5-9f04-1a5a39faef2f" providerId="ADAL" clId="{11F28DF0-537B-4D72-BDDA-6639C5DA8A09}" dt="2025-02-04T10:05:13.418" v="1204" actId="20577"/>
          <ac:spMkLst>
            <pc:docMk/>
            <pc:sldMk cId="2967928418" sldId="1511"/>
            <ac:spMk id="36" creationId="{D8EF981A-9BA7-0EB1-9B70-F7FBF2F7DF1C}"/>
          </ac:spMkLst>
        </pc:spChg>
        <pc:picChg chg="add mod">
          <ac:chgData name="Vrielink, Francis" userId="3d258d00-cfd8-41c5-9f04-1a5a39faef2f" providerId="ADAL" clId="{11F28DF0-537B-4D72-BDDA-6639C5DA8A09}" dt="2025-02-04T09:11:00.901" v="350" actId="1076"/>
          <ac:picMkLst>
            <pc:docMk/>
            <pc:sldMk cId="2967928418" sldId="1511"/>
            <ac:picMk id="2" creationId="{BF3F4E1E-CEE7-7DC6-A28D-9C59DD0C82B9}"/>
          </ac:picMkLst>
        </pc:picChg>
        <pc:picChg chg="add mod">
          <ac:chgData name="Vrielink, Francis" userId="3d258d00-cfd8-41c5-9f04-1a5a39faef2f" providerId="ADAL" clId="{11F28DF0-537B-4D72-BDDA-6639C5DA8A09}" dt="2025-02-04T09:13:35.577" v="357" actId="1076"/>
          <ac:picMkLst>
            <pc:docMk/>
            <pc:sldMk cId="2967928418" sldId="1511"/>
            <ac:picMk id="9" creationId="{04566627-F2FD-FE7E-C6D6-E1F42DCB1747}"/>
          </ac:picMkLst>
        </pc:picChg>
      </pc:sldChg>
      <pc:sldChg chg="addSp modSp mod ord">
        <pc:chgData name="Vrielink, Francis" userId="3d258d00-cfd8-41c5-9f04-1a5a39faef2f" providerId="ADAL" clId="{11F28DF0-537B-4D72-BDDA-6639C5DA8A09}" dt="2025-02-04T09:56:52.800" v="1177" actId="1076"/>
        <pc:sldMkLst>
          <pc:docMk/>
          <pc:sldMk cId="1594331871" sldId="1512"/>
        </pc:sldMkLst>
        <pc:spChg chg="mod">
          <ac:chgData name="Vrielink, Francis" userId="3d258d00-cfd8-41c5-9f04-1a5a39faef2f" providerId="ADAL" clId="{11F28DF0-537B-4D72-BDDA-6639C5DA8A09}" dt="2025-02-04T09:44:04.790" v="1020" actId="20577"/>
          <ac:spMkLst>
            <pc:docMk/>
            <pc:sldMk cId="1594331871" sldId="1512"/>
            <ac:spMk id="11" creationId="{CD78B488-E032-3F3E-C334-FB96F8D71FB2}"/>
          </ac:spMkLst>
        </pc:spChg>
        <pc:spChg chg="mod">
          <ac:chgData name="Vrielink, Francis" userId="3d258d00-cfd8-41c5-9f04-1a5a39faef2f" providerId="ADAL" clId="{11F28DF0-537B-4D72-BDDA-6639C5DA8A09}" dt="2025-02-04T09:56:52.800" v="1177" actId="1076"/>
          <ac:spMkLst>
            <pc:docMk/>
            <pc:sldMk cId="1594331871" sldId="1512"/>
            <ac:spMk id="12" creationId="{E2476A93-B8D4-4E44-87FD-AFF601B2337C}"/>
          </ac:spMkLst>
        </pc:spChg>
        <pc:spChg chg="mod">
          <ac:chgData name="Vrielink, Francis" userId="3d258d00-cfd8-41c5-9f04-1a5a39faef2f" providerId="ADAL" clId="{11F28DF0-537B-4D72-BDDA-6639C5DA8A09}" dt="2025-02-04T09:55:25.148" v="1162" actId="20577"/>
          <ac:spMkLst>
            <pc:docMk/>
            <pc:sldMk cId="1594331871" sldId="1512"/>
            <ac:spMk id="13" creationId="{4985FF45-EE56-11C3-E0CC-6BBB359031C0}"/>
          </ac:spMkLst>
        </pc:spChg>
        <pc:spChg chg="mod">
          <ac:chgData name="Vrielink, Francis" userId="3d258d00-cfd8-41c5-9f04-1a5a39faef2f" providerId="ADAL" clId="{11F28DF0-537B-4D72-BDDA-6639C5DA8A09}" dt="2025-02-04T09:44:58.970" v="1093" actId="14100"/>
          <ac:spMkLst>
            <pc:docMk/>
            <pc:sldMk cId="1594331871" sldId="1512"/>
            <ac:spMk id="14" creationId="{B7594A3B-3117-84CE-C300-FB96E5ED269D}"/>
          </ac:spMkLst>
        </pc:spChg>
        <pc:spChg chg="mod">
          <ac:chgData name="Vrielink, Francis" userId="3d258d00-cfd8-41c5-9f04-1a5a39faef2f" providerId="ADAL" clId="{11F28DF0-537B-4D72-BDDA-6639C5DA8A09}" dt="2025-02-04T09:45:09.127" v="1096" actId="1076"/>
          <ac:spMkLst>
            <pc:docMk/>
            <pc:sldMk cId="1594331871" sldId="1512"/>
            <ac:spMk id="15" creationId="{6EA1F8B7-D4BC-D8B0-E6FD-F33ECB45A1DD}"/>
          </ac:spMkLst>
        </pc:spChg>
        <pc:spChg chg="mod">
          <ac:chgData name="Vrielink, Francis" userId="3d258d00-cfd8-41c5-9f04-1a5a39faef2f" providerId="ADAL" clId="{11F28DF0-537B-4D72-BDDA-6639C5DA8A09}" dt="2025-02-04T09:44:35.895" v="1074" actId="14100"/>
          <ac:spMkLst>
            <pc:docMk/>
            <pc:sldMk cId="1594331871" sldId="1512"/>
            <ac:spMk id="16" creationId="{F53F294D-65CC-23A5-E4A1-B2132FCF814C}"/>
          </ac:spMkLst>
        </pc:spChg>
        <pc:spChg chg="mod">
          <ac:chgData name="Vrielink, Francis" userId="3d258d00-cfd8-41c5-9f04-1a5a39faef2f" providerId="ADAL" clId="{11F28DF0-537B-4D72-BDDA-6639C5DA8A09}" dt="2025-02-04T09:44:45.217" v="1076" actId="1076"/>
          <ac:spMkLst>
            <pc:docMk/>
            <pc:sldMk cId="1594331871" sldId="1512"/>
            <ac:spMk id="17" creationId="{AB86235B-CBC0-F9DB-29F4-F23367831B1B}"/>
          </ac:spMkLst>
        </pc:spChg>
        <pc:spChg chg="mod">
          <ac:chgData name="Vrielink, Francis" userId="3d258d00-cfd8-41c5-9f04-1a5a39faef2f" providerId="ADAL" clId="{11F28DF0-537B-4D72-BDDA-6639C5DA8A09}" dt="2025-02-04T09:55:19.848" v="1159" actId="20577"/>
          <ac:spMkLst>
            <pc:docMk/>
            <pc:sldMk cId="1594331871" sldId="1512"/>
            <ac:spMk id="18" creationId="{85D7DD60-F4AA-AD34-A265-146B167D02FE}"/>
          </ac:spMkLst>
        </pc:spChg>
        <pc:spChg chg="mod">
          <ac:chgData name="Vrielink, Francis" userId="3d258d00-cfd8-41c5-9f04-1a5a39faef2f" providerId="ADAL" clId="{11F28DF0-537B-4D72-BDDA-6639C5DA8A09}" dt="2025-02-04T09:56:33.200" v="1167" actId="14100"/>
          <ac:spMkLst>
            <pc:docMk/>
            <pc:sldMk cId="1594331871" sldId="1512"/>
            <ac:spMk id="19" creationId="{40542B69-6D97-5F24-63E3-ABE36EA69A27}"/>
          </ac:spMkLst>
        </pc:spChg>
        <pc:grpChg chg="mod">
          <ac:chgData name="Vrielink, Francis" userId="3d258d00-cfd8-41c5-9f04-1a5a39faef2f" providerId="ADAL" clId="{11F28DF0-537B-4D72-BDDA-6639C5DA8A09}" dt="2025-02-04T09:44:40.129" v="1075" actId="1076"/>
          <ac:grpSpMkLst>
            <pc:docMk/>
            <pc:sldMk cId="1594331871" sldId="1512"/>
            <ac:grpSpMk id="20" creationId="{3DD05F28-AA89-0131-F5E3-45BE92293371}"/>
          </ac:grpSpMkLst>
        </pc:grpChg>
        <pc:picChg chg="add mod">
          <ac:chgData name="Vrielink, Francis" userId="3d258d00-cfd8-41c5-9f04-1a5a39faef2f" providerId="ADAL" clId="{11F28DF0-537B-4D72-BDDA-6639C5DA8A09}" dt="2025-02-04T09:48:15.754" v="1103" actId="14100"/>
          <ac:picMkLst>
            <pc:docMk/>
            <pc:sldMk cId="1594331871" sldId="1512"/>
            <ac:picMk id="21" creationId="{19C25CDD-AFC9-F53E-F640-353CB2F3A341}"/>
          </ac:picMkLst>
        </pc:picChg>
        <pc:picChg chg="add mod">
          <ac:chgData name="Vrielink, Francis" userId="3d258d00-cfd8-41c5-9f04-1a5a39faef2f" providerId="ADAL" clId="{11F28DF0-537B-4D72-BDDA-6639C5DA8A09}" dt="2025-02-04T09:52:22.796" v="1134" actId="1076"/>
          <ac:picMkLst>
            <pc:docMk/>
            <pc:sldMk cId="1594331871" sldId="1512"/>
            <ac:picMk id="23" creationId="{54DA964E-222F-0151-A443-234227BD6E0A}"/>
          </ac:picMkLst>
        </pc:picChg>
        <pc:picChg chg="add mod">
          <ac:chgData name="Vrielink, Francis" userId="3d258d00-cfd8-41c5-9f04-1a5a39faef2f" providerId="ADAL" clId="{11F28DF0-537B-4D72-BDDA-6639C5DA8A09}" dt="2025-02-04T09:52:21.292" v="1133" actId="14100"/>
          <ac:picMkLst>
            <pc:docMk/>
            <pc:sldMk cId="1594331871" sldId="1512"/>
            <ac:picMk id="25" creationId="{D93CEB58-26A2-1F58-821F-49F54E6CA12E}"/>
          </ac:picMkLst>
        </pc:picChg>
      </pc:sldChg>
      <pc:sldChg chg="del">
        <pc:chgData name="Vrielink, Francis" userId="3d258d00-cfd8-41c5-9f04-1a5a39faef2f" providerId="ADAL" clId="{11F28DF0-537B-4D72-BDDA-6639C5DA8A09}" dt="2025-02-04T09:58:45.659" v="1192" actId="47"/>
        <pc:sldMkLst>
          <pc:docMk/>
          <pc:sldMk cId="3112181829" sldId="1515"/>
        </pc:sldMkLst>
      </pc:sldChg>
      <pc:sldChg chg="addSp delSp modSp mod ord">
        <pc:chgData name="Vrielink, Francis" userId="3d258d00-cfd8-41c5-9f04-1a5a39faef2f" providerId="ADAL" clId="{11F28DF0-537B-4D72-BDDA-6639C5DA8A09}" dt="2025-02-04T09:41:56.349" v="1000" actId="14100"/>
        <pc:sldMkLst>
          <pc:docMk/>
          <pc:sldMk cId="2946319108" sldId="1516"/>
        </pc:sldMkLst>
        <pc:spChg chg="mod">
          <ac:chgData name="Vrielink, Francis" userId="3d258d00-cfd8-41c5-9f04-1a5a39faef2f" providerId="ADAL" clId="{11F28DF0-537B-4D72-BDDA-6639C5DA8A09}" dt="2025-02-04T09:28:31.187" v="785" actId="14100"/>
          <ac:spMkLst>
            <pc:docMk/>
            <pc:sldMk cId="2946319108" sldId="1516"/>
            <ac:spMk id="4" creationId="{D753C383-62C8-E733-4553-E085527A1FCA}"/>
          </ac:spMkLst>
        </pc:spChg>
        <pc:spChg chg="mod">
          <ac:chgData name="Vrielink, Francis" userId="3d258d00-cfd8-41c5-9f04-1a5a39faef2f" providerId="ADAL" clId="{11F28DF0-537B-4D72-BDDA-6639C5DA8A09}" dt="2025-02-04T09:31:10.106" v="811" actId="1076"/>
          <ac:spMkLst>
            <pc:docMk/>
            <pc:sldMk cId="2946319108" sldId="1516"/>
            <ac:spMk id="9" creationId="{B5FA4264-9F79-B20D-0826-CEC58E7B74B7}"/>
          </ac:spMkLst>
        </pc:spChg>
        <pc:spChg chg="mod">
          <ac:chgData name="Vrielink, Francis" userId="3d258d00-cfd8-41c5-9f04-1a5a39faef2f" providerId="ADAL" clId="{11F28DF0-537B-4D72-BDDA-6639C5DA8A09}" dt="2025-02-04T09:29:02.242" v="793" actId="14100"/>
          <ac:spMkLst>
            <pc:docMk/>
            <pc:sldMk cId="2946319108" sldId="1516"/>
            <ac:spMk id="10" creationId="{B37FADB8-F5A5-F448-15A7-6A630939BCDC}"/>
          </ac:spMkLst>
        </pc:spChg>
        <pc:spChg chg="mod">
          <ac:chgData name="Vrielink, Francis" userId="3d258d00-cfd8-41c5-9f04-1a5a39faef2f" providerId="ADAL" clId="{11F28DF0-537B-4D72-BDDA-6639C5DA8A09}" dt="2025-02-04T09:28:56.978" v="791" actId="14100"/>
          <ac:spMkLst>
            <pc:docMk/>
            <pc:sldMk cId="2946319108" sldId="1516"/>
            <ac:spMk id="11" creationId="{2D5226DB-4490-ECD5-880A-CDAB0447C263}"/>
          </ac:spMkLst>
        </pc:spChg>
        <pc:spChg chg="mod">
          <ac:chgData name="Vrielink, Francis" userId="3d258d00-cfd8-41c5-9f04-1a5a39faef2f" providerId="ADAL" clId="{11F28DF0-537B-4D72-BDDA-6639C5DA8A09}" dt="2025-02-04T09:41:52.540" v="999" actId="1076"/>
          <ac:spMkLst>
            <pc:docMk/>
            <pc:sldMk cId="2946319108" sldId="1516"/>
            <ac:spMk id="12" creationId="{E2476A93-B8D4-4E44-87FD-AFF601B2337C}"/>
          </ac:spMkLst>
        </pc:spChg>
        <pc:spChg chg="mod">
          <ac:chgData name="Vrielink, Francis" userId="3d258d00-cfd8-41c5-9f04-1a5a39faef2f" providerId="ADAL" clId="{11F28DF0-537B-4D72-BDDA-6639C5DA8A09}" dt="2025-02-04T09:27:15.551" v="772" actId="20577"/>
          <ac:spMkLst>
            <pc:docMk/>
            <pc:sldMk cId="2946319108" sldId="1516"/>
            <ac:spMk id="13" creationId="{4985FF45-EE56-11C3-E0CC-6BBB359031C0}"/>
          </ac:spMkLst>
        </pc:spChg>
        <pc:spChg chg="mod">
          <ac:chgData name="Vrielink, Francis" userId="3d258d00-cfd8-41c5-9f04-1a5a39faef2f" providerId="ADAL" clId="{11F28DF0-537B-4D72-BDDA-6639C5DA8A09}" dt="2025-02-04T09:38:12.315" v="894" actId="14100"/>
          <ac:spMkLst>
            <pc:docMk/>
            <pc:sldMk cId="2946319108" sldId="1516"/>
            <ac:spMk id="14" creationId="{B7594A3B-3117-84CE-C300-FB96E5ED269D}"/>
          </ac:spMkLst>
        </pc:spChg>
        <pc:spChg chg="mod">
          <ac:chgData name="Vrielink, Francis" userId="3d258d00-cfd8-41c5-9f04-1a5a39faef2f" providerId="ADAL" clId="{11F28DF0-537B-4D72-BDDA-6639C5DA8A09}" dt="2025-02-04T09:38:08.803" v="892" actId="14100"/>
          <ac:spMkLst>
            <pc:docMk/>
            <pc:sldMk cId="2946319108" sldId="1516"/>
            <ac:spMk id="15" creationId="{6EA1F8B7-D4BC-D8B0-E6FD-F33ECB45A1DD}"/>
          </ac:spMkLst>
        </pc:spChg>
        <pc:spChg chg="mod">
          <ac:chgData name="Vrielink, Francis" userId="3d258d00-cfd8-41c5-9f04-1a5a39faef2f" providerId="ADAL" clId="{11F28DF0-537B-4D72-BDDA-6639C5DA8A09}" dt="2025-02-04T09:26:57.845" v="739" actId="14100"/>
          <ac:spMkLst>
            <pc:docMk/>
            <pc:sldMk cId="2946319108" sldId="1516"/>
            <ac:spMk id="18" creationId="{85D7DD60-F4AA-AD34-A265-146B167D02FE}"/>
          </ac:spMkLst>
        </pc:spChg>
        <pc:spChg chg="mod">
          <ac:chgData name="Vrielink, Francis" userId="3d258d00-cfd8-41c5-9f04-1a5a39faef2f" providerId="ADAL" clId="{11F28DF0-537B-4D72-BDDA-6639C5DA8A09}" dt="2025-02-04T09:41:56.349" v="1000" actId="14100"/>
          <ac:spMkLst>
            <pc:docMk/>
            <pc:sldMk cId="2946319108" sldId="1516"/>
            <ac:spMk id="19" creationId="{40542B69-6D97-5F24-63E3-ABE36EA69A27}"/>
          </ac:spMkLst>
        </pc:spChg>
        <pc:spChg chg="add mod">
          <ac:chgData name="Vrielink, Francis" userId="3d258d00-cfd8-41c5-9f04-1a5a39faef2f" providerId="ADAL" clId="{11F28DF0-537B-4D72-BDDA-6639C5DA8A09}" dt="2025-02-04T09:40:07.093" v="913" actId="207"/>
          <ac:spMkLst>
            <pc:docMk/>
            <pc:sldMk cId="2946319108" sldId="1516"/>
            <ac:spMk id="39" creationId="{EEA91B37-57A6-2908-9511-7E6F32FA632B}"/>
          </ac:spMkLst>
        </pc:spChg>
        <pc:spChg chg="add mod">
          <ac:chgData name="Vrielink, Francis" userId="3d258d00-cfd8-41c5-9f04-1a5a39faef2f" providerId="ADAL" clId="{11F28DF0-537B-4D72-BDDA-6639C5DA8A09}" dt="2025-02-04T09:41:21.402" v="980" actId="1076"/>
          <ac:spMkLst>
            <pc:docMk/>
            <pc:sldMk cId="2946319108" sldId="1516"/>
            <ac:spMk id="40" creationId="{865F1A40-658A-2C1D-2910-22B31FC61ECE}"/>
          </ac:spMkLst>
        </pc:spChg>
        <pc:picChg chg="add mod">
          <ac:chgData name="Vrielink, Francis" userId="3d258d00-cfd8-41c5-9f04-1a5a39faef2f" providerId="ADAL" clId="{11F28DF0-537B-4D72-BDDA-6639C5DA8A09}" dt="2025-02-04T09:28:11.539" v="784" actId="1076"/>
          <ac:picMkLst>
            <pc:docMk/>
            <pc:sldMk cId="2946319108" sldId="1516"/>
            <ac:picMk id="22" creationId="{65E97D54-FF3C-7076-3217-D9BB01BC0E09}"/>
          </ac:picMkLst>
        </pc:picChg>
        <pc:picChg chg="add del">
          <ac:chgData name="Vrielink, Francis" userId="3d258d00-cfd8-41c5-9f04-1a5a39faef2f" providerId="ADAL" clId="{11F28DF0-537B-4D72-BDDA-6639C5DA8A09}" dt="2025-02-04T09:30:40.867" v="798" actId="478"/>
          <ac:picMkLst>
            <pc:docMk/>
            <pc:sldMk cId="2946319108" sldId="1516"/>
            <ac:picMk id="30" creationId="{E0B2D9C8-862E-DA5E-436E-77EDD8E51419}"/>
          </ac:picMkLst>
        </pc:picChg>
        <pc:picChg chg="add mod">
          <ac:chgData name="Vrielink, Francis" userId="3d258d00-cfd8-41c5-9f04-1a5a39faef2f" providerId="ADAL" clId="{11F28DF0-537B-4D72-BDDA-6639C5DA8A09}" dt="2025-02-04T09:31:02.729" v="809" actId="1076"/>
          <ac:picMkLst>
            <pc:docMk/>
            <pc:sldMk cId="2946319108" sldId="1516"/>
            <ac:picMk id="32" creationId="{1C15C4D8-F53D-B450-B63F-18B47970E0E7}"/>
          </ac:picMkLst>
        </pc:picChg>
        <pc:picChg chg="add del mod">
          <ac:chgData name="Vrielink, Francis" userId="3d258d00-cfd8-41c5-9f04-1a5a39faef2f" providerId="ADAL" clId="{11F28DF0-537B-4D72-BDDA-6639C5DA8A09}" dt="2025-02-04T09:39:24.614" v="898" actId="478"/>
          <ac:picMkLst>
            <pc:docMk/>
            <pc:sldMk cId="2946319108" sldId="1516"/>
            <ac:picMk id="36" creationId="{E2001481-0FDB-B183-DC38-2D11CACD032E}"/>
          </ac:picMkLst>
        </pc:picChg>
        <pc:picChg chg="add mod">
          <ac:chgData name="Vrielink, Francis" userId="3d258d00-cfd8-41c5-9f04-1a5a39faef2f" providerId="ADAL" clId="{11F28DF0-537B-4D72-BDDA-6639C5DA8A09}" dt="2025-02-04T09:39:38.877" v="906" actId="1076"/>
          <ac:picMkLst>
            <pc:docMk/>
            <pc:sldMk cId="2946319108" sldId="1516"/>
            <ac:picMk id="38" creationId="{AB4311A5-4B8D-53AE-0A64-0F4B468F819F}"/>
          </ac:picMkLst>
        </pc:picChg>
        <pc:cxnChg chg="mod">
          <ac:chgData name="Vrielink, Francis" userId="3d258d00-cfd8-41c5-9f04-1a5a39faef2f" providerId="ADAL" clId="{11F28DF0-537B-4D72-BDDA-6639C5DA8A09}" dt="2025-02-04T09:31:13.283" v="812" actId="14100"/>
          <ac:cxnSpMkLst>
            <pc:docMk/>
            <pc:sldMk cId="2946319108" sldId="1516"/>
            <ac:cxnSpMk id="21" creationId="{B84B33EF-2A54-99B2-FEF8-27486B72F624}"/>
          </ac:cxnSpMkLst>
        </pc:cxnChg>
        <pc:cxnChg chg="mod">
          <ac:chgData name="Vrielink, Francis" userId="3d258d00-cfd8-41c5-9f04-1a5a39faef2f" providerId="ADAL" clId="{11F28DF0-537B-4D72-BDDA-6639C5DA8A09}" dt="2025-02-04T09:28:32.973" v="786" actId="1076"/>
          <ac:cxnSpMkLst>
            <pc:docMk/>
            <pc:sldMk cId="2946319108" sldId="1516"/>
            <ac:cxnSpMk id="27" creationId="{EC90AE0F-5DD8-2D25-C999-5E0CC65E11C5}"/>
          </ac:cxnSpMkLst>
        </pc:cxnChg>
        <pc:cxnChg chg="mod">
          <ac:chgData name="Vrielink, Francis" userId="3d258d00-cfd8-41c5-9f04-1a5a39faef2f" providerId="ADAL" clId="{11F28DF0-537B-4D72-BDDA-6639C5DA8A09}" dt="2025-02-04T09:32:13.767" v="846" actId="14100"/>
          <ac:cxnSpMkLst>
            <pc:docMk/>
            <pc:sldMk cId="2946319108" sldId="1516"/>
            <ac:cxnSpMk id="29" creationId="{10445519-6BAB-CA4B-0B0C-EF80D4D34E4C}"/>
          </ac:cxnSpMkLst>
        </pc:cxnChg>
      </pc:sldChg>
      <pc:sldChg chg="del">
        <pc:chgData name="Vrielink, Francis" userId="3d258d00-cfd8-41c5-9f04-1a5a39faef2f" providerId="ADAL" clId="{11F28DF0-537B-4D72-BDDA-6639C5DA8A09}" dt="2025-02-04T09:58:43.821" v="1191" actId="47"/>
        <pc:sldMkLst>
          <pc:docMk/>
          <pc:sldMk cId="1628480429" sldId="1517"/>
        </pc:sldMkLst>
      </pc:sldChg>
      <pc:sldChg chg="del">
        <pc:chgData name="Vrielink, Francis" userId="3d258d00-cfd8-41c5-9f04-1a5a39faef2f" providerId="ADAL" clId="{11F28DF0-537B-4D72-BDDA-6639C5DA8A09}" dt="2025-02-04T09:58:46.877" v="1193" actId="47"/>
        <pc:sldMkLst>
          <pc:docMk/>
          <pc:sldMk cId="933367485" sldId="1518"/>
        </pc:sldMkLst>
      </pc:sldChg>
      <pc:sldChg chg="del">
        <pc:chgData name="Vrielink, Francis" userId="3d258d00-cfd8-41c5-9f04-1a5a39faef2f" providerId="ADAL" clId="{11F28DF0-537B-4D72-BDDA-6639C5DA8A09}" dt="2025-02-04T09:58:52.630" v="1197" actId="47"/>
        <pc:sldMkLst>
          <pc:docMk/>
          <pc:sldMk cId="1738896802" sldId="1519"/>
        </pc:sldMkLst>
      </pc:sldChg>
      <pc:sldChg chg="del">
        <pc:chgData name="Vrielink, Francis" userId="3d258d00-cfd8-41c5-9f04-1a5a39faef2f" providerId="ADAL" clId="{11F28DF0-537B-4D72-BDDA-6639C5DA8A09}" dt="2025-02-04T09:58:42.185" v="1190" actId="47"/>
        <pc:sldMkLst>
          <pc:docMk/>
          <pc:sldMk cId="1530054038" sldId="1520"/>
        </pc:sldMkLst>
      </pc:sldChg>
      <pc:sldChg chg="del">
        <pc:chgData name="Vrielink, Francis" userId="3d258d00-cfd8-41c5-9f04-1a5a39faef2f" providerId="ADAL" clId="{11F28DF0-537B-4D72-BDDA-6639C5DA8A09}" dt="2025-02-04T09:58:48.118" v="1194" actId="47"/>
        <pc:sldMkLst>
          <pc:docMk/>
          <pc:sldMk cId="1059877010" sldId="1521"/>
        </pc:sldMkLst>
      </pc:sldChg>
      <pc:sldChg chg="del">
        <pc:chgData name="Vrielink, Francis" userId="3d258d00-cfd8-41c5-9f04-1a5a39faef2f" providerId="ADAL" clId="{11F28DF0-537B-4D72-BDDA-6639C5DA8A09}" dt="2025-02-04T09:58:49.570" v="1195" actId="47"/>
        <pc:sldMkLst>
          <pc:docMk/>
          <pc:sldMk cId="2371299458" sldId="1529"/>
        </pc:sldMkLst>
      </pc:sldChg>
      <pc:sldChg chg="addSp modSp mod">
        <pc:chgData name="Vrielink, Francis" userId="3d258d00-cfd8-41c5-9f04-1a5a39faef2f" providerId="ADAL" clId="{11F28DF0-537B-4D72-BDDA-6639C5DA8A09}" dt="2025-02-04T09:58:25.230" v="1189" actId="1076"/>
        <pc:sldMkLst>
          <pc:docMk/>
          <pc:sldMk cId="1841883885" sldId="1543"/>
        </pc:sldMkLst>
        <pc:spChg chg="mod">
          <ac:chgData name="Vrielink, Francis" userId="3d258d00-cfd8-41c5-9f04-1a5a39faef2f" providerId="ADAL" clId="{11F28DF0-537B-4D72-BDDA-6639C5DA8A09}" dt="2025-02-04T09:58:13.681" v="1182" actId="1076"/>
          <ac:spMkLst>
            <pc:docMk/>
            <pc:sldMk cId="1841883885" sldId="1543"/>
            <ac:spMk id="12" creationId="{E2476A93-B8D4-4E44-87FD-AFF601B2337C}"/>
          </ac:spMkLst>
        </pc:spChg>
        <pc:spChg chg="mod">
          <ac:chgData name="Vrielink, Francis" userId="3d258d00-cfd8-41c5-9f04-1a5a39faef2f" providerId="ADAL" clId="{11F28DF0-537B-4D72-BDDA-6639C5DA8A09}" dt="2025-02-04T09:58:15.107" v="1183" actId="1076"/>
          <ac:spMkLst>
            <pc:docMk/>
            <pc:sldMk cId="1841883885" sldId="1543"/>
            <ac:spMk id="19" creationId="{40542B69-6D97-5F24-63E3-ABE36EA69A27}"/>
          </ac:spMkLst>
        </pc:spChg>
        <pc:picChg chg="add mod">
          <ac:chgData name="Vrielink, Francis" userId="3d258d00-cfd8-41c5-9f04-1a5a39faef2f" providerId="ADAL" clId="{11F28DF0-537B-4D72-BDDA-6639C5DA8A09}" dt="2025-02-04T09:58:25.230" v="1189" actId="1076"/>
          <ac:picMkLst>
            <pc:docMk/>
            <pc:sldMk cId="1841883885" sldId="1543"/>
            <ac:picMk id="17" creationId="{D5285E26-518D-A65A-CB90-E17F652B89A0}"/>
          </ac:picMkLst>
        </pc:picChg>
        <pc:cxnChg chg="mod">
          <ac:chgData name="Vrielink, Francis" userId="3d258d00-cfd8-41c5-9f04-1a5a39faef2f" providerId="ADAL" clId="{11F28DF0-537B-4D72-BDDA-6639C5DA8A09}" dt="2025-02-04T09:58:19.868" v="1186" actId="14100"/>
          <ac:cxnSpMkLst>
            <pc:docMk/>
            <pc:sldMk cId="1841883885" sldId="1543"/>
            <ac:cxnSpMk id="21" creationId="{B84B33EF-2A54-99B2-FEF8-27486B72F624}"/>
          </ac:cxnSpMkLst>
        </pc:cxnChg>
      </pc:sldChg>
      <pc:sldChg chg="addSp modSp add mod ord">
        <pc:chgData name="Vrielink, Francis" userId="3d258d00-cfd8-41c5-9f04-1a5a39faef2f" providerId="ADAL" clId="{11F28DF0-537B-4D72-BDDA-6639C5DA8A09}" dt="2025-02-04T09:56:02.166" v="1166"/>
        <pc:sldMkLst>
          <pc:docMk/>
          <pc:sldMk cId="3789225857" sldId="1544"/>
        </pc:sldMkLst>
        <pc:spChg chg="mod">
          <ac:chgData name="Vrielink, Francis" userId="3d258d00-cfd8-41c5-9f04-1a5a39faef2f" providerId="ADAL" clId="{11F28DF0-537B-4D72-BDDA-6639C5DA8A09}" dt="2025-02-04T09:21:25.908" v="605" actId="255"/>
          <ac:spMkLst>
            <pc:docMk/>
            <pc:sldMk cId="3789225857" sldId="1544"/>
            <ac:spMk id="33" creationId="{AC757F5E-B016-F947-4518-7C6B9CC7EE04}"/>
          </ac:spMkLst>
        </pc:spChg>
        <pc:spChg chg="mod">
          <ac:chgData name="Vrielink, Francis" userId="3d258d00-cfd8-41c5-9f04-1a5a39faef2f" providerId="ADAL" clId="{11F28DF0-537B-4D72-BDDA-6639C5DA8A09}" dt="2025-02-04T09:21:18.123" v="604" actId="255"/>
          <ac:spMkLst>
            <pc:docMk/>
            <pc:sldMk cId="3789225857" sldId="1544"/>
            <ac:spMk id="34" creationId="{152372B3-00F5-781C-183E-6F2DDF35091D}"/>
          </ac:spMkLst>
        </pc:spChg>
        <pc:spChg chg="mod">
          <ac:chgData name="Vrielink, Francis" userId="3d258d00-cfd8-41c5-9f04-1a5a39faef2f" providerId="ADAL" clId="{11F28DF0-537B-4D72-BDDA-6639C5DA8A09}" dt="2025-02-04T09:19:12.946" v="582" actId="20577"/>
          <ac:spMkLst>
            <pc:docMk/>
            <pc:sldMk cId="3789225857" sldId="1544"/>
            <ac:spMk id="35" creationId="{37104C51-0232-62ED-4C6F-1447D06633EE}"/>
          </ac:spMkLst>
        </pc:spChg>
        <pc:spChg chg="mod">
          <ac:chgData name="Vrielink, Francis" userId="3d258d00-cfd8-41c5-9f04-1a5a39faef2f" providerId="ADAL" clId="{11F28DF0-537B-4D72-BDDA-6639C5DA8A09}" dt="2025-02-04T09:24:56.563" v="717" actId="20577"/>
          <ac:spMkLst>
            <pc:docMk/>
            <pc:sldMk cId="3789225857" sldId="1544"/>
            <ac:spMk id="36" creationId="{D8EF981A-9BA7-0EB1-9B70-F7FBF2F7DF1C}"/>
          </ac:spMkLst>
        </pc:spChg>
        <pc:picChg chg="add mod">
          <ac:chgData name="Vrielink, Francis" userId="3d258d00-cfd8-41c5-9f04-1a5a39faef2f" providerId="ADAL" clId="{11F28DF0-537B-4D72-BDDA-6639C5DA8A09}" dt="2025-02-04T09:19:01.399" v="576" actId="14100"/>
          <ac:picMkLst>
            <pc:docMk/>
            <pc:sldMk cId="3789225857" sldId="1544"/>
            <ac:picMk id="2" creationId="{336F18F4-CD44-69EE-7DB8-AFDB57282846}"/>
          </ac:picMkLst>
        </pc:picChg>
        <pc:picChg chg="add mod">
          <ac:chgData name="Vrielink, Francis" userId="3d258d00-cfd8-41c5-9f04-1a5a39faef2f" providerId="ADAL" clId="{11F28DF0-537B-4D72-BDDA-6639C5DA8A09}" dt="2025-02-04T09:23:43.500" v="638" actId="1076"/>
          <ac:picMkLst>
            <pc:docMk/>
            <pc:sldMk cId="3789225857" sldId="1544"/>
            <ac:picMk id="9" creationId="{FB04C5D2-6566-0638-F63B-7B52D4A13DFA}"/>
          </ac:picMkLst>
        </pc:picChg>
      </pc:sldChg>
      <pc:sldChg chg="add del">
        <pc:chgData name="Vrielink, Francis" userId="3d258d00-cfd8-41c5-9f04-1a5a39faef2f" providerId="ADAL" clId="{11F28DF0-537B-4D72-BDDA-6639C5DA8A09}" dt="2025-02-04T09:58:50.996" v="1196" actId="47"/>
        <pc:sldMkLst>
          <pc:docMk/>
          <pc:sldMk cId="506306828" sldId="1545"/>
        </pc:sldMkLst>
      </pc:sldChg>
    </pc:docChg>
  </pc:docChgLst>
  <pc:docChgLst>
    <pc:chgData name="Harmsel ter, Marjan" userId="5bf7b4e5-383a-4bf6-a1ba-3724f9cc09cb" providerId="ADAL" clId="{94DD42E9-E3F8-427C-A663-F1FF3F3E7828}"/>
    <pc:docChg chg="undo custSel addSld delSld modSld sldOrd modSection">
      <pc:chgData name="Harmsel ter, Marjan" userId="5bf7b4e5-383a-4bf6-a1ba-3724f9cc09cb" providerId="ADAL" clId="{94DD42E9-E3F8-427C-A663-F1FF3F3E7828}" dt="2025-02-04T10:35:13.797" v="4098" actId="1076"/>
      <pc:docMkLst>
        <pc:docMk/>
      </pc:docMkLst>
      <pc:sldChg chg="addSp modSp mod modNotesTx">
        <pc:chgData name="Harmsel ter, Marjan" userId="5bf7b4e5-383a-4bf6-a1ba-3724f9cc09cb" providerId="ADAL" clId="{94DD42E9-E3F8-427C-A663-F1FF3F3E7828}" dt="2025-02-04T08:18:42.611" v="3316" actId="20577"/>
        <pc:sldMkLst>
          <pc:docMk/>
          <pc:sldMk cId="2189114603" sldId="1437"/>
        </pc:sldMkLst>
        <pc:spChg chg="add mod">
          <ac:chgData name="Harmsel ter, Marjan" userId="5bf7b4e5-383a-4bf6-a1ba-3724f9cc09cb" providerId="ADAL" clId="{94DD42E9-E3F8-427C-A663-F1FF3F3E7828}" dt="2025-02-03T19:50:08.379" v="3108" actId="1076"/>
          <ac:spMkLst>
            <pc:docMk/>
            <pc:sldMk cId="2189114603" sldId="1437"/>
            <ac:spMk id="2" creationId="{0386EE5B-6AD9-EBC3-799B-3C07E86824E4}"/>
          </ac:spMkLst>
        </pc:spChg>
        <pc:spChg chg="mod">
          <ac:chgData name="Harmsel ter, Marjan" userId="5bf7b4e5-383a-4bf6-a1ba-3724f9cc09cb" providerId="ADAL" clId="{94DD42E9-E3F8-427C-A663-F1FF3F3E7828}" dt="2025-02-04T08:18:42.611" v="3316" actId="20577"/>
          <ac:spMkLst>
            <pc:docMk/>
            <pc:sldMk cId="2189114603" sldId="1437"/>
            <ac:spMk id="3" creationId="{00000000-0000-0000-0000-000000000000}"/>
          </ac:spMkLst>
        </pc:spChg>
      </pc:sldChg>
      <pc:sldChg chg="addSp modSp mod">
        <pc:chgData name="Harmsel ter, Marjan" userId="5bf7b4e5-383a-4bf6-a1ba-3724f9cc09cb" providerId="ADAL" clId="{94DD42E9-E3F8-427C-A663-F1FF3F3E7828}" dt="2025-02-03T19:44:28.940" v="2780" actId="1076"/>
        <pc:sldMkLst>
          <pc:docMk/>
          <pc:sldMk cId="3852907103" sldId="1460"/>
        </pc:sldMkLst>
        <pc:spChg chg="mod">
          <ac:chgData name="Harmsel ter, Marjan" userId="5bf7b4e5-383a-4bf6-a1ba-3724f9cc09cb" providerId="ADAL" clId="{94DD42E9-E3F8-427C-A663-F1FF3F3E7828}" dt="2025-02-03T19:35:11.616" v="2556" actId="20577"/>
          <ac:spMkLst>
            <pc:docMk/>
            <pc:sldMk cId="3852907103" sldId="1460"/>
            <ac:spMk id="6" creationId="{00000000-0000-0000-0000-000000000000}"/>
          </ac:spMkLst>
        </pc:spChg>
        <pc:picChg chg="add mod">
          <ac:chgData name="Harmsel ter, Marjan" userId="5bf7b4e5-383a-4bf6-a1ba-3724f9cc09cb" providerId="ADAL" clId="{94DD42E9-E3F8-427C-A663-F1FF3F3E7828}" dt="2025-02-03T19:44:28.940" v="2780" actId="1076"/>
          <ac:picMkLst>
            <pc:docMk/>
            <pc:sldMk cId="3852907103" sldId="1460"/>
            <ac:picMk id="3" creationId="{3462DFD5-6542-16E9-C823-C39312BA0AAB}"/>
          </ac:picMkLst>
        </pc:picChg>
      </pc:sldChg>
      <pc:sldChg chg="addSp modSp mod">
        <pc:chgData name="Harmsel ter, Marjan" userId="5bf7b4e5-383a-4bf6-a1ba-3724f9cc09cb" providerId="ADAL" clId="{94DD42E9-E3F8-427C-A663-F1FF3F3E7828}" dt="2025-02-04T07:37:24.729" v="3115" actId="1076"/>
        <pc:sldMkLst>
          <pc:docMk/>
          <pc:sldMk cId="4207872812" sldId="1475"/>
        </pc:sldMkLst>
        <pc:spChg chg="mod">
          <ac:chgData name="Harmsel ter, Marjan" userId="5bf7b4e5-383a-4bf6-a1ba-3724f9cc09cb" providerId="ADAL" clId="{94DD42E9-E3F8-427C-A663-F1FF3F3E7828}" dt="2025-02-03T19:35:29.084" v="2573" actId="20577"/>
          <ac:spMkLst>
            <pc:docMk/>
            <pc:sldMk cId="4207872812" sldId="1475"/>
            <ac:spMk id="6" creationId="{00000000-0000-0000-0000-000000000000}"/>
          </ac:spMkLst>
        </pc:spChg>
        <pc:picChg chg="add mod">
          <ac:chgData name="Harmsel ter, Marjan" userId="5bf7b4e5-383a-4bf6-a1ba-3724f9cc09cb" providerId="ADAL" clId="{94DD42E9-E3F8-427C-A663-F1FF3F3E7828}" dt="2025-02-04T07:37:24.729" v="3115" actId="1076"/>
          <ac:picMkLst>
            <pc:docMk/>
            <pc:sldMk cId="4207872812" sldId="1475"/>
            <ac:picMk id="3" creationId="{30C8B903-3692-0B0C-9EB5-0752CA303F4E}"/>
          </ac:picMkLst>
        </pc:picChg>
      </pc:sldChg>
      <pc:sldChg chg="addSp delSp modSp mod">
        <pc:chgData name="Harmsel ter, Marjan" userId="5bf7b4e5-383a-4bf6-a1ba-3724f9cc09cb" providerId="ADAL" clId="{94DD42E9-E3F8-427C-A663-F1FF3F3E7828}" dt="2025-02-04T07:51:49.168" v="3217" actId="1076"/>
        <pc:sldMkLst>
          <pc:docMk/>
          <pc:sldMk cId="2452007587" sldId="1476"/>
        </pc:sldMkLst>
        <pc:spChg chg="mod">
          <ac:chgData name="Harmsel ter, Marjan" userId="5bf7b4e5-383a-4bf6-a1ba-3724f9cc09cb" providerId="ADAL" clId="{94DD42E9-E3F8-427C-A663-F1FF3F3E7828}" dt="2025-02-03T19:35:40.736" v="2583" actId="20577"/>
          <ac:spMkLst>
            <pc:docMk/>
            <pc:sldMk cId="2452007587" sldId="1476"/>
            <ac:spMk id="6" creationId="{00000000-0000-0000-0000-000000000000}"/>
          </ac:spMkLst>
        </pc:spChg>
        <pc:picChg chg="add del mod">
          <ac:chgData name="Harmsel ter, Marjan" userId="5bf7b4e5-383a-4bf6-a1ba-3724f9cc09cb" providerId="ADAL" clId="{94DD42E9-E3F8-427C-A663-F1FF3F3E7828}" dt="2025-02-04T07:43:17.416" v="3203" actId="21"/>
          <ac:picMkLst>
            <pc:docMk/>
            <pc:sldMk cId="2452007587" sldId="1476"/>
            <ac:picMk id="3" creationId="{A5FCDA59-6995-7836-313B-E4CA557D40A5}"/>
          </ac:picMkLst>
        </pc:picChg>
        <pc:picChg chg="add del mod">
          <ac:chgData name="Harmsel ter, Marjan" userId="5bf7b4e5-383a-4bf6-a1ba-3724f9cc09cb" providerId="ADAL" clId="{94DD42E9-E3F8-427C-A663-F1FF3F3E7828}" dt="2025-02-04T07:51:44.880" v="3212" actId="478"/>
          <ac:picMkLst>
            <pc:docMk/>
            <pc:sldMk cId="2452007587" sldId="1476"/>
            <ac:picMk id="5" creationId="{D2F3FEE6-E7F4-81D2-570A-DBA900A7D37C}"/>
          </ac:picMkLst>
        </pc:picChg>
        <pc:picChg chg="add mod">
          <ac:chgData name="Harmsel ter, Marjan" userId="5bf7b4e5-383a-4bf6-a1ba-3724f9cc09cb" providerId="ADAL" clId="{94DD42E9-E3F8-427C-A663-F1FF3F3E7828}" dt="2025-02-04T07:51:49.168" v="3217" actId="1076"/>
          <ac:picMkLst>
            <pc:docMk/>
            <pc:sldMk cId="2452007587" sldId="1476"/>
            <ac:picMk id="8" creationId="{5C5F019B-140B-1A50-A638-EF5F1287253D}"/>
          </ac:picMkLst>
        </pc:picChg>
      </pc:sldChg>
      <pc:sldChg chg="addSp modSp mod">
        <pc:chgData name="Harmsel ter, Marjan" userId="5bf7b4e5-383a-4bf6-a1ba-3724f9cc09cb" providerId="ADAL" clId="{94DD42E9-E3F8-427C-A663-F1FF3F3E7828}" dt="2025-02-04T07:43:18.397" v="3204"/>
        <pc:sldMkLst>
          <pc:docMk/>
          <pc:sldMk cId="2709048002" sldId="1477"/>
        </pc:sldMkLst>
        <pc:spChg chg="mod">
          <ac:chgData name="Harmsel ter, Marjan" userId="5bf7b4e5-383a-4bf6-a1ba-3724f9cc09cb" providerId="ADAL" clId="{94DD42E9-E3F8-427C-A663-F1FF3F3E7828}" dt="2025-02-03T19:38:31.271" v="2598"/>
          <ac:spMkLst>
            <pc:docMk/>
            <pc:sldMk cId="2709048002" sldId="1477"/>
            <ac:spMk id="6" creationId="{00000000-0000-0000-0000-000000000000}"/>
          </ac:spMkLst>
        </pc:spChg>
        <pc:picChg chg="add mod">
          <ac:chgData name="Harmsel ter, Marjan" userId="5bf7b4e5-383a-4bf6-a1ba-3724f9cc09cb" providerId="ADAL" clId="{94DD42E9-E3F8-427C-A663-F1FF3F3E7828}" dt="2025-02-04T07:43:18.397" v="3204"/>
          <ac:picMkLst>
            <pc:docMk/>
            <pc:sldMk cId="2709048002" sldId="1477"/>
            <ac:picMk id="3" creationId="{A5FCDA59-6995-7836-313B-E4CA557D40A5}"/>
          </ac:picMkLst>
        </pc:picChg>
      </pc:sldChg>
      <pc:sldChg chg="addSp modSp mod">
        <pc:chgData name="Harmsel ter, Marjan" userId="5bf7b4e5-383a-4bf6-a1ba-3724f9cc09cb" providerId="ADAL" clId="{94DD42E9-E3F8-427C-A663-F1FF3F3E7828}" dt="2025-02-04T07:56:05.671" v="3224" actId="1076"/>
        <pc:sldMkLst>
          <pc:docMk/>
          <pc:sldMk cId="4074911733" sldId="1478"/>
        </pc:sldMkLst>
        <pc:spChg chg="mod">
          <ac:chgData name="Harmsel ter, Marjan" userId="5bf7b4e5-383a-4bf6-a1ba-3724f9cc09cb" providerId="ADAL" clId="{94DD42E9-E3F8-427C-A663-F1FF3F3E7828}" dt="2025-02-03T19:38:36.877" v="2620" actId="20577"/>
          <ac:spMkLst>
            <pc:docMk/>
            <pc:sldMk cId="4074911733" sldId="1478"/>
            <ac:spMk id="6" creationId="{00000000-0000-0000-0000-000000000000}"/>
          </ac:spMkLst>
        </pc:spChg>
        <pc:picChg chg="add mod">
          <ac:chgData name="Harmsel ter, Marjan" userId="5bf7b4e5-383a-4bf6-a1ba-3724f9cc09cb" providerId="ADAL" clId="{94DD42E9-E3F8-427C-A663-F1FF3F3E7828}" dt="2025-02-04T07:56:05.671" v="3224" actId="1076"/>
          <ac:picMkLst>
            <pc:docMk/>
            <pc:sldMk cId="4074911733" sldId="1478"/>
            <ac:picMk id="3" creationId="{DD56634E-C695-84E7-2CF8-39EF5629C914}"/>
          </ac:picMkLst>
        </pc:picChg>
      </pc:sldChg>
      <pc:sldChg chg="addSp modSp mod">
        <pc:chgData name="Harmsel ter, Marjan" userId="5bf7b4e5-383a-4bf6-a1ba-3724f9cc09cb" providerId="ADAL" clId="{94DD42E9-E3F8-427C-A663-F1FF3F3E7828}" dt="2025-02-04T08:03:02.121" v="3280" actId="14100"/>
        <pc:sldMkLst>
          <pc:docMk/>
          <pc:sldMk cId="4210467006" sldId="1479"/>
        </pc:sldMkLst>
        <pc:spChg chg="add mod">
          <ac:chgData name="Harmsel ter, Marjan" userId="5bf7b4e5-383a-4bf6-a1ba-3724f9cc09cb" providerId="ADAL" clId="{94DD42E9-E3F8-427C-A663-F1FF3F3E7828}" dt="2025-02-04T08:01:45.399" v="3270" actId="1076"/>
          <ac:spMkLst>
            <pc:docMk/>
            <pc:sldMk cId="4210467006" sldId="1479"/>
            <ac:spMk id="4" creationId="{8C5F605A-7EF4-DB07-3D5C-07BE3BF227EE}"/>
          </ac:spMkLst>
        </pc:spChg>
        <pc:spChg chg="mod">
          <ac:chgData name="Harmsel ter, Marjan" userId="5bf7b4e5-383a-4bf6-a1ba-3724f9cc09cb" providerId="ADAL" clId="{94DD42E9-E3F8-427C-A663-F1FF3F3E7828}" dt="2025-02-03T19:38:53.520" v="2639" actId="20577"/>
          <ac:spMkLst>
            <pc:docMk/>
            <pc:sldMk cId="4210467006" sldId="1479"/>
            <ac:spMk id="6" creationId="{00000000-0000-0000-0000-000000000000}"/>
          </ac:spMkLst>
        </pc:spChg>
        <pc:picChg chg="add mod modCrop">
          <ac:chgData name="Harmsel ter, Marjan" userId="5bf7b4e5-383a-4bf6-a1ba-3724f9cc09cb" providerId="ADAL" clId="{94DD42E9-E3F8-427C-A663-F1FF3F3E7828}" dt="2025-02-04T08:00:23.561" v="3244" actId="1076"/>
          <ac:picMkLst>
            <pc:docMk/>
            <pc:sldMk cId="4210467006" sldId="1479"/>
            <ac:picMk id="3" creationId="{571D86C2-F6E1-A609-A349-9AD3D1C4EFBC}"/>
          </ac:picMkLst>
        </pc:picChg>
        <pc:cxnChg chg="add mod">
          <ac:chgData name="Harmsel ter, Marjan" userId="5bf7b4e5-383a-4bf6-a1ba-3724f9cc09cb" providerId="ADAL" clId="{94DD42E9-E3F8-427C-A663-F1FF3F3E7828}" dt="2025-02-04T08:03:02.121" v="3280" actId="14100"/>
          <ac:cxnSpMkLst>
            <pc:docMk/>
            <pc:sldMk cId="4210467006" sldId="1479"/>
            <ac:cxnSpMk id="7" creationId="{DA22C748-A723-D6E5-C6BB-3869C39432D4}"/>
          </ac:cxnSpMkLst>
        </pc:cxnChg>
      </pc:sldChg>
      <pc:sldChg chg="addSp modSp mod">
        <pc:chgData name="Harmsel ter, Marjan" userId="5bf7b4e5-383a-4bf6-a1ba-3724f9cc09cb" providerId="ADAL" clId="{94DD42E9-E3F8-427C-A663-F1FF3F3E7828}" dt="2025-02-04T08:06:38.395" v="3287" actId="1076"/>
        <pc:sldMkLst>
          <pc:docMk/>
          <pc:sldMk cId="1487044012" sldId="1480"/>
        </pc:sldMkLst>
        <pc:spChg chg="mod">
          <ac:chgData name="Harmsel ter, Marjan" userId="5bf7b4e5-383a-4bf6-a1ba-3724f9cc09cb" providerId="ADAL" clId="{94DD42E9-E3F8-427C-A663-F1FF3F3E7828}" dt="2025-02-03T19:39:23.672" v="2666" actId="20577"/>
          <ac:spMkLst>
            <pc:docMk/>
            <pc:sldMk cId="1487044012" sldId="1480"/>
            <ac:spMk id="6" creationId="{00000000-0000-0000-0000-000000000000}"/>
          </ac:spMkLst>
        </pc:spChg>
        <pc:picChg chg="add mod">
          <ac:chgData name="Harmsel ter, Marjan" userId="5bf7b4e5-383a-4bf6-a1ba-3724f9cc09cb" providerId="ADAL" clId="{94DD42E9-E3F8-427C-A663-F1FF3F3E7828}" dt="2025-02-04T08:06:38.395" v="3287" actId="1076"/>
          <ac:picMkLst>
            <pc:docMk/>
            <pc:sldMk cId="1487044012" sldId="1480"/>
            <ac:picMk id="3" creationId="{CF59B090-5652-AB07-CDE2-C7F3D38C8D24}"/>
          </ac:picMkLst>
        </pc:picChg>
      </pc:sldChg>
      <pc:sldChg chg="addSp modSp mod">
        <pc:chgData name="Harmsel ter, Marjan" userId="5bf7b4e5-383a-4bf6-a1ba-3724f9cc09cb" providerId="ADAL" clId="{94DD42E9-E3F8-427C-A663-F1FF3F3E7828}" dt="2025-02-04T08:10:14.443" v="3299" actId="1076"/>
        <pc:sldMkLst>
          <pc:docMk/>
          <pc:sldMk cId="3779434736" sldId="1481"/>
        </pc:sldMkLst>
        <pc:spChg chg="mod">
          <ac:chgData name="Harmsel ter, Marjan" userId="5bf7b4e5-383a-4bf6-a1ba-3724f9cc09cb" providerId="ADAL" clId="{94DD42E9-E3F8-427C-A663-F1FF3F3E7828}" dt="2025-02-03T19:39:28.213" v="2673" actId="20577"/>
          <ac:spMkLst>
            <pc:docMk/>
            <pc:sldMk cId="3779434736" sldId="1481"/>
            <ac:spMk id="6" creationId="{00000000-0000-0000-0000-000000000000}"/>
          </ac:spMkLst>
        </pc:spChg>
        <pc:picChg chg="add mod">
          <ac:chgData name="Harmsel ter, Marjan" userId="5bf7b4e5-383a-4bf6-a1ba-3724f9cc09cb" providerId="ADAL" clId="{94DD42E9-E3F8-427C-A663-F1FF3F3E7828}" dt="2025-02-04T08:10:14.443" v="3299" actId="1076"/>
          <ac:picMkLst>
            <pc:docMk/>
            <pc:sldMk cId="3779434736" sldId="1481"/>
            <ac:picMk id="3" creationId="{4D32AF1E-2B86-2208-6F31-C4464FD336B5}"/>
          </ac:picMkLst>
        </pc:picChg>
      </pc:sldChg>
      <pc:sldChg chg="addSp modSp mod">
        <pc:chgData name="Harmsel ter, Marjan" userId="5bf7b4e5-383a-4bf6-a1ba-3724f9cc09cb" providerId="ADAL" clId="{94DD42E9-E3F8-427C-A663-F1FF3F3E7828}" dt="2025-02-04T08:13:14.782" v="3306" actId="1076"/>
        <pc:sldMkLst>
          <pc:docMk/>
          <pc:sldMk cId="1201727269" sldId="1482"/>
        </pc:sldMkLst>
        <pc:spChg chg="mod">
          <ac:chgData name="Harmsel ter, Marjan" userId="5bf7b4e5-383a-4bf6-a1ba-3724f9cc09cb" providerId="ADAL" clId="{94DD42E9-E3F8-427C-A663-F1FF3F3E7828}" dt="2025-02-03T19:48:00.261" v="3098" actId="20577"/>
          <ac:spMkLst>
            <pc:docMk/>
            <pc:sldMk cId="1201727269" sldId="1482"/>
            <ac:spMk id="6" creationId="{00000000-0000-0000-0000-000000000000}"/>
          </ac:spMkLst>
        </pc:spChg>
        <pc:picChg chg="add mod">
          <ac:chgData name="Harmsel ter, Marjan" userId="5bf7b4e5-383a-4bf6-a1ba-3724f9cc09cb" providerId="ADAL" clId="{94DD42E9-E3F8-427C-A663-F1FF3F3E7828}" dt="2025-02-04T08:13:14.782" v="3306" actId="1076"/>
          <ac:picMkLst>
            <pc:docMk/>
            <pc:sldMk cId="1201727269" sldId="1482"/>
            <ac:picMk id="4" creationId="{462E8EAD-7B02-DFA4-5332-ACEEB731AC60}"/>
          </ac:picMkLst>
        </pc:picChg>
      </pc:sldChg>
      <pc:sldChg chg="addSp modSp mod ord">
        <pc:chgData name="Harmsel ter, Marjan" userId="5bf7b4e5-383a-4bf6-a1ba-3724f9cc09cb" providerId="ADAL" clId="{94DD42E9-E3F8-427C-A663-F1FF3F3E7828}" dt="2025-02-04T08:08:10.991" v="3292" actId="1076"/>
        <pc:sldMkLst>
          <pc:docMk/>
          <pc:sldMk cId="2904738428" sldId="1483"/>
        </pc:sldMkLst>
        <pc:spChg chg="mod">
          <ac:chgData name="Harmsel ter, Marjan" userId="5bf7b4e5-383a-4bf6-a1ba-3724f9cc09cb" providerId="ADAL" clId="{94DD42E9-E3F8-427C-A663-F1FF3F3E7828}" dt="2025-02-03T19:48:04.523" v="3107" actId="20577"/>
          <ac:spMkLst>
            <pc:docMk/>
            <pc:sldMk cId="2904738428" sldId="1483"/>
            <ac:spMk id="6" creationId="{00000000-0000-0000-0000-000000000000}"/>
          </ac:spMkLst>
        </pc:spChg>
        <pc:picChg chg="add mod">
          <ac:chgData name="Harmsel ter, Marjan" userId="5bf7b4e5-383a-4bf6-a1ba-3724f9cc09cb" providerId="ADAL" clId="{94DD42E9-E3F8-427C-A663-F1FF3F3E7828}" dt="2025-02-04T08:08:10.991" v="3292" actId="1076"/>
          <ac:picMkLst>
            <pc:docMk/>
            <pc:sldMk cId="2904738428" sldId="1483"/>
            <ac:picMk id="3" creationId="{C40C6B17-C6F5-CCBF-EA8A-45A230972EFB}"/>
          </ac:picMkLst>
        </pc:picChg>
      </pc:sldChg>
      <pc:sldChg chg="add del">
        <pc:chgData name="Harmsel ter, Marjan" userId="5bf7b4e5-383a-4bf6-a1ba-3724f9cc09cb" providerId="ADAL" clId="{94DD42E9-E3F8-427C-A663-F1FF3F3E7828}" dt="2025-02-04T08:48:38.849" v="4006" actId="47"/>
        <pc:sldMkLst>
          <pc:docMk/>
          <pc:sldMk cId="1297585478" sldId="1532"/>
        </pc:sldMkLst>
      </pc:sldChg>
      <pc:sldChg chg="modSp mod">
        <pc:chgData name="Harmsel ter, Marjan" userId="5bf7b4e5-383a-4bf6-a1ba-3724f9cc09cb" providerId="ADAL" clId="{94DD42E9-E3F8-427C-A663-F1FF3F3E7828}" dt="2025-02-04T08:49:05.221" v="4010" actId="1076"/>
        <pc:sldMkLst>
          <pc:docMk/>
          <pc:sldMk cId="3043969298" sldId="1538"/>
        </pc:sldMkLst>
        <pc:spChg chg="mod">
          <ac:chgData name="Harmsel ter, Marjan" userId="5bf7b4e5-383a-4bf6-a1ba-3724f9cc09cb" providerId="ADAL" clId="{94DD42E9-E3F8-427C-A663-F1FF3F3E7828}" dt="2025-02-04T08:49:05.221" v="4010" actId="1076"/>
          <ac:spMkLst>
            <pc:docMk/>
            <pc:sldMk cId="3043969298" sldId="1538"/>
            <ac:spMk id="9" creationId="{B5FA4264-9F79-B20D-0826-CEC58E7B74B7}"/>
          </ac:spMkLst>
        </pc:spChg>
        <pc:spChg chg="mod">
          <ac:chgData name="Harmsel ter, Marjan" userId="5bf7b4e5-383a-4bf6-a1ba-3724f9cc09cb" providerId="ADAL" clId="{94DD42E9-E3F8-427C-A663-F1FF3F3E7828}" dt="2025-02-04T08:48:53.550" v="4008" actId="14100"/>
          <ac:spMkLst>
            <pc:docMk/>
            <pc:sldMk cId="3043969298" sldId="1538"/>
            <ac:spMk id="10" creationId="{B37FADB8-F5A5-F448-15A7-6A630939BCDC}"/>
          </ac:spMkLst>
        </pc:spChg>
        <pc:spChg chg="mod">
          <ac:chgData name="Harmsel ter, Marjan" userId="5bf7b4e5-383a-4bf6-a1ba-3724f9cc09cb" providerId="ADAL" clId="{94DD42E9-E3F8-427C-A663-F1FF3F3E7828}" dt="2025-02-04T08:48:49.003" v="4007" actId="948"/>
          <ac:spMkLst>
            <pc:docMk/>
            <pc:sldMk cId="3043969298" sldId="1538"/>
            <ac:spMk id="11" creationId="{2D5226DB-4490-ECD5-880A-CDAB0447C263}"/>
          </ac:spMkLst>
        </pc:spChg>
        <pc:cxnChg chg="mod">
          <ac:chgData name="Harmsel ter, Marjan" userId="5bf7b4e5-383a-4bf6-a1ba-3724f9cc09cb" providerId="ADAL" clId="{94DD42E9-E3F8-427C-A663-F1FF3F3E7828}" dt="2025-02-04T08:49:00.149" v="4009" actId="14100"/>
          <ac:cxnSpMkLst>
            <pc:docMk/>
            <pc:sldMk cId="3043969298" sldId="1538"/>
            <ac:cxnSpMk id="29" creationId="{10445519-6BAB-CA4B-0B0C-EF80D4D34E4C}"/>
          </ac:cxnSpMkLst>
        </pc:cxnChg>
      </pc:sldChg>
      <pc:sldChg chg="addSp modSp add mod">
        <pc:chgData name="Harmsel ter, Marjan" userId="5bf7b4e5-383a-4bf6-a1ba-3724f9cc09cb" providerId="ADAL" clId="{94DD42E9-E3F8-427C-A663-F1FF3F3E7828}" dt="2025-02-04T08:29:00.999" v="3482" actId="1076"/>
        <pc:sldMkLst>
          <pc:docMk/>
          <pc:sldMk cId="2222447807" sldId="1539"/>
        </pc:sldMkLst>
        <pc:spChg chg="mod">
          <ac:chgData name="Harmsel ter, Marjan" userId="5bf7b4e5-383a-4bf6-a1ba-3724f9cc09cb" providerId="ADAL" clId="{94DD42E9-E3F8-427C-A663-F1FF3F3E7828}" dt="2025-02-04T08:23:24.385" v="3341" actId="255"/>
          <ac:spMkLst>
            <pc:docMk/>
            <pc:sldMk cId="2222447807" sldId="1539"/>
            <ac:spMk id="33" creationId="{AC757F5E-B016-F947-4518-7C6B9CC7EE04}"/>
          </ac:spMkLst>
        </pc:spChg>
        <pc:spChg chg="mod">
          <ac:chgData name="Harmsel ter, Marjan" userId="5bf7b4e5-383a-4bf6-a1ba-3724f9cc09cb" providerId="ADAL" clId="{94DD42E9-E3F8-427C-A663-F1FF3F3E7828}" dt="2025-02-04T08:24:37.937" v="3342" actId="1076"/>
          <ac:spMkLst>
            <pc:docMk/>
            <pc:sldMk cId="2222447807" sldId="1539"/>
            <ac:spMk id="34" creationId="{152372B3-00F5-781C-183E-6F2DDF35091D}"/>
          </ac:spMkLst>
        </pc:spChg>
        <pc:spChg chg="mod">
          <ac:chgData name="Harmsel ter, Marjan" userId="5bf7b4e5-383a-4bf6-a1ba-3724f9cc09cb" providerId="ADAL" clId="{94DD42E9-E3F8-427C-A663-F1FF3F3E7828}" dt="2025-02-04T08:26:07.243" v="3425" actId="404"/>
          <ac:spMkLst>
            <pc:docMk/>
            <pc:sldMk cId="2222447807" sldId="1539"/>
            <ac:spMk id="35" creationId="{37104C51-0232-62ED-4C6F-1447D06633EE}"/>
          </ac:spMkLst>
        </pc:spChg>
        <pc:spChg chg="mod">
          <ac:chgData name="Harmsel ter, Marjan" userId="5bf7b4e5-383a-4bf6-a1ba-3724f9cc09cb" providerId="ADAL" clId="{94DD42E9-E3F8-427C-A663-F1FF3F3E7828}" dt="2025-02-04T08:28:54.139" v="3481" actId="115"/>
          <ac:spMkLst>
            <pc:docMk/>
            <pc:sldMk cId="2222447807" sldId="1539"/>
            <ac:spMk id="36" creationId="{D8EF981A-9BA7-0EB1-9B70-F7FBF2F7DF1C}"/>
          </ac:spMkLst>
        </pc:spChg>
        <pc:picChg chg="add mod">
          <ac:chgData name="Harmsel ter, Marjan" userId="5bf7b4e5-383a-4bf6-a1ba-3724f9cc09cb" providerId="ADAL" clId="{94DD42E9-E3F8-427C-A663-F1FF3F3E7828}" dt="2025-02-04T08:25:53.860" v="3381" actId="1076"/>
          <ac:picMkLst>
            <pc:docMk/>
            <pc:sldMk cId="2222447807" sldId="1539"/>
            <ac:picMk id="2" creationId="{4F7ECC44-4F23-86D7-01F5-8FDD0C9299D4}"/>
          </ac:picMkLst>
        </pc:picChg>
        <pc:picChg chg="add mod">
          <ac:chgData name="Harmsel ter, Marjan" userId="5bf7b4e5-383a-4bf6-a1ba-3724f9cc09cb" providerId="ADAL" clId="{94DD42E9-E3F8-427C-A663-F1FF3F3E7828}" dt="2025-02-04T08:29:00.999" v="3482" actId="1076"/>
          <ac:picMkLst>
            <pc:docMk/>
            <pc:sldMk cId="2222447807" sldId="1539"/>
            <ac:picMk id="9" creationId="{C0744928-D03D-01A6-E46A-8CC0AE895F3E}"/>
          </ac:picMkLst>
        </pc:picChg>
      </pc:sldChg>
      <pc:sldChg chg="addSp modSp add mod">
        <pc:chgData name="Harmsel ter, Marjan" userId="5bf7b4e5-383a-4bf6-a1ba-3724f9cc09cb" providerId="ADAL" clId="{94DD42E9-E3F8-427C-A663-F1FF3F3E7828}" dt="2025-02-04T08:32:54.993" v="3623" actId="1076"/>
        <pc:sldMkLst>
          <pc:docMk/>
          <pc:sldMk cId="2299639394" sldId="1540"/>
        </pc:sldMkLst>
        <pc:spChg chg="mod">
          <ac:chgData name="Harmsel ter, Marjan" userId="5bf7b4e5-383a-4bf6-a1ba-3724f9cc09cb" providerId="ADAL" clId="{94DD42E9-E3F8-427C-A663-F1FF3F3E7828}" dt="2025-02-04T08:29:25.282" v="3504" actId="20577"/>
          <ac:spMkLst>
            <pc:docMk/>
            <pc:sldMk cId="2299639394" sldId="1540"/>
            <ac:spMk id="33" creationId="{AC757F5E-B016-F947-4518-7C6B9CC7EE04}"/>
          </ac:spMkLst>
        </pc:spChg>
        <pc:spChg chg="mod">
          <ac:chgData name="Harmsel ter, Marjan" userId="5bf7b4e5-383a-4bf6-a1ba-3724f9cc09cb" providerId="ADAL" clId="{94DD42E9-E3F8-427C-A663-F1FF3F3E7828}" dt="2025-02-04T08:29:27.576" v="3513" actId="20577"/>
          <ac:spMkLst>
            <pc:docMk/>
            <pc:sldMk cId="2299639394" sldId="1540"/>
            <ac:spMk id="34" creationId="{152372B3-00F5-781C-183E-6F2DDF35091D}"/>
          </ac:spMkLst>
        </pc:spChg>
        <pc:spChg chg="mod">
          <ac:chgData name="Harmsel ter, Marjan" userId="5bf7b4e5-383a-4bf6-a1ba-3724f9cc09cb" providerId="ADAL" clId="{94DD42E9-E3F8-427C-A663-F1FF3F3E7828}" dt="2025-02-04T08:30:30.673" v="3569" actId="115"/>
          <ac:spMkLst>
            <pc:docMk/>
            <pc:sldMk cId="2299639394" sldId="1540"/>
            <ac:spMk id="35" creationId="{37104C51-0232-62ED-4C6F-1447D06633EE}"/>
          </ac:spMkLst>
        </pc:spChg>
        <pc:spChg chg="mod">
          <ac:chgData name="Harmsel ter, Marjan" userId="5bf7b4e5-383a-4bf6-a1ba-3724f9cc09cb" providerId="ADAL" clId="{94DD42E9-E3F8-427C-A663-F1FF3F3E7828}" dt="2025-02-04T08:32:40.030" v="3622" actId="115"/>
          <ac:spMkLst>
            <pc:docMk/>
            <pc:sldMk cId="2299639394" sldId="1540"/>
            <ac:spMk id="36" creationId="{D8EF981A-9BA7-0EB1-9B70-F7FBF2F7DF1C}"/>
          </ac:spMkLst>
        </pc:spChg>
        <pc:picChg chg="add mod">
          <ac:chgData name="Harmsel ter, Marjan" userId="5bf7b4e5-383a-4bf6-a1ba-3724f9cc09cb" providerId="ADAL" clId="{94DD42E9-E3F8-427C-A663-F1FF3F3E7828}" dt="2025-02-04T08:30:37.513" v="3570" actId="1076"/>
          <ac:picMkLst>
            <pc:docMk/>
            <pc:sldMk cId="2299639394" sldId="1540"/>
            <ac:picMk id="2" creationId="{84FE9988-EAE3-B6DC-8C4E-3B2DF6B42E61}"/>
          </ac:picMkLst>
        </pc:picChg>
        <pc:picChg chg="add mod">
          <ac:chgData name="Harmsel ter, Marjan" userId="5bf7b4e5-383a-4bf6-a1ba-3724f9cc09cb" providerId="ADAL" clId="{94DD42E9-E3F8-427C-A663-F1FF3F3E7828}" dt="2025-02-04T08:32:54.993" v="3623" actId="1076"/>
          <ac:picMkLst>
            <pc:docMk/>
            <pc:sldMk cId="2299639394" sldId="1540"/>
            <ac:picMk id="9" creationId="{A52487E9-8645-CB23-9EF3-74D8F601CBE0}"/>
          </ac:picMkLst>
        </pc:picChg>
      </pc:sldChg>
      <pc:sldChg chg="addSp modSp add mod">
        <pc:chgData name="Harmsel ter, Marjan" userId="5bf7b4e5-383a-4bf6-a1ba-3724f9cc09cb" providerId="ADAL" clId="{94DD42E9-E3F8-427C-A663-F1FF3F3E7828}" dt="2025-02-04T08:38:53.138" v="3745" actId="1076"/>
        <pc:sldMkLst>
          <pc:docMk/>
          <pc:sldMk cId="1190545280" sldId="1541"/>
        </pc:sldMkLst>
        <pc:spChg chg="mod">
          <ac:chgData name="Harmsel ter, Marjan" userId="5bf7b4e5-383a-4bf6-a1ba-3724f9cc09cb" providerId="ADAL" clId="{94DD42E9-E3F8-427C-A663-F1FF3F3E7828}" dt="2025-02-04T08:34:11.703" v="3649" actId="1076"/>
          <ac:spMkLst>
            <pc:docMk/>
            <pc:sldMk cId="1190545280" sldId="1541"/>
            <ac:spMk id="10" creationId="{EC0CC1D0-FE60-F840-73E9-0CE7E683D1F2}"/>
          </ac:spMkLst>
        </pc:spChg>
        <pc:spChg chg="mod">
          <ac:chgData name="Harmsel ter, Marjan" userId="5bf7b4e5-383a-4bf6-a1ba-3724f9cc09cb" providerId="ADAL" clId="{94DD42E9-E3F8-427C-A663-F1FF3F3E7828}" dt="2025-02-04T08:34:11.703" v="3649" actId="1076"/>
          <ac:spMkLst>
            <pc:docMk/>
            <pc:sldMk cId="1190545280" sldId="1541"/>
            <ac:spMk id="11" creationId="{CD78B488-E032-3F3E-C334-FB96F8D71FB2}"/>
          </ac:spMkLst>
        </pc:spChg>
        <pc:spChg chg="mod">
          <ac:chgData name="Harmsel ter, Marjan" userId="5bf7b4e5-383a-4bf6-a1ba-3724f9cc09cb" providerId="ADAL" clId="{94DD42E9-E3F8-427C-A663-F1FF3F3E7828}" dt="2025-02-04T08:34:58.237" v="3673" actId="1076"/>
          <ac:spMkLst>
            <pc:docMk/>
            <pc:sldMk cId="1190545280" sldId="1541"/>
            <ac:spMk id="12" creationId="{E2476A93-B8D4-4E44-87FD-AFF601B2337C}"/>
          </ac:spMkLst>
        </pc:spChg>
        <pc:spChg chg="mod">
          <ac:chgData name="Harmsel ter, Marjan" userId="5bf7b4e5-383a-4bf6-a1ba-3724f9cc09cb" providerId="ADAL" clId="{94DD42E9-E3F8-427C-A663-F1FF3F3E7828}" dt="2025-02-04T08:36:03.587" v="3707" actId="1076"/>
          <ac:spMkLst>
            <pc:docMk/>
            <pc:sldMk cId="1190545280" sldId="1541"/>
            <ac:spMk id="13" creationId="{4985FF45-EE56-11C3-E0CC-6BBB359031C0}"/>
          </ac:spMkLst>
        </pc:spChg>
        <pc:spChg chg="mod">
          <ac:chgData name="Harmsel ter, Marjan" userId="5bf7b4e5-383a-4bf6-a1ba-3724f9cc09cb" providerId="ADAL" clId="{94DD42E9-E3F8-427C-A663-F1FF3F3E7828}" dt="2025-02-04T08:38:01.673" v="3735" actId="14100"/>
          <ac:spMkLst>
            <pc:docMk/>
            <pc:sldMk cId="1190545280" sldId="1541"/>
            <ac:spMk id="14" creationId="{B7594A3B-3117-84CE-C300-FB96E5ED269D}"/>
          </ac:spMkLst>
        </pc:spChg>
        <pc:spChg chg="mod">
          <ac:chgData name="Harmsel ter, Marjan" userId="5bf7b4e5-383a-4bf6-a1ba-3724f9cc09cb" providerId="ADAL" clId="{94DD42E9-E3F8-427C-A663-F1FF3F3E7828}" dt="2025-02-04T08:38:05.354" v="3736" actId="1076"/>
          <ac:spMkLst>
            <pc:docMk/>
            <pc:sldMk cId="1190545280" sldId="1541"/>
            <ac:spMk id="15" creationId="{6EA1F8B7-D4BC-D8B0-E6FD-F33ECB45A1DD}"/>
          </ac:spMkLst>
        </pc:spChg>
        <pc:spChg chg="mod">
          <ac:chgData name="Harmsel ter, Marjan" userId="5bf7b4e5-383a-4bf6-a1ba-3724f9cc09cb" providerId="ADAL" clId="{94DD42E9-E3F8-427C-A663-F1FF3F3E7828}" dt="2025-02-04T08:34:20.038" v="3652" actId="14100"/>
          <ac:spMkLst>
            <pc:docMk/>
            <pc:sldMk cId="1190545280" sldId="1541"/>
            <ac:spMk id="16" creationId="{F53F294D-65CC-23A5-E4A1-B2132FCF814C}"/>
          </ac:spMkLst>
        </pc:spChg>
        <pc:spChg chg="mod">
          <ac:chgData name="Harmsel ter, Marjan" userId="5bf7b4e5-383a-4bf6-a1ba-3724f9cc09cb" providerId="ADAL" clId="{94DD42E9-E3F8-427C-A663-F1FF3F3E7828}" dt="2025-02-04T08:34:29.412" v="3654" actId="1076"/>
          <ac:spMkLst>
            <pc:docMk/>
            <pc:sldMk cId="1190545280" sldId="1541"/>
            <ac:spMk id="17" creationId="{AB86235B-CBC0-F9DB-29F4-F23367831B1B}"/>
          </ac:spMkLst>
        </pc:spChg>
        <pc:spChg chg="mod">
          <ac:chgData name="Harmsel ter, Marjan" userId="5bf7b4e5-383a-4bf6-a1ba-3724f9cc09cb" providerId="ADAL" clId="{94DD42E9-E3F8-427C-A663-F1FF3F3E7828}" dt="2025-02-04T08:35:59.022" v="3706" actId="14100"/>
          <ac:spMkLst>
            <pc:docMk/>
            <pc:sldMk cId="1190545280" sldId="1541"/>
            <ac:spMk id="18" creationId="{85D7DD60-F4AA-AD34-A265-146B167D02FE}"/>
          </ac:spMkLst>
        </pc:spChg>
        <pc:spChg chg="mod">
          <ac:chgData name="Harmsel ter, Marjan" userId="5bf7b4e5-383a-4bf6-a1ba-3724f9cc09cb" providerId="ADAL" clId="{94DD42E9-E3F8-427C-A663-F1FF3F3E7828}" dt="2025-02-04T08:34:55.479" v="3672" actId="14100"/>
          <ac:spMkLst>
            <pc:docMk/>
            <pc:sldMk cId="1190545280" sldId="1541"/>
            <ac:spMk id="19" creationId="{40542B69-6D97-5F24-63E3-ABE36EA69A27}"/>
          </ac:spMkLst>
        </pc:spChg>
        <pc:picChg chg="add mod">
          <ac:chgData name="Harmsel ter, Marjan" userId="5bf7b4e5-383a-4bf6-a1ba-3724f9cc09cb" providerId="ADAL" clId="{94DD42E9-E3F8-427C-A663-F1FF3F3E7828}" dt="2025-02-04T08:37:19.679" v="3712" actId="1076"/>
          <ac:picMkLst>
            <pc:docMk/>
            <pc:sldMk cId="1190545280" sldId="1541"/>
            <ac:picMk id="4" creationId="{DEF6105B-7E1D-14F6-AF40-25C3778694B3}"/>
          </ac:picMkLst>
        </pc:picChg>
        <pc:picChg chg="add mod">
          <ac:chgData name="Harmsel ter, Marjan" userId="5bf7b4e5-383a-4bf6-a1ba-3724f9cc09cb" providerId="ADAL" clId="{94DD42E9-E3F8-427C-A663-F1FF3F3E7828}" dt="2025-02-04T08:37:29.021" v="3716" actId="1076"/>
          <ac:picMkLst>
            <pc:docMk/>
            <pc:sldMk cId="1190545280" sldId="1541"/>
            <ac:picMk id="22" creationId="{B5170BDD-2520-CADF-7640-4EE7FF530C1A}"/>
          </ac:picMkLst>
        </pc:picChg>
        <pc:picChg chg="add mod">
          <ac:chgData name="Harmsel ter, Marjan" userId="5bf7b4e5-383a-4bf6-a1ba-3724f9cc09cb" providerId="ADAL" clId="{94DD42E9-E3F8-427C-A663-F1FF3F3E7828}" dt="2025-02-04T08:38:53.138" v="3745" actId="1076"/>
          <ac:picMkLst>
            <pc:docMk/>
            <pc:sldMk cId="1190545280" sldId="1541"/>
            <ac:picMk id="24" creationId="{69875681-02B4-9284-2D3D-AD8B15AB6DA6}"/>
          </ac:picMkLst>
        </pc:picChg>
      </pc:sldChg>
      <pc:sldChg chg="addSp modSp add mod">
        <pc:chgData name="Harmsel ter, Marjan" userId="5bf7b4e5-383a-4bf6-a1ba-3724f9cc09cb" providerId="ADAL" clId="{94DD42E9-E3F8-427C-A663-F1FF3F3E7828}" dt="2025-02-04T08:44:53.504" v="3984" actId="1076"/>
        <pc:sldMkLst>
          <pc:docMk/>
          <pc:sldMk cId="2554480386" sldId="1542"/>
        </pc:sldMkLst>
        <pc:spChg chg="mod">
          <ac:chgData name="Harmsel ter, Marjan" userId="5bf7b4e5-383a-4bf6-a1ba-3724f9cc09cb" providerId="ADAL" clId="{94DD42E9-E3F8-427C-A663-F1FF3F3E7828}" dt="2025-02-04T08:40:04.977" v="3768" actId="948"/>
          <ac:spMkLst>
            <pc:docMk/>
            <pc:sldMk cId="2554480386" sldId="1542"/>
            <ac:spMk id="33" creationId="{AC757F5E-B016-F947-4518-7C6B9CC7EE04}"/>
          </ac:spMkLst>
        </pc:spChg>
        <pc:spChg chg="mod">
          <ac:chgData name="Harmsel ter, Marjan" userId="5bf7b4e5-383a-4bf6-a1ba-3724f9cc09cb" providerId="ADAL" clId="{94DD42E9-E3F8-427C-A663-F1FF3F3E7828}" dt="2025-02-04T08:40:27.944" v="3789" actId="1076"/>
          <ac:spMkLst>
            <pc:docMk/>
            <pc:sldMk cId="2554480386" sldId="1542"/>
            <ac:spMk id="34" creationId="{152372B3-00F5-781C-183E-6F2DDF35091D}"/>
          </ac:spMkLst>
        </pc:spChg>
        <pc:spChg chg="mod">
          <ac:chgData name="Harmsel ter, Marjan" userId="5bf7b4e5-383a-4bf6-a1ba-3724f9cc09cb" providerId="ADAL" clId="{94DD42E9-E3F8-427C-A663-F1FF3F3E7828}" dt="2025-02-04T08:41:57.642" v="3890" actId="115"/>
          <ac:spMkLst>
            <pc:docMk/>
            <pc:sldMk cId="2554480386" sldId="1542"/>
            <ac:spMk id="35" creationId="{37104C51-0232-62ED-4C6F-1447D06633EE}"/>
          </ac:spMkLst>
        </pc:spChg>
        <pc:spChg chg="mod">
          <ac:chgData name="Harmsel ter, Marjan" userId="5bf7b4e5-383a-4bf6-a1ba-3724f9cc09cb" providerId="ADAL" clId="{94DD42E9-E3F8-427C-A663-F1FF3F3E7828}" dt="2025-02-04T08:42:26.505" v="3960" actId="115"/>
          <ac:spMkLst>
            <pc:docMk/>
            <pc:sldMk cId="2554480386" sldId="1542"/>
            <ac:spMk id="36" creationId="{D8EF981A-9BA7-0EB1-9B70-F7FBF2F7DF1C}"/>
          </ac:spMkLst>
        </pc:spChg>
        <pc:picChg chg="add mod">
          <ac:chgData name="Harmsel ter, Marjan" userId="5bf7b4e5-383a-4bf6-a1ba-3724f9cc09cb" providerId="ADAL" clId="{94DD42E9-E3F8-427C-A663-F1FF3F3E7828}" dt="2025-02-04T08:41:41.296" v="3822" actId="1076"/>
          <ac:picMkLst>
            <pc:docMk/>
            <pc:sldMk cId="2554480386" sldId="1542"/>
            <ac:picMk id="8" creationId="{69B7DECC-8C7E-0FB0-DF47-DFCEC27AA15A}"/>
          </ac:picMkLst>
        </pc:picChg>
        <pc:picChg chg="add mod">
          <ac:chgData name="Harmsel ter, Marjan" userId="5bf7b4e5-383a-4bf6-a1ba-3724f9cc09cb" providerId="ADAL" clId="{94DD42E9-E3F8-427C-A663-F1FF3F3E7828}" dt="2025-02-04T08:44:53.504" v="3984" actId="1076"/>
          <ac:picMkLst>
            <pc:docMk/>
            <pc:sldMk cId="2554480386" sldId="1542"/>
            <ac:picMk id="18" creationId="{413BB15F-A6F7-F33D-4B9C-5AFA16FBA0E6}"/>
          </ac:picMkLst>
        </pc:picChg>
      </pc:sldChg>
      <pc:sldChg chg="addSp delSp modSp add mod">
        <pc:chgData name="Harmsel ter, Marjan" userId="5bf7b4e5-383a-4bf6-a1ba-3724f9cc09cb" providerId="ADAL" clId="{94DD42E9-E3F8-427C-A663-F1FF3F3E7828}" dt="2025-02-04T08:55:53.299" v="4093" actId="1440"/>
        <pc:sldMkLst>
          <pc:docMk/>
          <pc:sldMk cId="1841883885" sldId="1543"/>
        </pc:sldMkLst>
        <pc:spChg chg="mod">
          <ac:chgData name="Harmsel ter, Marjan" userId="5bf7b4e5-383a-4bf6-a1ba-3724f9cc09cb" providerId="ADAL" clId="{94DD42E9-E3F8-427C-A663-F1FF3F3E7828}" dt="2025-02-04T08:49:28.441" v="4015" actId="1076"/>
          <ac:spMkLst>
            <pc:docMk/>
            <pc:sldMk cId="1841883885" sldId="1543"/>
            <ac:spMk id="4" creationId="{D753C383-62C8-E733-4553-E085527A1FCA}"/>
          </ac:spMkLst>
        </pc:spChg>
        <pc:spChg chg="mod">
          <ac:chgData name="Harmsel ter, Marjan" userId="5bf7b4e5-383a-4bf6-a1ba-3724f9cc09cb" providerId="ADAL" clId="{94DD42E9-E3F8-427C-A663-F1FF3F3E7828}" dt="2025-02-04T08:49:28.441" v="4015" actId="1076"/>
          <ac:spMkLst>
            <pc:docMk/>
            <pc:sldMk cId="1841883885" sldId="1543"/>
            <ac:spMk id="9" creationId="{B5FA4264-9F79-B20D-0826-CEC58E7B74B7}"/>
          </ac:spMkLst>
        </pc:spChg>
        <pc:spChg chg="mod">
          <ac:chgData name="Harmsel ter, Marjan" userId="5bf7b4e5-383a-4bf6-a1ba-3724f9cc09cb" providerId="ADAL" clId="{94DD42E9-E3F8-427C-A663-F1FF3F3E7828}" dt="2025-02-04T08:50:34.289" v="4042" actId="1076"/>
          <ac:spMkLst>
            <pc:docMk/>
            <pc:sldMk cId="1841883885" sldId="1543"/>
            <ac:spMk id="10" creationId="{B37FADB8-F5A5-F448-15A7-6A630939BCDC}"/>
          </ac:spMkLst>
        </pc:spChg>
        <pc:spChg chg="mod">
          <ac:chgData name="Harmsel ter, Marjan" userId="5bf7b4e5-383a-4bf6-a1ba-3724f9cc09cb" providerId="ADAL" clId="{94DD42E9-E3F8-427C-A663-F1FF3F3E7828}" dt="2025-02-04T08:50:34.289" v="4042" actId="1076"/>
          <ac:spMkLst>
            <pc:docMk/>
            <pc:sldMk cId="1841883885" sldId="1543"/>
            <ac:spMk id="11" creationId="{2D5226DB-4490-ECD5-880A-CDAB0447C263}"/>
          </ac:spMkLst>
        </pc:spChg>
        <pc:spChg chg="mod">
          <ac:chgData name="Harmsel ter, Marjan" userId="5bf7b4e5-383a-4bf6-a1ba-3724f9cc09cb" providerId="ADAL" clId="{94DD42E9-E3F8-427C-A663-F1FF3F3E7828}" dt="2025-02-04T08:52:12.156" v="4055" actId="20577"/>
          <ac:spMkLst>
            <pc:docMk/>
            <pc:sldMk cId="1841883885" sldId="1543"/>
            <ac:spMk id="12" creationId="{E2476A93-B8D4-4E44-87FD-AFF601B2337C}"/>
          </ac:spMkLst>
        </pc:spChg>
        <pc:spChg chg="mod">
          <ac:chgData name="Harmsel ter, Marjan" userId="5bf7b4e5-383a-4bf6-a1ba-3724f9cc09cb" providerId="ADAL" clId="{94DD42E9-E3F8-427C-A663-F1FF3F3E7828}" dt="2025-02-04T08:49:36.274" v="4030" actId="14100"/>
          <ac:spMkLst>
            <pc:docMk/>
            <pc:sldMk cId="1841883885" sldId="1543"/>
            <ac:spMk id="13" creationId="{4985FF45-EE56-11C3-E0CC-6BBB359031C0}"/>
          </ac:spMkLst>
        </pc:spChg>
        <pc:spChg chg="mod">
          <ac:chgData name="Harmsel ter, Marjan" userId="5bf7b4e5-383a-4bf6-a1ba-3724f9cc09cb" providerId="ADAL" clId="{94DD42E9-E3F8-427C-A663-F1FF3F3E7828}" dt="2025-02-04T08:54:01.702" v="4076" actId="6549"/>
          <ac:spMkLst>
            <pc:docMk/>
            <pc:sldMk cId="1841883885" sldId="1543"/>
            <ac:spMk id="15" creationId="{6EA1F8B7-D4BC-D8B0-E6FD-F33ECB45A1DD}"/>
          </ac:spMkLst>
        </pc:spChg>
        <pc:spChg chg="mod">
          <ac:chgData name="Harmsel ter, Marjan" userId="5bf7b4e5-383a-4bf6-a1ba-3724f9cc09cb" providerId="ADAL" clId="{94DD42E9-E3F8-427C-A663-F1FF3F3E7828}" dt="2025-02-04T08:49:38.310" v="4031" actId="14100"/>
          <ac:spMkLst>
            <pc:docMk/>
            <pc:sldMk cId="1841883885" sldId="1543"/>
            <ac:spMk id="18" creationId="{85D7DD60-F4AA-AD34-A265-146B167D02FE}"/>
          </ac:spMkLst>
        </pc:spChg>
        <pc:picChg chg="add">
          <ac:chgData name="Harmsel ter, Marjan" userId="5bf7b4e5-383a-4bf6-a1ba-3724f9cc09cb" providerId="ADAL" clId="{94DD42E9-E3F8-427C-A663-F1FF3F3E7828}" dt="2025-02-04T08:47:37.106" v="3996"/>
          <ac:picMkLst>
            <pc:docMk/>
            <pc:sldMk cId="1841883885" sldId="1543"/>
            <ac:picMk id="16" creationId="{1DC6F103-9B8B-E240-29B4-A27EB99B1FE1}"/>
          </ac:picMkLst>
        </pc:picChg>
        <pc:picChg chg="add mod modCrop">
          <ac:chgData name="Harmsel ter, Marjan" userId="5bf7b4e5-383a-4bf6-a1ba-3724f9cc09cb" providerId="ADAL" clId="{94DD42E9-E3F8-427C-A663-F1FF3F3E7828}" dt="2025-02-04T08:51:04.548" v="4046" actId="732"/>
          <ac:picMkLst>
            <pc:docMk/>
            <pc:sldMk cId="1841883885" sldId="1543"/>
            <ac:picMk id="24" creationId="{7E606316-3D68-0516-9B00-130744002EF2}"/>
          </ac:picMkLst>
        </pc:picChg>
        <pc:picChg chg="add del mod">
          <ac:chgData name="Harmsel ter, Marjan" userId="5bf7b4e5-383a-4bf6-a1ba-3724f9cc09cb" providerId="ADAL" clId="{94DD42E9-E3F8-427C-A663-F1FF3F3E7828}" dt="2025-02-04T08:55:47.162" v="4089" actId="478"/>
          <ac:picMkLst>
            <pc:docMk/>
            <pc:sldMk cId="1841883885" sldId="1543"/>
            <ac:picMk id="26" creationId="{249DA9B2-C1EC-2E64-07E8-4BB77B8961DC}"/>
          </ac:picMkLst>
        </pc:picChg>
        <pc:picChg chg="add mod">
          <ac:chgData name="Harmsel ter, Marjan" userId="5bf7b4e5-383a-4bf6-a1ba-3724f9cc09cb" providerId="ADAL" clId="{94DD42E9-E3F8-427C-A663-F1FF3F3E7828}" dt="2025-02-04T08:55:53.299" v="4093" actId="1440"/>
          <ac:picMkLst>
            <pc:docMk/>
            <pc:sldMk cId="1841883885" sldId="1543"/>
            <ac:picMk id="30" creationId="{5678BAB8-4F8C-21A0-967D-3DD89CBB75C1}"/>
          </ac:picMkLst>
        </pc:picChg>
        <pc:cxnChg chg="mod">
          <ac:chgData name="Harmsel ter, Marjan" userId="5bf7b4e5-383a-4bf6-a1ba-3724f9cc09cb" providerId="ADAL" clId="{94DD42E9-E3F8-427C-A663-F1FF3F3E7828}" dt="2025-02-04T08:50:39.416" v="4043" actId="1076"/>
          <ac:cxnSpMkLst>
            <pc:docMk/>
            <pc:sldMk cId="1841883885" sldId="1543"/>
            <ac:cxnSpMk id="27" creationId="{EC90AE0F-5DD8-2D25-C999-5E0CC65E11C5}"/>
          </ac:cxnSpMkLst>
        </pc:cxnChg>
        <pc:cxnChg chg="mod">
          <ac:chgData name="Harmsel ter, Marjan" userId="5bf7b4e5-383a-4bf6-a1ba-3724f9cc09cb" providerId="ADAL" clId="{94DD42E9-E3F8-427C-A663-F1FF3F3E7828}" dt="2025-02-04T08:50:34.289" v="4042" actId="1076"/>
          <ac:cxnSpMkLst>
            <pc:docMk/>
            <pc:sldMk cId="1841883885" sldId="1543"/>
            <ac:cxnSpMk id="29" creationId="{10445519-6BAB-CA4B-0B0C-EF80D4D34E4C}"/>
          </ac:cxnSpMkLst>
        </pc:cxnChg>
      </pc:sldChg>
      <pc:sldChg chg="addSp delSp modSp add del mod">
        <pc:chgData name="Harmsel ter, Marjan" userId="5bf7b4e5-383a-4bf6-a1ba-3724f9cc09cb" providerId="ADAL" clId="{94DD42E9-E3F8-427C-A663-F1FF3F3E7828}" dt="2025-02-04T08:45:08.441" v="3985" actId="47"/>
        <pc:sldMkLst>
          <pc:docMk/>
          <pc:sldMk cId="3303320058" sldId="1543"/>
        </pc:sldMkLst>
        <pc:spChg chg="add del mod">
          <ac:chgData name="Harmsel ter, Marjan" userId="5bf7b4e5-383a-4bf6-a1ba-3724f9cc09cb" providerId="ADAL" clId="{94DD42E9-E3F8-427C-A663-F1FF3F3E7828}" dt="2025-02-04T08:43:21.776" v="3965" actId="478"/>
          <ac:spMkLst>
            <pc:docMk/>
            <pc:sldMk cId="3303320058" sldId="1543"/>
            <ac:spMk id="5" creationId="{71CDD86C-B0AA-027D-5C8B-28137D1AFF1D}"/>
          </ac:spMkLst>
        </pc:spChg>
        <pc:picChg chg="add mod">
          <ac:chgData name="Harmsel ter, Marjan" userId="5bf7b4e5-383a-4bf6-a1ba-3724f9cc09cb" providerId="ADAL" clId="{94DD42E9-E3F8-427C-A663-F1FF3F3E7828}" dt="2025-02-04T08:44:35.393" v="3979" actId="1076"/>
          <ac:picMkLst>
            <pc:docMk/>
            <pc:sldMk cId="3303320058" sldId="1543"/>
            <ac:picMk id="9" creationId="{009C3D39-8646-9B13-0176-F3FB7BF0AB18}"/>
          </ac:picMkLst>
        </pc:picChg>
        <pc:cxnChg chg="mod">
          <ac:chgData name="Harmsel ter, Marjan" userId="5bf7b4e5-383a-4bf6-a1ba-3724f9cc09cb" providerId="ADAL" clId="{94DD42E9-E3F8-427C-A663-F1FF3F3E7828}" dt="2025-02-04T08:44:34.792" v="3978" actId="14100"/>
          <ac:cxnSpMkLst>
            <pc:docMk/>
            <pc:sldMk cId="3303320058" sldId="1543"/>
            <ac:cxnSpMk id="7" creationId="{DA22C748-A723-D6E5-C6BB-3869C39432D4}"/>
          </ac:cxnSpMkLst>
        </pc:cxnChg>
      </pc:sldChg>
      <pc:sldChg chg="modSp mod">
        <pc:chgData name="Harmsel ter, Marjan" userId="5bf7b4e5-383a-4bf6-a1ba-3724f9cc09cb" providerId="ADAL" clId="{94DD42E9-E3F8-427C-A663-F1FF3F3E7828}" dt="2025-02-04T10:35:13.797" v="4098" actId="1076"/>
        <pc:sldMkLst>
          <pc:docMk/>
          <pc:sldMk cId="3185635130" sldId="1546"/>
        </pc:sldMkLst>
        <pc:spChg chg="mod">
          <ac:chgData name="Harmsel ter, Marjan" userId="5bf7b4e5-383a-4bf6-a1ba-3724f9cc09cb" providerId="ADAL" clId="{94DD42E9-E3F8-427C-A663-F1FF3F3E7828}" dt="2025-02-04T10:35:09.924" v="4097" actId="1076"/>
          <ac:spMkLst>
            <pc:docMk/>
            <pc:sldMk cId="3185635130" sldId="1546"/>
            <ac:spMk id="10" creationId="{B37FADB8-F5A5-F448-15A7-6A630939BCDC}"/>
          </ac:spMkLst>
        </pc:spChg>
        <pc:spChg chg="mod">
          <ac:chgData name="Harmsel ter, Marjan" userId="5bf7b4e5-383a-4bf6-a1ba-3724f9cc09cb" providerId="ADAL" clId="{94DD42E9-E3F8-427C-A663-F1FF3F3E7828}" dt="2025-02-04T10:35:13.797" v="4098" actId="1076"/>
          <ac:spMkLst>
            <pc:docMk/>
            <pc:sldMk cId="3185635130" sldId="1546"/>
            <ac:spMk id="11" creationId="{2D5226DB-4490-ECD5-880A-CDAB0447C263}"/>
          </ac:spMkLst>
        </pc:spChg>
      </pc:sldChg>
    </pc:docChg>
  </pc:docChgLst>
  <pc:docChgLst>
    <pc:chgData name="Routledge, Mandy" userId="bacdedf5-8e30-494b-ad8b-f27fa30c4f8d" providerId="ADAL" clId="{EBC5F8EF-28FB-470F-B070-B7917567E00C}"/>
    <pc:docChg chg="custSel addSld delSld modSld modSection">
      <pc:chgData name="Routledge, Mandy" userId="bacdedf5-8e30-494b-ad8b-f27fa30c4f8d" providerId="ADAL" clId="{EBC5F8EF-28FB-470F-B070-B7917567E00C}" dt="2025-02-04T09:59:57.887" v="50" actId="14100"/>
      <pc:docMkLst>
        <pc:docMk/>
      </pc:docMkLst>
      <pc:sldChg chg="modSp mod">
        <pc:chgData name="Routledge, Mandy" userId="bacdedf5-8e30-494b-ad8b-f27fa30c4f8d" providerId="ADAL" clId="{EBC5F8EF-28FB-470F-B070-B7917567E00C}" dt="2025-02-04T09:56:21.514" v="25" actId="404"/>
        <pc:sldMkLst>
          <pc:docMk/>
          <pc:sldMk cId="2967928418" sldId="1511"/>
        </pc:sldMkLst>
        <pc:spChg chg="mod">
          <ac:chgData name="Routledge, Mandy" userId="bacdedf5-8e30-494b-ad8b-f27fa30c4f8d" providerId="ADAL" clId="{EBC5F8EF-28FB-470F-B070-B7917567E00C}" dt="2025-02-04T09:56:21.514" v="25" actId="404"/>
          <ac:spMkLst>
            <pc:docMk/>
            <pc:sldMk cId="2967928418" sldId="1511"/>
            <ac:spMk id="35" creationId="{37104C51-0232-62ED-4C6F-1447D06633EE}"/>
          </ac:spMkLst>
        </pc:spChg>
      </pc:sldChg>
      <pc:sldChg chg="modSp mod">
        <pc:chgData name="Routledge, Mandy" userId="bacdedf5-8e30-494b-ad8b-f27fa30c4f8d" providerId="ADAL" clId="{EBC5F8EF-28FB-470F-B070-B7917567E00C}" dt="2025-02-04T09:57:48.456" v="34" actId="14100"/>
        <pc:sldMkLst>
          <pc:docMk/>
          <pc:sldMk cId="1594331871" sldId="1512"/>
        </pc:sldMkLst>
        <pc:spChg chg="mod">
          <ac:chgData name="Routledge, Mandy" userId="bacdedf5-8e30-494b-ad8b-f27fa30c4f8d" providerId="ADAL" clId="{EBC5F8EF-28FB-470F-B070-B7917567E00C}" dt="2025-02-04T09:57:11.720" v="27" actId="1076"/>
          <ac:spMkLst>
            <pc:docMk/>
            <pc:sldMk cId="1594331871" sldId="1512"/>
            <ac:spMk id="12" creationId="{E2476A93-B8D4-4E44-87FD-AFF601B2337C}"/>
          </ac:spMkLst>
        </pc:spChg>
        <pc:spChg chg="mod">
          <ac:chgData name="Routledge, Mandy" userId="bacdedf5-8e30-494b-ad8b-f27fa30c4f8d" providerId="ADAL" clId="{EBC5F8EF-28FB-470F-B070-B7917567E00C}" dt="2025-02-04T09:57:23.591" v="30" actId="1076"/>
          <ac:spMkLst>
            <pc:docMk/>
            <pc:sldMk cId="1594331871" sldId="1512"/>
            <ac:spMk id="13" creationId="{4985FF45-EE56-11C3-E0CC-6BBB359031C0}"/>
          </ac:spMkLst>
        </pc:spChg>
        <pc:spChg chg="mod">
          <ac:chgData name="Routledge, Mandy" userId="bacdedf5-8e30-494b-ad8b-f27fa30c4f8d" providerId="ADAL" clId="{EBC5F8EF-28FB-470F-B070-B7917567E00C}" dt="2025-02-04T09:57:48.456" v="34" actId="14100"/>
          <ac:spMkLst>
            <pc:docMk/>
            <pc:sldMk cId="1594331871" sldId="1512"/>
            <ac:spMk id="16" creationId="{F53F294D-65CC-23A5-E4A1-B2132FCF814C}"/>
          </ac:spMkLst>
        </pc:spChg>
        <pc:spChg chg="mod">
          <ac:chgData name="Routledge, Mandy" userId="bacdedf5-8e30-494b-ad8b-f27fa30c4f8d" providerId="ADAL" clId="{EBC5F8EF-28FB-470F-B070-B7917567E00C}" dt="2025-02-04T09:57:42.895" v="33" actId="1076"/>
          <ac:spMkLst>
            <pc:docMk/>
            <pc:sldMk cId="1594331871" sldId="1512"/>
            <ac:spMk id="17" creationId="{AB86235B-CBC0-F9DB-29F4-F23367831B1B}"/>
          </ac:spMkLst>
        </pc:spChg>
        <pc:spChg chg="mod">
          <ac:chgData name="Routledge, Mandy" userId="bacdedf5-8e30-494b-ad8b-f27fa30c4f8d" providerId="ADAL" clId="{EBC5F8EF-28FB-470F-B070-B7917567E00C}" dt="2025-02-04T09:57:26.016" v="31" actId="14100"/>
          <ac:spMkLst>
            <pc:docMk/>
            <pc:sldMk cId="1594331871" sldId="1512"/>
            <ac:spMk id="18" creationId="{85D7DD60-F4AA-AD34-A265-146B167D02FE}"/>
          </ac:spMkLst>
        </pc:spChg>
        <pc:spChg chg="mod">
          <ac:chgData name="Routledge, Mandy" userId="bacdedf5-8e30-494b-ad8b-f27fa30c4f8d" providerId="ADAL" clId="{EBC5F8EF-28FB-470F-B070-B7917567E00C}" dt="2025-02-04T09:57:13.893" v="28" actId="14100"/>
          <ac:spMkLst>
            <pc:docMk/>
            <pc:sldMk cId="1594331871" sldId="1512"/>
            <ac:spMk id="19" creationId="{40542B69-6D97-5F24-63E3-ABE36EA69A27}"/>
          </ac:spMkLst>
        </pc:spChg>
      </pc:sldChg>
      <pc:sldChg chg="modSp mod">
        <pc:chgData name="Routledge, Mandy" userId="bacdedf5-8e30-494b-ad8b-f27fa30c4f8d" providerId="ADAL" clId="{EBC5F8EF-28FB-470F-B070-B7917567E00C}" dt="2025-02-04T09:59:57.887" v="50" actId="14100"/>
        <pc:sldMkLst>
          <pc:docMk/>
          <pc:sldMk cId="2946319108" sldId="1516"/>
        </pc:sldMkLst>
        <pc:spChg chg="mod">
          <ac:chgData name="Routledge, Mandy" userId="bacdedf5-8e30-494b-ad8b-f27fa30c4f8d" providerId="ADAL" clId="{EBC5F8EF-28FB-470F-B070-B7917567E00C}" dt="2025-02-04T09:58:57.599" v="40" actId="1076"/>
          <ac:spMkLst>
            <pc:docMk/>
            <pc:sldMk cId="2946319108" sldId="1516"/>
            <ac:spMk id="12" creationId="{E2476A93-B8D4-4E44-87FD-AFF601B2337C}"/>
          </ac:spMkLst>
        </pc:spChg>
        <pc:spChg chg="mod">
          <ac:chgData name="Routledge, Mandy" userId="bacdedf5-8e30-494b-ad8b-f27fa30c4f8d" providerId="ADAL" clId="{EBC5F8EF-28FB-470F-B070-B7917567E00C}" dt="2025-02-04T09:59:57.887" v="50" actId="14100"/>
          <ac:spMkLst>
            <pc:docMk/>
            <pc:sldMk cId="2946319108" sldId="1516"/>
            <ac:spMk id="13" creationId="{4985FF45-EE56-11C3-E0CC-6BBB359031C0}"/>
          </ac:spMkLst>
        </pc:spChg>
        <pc:spChg chg="mod">
          <ac:chgData name="Routledge, Mandy" userId="bacdedf5-8e30-494b-ad8b-f27fa30c4f8d" providerId="ADAL" clId="{EBC5F8EF-28FB-470F-B070-B7917567E00C}" dt="2025-02-04T09:59:25.958" v="48" actId="1076"/>
          <ac:spMkLst>
            <pc:docMk/>
            <pc:sldMk cId="2946319108" sldId="1516"/>
            <ac:spMk id="14" creationId="{B7594A3B-3117-84CE-C300-FB96E5ED269D}"/>
          </ac:spMkLst>
        </pc:spChg>
        <pc:spChg chg="mod">
          <ac:chgData name="Routledge, Mandy" userId="bacdedf5-8e30-494b-ad8b-f27fa30c4f8d" providerId="ADAL" clId="{EBC5F8EF-28FB-470F-B070-B7917567E00C}" dt="2025-02-04T09:59:20.694" v="47" actId="1076"/>
          <ac:spMkLst>
            <pc:docMk/>
            <pc:sldMk cId="2946319108" sldId="1516"/>
            <ac:spMk id="15" creationId="{6EA1F8B7-D4BC-D8B0-E6FD-F33ECB45A1DD}"/>
          </ac:spMkLst>
        </pc:spChg>
        <pc:spChg chg="mod">
          <ac:chgData name="Routledge, Mandy" userId="bacdedf5-8e30-494b-ad8b-f27fa30c4f8d" providerId="ADAL" clId="{EBC5F8EF-28FB-470F-B070-B7917567E00C}" dt="2025-02-04T09:59:54.142" v="49" actId="14100"/>
          <ac:spMkLst>
            <pc:docMk/>
            <pc:sldMk cId="2946319108" sldId="1516"/>
            <ac:spMk id="18" creationId="{85D7DD60-F4AA-AD34-A265-146B167D02FE}"/>
          </ac:spMkLst>
        </pc:spChg>
        <pc:spChg chg="mod">
          <ac:chgData name="Routledge, Mandy" userId="bacdedf5-8e30-494b-ad8b-f27fa30c4f8d" providerId="ADAL" clId="{EBC5F8EF-28FB-470F-B070-B7917567E00C}" dt="2025-02-04T09:59:00.536" v="41" actId="14100"/>
          <ac:spMkLst>
            <pc:docMk/>
            <pc:sldMk cId="2946319108" sldId="1516"/>
            <ac:spMk id="19" creationId="{40542B69-6D97-5F24-63E3-ABE36EA69A27}"/>
          </ac:spMkLst>
        </pc:spChg>
        <pc:picChg chg="mod">
          <ac:chgData name="Routledge, Mandy" userId="bacdedf5-8e30-494b-ad8b-f27fa30c4f8d" providerId="ADAL" clId="{EBC5F8EF-28FB-470F-B070-B7917567E00C}" dt="2025-02-04T09:59:15" v="45" actId="14100"/>
          <ac:picMkLst>
            <pc:docMk/>
            <pc:sldMk cId="2946319108" sldId="1516"/>
            <ac:picMk id="32" creationId="{1C15C4D8-F53D-B450-B63F-18B47970E0E7}"/>
          </ac:picMkLst>
        </pc:picChg>
        <pc:cxnChg chg="mod">
          <ac:chgData name="Routledge, Mandy" userId="bacdedf5-8e30-494b-ad8b-f27fa30c4f8d" providerId="ADAL" clId="{EBC5F8EF-28FB-470F-B070-B7917567E00C}" dt="2025-02-04T09:59:06.424" v="43" actId="14100"/>
          <ac:cxnSpMkLst>
            <pc:docMk/>
            <pc:sldMk cId="2946319108" sldId="1516"/>
            <ac:cxnSpMk id="21" creationId="{B84B33EF-2A54-99B2-FEF8-27486B72F624}"/>
          </ac:cxnSpMkLst>
        </pc:cxnChg>
        <pc:cxnChg chg="mod">
          <ac:chgData name="Routledge, Mandy" userId="bacdedf5-8e30-494b-ad8b-f27fa30c4f8d" providerId="ADAL" clId="{EBC5F8EF-28FB-470F-B070-B7917567E00C}" dt="2025-02-04T09:59:18.861" v="46" actId="14100"/>
          <ac:cxnSpMkLst>
            <pc:docMk/>
            <pc:sldMk cId="2946319108" sldId="1516"/>
            <ac:cxnSpMk id="29" creationId="{10445519-6BAB-CA4B-0B0C-EF80D4D34E4C}"/>
          </ac:cxnSpMkLst>
        </pc:cxnChg>
      </pc:sldChg>
      <pc:sldChg chg="add del">
        <pc:chgData name="Routledge, Mandy" userId="bacdedf5-8e30-494b-ad8b-f27fa30c4f8d" providerId="ADAL" clId="{EBC5F8EF-28FB-470F-B070-B7917567E00C}" dt="2025-02-04T09:49:47.528" v="2" actId="47"/>
        <pc:sldMkLst>
          <pc:docMk/>
          <pc:sldMk cId="3043969298" sldId="1538"/>
        </pc:sldMkLst>
      </pc:sldChg>
      <pc:sldChg chg="modSp mod">
        <pc:chgData name="Routledge, Mandy" userId="bacdedf5-8e30-494b-ad8b-f27fa30c4f8d" providerId="ADAL" clId="{EBC5F8EF-28FB-470F-B070-B7917567E00C}" dt="2025-02-04T09:56:03.729" v="23" actId="1035"/>
        <pc:sldMkLst>
          <pc:docMk/>
          <pc:sldMk cId="2222447807" sldId="1539"/>
        </pc:sldMkLst>
        <pc:spChg chg="mod">
          <ac:chgData name="Routledge, Mandy" userId="bacdedf5-8e30-494b-ad8b-f27fa30c4f8d" providerId="ADAL" clId="{EBC5F8EF-28FB-470F-B070-B7917567E00C}" dt="2025-02-04T09:56:03.729" v="23" actId="1035"/>
          <ac:spMkLst>
            <pc:docMk/>
            <pc:sldMk cId="2222447807" sldId="1539"/>
            <ac:spMk id="35" creationId="{37104C51-0232-62ED-4C6F-1447D06633EE}"/>
          </ac:spMkLst>
        </pc:spChg>
      </pc:sldChg>
      <pc:sldChg chg="addSp delSp modSp add mod">
        <pc:chgData name="Routledge, Mandy" userId="bacdedf5-8e30-494b-ad8b-f27fa30c4f8d" providerId="ADAL" clId="{EBC5F8EF-28FB-470F-B070-B7917567E00C}" dt="2025-02-04T09:51:23.337" v="19" actId="14100"/>
        <pc:sldMkLst>
          <pc:docMk/>
          <pc:sldMk cId="3185635130" sldId="1546"/>
        </pc:sldMkLst>
        <pc:spChg chg="mod">
          <ac:chgData name="Routledge, Mandy" userId="bacdedf5-8e30-494b-ad8b-f27fa30c4f8d" providerId="ADAL" clId="{EBC5F8EF-28FB-470F-B070-B7917567E00C}" dt="2025-02-04T09:51:18.233" v="18" actId="14100"/>
          <ac:spMkLst>
            <pc:docMk/>
            <pc:sldMk cId="3185635130" sldId="1546"/>
            <ac:spMk id="9" creationId="{B5FA4264-9F79-B20D-0826-CEC58E7B74B7}"/>
          </ac:spMkLst>
        </pc:spChg>
        <pc:spChg chg="mod">
          <ac:chgData name="Routledge, Mandy" userId="bacdedf5-8e30-494b-ad8b-f27fa30c4f8d" providerId="ADAL" clId="{EBC5F8EF-28FB-470F-B070-B7917567E00C}" dt="2025-02-04T09:50:18.121" v="6" actId="1076"/>
          <ac:spMkLst>
            <pc:docMk/>
            <pc:sldMk cId="3185635130" sldId="1546"/>
            <ac:spMk id="10" creationId="{B37FADB8-F5A5-F448-15A7-6A630939BCDC}"/>
          </ac:spMkLst>
        </pc:spChg>
        <pc:spChg chg="mod">
          <ac:chgData name="Routledge, Mandy" userId="bacdedf5-8e30-494b-ad8b-f27fa30c4f8d" providerId="ADAL" clId="{EBC5F8EF-28FB-470F-B070-B7917567E00C}" dt="2025-02-04T09:50:20.619" v="7" actId="1076"/>
          <ac:spMkLst>
            <pc:docMk/>
            <pc:sldMk cId="3185635130" sldId="1546"/>
            <ac:spMk id="11" creationId="{2D5226DB-4490-ECD5-880A-CDAB0447C263}"/>
          </ac:spMkLst>
        </pc:spChg>
        <pc:picChg chg="del">
          <ac:chgData name="Routledge, Mandy" userId="bacdedf5-8e30-494b-ad8b-f27fa30c4f8d" providerId="ADAL" clId="{EBC5F8EF-28FB-470F-B070-B7917567E00C}" dt="2025-02-04T09:50:27.026" v="9" actId="478"/>
          <ac:picMkLst>
            <pc:docMk/>
            <pc:sldMk cId="3185635130" sldId="1546"/>
            <ac:picMk id="17" creationId="{2C5D05F0-CFFA-0B06-508B-93544E6F5D75}"/>
          </ac:picMkLst>
        </pc:picChg>
        <pc:picChg chg="add mod">
          <ac:chgData name="Routledge, Mandy" userId="bacdedf5-8e30-494b-ad8b-f27fa30c4f8d" providerId="ADAL" clId="{EBC5F8EF-28FB-470F-B070-B7917567E00C}" dt="2025-02-04T09:50:44.024" v="12" actId="1076"/>
          <ac:picMkLst>
            <pc:docMk/>
            <pc:sldMk cId="3185635130" sldId="1546"/>
            <ac:picMk id="22" creationId="{E977CD2D-9ABE-60BC-3E1D-2385E2B2C90C}"/>
          </ac:picMkLst>
        </pc:picChg>
        <pc:picChg chg="add mod">
          <ac:chgData name="Routledge, Mandy" userId="bacdedf5-8e30-494b-ad8b-f27fa30c4f8d" providerId="ADAL" clId="{EBC5F8EF-28FB-470F-B070-B7917567E00C}" dt="2025-02-04T09:51:12.033" v="16" actId="1076"/>
          <ac:picMkLst>
            <pc:docMk/>
            <pc:sldMk cId="3185635130" sldId="1546"/>
            <ac:picMk id="24" creationId="{6E675405-263E-962E-4F8A-EE9D11C961DF}"/>
          </ac:picMkLst>
        </pc:picChg>
        <pc:picChg chg="del">
          <ac:chgData name="Routledge, Mandy" userId="bacdedf5-8e30-494b-ad8b-f27fa30c4f8d" providerId="ADAL" clId="{EBC5F8EF-28FB-470F-B070-B7917567E00C}" dt="2025-02-04T09:50:47.777" v="13" actId="478"/>
          <ac:picMkLst>
            <pc:docMk/>
            <pc:sldMk cId="3185635130" sldId="1546"/>
            <ac:picMk id="25" creationId="{417B8438-B952-6A00-3608-2A50C9A53A4C}"/>
          </ac:picMkLst>
        </pc:picChg>
        <pc:cxnChg chg="mod">
          <ac:chgData name="Routledge, Mandy" userId="bacdedf5-8e30-494b-ad8b-f27fa30c4f8d" providerId="ADAL" clId="{EBC5F8EF-28FB-470F-B070-B7917567E00C}" dt="2025-02-04T09:51:23.337" v="19" actId="14100"/>
          <ac:cxnSpMkLst>
            <pc:docMk/>
            <pc:sldMk cId="3185635130" sldId="1546"/>
            <ac:cxnSpMk id="29" creationId="{10445519-6BAB-CA4B-0B0C-EF80D4D34E4C}"/>
          </ac:cxnSpMkLst>
        </pc:cxnChg>
      </pc:sldChg>
    </pc:docChg>
  </pc:docChgLst>
  <pc:docChgLst>
    <pc:chgData name="Routledge, Mandy" userId="bacdedf5-8e30-494b-ad8b-f27fa30c4f8d" providerId="ADAL" clId="{22761DB7-1936-4250-8E10-C2C4C0D5C008}"/>
    <pc:docChg chg="modSld">
      <pc:chgData name="Routledge, Mandy" userId="bacdedf5-8e30-494b-ad8b-f27fa30c4f8d" providerId="ADAL" clId="{22761DB7-1936-4250-8E10-C2C4C0D5C008}" dt="2024-12-17T09:31:26.936" v="0"/>
      <pc:docMkLst>
        <pc:docMk/>
      </pc:docMkLst>
      <pc:sldChg chg="modSp mod">
        <pc:chgData name="Routledge, Mandy" userId="bacdedf5-8e30-494b-ad8b-f27fa30c4f8d" providerId="ADAL" clId="{22761DB7-1936-4250-8E10-C2C4C0D5C008}" dt="2024-12-17T09:31:26.936" v="0"/>
        <pc:sldMkLst>
          <pc:docMk/>
          <pc:sldMk cId="323006580" sldId="548"/>
        </pc:sldMkLst>
        <pc:spChg chg="mod">
          <ac:chgData name="Routledge, Mandy" userId="bacdedf5-8e30-494b-ad8b-f27fa30c4f8d" providerId="ADAL" clId="{22761DB7-1936-4250-8E10-C2C4C0D5C008}" dt="2024-12-17T09:31:26.936" v="0"/>
          <ac:spMkLst>
            <pc:docMk/>
            <pc:sldMk cId="323006580" sldId="548"/>
            <ac:spMk id="3" creationId="{00000000-0000-0000-0000-000000000000}"/>
          </ac:spMkLst>
        </pc:spChg>
      </pc:sldChg>
    </pc:docChg>
  </pc:docChgLst>
  <pc:docChgLst>
    <pc:chgData name="Das, Gerarda" userId="dec061bf-56a5-47a0-b9f3-f749fe418ae6" providerId="ADAL" clId="{A0236C58-07F1-4CC4-B5AE-A2110BCA6E7F}"/>
    <pc:docChg chg="custSel modSld">
      <pc:chgData name="Das, Gerarda" userId="dec061bf-56a5-47a0-b9f3-f749fe418ae6" providerId="ADAL" clId="{A0236C58-07F1-4CC4-B5AE-A2110BCA6E7F}" dt="2025-02-04T10:43:16.162" v="24" actId="1035"/>
      <pc:docMkLst>
        <pc:docMk/>
      </pc:docMkLst>
      <pc:sldChg chg="addSp delSp modSp mod">
        <pc:chgData name="Das, Gerarda" userId="dec061bf-56a5-47a0-b9f3-f749fe418ae6" providerId="ADAL" clId="{A0236C58-07F1-4CC4-B5AE-A2110BCA6E7F}" dt="2025-02-04T10:43:16.162" v="24" actId="1035"/>
        <pc:sldMkLst>
          <pc:docMk/>
          <pc:sldMk cId="2946319108" sldId="1516"/>
        </pc:sldMkLst>
        <pc:spChg chg="mod">
          <ac:chgData name="Das, Gerarda" userId="dec061bf-56a5-47a0-b9f3-f749fe418ae6" providerId="ADAL" clId="{A0236C58-07F1-4CC4-B5AE-A2110BCA6E7F}" dt="2025-02-04T10:43:16.162" v="24" actId="1035"/>
          <ac:spMkLst>
            <pc:docMk/>
            <pc:sldMk cId="2946319108" sldId="1516"/>
            <ac:spMk id="10" creationId="{B37FADB8-F5A5-F448-15A7-6A630939BCDC}"/>
          </ac:spMkLst>
        </pc:spChg>
        <pc:spChg chg="mod ord">
          <ac:chgData name="Das, Gerarda" userId="dec061bf-56a5-47a0-b9f3-f749fe418ae6" providerId="ADAL" clId="{A0236C58-07F1-4CC4-B5AE-A2110BCA6E7F}" dt="2025-02-04T10:43:11.430" v="23" actId="1076"/>
          <ac:spMkLst>
            <pc:docMk/>
            <pc:sldMk cId="2946319108" sldId="1516"/>
            <ac:spMk id="39" creationId="{EEA91B37-57A6-2908-9511-7E6F32FA632B}"/>
          </ac:spMkLst>
        </pc:spChg>
        <pc:spChg chg="mod ord">
          <ac:chgData name="Das, Gerarda" userId="dec061bf-56a5-47a0-b9f3-f749fe418ae6" providerId="ADAL" clId="{A0236C58-07F1-4CC4-B5AE-A2110BCA6E7F}" dt="2025-02-04T10:43:11.430" v="23" actId="1076"/>
          <ac:spMkLst>
            <pc:docMk/>
            <pc:sldMk cId="2946319108" sldId="1516"/>
            <ac:spMk id="40" creationId="{865F1A40-658A-2C1D-2910-22B31FC61ECE}"/>
          </ac:spMkLst>
        </pc:spChg>
        <pc:picChg chg="add mod modCrop">
          <ac:chgData name="Das, Gerarda" userId="dec061bf-56a5-47a0-b9f3-f749fe418ae6" providerId="ADAL" clId="{A0236C58-07F1-4CC4-B5AE-A2110BCA6E7F}" dt="2025-02-04T10:42:55.776" v="19" actId="1076"/>
          <ac:picMkLst>
            <pc:docMk/>
            <pc:sldMk cId="2946319108" sldId="1516"/>
            <ac:picMk id="26" creationId="{370D42F1-91E6-708F-6D41-598FD9889876}"/>
          </ac:picMkLst>
        </pc:picChg>
        <pc:picChg chg="del">
          <ac:chgData name="Das, Gerarda" userId="dec061bf-56a5-47a0-b9f3-f749fe418ae6" providerId="ADAL" clId="{A0236C58-07F1-4CC4-B5AE-A2110BCA6E7F}" dt="2025-02-04T10:41:49.401" v="10" actId="478"/>
          <ac:picMkLst>
            <pc:docMk/>
            <pc:sldMk cId="2946319108" sldId="1516"/>
            <ac:picMk id="38" creationId="{AB4311A5-4B8D-53AE-0A64-0F4B468F819F}"/>
          </ac:picMkLst>
        </pc:picChg>
        <pc:cxnChg chg="mod">
          <ac:chgData name="Das, Gerarda" userId="dec061bf-56a5-47a0-b9f3-f749fe418ae6" providerId="ADAL" clId="{A0236C58-07F1-4CC4-B5AE-A2110BCA6E7F}" dt="2025-02-04T10:38:36.715" v="7" actId="14100"/>
          <ac:cxnSpMkLst>
            <pc:docMk/>
            <pc:sldMk cId="2946319108" sldId="1516"/>
            <ac:cxnSpMk id="21" creationId="{B84B33EF-2A54-99B2-FEF8-27486B72F624}"/>
          </ac:cxnSpMkLst>
        </pc:cxnChg>
        <pc:cxnChg chg="mod ord">
          <ac:chgData name="Das, Gerarda" userId="dec061bf-56a5-47a0-b9f3-f749fe418ae6" providerId="ADAL" clId="{A0236C58-07F1-4CC4-B5AE-A2110BCA6E7F}" dt="2025-02-04T10:38:32.777" v="6" actId="167"/>
          <ac:cxnSpMkLst>
            <pc:docMk/>
            <pc:sldMk cId="2946319108" sldId="1516"/>
            <ac:cxnSpMk id="27" creationId="{EC90AE0F-5DD8-2D25-C999-5E0CC65E11C5}"/>
          </ac:cxnSpMkLst>
        </pc:cxnChg>
        <pc:cxnChg chg="mod ord">
          <ac:chgData name="Das, Gerarda" userId="dec061bf-56a5-47a0-b9f3-f749fe418ae6" providerId="ADAL" clId="{A0236C58-07F1-4CC4-B5AE-A2110BCA6E7F}" dt="2025-02-04T10:38:42.623" v="9" actId="167"/>
          <ac:cxnSpMkLst>
            <pc:docMk/>
            <pc:sldMk cId="2946319108" sldId="1516"/>
            <ac:cxnSpMk id="29" creationId="{10445519-6BAB-CA4B-0B0C-EF80D4D34E4C}"/>
          </ac:cxnSpMkLst>
        </pc:cxnChg>
      </pc:sldChg>
      <pc:sldChg chg="modSp mod">
        <pc:chgData name="Das, Gerarda" userId="dec061bf-56a5-47a0-b9f3-f749fe418ae6" providerId="ADAL" clId="{A0236C58-07F1-4CC4-B5AE-A2110BCA6E7F}" dt="2025-02-04T10:38:12.726" v="2" actId="167"/>
        <pc:sldMkLst>
          <pc:docMk/>
          <pc:sldMk cId="1841883885" sldId="1543"/>
        </pc:sldMkLst>
        <pc:cxnChg chg="mod">
          <ac:chgData name="Das, Gerarda" userId="dec061bf-56a5-47a0-b9f3-f749fe418ae6" providerId="ADAL" clId="{A0236C58-07F1-4CC4-B5AE-A2110BCA6E7F}" dt="2025-02-04T10:38:06.126" v="0" actId="14100"/>
          <ac:cxnSpMkLst>
            <pc:docMk/>
            <pc:sldMk cId="1841883885" sldId="1543"/>
            <ac:cxnSpMk id="21" creationId="{B84B33EF-2A54-99B2-FEF8-27486B72F624}"/>
          </ac:cxnSpMkLst>
        </pc:cxnChg>
        <pc:cxnChg chg="mod">
          <ac:chgData name="Das, Gerarda" userId="dec061bf-56a5-47a0-b9f3-f749fe418ae6" providerId="ADAL" clId="{A0236C58-07F1-4CC4-B5AE-A2110BCA6E7F}" dt="2025-02-04T10:38:08.632" v="1" actId="14100"/>
          <ac:cxnSpMkLst>
            <pc:docMk/>
            <pc:sldMk cId="1841883885" sldId="1543"/>
            <ac:cxnSpMk id="27" creationId="{EC90AE0F-5DD8-2D25-C999-5E0CC65E11C5}"/>
          </ac:cxnSpMkLst>
        </pc:cxnChg>
        <pc:cxnChg chg="ord">
          <ac:chgData name="Das, Gerarda" userId="dec061bf-56a5-47a0-b9f3-f749fe418ae6" providerId="ADAL" clId="{A0236C58-07F1-4CC4-B5AE-A2110BCA6E7F}" dt="2025-02-04T10:38:12.726" v="2" actId="167"/>
          <ac:cxnSpMkLst>
            <pc:docMk/>
            <pc:sldMk cId="1841883885" sldId="1543"/>
            <ac:cxnSpMk id="29" creationId="{10445519-6BAB-CA4B-0B0C-EF80D4D34E4C}"/>
          </ac:cxnSpMkLst>
        </pc:cxnChg>
      </pc:sldChg>
      <pc:sldChg chg="modSp mod">
        <pc:chgData name="Das, Gerarda" userId="dec061bf-56a5-47a0-b9f3-f749fe418ae6" providerId="ADAL" clId="{A0236C58-07F1-4CC4-B5AE-A2110BCA6E7F}" dt="2025-02-04T10:38:20.407" v="3" actId="14100"/>
        <pc:sldMkLst>
          <pc:docMk/>
          <pc:sldMk cId="3185635130" sldId="1546"/>
        </pc:sldMkLst>
        <pc:cxnChg chg="mod">
          <ac:chgData name="Das, Gerarda" userId="dec061bf-56a5-47a0-b9f3-f749fe418ae6" providerId="ADAL" clId="{A0236C58-07F1-4CC4-B5AE-A2110BCA6E7F}" dt="2025-02-04T10:38:20.407" v="3" actId="14100"/>
          <ac:cxnSpMkLst>
            <pc:docMk/>
            <pc:sldMk cId="3185635130" sldId="1546"/>
            <ac:cxnSpMk id="29" creationId="{10445519-6BAB-CA4B-0B0C-EF80D4D34E4C}"/>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4-2-2025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4-2-2025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b="1">
                <a:solidFill>
                  <a:srgbClr val="4F4F4F"/>
                </a:solidFill>
                <a:effectLst/>
                <a:latin typeface="Verdana" panose="020B0604030504040204" pitchFamily="34" charset="0"/>
              </a:rPr>
              <a:t>Woordenoverzicht</a:t>
            </a:r>
          </a:p>
          <a:p>
            <a:pPr algn="l"/>
            <a:endParaRPr lang="nl-NL" sz="1800" b="1">
              <a:solidFill>
                <a:srgbClr val="4F4F4F"/>
              </a:solidFill>
              <a:effectLst/>
              <a:latin typeface="Verdana" panose="020B0604030504040204" pitchFamily="34" charset="0"/>
            </a:endParaRPr>
          </a:p>
          <a:p>
            <a:r>
              <a:rPr lang="nl-NL" b="1"/>
              <a:t>bewonderen: </a:t>
            </a:r>
            <a:r>
              <a:rPr lang="nl-NL"/>
              <a:t>iets moois of bijzonders bekijken</a:t>
            </a:r>
          </a:p>
          <a:p>
            <a:r>
              <a:rPr lang="nl-NL" b="1"/>
              <a:t>benaderen: </a:t>
            </a:r>
            <a:r>
              <a:rPr lang="nl-NL"/>
              <a:t>contact zoeken (om iets te vragen)</a:t>
            </a:r>
          </a:p>
          <a:p>
            <a:r>
              <a:rPr lang="nl-NL" b="1"/>
              <a:t>het eerbetoon: </a:t>
            </a:r>
            <a:r>
              <a:rPr lang="nl-NL"/>
              <a:t>de manier om je waardering voor iets of iemand te laten zien</a:t>
            </a:r>
          </a:p>
          <a:p>
            <a:r>
              <a:rPr lang="nl-NL" b="1"/>
              <a:t>prijken:</a:t>
            </a:r>
            <a:r>
              <a:rPr lang="nl-NL"/>
              <a:t> duidelijk en opvallend te zien zijn</a:t>
            </a:r>
          </a:p>
          <a:p>
            <a:r>
              <a:rPr lang="nl-NL" b="1"/>
              <a:t>behoudend: </a:t>
            </a:r>
            <a:r>
              <a:rPr lang="nl-NL"/>
              <a:t>veilig, alles latend zoals het is</a:t>
            </a:r>
          </a:p>
          <a:p>
            <a:r>
              <a:rPr lang="nl-NL" b="1"/>
              <a:t>het netwerk: </a:t>
            </a:r>
            <a:r>
              <a:rPr lang="nl-NL"/>
              <a:t>de groep mensen die met elkaar verbonden zijn</a:t>
            </a:r>
          </a:p>
          <a:p>
            <a:r>
              <a:rPr lang="nl-NL" b="1"/>
              <a:t>markant: </a:t>
            </a:r>
            <a:r>
              <a:rPr lang="nl-NL"/>
              <a:t>opvallend</a:t>
            </a:r>
          </a:p>
          <a:p>
            <a:r>
              <a:rPr lang="nl-NL" b="1"/>
              <a:t>in aanmerking komen: </a:t>
            </a:r>
            <a:r>
              <a:rPr lang="nl-NL"/>
              <a:t>geschikt zijn</a:t>
            </a:r>
          </a:p>
          <a:p>
            <a:r>
              <a:rPr lang="nl-NL" b="1"/>
              <a:t>vereerd zijn: </a:t>
            </a:r>
            <a:r>
              <a:rPr lang="nl-NL"/>
              <a:t>je dankbaar en trots voelen</a:t>
            </a:r>
          </a:p>
          <a:p>
            <a:r>
              <a:rPr lang="nl-NL" b="1"/>
              <a:t>abstract: </a:t>
            </a:r>
            <a:r>
              <a:rPr lang="nl-NL"/>
              <a:t>zonder dat je kunt zien wat het voorstelt (van kunst)</a:t>
            </a:r>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372632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4-2-2025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4-2-2025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4-2-2025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4-2-2025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RnA_ItRhf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0.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lvl="0" indent="0">
              <a:spcBef>
                <a:spcPts val="200"/>
              </a:spcBef>
              <a:spcAft>
                <a:spcPts val="200"/>
              </a:spcAft>
              <a:buNone/>
            </a:pPr>
            <a:r>
              <a:rPr lang="nl-NL" sz="1800">
                <a:effectLst/>
                <a:ea typeface="Times New Roman" panose="02020603050405020304" pitchFamily="18" charset="0"/>
                <a:cs typeface="Arial" panose="020B0604020202020204" pitchFamily="34" charset="0"/>
              </a:rPr>
              <a:t>Een tijdje terug zag ik een filmpje van </a:t>
            </a:r>
            <a:r>
              <a:rPr lang="nl-NL" sz="1800" err="1">
                <a:effectLst/>
                <a:ea typeface="Times New Roman" panose="02020603050405020304" pitchFamily="18" charset="0"/>
                <a:cs typeface="Arial" panose="020B0604020202020204" pitchFamily="34" charset="0"/>
              </a:rPr>
              <a:t>Britain’s</a:t>
            </a:r>
            <a:r>
              <a:rPr lang="nl-NL" sz="1800">
                <a:effectLst/>
                <a:ea typeface="Times New Roman" panose="02020603050405020304" pitchFamily="18" charset="0"/>
                <a:cs typeface="Arial" panose="020B0604020202020204" pitchFamily="34" charset="0"/>
              </a:rPr>
              <a:t> Got Talent. Dat is zo’n talentenjacht. Kennen jullie dat? Er was nogal een </a:t>
            </a:r>
            <a:r>
              <a:rPr lang="nl-NL" sz="1800" b="1" u="sng">
                <a:effectLst/>
                <a:ea typeface="Times New Roman" panose="02020603050405020304" pitchFamily="18" charset="0"/>
                <a:cs typeface="Arial" panose="020B0604020202020204" pitchFamily="34" charset="0"/>
              </a:rPr>
              <a:t>markant</a:t>
            </a:r>
            <a:r>
              <a:rPr lang="nl-NL" sz="1800">
                <a:effectLst/>
                <a:ea typeface="Times New Roman" panose="02020603050405020304" pitchFamily="18" charset="0"/>
                <a:cs typeface="Arial" panose="020B0604020202020204" pitchFamily="34" charset="0"/>
              </a:rPr>
              <a:t> of </a:t>
            </a:r>
            <a:r>
              <a:rPr lang="nl-NL" sz="1800" b="1" i="1">
                <a:effectLst/>
                <a:ea typeface="Times New Roman" panose="02020603050405020304" pitchFamily="18" charset="0"/>
                <a:cs typeface="Arial" panose="020B0604020202020204" pitchFamily="34" charset="0"/>
              </a:rPr>
              <a:t>opvallend</a:t>
            </a:r>
            <a:r>
              <a:rPr lang="nl-NL" sz="1800">
                <a:effectLst/>
                <a:ea typeface="Times New Roman" panose="02020603050405020304" pitchFamily="18" charset="0"/>
                <a:cs typeface="Arial" panose="020B0604020202020204" pitchFamily="34" charset="0"/>
              </a:rPr>
              <a:t> stel te zien. Een blinde man en vrouw. Ze vertelden hoe ze elkaar hadden leren kennen. Ze zaten allebei in de metro en de man had de vrouw </a:t>
            </a:r>
            <a:r>
              <a:rPr lang="nl-NL" sz="1800" b="1" u="sng">
                <a:effectLst/>
                <a:ea typeface="Times New Roman" panose="02020603050405020304" pitchFamily="18" charset="0"/>
                <a:cs typeface="Arial" panose="020B0604020202020204" pitchFamily="34" charset="0"/>
              </a:rPr>
              <a:t>benaderd</a:t>
            </a:r>
            <a:r>
              <a:rPr lang="nl-NL" sz="1800">
                <a:effectLst/>
                <a:ea typeface="Times New Roman" panose="02020603050405020304" pitchFamily="18" charset="0"/>
                <a:cs typeface="Arial" panose="020B0604020202020204" pitchFamily="34" charset="0"/>
              </a:rPr>
              <a:t>. Hij had </a:t>
            </a:r>
            <a:r>
              <a:rPr lang="nl-NL" sz="1800" b="1" i="1">
                <a:effectLst/>
                <a:ea typeface="Times New Roman" panose="02020603050405020304" pitchFamily="18" charset="0"/>
                <a:cs typeface="Arial" panose="020B0604020202020204" pitchFamily="34" charset="0"/>
              </a:rPr>
              <a:t>contact met de vrouw gezocht om te vragen</a:t>
            </a:r>
            <a:r>
              <a:rPr lang="nl-NL" sz="1800">
                <a:effectLst/>
                <a:ea typeface="Times New Roman" panose="02020603050405020304" pitchFamily="18" charset="0"/>
                <a:cs typeface="Arial" panose="020B0604020202020204" pitchFamily="34" charset="0"/>
              </a:rPr>
              <a:t> hoe laat het was. Maar hij wist natuurlijk niet dat zij ook blind was. Dus zij kon ook niet zien hoe laat het was. Toch zorgde het er wel voor dat ze in contact kwamen. En inmiddels </a:t>
            </a:r>
            <a:r>
              <a:rPr lang="nl-NL" sz="1800">
                <a:ea typeface="Times New Roman" panose="02020603050405020304" pitchFamily="18" charset="0"/>
                <a:cs typeface="Arial" panose="020B0604020202020204" pitchFamily="34" charset="0"/>
              </a:rPr>
              <a:t>zijn ze al 18 jaar samen. Hoe leuk!</a:t>
            </a:r>
            <a:br>
              <a:rPr lang="nl-NL" sz="1800">
                <a:ea typeface="Times New Roman" panose="02020603050405020304" pitchFamily="18" charset="0"/>
                <a:cs typeface="Arial" panose="020B0604020202020204" pitchFamily="34" charset="0"/>
              </a:rPr>
            </a:br>
            <a:r>
              <a:rPr lang="nl-NL" sz="1800">
                <a:effectLst/>
                <a:ea typeface="Times New Roman" panose="02020603050405020304" pitchFamily="18" charset="0"/>
                <a:cs typeface="Arial" panose="020B0604020202020204" pitchFamily="34" charset="0"/>
              </a:rPr>
              <a:t>De vrouw was bij het beginpraatje van de talentenjacht meteen heel grappig. Dus iedereen dacht dat ze een grappig optreden zouden doen. Maar niks was minder waar. </a:t>
            </a:r>
            <a:r>
              <a:rPr lang="nl-NL" sz="1800">
                <a:ea typeface="Times New Roman" panose="02020603050405020304" pitchFamily="18" charset="0"/>
                <a:cs typeface="Arial" panose="020B0604020202020204" pitchFamily="34" charset="0"/>
              </a:rPr>
              <a:t>T</a:t>
            </a:r>
            <a:r>
              <a:rPr lang="nl-NL" sz="1800">
                <a:effectLst/>
                <a:ea typeface="Times New Roman" panose="02020603050405020304" pitchFamily="18" charset="0"/>
                <a:cs typeface="Arial" panose="020B0604020202020204" pitchFamily="34" charset="0"/>
              </a:rPr>
              <a:t>oen ze begonnen met hun optreden, was iedereen meteen stil. </a:t>
            </a:r>
            <a:r>
              <a:rPr lang="nl-NL" sz="1800">
                <a:ea typeface="Times New Roman" panose="02020603050405020304" pitchFamily="18" charset="0"/>
                <a:cs typeface="Arial" panose="020B0604020202020204" pitchFamily="34" charset="0"/>
              </a:rPr>
              <a:t>De man kon namelijk heel mooi piano spelen en de vrouw zong prachtig! Het publiek </a:t>
            </a:r>
            <a:r>
              <a:rPr lang="nl-NL" sz="1800" b="1" u="sng">
                <a:ea typeface="Times New Roman" panose="02020603050405020304" pitchFamily="18" charset="0"/>
                <a:cs typeface="Arial" panose="020B0604020202020204" pitchFamily="34" charset="0"/>
              </a:rPr>
              <a:t>bewonderde</a:t>
            </a:r>
            <a:r>
              <a:rPr lang="nl-NL" sz="1800">
                <a:ea typeface="Times New Roman" panose="02020603050405020304" pitchFamily="18" charset="0"/>
                <a:cs typeface="Arial" panose="020B0604020202020204" pitchFamily="34" charset="0"/>
              </a:rPr>
              <a:t> hen meteen. Bewonderen betekent </a:t>
            </a:r>
            <a:r>
              <a:rPr lang="nl-NL" sz="1800" b="1" i="1">
                <a:ea typeface="Times New Roman" panose="02020603050405020304" pitchFamily="18" charset="0"/>
                <a:cs typeface="Arial" panose="020B0604020202020204" pitchFamily="34" charset="0"/>
              </a:rPr>
              <a:t>iets moois of bijzonders bekijken</a:t>
            </a:r>
            <a:r>
              <a:rPr lang="nl-NL" sz="1800">
                <a:ea typeface="Times New Roman" panose="02020603050405020304" pitchFamily="18" charset="0"/>
                <a:cs typeface="Arial" panose="020B0604020202020204" pitchFamily="34" charset="0"/>
              </a:rPr>
              <a:t>. En aan het einde van het optreden kregen ze een geweldig applaus als </a:t>
            </a:r>
            <a:r>
              <a:rPr lang="nl-NL" sz="1800" b="1" u="sng">
                <a:ea typeface="Times New Roman" panose="02020603050405020304" pitchFamily="18" charset="0"/>
                <a:cs typeface="Arial" panose="020B0604020202020204" pitchFamily="34" charset="0"/>
              </a:rPr>
              <a:t>eerbetoon</a:t>
            </a:r>
            <a:r>
              <a:rPr lang="nl-NL" sz="1800">
                <a:ea typeface="Times New Roman" panose="02020603050405020304" pitchFamily="18" charset="0"/>
                <a:cs typeface="Arial" panose="020B0604020202020204" pitchFamily="34" charset="0"/>
              </a:rPr>
              <a:t>. Het eerbetoon is </a:t>
            </a:r>
            <a:r>
              <a:rPr lang="nl-NL" sz="1800" b="1" i="1">
                <a:ea typeface="Times New Roman" panose="02020603050405020304" pitchFamily="18" charset="0"/>
                <a:cs typeface="Arial" panose="020B0604020202020204" pitchFamily="34" charset="0"/>
              </a:rPr>
              <a:t>de manier om je waardering voor iets of iemand te laten zien</a:t>
            </a:r>
            <a:r>
              <a:rPr lang="nl-NL" sz="1800">
                <a:ea typeface="Times New Roman" panose="02020603050405020304" pitchFamily="18" charset="0"/>
                <a:cs typeface="Arial" panose="020B0604020202020204" pitchFamily="34" charset="0"/>
              </a:rPr>
              <a:t>. Het stel </a:t>
            </a:r>
            <a:r>
              <a:rPr lang="nl-NL" sz="1800" b="1" u="sng">
                <a:ea typeface="Times New Roman" panose="02020603050405020304" pitchFamily="18" charset="0"/>
                <a:cs typeface="Arial" panose="020B0604020202020204" pitchFamily="34" charset="0"/>
              </a:rPr>
              <a:t>was enorm vereerd</a:t>
            </a:r>
            <a:r>
              <a:rPr lang="nl-NL" sz="1800">
                <a:ea typeface="Times New Roman" panose="02020603050405020304" pitchFamily="18" charset="0"/>
                <a:cs typeface="Arial" panose="020B0604020202020204" pitchFamily="34" charset="0"/>
              </a:rPr>
              <a:t>. Ze </a:t>
            </a:r>
            <a:r>
              <a:rPr lang="nl-NL" sz="1800" b="1" i="1">
                <a:ea typeface="Times New Roman" panose="02020603050405020304" pitchFamily="18" charset="0"/>
                <a:cs typeface="Arial" panose="020B0604020202020204" pitchFamily="34" charset="0"/>
              </a:rPr>
              <a:t>voelden zich dankbaar en trots</a:t>
            </a:r>
            <a:r>
              <a:rPr lang="nl-NL" sz="1800">
                <a:ea typeface="Times New Roman" panose="02020603050405020304" pitchFamily="18" charset="0"/>
                <a:cs typeface="Arial" panose="020B0604020202020204" pitchFamily="34" charset="0"/>
              </a:rPr>
              <a:t>. De jury was ook heel enthousiast en natuurlijk gingen ze dus door naar de volgende ronde. Uiteindelijk kwamen ze in de halve finale terecht en </a:t>
            </a:r>
            <a:r>
              <a:rPr lang="nl-NL" sz="1800" b="1" u="sng">
                <a:ea typeface="Times New Roman" panose="02020603050405020304" pitchFamily="18" charset="0"/>
                <a:cs typeface="Arial" panose="020B0604020202020204" pitchFamily="34" charset="0"/>
              </a:rPr>
              <a:t>kwamen ze dus in aanmerking</a:t>
            </a:r>
            <a:r>
              <a:rPr lang="nl-NL" sz="1800">
                <a:ea typeface="Times New Roman" panose="02020603050405020304" pitchFamily="18" charset="0"/>
                <a:cs typeface="Arial" panose="020B0604020202020204" pitchFamily="34" charset="0"/>
              </a:rPr>
              <a:t> voor een finaleplek. Ze </a:t>
            </a:r>
            <a:r>
              <a:rPr lang="nl-NL" sz="1800" b="1" i="1">
                <a:ea typeface="Times New Roman" panose="02020603050405020304" pitchFamily="18" charset="0"/>
                <a:cs typeface="Arial" panose="020B0604020202020204" pitchFamily="34" charset="0"/>
              </a:rPr>
              <a:t>waren mogelijk dus geschikt</a:t>
            </a:r>
            <a:r>
              <a:rPr lang="nl-NL" sz="1800">
                <a:ea typeface="Times New Roman" panose="02020603050405020304" pitchFamily="18" charset="0"/>
                <a:cs typeface="Arial" panose="020B0604020202020204" pitchFamily="34" charset="0"/>
              </a:rPr>
              <a:t> voor een finaleplek. Ze hadden hun hele </a:t>
            </a:r>
            <a:r>
              <a:rPr lang="nl-NL" sz="1800" b="1" u="sng">
                <a:ea typeface="Times New Roman" panose="02020603050405020304" pitchFamily="18" charset="0"/>
                <a:cs typeface="Arial" panose="020B0604020202020204" pitchFamily="34" charset="0"/>
              </a:rPr>
              <a:t>netwerk</a:t>
            </a:r>
            <a:r>
              <a:rPr lang="nl-NL" sz="1800">
                <a:ea typeface="Times New Roman" panose="02020603050405020304" pitchFamily="18" charset="0"/>
                <a:cs typeface="Arial" panose="020B0604020202020204" pitchFamily="34" charset="0"/>
              </a:rPr>
              <a:t> – dat is </a:t>
            </a:r>
            <a:r>
              <a:rPr lang="nl-NL" sz="1800" b="1" i="1">
                <a:ea typeface="Times New Roman" panose="02020603050405020304" pitchFamily="18" charset="0"/>
                <a:cs typeface="Arial" panose="020B0604020202020204" pitchFamily="34" charset="0"/>
              </a:rPr>
              <a:t>de groep mensen die met elkaar verbonden zijn </a:t>
            </a:r>
            <a:r>
              <a:rPr lang="nl-NL" sz="1800">
                <a:ea typeface="Times New Roman" panose="02020603050405020304" pitchFamily="18" charset="0"/>
                <a:cs typeface="Arial" panose="020B0604020202020204" pitchFamily="34" charset="0"/>
              </a:rPr>
              <a:t>– gevraagd om op hun te stemmen. Maar helaas was het niet genoeg. Waarschijnlijk was hun optreden toch te </a:t>
            </a:r>
            <a:r>
              <a:rPr lang="nl-NL" sz="1800" b="1" u="sng">
                <a:effectLst/>
                <a:ea typeface="Times New Roman" panose="02020603050405020304" pitchFamily="18" charset="0"/>
                <a:cs typeface="Arial" panose="020B0604020202020204" pitchFamily="34" charset="0"/>
              </a:rPr>
              <a:t>behoudend</a:t>
            </a:r>
            <a:r>
              <a:rPr lang="nl-NL" sz="1800">
                <a:effectLst/>
                <a:ea typeface="Times New Roman" panose="02020603050405020304" pitchFamily="18" charset="0"/>
                <a:cs typeface="Arial" panose="020B0604020202020204" pitchFamily="34" charset="0"/>
              </a:rPr>
              <a:t>, </a:t>
            </a:r>
            <a:r>
              <a:rPr lang="nl-NL" sz="1800" b="1" i="1">
                <a:effectLst/>
                <a:ea typeface="Times New Roman" panose="02020603050405020304" pitchFamily="18" charset="0"/>
                <a:cs typeface="Arial" panose="020B0604020202020204" pitchFamily="34" charset="0"/>
              </a:rPr>
              <a:t>veilig, alles latend zoals het is.</a:t>
            </a:r>
            <a:r>
              <a:rPr lang="nl-NL" sz="1800">
                <a:ea typeface="Times New Roman" panose="02020603050405020304" pitchFamily="18" charset="0"/>
                <a:cs typeface="Arial" panose="020B0604020202020204" pitchFamily="34" charset="0"/>
              </a:rPr>
              <a:t> Ze gingen dus uiteindelijk niet naar de finale. Ze waren wel heel trots en de kleine beker </a:t>
            </a:r>
            <a:r>
              <a:rPr lang="nl-NL" sz="1800" b="1" u="sng">
                <a:ea typeface="Times New Roman" panose="02020603050405020304" pitchFamily="18" charset="0"/>
                <a:cs typeface="Arial" panose="020B0604020202020204" pitchFamily="34" charset="0"/>
              </a:rPr>
              <a:t>prijkte</a:t>
            </a:r>
            <a:r>
              <a:rPr lang="nl-NL" sz="1800">
                <a:ea typeface="Times New Roman" panose="02020603050405020304" pitchFamily="18" charset="0"/>
                <a:cs typeface="Arial" panose="020B0604020202020204" pitchFamily="34" charset="0"/>
              </a:rPr>
              <a:t> op een ereplaats in de woonkamer. Prijken betekent </a:t>
            </a:r>
            <a:r>
              <a:rPr lang="nl-NL" sz="1800" b="1" i="1">
                <a:ea typeface="Times New Roman" panose="02020603050405020304" pitchFamily="18" charset="0"/>
                <a:cs typeface="Arial" panose="020B0604020202020204" pitchFamily="34" charset="0"/>
              </a:rPr>
              <a:t>duidelijk en opvallend te zien zijn</a:t>
            </a:r>
            <a:r>
              <a:rPr lang="nl-NL" sz="1800">
                <a:ea typeface="Times New Roman" panose="02020603050405020304" pitchFamily="18" charset="0"/>
                <a:cs typeface="Arial" panose="020B0604020202020204" pitchFamily="34" charset="0"/>
              </a:rPr>
              <a:t>. </a:t>
            </a:r>
          </a:p>
          <a:p>
            <a:pPr marL="0" lvl="0" indent="0">
              <a:spcBef>
                <a:spcPts val="200"/>
              </a:spcBef>
              <a:spcAft>
                <a:spcPts val="200"/>
              </a:spcAft>
              <a:buNone/>
            </a:pPr>
            <a:r>
              <a:rPr lang="nl-NL" sz="1800">
                <a:ea typeface="Times New Roman" panose="02020603050405020304" pitchFamily="18" charset="0"/>
                <a:cs typeface="Arial" panose="020B0604020202020204" pitchFamily="34" charset="0"/>
              </a:rPr>
              <a:t>Wat vinden jullie van zo’n optreden? Houd je van opera of heb je liever een soort </a:t>
            </a:r>
            <a:r>
              <a:rPr lang="nl-NL" sz="1800" b="1" u="sng">
                <a:ea typeface="Times New Roman" panose="02020603050405020304" pitchFamily="18" charset="0"/>
                <a:cs typeface="Arial" panose="020B0604020202020204" pitchFamily="34" charset="0"/>
              </a:rPr>
              <a:t>abstracte</a:t>
            </a:r>
            <a:r>
              <a:rPr lang="nl-NL" sz="1800">
                <a:ea typeface="Times New Roman" panose="02020603050405020304" pitchFamily="18" charset="0"/>
                <a:cs typeface="Arial" panose="020B0604020202020204" pitchFamily="34" charset="0"/>
              </a:rPr>
              <a:t> kunst; dat </a:t>
            </a:r>
            <a:r>
              <a:rPr lang="nl-NL" sz="1800" b="1" i="1">
                <a:ea typeface="Times New Roman" panose="02020603050405020304" pitchFamily="18" charset="0"/>
                <a:cs typeface="Arial" panose="020B0604020202020204" pitchFamily="34" charset="0"/>
              </a:rPr>
              <a:t>je niet kunt zien wat het voorstelt</a:t>
            </a:r>
            <a:r>
              <a:rPr lang="nl-NL" sz="1800">
                <a:ea typeface="Times New Roman" panose="02020603050405020304" pitchFamily="18" charset="0"/>
                <a:cs typeface="Arial" panose="020B0604020202020204" pitchFamily="34" charset="0"/>
              </a:rPr>
              <a:t>? Zoals deze schilderijen?   </a:t>
            </a:r>
          </a:p>
          <a:p>
            <a:pPr marL="0" lvl="0" indent="0">
              <a:spcBef>
                <a:spcPts val="200"/>
              </a:spcBef>
              <a:spcAft>
                <a:spcPts val="200"/>
              </a:spcAft>
              <a:buNone/>
            </a:pPr>
            <a:r>
              <a:rPr lang="nl-NL" sz="1800">
                <a:solidFill>
                  <a:srgbClr val="00B050"/>
                </a:solidFill>
                <a:ea typeface="Times New Roman" panose="02020603050405020304" pitchFamily="18" charset="0"/>
                <a:cs typeface="Arial" panose="020B0604020202020204" pitchFamily="34" charset="0"/>
              </a:rPr>
              <a:t>In de laatste dia vind je de link naar het filmpje.</a:t>
            </a:r>
          </a:p>
          <a:p>
            <a:pPr marL="0" lvl="0" indent="0">
              <a:spcBef>
                <a:spcPts val="200"/>
              </a:spcBef>
              <a:spcAft>
                <a:spcPts val="200"/>
              </a:spcAft>
              <a:buNone/>
            </a:pPr>
            <a:endParaRPr lang="nl-NL" sz="18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behoudend</a:t>
            </a:r>
          </a:p>
        </p:txBody>
      </p:sp>
      <p:pic>
        <p:nvPicPr>
          <p:cNvPr id="3" name="Afbeelding 2">
            <a:extLst>
              <a:ext uri="{FF2B5EF4-FFF2-40B4-BE49-F238E27FC236}">
                <a16:creationId xmlns:a16="http://schemas.microsoft.com/office/drawing/2014/main" id="{C40C6B17-C6F5-CCBF-EA8A-45A230972E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01" y="1844824"/>
            <a:ext cx="8214398" cy="4248472"/>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prijken</a:t>
            </a:r>
          </a:p>
        </p:txBody>
      </p:sp>
      <p:pic>
        <p:nvPicPr>
          <p:cNvPr id="3" name="Afbeelding 2" descr="Afbeelding met overdekt, tafelgerei, Stillevenfotografie, haard&#10;&#10;Automatisch gegenereerde beschrijving">
            <a:extLst>
              <a:ext uri="{FF2B5EF4-FFF2-40B4-BE49-F238E27FC236}">
                <a16:creationId xmlns:a16="http://schemas.microsoft.com/office/drawing/2014/main" id="{4D32AF1E-2B86-2208-6F31-C4464FD336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3614" y="1369914"/>
            <a:ext cx="5136772" cy="5136772"/>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abstract</a:t>
            </a:r>
          </a:p>
        </p:txBody>
      </p:sp>
      <p:sp>
        <p:nvSpPr>
          <p:cNvPr id="3" name="Tekstvak 2">
            <a:extLst>
              <a:ext uri="{FF2B5EF4-FFF2-40B4-BE49-F238E27FC236}">
                <a16:creationId xmlns:a16="http://schemas.microsoft.com/office/drawing/2014/main" id="{929F7CFA-0FDC-E023-17EE-7EB1955DD17A}"/>
              </a:ext>
            </a:extLst>
          </p:cNvPr>
          <p:cNvSpPr txBox="1"/>
          <p:nvPr/>
        </p:nvSpPr>
        <p:spPr>
          <a:xfrm>
            <a:off x="3491880" y="6239103"/>
            <a:ext cx="5255478" cy="646331"/>
          </a:xfrm>
          <a:prstGeom prst="rect">
            <a:avLst/>
          </a:prstGeom>
          <a:noFill/>
        </p:spPr>
        <p:txBody>
          <a:bodyPr wrap="square">
            <a:spAutoFit/>
          </a:bodyPr>
          <a:lstStyle/>
          <a:p>
            <a:r>
              <a:rPr lang="nl-NL">
                <a:hlinkClick r:id="rId3"/>
              </a:rPr>
              <a:t>https://www.youtube.com/watch?v=URnA_ItRhfE</a:t>
            </a:r>
            <a:r>
              <a:rPr lang="nl-NL"/>
              <a:t>.</a:t>
            </a:r>
          </a:p>
          <a:p>
            <a:r>
              <a:rPr lang="nl-NL"/>
              <a:t> </a:t>
            </a:r>
          </a:p>
        </p:txBody>
      </p:sp>
      <p:pic>
        <p:nvPicPr>
          <p:cNvPr id="4" name="Afbeelding 3" descr="Afbeelding met sneeuw, berg, verven, landschap&#10;&#10;Automatisch gegenereerde beschrijving">
            <a:extLst>
              <a:ext uri="{FF2B5EF4-FFF2-40B4-BE49-F238E27FC236}">
                <a16:creationId xmlns:a16="http://schemas.microsoft.com/office/drawing/2014/main" id="{462E8EAD-7B02-DFA4-5332-ACEEB731AC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535" y="1556792"/>
            <a:ext cx="8438930" cy="443043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367455"/>
            <a:ext cx="4123185" cy="9759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a:solidFill>
                  <a:srgbClr val="387038"/>
                </a:solidFill>
                <a:latin typeface="Century Gothic" panose="020B0502020202020204" pitchFamily="34" charset="0"/>
                <a:ea typeface="Calibri"/>
                <a:cs typeface="Times New Roman"/>
              </a:rPr>
              <a:t>bewonderen</a:t>
            </a:r>
            <a:endParaRPr lang="nl-NL" sz="5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3769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minachten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3783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moois of bijzonders bekijken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publiek </a:t>
            </a:r>
            <a:r>
              <a:rPr lang="nl-NL" sz="2400" i="1" u="sng">
                <a:solidFill>
                  <a:srgbClr val="387038"/>
                </a:solidFill>
                <a:latin typeface="Century Gothic" panose="020B0502020202020204" pitchFamily="34" charset="0"/>
                <a:ea typeface="Calibri"/>
                <a:cs typeface="Times New Roman"/>
              </a:rPr>
              <a:t>bewonderde</a:t>
            </a:r>
            <a:r>
              <a:rPr lang="nl-NL" sz="2400" i="1">
                <a:solidFill>
                  <a:srgbClr val="387038"/>
                </a:solidFill>
                <a:latin typeface="Century Gothic" panose="020B0502020202020204" pitchFamily="34" charset="0"/>
                <a:ea typeface="Calibri"/>
                <a:cs typeface="Times New Roman"/>
              </a:rPr>
              <a:t> het stel meteen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of iemand waardeloos vinden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minacht</a:t>
            </a:r>
            <a:r>
              <a:rPr lang="nl-NL" sz="2400" i="1">
                <a:solidFill>
                  <a:srgbClr val="387038"/>
                </a:solidFill>
                <a:latin typeface="Century Gothic" panose="020B0502020202020204" pitchFamily="34" charset="0"/>
                <a:ea typeface="Calibri"/>
                <a:cs typeface="Times New Roman"/>
              </a:rPr>
              <a:t> het cadeau dat ze heeft gekregen.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nselijk gezicht, kleding, persoon, glimlach&#10;&#10;Automatisch gegenereerde beschrijving">
            <a:extLst>
              <a:ext uri="{FF2B5EF4-FFF2-40B4-BE49-F238E27FC236}">
                <a16:creationId xmlns:a16="http://schemas.microsoft.com/office/drawing/2014/main" id="{4F7ECC44-4F23-86D7-01F5-8FDD0C9299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445" y="2577942"/>
            <a:ext cx="2871605" cy="2871605"/>
          </a:xfrm>
          <a:prstGeom prst="rect">
            <a:avLst/>
          </a:prstGeom>
        </p:spPr>
      </p:pic>
      <p:pic>
        <p:nvPicPr>
          <p:cNvPr id="9" name="Afbeelding 8" descr="Afbeelding met persoon, kleding, Menselijk gezicht, overdekt&#10;&#10;Automatisch gegenereerde beschrijving">
            <a:extLst>
              <a:ext uri="{FF2B5EF4-FFF2-40B4-BE49-F238E27FC236}">
                <a16:creationId xmlns:a16="http://schemas.microsoft.com/office/drawing/2014/main" id="{C0744928-D03D-01A6-E46A-8CC0AE895F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2417" y="2843427"/>
            <a:ext cx="3509195" cy="2340633"/>
          </a:xfrm>
          <a:prstGeom prst="rect">
            <a:avLst/>
          </a:prstGeom>
        </p:spPr>
      </p:pic>
    </p:spTree>
    <p:extLst>
      <p:ext uri="{BB962C8B-B14F-4D97-AF65-F5344CB8AC3E}">
        <p14:creationId xmlns:p14="http://schemas.microsoft.com/office/powerpoint/2010/main" val="2222447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benaderen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ontwijken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contact zoeken (om iets te vragen)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man </a:t>
            </a:r>
            <a:r>
              <a:rPr lang="nl-NL" sz="2400" i="1" u="sng">
                <a:solidFill>
                  <a:srgbClr val="387038"/>
                </a:solidFill>
                <a:latin typeface="Century Gothic" panose="020B0502020202020204" pitchFamily="34" charset="0"/>
                <a:ea typeface="Calibri"/>
                <a:cs typeface="Times New Roman"/>
              </a:rPr>
              <a:t>benaderde</a:t>
            </a:r>
            <a:r>
              <a:rPr lang="nl-NL" sz="2400" i="1">
                <a:solidFill>
                  <a:srgbClr val="387038"/>
                </a:solidFill>
                <a:latin typeface="Century Gothic" panose="020B0502020202020204" pitchFamily="34" charset="0"/>
                <a:ea typeface="Calibri"/>
                <a:cs typeface="Times New Roman"/>
              </a:rPr>
              <a:t> de vrouw in de metro</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uit de weg gaan, zorgen dat het niet gebeurt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man probeert de sneeuwbal te </a:t>
            </a:r>
            <a:r>
              <a:rPr lang="nl-NL" sz="2400" i="1" u="sng">
                <a:solidFill>
                  <a:srgbClr val="387038"/>
                </a:solidFill>
                <a:latin typeface="Century Gothic" panose="020B0502020202020204" pitchFamily="34" charset="0"/>
                <a:ea typeface="Calibri"/>
                <a:cs typeface="Times New Roman"/>
              </a:rPr>
              <a:t>ontwijken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Menselijk gezicht, overdekt&#10;&#10;Automatisch gegenereerde beschrijving">
            <a:extLst>
              <a:ext uri="{FF2B5EF4-FFF2-40B4-BE49-F238E27FC236}">
                <a16:creationId xmlns:a16="http://schemas.microsoft.com/office/drawing/2014/main" id="{84FE9988-EAE3-B6DC-8C4E-3B2DF6B42E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3073" y="2623876"/>
            <a:ext cx="2893356" cy="2893356"/>
          </a:xfrm>
          <a:prstGeom prst="rect">
            <a:avLst/>
          </a:prstGeom>
        </p:spPr>
      </p:pic>
      <p:pic>
        <p:nvPicPr>
          <p:cNvPr id="9" name="Afbeelding 8" descr="Afbeelding met persoon, kleding, buitenshuis, boom&#10;&#10;Automatisch gegenereerde beschrijving">
            <a:extLst>
              <a:ext uri="{FF2B5EF4-FFF2-40B4-BE49-F238E27FC236}">
                <a16:creationId xmlns:a16="http://schemas.microsoft.com/office/drawing/2014/main" id="{A52487E9-8645-CB23-9EF3-74D8F601C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7923" y="2935220"/>
            <a:ext cx="3607096" cy="2402326"/>
          </a:xfrm>
          <a:prstGeom prst="rect">
            <a:avLst/>
          </a:prstGeom>
        </p:spPr>
      </p:pic>
    </p:spTree>
    <p:extLst>
      <p:ext uri="{BB962C8B-B14F-4D97-AF65-F5344CB8AC3E}">
        <p14:creationId xmlns:p14="http://schemas.microsoft.com/office/powerpoint/2010/main" val="229963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88576" y="39217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latin typeface="Century Gothic" panose="020B0502020202020204" pitchFamily="34" charset="0"/>
                <a:ea typeface="Calibri"/>
                <a:cs typeface="Times New Roman"/>
              </a:rPr>
              <a:t>behoudend</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8831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effectLst/>
                <a:latin typeface="Century Gothic" panose="020B0502020202020204" pitchFamily="34" charset="0"/>
                <a:ea typeface="Calibri"/>
                <a:cs typeface="Times New Roman"/>
              </a:rPr>
              <a:t>vooruitstrevend</a:t>
            </a:r>
            <a:endParaRPr lang="nl-NL" sz="4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35649"/>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veilig, alles latend zoals het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optreden was toch wat te </a:t>
            </a:r>
            <a:r>
              <a:rPr lang="nl-NL" sz="2400" i="1" u="sng">
                <a:solidFill>
                  <a:srgbClr val="387038"/>
                </a:solidFill>
                <a:latin typeface="Century Gothic" panose="020B0502020202020204" pitchFamily="34" charset="0"/>
                <a:ea typeface="Calibri"/>
                <a:cs typeface="Times New Roman"/>
              </a:rPr>
              <a:t>behoudend</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4703" y="1452531"/>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openstaand voor verandering</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optreden van de vrouwen was grappig en </a:t>
            </a:r>
            <a:r>
              <a:rPr lang="nl-NL" sz="2400" i="1" u="sng">
                <a:solidFill>
                  <a:srgbClr val="387038"/>
                </a:solidFill>
                <a:latin typeface="Century Gothic" panose="020B0502020202020204" pitchFamily="34" charset="0"/>
                <a:ea typeface="Calibri"/>
                <a:cs typeface="Times New Roman"/>
              </a:rPr>
              <a:t>vooruitstrevend</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BF3F4E1E-CEE7-7DC6-A28D-9C59DD0C82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2724" y="2889999"/>
            <a:ext cx="3895280" cy="2014102"/>
          </a:xfrm>
          <a:prstGeom prst="rect">
            <a:avLst/>
          </a:prstGeom>
        </p:spPr>
      </p:pic>
      <p:pic>
        <p:nvPicPr>
          <p:cNvPr id="9" name="Afbeelding 8" descr="Afbeelding met concert, entertainment, optreden, Uitvoerende kunsten&#10;&#10;Automatisch gegenereerde beschrijving">
            <a:extLst>
              <a:ext uri="{FF2B5EF4-FFF2-40B4-BE49-F238E27FC236}">
                <a16:creationId xmlns:a16="http://schemas.microsoft.com/office/drawing/2014/main" id="{04566627-F2FD-FE7E-C6D6-E1F42DCB17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7119" y="2884610"/>
            <a:ext cx="3487348" cy="2017798"/>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a:solidFill>
                  <a:srgbClr val="387038"/>
                </a:solidFill>
                <a:latin typeface="Century Gothic" panose="020B0502020202020204" pitchFamily="34" charset="0"/>
                <a:ea typeface="Calibri"/>
                <a:cs typeface="Times New Roman"/>
              </a:rPr>
              <a:t>prijken</a:t>
            </a:r>
            <a:endParaRPr lang="nl-NL" sz="52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a:solidFill>
                  <a:srgbClr val="387038"/>
                </a:solidFill>
                <a:effectLst/>
                <a:latin typeface="Century Gothic" panose="020B0502020202020204" pitchFamily="34" charset="0"/>
                <a:ea typeface="Calibri"/>
                <a:cs typeface="Times New Roman"/>
              </a:rPr>
              <a:t>wegmoffelen</a:t>
            </a:r>
            <a:endParaRPr lang="nl-NL" sz="5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duidelijk en opvallend te zien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bekertje </a:t>
            </a:r>
            <a:r>
              <a:rPr lang="nl-NL" sz="2400" i="1" u="sng">
                <a:solidFill>
                  <a:srgbClr val="387038"/>
                </a:solidFill>
                <a:latin typeface="Century Gothic" panose="020B0502020202020204" pitchFamily="34" charset="0"/>
                <a:ea typeface="Calibri"/>
                <a:cs typeface="Times New Roman"/>
              </a:rPr>
              <a:t>prijkt</a:t>
            </a:r>
            <a:r>
              <a:rPr lang="nl-NL" sz="2400" i="1">
                <a:solidFill>
                  <a:srgbClr val="387038"/>
                </a:solidFill>
                <a:latin typeface="Century Gothic" panose="020B0502020202020204" pitchFamily="34" charset="0"/>
                <a:ea typeface="Calibri"/>
                <a:cs typeface="Times New Roman"/>
              </a:rPr>
              <a:t> op een opvallende plaats in de woonkamer.</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onopvallend neerzetten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beker staat </a:t>
            </a:r>
            <a:r>
              <a:rPr lang="nl-NL" sz="2400" i="1" u="sng">
                <a:solidFill>
                  <a:srgbClr val="387038"/>
                </a:solidFill>
                <a:latin typeface="Century Gothic" panose="020B0502020202020204" pitchFamily="34" charset="0"/>
                <a:ea typeface="Calibri"/>
                <a:cs typeface="Times New Roman"/>
              </a:rPr>
              <a:t>weggemoffeld</a:t>
            </a:r>
            <a:r>
              <a:rPr lang="nl-NL" sz="2400" i="1">
                <a:solidFill>
                  <a:srgbClr val="387038"/>
                </a:solidFill>
                <a:latin typeface="Century Gothic" panose="020B0502020202020204" pitchFamily="34" charset="0"/>
                <a:ea typeface="Calibri"/>
                <a:cs typeface="Times New Roman"/>
              </a:rPr>
              <a:t> in een hoek van de kamer.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336F18F4-CD44-69EE-7DB8-AFDB572828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701" y="2489583"/>
            <a:ext cx="2479724" cy="2479724"/>
          </a:xfrm>
          <a:prstGeom prst="rect">
            <a:avLst/>
          </a:prstGeom>
        </p:spPr>
      </p:pic>
      <p:pic>
        <p:nvPicPr>
          <p:cNvPr id="9" name="Afbeelding 8" descr="Afbeelding met overdekt, interieurontwerp, raam, vaas&#10;&#10;Automatisch gegenereerde beschrijving">
            <a:extLst>
              <a:ext uri="{FF2B5EF4-FFF2-40B4-BE49-F238E27FC236}">
                <a16:creationId xmlns:a16="http://schemas.microsoft.com/office/drawing/2014/main" id="{FB04C5D2-6566-0638-F63B-7B52D4A13D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3304" y="2478313"/>
            <a:ext cx="2490996" cy="2490996"/>
          </a:xfrm>
          <a:prstGeom prst="rect">
            <a:avLst/>
          </a:prstGeom>
        </p:spPr>
      </p:pic>
    </p:spTree>
    <p:extLst>
      <p:ext uri="{BB962C8B-B14F-4D97-AF65-F5344CB8AC3E}">
        <p14:creationId xmlns:p14="http://schemas.microsoft.com/office/powerpoint/2010/main" val="3789225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4400" b="1">
                <a:solidFill>
                  <a:srgbClr val="387038"/>
                </a:solidFill>
                <a:latin typeface="Century Gothic" panose="020B0502020202020204" pitchFamily="34" charset="0"/>
                <a:ea typeface="Calibri"/>
                <a:cs typeface="Times New Roman"/>
              </a:rPr>
              <a:t>in aanmerking komen</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196655"/>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4800" b="1">
                <a:solidFill>
                  <a:srgbClr val="387038"/>
                </a:solidFill>
                <a:effectLst/>
                <a:latin typeface="Century Gothic" panose="020B0502020202020204" pitchFamily="34" charset="0"/>
                <a:ea typeface="Calibri"/>
                <a:cs typeface="Times New Roman"/>
              </a:rPr>
              <a:t>uitgesloten worden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geschikt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Denise en Stefan </a:t>
            </a:r>
            <a:r>
              <a:rPr lang="nl-NL" sz="2400" i="1" u="sng">
                <a:solidFill>
                  <a:srgbClr val="387038"/>
                </a:solidFill>
                <a:latin typeface="Century Gothic" panose="020B0502020202020204" pitchFamily="34" charset="0"/>
                <a:ea typeface="Calibri"/>
                <a:cs typeface="Times New Roman"/>
              </a:rPr>
              <a:t>kwamen</a:t>
            </a:r>
            <a:r>
              <a:rPr lang="nl-NL" sz="2400" i="1">
                <a:solidFill>
                  <a:srgbClr val="387038"/>
                </a:solidFill>
                <a:latin typeface="Century Gothic" panose="020B0502020202020204" pitchFamily="34" charset="0"/>
                <a:ea typeface="Calibri"/>
                <a:cs typeface="Times New Roman"/>
              </a:rPr>
              <a:t> mogelijk </a:t>
            </a:r>
            <a:r>
              <a:rPr lang="nl-NL" sz="2400" i="1" u="sng">
                <a:solidFill>
                  <a:srgbClr val="387038"/>
                </a:solidFill>
                <a:latin typeface="Century Gothic" panose="020B0502020202020204" pitchFamily="34" charset="0"/>
                <a:ea typeface="Calibri"/>
                <a:cs typeface="Times New Roman"/>
              </a:rPr>
              <a:t>in aanmerking </a:t>
            </a:r>
            <a:r>
              <a:rPr lang="nl-NL" sz="2400" i="1">
                <a:solidFill>
                  <a:srgbClr val="387038"/>
                </a:solidFill>
                <a:latin typeface="Century Gothic" panose="020B0502020202020204" pitchFamily="34" charset="0"/>
                <a:ea typeface="Calibri"/>
                <a:cs typeface="Times New Roman"/>
              </a:rPr>
              <a:t>voor een finaleplek</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buiten een groep valt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Helaas </a:t>
            </a:r>
            <a:r>
              <a:rPr lang="nl-NL" sz="2400" i="1" u="sng">
                <a:solidFill>
                  <a:srgbClr val="387038"/>
                </a:solidFill>
                <a:latin typeface="Century Gothic" panose="020B0502020202020204" pitchFamily="34" charset="0"/>
                <a:ea typeface="Calibri"/>
                <a:cs typeface="Times New Roman"/>
              </a:rPr>
              <a:t>werden</a:t>
            </a:r>
            <a:r>
              <a:rPr lang="nl-NL" sz="2400" i="1">
                <a:solidFill>
                  <a:srgbClr val="387038"/>
                </a:solidFill>
                <a:latin typeface="Century Gothic" panose="020B0502020202020204" pitchFamily="34" charset="0"/>
                <a:ea typeface="Calibri"/>
                <a:cs typeface="Times New Roman"/>
              </a:rPr>
              <a:t> ze uiteindelijk </a:t>
            </a:r>
            <a:r>
              <a:rPr lang="nl-NL" sz="2400" i="1" u="sng">
                <a:solidFill>
                  <a:srgbClr val="387038"/>
                </a:solidFill>
                <a:latin typeface="Century Gothic" panose="020B0502020202020204" pitchFamily="34" charset="0"/>
                <a:ea typeface="Calibri"/>
                <a:cs typeface="Times New Roman"/>
              </a:rPr>
              <a:t>uitgesloten</a:t>
            </a:r>
            <a:r>
              <a:rPr lang="nl-NL" sz="2400" i="1">
                <a:solidFill>
                  <a:srgbClr val="387038"/>
                </a:solidFill>
                <a:latin typeface="Century Gothic" panose="020B0502020202020204" pitchFamily="34" charset="0"/>
                <a:ea typeface="Calibri"/>
                <a:cs typeface="Times New Roman"/>
              </a:rPr>
              <a:t> voor de finale.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69B7DECC-8C7E-0FB0-DF47-DFCEC27AA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262" y="2564904"/>
            <a:ext cx="3574704" cy="2160322"/>
          </a:xfrm>
          <a:prstGeom prst="rect">
            <a:avLst/>
          </a:prstGeom>
        </p:spPr>
      </p:pic>
      <p:pic>
        <p:nvPicPr>
          <p:cNvPr id="18" name="Afbeelding 17">
            <a:extLst>
              <a:ext uri="{FF2B5EF4-FFF2-40B4-BE49-F238E27FC236}">
                <a16:creationId xmlns:a16="http://schemas.microsoft.com/office/drawing/2014/main" id="{413BB15F-A6F7-F33D-4B9C-5AFA16FBA0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0070" y="2567955"/>
            <a:ext cx="3579109" cy="2157271"/>
          </a:xfrm>
          <a:prstGeom prst="rect">
            <a:avLst/>
          </a:prstGeom>
        </p:spPr>
      </p:pic>
    </p:spTree>
    <p:extLst>
      <p:ext uri="{BB962C8B-B14F-4D97-AF65-F5344CB8AC3E}">
        <p14:creationId xmlns:p14="http://schemas.microsoft.com/office/powerpoint/2010/main" val="2554480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236978" y="386052"/>
            <a:ext cx="514275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187625" y="332656"/>
            <a:ext cx="525658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eerbetoon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3032956"/>
            <a:ext cx="27841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94819" y="3041712"/>
            <a:ext cx="284657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applaus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47163" y="3020939"/>
            <a:ext cx="274323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03864" y="3113006"/>
            <a:ext cx="283096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1 minuut stilte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8"/>
            <a:ext cx="2766732" cy="8827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84589" y="3101391"/>
            <a:ext cx="282241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gouden plaat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1"/>
            <a:ext cx="2455288" cy="21910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61875" y="43999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de manier om je waardering voor iets of iemand te laten zien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publiek, kleding, persoon, person&#10;&#10;Automatisch gegenereerde beschrijving">
            <a:extLst>
              <a:ext uri="{FF2B5EF4-FFF2-40B4-BE49-F238E27FC236}">
                <a16:creationId xmlns:a16="http://schemas.microsoft.com/office/drawing/2014/main" id="{DEF6105B-7E1D-14F6-AF40-25C3778694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826" y="4148375"/>
            <a:ext cx="2550194" cy="1700979"/>
          </a:xfrm>
          <a:prstGeom prst="rect">
            <a:avLst/>
          </a:prstGeom>
        </p:spPr>
      </p:pic>
      <p:pic>
        <p:nvPicPr>
          <p:cNvPr id="22" name="Afbeelding 21" descr="Afbeelding met sport, atletiekwedstrijd, persoon, basketbal&#10;&#10;Automatisch gegenereerde beschrijving">
            <a:extLst>
              <a:ext uri="{FF2B5EF4-FFF2-40B4-BE49-F238E27FC236}">
                <a16:creationId xmlns:a16="http://schemas.microsoft.com/office/drawing/2014/main" id="{B5170BDD-2520-CADF-7640-4EE7FF530C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96902" y="4150258"/>
            <a:ext cx="2550195" cy="1700979"/>
          </a:xfrm>
          <a:prstGeom prst="rect">
            <a:avLst/>
          </a:prstGeom>
        </p:spPr>
      </p:pic>
      <p:pic>
        <p:nvPicPr>
          <p:cNvPr id="24" name="Afbeelding 23" descr="Afbeelding met cirkel, Apparaat voor gegevensopslag, compactdisk, muziek&#10;&#10;Automatisch gegenereerde beschrijving">
            <a:extLst>
              <a:ext uri="{FF2B5EF4-FFF2-40B4-BE49-F238E27FC236}">
                <a16:creationId xmlns:a16="http://schemas.microsoft.com/office/drawing/2014/main" id="{69875681-02B4-9284-2D3D-AD8B15AB6D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37762" y="3984098"/>
            <a:ext cx="1779958" cy="2226192"/>
          </a:xfrm>
          <a:prstGeom prst="rect">
            <a:avLst/>
          </a:prstGeom>
        </p:spPr>
      </p:pic>
    </p:spTree>
    <p:extLst>
      <p:ext uri="{BB962C8B-B14F-4D97-AF65-F5344CB8AC3E}">
        <p14:creationId xmlns:p14="http://schemas.microsoft.com/office/powerpoint/2010/main" val="119054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6 – 4 februari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netwerk</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292002" y="2834324"/>
            <a:ext cx="284939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75643" y="2904905"/>
            <a:ext cx="304161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vrienden- groep</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2834324"/>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29271" y="2909822"/>
            <a:ext cx="250467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Facebook vrienden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80101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99600" y="3020939"/>
            <a:ext cx="300397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collega’s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377269" y="386052"/>
            <a:ext cx="2587219" cy="15733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7269" y="38939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groepen mensen die met elkaar verbonden zijn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32857" y="70247"/>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persoon, kleding, vrouw, overdekt&#10;&#10;Automatisch gegenereerde beschrijving">
            <a:extLst>
              <a:ext uri="{FF2B5EF4-FFF2-40B4-BE49-F238E27FC236}">
                <a16:creationId xmlns:a16="http://schemas.microsoft.com/office/drawing/2014/main" id="{19C25CDD-AFC9-F53E-F640-353CB2F3A3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1079" y="3816517"/>
            <a:ext cx="2755579" cy="1840727"/>
          </a:xfrm>
          <a:prstGeom prst="rect">
            <a:avLst/>
          </a:prstGeom>
        </p:spPr>
      </p:pic>
      <p:pic>
        <p:nvPicPr>
          <p:cNvPr id="23" name="Afbeelding 22" descr="Afbeelding met persoon, Menselijk gezicht, kleding, glimlach&#10;&#10;Automatisch gegenereerde beschrijving">
            <a:extLst>
              <a:ext uri="{FF2B5EF4-FFF2-40B4-BE49-F238E27FC236}">
                <a16:creationId xmlns:a16="http://schemas.microsoft.com/office/drawing/2014/main" id="{54DA964E-222F-0151-A443-234227BD6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1657" y="3822475"/>
            <a:ext cx="2767385" cy="1848613"/>
          </a:xfrm>
          <a:prstGeom prst="rect">
            <a:avLst/>
          </a:prstGeom>
        </p:spPr>
      </p:pic>
      <p:pic>
        <p:nvPicPr>
          <p:cNvPr id="25" name="Afbeelding 24" descr="Afbeelding met cirkel, Kleurrijkheid, Kinderkunst, kunst&#10;&#10;Automatisch gegenereerde beschrijving">
            <a:extLst>
              <a:ext uri="{FF2B5EF4-FFF2-40B4-BE49-F238E27FC236}">
                <a16:creationId xmlns:a16="http://schemas.microsoft.com/office/drawing/2014/main" id="{D93CEB58-26A2-1F58-821F-49F54E6CA1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96795" y="3836378"/>
            <a:ext cx="2588350" cy="1848614"/>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4221526" y="4328937"/>
            <a:ext cx="1079832" cy="72008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043865" y="4116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85918" y="384420"/>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beeld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322216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55558" y="733622"/>
            <a:ext cx="304037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schilderij</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38833" y="501317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foto</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850230" y="1104122"/>
            <a:ext cx="1235614" cy="150986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785804" y="1439031"/>
            <a:ext cx="1010944" cy="110326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483193" y="2542295"/>
            <a:ext cx="345696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862601" y="2520137"/>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abstract</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636773" y="3428464"/>
            <a:ext cx="5329169" cy="90047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621570" y="3442980"/>
            <a:ext cx="5632404" cy="34552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zonder dat je kunt zien wat het voorstelt (van kunst)</a:t>
            </a:r>
            <a:endParaRPr lang="nl-NL" sz="1100">
              <a:effectLst/>
              <a:latin typeface="Century Gothic" panose="020B0502020202020204" pitchFamily="34" charset="0"/>
              <a:ea typeface="Calibri"/>
              <a:cs typeface="Times New Roman"/>
            </a:endParaRPr>
          </a:p>
        </p:txBody>
      </p:sp>
      <p:pic>
        <p:nvPicPr>
          <p:cNvPr id="24" name="Afbeelding 23" descr="Afbeelding met sneeuw, berg, verven, landschap&#10;&#10;Automatisch gegenereerde beschrijving">
            <a:extLst>
              <a:ext uri="{FF2B5EF4-FFF2-40B4-BE49-F238E27FC236}">
                <a16:creationId xmlns:a16="http://schemas.microsoft.com/office/drawing/2014/main" id="{7E606316-3D68-0516-9B00-130744002E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3051" y="1496409"/>
            <a:ext cx="1894701" cy="2487921"/>
          </a:xfrm>
          <a:prstGeom prst="rect">
            <a:avLst/>
          </a:prstGeom>
        </p:spPr>
      </p:pic>
      <p:pic>
        <p:nvPicPr>
          <p:cNvPr id="30" name="Afbeelding 29" descr="Afbeelding met gebouw, Symmetrie, Commercieel gebouw, lijn&#10;&#10;Automatisch gegenereerde beschrijving">
            <a:extLst>
              <a:ext uri="{FF2B5EF4-FFF2-40B4-BE49-F238E27FC236}">
                <a16:creationId xmlns:a16="http://schemas.microsoft.com/office/drawing/2014/main" id="{5678BAB8-4F8C-21A0-967D-3DD89CBB75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772" y="4651621"/>
            <a:ext cx="2214024" cy="14767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Afbeelding 16" descr="Afbeelding met haak, kunst, ontwerp&#10;&#10;Automatisch gegenereerde beschrijving">
            <a:extLst>
              <a:ext uri="{FF2B5EF4-FFF2-40B4-BE49-F238E27FC236}">
                <a16:creationId xmlns:a16="http://schemas.microsoft.com/office/drawing/2014/main" id="{D5285E26-518D-A65A-CB90-E17F652B89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191" y="1202062"/>
            <a:ext cx="2545636" cy="1700485"/>
          </a:xfrm>
          <a:prstGeom prst="rect">
            <a:avLst/>
          </a:prstGeom>
        </p:spPr>
      </p:pic>
    </p:spTree>
    <p:extLst>
      <p:ext uri="{BB962C8B-B14F-4D97-AF65-F5344CB8AC3E}">
        <p14:creationId xmlns:p14="http://schemas.microsoft.com/office/powerpoint/2010/main" val="1841883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488245" y="3937804"/>
            <a:ext cx="1467529" cy="130959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915768" y="441762"/>
            <a:ext cx="2601570" cy="97445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796136" y="523588"/>
            <a:ext cx="28123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in het oog springend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05752" y="5247395"/>
            <a:ext cx="306616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05753" y="5267672"/>
            <a:ext cx="306616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kenmerk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096520" y="4531358"/>
            <a:ext cx="342081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066348" y="4506986"/>
            <a:ext cx="326927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aandacht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H="1" flipV="1">
            <a:off x="5305913" y="3870916"/>
            <a:ext cx="673498" cy="66044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5549385" y="1418391"/>
            <a:ext cx="989170" cy="121567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915816" y="2482756"/>
            <a:ext cx="331236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915817" y="2484934"/>
            <a:ext cx="331236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markant</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041633" y="3360573"/>
            <a:ext cx="3269272" cy="6573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112559" y="3459510"/>
            <a:ext cx="2866852" cy="47829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3200">
                <a:effectLst/>
                <a:latin typeface="Century Gothic" panose="020B0502020202020204" pitchFamily="34" charset="0"/>
                <a:ea typeface="Calibri"/>
                <a:cs typeface="Times New Roman"/>
              </a:rPr>
              <a:t>= opvallend</a:t>
            </a:r>
            <a:endParaRPr lang="nl-NL" sz="1200">
              <a:effectLst/>
              <a:latin typeface="Century Gothic" panose="020B0502020202020204" pitchFamily="34" charset="0"/>
              <a:ea typeface="Calibri"/>
              <a:cs typeface="Times New Roman"/>
            </a:endParaRPr>
          </a:p>
        </p:txBody>
      </p:sp>
      <p:pic>
        <p:nvPicPr>
          <p:cNvPr id="23" name="Afbeelding 22" descr="Afbeelding met clipart, schets, tekening, illustratie&#10;&#10;Automatisch gegenereerde beschrijving">
            <a:extLst>
              <a:ext uri="{FF2B5EF4-FFF2-40B4-BE49-F238E27FC236}">
                <a16:creationId xmlns:a16="http://schemas.microsoft.com/office/drawing/2014/main" id="{4DA44E70-B4C8-B48C-D2D3-7D7DB57B41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222449" y="391226"/>
            <a:ext cx="1686385" cy="1686385"/>
          </a:xfrm>
          <a:prstGeom prst="rect">
            <a:avLst/>
          </a:prstGeom>
        </p:spPr>
      </p:pic>
      <p:pic>
        <p:nvPicPr>
          <p:cNvPr id="30" name="Afbeelding 29" descr="Afbeelding met geel&#10;&#10;Automatisch gegenereerde beschrijving">
            <a:extLst>
              <a:ext uri="{FF2B5EF4-FFF2-40B4-BE49-F238E27FC236}">
                <a16:creationId xmlns:a16="http://schemas.microsoft.com/office/drawing/2014/main" id="{228DA64C-EE94-A089-C967-F833AF35C6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86511" y="5300079"/>
            <a:ext cx="1244645" cy="1021846"/>
          </a:xfrm>
          <a:prstGeom prst="rect">
            <a:avLst/>
          </a:prstGeom>
        </p:spPr>
      </p:pic>
      <p:pic>
        <p:nvPicPr>
          <p:cNvPr id="22" name="Afbeelding 21">
            <a:extLst>
              <a:ext uri="{FF2B5EF4-FFF2-40B4-BE49-F238E27FC236}">
                <a16:creationId xmlns:a16="http://schemas.microsoft.com/office/drawing/2014/main" id="{E977CD2D-9ABE-60BC-3E1D-2385E2B2C9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1274" y="731805"/>
            <a:ext cx="3243936" cy="1735741"/>
          </a:xfrm>
          <a:prstGeom prst="rect">
            <a:avLst/>
          </a:prstGeom>
        </p:spPr>
      </p:pic>
      <p:pic>
        <p:nvPicPr>
          <p:cNvPr id="24" name="Afbeelding 23" descr="Afbeelding met kleding, persoon, Menselijk gezicht, overdekt&#10;&#10;Automatisch gegenereerde beschrijving">
            <a:extLst>
              <a:ext uri="{FF2B5EF4-FFF2-40B4-BE49-F238E27FC236}">
                <a16:creationId xmlns:a16="http://schemas.microsoft.com/office/drawing/2014/main" id="{6E675405-263E-962E-4F8A-EE9D11C961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3575" y="3385460"/>
            <a:ext cx="1829974" cy="1829974"/>
          </a:xfrm>
          <a:prstGeom prst="rect">
            <a:avLst/>
          </a:prstGeom>
        </p:spPr>
      </p:pic>
    </p:spTree>
    <p:extLst>
      <p:ext uri="{BB962C8B-B14F-4D97-AF65-F5344CB8AC3E}">
        <p14:creationId xmlns:p14="http://schemas.microsoft.com/office/powerpoint/2010/main" val="3185635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840329" y="3927039"/>
            <a:ext cx="438025" cy="67737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041374" y="1296315"/>
            <a:ext cx="1236980" cy="123790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064608" y="1628027"/>
            <a:ext cx="3755865" cy="5854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064608" y="1588392"/>
            <a:ext cx="376645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bloemen krijgen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684063"/>
            <a:ext cx="372621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861003" y="728754"/>
            <a:ext cx="360046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applaus krijgen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134129" y="4604410"/>
            <a:ext cx="3863021" cy="9572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068162" y="4693782"/>
            <a:ext cx="386302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een compliment krijgen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429375" y="2227037"/>
            <a:ext cx="938163" cy="41677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948056" y="2534223"/>
            <a:ext cx="414050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840329" y="2455084"/>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vereerd zijn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477451" y="3426222"/>
            <a:ext cx="5343021" cy="5760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477452" y="3448745"/>
            <a:ext cx="5415028"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je dankbaar en trots voelen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pic>
        <p:nvPicPr>
          <p:cNvPr id="22" name="Afbeelding 21">
            <a:extLst>
              <a:ext uri="{FF2B5EF4-FFF2-40B4-BE49-F238E27FC236}">
                <a16:creationId xmlns:a16="http://schemas.microsoft.com/office/drawing/2014/main" id="{65E97D54-FF3C-7076-3217-D9BB01BC0E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322" y="1827029"/>
            <a:ext cx="3100129" cy="1603438"/>
          </a:xfrm>
          <a:prstGeom prst="rect">
            <a:avLst/>
          </a:prstGeom>
        </p:spPr>
      </p:pic>
      <p:pic>
        <p:nvPicPr>
          <p:cNvPr id="32" name="Afbeelding 31" descr="Afbeelding met persoon, Menselijk gezicht, glimlach, muur&#10;&#10;Automatisch gegenereerde beschrijving">
            <a:extLst>
              <a:ext uri="{FF2B5EF4-FFF2-40B4-BE49-F238E27FC236}">
                <a16:creationId xmlns:a16="http://schemas.microsoft.com/office/drawing/2014/main" id="{1C15C4D8-F53D-B450-B63F-18B47970E0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2138" y="314215"/>
            <a:ext cx="1946076" cy="1295643"/>
          </a:xfrm>
          <a:prstGeom prst="rect">
            <a:avLst/>
          </a:prstGeom>
        </p:spPr>
      </p:pic>
      <p:pic>
        <p:nvPicPr>
          <p:cNvPr id="26" name="Afbeelding 25" descr="Afbeelding met persoon, Menselijk gezicht, kleding, glimlach&#10;&#10;Automatisch gegenereerde beschrijving">
            <a:extLst>
              <a:ext uri="{FF2B5EF4-FFF2-40B4-BE49-F238E27FC236}">
                <a16:creationId xmlns:a16="http://schemas.microsoft.com/office/drawing/2014/main" id="{370D42F1-91E6-708F-6D41-598FD98898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984554" y="4435833"/>
            <a:ext cx="1578614" cy="1818675"/>
          </a:xfrm>
          <a:prstGeom prst="rect">
            <a:avLst/>
          </a:prstGeom>
        </p:spPr>
      </p:pic>
      <p:sp>
        <p:nvSpPr>
          <p:cNvPr id="39" name="Tekstballon: ovaal 38">
            <a:extLst>
              <a:ext uri="{FF2B5EF4-FFF2-40B4-BE49-F238E27FC236}">
                <a16:creationId xmlns:a16="http://schemas.microsoft.com/office/drawing/2014/main" id="{EEA91B37-57A6-2908-9511-7E6F32FA632B}"/>
              </a:ext>
            </a:extLst>
          </p:cNvPr>
          <p:cNvSpPr/>
          <p:nvPr/>
        </p:nvSpPr>
        <p:spPr>
          <a:xfrm>
            <a:off x="5148695" y="4208544"/>
            <a:ext cx="1796527" cy="970476"/>
          </a:xfrm>
          <a:prstGeom prst="wedgeEllipseCallout">
            <a:avLst>
              <a:gd name="adj1" fmla="val 86053"/>
              <a:gd name="adj2" fmla="val 224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Tekstvak 39">
            <a:extLst>
              <a:ext uri="{FF2B5EF4-FFF2-40B4-BE49-F238E27FC236}">
                <a16:creationId xmlns:a16="http://schemas.microsoft.com/office/drawing/2014/main" id="{865F1A40-658A-2C1D-2910-22B31FC61ECE}"/>
              </a:ext>
            </a:extLst>
          </p:cNvPr>
          <p:cNvSpPr txBox="1"/>
          <p:nvPr/>
        </p:nvSpPr>
        <p:spPr>
          <a:xfrm>
            <a:off x="5221892" y="4466984"/>
            <a:ext cx="1814192" cy="461665"/>
          </a:xfrm>
          <a:prstGeom prst="rect">
            <a:avLst/>
          </a:prstGeom>
          <a:noFill/>
        </p:spPr>
        <p:txBody>
          <a:bodyPr wrap="square" rtlCol="0">
            <a:spAutoFit/>
          </a:bodyPr>
          <a:lstStyle/>
          <a:p>
            <a:r>
              <a:rPr lang="nl-NL" sz="1200" b="1">
                <a:latin typeface="Century Gothic" panose="020B0502020202020204" pitchFamily="34" charset="0"/>
              </a:rPr>
              <a:t>Wat heb jij vandaag goed gewerkt! </a:t>
            </a:r>
          </a:p>
        </p:txBody>
      </p:sp>
    </p:spTree>
    <p:extLst>
      <p:ext uri="{BB962C8B-B14F-4D97-AF65-F5344CB8AC3E}">
        <p14:creationId xmlns:p14="http://schemas.microsoft.com/office/powerpoint/2010/main" val="294631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markant</a:t>
            </a:r>
          </a:p>
        </p:txBody>
      </p:sp>
      <p:pic>
        <p:nvPicPr>
          <p:cNvPr id="3" name="Afbeelding 2">
            <a:extLst>
              <a:ext uri="{FF2B5EF4-FFF2-40B4-BE49-F238E27FC236}">
                <a16:creationId xmlns:a16="http://schemas.microsoft.com/office/drawing/2014/main" id="{3462DFD5-6542-16E9-C823-C39312BA0A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700808"/>
            <a:ext cx="8172400" cy="4372827"/>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benaderen</a:t>
            </a:r>
          </a:p>
        </p:txBody>
      </p:sp>
      <p:pic>
        <p:nvPicPr>
          <p:cNvPr id="3" name="Afbeelding 2" descr="Afbeelding met kleding, persoon, Menselijk gezicht, overdekt&#10;&#10;Automatisch gegenereerde beschrijving">
            <a:extLst>
              <a:ext uri="{FF2B5EF4-FFF2-40B4-BE49-F238E27FC236}">
                <a16:creationId xmlns:a16="http://schemas.microsoft.com/office/drawing/2014/main" id="{30C8B903-3692-0B0C-9EB5-0752CA303F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7516" y="1412776"/>
            <a:ext cx="5088968" cy="508896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bewonderen</a:t>
            </a:r>
          </a:p>
        </p:txBody>
      </p:sp>
      <p:pic>
        <p:nvPicPr>
          <p:cNvPr id="8" name="Afbeelding 7" descr="Afbeelding met Menselijk gezicht, kleding, persoon, glimlach&#10;&#10;Automatisch gegenereerde beschrijving">
            <a:extLst>
              <a:ext uri="{FF2B5EF4-FFF2-40B4-BE49-F238E27FC236}">
                <a16:creationId xmlns:a16="http://schemas.microsoft.com/office/drawing/2014/main" id="{5C5F019B-140B-1A50-A638-EF5F128725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508" y="1412776"/>
            <a:ext cx="5232984" cy="523298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eerbetoon</a:t>
            </a:r>
          </a:p>
        </p:txBody>
      </p:sp>
      <p:pic>
        <p:nvPicPr>
          <p:cNvPr id="3" name="Afbeelding 2" descr="Afbeelding met publiek, kleding, persoon, person&#10;&#10;Automatisch gegenereerde beschrijving">
            <a:extLst>
              <a:ext uri="{FF2B5EF4-FFF2-40B4-BE49-F238E27FC236}">
                <a16:creationId xmlns:a16="http://schemas.microsoft.com/office/drawing/2014/main" id="{A5FCDA59-6995-7836-313B-E4CA557D40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576" y="1556792"/>
            <a:ext cx="7402847" cy="4937699"/>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vereerd zijn</a:t>
            </a:r>
          </a:p>
        </p:txBody>
      </p:sp>
      <p:pic>
        <p:nvPicPr>
          <p:cNvPr id="3" name="Afbeelding 2">
            <a:extLst>
              <a:ext uri="{FF2B5EF4-FFF2-40B4-BE49-F238E27FC236}">
                <a16:creationId xmlns:a16="http://schemas.microsoft.com/office/drawing/2014/main" id="{DD56634E-C695-84E7-2CF8-39EF5629C9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292" y="1628800"/>
            <a:ext cx="8495416" cy="4392488"/>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in aanmerking komen</a:t>
            </a:r>
          </a:p>
        </p:txBody>
      </p:sp>
      <p:pic>
        <p:nvPicPr>
          <p:cNvPr id="3" name="Afbeelding 2" descr="Afbeelding met tekst, schermopname, ontwerp, Rechthoek&#10;&#10;Automatisch gegenereerde beschrijving">
            <a:extLst>
              <a:ext uri="{FF2B5EF4-FFF2-40B4-BE49-F238E27FC236}">
                <a16:creationId xmlns:a16="http://schemas.microsoft.com/office/drawing/2014/main" id="{571D86C2-F6E1-A609-A349-9AD3D1C4EF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1600" y="2363623"/>
            <a:ext cx="7200800" cy="4320480"/>
          </a:xfrm>
          <a:prstGeom prst="rect">
            <a:avLst/>
          </a:prstGeom>
        </p:spPr>
      </p:pic>
      <p:sp>
        <p:nvSpPr>
          <p:cNvPr id="4" name="Tekstvak 3">
            <a:extLst>
              <a:ext uri="{FF2B5EF4-FFF2-40B4-BE49-F238E27FC236}">
                <a16:creationId xmlns:a16="http://schemas.microsoft.com/office/drawing/2014/main" id="{8C5F605A-7EF4-DB07-3D5C-07BE3BF227EE}"/>
              </a:ext>
            </a:extLst>
          </p:cNvPr>
          <p:cNvSpPr txBox="1"/>
          <p:nvPr/>
        </p:nvSpPr>
        <p:spPr>
          <a:xfrm>
            <a:off x="1691680" y="2708920"/>
            <a:ext cx="1368152" cy="622414"/>
          </a:xfrm>
          <a:prstGeom prst="rect">
            <a:avLst/>
          </a:prstGeom>
          <a:noFill/>
        </p:spPr>
        <p:txBody>
          <a:bodyPr wrap="square" rtlCol="0">
            <a:spAutoFit/>
          </a:bodyPr>
          <a:lstStyle/>
          <a:p>
            <a:pPr>
              <a:lnSpc>
                <a:spcPts val="2000"/>
              </a:lnSpc>
            </a:pPr>
            <a:r>
              <a:rPr lang="nl-NL" sz="2400" b="1">
                <a:solidFill>
                  <a:schemeClr val="bg1"/>
                </a:solidFill>
              </a:rPr>
              <a:t>Denise &amp; Stefan</a:t>
            </a:r>
          </a:p>
        </p:txBody>
      </p:sp>
      <p:cxnSp>
        <p:nvCxnSpPr>
          <p:cNvPr id="7" name="Verbindingslijn: gekromd 6">
            <a:extLst>
              <a:ext uri="{FF2B5EF4-FFF2-40B4-BE49-F238E27FC236}">
                <a16:creationId xmlns:a16="http://schemas.microsoft.com/office/drawing/2014/main" id="{DA22C748-A723-D6E5-C6BB-3869C39432D4}"/>
              </a:ext>
            </a:extLst>
          </p:cNvPr>
          <p:cNvCxnSpPr>
            <a:cxnSpLocks/>
          </p:cNvCxnSpPr>
          <p:nvPr/>
        </p:nvCxnSpPr>
        <p:spPr>
          <a:xfrm>
            <a:off x="2835188" y="3094619"/>
            <a:ext cx="1520788" cy="334381"/>
          </a:xfrm>
          <a:prstGeom prst="curvedConnector3">
            <a:avLst>
              <a:gd name="adj1" fmla="val 50000"/>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netwerk</a:t>
            </a:r>
          </a:p>
        </p:txBody>
      </p:sp>
      <p:pic>
        <p:nvPicPr>
          <p:cNvPr id="3" name="Afbeelding 2" descr="Afbeelding met persoon, schermopname, hand, kunst&#10;&#10;Automatisch gegenereerde beschrijving">
            <a:extLst>
              <a:ext uri="{FF2B5EF4-FFF2-40B4-BE49-F238E27FC236}">
                <a16:creationId xmlns:a16="http://schemas.microsoft.com/office/drawing/2014/main" id="{CF59B090-5652-AB07-CDE2-C7F3D38C8D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925" y="1844824"/>
            <a:ext cx="8338149" cy="4235779"/>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1A59C95A-0346-4F98-806E-C1341CA96CEA}">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966</Words>
  <Application>Microsoft Office PowerPoint</Application>
  <PresentationFormat>Diavoorstelling (4:3)</PresentationFormat>
  <Paragraphs>259</Paragraphs>
  <Slides>23</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Calibri</vt:lpstr>
      <vt:lpstr>Century Gothic</vt:lpstr>
      <vt:lpstr>Times New Roman</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1</cp:revision>
  <dcterms:created xsi:type="dcterms:W3CDTF">2021-06-08T06:13:59Z</dcterms:created>
  <dcterms:modified xsi:type="dcterms:W3CDTF">2025-02-04T10:43:18Z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