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1437" r:id="rId5"/>
    <p:sldId id="548" r:id="rId6"/>
    <p:sldId id="1460" r:id="rId7"/>
    <p:sldId id="1475" r:id="rId8"/>
    <p:sldId id="1476" r:id="rId9"/>
    <p:sldId id="1519" r:id="rId10"/>
    <p:sldId id="1477" r:id="rId11"/>
    <p:sldId id="1479" r:id="rId12"/>
    <p:sldId id="1478" r:id="rId13"/>
    <p:sldId id="934" r:id="rId14"/>
    <p:sldId id="1511" r:id="rId15"/>
    <p:sldId id="1515" r:id="rId16"/>
    <p:sldId id="1512" r:id="rId17"/>
    <p:sldId id="1530" r:id="rId18"/>
    <p:sldId id="1531" r:id="rId19"/>
    <p:sldId id="1516" r:id="rId20"/>
    <p:sldId id="1532" r:id="rId21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75"/>
            <p14:sldId id="1476"/>
            <p14:sldId id="1519"/>
            <p14:sldId id="1477"/>
            <p14:sldId id="1479"/>
            <p14:sldId id="1478"/>
            <p14:sldId id="934"/>
            <p14:sldId id="1511"/>
            <p14:sldId id="1515"/>
            <p14:sldId id="1512"/>
            <p14:sldId id="1530"/>
            <p14:sldId id="1531"/>
            <p14:sldId id="1516"/>
            <p14:sldId id="15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EC56CB-F2BA-4B06-9051-26DBC5AA62E1}" v="65" dt="2025-02-18T09:59:39.100"/>
    <p1510:client id="{674920F0-6C0F-48B3-A4E3-E31B441CA3B3}" v="83" dt="2025-02-18T10:09:44.350"/>
    <p1510:client id="{E92911E0-AE63-40BE-8F57-78B10A6F6AA4}" v="144" dt="2025-02-18T10:12:12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F64E00E4-8676-487C-8040-D324A3E84040}"/>
    <pc:docChg chg="addSld modSld">
      <pc:chgData name="Routledge, Mandy" userId="bacdedf5-8e30-494b-ad8b-f27fa30c4f8d" providerId="ADAL" clId="{F64E00E4-8676-487C-8040-D324A3E84040}" dt="2024-12-10T09:41:51.651" v="0"/>
      <pc:docMkLst>
        <pc:docMk/>
      </pc:docMkLst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1059877010" sldId="1522"/>
        </pc:sldMkLst>
      </pc:sldChg>
      <pc:sldChg chg="add">
        <pc:chgData name="Routledge, Mandy" userId="bacdedf5-8e30-494b-ad8b-f27fa30c4f8d" providerId="ADAL" clId="{F64E00E4-8676-487C-8040-D324A3E84040}" dt="2024-12-10T09:41:51.651" v="0"/>
        <pc:sldMkLst>
          <pc:docMk/>
          <pc:sldMk cId="2371299458" sldId="1529"/>
        </pc:sldMkLst>
      </pc:sldChg>
    </pc:docChg>
  </pc:docChgLst>
  <pc:docChgLst>
    <pc:chgData name="Vrielink, Francis" userId="3d258d00-cfd8-41c5-9f04-1a5a39faef2f" providerId="ADAL" clId="{E92911E0-AE63-40BE-8F57-78B10A6F6AA4}"/>
    <pc:docChg chg="undo custSel addSld delSld modSld sldOrd modSection">
      <pc:chgData name="Vrielink, Francis" userId="3d258d00-cfd8-41c5-9f04-1a5a39faef2f" providerId="ADAL" clId="{E92911E0-AE63-40BE-8F57-78B10A6F6AA4}" dt="2025-02-18T10:12:12.108" v="6941" actId="20577"/>
      <pc:docMkLst>
        <pc:docMk/>
      </pc:docMkLst>
      <pc:sldChg chg="modSp mod">
        <pc:chgData name="Vrielink, Francis" userId="3d258d00-cfd8-41c5-9f04-1a5a39faef2f" providerId="ADAL" clId="{E92911E0-AE63-40BE-8F57-78B10A6F6AA4}" dt="2025-02-17T16:30:51.838" v="107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E92911E0-AE63-40BE-8F57-78B10A6F6AA4}" dt="2025-02-17T16:30:51.838" v="107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E92911E0-AE63-40BE-8F57-78B10A6F6AA4}" dt="2025-02-17T19:04:51.995" v="3526"/>
        <pc:sldMkLst>
          <pc:docMk/>
          <pc:sldMk cId="1671649065" sldId="934"/>
        </pc:sldMkLst>
        <pc:spChg chg="add del mod">
          <ac:chgData name="Vrielink, Francis" userId="3d258d00-cfd8-41c5-9f04-1a5a39faef2f" providerId="ADAL" clId="{E92911E0-AE63-40BE-8F57-78B10A6F6AA4}" dt="2025-02-17T19:04:51.995" v="3526"/>
          <ac:spMkLst>
            <pc:docMk/>
            <pc:sldMk cId="1671649065" sldId="934"/>
            <ac:spMk id="4" creationId="{83BE7509-4B87-AB1F-9A80-FF44E17F06C7}"/>
          </ac:spMkLst>
        </pc:spChg>
      </pc:sldChg>
      <pc:sldChg chg="addSp delSp modSp mod modNotesTx">
        <pc:chgData name="Vrielink, Francis" userId="3d258d00-cfd8-41c5-9f04-1a5a39faef2f" providerId="ADAL" clId="{E92911E0-AE63-40BE-8F57-78B10A6F6AA4}" dt="2025-02-18T10:12:12.108" v="6941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E92911E0-AE63-40BE-8F57-78B10A6F6AA4}" dt="2025-02-18T10:12:12.108" v="6941" actId="20577"/>
          <ac:spMkLst>
            <pc:docMk/>
            <pc:sldMk cId="2189114603" sldId="1437"/>
            <ac:spMk id="3" creationId="{00000000-0000-0000-0000-000000000000}"/>
          </ac:spMkLst>
        </pc:spChg>
        <pc:spChg chg="add del mod">
          <ac:chgData name="Vrielink, Francis" userId="3d258d00-cfd8-41c5-9f04-1a5a39faef2f" providerId="ADAL" clId="{E92911E0-AE63-40BE-8F57-78B10A6F6AA4}" dt="2025-02-18T07:12:08.682" v="6218"/>
          <ac:spMkLst>
            <pc:docMk/>
            <pc:sldMk cId="2189114603" sldId="1437"/>
            <ac:spMk id="5" creationId="{D753C67E-28B2-05EA-DD96-6FD5C85CA7AB}"/>
          </ac:spMkLst>
        </pc:spChg>
      </pc:sldChg>
      <pc:sldChg chg="addSp modSp mod">
        <pc:chgData name="Vrielink, Francis" userId="3d258d00-cfd8-41c5-9f04-1a5a39faef2f" providerId="ADAL" clId="{E92911E0-AE63-40BE-8F57-78B10A6F6AA4}" dt="2025-02-17T18:48:04.435" v="3132" actId="1076"/>
        <pc:sldMkLst>
          <pc:docMk/>
          <pc:sldMk cId="3852907103" sldId="1460"/>
        </pc:sldMkLst>
        <pc:spChg chg="mod">
          <ac:chgData name="Vrielink, Francis" userId="3d258d00-cfd8-41c5-9f04-1a5a39faef2f" providerId="ADAL" clId="{E92911E0-AE63-40BE-8F57-78B10A6F6AA4}" dt="2025-02-17T16:26:14.399" v="14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Vrielink, Francis" userId="3d258d00-cfd8-41c5-9f04-1a5a39faef2f" providerId="ADAL" clId="{E92911E0-AE63-40BE-8F57-78B10A6F6AA4}" dt="2025-02-17T18:48:04.435" v="3132" actId="1076"/>
          <ac:picMkLst>
            <pc:docMk/>
            <pc:sldMk cId="3852907103" sldId="1460"/>
            <ac:picMk id="3" creationId="{A080C7F7-39B4-531E-1A86-B75535AE976F}"/>
          </ac:picMkLst>
        </pc:picChg>
      </pc:sldChg>
      <pc:sldChg chg="del">
        <pc:chgData name="Vrielink, Francis" userId="3d258d00-cfd8-41c5-9f04-1a5a39faef2f" providerId="ADAL" clId="{E92911E0-AE63-40BE-8F57-78B10A6F6AA4}" dt="2025-02-17T16:52:16.308" v="313" actId="47"/>
        <pc:sldMkLst>
          <pc:docMk/>
          <pc:sldMk cId="3978205201" sldId="1474"/>
        </pc:sldMkLst>
      </pc:sldChg>
      <pc:sldChg chg="addSp delSp modSp add del mod">
        <pc:chgData name="Vrielink, Francis" userId="3d258d00-cfd8-41c5-9f04-1a5a39faef2f" providerId="ADAL" clId="{E92911E0-AE63-40BE-8F57-78B10A6F6AA4}" dt="2025-02-18T06:57:32.430" v="5866" actId="1076"/>
        <pc:sldMkLst>
          <pc:docMk/>
          <pc:sldMk cId="4207872812" sldId="1475"/>
        </pc:sldMkLst>
        <pc:spChg chg="mod">
          <ac:chgData name="Vrielink, Francis" userId="3d258d00-cfd8-41c5-9f04-1a5a39faef2f" providerId="ADAL" clId="{E92911E0-AE63-40BE-8F57-78B10A6F6AA4}" dt="2025-02-17T16:26:24.519" v="29" actId="20577"/>
          <ac:spMkLst>
            <pc:docMk/>
            <pc:sldMk cId="4207872812" sldId="1475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E92911E0-AE63-40BE-8F57-78B10A6F6AA4}" dt="2025-02-17T19:23:01.064" v="4105" actId="478"/>
          <ac:picMkLst>
            <pc:docMk/>
            <pc:sldMk cId="4207872812" sldId="1475"/>
            <ac:picMk id="3" creationId="{8C910186-BCE7-DEAA-C169-455CB2104695}"/>
          </ac:picMkLst>
        </pc:picChg>
        <pc:picChg chg="add del mod">
          <ac:chgData name="Vrielink, Francis" userId="3d258d00-cfd8-41c5-9f04-1a5a39faef2f" providerId="ADAL" clId="{E92911E0-AE63-40BE-8F57-78B10A6F6AA4}" dt="2025-02-18T06:42:49.492" v="4968" actId="478"/>
          <ac:picMkLst>
            <pc:docMk/>
            <pc:sldMk cId="4207872812" sldId="1475"/>
            <ac:picMk id="3" creationId="{96A9A40D-4139-8E88-348D-DA5266A56FB2}"/>
          </ac:picMkLst>
        </pc:picChg>
        <pc:picChg chg="add del mod">
          <ac:chgData name="Vrielink, Francis" userId="3d258d00-cfd8-41c5-9f04-1a5a39faef2f" providerId="ADAL" clId="{E92911E0-AE63-40BE-8F57-78B10A6F6AA4}" dt="2025-02-18T06:57:25.185" v="5861" actId="478"/>
          <ac:picMkLst>
            <pc:docMk/>
            <pc:sldMk cId="4207872812" sldId="1475"/>
            <ac:picMk id="5" creationId="{C9389478-AEC0-C3CA-FD06-22D6EACB1B6F}"/>
          </ac:picMkLst>
        </pc:picChg>
        <pc:picChg chg="add del mod">
          <ac:chgData name="Vrielink, Francis" userId="3d258d00-cfd8-41c5-9f04-1a5a39faef2f" providerId="ADAL" clId="{E92911E0-AE63-40BE-8F57-78B10A6F6AA4}" dt="2025-02-18T06:43:21.188" v="4973" actId="478"/>
          <ac:picMkLst>
            <pc:docMk/>
            <pc:sldMk cId="4207872812" sldId="1475"/>
            <ac:picMk id="7" creationId="{7DD9850B-98AF-A289-0FB0-33E4CFEBAE59}"/>
          </ac:picMkLst>
        </pc:picChg>
        <pc:picChg chg="add mod">
          <ac:chgData name="Vrielink, Francis" userId="3d258d00-cfd8-41c5-9f04-1a5a39faef2f" providerId="ADAL" clId="{E92911E0-AE63-40BE-8F57-78B10A6F6AA4}" dt="2025-02-18T06:57:32.430" v="5866" actId="1076"/>
          <ac:picMkLst>
            <pc:docMk/>
            <pc:sldMk cId="4207872812" sldId="1475"/>
            <ac:picMk id="9" creationId="{7412A1CD-D7E7-7102-7564-278A36CA7B0A}"/>
          </ac:picMkLst>
        </pc:picChg>
      </pc:sldChg>
      <pc:sldChg chg="addSp delSp modSp mod">
        <pc:chgData name="Vrielink, Francis" userId="3d258d00-cfd8-41c5-9f04-1a5a39faef2f" providerId="ADAL" clId="{E92911E0-AE63-40BE-8F57-78B10A6F6AA4}" dt="2025-02-18T06:21:54.865" v="4825" actId="1076"/>
        <pc:sldMkLst>
          <pc:docMk/>
          <pc:sldMk cId="2452007587" sldId="1476"/>
        </pc:sldMkLst>
        <pc:spChg chg="add del mod">
          <ac:chgData name="Vrielink, Francis" userId="3d258d00-cfd8-41c5-9f04-1a5a39faef2f" providerId="ADAL" clId="{E92911E0-AE63-40BE-8F57-78B10A6F6AA4}" dt="2025-02-18T06:21:47.645" v="4820" actId="478"/>
          <ac:spMkLst>
            <pc:docMk/>
            <pc:sldMk cId="2452007587" sldId="1476"/>
            <ac:spMk id="4" creationId="{4A900D4B-C9E5-B741-AE45-A6EF2FB06D4F}"/>
          </ac:spMkLst>
        </pc:spChg>
        <pc:spChg chg="mod">
          <ac:chgData name="Vrielink, Francis" userId="3d258d00-cfd8-41c5-9f04-1a5a39faef2f" providerId="ADAL" clId="{E92911E0-AE63-40BE-8F57-78B10A6F6AA4}" dt="2025-02-17T16:26:30.877" v="39" actId="20577"/>
          <ac:spMkLst>
            <pc:docMk/>
            <pc:sldMk cId="2452007587" sldId="1476"/>
            <ac:spMk id="6" creationId="{00000000-0000-0000-0000-000000000000}"/>
          </ac:spMkLst>
        </pc:spChg>
        <pc:picChg chg="add del mod">
          <ac:chgData name="Vrielink, Francis" userId="3d258d00-cfd8-41c5-9f04-1a5a39faef2f" providerId="ADAL" clId="{E92911E0-AE63-40BE-8F57-78B10A6F6AA4}" dt="2025-02-18T06:21:46.512" v="4819" actId="478"/>
          <ac:picMkLst>
            <pc:docMk/>
            <pc:sldMk cId="2452007587" sldId="1476"/>
            <ac:picMk id="3" creationId="{C7E3200E-FE66-9E9C-A965-7CD4D40A19BF}"/>
          </ac:picMkLst>
        </pc:picChg>
        <pc:picChg chg="add del mod">
          <ac:chgData name="Vrielink, Francis" userId="3d258d00-cfd8-41c5-9f04-1a5a39faef2f" providerId="ADAL" clId="{E92911E0-AE63-40BE-8F57-78B10A6F6AA4}" dt="2025-02-18T06:21:08.296" v="4815" actId="478"/>
          <ac:picMkLst>
            <pc:docMk/>
            <pc:sldMk cId="2452007587" sldId="1476"/>
            <ac:picMk id="5" creationId="{A29EA50D-CE7F-B668-CABF-D70798C390F0}"/>
          </ac:picMkLst>
        </pc:picChg>
        <pc:picChg chg="add mod">
          <ac:chgData name="Vrielink, Francis" userId="3d258d00-cfd8-41c5-9f04-1a5a39faef2f" providerId="ADAL" clId="{E92911E0-AE63-40BE-8F57-78B10A6F6AA4}" dt="2025-02-18T06:21:54.865" v="4825" actId="1076"/>
          <ac:picMkLst>
            <pc:docMk/>
            <pc:sldMk cId="2452007587" sldId="1476"/>
            <ac:picMk id="8" creationId="{E1BF1B26-6CB4-AA8E-97AF-8C4CF9E45C56}"/>
          </ac:picMkLst>
        </pc:picChg>
      </pc:sldChg>
      <pc:sldChg chg="addSp delSp modSp mod">
        <pc:chgData name="Vrielink, Francis" userId="3d258d00-cfd8-41c5-9f04-1a5a39faef2f" providerId="ADAL" clId="{E92911E0-AE63-40BE-8F57-78B10A6F6AA4}" dt="2025-02-18T09:10:59.732" v="6817" actId="1076"/>
        <pc:sldMkLst>
          <pc:docMk/>
          <pc:sldMk cId="2709048002" sldId="1477"/>
        </pc:sldMkLst>
        <pc:spChg chg="add mod">
          <ac:chgData name="Vrielink, Francis" userId="3d258d00-cfd8-41c5-9f04-1a5a39faef2f" providerId="ADAL" clId="{E92911E0-AE63-40BE-8F57-78B10A6F6AA4}" dt="2025-02-17T18:25:05.275" v="2523" actId="1076"/>
          <ac:spMkLst>
            <pc:docMk/>
            <pc:sldMk cId="2709048002" sldId="1477"/>
            <ac:spMk id="4" creationId="{846D1562-E178-F3F9-3D85-EF9EC6C12B8C}"/>
          </ac:spMkLst>
        </pc:spChg>
        <pc:spChg chg="add del mod">
          <ac:chgData name="Vrielink, Francis" userId="3d258d00-cfd8-41c5-9f04-1a5a39faef2f" providerId="ADAL" clId="{E92911E0-AE63-40BE-8F57-78B10A6F6AA4}" dt="2025-02-17T18:26:15.375" v="2527" actId="478"/>
          <ac:spMkLst>
            <pc:docMk/>
            <pc:sldMk cId="2709048002" sldId="1477"/>
            <ac:spMk id="5" creationId="{FEEFF055-B49E-9A2B-A929-5A64A53DC4A3}"/>
          </ac:spMkLst>
        </pc:spChg>
        <pc:spChg chg="mod">
          <ac:chgData name="Vrielink, Francis" userId="3d258d00-cfd8-41c5-9f04-1a5a39faef2f" providerId="ADAL" clId="{E92911E0-AE63-40BE-8F57-78B10A6F6AA4}" dt="2025-02-17T16:26:36.743" v="43" actId="20577"/>
          <ac:spMkLst>
            <pc:docMk/>
            <pc:sldMk cId="2709048002" sldId="1477"/>
            <ac:spMk id="6" creationId="{00000000-0000-0000-0000-000000000000}"/>
          </ac:spMkLst>
        </pc:spChg>
        <pc:spChg chg="add del mod">
          <ac:chgData name="Vrielink, Francis" userId="3d258d00-cfd8-41c5-9f04-1a5a39faef2f" providerId="ADAL" clId="{E92911E0-AE63-40BE-8F57-78B10A6F6AA4}" dt="2025-02-17T19:20:40.921" v="4104" actId="478"/>
          <ac:spMkLst>
            <pc:docMk/>
            <pc:sldMk cId="2709048002" sldId="1477"/>
            <ac:spMk id="7" creationId="{51E7773D-C36D-6A75-185B-123B007308EC}"/>
          </ac:spMkLst>
        </pc:spChg>
        <pc:spChg chg="add del mod">
          <ac:chgData name="Vrielink, Francis" userId="3d258d00-cfd8-41c5-9f04-1a5a39faef2f" providerId="ADAL" clId="{E92911E0-AE63-40BE-8F57-78B10A6F6AA4}" dt="2025-02-17T18:52:03.925" v="3158" actId="478"/>
          <ac:spMkLst>
            <pc:docMk/>
            <pc:sldMk cId="2709048002" sldId="1477"/>
            <ac:spMk id="11" creationId="{2F50CB73-C7EE-7A52-667F-2B5913EA8235}"/>
          </ac:spMkLst>
        </pc:spChg>
        <pc:spChg chg="add del">
          <ac:chgData name="Vrielink, Francis" userId="3d258d00-cfd8-41c5-9f04-1a5a39faef2f" providerId="ADAL" clId="{E92911E0-AE63-40BE-8F57-78B10A6F6AA4}" dt="2025-02-17T18:52:15.344" v="3160" actId="11529"/>
          <ac:spMkLst>
            <pc:docMk/>
            <pc:sldMk cId="2709048002" sldId="1477"/>
            <ac:spMk id="12" creationId="{E35FB163-5E6C-4BD2-9F47-A7AC090978A9}"/>
          </ac:spMkLst>
        </pc:spChg>
        <pc:spChg chg="add del">
          <ac:chgData name="Vrielink, Francis" userId="3d258d00-cfd8-41c5-9f04-1a5a39faef2f" providerId="ADAL" clId="{E92911E0-AE63-40BE-8F57-78B10A6F6AA4}" dt="2025-02-17T18:52:38.491" v="3162" actId="11529"/>
          <ac:spMkLst>
            <pc:docMk/>
            <pc:sldMk cId="2709048002" sldId="1477"/>
            <ac:spMk id="13" creationId="{59F82409-8BDE-C637-C5FE-029082D12159}"/>
          </ac:spMkLst>
        </pc:spChg>
        <pc:spChg chg="add del mod">
          <ac:chgData name="Vrielink, Francis" userId="3d258d00-cfd8-41c5-9f04-1a5a39faef2f" providerId="ADAL" clId="{E92911E0-AE63-40BE-8F57-78B10A6F6AA4}" dt="2025-02-17T19:20:40.219" v="4103" actId="478"/>
          <ac:spMkLst>
            <pc:docMk/>
            <pc:sldMk cId="2709048002" sldId="1477"/>
            <ac:spMk id="21" creationId="{67491280-EE1B-2257-394E-C8189844F963}"/>
          </ac:spMkLst>
        </pc:spChg>
        <pc:picChg chg="add mod">
          <ac:chgData name="Vrielink, Francis" userId="3d258d00-cfd8-41c5-9f04-1a5a39faef2f" providerId="ADAL" clId="{E92911E0-AE63-40BE-8F57-78B10A6F6AA4}" dt="2025-02-18T09:10:59.732" v="6817" actId="1076"/>
          <ac:picMkLst>
            <pc:docMk/>
            <pc:sldMk cId="2709048002" sldId="1477"/>
            <ac:picMk id="3" creationId="{5327FFF6-1494-A46C-B695-5610BC78BD39}"/>
          </ac:picMkLst>
        </pc:picChg>
        <pc:picChg chg="add del mod">
          <ac:chgData name="Vrielink, Francis" userId="3d258d00-cfd8-41c5-9f04-1a5a39faef2f" providerId="ADAL" clId="{E92911E0-AE63-40BE-8F57-78B10A6F6AA4}" dt="2025-02-17T19:20:36.733" v="4099" actId="478"/>
          <ac:picMkLst>
            <pc:docMk/>
            <pc:sldMk cId="2709048002" sldId="1477"/>
            <ac:picMk id="3" creationId="{D9CCACEA-8086-0362-50AA-1D4B19D81662}"/>
          </ac:picMkLst>
        </pc:picChg>
        <pc:picChg chg="add del mod">
          <ac:chgData name="Vrielink, Francis" userId="3d258d00-cfd8-41c5-9f04-1a5a39faef2f" providerId="ADAL" clId="{E92911E0-AE63-40BE-8F57-78B10A6F6AA4}" dt="2025-02-18T08:07:22.309" v="6794" actId="478"/>
          <ac:picMkLst>
            <pc:docMk/>
            <pc:sldMk cId="2709048002" sldId="1477"/>
            <ac:picMk id="3" creationId="{E855DC5B-C126-2576-BC25-FFF6420F4148}"/>
          </ac:picMkLst>
        </pc:picChg>
        <pc:picChg chg="add del mod">
          <ac:chgData name="Vrielink, Francis" userId="3d258d00-cfd8-41c5-9f04-1a5a39faef2f" providerId="ADAL" clId="{E92911E0-AE63-40BE-8F57-78B10A6F6AA4}" dt="2025-02-18T08:07:49.862" v="6801" actId="478"/>
          <ac:picMkLst>
            <pc:docMk/>
            <pc:sldMk cId="2709048002" sldId="1477"/>
            <ac:picMk id="5" creationId="{20B7A6D8-B52A-40AF-7777-634F54B23BE5}"/>
          </ac:picMkLst>
        </pc:picChg>
        <pc:picChg chg="add del mod">
          <ac:chgData name="Vrielink, Francis" userId="3d258d00-cfd8-41c5-9f04-1a5a39faef2f" providerId="ADAL" clId="{E92911E0-AE63-40BE-8F57-78B10A6F6AA4}" dt="2025-02-17T19:20:39.565" v="4102" actId="478"/>
          <ac:picMkLst>
            <pc:docMk/>
            <pc:sldMk cId="2709048002" sldId="1477"/>
            <ac:picMk id="8" creationId="{83FAA56C-FF5B-A05A-DF84-669AE0307E97}"/>
          </ac:picMkLst>
        </pc:picChg>
        <pc:picChg chg="add del mod">
          <ac:chgData name="Vrielink, Francis" userId="3d258d00-cfd8-41c5-9f04-1a5a39faef2f" providerId="ADAL" clId="{E92911E0-AE63-40BE-8F57-78B10A6F6AA4}" dt="2025-02-18T09:10:51.718" v="6811" actId="478"/>
          <ac:picMkLst>
            <pc:docMk/>
            <pc:sldMk cId="2709048002" sldId="1477"/>
            <ac:picMk id="8" creationId="{B386AE2F-D3DE-2A7E-767D-0934E3630380}"/>
          </ac:picMkLst>
        </pc:picChg>
        <pc:picChg chg="add del mod">
          <ac:chgData name="Vrielink, Francis" userId="3d258d00-cfd8-41c5-9f04-1a5a39faef2f" providerId="ADAL" clId="{E92911E0-AE63-40BE-8F57-78B10A6F6AA4}" dt="2025-02-17T19:20:38.447" v="4101" actId="478"/>
          <ac:picMkLst>
            <pc:docMk/>
            <pc:sldMk cId="2709048002" sldId="1477"/>
            <ac:picMk id="9" creationId="{95AEA13A-59EE-AFA2-488C-D67495C9FE2B}"/>
          </ac:picMkLst>
        </pc:picChg>
        <pc:picChg chg="add del mod">
          <ac:chgData name="Vrielink, Francis" userId="3d258d00-cfd8-41c5-9f04-1a5a39faef2f" providerId="ADAL" clId="{E92911E0-AE63-40BE-8F57-78B10A6F6AA4}" dt="2025-02-17T19:20:37.851" v="4100" actId="478"/>
          <ac:picMkLst>
            <pc:docMk/>
            <pc:sldMk cId="2709048002" sldId="1477"/>
            <ac:picMk id="10" creationId="{B4CB544A-6C34-3C4A-5D72-3E970D3F42EE}"/>
          </ac:picMkLst>
        </pc:picChg>
        <pc:picChg chg="add del">
          <ac:chgData name="Vrielink, Francis" userId="3d258d00-cfd8-41c5-9f04-1a5a39faef2f" providerId="ADAL" clId="{E92911E0-AE63-40BE-8F57-78B10A6F6AA4}" dt="2025-02-17T18:53:31.022" v="3166" actId="478"/>
          <ac:picMkLst>
            <pc:docMk/>
            <pc:sldMk cId="2709048002" sldId="1477"/>
            <ac:picMk id="18" creationId="{EF5BE5EE-373C-5F01-1B83-CA8D58068549}"/>
          </ac:picMkLst>
        </pc:picChg>
        <pc:picChg chg="add del mod">
          <ac:chgData name="Vrielink, Francis" userId="3d258d00-cfd8-41c5-9f04-1a5a39faef2f" providerId="ADAL" clId="{E92911E0-AE63-40BE-8F57-78B10A6F6AA4}" dt="2025-02-18T08:03:50.883" v="6763" actId="478"/>
          <ac:picMkLst>
            <pc:docMk/>
            <pc:sldMk cId="2709048002" sldId="1477"/>
            <ac:picMk id="22" creationId="{D821DE98-F328-0BE2-2646-BFDCB1D930E3}"/>
          </ac:picMkLst>
        </pc:picChg>
        <pc:cxnChg chg="add del">
          <ac:chgData name="Vrielink, Francis" userId="3d258d00-cfd8-41c5-9f04-1a5a39faef2f" providerId="ADAL" clId="{E92911E0-AE63-40BE-8F57-78B10A6F6AA4}" dt="2025-02-17T18:54:17.420" v="3169" actId="478"/>
          <ac:cxnSpMkLst>
            <pc:docMk/>
            <pc:sldMk cId="2709048002" sldId="1477"/>
            <ac:cxnSpMk id="15" creationId="{B01FC50D-B6E2-F811-A218-05542E0B2661}"/>
          </ac:cxnSpMkLst>
        </pc:cxnChg>
        <pc:cxnChg chg="add del">
          <ac:chgData name="Vrielink, Francis" userId="3d258d00-cfd8-41c5-9f04-1a5a39faef2f" providerId="ADAL" clId="{E92911E0-AE63-40BE-8F57-78B10A6F6AA4}" dt="2025-02-17T18:54:54.802" v="3185" actId="478"/>
          <ac:cxnSpMkLst>
            <pc:docMk/>
            <pc:sldMk cId="2709048002" sldId="1477"/>
            <ac:cxnSpMk id="17" creationId="{E3E8E09A-613E-AA31-E3F0-591B451560A5}"/>
          </ac:cxnSpMkLst>
        </pc:cxnChg>
        <pc:cxnChg chg="add del">
          <ac:chgData name="Vrielink, Francis" userId="3d258d00-cfd8-41c5-9f04-1a5a39faef2f" providerId="ADAL" clId="{E92911E0-AE63-40BE-8F57-78B10A6F6AA4}" dt="2025-02-17T18:54:53.430" v="3184" actId="478"/>
          <ac:cxnSpMkLst>
            <pc:docMk/>
            <pc:sldMk cId="2709048002" sldId="1477"/>
            <ac:cxnSpMk id="20" creationId="{EF10D6A0-3934-73A7-AFBE-BB73DB58CC5E}"/>
          </ac:cxnSpMkLst>
        </pc:cxnChg>
      </pc:sldChg>
      <pc:sldChg chg="addSp delSp modSp mod">
        <pc:chgData name="Vrielink, Francis" userId="3d258d00-cfd8-41c5-9f04-1a5a39faef2f" providerId="ADAL" clId="{E92911E0-AE63-40BE-8F57-78B10A6F6AA4}" dt="2025-02-18T07:21:33.001" v="6518" actId="1076"/>
        <pc:sldMkLst>
          <pc:docMk/>
          <pc:sldMk cId="4074911733" sldId="1478"/>
        </pc:sldMkLst>
        <pc:spChg chg="add mod">
          <ac:chgData name="Vrielink, Francis" userId="3d258d00-cfd8-41c5-9f04-1a5a39faef2f" providerId="ADAL" clId="{E92911E0-AE63-40BE-8F57-78B10A6F6AA4}" dt="2025-02-18T07:09:22.156" v="6161" actId="1076"/>
          <ac:spMkLst>
            <pc:docMk/>
            <pc:sldMk cId="4074911733" sldId="1478"/>
            <ac:spMk id="3" creationId="{3D63CBF0-C045-3B53-BBCB-902575D9FD06}"/>
          </ac:spMkLst>
        </pc:spChg>
        <pc:spChg chg="mod">
          <ac:chgData name="Vrielink, Francis" userId="3d258d00-cfd8-41c5-9f04-1a5a39faef2f" providerId="ADAL" clId="{E92911E0-AE63-40BE-8F57-78B10A6F6AA4}" dt="2025-02-17T16:26:50.983" v="67" actId="20577"/>
          <ac:spMkLst>
            <pc:docMk/>
            <pc:sldMk cId="4074911733" sldId="1478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E92911E0-AE63-40BE-8F57-78B10A6F6AA4}" dt="2025-02-18T07:21:33.001" v="6518" actId="1076"/>
          <ac:spMkLst>
            <pc:docMk/>
            <pc:sldMk cId="4074911733" sldId="1478"/>
            <ac:spMk id="7" creationId="{07A91B67-23B2-7AF9-3381-1A17218AA124}"/>
          </ac:spMkLst>
        </pc:spChg>
        <pc:spChg chg="add del mod">
          <ac:chgData name="Vrielink, Francis" userId="3d258d00-cfd8-41c5-9f04-1a5a39faef2f" providerId="ADAL" clId="{E92911E0-AE63-40BE-8F57-78B10A6F6AA4}" dt="2025-02-18T06:30:50.104" v="4856" actId="478"/>
          <ac:spMkLst>
            <pc:docMk/>
            <pc:sldMk cId="4074911733" sldId="1478"/>
            <ac:spMk id="9" creationId="{7481E6B6-BF6D-B68E-04B7-624F91ED0A61}"/>
          </ac:spMkLst>
        </pc:spChg>
        <pc:spChg chg="add del mod">
          <ac:chgData name="Vrielink, Francis" userId="3d258d00-cfd8-41c5-9f04-1a5a39faef2f" providerId="ADAL" clId="{E92911E0-AE63-40BE-8F57-78B10A6F6AA4}" dt="2025-02-18T07:21:01.995" v="6510" actId="478"/>
          <ac:spMkLst>
            <pc:docMk/>
            <pc:sldMk cId="4074911733" sldId="1478"/>
            <ac:spMk id="11" creationId="{8C127A72-BB56-7F29-6B42-BF6BFAB7F488}"/>
          </ac:spMkLst>
        </pc:spChg>
        <pc:picChg chg="add del mod">
          <ac:chgData name="Vrielink, Francis" userId="3d258d00-cfd8-41c5-9f04-1a5a39faef2f" providerId="ADAL" clId="{E92911E0-AE63-40BE-8F57-78B10A6F6AA4}" dt="2025-02-17T18:36:52.244" v="2893" actId="478"/>
          <ac:picMkLst>
            <pc:docMk/>
            <pc:sldMk cId="4074911733" sldId="1478"/>
            <ac:picMk id="3" creationId="{148624BE-97C7-0083-878E-6611C3B2090C}"/>
          </ac:picMkLst>
        </pc:picChg>
        <pc:picChg chg="add mod">
          <ac:chgData name="Vrielink, Francis" userId="3d258d00-cfd8-41c5-9f04-1a5a39faef2f" providerId="ADAL" clId="{E92911E0-AE63-40BE-8F57-78B10A6F6AA4}" dt="2025-02-17T18:36:55.851" v="2894" actId="1076"/>
          <ac:picMkLst>
            <pc:docMk/>
            <pc:sldMk cId="4074911733" sldId="1478"/>
            <ac:picMk id="5" creationId="{DDD3AA8E-8F0B-3B48-7F61-631337856B47}"/>
          </ac:picMkLst>
        </pc:picChg>
        <pc:picChg chg="add mod">
          <ac:chgData name="Vrielink, Francis" userId="3d258d00-cfd8-41c5-9f04-1a5a39faef2f" providerId="ADAL" clId="{E92911E0-AE63-40BE-8F57-78B10A6F6AA4}" dt="2025-02-18T06:30:54.968" v="4857" actId="1076"/>
          <ac:picMkLst>
            <pc:docMk/>
            <pc:sldMk cId="4074911733" sldId="1478"/>
            <ac:picMk id="8" creationId="{8030268B-D7AD-5BF2-BA45-DE5BE0FA3787}"/>
          </ac:picMkLst>
        </pc:picChg>
      </pc:sldChg>
      <pc:sldChg chg="addSp delSp modSp mod ord">
        <pc:chgData name="Vrielink, Francis" userId="3d258d00-cfd8-41c5-9f04-1a5a39faef2f" providerId="ADAL" clId="{E92911E0-AE63-40BE-8F57-78B10A6F6AA4}" dt="2025-02-18T07:02:59.669" v="5924" actId="1582"/>
        <pc:sldMkLst>
          <pc:docMk/>
          <pc:sldMk cId="4210467006" sldId="1479"/>
        </pc:sldMkLst>
        <pc:spChg chg="add mod">
          <ac:chgData name="Vrielink, Francis" userId="3d258d00-cfd8-41c5-9f04-1a5a39faef2f" providerId="ADAL" clId="{E92911E0-AE63-40BE-8F57-78B10A6F6AA4}" dt="2025-02-18T07:02:59.669" v="5924" actId="1582"/>
          <ac:spMkLst>
            <pc:docMk/>
            <pc:sldMk cId="4210467006" sldId="1479"/>
            <ac:spMk id="2" creationId="{4A36A43C-2A0E-19D6-1514-75698ADD98CA}"/>
          </ac:spMkLst>
        </pc:spChg>
        <pc:spChg chg="add del mod">
          <ac:chgData name="Vrielink, Francis" userId="3d258d00-cfd8-41c5-9f04-1a5a39faef2f" providerId="ADAL" clId="{E92911E0-AE63-40BE-8F57-78B10A6F6AA4}" dt="2025-02-17T20:04:42.324" v="4611" actId="478"/>
          <ac:spMkLst>
            <pc:docMk/>
            <pc:sldMk cId="4210467006" sldId="1479"/>
            <ac:spMk id="4" creationId="{CFBC34FB-A839-2C8E-A68A-ACF3CEFE17FF}"/>
          </ac:spMkLst>
        </pc:spChg>
        <pc:spChg chg="add del mod">
          <ac:chgData name="Vrielink, Francis" userId="3d258d00-cfd8-41c5-9f04-1a5a39faef2f" providerId="ADAL" clId="{E92911E0-AE63-40BE-8F57-78B10A6F6AA4}" dt="2025-02-17T20:05:29.356" v="4628"/>
          <ac:spMkLst>
            <pc:docMk/>
            <pc:sldMk cId="4210467006" sldId="1479"/>
            <ac:spMk id="5" creationId="{0EF457C2-B2D3-8848-B880-0AAA2EF94CBB}"/>
          </ac:spMkLst>
        </pc:spChg>
        <pc:spChg chg="mod">
          <ac:chgData name="Vrielink, Francis" userId="3d258d00-cfd8-41c5-9f04-1a5a39faef2f" providerId="ADAL" clId="{E92911E0-AE63-40BE-8F57-78B10A6F6AA4}" dt="2025-02-17T16:27:00.001" v="80" actId="20577"/>
          <ac:spMkLst>
            <pc:docMk/>
            <pc:sldMk cId="4210467006" sldId="1479"/>
            <ac:spMk id="6" creationId="{00000000-0000-0000-0000-000000000000}"/>
          </ac:spMkLst>
        </pc:spChg>
        <pc:spChg chg="add mod">
          <ac:chgData name="Vrielink, Francis" userId="3d258d00-cfd8-41c5-9f04-1a5a39faef2f" providerId="ADAL" clId="{E92911E0-AE63-40BE-8F57-78B10A6F6AA4}" dt="2025-02-17T20:06:28.820" v="4644" actId="1076"/>
          <ac:spMkLst>
            <pc:docMk/>
            <pc:sldMk cId="4210467006" sldId="1479"/>
            <ac:spMk id="11" creationId="{601A8250-B512-1625-4D86-8AE88708E433}"/>
          </ac:spMkLst>
        </pc:spChg>
        <pc:picChg chg="add del mod">
          <ac:chgData name="Vrielink, Francis" userId="3d258d00-cfd8-41c5-9f04-1a5a39faef2f" providerId="ADAL" clId="{E92911E0-AE63-40BE-8F57-78B10A6F6AA4}" dt="2025-02-17T20:04:36.480" v="4610" actId="478"/>
          <ac:picMkLst>
            <pc:docMk/>
            <pc:sldMk cId="4210467006" sldId="1479"/>
            <ac:picMk id="3" creationId="{F67EEA3E-B746-8D58-C37B-F337A7887CE6}"/>
          </ac:picMkLst>
        </pc:picChg>
        <pc:picChg chg="add mod">
          <ac:chgData name="Vrielink, Francis" userId="3d258d00-cfd8-41c5-9f04-1a5a39faef2f" providerId="ADAL" clId="{E92911E0-AE63-40BE-8F57-78B10A6F6AA4}" dt="2025-02-17T20:05:31.976" v="4629" actId="1076"/>
          <ac:picMkLst>
            <pc:docMk/>
            <pc:sldMk cId="4210467006" sldId="1479"/>
            <ac:picMk id="8" creationId="{A330B7BC-45A3-D211-6543-43492839DC30}"/>
          </ac:picMkLst>
        </pc:picChg>
        <pc:picChg chg="add mod">
          <ac:chgData name="Vrielink, Francis" userId="3d258d00-cfd8-41c5-9f04-1a5a39faef2f" providerId="ADAL" clId="{E92911E0-AE63-40BE-8F57-78B10A6F6AA4}" dt="2025-02-17T20:05:39.555" v="4631" actId="14100"/>
          <ac:picMkLst>
            <pc:docMk/>
            <pc:sldMk cId="4210467006" sldId="1479"/>
            <ac:picMk id="10" creationId="{E62546C7-6B7E-A348-B5A6-1ACEF70923CA}"/>
          </ac:picMkLst>
        </pc:picChg>
      </pc:sldChg>
      <pc:sldChg chg="addSp delSp modSp mod">
        <pc:chgData name="Vrielink, Francis" userId="3d258d00-cfd8-41c5-9f04-1a5a39faef2f" providerId="ADAL" clId="{E92911E0-AE63-40BE-8F57-78B10A6F6AA4}" dt="2025-02-18T09:11:25.809" v="6828" actId="1076"/>
        <pc:sldMkLst>
          <pc:docMk/>
          <pc:sldMk cId="2967928418" sldId="1511"/>
        </pc:sldMkLst>
        <pc:spChg chg="mod">
          <ac:chgData name="Vrielink, Francis" userId="3d258d00-cfd8-41c5-9f04-1a5a39faef2f" providerId="ADAL" clId="{E92911E0-AE63-40BE-8F57-78B10A6F6AA4}" dt="2025-02-17T18:32:58.903" v="2832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E92911E0-AE63-40BE-8F57-78B10A6F6AA4}" dt="2025-02-18T06:19:49.117" v="4807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E92911E0-AE63-40BE-8F57-78B10A6F6AA4}" dt="2025-02-17T19:28:23.274" v="4184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E92911E0-AE63-40BE-8F57-78B10A6F6AA4}" dt="2025-02-18T06:19:55.444" v="4811" actId="20577"/>
          <ac:spMkLst>
            <pc:docMk/>
            <pc:sldMk cId="2967928418" sldId="1511"/>
            <ac:spMk id="36" creationId="{D8EF981A-9BA7-0EB1-9B70-F7FBF2F7DF1C}"/>
          </ac:spMkLst>
        </pc:spChg>
        <pc:picChg chg="add del mod">
          <ac:chgData name="Vrielink, Francis" userId="3d258d00-cfd8-41c5-9f04-1a5a39faef2f" providerId="ADAL" clId="{E92911E0-AE63-40BE-8F57-78B10A6F6AA4}" dt="2025-02-17T19:27:57.612" v="4144" actId="478"/>
          <ac:picMkLst>
            <pc:docMk/>
            <pc:sldMk cId="2967928418" sldId="1511"/>
            <ac:picMk id="8" creationId="{02717737-AD30-30BB-6D9F-9FA1FF24002A}"/>
          </ac:picMkLst>
        </pc:picChg>
        <pc:picChg chg="add del mod">
          <ac:chgData name="Vrielink, Francis" userId="3d258d00-cfd8-41c5-9f04-1a5a39faef2f" providerId="ADAL" clId="{E92911E0-AE63-40BE-8F57-78B10A6F6AA4}" dt="2025-02-18T09:11:03.956" v="6818" actId="478"/>
          <ac:picMkLst>
            <pc:docMk/>
            <pc:sldMk cId="2967928418" sldId="1511"/>
            <ac:picMk id="8" creationId="{BCC164BF-0853-4F3A-0F77-9732F7462B63}"/>
          </ac:picMkLst>
        </pc:picChg>
        <pc:picChg chg="add mod">
          <ac:chgData name="Vrielink, Francis" userId="3d258d00-cfd8-41c5-9f04-1a5a39faef2f" providerId="ADAL" clId="{E92911E0-AE63-40BE-8F57-78B10A6F6AA4}" dt="2025-02-18T09:11:13.209" v="6824" actId="1076"/>
          <ac:picMkLst>
            <pc:docMk/>
            <pc:sldMk cId="2967928418" sldId="1511"/>
            <ac:picMk id="9" creationId="{A7E8FAB8-AEAC-1A9D-92D1-5D54DBC51219}"/>
          </ac:picMkLst>
        </pc:picChg>
        <pc:picChg chg="add del mod">
          <ac:chgData name="Vrielink, Francis" userId="3d258d00-cfd8-41c5-9f04-1a5a39faef2f" providerId="ADAL" clId="{E92911E0-AE63-40BE-8F57-78B10A6F6AA4}" dt="2025-02-17T19:28:38.056" v="4193" actId="478"/>
          <ac:picMkLst>
            <pc:docMk/>
            <pc:sldMk cId="2967928418" sldId="1511"/>
            <ac:picMk id="18" creationId="{1531F5AD-2DE3-3D86-2F68-AB5DA2F0F8AF}"/>
          </ac:picMkLst>
        </pc:picChg>
        <pc:picChg chg="add del mod">
          <ac:chgData name="Vrielink, Francis" userId="3d258d00-cfd8-41c5-9f04-1a5a39faef2f" providerId="ADAL" clId="{E92911E0-AE63-40BE-8F57-78B10A6F6AA4}" dt="2025-02-18T08:04:32.506" v="6771" actId="478"/>
          <ac:picMkLst>
            <pc:docMk/>
            <pc:sldMk cId="2967928418" sldId="1511"/>
            <ac:picMk id="20" creationId="{2CADD8E2-3646-C862-72D9-4387E5E02DA0}"/>
          </ac:picMkLst>
        </pc:picChg>
        <pc:picChg chg="add mod">
          <ac:chgData name="Vrielink, Francis" userId="3d258d00-cfd8-41c5-9f04-1a5a39faef2f" providerId="ADAL" clId="{E92911E0-AE63-40BE-8F57-78B10A6F6AA4}" dt="2025-02-18T09:11:25.809" v="6828" actId="1076"/>
          <ac:picMkLst>
            <pc:docMk/>
            <pc:sldMk cId="2967928418" sldId="1511"/>
            <ac:picMk id="23" creationId="{870AFC16-CDD7-5BE2-37C8-C0565C702BA2}"/>
          </ac:picMkLst>
        </pc:picChg>
      </pc:sldChg>
      <pc:sldChg chg="addSp delSp modSp mod">
        <pc:chgData name="Vrielink, Francis" userId="3d258d00-cfd8-41c5-9f04-1a5a39faef2f" providerId="ADAL" clId="{E92911E0-AE63-40BE-8F57-78B10A6F6AA4}" dt="2025-02-18T06:41:48.849" v="4962" actId="14100"/>
        <pc:sldMkLst>
          <pc:docMk/>
          <pc:sldMk cId="1594331871" sldId="1512"/>
        </pc:sldMkLst>
        <pc:spChg chg="mod">
          <ac:chgData name="Vrielink, Francis" userId="3d258d00-cfd8-41c5-9f04-1a5a39faef2f" providerId="ADAL" clId="{E92911E0-AE63-40BE-8F57-78B10A6F6AA4}" dt="2025-02-17T18:34:59.684" v="2875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Vrielink, Francis" userId="3d258d00-cfd8-41c5-9f04-1a5a39faef2f" providerId="ADAL" clId="{E92911E0-AE63-40BE-8F57-78B10A6F6AA4}" dt="2025-02-17T18:34:56.708" v="2874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Vrielink, Francis" userId="3d258d00-cfd8-41c5-9f04-1a5a39faef2f" providerId="ADAL" clId="{E92911E0-AE63-40BE-8F57-78B10A6F6AA4}" dt="2025-02-18T06:40:50.042" v="4943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Vrielink, Francis" userId="3d258d00-cfd8-41c5-9f04-1a5a39faef2f" providerId="ADAL" clId="{E92911E0-AE63-40BE-8F57-78B10A6F6AA4}" dt="2025-02-18T06:40:59.898" v="4948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Vrielink, Francis" userId="3d258d00-cfd8-41c5-9f04-1a5a39faef2f" providerId="ADAL" clId="{E92911E0-AE63-40BE-8F57-78B10A6F6AA4}" dt="2025-02-18T06:41:08.852" v="4952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Vrielink, Francis" userId="3d258d00-cfd8-41c5-9f04-1a5a39faef2f" providerId="ADAL" clId="{E92911E0-AE63-40BE-8F57-78B10A6F6AA4}" dt="2025-02-18T06:41:14.438" v="4953" actId="1076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Vrielink, Francis" userId="3d258d00-cfd8-41c5-9f04-1a5a39faef2f" providerId="ADAL" clId="{E92911E0-AE63-40BE-8F57-78B10A6F6AA4}" dt="2025-02-17T19:32:26.886" v="4333" actId="14100"/>
          <ac:spMkLst>
            <pc:docMk/>
            <pc:sldMk cId="1594331871" sldId="1512"/>
            <ac:spMk id="16" creationId="{F53F294D-65CC-23A5-E4A1-B2132FCF814C}"/>
          </ac:spMkLst>
        </pc:spChg>
        <pc:spChg chg="mod">
          <ac:chgData name="Vrielink, Francis" userId="3d258d00-cfd8-41c5-9f04-1a5a39faef2f" providerId="ADAL" clId="{E92911E0-AE63-40BE-8F57-78B10A6F6AA4}" dt="2025-02-17T19:32:22.773" v="4332" actId="20577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Vrielink, Francis" userId="3d258d00-cfd8-41c5-9f04-1a5a39faef2f" providerId="ADAL" clId="{E92911E0-AE63-40BE-8F57-78B10A6F6AA4}" dt="2025-02-18T06:41:02.768" v="4949" actId="1076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Vrielink, Francis" userId="3d258d00-cfd8-41c5-9f04-1a5a39faef2f" providerId="ADAL" clId="{E92911E0-AE63-40BE-8F57-78B10A6F6AA4}" dt="2025-02-18T06:40:52.617" v="4944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E92911E0-AE63-40BE-8F57-78B10A6F6AA4}" dt="2025-02-18T06:41:48.849" v="4962" actId="14100"/>
          <ac:picMkLst>
            <pc:docMk/>
            <pc:sldMk cId="1594331871" sldId="1512"/>
            <ac:picMk id="21" creationId="{1C05AB6D-98A9-8A67-25BF-FBADE687DF71}"/>
          </ac:picMkLst>
        </pc:picChg>
        <pc:picChg chg="add del mod">
          <ac:chgData name="Vrielink, Francis" userId="3d258d00-cfd8-41c5-9f04-1a5a39faef2f" providerId="ADAL" clId="{E92911E0-AE63-40BE-8F57-78B10A6F6AA4}" dt="2025-02-17T19:47:46.665" v="4552" actId="478"/>
          <ac:picMkLst>
            <pc:docMk/>
            <pc:sldMk cId="1594331871" sldId="1512"/>
            <ac:picMk id="21" creationId="{9D6B5ED9-36E8-4664-838A-950663461CD3}"/>
          </ac:picMkLst>
        </pc:picChg>
        <pc:picChg chg="add del mod">
          <ac:chgData name="Vrielink, Francis" userId="3d258d00-cfd8-41c5-9f04-1a5a39faef2f" providerId="ADAL" clId="{E92911E0-AE63-40BE-8F57-78B10A6F6AA4}" dt="2025-02-17T20:06:48.347" v="4645" actId="478"/>
          <ac:picMkLst>
            <pc:docMk/>
            <pc:sldMk cId="1594331871" sldId="1512"/>
            <ac:picMk id="23" creationId="{18766677-ACA6-E931-5423-B3C7B20190C8}"/>
          </ac:picMkLst>
        </pc:picChg>
        <pc:picChg chg="add del mod">
          <ac:chgData name="Vrielink, Francis" userId="3d258d00-cfd8-41c5-9f04-1a5a39faef2f" providerId="ADAL" clId="{E92911E0-AE63-40BE-8F57-78B10A6F6AA4}" dt="2025-02-17T19:49:18.437" v="4568" actId="478"/>
          <ac:picMkLst>
            <pc:docMk/>
            <pc:sldMk cId="1594331871" sldId="1512"/>
            <ac:picMk id="25" creationId="{342C9251-9E93-A126-5271-925083338CA0}"/>
          </ac:picMkLst>
        </pc:picChg>
        <pc:picChg chg="add del mod">
          <ac:chgData name="Vrielink, Francis" userId="3d258d00-cfd8-41c5-9f04-1a5a39faef2f" providerId="ADAL" clId="{E92911E0-AE63-40BE-8F57-78B10A6F6AA4}" dt="2025-02-17T20:06:59.770" v="4649" actId="478"/>
          <ac:picMkLst>
            <pc:docMk/>
            <pc:sldMk cId="1594331871" sldId="1512"/>
            <ac:picMk id="27" creationId="{9F40E0C2-D673-5064-966A-A2B816F8FC3C}"/>
          </ac:picMkLst>
        </pc:picChg>
        <pc:picChg chg="add mod">
          <ac:chgData name="Vrielink, Francis" userId="3d258d00-cfd8-41c5-9f04-1a5a39faef2f" providerId="ADAL" clId="{E92911E0-AE63-40BE-8F57-78B10A6F6AA4}" dt="2025-02-18T06:41:04.623" v="4950" actId="1076"/>
          <ac:picMkLst>
            <pc:docMk/>
            <pc:sldMk cId="1594331871" sldId="1512"/>
            <ac:picMk id="29" creationId="{543339B1-E4FB-F88D-9A6B-99F183047FB2}"/>
          </ac:picMkLst>
        </pc:picChg>
        <pc:picChg chg="add mod">
          <ac:chgData name="Vrielink, Francis" userId="3d258d00-cfd8-41c5-9f04-1a5a39faef2f" providerId="ADAL" clId="{E92911E0-AE63-40BE-8F57-78B10A6F6AA4}" dt="2025-02-18T06:40:58.010" v="4947" actId="1076"/>
          <ac:picMkLst>
            <pc:docMk/>
            <pc:sldMk cId="1594331871" sldId="1512"/>
            <ac:picMk id="31" creationId="{138A3390-0BD3-1816-A340-855F4C33A3F4}"/>
          </ac:picMkLst>
        </pc:picChg>
      </pc:sldChg>
      <pc:sldChg chg="modSp del mod">
        <pc:chgData name="Vrielink, Francis" userId="3d258d00-cfd8-41c5-9f04-1a5a39faef2f" providerId="ADAL" clId="{E92911E0-AE63-40BE-8F57-78B10A6F6AA4}" dt="2025-02-18T10:09:20.297" v="6934" actId="14100"/>
        <pc:sldMkLst>
          <pc:docMk/>
          <pc:sldMk cId="3112181829" sldId="1515"/>
        </pc:sldMkLst>
        <pc:spChg chg="mod">
          <ac:chgData name="Vrielink, Francis" userId="3d258d00-cfd8-41c5-9f04-1a5a39faef2f" providerId="ADAL" clId="{E92911E0-AE63-40BE-8F57-78B10A6F6AA4}" dt="2025-02-18T10:08:12.494" v="6902" actId="20577"/>
          <ac:spMkLst>
            <pc:docMk/>
            <pc:sldMk cId="3112181829" sldId="1515"/>
            <ac:spMk id="12" creationId="{E2476A93-B8D4-4E44-87FD-AFF601B2337C}"/>
          </ac:spMkLst>
        </pc:spChg>
        <pc:spChg chg="mod">
          <ac:chgData name="Vrielink, Francis" userId="3d258d00-cfd8-41c5-9f04-1a5a39faef2f" providerId="ADAL" clId="{E92911E0-AE63-40BE-8F57-78B10A6F6AA4}" dt="2025-02-18T10:08:18.756" v="6911" actId="20577"/>
          <ac:spMkLst>
            <pc:docMk/>
            <pc:sldMk cId="3112181829" sldId="1515"/>
            <ac:spMk id="13" creationId="{4985FF45-EE56-11C3-E0CC-6BBB359031C0}"/>
          </ac:spMkLst>
        </pc:spChg>
        <pc:spChg chg="mod">
          <ac:chgData name="Vrielink, Francis" userId="3d258d00-cfd8-41c5-9f04-1a5a39faef2f" providerId="ADAL" clId="{E92911E0-AE63-40BE-8F57-78B10A6F6AA4}" dt="2025-02-18T10:08:25.393" v="6922" actId="20577"/>
          <ac:spMkLst>
            <pc:docMk/>
            <pc:sldMk cId="3112181829" sldId="1515"/>
            <ac:spMk id="15" creationId="{6EA1F8B7-D4BC-D8B0-E6FD-F33ECB45A1DD}"/>
          </ac:spMkLst>
        </pc:spChg>
        <pc:spChg chg="mod">
          <ac:chgData name="Vrielink, Francis" userId="3d258d00-cfd8-41c5-9f04-1a5a39faef2f" providerId="ADAL" clId="{E92911E0-AE63-40BE-8F57-78B10A6F6AA4}" dt="2025-02-18T10:09:20.297" v="6934" actId="14100"/>
          <ac:spMkLst>
            <pc:docMk/>
            <pc:sldMk cId="3112181829" sldId="1515"/>
            <ac:spMk id="16" creationId="{F53F294D-65CC-23A5-E4A1-B2132FCF814C}"/>
          </ac:spMkLst>
        </pc:spChg>
        <pc:spChg chg="mod">
          <ac:chgData name="Vrielink, Francis" userId="3d258d00-cfd8-41c5-9f04-1a5a39faef2f" providerId="ADAL" clId="{E92911E0-AE63-40BE-8F57-78B10A6F6AA4}" dt="2025-02-18T10:09:10.121" v="6932" actId="14100"/>
          <ac:spMkLst>
            <pc:docMk/>
            <pc:sldMk cId="3112181829" sldId="1515"/>
            <ac:spMk id="17" creationId="{AB86235B-CBC0-F9DB-29F4-F23367831B1B}"/>
          </ac:spMkLst>
        </pc:spChg>
      </pc:sldChg>
      <pc:sldChg chg="addSp delSp modSp mod">
        <pc:chgData name="Vrielink, Francis" userId="3d258d00-cfd8-41c5-9f04-1a5a39faef2f" providerId="ADAL" clId="{E92911E0-AE63-40BE-8F57-78B10A6F6AA4}" dt="2025-02-18T06:24:34.393" v="4855" actId="1076"/>
        <pc:sldMkLst>
          <pc:docMk/>
          <pc:sldMk cId="2946319108" sldId="1516"/>
        </pc:sldMkLst>
        <pc:spChg chg="mod">
          <ac:chgData name="Vrielink, Francis" userId="3d258d00-cfd8-41c5-9f04-1a5a39faef2f" providerId="ADAL" clId="{E92911E0-AE63-40BE-8F57-78B10A6F6AA4}" dt="2025-02-18T06:22:17.459" v="4833" actId="1076"/>
          <ac:spMkLst>
            <pc:docMk/>
            <pc:sldMk cId="2946319108" sldId="1516"/>
            <ac:spMk id="4" creationId="{D753C383-62C8-E733-4553-E085527A1FCA}"/>
          </ac:spMkLst>
        </pc:spChg>
        <pc:spChg chg="mod">
          <ac:chgData name="Vrielink, Francis" userId="3d258d00-cfd8-41c5-9f04-1a5a39faef2f" providerId="ADAL" clId="{E92911E0-AE63-40BE-8F57-78B10A6F6AA4}" dt="2025-02-17T16:49:33.779" v="242" actId="20577"/>
          <ac:spMkLst>
            <pc:docMk/>
            <pc:sldMk cId="2946319108" sldId="1516"/>
            <ac:spMk id="9" creationId="{B5FA4264-9F79-B20D-0826-CEC58E7B74B7}"/>
          </ac:spMkLst>
        </pc:spChg>
        <pc:spChg chg="mod">
          <ac:chgData name="Vrielink, Francis" userId="3d258d00-cfd8-41c5-9f04-1a5a39faef2f" providerId="ADAL" clId="{E92911E0-AE63-40BE-8F57-78B10A6F6AA4}" dt="2025-02-17T19:33:40.329" v="4349" actId="14100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Vrielink, Francis" userId="3d258d00-cfd8-41c5-9f04-1a5a39faef2f" providerId="ADAL" clId="{E92911E0-AE63-40BE-8F57-78B10A6F6AA4}" dt="2025-02-17T19:33:36.625" v="4348" actId="1076"/>
          <ac:spMkLst>
            <pc:docMk/>
            <pc:sldMk cId="2946319108" sldId="1516"/>
            <ac:spMk id="11" creationId="{2D5226DB-4490-ECD5-880A-CDAB0447C263}"/>
          </ac:spMkLst>
        </pc:spChg>
        <pc:spChg chg="mod">
          <ac:chgData name="Vrielink, Francis" userId="3d258d00-cfd8-41c5-9f04-1a5a39faef2f" providerId="ADAL" clId="{E92911E0-AE63-40BE-8F57-78B10A6F6AA4}" dt="2025-02-17T19:34:17.458" v="4378" actId="1076"/>
          <ac:spMkLst>
            <pc:docMk/>
            <pc:sldMk cId="2946319108" sldId="1516"/>
            <ac:spMk id="12" creationId="{E2476A93-B8D4-4E44-87FD-AFF601B2337C}"/>
          </ac:spMkLst>
        </pc:spChg>
        <pc:spChg chg="mod">
          <ac:chgData name="Vrielink, Francis" userId="3d258d00-cfd8-41c5-9f04-1a5a39faef2f" providerId="ADAL" clId="{E92911E0-AE63-40BE-8F57-78B10A6F6AA4}" dt="2025-02-17T18:58:12.598" v="3220" actId="1076"/>
          <ac:spMkLst>
            <pc:docMk/>
            <pc:sldMk cId="2946319108" sldId="1516"/>
            <ac:spMk id="13" creationId="{4985FF45-EE56-11C3-E0CC-6BBB359031C0}"/>
          </ac:spMkLst>
        </pc:spChg>
        <pc:spChg chg="mod">
          <ac:chgData name="Vrielink, Francis" userId="3d258d00-cfd8-41c5-9f04-1a5a39faef2f" providerId="ADAL" clId="{E92911E0-AE63-40BE-8F57-78B10A6F6AA4}" dt="2025-02-18T06:24:16.681" v="4849" actId="1076"/>
          <ac:spMkLst>
            <pc:docMk/>
            <pc:sldMk cId="2946319108" sldId="1516"/>
            <ac:spMk id="14" creationId="{B7594A3B-3117-84CE-C300-FB96E5ED269D}"/>
          </ac:spMkLst>
        </pc:spChg>
        <pc:spChg chg="mod">
          <ac:chgData name="Vrielink, Francis" userId="3d258d00-cfd8-41c5-9f04-1a5a39faef2f" providerId="ADAL" clId="{E92911E0-AE63-40BE-8F57-78B10A6F6AA4}" dt="2025-02-18T06:24:34.393" v="4855" actId="1076"/>
          <ac:spMkLst>
            <pc:docMk/>
            <pc:sldMk cId="2946319108" sldId="1516"/>
            <ac:spMk id="15" creationId="{6EA1F8B7-D4BC-D8B0-E6FD-F33ECB45A1DD}"/>
          </ac:spMkLst>
        </pc:spChg>
        <pc:spChg chg="mod">
          <ac:chgData name="Vrielink, Francis" userId="3d258d00-cfd8-41c5-9f04-1a5a39faef2f" providerId="ADAL" clId="{E92911E0-AE63-40BE-8F57-78B10A6F6AA4}" dt="2025-02-17T18:58:09.759" v="3219" actId="14100"/>
          <ac:spMkLst>
            <pc:docMk/>
            <pc:sldMk cId="2946319108" sldId="1516"/>
            <ac:spMk id="18" creationId="{85D7DD60-F4AA-AD34-A265-146B167D02FE}"/>
          </ac:spMkLst>
        </pc:spChg>
        <pc:spChg chg="mod">
          <ac:chgData name="Vrielink, Francis" userId="3d258d00-cfd8-41c5-9f04-1a5a39faef2f" providerId="ADAL" clId="{E92911E0-AE63-40BE-8F57-78B10A6F6AA4}" dt="2025-02-17T19:34:20.548" v="4379" actId="14100"/>
          <ac:spMkLst>
            <pc:docMk/>
            <pc:sldMk cId="2946319108" sldId="1516"/>
            <ac:spMk id="19" creationId="{40542B69-6D97-5F24-63E3-ABE36EA69A27}"/>
          </ac:spMkLst>
        </pc:spChg>
        <pc:picChg chg="add del mod">
          <ac:chgData name="Vrielink, Francis" userId="3d258d00-cfd8-41c5-9f04-1a5a39faef2f" providerId="ADAL" clId="{E92911E0-AE63-40BE-8F57-78B10A6F6AA4}" dt="2025-02-18T06:22:05.078" v="4826" actId="478"/>
          <ac:picMkLst>
            <pc:docMk/>
            <pc:sldMk cId="2946319108" sldId="1516"/>
            <ac:picMk id="17" creationId="{236C0A10-D8EE-D731-7623-CD83FD9EA288}"/>
          </ac:picMkLst>
        </pc:picChg>
        <pc:picChg chg="add mod">
          <ac:chgData name="Vrielink, Francis" userId="3d258d00-cfd8-41c5-9f04-1a5a39faef2f" providerId="ADAL" clId="{E92911E0-AE63-40BE-8F57-78B10A6F6AA4}" dt="2025-02-18T06:22:23.973" v="4837" actId="1076"/>
          <ac:picMkLst>
            <pc:docMk/>
            <pc:sldMk cId="2946319108" sldId="1516"/>
            <ac:picMk id="22" creationId="{62695813-AF1F-FB98-7914-13C431DBF0C8}"/>
          </ac:picMkLst>
        </pc:picChg>
        <pc:picChg chg="add mod">
          <ac:chgData name="Vrielink, Francis" userId="3d258d00-cfd8-41c5-9f04-1a5a39faef2f" providerId="ADAL" clId="{E92911E0-AE63-40BE-8F57-78B10A6F6AA4}" dt="2025-02-17T18:59:02.500" v="3226" actId="1076"/>
          <ac:picMkLst>
            <pc:docMk/>
            <pc:sldMk cId="2946319108" sldId="1516"/>
            <ac:picMk id="23" creationId="{A0CC3919-16E8-6271-27F8-98FA91A6D1D7}"/>
          </ac:picMkLst>
        </pc:picChg>
        <pc:picChg chg="add del mod">
          <ac:chgData name="Vrielink, Francis" userId="3d258d00-cfd8-41c5-9f04-1a5a39faef2f" providerId="ADAL" clId="{E92911E0-AE63-40BE-8F57-78B10A6F6AA4}" dt="2025-02-18T06:24:02.593" v="4843" actId="478"/>
          <ac:picMkLst>
            <pc:docMk/>
            <pc:sldMk cId="2946319108" sldId="1516"/>
            <ac:picMk id="25" creationId="{29CB5B64-6A5B-4419-D7EE-6A51835C372A}"/>
          </ac:picMkLst>
        </pc:picChg>
        <pc:picChg chg="add mod">
          <ac:chgData name="Vrielink, Francis" userId="3d258d00-cfd8-41c5-9f04-1a5a39faef2f" providerId="ADAL" clId="{E92911E0-AE63-40BE-8F57-78B10A6F6AA4}" dt="2025-02-18T06:24:25.863" v="4854" actId="1076"/>
          <ac:picMkLst>
            <pc:docMk/>
            <pc:sldMk cId="2946319108" sldId="1516"/>
            <ac:picMk id="26" creationId="{25514B21-AC72-8FAC-2A68-465B00A1B1D9}"/>
          </ac:picMkLst>
        </pc:picChg>
        <pc:picChg chg="add del mod">
          <ac:chgData name="Vrielink, Francis" userId="3d258d00-cfd8-41c5-9f04-1a5a39faef2f" providerId="ADAL" clId="{E92911E0-AE63-40BE-8F57-78B10A6F6AA4}" dt="2025-02-18T06:23:58.752" v="4838" actId="478"/>
          <ac:picMkLst>
            <pc:docMk/>
            <pc:sldMk cId="2946319108" sldId="1516"/>
            <ac:picMk id="28" creationId="{6E4C63EE-D1FA-CB69-702C-9222C0034A54}"/>
          </ac:picMkLst>
        </pc:picChg>
        <pc:picChg chg="add del mod">
          <ac:chgData name="Vrielink, Francis" userId="3d258d00-cfd8-41c5-9f04-1a5a39faef2f" providerId="ADAL" clId="{E92911E0-AE63-40BE-8F57-78B10A6F6AA4}" dt="2025-02-18T06:24:01.121" v="4841" actId="478"/>
          <ac:picMkLst>
            <pc:docMk/>
            <pc:sldMk cId="2946319108" sldId="1516"/>
            <ac:picMk id="30" creationId="{52599F0F-4BD1-F458-2EF9-04CC115DCF8C}"/>
          </ac:picMkLst>
        </pc:picChg>
        <pc:picChg chg="add del mod">
          <ac:chgData name="Vrielink, Francis" userId="3d258d00-cfd8-41c5-9f04-1a5a39faef2f" providerId="ADAL" clId="{E92911E0-AE63-40BE-8F57-78B10A6F6AA4}" dt="2025-02-18T06:24:01.961" v="4842" actId="478"/>
          <ac:picMkLst>
            <pc:docMk/>
            <pc:sldMk cId="2946319108" sldId="1516"/>
            <ac:picMk id="31" creationId="{3F0E618C-4C91-9CF1-1282-E6C7B34DB4C1}"/>
          </ac:picMkLst>
        </pc:picChg>
        <pc:picChg chg="add del mod">
          <ac:chgData name="Vrielink, Francis" userId="3d258d00-cfd8-41c5-9f04-1a5a39faef2f" providerId="ADAL" clId="{E92911E0-AE63-40BE-8F57-78B10A6F6AA4}" dt="2025-02-18T06:23:59.902" v="4839" actId="478"/>
          <ac:picMkLst>
            <pc:docMk/>
            <pc:sldMk cId="2946319108" sldId="1516"/>
            <ac:picMk id="32" creationId="{886A9027-5D92-3DB8-6B62-21224D9B1F1A}"/>
          </ac:picMkLst>
        </pc:picChg>
        <pc:picChg chg="add del mod">
          <ac:chgData name="Vrielink, Francis" userId="3d258d00-cfd8-41c5-9f04-1a5a39faef2f" providerId="ADAL" clId="{E92911E0-AE63-40BE-8F57-78B10A6F6AA4}" dt="2025-02-18T06:24:00.604" v="4840" actId="478"/>
          <ac:picMkLst>
            <pc:docMk/>
            <pc:sldMk cId="2946319108" sldId="1516"/>
            <ac:picMk id="33" creationId="{4D1C72DD-4852-7FE4-9C7A-3E860B6547FA}"/>
          </ac:picMkLst>
        </pc:picChg>
        <pc:picChg chg="add mod">
          <ac:chgData name="Vrielink, Francis" userId="3d258d00-cfd8-41c5-9f04-1a5a39faef2f" providerId="ADAL" clId="{E92911E0-AE63-40BE-8F57-78B10A6F6AA4}" dt="2025-02-17T19:37:27.425" v="4419" actId="1076"/>
          <ac:picMkLst>
            <pc:docMk/>
            <pc:sldMk cId="2946319108" sldId="1516"/>
            <ac:picMk id="36" creationId="{98AEDA4D-46E4-762C-16C6-AE8B4595023E}"/>
          </ac:picMkLst>
        </pc:picChg>
        <pc:cxnChg chg="mod">
          <ac:chgData name="Vrielink, Francis" userId="3d258d00-cfd8-41c5-9f04-1a5a39faef2f" providerId="ADAL" clId="{E92911E0-AE63-40BE-8F57-78B10A6F6AA4}" dt="2025-02-17T19:37:35.911" v="4421" actId="1076"/>
          <ac:cxnSpMkLst>
            <pc:docMk/>
            <pc:sldMk cId="2946319108" sldId="1516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E92911E0-AE63-40BE-8F57-78B10A6F6AA4}" dt="2025-02-18T06:24:19.536" v="4851" actId="14100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del">
        <pc:chgData name="Vrielink, Francis" userId="3d258d00-cfd8-41c5-9f04-1a5a39faef2f" providerId="ADAL" clId="{E92911E0-AE63-40BE-8F57-78B10A6F6AA4}" dt="2025-02-17T16:47:15.533" v="140" actId="47"/>
        <pc:sldMkLst>
          <pc:docMk/>
          <pc:sldMk cId="1628480429" sldId="1517"/>
        </pc:sldMkLst>
      </pc:sldChg>
      <pc:sldChg chg="del">
        <pc:chgData name="Vrielink, Francis" userId="3d258d00-cfd8-41c5-9f04-1a5a39faef2f" providerId="ADAL" clId="{E92911E0-AE63-40BE-8F57-78B10A6F6AA4}" dt="2025-02-17T16:47:18.965" v="141" actId="47"/>
        <pc:sldMkLst>
          <pc:docMk/>
          <pc:sldMk cId="933367485" sldId="1518"/>
        </pc:sldMkLst>
      </pc:sldChg>
      <pc:sldChg chg="addSp delSp modSp mod ord">
        <pc:chgData name="Vrielink, Francis" userId="3d258d00-cfd8-41c5-9f04-1a5a39faef2f" providerId="ADAL" clId="{E92911E0-AE63-40BE-8F57-78B10A6F6AA4}" dt="2025-02-18T07:01:21.176" v="5903" actId="1076"/>
        <pc:sldMkLst>
          <pc:docMk/>
          <pc:sldMk cId="164643335" sldId="1519"/>
        </pc:sldMkLst>
        <pc:spChg chg="add mod">
          <ac:chgData name="Vrielink, Francis" userId="3d258d00-cfd8-41c5-9f04-1a5a39faef2f" providerId="ADAL" clId="{E92911E0-AE63-40BE-8F57-78B10A6F6AA4}" dt="2025-02-18T07:01:21.176" v="5903" actId="1076"/>
          <ac:spMkLst>
            <pc:docMk/>
            <pc:sldMk cId="164643335" sldId="1519"/>
            <ac:spMk id="4" creationId="{4E101F96-A42C-7644-0CAB-E35190D407AB}"/>
          </ac:spMkLst>
        </pc:spChg>
        <pc:spChg chg="add del mod">
          <ac:chgData name="Vrielink, Francis" userId="3d258d00-cfd8-41c5-9f04-1a5a39faef2f" providerId="ADAL" clId="{E92911E0-AE63-40BE-8F57-78B10A6F6AA4}" dt="2025-02-17T18:51:06.011" v="3142" actId="478"/>
          <ac:spMkLst>
            <pc:docMk/>
            <pc:sldMk cId="164643335" sldId="1519"/>
            <ac:spMk id="4" creationId="{8B482266-399E-C69C-DF0B-DDB4923DFF14}"/>
          </ac:spMkLst>
        </pc:spChg>
        <pc:spChg chg="mod">
          <ac:chgData name="Vrielink, Francis" userId="3d258d00-cfd8-41c5-9f04-1a5a39faef2f" providerId="ADAL" clId="{E92911E0-AE63-40BE-8F57-78B10A6F6AA4}" dt="2025-02-17T16:27:08.420" v="99" actId="20577"/>
          <ac:spMkLst>
            <pc:docMk/>
            <pc:sldMk cId="164643335" sldId="1519"/>
            <ac:spMk id="6" creationId="{00000000-0000-0000-0000-000000000000}"/>
          </ac:spMkLst>
        </pc:spChg>
        <pc:spChg chg="add del mod">
          <ac:chgData name="Vrielink, Francis" userId="3d258d00-cfd8-41c5-9f04-1a5a39faef2f" providerId="ADAL" clId="{E92911E0-AE63-40BE-8F57-78B10A6F6AA4}" dt="2025-02-17T19:09:03.116" v="3574" actId="478"/>
          <ac:spMkLst>
            <pc:docMk/>
            <pc:sldMk cId="164643335" sldId="1519"/>
            <ac:spMk id="7" creationId="{5E7AAB4C-4957-BF84-F34D-B84CCD926E01}"/>
          </ac:spMkLst>
        </pc:spChg>
        <pc:spChg chg="add del mod">
          <ac:chgData name="Vrielink, Francis" userId="3d258d00-cfd8-41c5-9f04-1a5a39faef2f" providerId="ADAL" clId="{E92911E0-AE63-40BE-8F57-78B10A6F6AA4}" dt="2025-02-17T20:02:40.468" v="4604" actId="478"/>
          <ac:spMkLst>
            <pc:docMk/>
            <pc:sldMk cId="164643335" sldId="1519"/>
            <ac:spMk id="10" creationId="{2BF448C6-5658-462C-5A25-4BF726CFB27A}"/>
          </ac:spMkLst>
        </pc:spChg>
        <pc:picChg chg="add del mod">
          <ac:chgData name="Vrielink, Francis" userId="3d258d00-cfd8-41c5-9f04-1a5a39faef2f" providerId="ADAL" clId="{E92911E0-AE63-40BE-8F57-78B10A6F6AA4}" dt="2025-02-18T07:00:57.267" v="5899" actId="478"/>
          <ac:picMkLst>
            <pc:docMk/>
            <pc:sldMk cId="164643335" sldId="1519"/>
            <ac:picMk id="3" creationId="{05516E59-ED5B-CD0C-ABEA-43C9D961E859}"/>
          </ac:picMkLst>
        </pc:picChg>
        <pc:picChg chg="add del mod">
          <ac:chgData name="Vrielink, Francis" userId="3d258d00-cfd8-41c5-9f04-1a5a39faef2f" providerId="ADAL" clId="{E92911E0-AE63-40BE-8F57-78B10A6F6AA4}" dt="2025-02-17T19:08:56.950" v="3570" actId="478"/>
          <ac:picMkLst>
            <pc:docMk/>
            <pc:sldMk cId="164643335" sldId="1519"/>
            <ac:picMk id="3" creationId="{21AB6205-437A-E136-D25F-B96107955CEA}"/>
          </ac:picMkLst>
        </pc:picChg>
        <pc:picChg chg="add del mod">
          <ac:chgData name="Vrielink, Francis" userId="3d258d00-cfd8-41c5-9f04-1a5a39faef2f" providerId="ADAL" clId="{E92911E0-AE63-40BE-8F57-78B10A6F6AA4}" dt="2025-02-17T18:51:05.033" v="3141" actId="478"/>
          <ac:picMkLst>
            <pc:docMk/>
            <pc:sldMk cId="164643335" sldId="1519"/>
            <ac:picMk id="5" creationId="{5DDAEE12-5CF0-4F92-C711-E2D2E8236B5A}"/>
          </ac:picMkLst>
        </pc:picChg>
        <pc:picChg chg="add del mod">
          <ac:chgData name="Vrielink, Francis" userId="3d258d00-cfd8-41c5-9f04-1a5a39faef2f" providerId="ADAL" clId="{E92911E0-AE63-40BE-8F57-78B10A6F6AA4}" dt="2025-02-17T20:02:04.538" v="4591" actId="21"/>
          <ac:picMkLst>
            <pc:docMk/>
            <pc:sldMk cId="164643335" sldId="1519"/>
            <ac:picMk id="9" creationId="{22CF4ABA-069C-FB24-0C64-D6B99E696431}"/>
          </ac:picMkLst>
        </pc:picChg>
        <pc:picChg chg="add mod">
          <ac:chgData name="Vrielink, Francis" userId="3d258d00-cfd8-41c5-9f04-1a5a39faef2f" providerId="ADAL" clId="{E92911E0-AE63-40BE-8F57-78B10A6F6AA4}" dt="2025-02-18T07:00:58.669" v="5900" actId="1076"/>
          <ac:picMkLst>
            <pc:docMk/>
            <pc:sldMk cId="164643335" sldId="1519"/>
            <ac:picMk id="12" creationId="{A5EF4807-CDF1-6E24-285F-09D2782FC69F}"/>
          </ac:picMkLst>
        </pc:picChg>
      </pc:sldChg>
      <pc:sldChg chg="addSp delSp modSp del mod">
        <pc:chgData name="Vrielink, Francis" userId="3d258d00-cfd8-41c5-9f04-1a5a39faef2f" providerId="ADAL" clId="{E92911E0-AE63-40BE-8F57-78B10A6F6AA4}" dt="2025-02-18T10:11:05.801" v="6935" actId="47"/>
        <pc:sldMkLst>
          <pc:docMk/>
          <pc:sldMk cId="1530054038" sldId="1520"/>
        </pc:sldMkLst>
        <pc:spChg chg="mod">
          <ac:chgData name="Vrielink, Francis" userId="3d258d00-cfd8-41c5-9f04-1a5a39faef2f" providerId="ADAL" clId="{E92911E0-AE63-40BE-8F57-78B10A6F6AA4}" dt="2025-02-17T16:51:02.029" v="276" actId="20577"/>
          <ac:spMkLst>
            <pc:docMk/>
            <pc:sldMk cId="1530054038" sldId="1520"/>
            <ac:spMk id="33" creationId="{AC757F5E-B016-F947-4518-7C6B9CC7EE04}"/>
          </ac:spMkLst>
        </pc:spChg>
        <pc:spChg chg="mod">
          <ac:chgData name="Vrielink, Francis" userId="3d258d00-cfd8-41c5-9f04-1a5a39faef2f" providerId="ADAL" clId="{E92911E0-AE63-40BE-8F57-78B10A6F6AA4}" dt="2025-02-17T19:27:35.920" v="4135" actId="20577"/>
          <ac:spMkLst>
            <pc:docMk/>
            <pc:sldMk cId="1530054038" sldId="1520"/>
            <ac:spMk id="34" creationId="{152372B3-00F5-781C-183E-6F2DDF35091D}"/>
          </ac:spMkLst>
        </pc:spChg>
        <pc:spChg chg="mod">
          <ac:chgData name="Vrielink, Francis" userId="3d258d00-cfd8-41c5-9f04-1a5a39faef2f" providerId="ADAL" clId="{E92911E0-AE63-40BE-8F57-78B10A6F6AA4}" dt="2025-02-18T08:05:12.289" v="6790" actId="20577"/>
          <ac:spMkLst>
            <pc:docMk/>
            <pc:sldMk cId="1530054038" sldId="1520"/>
            <ac:spMk id="35" creationId="{37104C51-0232-62ED-4C6F-1447D06633EE}"/>
          </ac:spMkLst>
        </pc:spChg>
        <pc:spChg chg="mod">
          <ac:chgData name="Vrielink, Francis" userId="3d258d00-cfd8-41c5-9f04-1a5a39faef2f" providerId="ADAL" clId="{E92911E0-AE63-40BE-8F57-78B10A6F6AA4}" dt="2025-02-17T19:27:48.537" v="4143" actId="115"/>
          <ac:spMkLst>
            <pc:docMk/>
            <pc:sldMk cId="1530054038" sldId="1520"/>
            <ac:spMk id="36" creationId="{D8EF981A-9BA7-0EB1-9B70-F7FBF2F7DF1C}"/>
          </ac:spMkLst>
        </pc:spChg>
        <pc:spChg chg="mod">
          <ac:chgData name="Vrielink, Francis" userId="3d258d00-cfd8-41c5-9f04-1a5a39faef2f" providerId="ADAL" clId="{E92911E0-AE63-40BE-8F57-78B10A6F6AA4}" dt="2025-02-17T16:50:54.491" v="263" actId="20577"/>
          <ac:spMkLst>
            <pc:docMk/>
            <pc:sldMk cId="1530054038" sldId="1520"/>
            <ac:spMk id="50" creationId="{D5AFD630-59B7-30DA-DDCC-AA99E9C7842C}"/>
          </ac:spMkLst>
        </pc:spChg>
        <pc:spChg chg="mod">
          <ac:chgData name="Vrielink, Francis" userId="3d258d00-cfd8-41c5-9f04-1a5a39faef2f" providerId="ADAL" clId="{E92911E0-AE63-40BE-8F57-78B10A6F6AA4}" dt="2025-02-17T19:31:48.053" v="4300" actId="14100"/>
          <ac:spMkLst>
            <pc:docMk/>
            <pc:sldMk cId="1530054038" sldId="1520"/>
            <ac:spMk id="53" creationId="{B69BDFFD-BEC2-31EE-3119-30A99A3FC4B1}"/>
          </ac:spMkLst>
        </pc:spChg>
        <pc:spChg chg="mod">
          <ac:chgData name="Vrielink, Francis" userId="3d258d00-cfd8-41c5-9f04-1a5a39faef2f" providerId="ADAL" clId="{E92911E0-AE63-40BE-8F57-78B10A6F6AA4}" dt="2025-02-17T19:31:41.927" v="4299" actId="1076"/>
          <ac:spMkLst>
            <pc:docMk/>
            <pc:sldMk cId="1530054038" sldId="1520"/>
            <ac:spMk id="54" creationId="{6225CB49-E8FE-E258-8A75-A7EF382639D4}"/>
          </ac:spMkLst>
        </pc:spChg>
        <pc:spChg chg="mod">
          <ac:chgData name="Vrielink, Francis" userId="3d258d00-cfd8-41c5-9f04-1a5a39faef2f" providerId="ADAL" clId="{E92911E0-AE63-40BE-8F57-78B10A6F6AA4}" dt="2025-02-17T16:50:49.577" v="260" actId="14100"/>
          <ac:spMkLst>
            <pc:docMk/>
            <pc:sldMk cId="1530054038" sldId="1520"/>
            <ac:spMk id="58" creationId="{EC6B2450-0B59-1254-BE76-1F7E00205565}"/>
          </ac:spMkLst>
        </pc:spChg>
        <pc:picChg chg="add del mod">
          <ac:chgData name="Vrielink, Francis" userId="3d258d00-cfd8-41c5-9f04-1a5a39faef2f" providerId="ADAL" clId="{E92911E0-AE63-40BE-8F57-78B10A6F6AA4}" dt="2025-02-17T19:25:42.495" v="4112" actId="478"/>
          <ac:picMkLst>
            <pc:docMk/>
            <pc:sldMk cId="1530054038" sldId="1520"/>
            <ac:picMk id="8" creationId="{1772B45A-D544-20EC-9E60-D6DF1BF3AF9C}"/>
          </ac:picMkLst>
        </pc:picChg>
        <pc:picChg chg="add del mod">
          <ac:chgData name="Vrielink, Francis" userId="3d258d00-cfd8-41c5-9f04-1a5a39faef2f" providerId="ADAL" clId="{E92911E0-AE63-40BE-8F57-78B10A6F6AA4}" dt="2025-02-17T19:27:25.316" v="4124" actId="478"/>
          <ac:picMkLst>
            <pc:docMk/>
            <pc:sldMk cId="1530054038" sldId="1520"/>
            <ac:picMk id="18" creationId="{E631FEF3-64B5-CD6D-4450-B02D2E22EC33}"/>
          </ac:picMkLst>
        </pc:picChg>
        <pc:picChg chg="add mod">
          <ac:chgData name="Vrielink, Francis" userId="3d258d00-cfd8-41c5-9f04-1a5a39faef2f" providerId="ADAL" clId="{E92911E0-AE63-40BE-8F57-78B10A6F6AA4}" dt="2025-02-17T19:26:14.688" v="4122" actId="1076"/>
          <ac:picMkLst>
            <pc:docMk/>
            <pc:sldMk cId="1530054038" sldId="1520"/>
            <ac:picMk id="20" creationId="{B939B2A3-6102-18FD-D287-ACDE3DC04913}"/>
          </ac:picMkLst>
        </pc:picChg>
        <pc:picChg chg="add mod">
          <ac:chgData name="Vrielink, Francis" userId="3d258d00-cfd8-41c5-9f04-1a5a39faef2f" providerId="ADAL" clId="{E92911E0-AE63-40BE-8F57-78B10A6F6AA4}" dt="2025-02-17T19:27:32.778" v="4130" actId="1076"/>
          <ac:picMkLst>
            <pc:docMk/>
            <pc:sldMk cId="1530054038" sldId="1520"/>
            <ac:picMk id="23" creationId="{7BDB0B68-676D-F86E-0628-DC4802A4BE73}"/>
          </ac:picMkLst>
        </pc:picChg>
      </pc:sldChg>
      <pc:sldChg chg="del">
        <pc:chgData name="Vrielink, Francis" userId="3d258d00-cfd8-41c5-9f04-1a5a39faef2f" providerId="ADAL" clId="{E92911E0-AE63-40BE-8F57-78B10A6F6AA4}" dt="2025-02-17T16:51:11.746" v="277" actId="47"/>
        <pc:sldMkLst>
          <pc:docMk/>
          <pc:sldMk cId="3006462251" sldId="1521"/>
        </pc:sldMkLst>
      </pc:sldChg>
      <pc:sldChg chg="del">
        <pc:chgData name="Vrielink, Francis" userId="3d258d00-cfd8-41c5-9f04-1a5a39faef2f" providerId="ADAL" clId="{E92911E0-AE63-40BE-8F57-78B10A6F6AA4}" dt="2025-02-17T16:47:36.271" v="142" actId="47"/>
        <pc:sldMkLst>
          <pc:docMk/>
          <pc:sldMk cId="1059877010" sldId="1522"/>
        </pc:sldMkLst>
      </pc:sldChg>
      <pc:sldChg chg="del">
        <pc:chgData name="Vrielink, Francis" userId="3d258d00-cfd8-41c5-9f04-1a5a39faef2f" providerId="ADAL" clId="{E92911E0-AE63-40BE-8F57-78B10A6F6AA4}" dt="2025-02-17T16:51:28.426" v="279" actId="47"/>
        <pc:sldMkLst>
          <pc:docMk/>
          <pc:sldMk cId="2371299458" sldId="1529"/>
        </pc:sldMkLst>
      </pc:sldChg>
      <pc:sldChg chg="addSp modSp add mod">
        <pc:chgData name="Vrielink, Francis" userId="3d258d00-cfd8-41c5-9f04-1a5a39faef2f" providerId="ADAL" clId="{E92911E0-AE63-40BE-8F57-78B10A6F6AA4}" dt="2025-02-18T06:37:24.450" v="4923" actId="1076"/>
        <pc:sldMkLst>
          <pc:docMk/>
          <pc:sldMk cId="2591851890" sldId="1530"/>
        </pc:sldMkLst>
        <pc:spChg chg="mod">
          <ac:chgData name="Vrielink, Francis" userId="3d258d00-cfd8-41c5-9f04-1a5a39faef2f" providerId="ADAL" clId="{E92911E0-AE63-40BE-8F57-78B10A6F6AA4}" dt="2025-02-17T16:46:47.329" v="126" actId="20577"/>
          <ac:spMkLst>
            <pc:docMk/>
            <pc:sldMk cId="2591851890" sldId="1530"/>
            <ac:spMk id="11" creationId="{CD78B488-E032-3F3E-C334-FB96F8D71FB2}"/>
          </ac:spMkLst>
        </pc:spChg>
        <pc:spChg chg="mod">
          <ac:chgData name="Vrielink, Francis" userId="3d258d00-cfd8-41c5-9f04-1a5a39faef2f" providerId="ADAL" clId="{E92911E0-AE63-40BE-8F57-78B10A6F6AA4}" dt="2025-02-17T18:10:19.793" v="2462" actId="20577"/>
          <ac:spMkLst>
            <pc:docMk/>
            <pc:sldMk cId="2591851890" sldId="1530"/>
            <ac:spMk id="12" creationId="{E2476A93-B8D4-4E44-87FD-AFF601B2337C}"/>
          </ac:spMkLst>
        </pc:spChg>
        <pc:spChg chg="mod">
          <ac:chgData name="Vrielink, Francis" userId="3d258d00-cfd8-41c5-9f04-1a5a39faef2f" providerId="ADAL" clId="{E92911E0-AE63-40BE-8F57-78B10A6F6AA4}" dt="2025-02-17T19:05:13.862" v="3540" actId="20577"/>
          <ac:spMkLst>
            <pc:docMk/>
            <pc:sldMk cId="2591851890" sldId="1530"/>
            <ac:spMk id="13" creationId="{4985FF45-EE56-11C3-E0CC-6BBB359031C0}"/>
          </ac:spMkLst>
        </pc:spChg>
        <pc:spChg chg="mod">
          <ac:chgData name="Vrielink, Francis" userId="3d258d00-cfd8-41c5-9f04-1a5a39faef2f" providerId="ADAL" clId="{E92911E0-AE63-40BE-8F57-78B10A6F6AA4}" dt="2025-02-17T19:40:52.240" v="4521" actId="20577"/>
          <ac:spMkLst>
            <pc:docMk/>
            <pc:sldMk cId="2591851890" sldId="1530"/>
            <ac:spMk id="15" creationId="{6EA1F8B7-D4BC-D8B0-E6FD-F33ECB45A1DD}"/>
          </ac:spMkLst>
        </pc:spChg>
        <pc:spChg chg="mod">
          <ac:chgData name="Vrielink, Francis" userId="3d258d00-cfd8-41c5-9f04-1a5a39faef2f" providerId="ADAL" clId="{E92911E0-AE63-40BE-8F57-78B10A6F6AA4}" dt="2025-02-17T19:32:54.869" v="4335" actId="14100"/>
          <ac:spMkLst>
            <pc:docMk/>
            <pc:sldMk cId="2591851890" sldId="1530"/>
            <ac:spMk id="16" creationId="{F53F294D-65CC-23A5-E4A1-B2132FCF814C}"/>
          </ac:spMkLst>
        </pc:spChg>
        <pc:spChg chg="mod">
          <ac:chgData name="Vrielink, Francis" userId="3d258d00-cfd8-41c5-9f04-1a5a39faef2f" providerId="ADAL" clId="{E92911E0-AE63-40BE-8F57-78B10A6F6AA4}" dt="2025-02-17T19:32:48.730" v="4334"/>
          <ac:spMkLst>
            <pc:docMk/>
            <pc:sldMk cId="2591851890" sldId="1530"/>
            <ac:spMk id="17" creationId="{AB86235B-CBC0-F9DB-29F4-F23367831B1B}"/>
          </ac:spMkLst>
        </pc:spChg>
        <pc:spChg chg="mod">
          <ac:chgData name="Vrielink, Francis" userId="3d258d00-cfd8-41c5-9f04-1a5a39faef2f" providerId="ADAL" clId="{E92911E0-AE63-40BE-8F57-78B10A6F6AA4}" dt="2025-02-17T18:10:06.270" v="2459" actId="20578"/>
          <ac:spMkLst>
            <pc:docMk/>
            <pc:sldMk cId="2591851890" sldId="1530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E92911E0-AE63-40BE-8F57-78B10A6F6AA4}" dt="2025-02-18T06:37:24.450" v="4923" actId="1076"/>
          <ac:picMkLst>
            <pc:docMk/>
            <pc:sldMk cId="2591851890" sldId="1530"/>
            <ac:picMk id="21" creationId="{687A5A9F-881E-CD4D-F33A-9F7A29320BD5}"/>
          </ac:picMkLst>
        </pc:picChg>
        <pc:picChg chg="add mod">
          <ac:chgData name="Vrielink, Francis" userId="3d258d00-cfd8-41c5-9f04-1a5a39faef2f" providerId="ADAL" clId="{E92911E0-AE63-40BE-8F57-78B10A6F6AA4}" dt="2025-02-17T19:41:01.252" v="4526" actId="14100"/>
          <ac:picMkLst>
            <pc:docMk/>
            <pc:sldMk cId="2591851890" sldId="1530"/>
            <ac:picMk id="23" creationId="{98C3CA08-08DD-3E18-6F37-7DB4B07E0573}"/>
          </ac:picMkLst>
        </pc:picChg>
        <pc:picChg chg="add mod">
          <ac:chgData name="Vrielink, Francis" userId="3d258d00-cfd8-41c5-9f04-1a5a39faef2f" providerId="ADAL" clId="{E92911E0-AE63-40BE-8F57-78B10A6F6AA4}" dt="2025-02-17T19:42:38.750" v="4532" actId="1076"/>
          <ac:picMkLst>
            <pc:docMk/>
            <pc:sldMk cId="2591851890" sldId="1530"/>
            <ac:picMk id="25" creationId="{E52E31A5-5E77-52C9-8A99-AFBE422A6809}"/>
          </ac:picMkLst>
        </pc:picChg>
      </pc:sldChg>
      <pc:sldChg chg="addSp delSp modSp add mod">
        <pc:chgData name="Vrielink, Francis" userId="3d258d00-cfd8-41c5-9f04-1a5a39faef2f" providerId="ADAL" clId="{E92911E0-AE63-40BE-8F57-78B10A6F6AA4}" dt="2025-02-18T07:25:13.135" v="6616" actId="1076"/>
        <pc:sldMkLst>
          <pc:docMk/>
          <pc:sldMk cId="2429150215" sldId="1531"/>
        </pc:sldMkLst>
        <pc:spChg chg="mod">
          <ac:chgData name="Vrielink, Francis" userId="3d258d00-cfd8-41c5-9f04-1a5a39faef2f" providerId="ADAL" clId="{E92911E0-AE63-40BE-8F57-78B10A6F6AA4}" dt="2025-02-17T16:49:06.824" v="223" actId="14100"/>
          <ac:spMkLst>
            <pc:docMk/>
            <pc:sldMk cId="2429150215" sldId="1531"/>
            <ac:spMk id="10" creationId="{EC0CC1D0-FE60-F840-73E9-0CE7E683D1F2}"/>
          </ac:spMkLst>
        </pc:spChg>
        <pc:spChg chg="mod">
          <ac:chgData name="Vrielink, Francis" userId="3d258d00-cfd8-41c5-9f04-1a5a39faef2f" providerId="ADAL" clId="{E92911E0-AE63-40BE-8F57-78B10A6F6AA4}" dt="2025-02-17T16:49:08.913" v="224" actId="14100"/>
          <ac:spMkLst>
            <pc:docMk/>
            <pc:sldMk cId="2429150215" sldId="1531"/>
            <ac:spMk id="11" creationId="{CD78B488-E032-3F3E-C334-FB96F8D71FB2}"/>
          </ac:spMkLst>
        </pc:spChg>
        <pc:spChg chg="mod">
          <ac:chgData name="Vrielink, Francis" userId="3d258d00-cfd8-41c5-9f04-1a5a39faef2f" providerId="ADAL" clId="{E92911E0-AE63-40BE-8F57-78B10A6F6AA4}" dt="2025-02-18T07:24:32.730" v="6612" actId="20577"/>
          <ac:spMkLst>
            <pc:docMk/>
            <pc:sldMk cId="2429150215" sldId="1531"/>
            <ac:spMk id="12" creationId="{E2476A93-B8D4-4E44-87FD-AFF601B2337C}"/>
          </ac:spMkLst>
        </pc:spChg>
        <pc:spChg chg="mod">
          <ac:chgData name="Vrielink, Francis" userId="3d258d00-cfd8-41c5-9f04-1a5a39faef2f" providerId="ADAL" clId="{E92911E0-AE63-40BE-8F57-78B10A6F6AA4}" dt="2025-02-17T19:39:29.794" v="4498" actId="1076"/>
          <ac:spMkLst>
            <pc:docMk/>
            <pc:sldMk cId="2429150215" sldId="1531"/>
            <ac:spMk id="13" creationId="{4985FF45-EE56-11C3-E0CC-6BBB359031C0}"/>
          </ac:spMkLst>
        </pc:spChg>
        <pc:spChg chg="mod">
          <ac:chgData name="Vrielink, Francis" userId="3d258d00-cfd8-41c5-9f04-1a5a39faef2f" providerId="ADAL" clId="{E92911E0-AE63-40BE-8F57-78B10A6F6AA4}" dt="2025-02-17T19:39:15.483" v="4496" actId="14100"/>
          <ac:spMkLst>
            <pc:docMk/>
            <pc:sldMk cId="2429150215" sldId="1531"/>
            <ac:spMk id="14" creationId="{B7594A3B-3117-84CE-C300-FB96E5ED269D}"/>
          </ac:spMkLst>
        </pc:spChg>
        <pc:spChg chg="mod">
          <ac:chgData name="Vrielink, Francis" userId="3d258d00-cfd8-41c5-9f04-1a5a39faef2f" providerId="ADAL" clId="{E92911E0-AE63-40BE-8F57-78B10A6F6AA4}" dt="2025-02-18T06:31:51.606" v="4873" actId="20577"/>
          <ac:spMkLst>
            <pc:docMk/>
            <pc:sldMk cId="2429150215" sldId="1531"/>
            <ac:spMk id="15" creationId="{6EA1F8B7-D4BC-D8B0-E6FD-F33ECB45A1DD}"/>
          </ac:spMkLst>
        </pc:spChg>
        <pc:spChg chg="mod">
          <ac:chgData name="Vrielink, Francis" userId="3d258d00-cfd8-41c5-9f04-1a5a39faef2f" providerId="ADAL" clId="{E92911E0-AE63-40BE-8F57-78B10A6F6AA4}" dt="2025-02-17T19:33:22.260" v="4338" actId="14100"/>
          <ac:spMkLst>
            <pc:docMk/>
            <pc:sldMk cId="2429150215" sldId="1531"/>
            <ac:spMk id="16" creationId="{F53F294D-65CC-23A5-E4A1-B2132FCF814C}"/>
          </ac:spMkLst>
        </pc:spChg>
        <pc:spChg chg="mod">
          <ac:chgData name="Vrielink, Francis" userId="3d258d00-cfd8-41c5-9f04-1a5a39faef2f" providerId="ADAL" clId="{E92911E0-AE63-40BE-8F57-78B10A6F6AA4}" dt="2025-02-17T19:33:14.757" v="4336"/>
          <ac:spMkLst>
            <pc:docMk/>
            <pc:sldMk cId="2429150215" sldId="1531"/>
            <ac:spMk id="17" creationId="{AB86235B-CBC0-F9DB-29F4-F23367831B1B}"/>
          </ac:spMkLst>
        </pc:spChg>
        <pc:spChg chg="mod">
          <ac:chgData name="Vrielink, Francis" userId="3d258d00-cfd8-41c5-9f04-1a5a39faef2f" providerId="ADAL" clId="{E92911E0-AE63-40BE-8F57-78B10A6F6AA4}" dt="2025-02-17T19:39:33.535" v="4499" actId="14100"/>
          <ac:spMkLst>
            <pc:docMk/>
            <pc:sldMk cId="2429150215" sldId="1531"/>
            <ac:spMk id="18" creationId="{85D7DD60-F4AA-AD34-A265-146B167D02FE}"/>
          </ac:spMkLst>
        </pc:spChg>
        <pc:spChg chg="add mod">
          <ac:chgData name="Vrielink, Francis" userId="3d258d00-cfd8-41c5-9f04-1a5a39faef2f" providerId="ADAL" clId="{E92911E0-AE63-40BE-8F57-78B10A6F6AA4}" dt="2025-02-18T07:25:13.135" v="6616" actId="1076"/>
          <ac:spMkLst>
            <pc:docMk/>
            <pc:sldMk cId="2429150215" sldId="1531"/>
            <ac:spMk id="21" creationId="{C6AE263A-CA79-0E71-C18C-6FEDEB663502}"/>
          </ac:spMkLst>
        </pc:spChg>
        <pc:spChg chg="add del mod">
          <ac:chgData name="Vrielink, Francis" userId="3d258d00-cfd8-41c5-9f04-1a5a39faef2f" providerId="ADAL" clId="{E92911E0-AE63-40BE-8F57-78B10A6F6AA4}" dt="2025-02-18T06:31:17.020" v="4863" actId="478"/>
          <ac:spMkLst>
            <pc:docMk/>
            <pc:sldMk cId="2429150215" sldId="1531"/>
            <ac:spMk id="26" creationId="{9E74192E-F1AD-44A5-E9B6-3124FB415F71}"/>
          </ac:spMkLst>
        </pc:spChg>
        <pc:picChg chg="add del mod">
          <ac:chgData name="Vrielink, Francis" userId="3d258d00-cfd8-41c5-9f04-1a5a39faef2f" providerId="ADAL" clId="{E92911E0-AE63-40BE-8F57-78B10A6F6AA4}" dt="2025-02-17T19:39:44.514" v="4501" actId="478"/>
          <ac:picMkLst>
            <pc:docMk/>
            <pc:sldMk cId="2429150215" sldId="1531"/>
            <ac:picMk id="21" creationId="{38FC6914-EB4B-C0DB-0780-18142E9EED93}"/>
          </ac:picMkLst>
        </pc:picChg>
        <pc:picChg chg="add mod">
          <ac:chgData name="Vrielink, Francis" userId="3d258d00-cfd8-41c5-9f04-1a5a39faef2f" providerId="ADAL" clId="{E92911E0-AE63-40BE-8F57-78B10A6F6AA4}" dt="2025-02-18T06:31:29.358" v="4866" actId="1076"/>
          <ac:picMkLst>
            <pc:docMk/>
            <pc:sldMk cId="2429150215" sldId="1531"/>
            <ac:picMk id="23" creationId="{20B2D4DF-3D77-796B-8AA6-168C4A0FBF0F}"/>
          </ac:picMkLst>
        </pc:picChg>
        <pc:picChg chg="add mod">
          <ac:chgData name="Vrielink, Francis" userId="3d258d00-cfd8-41c5-9f04-1a5a39faef2f" providerId="ADAL" clId="{E92911E0-AE63-40BE-8F57-78B10A6F6AA4}" dt="2025-02-18T06:31:34.164" v="4867" actId="1076"/>
          <ac:picMkLst>
            <pc:docMk/>
            <pc:sldMk cId="2429150215" sldId="1531"/>
            <ac:picMk id="25" creationId="{9B085687-536B-58CD-05D3-E510B074298E}"/>
          </ac:picMkLst>
        </pc:picChg>
        <pc:picChg chg="add mod">
          <ac:chgData name="Vrielink, Francis" userId="3d258d00-cfd8-41c5-9f04-1a5a39faef2f" providerId="ADAL" clId="{E92911E0-AE63-40BE-8F57-78B10A6F6AA4}" dt="2025-02-17T19:43:23.754" v="4538" actId="1076"/>
          <ac:picMkLst>
            <pc:docMk/>
            <pc:sldMk cId="2429150215" sldId="1531"/>
            <ac:picMk id="28" creationId="{FA5FA422-B01F-65C5-6CC4-A5D98F4EBEBE}"/>
          </ac:picMkLst>
        </pc:picChg>
        <pc:picChg chg="add mod">
          <ac:chgData name="Vrielink, Francis" userId="3d258d00-cfd8-41c5-9f04-1a5a39faef2f" providerId="ADAL" clId="{E92911E0-AE63-40BE-8F57-78B10A6F6AA4}" dt="2025-02-17T19:46:56.383" v="4544" actId="14100"/>
          <ac:picMkLst>
            <pc:docMk/>
            <pc:sldMk cId="2429150215" sldId="1531"/>
            <ac:picMk id="30" creationId="{283E3831-7263-3405-1971-AA64088AF40C}"/>
          </ac:picMkLst>
        </pc:picChg>
      </pc:sldChg>
      <pc:sldChg chg="addSp delSp modSp add mod">
        <pc:chgData name="Vrielink, Francis" userId="3d258d00-cfd8-41c5-9f04-1a5a39faef2f" providerId="ADAL" clId="{E92911E0-AE63-40BE-8F57-78B10A6F6AA4}" dt="2025-02-18T07:29:57.964" v="6632" actId="1076"/>
        <pc:sldMkLst>
          <pc:docMk/>
          <pc:sldMk cId="3053947939" sldId="1532"/>
        </pc:sldMkLst>
        <pc:spChg chg="mod">
          <ac:chgData name="Vrielink, Francis" userId="3d258d00-cfd8-41c5-9f04-1a5a39faef2f" providerId="ADAL" clId="{E92911E0-AE63-40BE-8F57-78B10A6F6AA4}" dt="2025-02-17T16:48:26.065" v="184" actId="14100"/>
          <ac:spMkLst>
            <pc:docMk/>
            <pc:sldMk cId="3053947939" sldId="1532"/>
            <ac:spMk id="4" creationId="{D753C383-62C8-E733-4553-E085527A1FCA}"/>
          </ac:spMkLst>
        </pc:spChg>
        <pc:spChg chg="mod">
          <ac:chgData name="Vrielink, Francis" userId="3d258d00-cfd8-41c5-9f04-1a5a39faef2f" providerId="ADAL" clId="{E92911E0-AE63-40BE-8F57-78B10A6F6AA4}" dt="2025-02-17T16:48:23.741" v="183" actId="14100"/>
          <ac:spMkLst>
            <pc:docMk/>
            <pc:sldMk cId="3053947939" sldId="1532"/>
            <ac:spMk id="9" creationId="{B5FA4264-9F79-B20D-0826-CEC58E7B74B7}"/>
          </ac:spMkLst>
        </pc:spChg>
        <pc:spChg chg="mod">
          <ac:chgData name="Vrielink, Francis" userId="3d258d00-cfd8-41c5-9f04-1a5a39faef2f" providerId="ADAL" clId="{E92911E0-AE63-40BE-8F57-78B10A6F6AA4}" dt="2025-02-17T19:34:47.490" v="4407" actId="14100"/>
          <ac:spMkLst>
            <pc:docMk/>
            <pc:sldMk cId="3053947939" sldId="1532"/>
            <ac:spMk id="10" creationId="{B37FADB8-F5A5-F448-15A7-6A630939BCDC}"/>
          </ac:spMkLst>
        </pc:spChg>
        <pc:spChg chg="mod">
          <ac:chgData name="Vrielink, Francis" userId="3d258d00-cfd8-41c5-9f04-1a5a39faef2f" providerId="ADAL" clId="{E92911E0-AE63-40BE-8F57-78B10A6F6AA4}" dt="2025-02-17T19:34:49.877" v="4408" actId="14100"/>
          <ac:spMkLst>
            <pc:docMk/>
            <pc:sldMk cId="3053947939" sldId="1532"/>
            <ac:spMk id="11" creationId="{2D5226DB-4490-ECD5-880A-CDAB0447C263}"/>
          </ac:spMkLst>
        </pc:spChg>
        <pc:spChg chg="del mod">
          <ac:chgData name="Vrielink, Francis" userId="3d258d00-cfd8-41c5-9f04-1a5a39faef2f" providerId="ADAL" clId="{E92911E0-AE63-40BE-8F57-78B10A6F6AA4}" dt="2025-02-18T06:34:46.146" v="4902" actId="478"/>
          <ac:spMkLst>
            <pc:docMk/>
            <pc:sldMk cId="3053947939" sldId="1532"/>
            <ac:spMk id="12" creationId="{E2476A93-B8D4-4E44-87FD-AFF601B2337C}"/>
          </ac:spMkLst>
        </pc:spChg>
        <pc:spChg chg="mod">
          <ac:chgData name="Vrielink, Francis" userId="3d258d00-cfd8-41c5-9f04-1a5a39faef2f" providerId="ADAL" clId="{E92911E0-AE63-40BE-8F57-78B10A6F6AA4}" dt="2025-02-17T16:48:33.882" v="195" actId="20577"/>
          <ac:spMkLst>
            <pc:docMk/>
            <pc:sldMk cId="3053947939" sldId="1532"/>
            <ac:spMk id="13" creationId="{4985FF45-EE56-11C3-E0CC-6BBB359031C0}"/>
          </ac:spMkLst>
        </pc:spChg>
        <pc:spChg chg="mod">
          <ac:chgData name="Vrielink, Francis" userId="3d258d00-cfd8-41c5-9f04-1a5a39faef2f" providerId="ADAL" clId="{E92911E0-AE63-40BE-8F57-78B10A6F6AA4}" dt="2025-02-18T07:29:55.794" v="6631" actId="14100"/>
          <ac:spMkLst>
            <pc:docMk/>
            <pc:sldMk cId="3053947939" sldId="1532"/>
            <ac:spMk id="14" creationId="{B7594A3B-3117-84CE-C300-FB96E5ED269D}"/>
          </ac:spMkLst>
        </pc:spChg>
        <pc:spChg chg="mod">
          <ac:chgData name="Vrielink, Francis" userId="3d258d00-cfd8-41c5-9f04-1a5a39faef2f" providerId="ADAL" clId="{E92911E0-AE63-40BE-8F57-78B10A6F6AA4}" dt="2025-02-18T07:29:57.964" v="6632" actId="1076"/>
          <ac:spMkLst>
            <pc:docMk/>
            <pc:sldMk cId="3053947939" sldId="1532"/>
            <ac:spMk id="15" creationId="{6EA1F8B7-D4BC-D8B0-E6FD-F33ECB45A1DD}"/>
          </ac:spMkLst>
        </pc:spChg>
        <pc:spChg chg="del mod">
          <ac:chgData name="Vrielink, Francis" userId="3d258d00-cfd8-41c5-9f04-1a5a39faef2f" providerId="ADAL" clId="{E92911E0-AE63-40BE-8F57-78B10A6F6AA4}" dt="2025-02-18T06:34:46.748" v="4903" actId="478"/>
          <ac:spMkLst>
            <pc:docMk/>
            <pc:sldMk cId="3053947939" sldId="1532"/>
            <ac:spMk id="19" creationId="{40542B69-6D97-5F24-63E3-ABE36EA69A27}"/>
          </ac:spMkLst>
        </pc:spChg>
        <pc:spChg chg="add del mod">
          <ac:chgData name="Vrielink, Francis" userId="3d258d00-cfd8-41c5-9f04-1a5a39faef2f" providerId="ADAL" clId="{E92911E0-AE63-40BE-8F57-78B10A6F6AA4}" dt="2025-02-17T20:08:04.659" v="4657" actId="478"/>
          <ac:spMkLst>
            <pc:docMk/>
            <pc:sldMk cId="3053947939" sldId="1532"/>
            <ac:spMk id="32" creationId="{E36129BF-19C0-E270-7014-639ABC9BACF1}"/>
          </ac:spMkLst>
        </pc:spChg>
        <pc:picChg chg="add mod">
          <ac:chgData name="Vrielink, Francis" userId="3d258d00-cfd8-41c5-9f04-1a5a39faef2f" providerId="ADAL" clId="{E92911E0-AE63-40BE-8F57-78B10A6F6AA4}" dt="2025-02-18T06:34:10.613" v="4882" actId="1076"/>
          <ac:picMkLst>
            <pc:docMk/>
            <pc:sldMk cId="3053947939" sldId="1532"/>
            <ac:picMk id="17" creationId="{0327AF49-4AC6-FFA3-FC14-30D21AC5EB78}"/>
          </ac:picMkLst>
        </pc:picChg>
        <pc:picChg chg="add del mod">
          <ac:chgData name="Vrielink, Francis" userId="3d258d00-cfd8-41c5-9f04-1a5a39faef2f" providerId="ADAL" clId="{E92911E0-AE63-40BE-8F57-78B10A6F6AA4}" dt="2025-02-18T07:29:48.857" v="6627" actId="478"/>
          <ac:picMkLst>
            <pc:docMk/>
            <pc:sldMk cId="3053947939" sldId="1532"/>
            <ac:picMk id="22" creationId="{EE43F5EB-B756-6463-4D33-EFFC17D5A300}"/>
          </ac:picMkLst>
        </pc:picChg>
        <pc:picChg chg="add del">
          <ac:chgData name="Vrielink, Francis" userId="3d258d00-cfd8-41c5-9f04-1a5a39faef2f" providerId="ADAL" clId="{E92911E0-AE63-40BE-8F57-78B10A6F6AA4}" dt="2025-02-17T18:56:43.247" v="3190" actId="478"/>
          <ac:picMkLst>
            <pc:docMk/>
            <pc:sldMk cId="3053947939" sldId="1532"/>
            <ac:picMk id="23" creationId="{A352BC60-5622-ABFE-357C-A93906D77DF5}"/>
          </ac:picMkLst>
        </pc:picChg>
        <pc:picChg chg="add mod">
          <ac:chgData name="Vrielink, Francis" userId="3d258d00-cfd8-41c5-9f04-1a5a39faef2f" providerId="ADAL" clId="{E92911E0-AE63-40BE-8F57-78B10A6F6AA4}" dt="2025-02-18T06:36:41.902" v="4917" actId="1076"/>
          <ac:picMkLst>
            <pc:docMk/>
            <pc:sldMk cId="3053947939" sldId="1532"/>
            <ac:picMk id="24" creationId="{E51D5CDE-2F25-81F0-C062-AA1832B19D0F}"/>
          </ac:picMkLst>
        </pc:picChg>
        <pc:picChg chg="add del mod">
          <ac:chgData name="Vrielink, Francis" userId="3d258d00-cfd8-41c5-9f04-1a5a39faef2f" providerId="ADAL" clId="{E92911E0-AE63-40BE-8F57-78B10A6F6AA4}" dt="2025-02-18T06:36:34.674" v="4913" actId="478"/>
          <ac:picMkLst>
            <pc:docMk/>
            <pc:sldMk cId="3053947939" sldId="1532"/>
            <ac:picMk id="25" creationId="{B01E6718-C894-3408-005C-941741409161}"/>
          </ac:picMkLst>
        </pc:picChg>
        <pc:picChg chg="add mod">
          <ac:chgData name="Vrielink, Francis" userId="3d258d00-cfd8-41c5-9f04-1a5a39faef2f" providerId="ADAL" clId="{E92911E0-AE63-40BE-8F57-78B10A6F6AA4}" dt="2025-02-18T06:36:55.297" v="4921" actId="1076"/>
          <ac:picMkLst>
            <pc:docMk/>
            <pc:sldMk cId="3053947939" sldId="1532"/>
            <ac:picMk id="26" creationId="{173C8778-2EA6-BC0D-3703-4EF5EE3AFD27}"/>
          </ac:picMkLst>
        </pc:picChg>
        <pc:picChg chg="add del mod">
          <ac:chgData name="Vrielink, Francis" userId="3d258d00-cfd8-41c5-9f04-1a5a39faef2f" providerId="ADAL" clId="{E92911E0-AE63-40BE-8F57-78B10A6F6AA4}" dt="2025-02-18T06:36:48.052" v="4919" actId="21"/>
          <ac:picMkLst>
            <pc:docMk/>
            <pc:sldMk cId="3053947939" sldId="1532"/>
            <ac:picMk id="28" creationId="{A0206278-85D0-0F1C-E040-B64D73BB27C5}"/>
          </ac:picMkLst>
        </pc:picChg>
        <pc:picChg chg="add del mod">
          <ac:chgData name="Vrielink, Francis" userId="3d258d00-cfd8-41c5-9f04-1a5a39faef2f" providerId="ADAL" clId="{E92911E0-AE63-40BE-8F57-78B10A6F6AA4}" dt="2025-02-17T20:08:04.158" v="4656" actId="478"/>
          <ac:picMkLst>
            <pc:docMk/>
            <pc:sldMk cId="3053947939" sldId="1532"/>
            <ac:picMk id="31" creationId="{1929E47F-878B-3B59-A3F9-F43F8E5F1FB7}"/>
          </ac:picMkLst>
        </pc:picChg>
        <pc:picChg chg="add mod">
          <ac:chgData name="Vrielink, Francis" userId="3d258d00-cfd8-41c5-9f04-1a5a39faef2f" providerId="ADAL" clId="{E92911E0-AE63-40BE-8F57-78B10A6F6AA4}" dt="2025-02-18T07:29:53.518" v="6630" actId="1076"/>
          <ac:picMkLst>
            <pc:docMk/>
            <pc:sldMk cId="3053947939" sldId="1532"/>
            <ac:picMk id="31" creationId="{D0BD3001-D215-67B4-FA47-6677B9D9AB45}"/>
          </ac:picMkLst>
        </pc:picChg>
        <pc:picChg chg="add del mod">
          <ac:chgData name="Vrielink, Francis" userId="3d258d00-cfd8-41c5-9f04-1a5a39faef2f" providerId="ADAL" clId="{E92911E0-AE63-40BE-8F57-78B10A6F6AA4}" dt="2025-02-17T19:37:16.035" v="4414" actId="21"/>
          <ac:picMkLst>
            <pc:docMk/>
            <pc:sldMk cId="3053947939" sldId="1532"/>
            <ac:picMk id="35" creationId="{7F14C1E3-FF3A-8C1A-B094-C73E9D7E3EB9}"/>
          </ac:picMkLst>
        </pc:picChg>
        <pc:cxnChg chg="del">
          <ac:chgData name="Vrielink, Francis" userId="3d258d00-cfd8-41c5-9f04-1a5a39faef2f" providerId="ADAL" clId="{E92911E0-AE63-40BE-8F57-78B10A6F6AA4}" dt="2025-02-18T06:34:47.744" v="4904" actId="478"/>
          <ac:cxnSpMkLst>
            <pc:docMk/>
            <pc:sldMk cId="3053947939" sldId="1532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E92911E0-AE63-40BE-8F57-78B10A6F6AA4}" dt="2025-02-17T19:34:47.490" v="4407" actId="14100"/>
          <ac:cxnSpMkLst>
            <pc:docMk/>
            <pc:sldMk cId="3053947939" sldId="1532"/>
            <ac:cxnSpMk id="29" creationId="{10445519-6BAB-CA4B-0B0C-EF80D4D34E4C}"/>
          </ac:cxnSpMkLst>
        </pc:cxnChg>
      </pc:sldChg>
      <pc:sldChg chg="add del">
        <pc:chgData name="Vrielink, Francis" userId="3d258d00-cfd8-41c5-9f04-1a5a39faef2f" providerId="ADAL" clId="{E92911E0-AE63-40BE-8F57-78B10A6F6AA4}" dt="2025-02-18T07:03:41.832" v="5934" actId="47"/>
        <pc:sldMkLst>
          <pc:docMk/>
          <pc:sldMk cId="2370509777" sldId="1533"/>
        </pc:sldMkLst>
      </pc:sldChg>
      <pc:sldChg chg="modSp add del mod">
        <pc:chgData name="Vrielink, Francis" userId="3d258d00-cfd8-41c5-9f04-1a5a39faef2f" providerId="ADAL" clId="{E92911E0-AE63-40BE-8F57-78B10A6F6AA4}" dt="2025-02-17T20:07:29.488" v="4653" actId="47"/>
        <pc:sldMkLst>
          <pc:docMk/>
          <pc:sldMk cId="3345748468" sldId="1533"/>
        </pc:sldMkLst>
        <pc:spChg chg="mod">
          <ac:chgData name="Vrielink, Francis" userId="3d258d00-cfd8-41c5-9f04-1a5a39faef2f" providerId="ADAL" clId="{E92911E0-AE63-40BE-8F57-78B10A6F6AA4}" dt="2025-02-17T16:52:05.390" v="301" actId="14100"/>
          <ac:spMkLst>
            <pc:docMk/>
            <pc:sldMk cId="3345748468" sldId="1533"/>
            <ac:spMk id="4" creationId="{D753C383-62C8-E733-4553-E085527A1FCA}"/>
          </ac:spMkLst>
        </pc:spChg>
        <pc:spChg chg="mod">
          <ac:chgData name="Vrielink, Francis" userId="3d258d00-cfd8-41c5-9f04-1a5a39faef2f" providerId="ADAL" clId="{E92911E0-AE63-40BE-8F57-78B10A6F6AA4}" dt="2025-02-17T16:51:59.246" v="299" actId="20577"/>
          <ac:spMkLst>
            <pc:docMk/>
            <pc:sldMk cId="3345748468" sldId="1533"/>
            <ac:spMk id="9" creationId="{B5FA4264-9F79-B20D-0826-CEC58E7B74B7}"/>
          </ac:spMkLst>
        </pc:spChg>
        <pc:spChg chg="mod">
          <ac:chgData name="Vrielink, Francis" userId="3d258d00-cfd8-41c5-9f04-1a5a39faef2f" providerId="ADAL" clId="{E92911E0-AE63-40BE-8F57-78B10A6F6AA4}" dt="2025-02-17T19:35:08.220" v="4410" actId="14100"/>
          <ac:spMkLst>
            <pc:docMk/>
            <pc:sldMk cId="3345748468" sldId="1533"/>
            <ac:spMk id="11" creationId="{2D5226DB-4490-ECD5-880A-CDAB0447C263}"/>
          </ac:spMkLst>
        </pc:spChg>
        <pc:spChg chg="mod">
          <ac:chgData name="Vrielink, Francis" userId="3d258d00-cfd8-41c5-9f04-1a5a39faef2f" providerId="ADAL" clId="{E92911E0-AE63-40BE-8F57-78B10A6F6AA4}" dt="2025-02-17T16:52:12.617" v="312" actId="20577"/>
          <ac:spMkLst>
            <pc:docMk/>
            <pc:sldMk cId="3345748468" sldId="1533"/>
            <ac:spMk id="13" creationId="{4985FF45-EE56-11C3-E0CC-6BBB359031C0}"/>
          </ac:spMkLst>
        </pc:spChg>
        <pc:cxnChg chg="mod">
          <ac:chgData name="Vrielink, Francis" userId="3d258d00-cfd8-41c5-9f04-1a5a39faef2f" providerId="ADAL" clId="{E92911E0-AE63-40BE-8F57-78B10A6F6AA4}" dt="2025-02-17T16:52:07.009" v="302" actId="1076"/>
          <ac:cxnSpMkLst>
            <pc:docMk/>
            <pc:sldMk cId="3345748468" sldId="1533"/>
            <ac:cxnSpMk id="27" creationId="{EC90AE0F-5DD8-2D25-C999-5E0CC65E11C5}"/>
          </ac:cxnSpMkLst>
        </pc:cxnChg>
      </pc:sldChg>
    </pc:docChg>
  </pc:docChgLst>
  <pc:docChgLst>
    <pc:chgData name="Routledge, Mandy" userId="bacdedf5-8e30-494b-ad8b-f27fa30c4f8d" providerId="ADAL" clId="{FB03AEC6-8294-421B-8DB2-60AB44335E96}"/>
    <pc:docChg chg="modSld">
      <pc:chgData name="Routledge, Mandy" userId="bacdedf5-8e30-494b-ad8b-f27fa30c4f8d" providerId="ADAL" clId="{FB03AEC6-8294-421B-8DB2-60AB44335E96}" dt="2024-11-18T15:48:07.446" v="14" actId="20577"/>
      <pc:docMkLst>
        <pc:docMk/>
      </pc:docMkLst>
      <pc:sldChg chg="modSp mod">
        <pc:chgData name="Routledge, Mandy" userId="bacdedf5-8e30-494b-ad8b-f27fa30c4f8d" providerId="ADAL" clId="{FB03AEC6-8294-421B-8DB2-60AB44335E96}" dt="2024-11-18T15:48:07.446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FB03AEC6-8294-421B-8DB2-60AB44335E96}" dt="2024-11-18T15:48:07.446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Harmsel ter, Marjan" userId="5bf7b4e5-383a-4bf6-a1ba-3724f9cc09cb" providerId="ADAL" clId="{674920F0-6C0F-48B3-A4E3-E31B441CA3B3}"/>
    <pc:docChg chg="undo custSel addSld modSld">
      <pc:chgData name="Harmsel ter, Marjan" userId="5bf7b4e5-383a-4bf6-a1ba-3724f9cc09cb" providerId="ADAL" clId="{674920F0-6C0F-48B3-A4E3-E31B441CA3B3}" dt="2025-02-18T10:09:29.883" v="115" actId="1076"/>
      <pc:docMkLst>
        <pc:docMk/>
      </pc:docMkLst>
      <pc:sldChg chg="modSp mod">
        <pc:chgData name="Harmsel ter, Marjan" userId="5bf7b4e5-383a-4bf6-a1ba-3724f9cc09cb" providerId="ADAL" clId="{674920F0-6C0F-48B3-A4E3-E31B441CA3B3}" dt="2025-02-18T09:52:43.707" v="16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674920F0-6C0F-48B3-A4E3-E31B441CA3B3}" dt="2025-02-18T09:52:43.707" v="16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Harmsel ter, Marjan" userId="5bf7b4e5-383a-4bf6-a1ba-3724f9cc09cb" providerId="ADAL" clId="{674920F0-6C0F-48B3-A4E3-E31B441CA3B3}" dt="2025-02-18T09:54:32.299" v="17" actId="20577"/>
        <pc:sldMkLst>
          <pc:docMk/>
          <pc:sldMk cId="2967928418" sldId="1511"/>
        </pc:sldMkLst>
        <pc:spChg chg="mod">
          <ac:chgData name="Harmsel ter, Marjan" userId="5bf7b4e5-383a-4bf6-a1ba-3724f9cc09cb" providerId="ADAL" clId="{674920F0-6C0F-48B3-A4E3-E31B441CA3B3}" dt="2025-02-18T09:54:32.299" v="17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addSp delSp modSp add mod">
        <pc:chgData name="Harmsel ter, Marjan" userId="5bf7b4e5-383a-4bf6-a1ba-3724f9cc09cb" providerId="ADAL" clId="{674920F0-6C0F-48B3-A4E3-E31B441CA3B3}" dt="2025-02-18T10:09:29.883" v="115" actId="1076"/>
        <pc:sldMkLst>
          <pc:docMk/>
          <pc:sldMk cId="3112181829" sldId="1515"/>
        </pc:sldMkLst>
        <pc:spChg chg="del mod">
          <ac:chgData name="Harmsel ter, Marjan" userId="5bf7b4e5-383a-4bf6-a1ba-3724f9cc09cb" providerId="ADAL" clId="{674920F0-6C0F-48B3-A4E3-E31B441CA3B3}" dt="2025-02-18T10:08:30.421" v="100" actId="478"/>
          <ac:spMkLst>
            <pc:docMk/>
            <pc:sldMk cId="3112181829" sldId="1515"/>
            <ac:spMk id="4" creationId="{D36CDCC8-D80A-3CA3-9903-EC310613197D}"/>
          </ac:spMkLst>
        </pc:spChg>
        <pc:spChg chg="add mod">
          <ac:chgData name="Harmsel ter, Marjan" userId="5bf7b4e5-383a-4bf6-a1ba-3724f9cc09cb" providerId="ADAL" clId="{674920F0-6C0F-48B3-A4E3-E31B441CA3B3}" dt="2025-02-18T10:08:24.077" v="99" actId="1076"/>
          <ac:spMkLst>
            <pc:docMk/>
            <pc:sldMk cId="3112181829" sldId="1515"/>
            <ac:spMk id="28" creationId="{B6DA18AE-8BE6-E766-1D67-B65EABE94C41}"/>
          </ac:spMkLst>
        </pc:spChg>
        <pc:spChg chg="add mod">
          <ac:chgData name="Harmsel ter, Marjan" userId="5bf7b4e5-383a-4bf6-a1ba-3724f9cc09cb" providerId="ADAL" clId="{674920F0-6C0F-48B3-A4E3-E31B441CA3B3}" dt="2025-02-18T10:08:24.077" v="99" actId="1076"/>
          <ac:spMkLst>
            <pc:docMk/>
            <pc:sldMk cId="3112181829" sldId="1515"/>
            <ac:spMk id="29" creationId="{51513E40-8DAA-21F6-1DF8-78F773AA55C7}"/>
          </ac:spMkLst>
        </pc:spChg>
        <pc:spChg chg="add mod">
          <ac:chgData name="Harmsel ter, Marjan" userId="5bf7b4e5-383a-4bf6-a1ba-3724f9cc09cb" providerId="ADAL" clId="{674920F0-6C0F-48B3-A4E3-E31B441CA3B3}" dt="2025-02-18T10:08:24.077" v="99" actId="1076"/>
          <ac:spMkLst>
            <pc:docMk/>
            <pc:sldMk cId="3112181829" sldId="1515"/>
            <ac:spMk id="30" creationId="{83C37B2C-4DEE-4004-76D9-C53F5240CD3E}"/>
          </ac:spMkLst>
        </pc:spChg>
        <pc:spChg chg="add mod">
          <ac:chgData name="Harmsel ter, Marjan" userId="5bf7b4e5-383a-4bf6-a1ba-3724f9cc09cb" providerId="ADAL" clId="{674920F0-6C0F-48B3-A4E3-E31B441CA3B3}" dt="2025-02-18T10:08:24.077" v="99" actId="1076"/>
          <ac:spMkLst>
            <pc:docMk/>
            <pc:sldMk cId="3112181829" sldId="1515"/>
            <ac:spMk id="32" creationId="{9B73A78F-9CE3-152F-7ABA-A354B4C8958E}"/>
          </ac:spMkLst>
        </pc:spChg>
        <pc:picChg chg="add mod">
          <ac:chgData name="Harmsel ter, Marjan" userId="5bf7b4e5-383a-4bf6-a1ba-3724f9cc09cb" providerId="ADAL" clId="{674920F0-6C0F-48B3-A4E3-E31B441CA3B3}" dt="2025-02-18T10:07:53.395" v="95" actId="1076"/>
          <ac:picMkLst>
            <pc:docMk/>
            <pc:sldMk cId="3112181829" sldId="1515"/>
            <ac:picMk id="10" creationId="{C9308F35-A525-4F2A-D3AA-47314AF2F124}"/>
          </ac:picMkLst>
        </pc:picChg>
        <pc:picChg chg="add mod">
          <ac:chgData name="Harmsel ter, Marjan" userId="5bf7b4e5-383a-4bf6-a1ba-3724f9cc09cb" providerId="ADAL" clId="{674920F0-6C0F-48B3-A4E3-E31B441CA3B3}" dt="2025-02-18T10:07:51.790" v="94" actId="1076"/>
          <ac:picMkLst>
            <pc:docMk/>
            <pc:sldMk cId="3112181829" sldId="1515"/>
            <ac:picMk id="24" creationId="{FBF762DD-DD67-46DC-DB9B-BBDA4CD6FEC1}"/>
          </ac:picMkLst>
        </pc:picChg>
        <pc:picChg chg="add mod">
          <ac:chgData name="Harmsel ter, Marjan" userId="5bf7b4e5-383a-4bf6-a1ba-3724f9cc09cb" providerId="ADAL" clId="{674920F0-6C0F-48B3-A4E3-E31B441CA3B3}" dt="2025-02-18T10:07:50.682" v="93" actId="1076"/>
          <ac:picMkLst>
            <pc:docMk/>
            <pc:sldMk cId="3112181829" sldId="1515"/>
            <ac:picMk id="26" creationId="{4C97B49D-1CAA-52F7-BD2C-EF4C7D42D5CA}"/>
          </ac:picMkLst>
        </pc:picChg>
        <pc:picChg chg="add mod modCrop">
          <ac:chgData name="Harmsel ter, Marjan" userId="5bf7b4e5-383a-4bf6-a1ba-3724f9cc09cb" providerId="ADAL" clId="{674920F0-6C0F-48B3-A4E3-E31B441CA3B3}" dt="2025-02-18T10:09:24.704" v="113" actId="1076"/>
          <ac:picMkLst>
            <pc:docMk/>
            <pc:sldMk cId="3112181829" sldId="1515"/>
            <ac:picMk id="34" creationId="{7D189FB3-2CCD-BC3A-2CC8-3F26DBA340C8}"/>
          </ac:picMkLst>
        </pc:picChg>
        <pc:picChg chg="add mod">
          <ac:chgData name="Harmsel ter, Marjan" userId="5bf7b4e5-383a-4bf6-a1ba-3724f9cc09cb" providerId="ADAL" clId="{674920F0-6C0F-48B3-A4E3-E31B441CA3B3}" dt="2025-02-18T10:09:29.883" v="115" actId="1076"/>
          <ac:picMkLst>
            <pc:docMk/>
            <pc:sldMk cId="3112181829" sldId="1515"/>
            <ac:picMk id="35" creationId="{199AB5CE-2438-0A1F-2803-B8E0299BCF8A}"/>
          </ac:picMkLst>
        </pc:picChg>
      </pc:sldChg>
      <pc:sldChg chg="modSp mod">
        <pc:chgData name="Harmsel ter, Marjan" userId="5bf7b4e5-383a-4bf6-a1ba-3724f9cc09cb" providerId="ADAL" clId="{674920F0-6C0F-48B3-A4E3-E31B441CA3B3}" dt="2025-02-18T10:01:34.290" v="71" actId="14100"/>
        <pc:sldMkLst>
          <pc:docMk/>
          <pc:sldMk cId="2946319108" sldId="1516"/>
        </pc:sldMkLst>
        <pc:spChg chg="mod">
          <ac:chgData name="Harmsel ter, Marjan" userId="5bf7b4e5-383a-4bf6-a1ba-3724f9cc09cb" providerId="ADAL" clId="{674920F0-6C0F-48B3-A4E3-E31B441CA3B3}" dt="2025-02-18T10:01:12.607" v="63" actId="1076"/>
          <ac:spMkLst>
            <pc:docMk/>
            <pc:sldMk cId="2946319108" sldId="1516"/>
            <ac:spMk id="10" creationId="{B37FADB8-F5A5-F448-15A7-6A630939BCDC}"/>
          </ac:spMkLst>
        </pc:spChg>
        <pc:spChg chg="mod">
          <ac:chgData name="Harmsel ter, Marjan" userId="5bf7b4e5-383a-4bf6-a1ba-3724f9cc09cb" providerId="ADAL" clId="{674920F0-6C0F-48B3-A4E3-E31B441CA3B3}" dt="2025-02-18T10:01:12.607" v="63" actId="1076"/>
          <ac:spMkLst>
            <pc:docMk/>
            <pc:sldMk cId="2946319108" sldId="1516"/>
            <ac:spMk id="11" creationId="{2D5226DB-4490-ECD5-880A-CDAB0447C263}"/>
          </ac:spMkLst>
        </pc:spChg>
        <pc:picChg chg="mod">
          <ac:chgData name="Harmsel ter, Marjan" userId="5bf7b4e5-383a-4bf6-a1ba-3724f9cc09cb" providerId="ADAL" clId="{674920F0-6C0F-48B3-A4E3-E31B441CA3B3}" dt="2025-02-18T10:01:24.152" v="66" actId="1076"/>
          <ac:picMkLst>
            <pc:docMk/>
            <pc:sldMk cId="2946319108" sldId="1516"/>
            <ac:picMk id="22" creationId="{62695813-AF1F-FB98-7914-13C431DBF0C8}"/>
          </ac:picMkLst>
        </pc:picChg>
        <pc:picChg chg="mod">
          <ac:chgData name="Harmsel ter, Marjan" userId="5bf7b4e5-383a-4bf6-a1ba-3724f9cc09cb" providerId="ADAL" clId="{674920F0-6C0F-48B3-A4E3-E31B441CA3B3}" dt="2025-02-18T10:01:29.059" v="68" actId="1076"/>
          <ac:picMkLst>
            <pc:docMk/>
            <pc:sldMk cId="2946319108" sldId="1516"/>
            <ac:picMk id="26" creationId="{25514B21-AC72-8FAC-2A68-465B00A1B1D9}"/>
          </ac:picMkLst>
        </pc:picChg>
        <pc:picChg chg="mod">
          <ac:chgData name="Harmsel ter, Marjan" userId="5bf7b4e5-383a-4bf6-a1ba-3724f9cc09cb" providerId="ADAL" clId="{674920F0-6C0F-48B3-A4E3-E31B441CA3B3}" dt="2025-02-18T10:01:34.290" v="71" actId="14100"/>
          <ac:picMkLst>
            <pc:docMk/>
            <pc:sldMk cId="2946319108" sldId="1516"/>
            <ac:picMk id="36" creationId="{98AEDA4D-46E4-762C-16C6-AE8B4595023E}"/>
          </ac:picMkLst>
        </pc:picChg>
        <pc:cxnChg chg="mod">
          <ac:chgData name="Harmsel ter, Marjan" userId="5bf7b4e5-383a-4bf6-a1ba-3724f9cc09cb" providerId="ADAL" clId="{674920F0-6C0F-48B3-A4E3-E31B441CA3B3}" dt="2025-02-18T10:01:12.607" v="63" actId="1076"/>
          <ac:cxnSpMkLst>
            <pc:docMk/>
            <pc:sldMk cId="2946319108" sldId="1516"/>
            <ac:cxnSpMk id="29" creationId="{10445519-6BAB-CA4B-0B0C-EF80D4D34E4C}"/>
          </ac:cxnSpMkLst>
        </pc:cxnChg>
      </pc:sldChg>
      <pc:sldChg chg="addSp modSp mod">
        <pc:chgData name="Harmsel ter, Marjan" userId="5bf7b4e5-383a-4bf6-a1ba-3724f9cc09cb" providerId="ADAL" clId="{674920F0-6C0F-48B3-A4E3-E31B441CA3B3}" dt="2025-02-18T09:56:40.417" v="36" actId="14100"/>
        <pc:sldMkLst>
          <pc:docMk/>
          <pc:sldMk cId="1530054038" sldId="1520"/>
        </pc:sldMkLst>
        <pc:spChg chg="add mod">
          <ac:chgData name="Harmsel ter, Marjan" userId="5bf7b4e5-383a-4bf6-a1ba-3724f9cc09cb" providerId="ADAL" clId="{674920F0-6C0F-48B3-A4E3-E31B441CA3B3}" dt="2025-02-18T09:56:40.417" v="36" actId="14100"/>
          <ac:spMkLst>
            <pc:docMk/>
            <pc:sldMk cId="1530054038" sldId="1520"/>
            <ac:spMk id="2" creationId="{F0217145-A3A4-5F71-3164-F5E626770D7B}"/>
          </ac:spMkLst>
        </pc:spChg>
        <pc:spChg chg="mod">
          <ac:chgData name="Harmsel ter, Marjan" userId="5bf7b4e5-383a-4bf6-a1ba-3724f9cc09cb" providerId="ADAL" clId="{674920F0-6C0F-48B3-A4E3-E31B441CA3B3}" dt="2025-02-18T09:55:45.666" v="28" actId="403"/>
          <ac:spMkLst>
            <pc:docMk/>
            <pc:sldMk cId="1530054038" sldId="1520"/>
            <ac:spMk id="36" creationId="{D8EF981A-9BA7-0EB1-9B70-F7FBF2F7DF1C}"/>
          </ac:spMkLst>
        </pc:spChg>
        <pc:picChg chg="mod">
          <ac:chgData name="Harmsel ter, Marjan" userId="5bf7b4e5-383a-4bf6-a1ba-3724f9cc09cb" providerId="ADAL" clId="{674920F0-6C0F-48B3-A4E3-E31B441CA3B3}" dt="2025-02-18T09:55:50.704" v="29" actId="1076"/>
          <ac:picMkLst>
            <pc:docMk/>
            <pc:sldMk cId="1530054038" sldId="1520"/>
            <ac:picMk id="23" creationId="{7BDB0B68-676D-F86E-0628-DC4802A4BE73}"/>
          </ac:picMkLst>
        </pc:picChg>
      </pc:sldChg>
      <pc:sldChg chg="modSp mod">
        <pc:chgData name="Harmsel ter, Marjan" userId="5bf7b4e5-383a-4bf6-a1ba-3724f9cc09cb" providerId="ADAL" clId="{674920F0-6C0F-48B3-A4E3-E31B441CA3B3}" dt="2025-02-18T09:59:11.655" v="52" actId="1076"/>
        <pc:sldMkLst>
          <pc:docMk/>
          <pc:sldMk cId="2591851890" sldId="1530"/>
        </pc:sldMkLst>
        <pc:spChg chg="mod">
          <ac:chgData name="Harmsel ter, Marjan" userId="5bf7b4e5-383a-4bf6-a1ba-3724f9cc09cb" providerId="ADAL" clId="{674920F0-6C0F-48B3-A4E3-E31B441CA3B3}" dt="2025-02-18T09:58:54.721" v="46" actId="1076"/>
          <ac:spMkLst>
            <pc:docMk/>
            <pc:sldMk cId="2591851890" sldId="1530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674920F0-6C0F-48B3-A4E3-E31B441CA3B3}" dt="2025-02-18T09:58:54.721" v="46" actId="1076"/>
          <ac:spMkLst>
            <pc:docMk/>
            <pc:sldMk cId="2591851890" sldId="1530"/>
            <ac:spMk id="19" creationId="{40542B69-6D97-5F24-63E3-ABE36EA69A27}"/>
          </ac:spMkLst>
        </pc:spChg>
        <pc:picChg chg="mod modCrop">
          <ac:chgData name="Harmsel ter, Marjan" userId="5bf7b4e5-383a-4bf6-a1ba-3724f9cc09cb" providerId="ADAL" clId="{674920F0-6C0F-48B3-A4E3-E31B441CA3B3}" dt="2025-02-18T09:59:11.655" v="52" actId="1076"/>
          <ac:picMkLst>
            <pc:docMk/>
            <pc:sldMk cId="2591851890" sldId="1530"/>
            <ac:picMk id="21" creationId="{687A5A9F-881E-CD4D-F33A-9F7A29320BD5}"/>
          </ac:picMkLst>
        </pc:picChg>
        <pc:picChg chg="mod">
          <ac:chgData name="Harmsel ter, Marjan" userId="5bf7b4e5-383a-4bf6-a1ba-3724f9cc09cb" providerId="ADAL" clId="{674920F0-6C0F-48B3-A4E3-E31B441CA3B3}" dt="2025-02-18T09:58:31.337" v="42" actId="14100"/>
          <ac:picMkLst>
            <pc:docMk/>
            <pc:sldMk cId="2591851890" sldId="1530"/>
            <ac:picMk id="23" creationId="{98C3CA08-08DD-3E18-6F37-7DB4B07E0573}"/>
          </ac:picMkLst>
        </pc:picChg>
        <pc:picChg chg="mod">
          <ac:chgData name="Harmsel ter, Marjan" userId="5bf7b4e5-383a-4bf6-a1ba-3724f9cc09cb" providerId="ADAL" clId="{674920F0-6C0F-48B3-A4E3-E31B441CA3B3}" dt="2025-02-18T09:58:31.337" v="42" actId="14100"/>
          <ac:picMkLst>
            <pc:docMk/>
            <pc:sldMk cId="2591851890" sldId="1530"/>
            <ac:picMk id="25" creationId="{E52E31A5-5E77-52C9-8A99-AFBE422A6809}"/>
          </ac:picMkLst>
        </pc:picChg>
      </pc:sldChg>
      <pc:sldChg chg="modSp mod">
        <pc:chgData name="Harmsel ter, Marjan" userId="5bf7b4e5-383a-4bf6-a1ba-3724f9cc09cb" providerId="ADAL" clId="{674920F0-6C0F-48B3-A4E3-E31B441CA3B3}" dt="2025-02-18T10:00:56.693" v="62" actId="14100"/>
        <pc:sldMkLst>
          <pc:docMk/>
          <pc:sldMk cId="2429150215" sldId="1531"/>
        </pc:sldMkLst>
        <pc:spChg chg="mod">
          <ac:chgData name="Harmsel ter, Marjan" userId="5bf7b4e5-383a-4bf6-a1ba-3724f9cc09cb" providerId="ADAL" clId="{674920F0-6C0F-48B3-A4E3-E31B441CA3B3}" dt="2025-02-18T10:00:13.872" v="56" actId="1076"/>
          <ac:spMkLst>
            <pc:docMk/>
            <pc:sldMk cId="2429150215" sldId="1531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674920F0-6C0F-48B3-A4E3-E31B441CA3B3}" dt="2025-02-18T10:00:05.677" v="54" actId="1076"/>
          <ac:spMkLst>
            <pc:docMk/>
            <pc:sldMk cId="2429150215" sldId="1531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674920F0-6C0F-48B3-A4E3-E31B441CA3B3}" dt="2025-02-18T10:00:56.693" v="62" actId="14100"/>
          <ac:spMkLst>
            <pc:docMk/>
            <pc:sldMk cId="2429150215" sldId="1531"/>
            <ac:spMk id="16" creationId="{F53F294D-65CC-23A5-E4A1-B2132FCF814C}"/>
          </ac:spMkLst>
        </pc:spChg>
        <pc:spChg chg="mod">
          <ac:chgData name="Harmsel ter, Marjan" userId="5bf7b4e5-383a-4bf6-a1ba-3724f9cc09cb" providerId="ADAL" clId="{674920F0-6C0F-48B3-A4E3-E31B441CA3B3}" dt="2025-02-18T10:00:48.071" v="60" actId="948"/>
          <ac:spMkLst>
            <pc:docMk/>
            <pc:sldMk cId="2429150215" sldId="1531"/>
            <ac:spMk id="17" creationId="{AB86235B-CBC0-F9DB-29F4-F23367831B1B}"/>
          </ac:spMkLst>
        </pc:spChg>
        <pc:spChg chg="mod">
          <ac:chgData name="Harmsel ter, Marjan" userId="5bf7b4e5-383a-4bf6-a1ba-3724f9cc09cb" providerId="ADAL" clId="{674920F0-6C0F-48B3-A4E3-E31B441CA3B3}" dt="2025-02-18T10:00:07.453" v="55" actId="14100"/>
          <ac:spMkLst>
            <pc:docMk/>
            <pc:sldMk cId="2429150215" sldId="1531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674920F0-6C0F-48B3-A4E3-E31B441CA3B3}" dt="2025-02-18T10:00:13.872" v="56" actId="1076"/>
          <ac:spMkLst>
            <pc:docMk/>
            <pc:sldMk cId="2429150215" sldId="1531"/>
            <ac:spMk id="19" creationId="{40542B69-6D97-5F24-63E3-ABE36EA69A27}"/>
          </ac:spMkLst>
        </pc:spChg>
      </pc:sldChg>
      <pc:sldChg chg="modSp mod">
        <pc:chgData name="Harmsel ter, Marjan" userId="5bf7b4e5-383a-4bf6-a1ba-3724f9cc09cb" providerId="ADAL" clId="{674920F0-6C0F-48B3-A4E3-E31B441CA3B3}" dt="2025-02-18T10:02:10.267" v="80" actId="1076"/>
        <pc:sldMkLst>
          <pc:docMk/>
          <pc:sldMk cId="3053947939" sldId="1532"/>
        </pc:sldMkLst>
        <pc:picChg chg="mod">
          <ac:chgData name="Harmsel ter, Marjan" userId="5bf7b4e5-383a-4bf6-a1ba-3724f9cc09cb" providerId="ADAL" clId="{674920F0-6C0F-48B3-A4E3-E31B441CA3B3}" dt="2025-02-18T10:02:10.267" v="80" actId="1076"/>
          <ac:picMkLst>
            <pc:docMk/>
            <pc:sldMk cId="3053947939" sldId="1532"/>
            <ac:picMk id="24" creationId="{E51D5CDE-2F25-81F0-C062-AA1832B19D0F}"/>
          </ac:picMkLst>
        </pc:picChg>
        <pc:picChg chg="mod">
          <ac:chgData name="Harmsel ter, Marjan" userId="5bf7b4e5-383a-4bf6-a1ba-3724f9cc09cb" providerId="ADAL" clId="{674920F0-6C0F-48B3-A4E3-E31B441CA3B3}" dt="2025-02-18T10:02:10.267" v="80" actId="1076"/>
          <ac:picMkLst>
            <pc:docMk/>
            <pc:sldMk cId="3053947939" sldId="1532"/>
            <ac:picMk id="26" creationId="{173C8778-2EA6-BC0D-3703-4EF5EE3AFD27}"/>
          </ac:picMkLst>
        </pc:picChg>
        <pc:picChg chg="mod modCrop">
          <ac:chgData name="Harmsel ter, Marjan" userId="5bf7b4e5-383a-4bf6-a1ba-3724f9cc09cb" providerId="ADAL" clId="{674920F0-6C0F-48B3-A4E3-E31B441CA3B3}" dt="2025-02-18T10:01:59.256" v="78" actId="1076"/>
          <ac:picMkLst>
            <pc:docMk/>
            <pc:sldMk cId="3053947939" sldId="1532"/>
            <ac:picMk id="31" creationId="{D0BD3001-D215-67B4-FA47-6677B9D9AB45}"/>
          </ac:picMkLst>
        </pc:picChg>
      </pc:sldChg>
    </pc:docChg>
  </pc:docChgLst>
  <pc:docChgLst>
    <pc:chgData name="Das, Gerarda" userId="dec061bf-56a5-47a0-b9f3-f749fe418ae6" providerId="ADAL" clId="{49EC56CB-F2BA-4B06-9051-26DBC5AA62E1}"/>
    <pc:docChg chg="undo custSel modSld">
      <pc:chgData name="Das, Gerarda" userId="dec061bf-56a5-47a0-b9f3-f749fe418ae6" providerId="ADAL" clId="{49EC56CB-F2BA-4B06-9051-26DBC5AA62E1}" dt="2025-02-18T09:59:39.100" v="88" actId="207"/>
      <pc:docMkLst>
        <pc:docMk/>
      </pc:docMkLst>
      <pc:sldChg chg="modSp mod">
        <pc:chgData name="Das, Gerarda" userId="dec061bf-56a5-47a0-b9f3-f749fe418ae6" providerId="ADAL" clId="{49EC56CB-F2BA-4B06-9051-26DBC5AA62E1}" dt="2025-02-18T09:59:39.100" v="88" actId="207"/>
        <pc:sldMkLst>
          <pc:docMk/>
          <pc:sldMk cId="2189114603" sldId="1437"/>
        </pc:sldMkLst>
        <pc:spChg chg="mod">
          <ac:chgData name="Das, Gerarda" userId="dec061bf-56a5-47a0-b9f3-f749fe418ae6" providerId="ADAL" clId="{49EC56CB-F2BA-4B06-9051-26DBC5AA62E1}" dt="2025-02-18T09:59:39.100" v="88" actId="207"/>
          <ac:spMkLst>
            <pc:docMk/>
            <pc:sldMk cId="2189114603" sldId="1437"/>
            <ac:spMk id="3" creationId="{00000000-0000-0000-0000-000000000000}"/>
          </ac:spMkLst>
        </pc:spChg>
      </pc:sldChg>
      <pc:sldChg chg="modAnim">
        <pc:chgData name="Das, Gerarda" userId="dec061bf-56a5-47a0-b9f3-f749fe418ae6" providerId="ADAL" clId="{49EC56CB-F2BA-4B06-9051-26DBC5AA62E1}" dt="2025-02-18T09:57:54.270" v="66"/>
        <pc:sldMkLst>
          <pc:docMk/>
          <pc:sldMk cId="3852907103" sldId="1460"/>
        </pc:sldMkLst>
      </pc:sldChg>
      <pc:sldChg chg="modSp mod">
        <pc:chgData name="Das, Gerarda" userId="dec061bf-56a5-47a0-b9f3-f749fe418ae6" providerId="ADAL" clId="{49EC56CB-F2BA-4B06-9051-26DBC5AA62E1}" dt="2025-02-18T09:20:27.346" v="23" actId="20577"/>
        <pc:sldMkLst>
          <pc:docMk/>
          <pc:sldMk cId="1530054038" sldId="1520"/>
        </pc:sldMkLst>
        <pc:spChg chg="mod">
          <ac:chgData name="Das, Gerarda" userId="dec061bf-56a5-47a0-b9f3-f749fe418ae6" providerId="ADAL" clId="{49EC56CB-F2BA-4B06-9051-26DBC5AA62E1}" dt="2025-02-18T09:20:27.346" v="23" actId="20577"/>
          <ac:spMkLst>
            <pc:docMk/>
            <pc:sldMk cId="1530054038" sldId="1520"/>
            <ac:spMk id="54" creationId="{6225CB49-E8FE-E258-8A75-A7EF382639D4}"/>
          </ac:spMkLst>
        </pc:spChg>
      </pc:sldChg>
    </pc:docChg>
  </pc:docChgLst>
  <pc:docChgLst>
    <pc:chgData name="Routledge, Mandy" userId="bacdedf5-8e30-494b-ad8b-f27fa30c4f8d" providerId="ADAL" clId="{0D4EBA0C-B3A0-4972-9D80-7455FEB13AA8}"/>
    <pc:docChg chg="modSld">
      <pc:chgData name="Routledge, Mandy" userId="bacdedf5-8e30-494b-ad8b-f27fa30c4f8d" providerId="ADAL" clId="{0D4EBA0C-B3A0-4972-9D80-7455FEB13AA8}" dt="2024-12-17T09:35:14.730" v="1"/>
      <pc:docMkLst>
        <pc:docMk/>
      </pc:docMkLst>
      <pc:sldChg chg="modSp mod">
        <pc:chgData name="Routledge, Mandy" userId="bacdedf5-8e30-494b-ad8b-f27fa30c4f8d" providerId="ADAL" clId="{0D4EBA0C-B3A0-4972-9D80-7455FEB13AA8}" dt="2024-12-17T09:35:14.730" v="1"/>
        <pc:sldMkLst>
          <pc:docMk/>
          <pc:sldMk cId="323006580" sldId="548"/>
        </pc:sldMkLst>
        <pc:spChg chg="mod">
          <ac:chgData name="Routledge, Mandy" userId="bacdedf5-8e30-494b-ad8b-f27fa30c4f8d" providerId="ADAL" clId="{0D4EBA0C-B3A0-4972-9D80-7455FEB13AA8}" dt="2024-12-17T09:35:14.730" v="1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38A7417-544A-4735-A153-A49E7D17E97F}"/>
    <pc:docChg chg="modSld">
      <pc:chgData name="Routledge, Mandy" userId="bacdedf5-8e30-494b-ad8b-f27fa30c4f8d" providerId="ADAL" clId="{B38A7417-544A-4735-A153-A49E7D17E97F}" dt="2024-09-24T09:46:03.719" v="3" actId="20577"/>
      <pc:docMkLst>
        <pc:docMk/>
      </pc:docMkLst>
      <pc:sldChg chg="modSp mod">
        <pc:chgData name="Routledge, Mandy" userId="bacdedf5-8e30-494b-ad8b-f27fa30c4f8d" providerId="ADAL" clId="{B38A7417-544A-4735-A153-A49E7D17E97F}" dt="2024-09-24T09:46:03.719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38A7417-544A-4735-A153-A49E7D17E97F}" dt="2024-09-24T09:46:03.719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9B3BD85-4F54-421D-BD99-AEF90D835E0A}"/>
    <pc:docChg chg="addSld delSld modSld modSection">
      <pc:chgData name="Routledge, Mandy" userId="bacdedf5-8e30-494b-ad8b-f27fa30c4f8d" providerId="ADAL" clId="{69B3BD85-4F54-421D-BD99-AEF90D835E0A}" dt="2024-09-24T09:44:28.581" v="50"/>
      <pc:docMkLst>
        <pc:docMk/>
      </pc:docMkLst>
      <pc:sldChg chg="del">
        <pc:chgData name="Routledge, Mandy" userId="bacdedf5-8e30-494b-ad8b-f27fa30c4f8d" providerId="ADAL" clId="{69B3BD85-4F54-421D-BD99-AEF90D835E0A}" dt="2024-09-24T09:17:32.719" v="22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69B3BD85-4F54-421D-BD99-AEF90D835E0A}" dt="2024-09-24T09:17:29.411" v="18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69B3BD85-4F54-421D-BD99-AEF90D835E0A}" dt="2024-09-24T09:17:29.972" v="19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69B3BD85-4F54-421D-BD99-AEF90D835E0A}" dt="2024-09-24T09:17:31.873" v="21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69B3BD85-4F54-421D-BD99-AEF90D835E0A}" dt="2024-09-24T09:17:18.311" v="16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9B3BD85-4F54-421D-BD99-AEF90D835E0A}" dt="2024-09-24T09:17:18.311" v="16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modNotesTx">
        <pc:chgData name="Routledge, Mandy" userId="bacdedf5-8e30-494b-ad8b-f27fa30c4f8d" providerId="ADAL" clId="{69B3BD85-4F54-421D-BD99-AEF90D835E0A}" dt="2024-09-24T09:26:24.135" v="46" actId="6549"/>
        <pc:sldMkLst>
          <pc:docMk/>
          <pc:sldMk cId="2189114603" sldId="1437"/>
        </pc:sldMkLst>
      </pc:sldChg>
      <pc:sldChg chg="add del">
        <pc:chgData name="Routledge, Mandy" userId="bacdedf5-8e30-494b-ad8b-f27fa30c4f8d" providerId="ADAL" clId="{69B3BD85-4F54-421D-BD99-AEF90D835E0A}" dt="2024-09-24T09:17:55.502" v="25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69B3BD85-4F54-421D-BD99-AEF90D835E0A}" dt="2024-09-24T09:27:07.674" v="47" actId="47"/>
        <pc:sldMkLst>
          <pc:docMk/>
          <pc:sldMk cId="1487044012" sldId="1480"/>
        </pc:sldMkLst>
      </pc:sldChg>
      <pc:sldChg chg="del">
        <pc:chgData name="Routledge, Mandy" userId="bacdedf5-8e30-494b-ad8b-f27fa30c4f8d" providerId="ADAL" clId="{69B3BD85-4F54-421D-BD99-AEF90D835E0A}" dt="2024-09-24T09:17:30.990" v="20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69B3BD85-4F54-421D-BD99-AEF90D835E0A}" dt="2024-09-24T09:17:33.473" v="23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69B3BD85-4F54-421D-BD99-AEF90D835E0A}" dt="2024-09-24T09:17:23.951" v="17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69B3BD85-4F54-421D-BD99-AEF90D835E0A}" dt="2024-09-24T09:27:17.952" v="48"/>
        <pc:sldMkLst>
          <pc:docMk/>
          <pc:sldMk cId="164643335" sldId="1519"/>
        </pc:sldMkLst>
      </pc:sldChg>
      <pc:sldChg chg="add">
        <pc:chgData name="Routledge, Mandy" userId="bacdedf5-8e30-494b-ad8b-f27fa30c4f8d" providerId="ADAL" clId="{69B3BD85-4F54-421D-BD99-AEF90D835E0A}" dt="2024-09-24T09:33:04.476" v="49"/>
        <pc:sldMkLst>
          <pc:docMk/>
          <pc:sldMk cId="1530054038" sldId="1520"/>
        </pc:sldMkLst>
      </pc:sldChg>
      <pc:sldChg chg="add">
        <pc:chgData name="Routledge, Mandy" userId="bacdedf5-8e30-494b-ad8b-f27fa30c4f8d" providerId="ADAL" clId="{69B3BD85-4F54-421D-BD99-AEF90D835E0A}" dt="2024-09-24T09:44:28.581" v="50"/>
        <pc:sldMkLst>
          <pc:docMk/>
          <pc:sldMk cId="3006462251" sldId="1521"/>
        </pc:sldMkLst>
      </pc:sldChg>
    </pc:docChg>
  </pc:docChgLst>
  <pc:docChgLst>
    <pc:chgData name="Vrielink, Francis" userId="3d258d00-cfd8-41c5-9f04-1a5a39faef2f" providerId="ADAL" clId="{700A5945-9544-43F4-A1EC-1EC87F959E4E}"/>
    <pc:docChg chg="custSel modSld">
      <pc:chgData name="Vrielink, Francis" userId="3d258d00-cfd8-41c5-9f04-1a5a39faef2f" providerId="ADAL" clId="{700A5945-9544-43F4-A1EC-1EC87F959E4E}" dt="2024-09-23T09:24:30.386" v="38" actId="6549"/>
      <pc:docMkLst>
        <pc:docMk/>
      </pc:docMkLst>
      <pc:sldChg chg="modSp mod">
        <pc:chgData name="Vrielink, Francis" userId="3d258d00-cfd8-41c5-9f04-1a5a39faef2f" providerId="ADAL" clId="{700A5945-9544-43F4-A1EC-1EC87F959E4E}" dt="2024-09-23T09:24:30.386" v="38" actId="6549"/>
        <pc:sldMkLst>
          <pc:docMk/>
          <pc:sldMk cId="323006580" sldId="548"/>
        </pc:sldMkLst>
        <pc:spChg chg="mod">
          <ac:chgData name="Vrielink, Francis" userId="3d258d00-cfd8-41c5-9f04-1a5a39faef2f" providerId="ADAL" clId="{700A5945-9544-43F4-A1EC-1EC87F959E4E}" dt="2024-09-23T09:24:30.386" v="38" actId="6549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zoogdier: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dier dat als baby melk drinkt bij zijn moeder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larve: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jonge insect dat net uit het ei komt en lijkt op een worm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pels: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vacht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nogal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vereniging: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club, de groep mensen die hetzelfde doet of wil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periode: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stuk tijd, het tijdvak</a:t>
            </a:r>
          </a:p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zich verplaatsen: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 een andere plek gaan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250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18-2-2025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5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chooltv.nl/video-item/het-vogelbekdier-een-zoogdier-dat-eieren-legt" TargetMode="External"/><Relationship Id="rId5" Type="http://schemas.openxmlformats.org/officeDocument/2006/relationships/hyperlink" Target="https://www.nationalgeographic.nl/dieren/a61248085/vogelbekdier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Mag ik mezelf even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aan jullie voorstellen? </a:t>
            </a:r>
            <a:r>
              <a:rPr lang="nl-NL" sz="200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2000" b="1" u="sng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Klik voor dia</a:t>
            </a:r>
            <a:r>
              <a:rPr lang="nl-NL" sz="200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Ik ben een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vogelbekdier. Ik leef in Australië. Er zijn een paa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r dingen die mij een heel bijzonder dier maken. Luister maar.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ben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zoogdier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het dier dat als baby melk drinkt bij zijn moeder.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Ik leg eieren maar als mijn jong uit het ei gekomen is, drinkt hij melk bij mij.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Verder zie ik er ook heel bijzonder uit.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Ik heb een snavel. Met deze snavel zoek ik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larven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in ondiep water. De larve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het jonge insect dat net uit het ei komt (en lijkt op een worm)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Ook heb ik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een pels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, een vacht.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Mijn pels is waterafstotend; het kan tegen water. Ik heb 4 korte poten. Aan elke poot heb ik  5 tenen met zwemvliezen ertussen. Hiermee kan ik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me in het water goed verplaatsen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Zo noem je het als je in het water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naar een andere plek kan gaan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Maar ik kan er ook mee lopen op het land. Hoewel dat er dan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nogal</a:t>
            </a:r>
            <a:r>
              <a:rPr lang="nl-NL" sz="2000" i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of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 vrij</a:t>
            </a:r>
            <a:r>
              <a:rPr lang="nl-NL" sz="2000" i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onhandig uitziet. De lente is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de periode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, het stuk tijd, het tijdvak,</a:t>
            </a:r>
            <a:r>
              <a:rPr lang="nl-NL" sz="2000" b="1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dat de mannetjes op zoek gaan naar een vrouwtje. Er zijn niet meer zoveel vogelbekdieren in de natuur. Daarom is er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een vereniging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, een club, een groep mensen die hetzelfde doet of wil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die mij beschermt. </a:t>
            </a:r>
            <a:r>
              <a:rPr lang="nl-NL" sz="1400">
                <a:ea typeface="Times New Roman" panose="02020603050405020304" pitchFamily="18" charset="0"/>
                <a:cs typeface="Arial" panose="020B0604020202020204" pitchFamily="34" charset="0"/>
              </a:rPr>
              <a:t>(De APC: </a:t>
            </a:r>
            <a:r>
              <a:rPr lang="nl-NL" sz="1400" err="1">
                <a:ea typeface="Times New Roman" panose="02020603050405020304" pitchFamily="18" charset="0"/>
                <a:cs typeface="Arial" panose="020B0604020202020204" pitchFamily="34" charset="0"/>
              </a:rPr>
              <a:t>Australian</a:t>
            </a:r>
            <a:r>
              <a:rPr lang="nl-NL" sz="14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400" err="1">
                <a:ea typeface="Times New Roman" panose="02020603050405020304" pitchFamily="18" charset="0"/>
                <a:cs typeface="Arial" panose="020B0604020202020204" pitchFamily="34" charset="0"/>
              </a:rPr>
              <a:t>Platypus</a:t>
            </a:r>
            <a:r>
              <a:rPr lang="nl-NL" sz="14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400" err="1">
                <a:ea typeface="Times New Roman" panose="02020603050405020304" pitchFamily="18" charset="0"/>
                <a:cs typeface="Arial" panose="020B0604020202020204" pitchFamily="34" charset="0"/>
              </a:rPr>
              <a:t>Conservancy</a:t>
            </a:r>
            <a:r>
              <a:rPr lang="nl-NL" sz="1400">
                <a:ea typeface="Times New Roman" panose="02020603050405020304" pitchFamily="18" charset="0"/>
                <a:cs typeface="Arial" panose="020B0604020202020204" pitchFamily="34" charset="0"/>
              </a:rPr>
              <a:t>) 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Ook wil deze vereniging ervoor zorgen dat zoveel mogelijk mensen mij leren kennen.</a:t>
            </a:r>
            <a:b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Hadden jullie mij al wel eens eerder gezien?</a:t>
            </a:r>
            <a:endParaRPr lang="nl-NL" sz="24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00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40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de laatste dia vind je de link naar een filmpje van School TV (1.30) en naar een site met informatie over het vogelbekdier.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1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 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nogal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vogelbekdier beweegt op het land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vrij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onhandig.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996" y="1459740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erg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het water beweegt hij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soepel.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Afbeelding met buitenshuis, zoogdier, Zeezoogdier, water&#10;&#10;Automatisch gegenereerde beschrijving">
            <a:extLst>
              <a:ext uri="{FF2B5EF4-FFF2-40B4-BE49-F238E27FC236}">
                <a16:creationId xmlns:a16="http://schemas.microsoft.com/office/drawing/2014/main" id="{870AFC16-CDD7-5BE2-37C8-C0565C702B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618" y="2257623"/>
            <a:ext cx="3123145" cy="3123145"/>
          </a:xfrm>
          <a:prstGeom prst="rect">
            <a:avLst/>
          </a:prstGeom>
        </p:spPr>
      </p:pic>
      <p:pic>
        <p:nvPicPr>
          <p:cNvPr id="9" name="Afbeelding 8" descr="Afbeelding met gras, zoogdier, geel&#10;&#10;Automatisch gegenereerde beschrijving">
            <a:extLst>
              <a:ext uri="{FF2B5EF4-FFF2-40B4-BE49-F238E27FC236}">
                <a16:creationId xmlns:a16="http://schemas.microsoft.com/office/drawing/2014/main" id="{A7E8FAB8-AEAC-1A9D-92D1-5D54DBC51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81" y="2269278"/>
            <a:ext cx="3079933" cy="30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larve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631" y="406061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pop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09074" y="354381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076" y="3543817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kever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446839" y="5432448"/>
            <a:ext cx="5401549" cy="83580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01" y="5446963"/>
            <a:ext cx="584992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jonge insect dat net uit het ei komt en lijkt op een worm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9308F35-A525-4F2A-D3AA-47314AF2F1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47" y="2686533"/>
            <a:ext cx="1556852" cy="181721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BF762DD-DD67-46DC-DB9B-BBDA4CD6FE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209" y="1969281"/>
            <a:ext cx="1124939" cy="2049185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4C97B49D-1CAA-52F7-BD2C-EF4C7D42D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1630899"/>
            <a:ext cx="1380060" cy="1874211"/>
          </a:xfrm>
          <a:prstGeom prst="rect">
            <a:avLst/>
          </a:prstGeom>
        </p:spPr>
      </p:pic>
      <p:sp>
        <p:nvSpPr>
          <p:cNvPr id="28" name="Text Box 14">
            <a:extLst>
              <a:ext uri="{FF2B5EF4-FFF2-40B4-BE49-F238E27FC236}">
                <a16:creationId xmlns:a16="http://schemas.microsoft.com/office/drawing/2014/main" id="{B6DA18AE-8BE6-E766-1D67-B65EABE94C41}"/>
              </a:ext>
            </a:extLst>
          </p:cNvPr>
          <p:cNvSpPr txBox="1"/>
          <p:nvPr/>
        </p:nvSpPr>
        <p:spPr>
          <a:xfrm>
            <a:off x="6316597" y="589743"/>
            <a:ext cx="2541648" cy="67692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51513E40-8DAA-21F6-1DF8-78F773AA5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469" y="674917"/>
            <a:ext cx="2752789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400">
                <a:latin typeface="Century Gothic" panose="020B0502020202020204" pitchFamily="34" charset="0"/>
                <a:ea typeface="Calibri"/>
                <a:cs typeface="Times New Roman"/>
              </a:rPr>
              <a:t>= de gedaante- verwisseling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83C37B2C-4DEE-4004-76D9-C53F5240CD3E}"/>
              </a:ext>
            </a:extLst>
          </p:cNvPr>
          <p:cNvSpPr/>
          <p:nvPr/>
        </p:nvSpPr>
        <p:spPr>
          <a:xfrm>
            <a:off x="419191" y="508135"/>
            <a:ext cx="5781351" cy="801048"/>
          </a:xfrm>
          <a:prstGeom prst="rect">
            <a:avLst/>
          </a:prstGeom>
          <a:solidFill>
            <a:srgbClr val="F7FBF7"/>
          </a:solidFill>
          <a:ln w="38100">
            <a:solidFill>
              <a:srgbClr val="BE4B4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2">
            <a:extLst>
              <a:ext uri="{FF2B5EF4-FFF2-40B4-BE49-F238E27FC236}">
                <a16:creationId xmlns:a16="http://schemas.microsoft.com/office/drawing/2014/main" id="{9B73A78F-9CE3-152F-7ABA-A354B4C8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351" y="405813"/>
            <a:ext cx="6063248" cy="69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metamorfose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4" name="Afbeelding 33" descr="Afbeelding met schets, ontwerp&#10;&#10;Automatisch gegenereerde beschrijving">
            <a:extLst>
              <a:ext uri="{FF2B5EF4-FFF2-40B4-BE49-F238E27FC236}">
                <a16:creationId xmlns:a16="http://schemas.microsoft.com/office/drawing/2014/main" id="{7D189FB3-2CCD-BC3A-2CC8-3F26DBA340C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88922">
            <a:off x="2431631" y="2055360"/>
            <a:ext cx="1380060" cy="628023"/>
          </a:xfrm>
          <a:prstGeom prst="rect">
            <a:avLst/>
          </a:prstGeom>
        </p:spPr>
      </p:pic>
      <p:pic>
        <p:nvPicPr>
          <p:cNvPr id="35" name="Afbeelding 34" descr="Afbeelding met schets, ontwerp&#10;&#10;Automatisch gegenereerde beschrijving">
            <a:extLst>
              <a:ext uri="{FF2B5EF4-FFF2-40B4-BE49-F238E27FC236}">
                <a16:creationId xmlns:a16="http://schemas.microsoft.com/office/drawing/2014/main" id="{199AB5CE-2438-0A1F-2803-B8E0299BCF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88922">
            <a:off x="5193378" y="1674829"/>
            <a:ext cx="1380060" cy="62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8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2555776" y="386052"/>
            <a:ext cx="382395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185" y="329492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periode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23855" y="3020939"/>
            <a:ext cx="223192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13" y="3030156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lente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659439" y="3030156"/>
            <a:ext cx="295985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011" y="3047853"/>
            <a:ext cx="295985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vakantie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712402" y="3020939"/>
            <a:ext cx="313875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976" y="3030156"/>
            <a:ext cx="3511479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prehistorie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09873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stuk tijd, het tijdvak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9" name="Afbeelding 28" descr="Afbeelding met vlag, wasknijper&#10;&#10;Automatisch gegenereerde beschrijving">
            <a:extLst>
              <a:ext uri="{FF2B5EF4-FFF2-40B4-BE49-F238E27FC236}">
                <a16:creationId xmlns:a16="http://schemas.microsoft.com/office/drawing/2014/main" id="{543339B1-E4FB-F88D-9A6B-99F183047F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579" y="3788257"/>
            <a:ext cx="2982719" cy="1992456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138A3390-0BD3-1816-A340-855F4C33A3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7" y="3932521"/>
            <a:ext cx="2332625" cy="1641078"/>
          </a:xfrm>
          <a:prstGeom prst="rect">
            <a:avLst/>
          </a:prstGeom>
        </p:spPr>
      </p:pic>
      <p:pic>
        <p:nvPicPr>
          <p:cNvPr id="21" name="Afbeelding 20" descr="Afbeelding met zoogdier, beer, Landdier, olifant&#10;&#10;Automatisch gegenereerde beschrijving">
            <a:extLst>
              <a:ext uri="{FF2B5EF4-FFF2-40B4-BE49-F238E27FC236}">
                <a16:creationId xmlns:a16="http://schemas.microsoft.com/office/drawing/2014/main" id="{1C05AB6D-98A9-8A67-25BF-FBADE687DF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5" y="3762359"/>
            <a:ext cx="3079548" cy="213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6" y="386052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zoogdier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94719" y="3005660"/>
            <a:ext cx="2611399" cy="135454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81" y="3060179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vogelbek-dier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3032956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021877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hond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poes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89082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dier dat als baby melk drinkt bij zijn moeder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zoogdier, hond, platypus&#10;&#10;Automatisch gegenereerde beschrijving">
            <a:extLst>
              <a:ext uri="{FF2B5EF4-FFF2-40B4-BE49-F238E27FC236}">
                <a16:creationId xmlns:a16="http://schemas.microsoft.com/office/drawing/2014/main" id="{687A5A9F-881E-CD4D-F33A-9F7A29320B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95" t="23025" r="8372" b="22258"/>
          <a:stretch/>
        </p:blipFill>
        <p:spPr>
          <a:xfrm>
            <a:off x="512887" y="4620390"/>
            <a:ext cx="2693231" cy="1354549"/>
          </a:xfrm>
          <a:prstGeom prst="rect">
            <a:avLst/>
          </a:prstGeom>
        </p:spPr>
      </p:pic>
      <p:pic>
        <p:nvPicPr>
          <p:cNvPr id="23" name="Afbeelding 22" descr="Afbeelding met zoogdier, kat, Katachtigen, Kleine tot middelgrote katten&#10;&#10;Automatisch gegenereerde beschrijving">
            <a:extLst>
              <a:ext uri="{FF2B5EF4-FFF2-40B4-BE49-F238E27FC236}">
                <a16:creationId xmlns:a16="http://schemas.microsoft.com/office/drawing/2014/main" id="{98C3CA08-08DD-3E18-6F37-7DB4B07E05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988" y="4109420"/>
            <a:ext cx="2431611" cy="1624316"/>
          </a:xfrm>
          <a:prstGeom prst="rect">
            <a:avLst/>
          </a:prstGeom>
        </p:spPr>
      </p:pic>
      <p:pic>
        <p:nvPicPr>
          <p:cNvPr id="25" name="Afbeelding 24" descr="Afbeelding met zoogdier, huisdier, Hondenras, hond&#10;&#10;Automatisch gegenereerde beschrijving">
            <a:extLst>
              <a:ext uri="{FF2B5EF4-FFF2-40B4-BE49-F238E27FC236}">
                <a16:creationId xmlns:a16="http://schemas.microsoft.com/office/drawing/2014/main" id="{E52E31A5-5E77-52C9-8A99-AFBE422A68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971" y="4094560"/>
            <a:ext cx="2160240" cy="176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5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259632" y="386052"/>
            <a:ext cx="512009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33" y="332656"/>
            <a:ext cx="51845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vereniging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0126" y="2999659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90" y="3008416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APC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2718810"/>
            <a:ext cx="2994904" cy="95620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880" y="2733434"/>
            <a:ext cx="3292618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dieren-bescherming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412524" y="2990362"/>
            <a:ext cx="247107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642" y="3041713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ANWB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32655"/>
            <a:ext cx="2510972" cy="195696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5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club, de groep mensen die hetzelfde doet of wil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3" name="Afbeelding 22" descr="Afbeelding met tekenfilm, clipart, Dans, illustratie&#10;&#10;Automatisch gegenereerde beschrijving">
            <a:extLst>
              <a:ext uri="{FF2B5EF4-FFF2-40B4-BE49-F238E27FC236}">
                <a16:creationId xmlns:a16="http://schemas.microsoft.com/office/drawing/2014/main" id="{20B2D4DF-3D77-796B-8AA6-168C4A0FBF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73" y="4457248"/>
            <a:ext cx="2977320" cy="1328593"/>
          </a:xfrm>
          <a:prstGeom prst="rect">
            <a:avLst/>
          </a:prstGeom>
        </p:spPr>
      </p:pic>
      <p:pic>
        <p:nvPicPr>
          <p:cNvPr id="25" name="Afbeelding 24" descr="Afbeelding met clipart, Dierfiguur, tekening, illustratie&#10;&#10;Automatisch gegenereerde beschrijving">
            <a:extLst>
              <a:ext uri="{FF2B5EF4-FFF2-40B4-BE49-F238E27FC236}">
                <a16:creationId xmlns:a16="http://schemas.microsoft.com/office/drawing/2014/main" id="{9B085687-536B-58CD-05D3-E510B07429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893" y="3865411"/>
            <a:ext cx="1691680" cy="745080"/>
          </a:xfrm>
          <a:prstGeom prst="rect">
            <a:avLst/>
          </a:prstGeom>
        </p:spPr>
      </p:pic>
      <p:pic>
        <p:nvPicPr>
          <p:cNvPr id="28" name="Afbeelding 27" descr="Afbeelding met transport, buitenshuis, voertuig, Landvoertuig&#10;&#10;Automatisch gegenereerde beschrijving">
            <a:extLst>
              <a:ext uri="{FF2B5EF4-FFF2-40B4-BE49-F238E27FC236}">
                <a16:creationId xmlns:a16="http://schemas.microsoft.com/office/drawing/2014/main" id="{FA5FA422-B01F-65C5-6CC4-A5D98F4EBE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235" y="3935776"/>
            <a:ext cx="2704774" cy="1850065"/>
          </a:xfrm>
          <a:prstGeom prst="rect">
            <a:avLst/>
          </a:prstGeom>
        </p:spPr>
      </p:pic>
      <p:pic>
        <p:nvPicPr>
          <p:cNvPr id="30" name="Afbeelding 29" descr="Afbeelding met tekst, logo, wegbebakening, Graphics&#10;&#10;Automatisch gegenereerde beschrijving">
            <a:extLst>
              <a:ext uri="{FF2B5EF4-FFF2-40B4-BE49-F238E27FC236}">
                <a16:creationId xmlns:a16="http://schemas.microsoft.com/office/drawing/2014/main" id="{283E3831-7263-3405-1971-AA64088AF4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483" y="3967090"/>
            <a:ext cx="2375163" cy="1794664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C6AE263A-CA79-0E71-C18C-6FEDEB663502}"/>
              </a:ext>
            </a:extLst>
          </p:cNvPr>
          <p:cNvSpPr txBox="1"/>
          <p:nvPr/>
        </p:nvSpPr>
        <p:spPr>
          <a:xfrm>
            <a:off x="281189" y="5920958"/>
            <a:ext cx="45979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/>
              <a:t>(De APC: </a:t>
            </a:r>
            <a:r>
              <a:rPr lang="nl-NL" sz="1400" err="1"/>
              <a:t>Australian</a:t>
            </a:r>
            <a:r>
              <a:rPr lang="nl-NL" sz="1400"/>
              <a:t> </a:t>
            </a:r>
            <a:r>
              <a:rPr lang="nl-NL" sz="1400" err="1"/>
              <a:t>Platypus</a:t>
            </a:r>
            <a:r>
              <a:rPr lang="nl-NL" sz="1400"/>
              <a:t> </a:t>
            </a:r>
            <a:r>
              <a:rPr lang="nl-NL" sz="1400" err="1"/>
              <a:t>Conservancy</a:t>
            </a:r>
            <a:r>
              <a:rPr lang="nl-NL" sz="140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2915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453434" y="1153189"/>
            <a:ext cx="246713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084" y="1160749"/>
            <a:ext cx="3621826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verzorgen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1547664" y="744701"/>
            <a:ext cx="136815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51" y="744437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koud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1547664" y="5057294"/>
            <a:ext cx="377371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20" y="5070723"/>
            <a:ext cx="4963157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waterafstotend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590555" y="1825837"/>
            <a:ext cx="880722" cy="66892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339752" y="1428777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121754" y="2436906"/>
            <a:ext cx="2664296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144" y="2456518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pels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246560" y="3315419"/>
            <a:ext cx="2232248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658" y="3298183"/>
            <a:ext cx="4072771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vacht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845341" y="3869430"/>
            <a:ext cx="517343" cy="115193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Afbeelding 22" descr="Afbeelding met symbool, Graphics, ontwerp, illustratie&#10;&#10;Automatisch gegenereerde beschrijving">
            <a:extLst>
              <a:ext uri="{FF2B5EF4-FFF2-40B4-BE49-F238E27FC236}">
                <a16:creationId xmlns:a16="http://schemas.microsoft.com/office/drawing/2014/main" id="{A0CC3919-16E8-6271-27F8-98FA91A6D1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560" y="466236"/>
            <a:ext cx="1844825" cy="1844825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98AEDA4D-46E4-762C-16C6-AE8B459502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274" y="2003406"/>
            <a:ext cx="2475898" cy="1653899"/>
          </a:xfrm>
          <a:prstGeom prst="rect">
            <a:avLst/>
          </a:prstGeom>
        </p:spPr>
      </p:pic>
      <p:pic>
        <p:nvPicPr>
          <p:cNvPr id="22" name="Afbeelding 21" descr="Afbeelding met vacht&#10;&#10;Automatisch gegenereerde beschrijving">
            <a:extLst>
              <a:ext uri="{FF2B5EF4-FFF2-40B4-BE49-F238E27FC236}">
                <a16:creationId xmlns:a16="http://schemas.microsoft.com/office/drawing/2014/main" id="{62695813-AF1F-FB98-7914-13C431DBF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7" y="2752133"/>
            <a:ext cx="2571770" cy="1717943"/>
          </a:xfrm>
          <a:prstGeom prst="rect">
            <a:avLst/>
          </a:prstGeom>
        </p:spPr>
      </p:pic>
      <p:pic>
        <p:nvPicPr>
          <p:cNvPr id="26" name="Afbeelding 25" descr="Afbeelding met Motregen, neerslag, druppel, buitenshuis&#10;&#10;Automatisch gegenereerde beschrijving">
            <a:extLst>
              <a:ext uri="{FF2B5EF4-FFF2-40B4-BE49-F238E27FC236}">
                <a16:creationId xmlns:a16="http://schemas.microsoft.com/office/drawing/2014/main" id="{25514B21-AC72-8FAC-2A68-465B00A1B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58" y="4427690"/>
            <a:ext cx="2744419" cy="18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19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845786" y="74470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558" y="733622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route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589811" y="5013175"/>
            <a:ext cx="198218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059" y="5070355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chip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339752" y="1428777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699792" y="2509914"/>
            <a:ext cx="583882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225" y="2402297"/>
            <a:ext cx="72011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zich verplaatsen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703240" y="3392622"/>
            <a:ext cx="5613176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8746" y="3380718"/>
            <a:ext cx="5613175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naar een andere plek gaan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4287993" y="3946633"/>
            <a:ext cx="1221835" cy="106654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 descr="Afbeelding met buitenshuis, zoogdier, Zeezoogdier, water&#10;&#10;Automatisch gegenereerde beschrijving">
            <a:extLst>
              <a:ext uri="{FF2B5EF4-FFF2-40B4-BE49-F238E27FC236}">
                <a16:creationId xmlns:a16="http://schemas.microsoft.com/office/drawing/2014/main" id="{0327AF49-4AC6-FFA3-FC14-30D21AC5EB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10" y="2309634"/>
            <a:ext cx="2132901" cy="2132901"/>
          </a:xfrm>
          <a:prstGeom prst="rect">
            <a:avLst/>
          </a:prstGeom>
        </p:spPr>
      </p:pic>
      <p:pic>
        <p:nvPicPr>
          <p:cNvPr id="24" name="Afbeelding 23" descr="Afbeelding met schets, tekening, Lijnillustraties, patroon&#10;&#10;Automatisch gegenereerde beschrijving">
            <a:extLst>
              <a:ext uri="{FF2B5EF4-FFF2-40B4-BE49-F238E27FC236}">
                <a16:creationId xmlns:a16="http://schemas.microsoft.com/office/drawing/2014/main" id="{E51D5CDE-2F25-81F0-C062-AA1832B19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170" y="437055"/>
            <a:ext cx="4382437" cy="1983443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173C8778-2EA6-BC0D-3703-4EF5EE3AF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761" y="988393"/>
            <a:ext cx="969455" cy="457418"/>
          </a:xfrm>
          <a:prstGeom prst="rect">
            <a:avLst/>
          </a:prstGeom>
        </p:spPr>
      </p:pic>
      <p:pic>
        <p:nvPicPr>
          <p:cNvPr id="31" name="Afbeelding 30" descr="Afbeelding met gereedschap, Medische apparatuur&#10;&#10;Automatisch gegenereerde beschrijving">
            <a:extLst>
              <a:ext uri="{FF2B5EF4-FFF2-40B4-BE49-F238E27FC236}">
                <a16:creationId xmlns:a16="http://schemas.microsoft.com/office/drawing/2014/main" id="{D0BD3001-D215-67B4-FA47-6677B9D9A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0235" b="11653"/>
          <a:stretch/>
        </p:blipFill>
        <p:spPr>
          <a:xfrm>
            <a:off x="5095946" y="4390714"/>
            <a:ext cx="2878150" cy="18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4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8 – 18 februari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zoogdier</a:t>
            </a:r>
          </a:p>
        </p:txBody>
      </p:sp>
      <p:pic>
        <p:nvPicPr>
          <p:cNvPr id="3" name="Afbeelding 2" descr="Afbeelding met zoogdier, hond, platypus&#10;&#10;Automatisch gegenereerde beschrijving">
            <a:extLst>
              <a:ext uri="{FF2B5EF4-FFF2-40B4-BE49-F238E27FC236}">
                <a16:creationId xmlns:a16="http://schemas.microsoft.com/office/drawing/2014/main" id="{A080C7F7-39B4-531E-1A86-B75535AE9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660" y="1412776"/>
            <a:ext cx="6120680" cy="48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larve</a:t>
            </a:r>
          </a:p>
        </p:txBody>
      </p:sp>
      <p:pic>
        <p:nvPicPr>
          <p:cNvPr id="9" name="Afbeelding 8" descr="Afbeelding met Organisme, aquarium, vis, ongewerveld dier&#10;&#10;Automatisch gegenereerde beschrijving">
            <a:extLst>
              <a:ext uri="{FF2B5EF4-FFF2-40B4-BE49-F238E27FC236}">
                <a16:creationId xmlns:a16="http://schemas.microsoft.com/office/drawing/2014/main" id="{7412A1CD-D7E7-7102-7564-278A36CA7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484784"/>
            <a:ext cx="6984776" cy="466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pels</a:t>
            </a:r>
          </a:p>
        </p:txBody>
      </p:sp>
      <p:pic>
        <p:nvPicPr>
          <p:cNvPr id="8" name="Afbeelding 7" descr="Afbeelding met vacht&#10;&#10;Automatisch gegenereerde beschrijving">
            <a:extLst>
              <a:ext uri="{FF2B5EF4-FFF2-40B4-BE49-F238E27FC236}">
                <a16:creationId xmlns:a16="http://schemas.microsoft.com/office/drawing/2014/main" id="{E1BF1B26-6CB4-AA8E-97AF-8C4CF9E45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7128792" cy="476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zich verplaatsen</a:t>
            </a:r>
          </a:p>
        </p:txBody>
      </p:sp>
      <p:pic>
        <p:nvPicPr>
          <p:cNvPr id="12" name="Afbeelding 11" descr="Afbeelding met buitenshuis, zoogdier, Zeezoogdier, water&#10;&#10;Automatisch gegenereerde beschrijving">
            <a:extLst>
              <a:ext uri="{FF2B5EF4-FFF2-40B4-BE49-F238E27FC236}">
                <a16:creationId xmlns:a16="http://schemas.microsoft.com/office/drawing/2014/main" id="{A5EF4807-CDF1-6E24-285F-09D2782FC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360" y="1412776"/>
            <a:ext cx="5100768" cy="5100768"/>
          </a:xfrm>
          <a:prstGeom prst="rect">
            <a:avLst/>
          </a:prstGeom>
        </p:spPr>
      </p:pic>
      <p:sp>
        <p:nvSpPr>
          <p:cNvPr id="4" name="Pijl: rechts 3">
            <a:extLst>
              <a:ext uri="{FF2B5EF4-FFF2-40B4-BE49-F238E27FC236}">
                <a16:creationId xmlns:a16="http://schemas.microsoft.com/office/drawing/2014/main" id="{4E101F96-A42C-7644-0CAB-E35190D407AB}"/>
              </a:ext>
            </a:extLst>
          </p:cNvPr>
          <p:cNvSpPr/>
          <p:nvPr/>
        </p:nvSpPr>
        <p:spPr>
          <a:xfrm>
            <a:off x="2699792" y="4221088"/>
            <a:ext cx="1656184" cy="3299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4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vrij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46D1562-E178-F3F9-3D85-EF9EC6C12B8C}"/>
              </a:ext>
            </a:extLst>
          </p:cNvPr>
          <p:cNvSpPr/>
          <p:nvPr/>
        </p:nvSpPr>
        <p:spPr>
          <a:xfrm>
            <a:off x="6291944" y="4531072"/>
            <a:ext cx="16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gras, zoogdier, geel&#10;&#10;Automatisch gegenereerde beschrijving">
            <a:extLst>
              <a:ext uri="{FF2B5EF4-FFF2-40B4-BE49-F238E27FC236}">
                <a16:creationId xmlns:a16="http://schemas.microsoft.com/office/drawing/2014/main" id="{5327FFF6-1494-A46C-B695-5610BC78B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80728"/>
            <a:ext cx="547260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periode</a:t>
            </a:r>
          </a:p>
        </p:txBody>
      </p:sp>
      <p:pic>
        <p:nvPicPr>
          <p:cNvPr id="8" name="Afbeelding 7" descr="Afbeelding met bloem, tekst, Kinderkunst, tekening&#10;&#10;Automatisch gegenereerde beschrijving">
            <a:extLst>
              <a:ext uri="{FF2B5EF4-FFF2-40B4-BE49-F238E27FC236}">
                <a16:creationId xmlns:a16="http://schemas.microsoft.com/office/drawing/2014/main" id="{A330B7BC-45A3-D211-6543-43492839DC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440" y="1412776"/>
            <a:ext cx="3216605" cy="4549253"/>
          </a:xfrm>
          <a:prstGeom prst="rect">
            <a:avLst/>
          </a:prstGeom>
        </p:spPr>
      </p:pic>
      <p:pic>
        <p:nvPicPr>
          <p:cNvPr id="10" name="Afbeelding 9" descr="Afbeelding met bloem, tekst, tekening, Kinderkunst&#10;&#10;Automatisch gegenereerde beschrijving">
            <a:extLst>
              <a:ext uri="{FF2B5EF4-FFF2-40B4-BE49-F238E27FC236}">
                <a16:creationId xmlns:a16="http://schemas.microsoft.com/office/drawing/2014/main" id="{E62546C7-6B7E-A348-B5A6-1ACEF70923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412776"/>
            <a:ext cx="3216605" cy="4549253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01A8250-B512-1625-4D86-8AE88708E433}"/>
              </a:ext>
            </a:extLst>
          </p:cNvPr>
          <p:cNvSpPr txBox="1"/>
          <p:nvPr/>
        </p:nvSpPr>
        <p:spPr>
          <a:xfrm>
            <a:off x="1835696" y="4983559"/>
            <a:ext cx="139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>
                <a:latin typeface="Bradley Hand ITC" panose="03070402050302030203" pitchFamily="66" charset="0"/>
              </a:rPr>
              <a:t>Maart</a:t>
            </a:r>
          </a:p>
        </p:txBody>
      </p:sp>
      <p:sp>
        <p:nvSpPr>
          <p:cNvPr id="2" name="Hart 1">
            <a:extLst>
              <a:ext uri="{FF2B5EF4-FFF2-40B4-BE49-F238E27FC236}">
                <a16:creationId xmlns:a16="http://schemas.microsoft.com/office/drawing/2014/main" id="{4A36A43C-2A0E-19D6-1514-75698ADD98CA}"/>
              </a:ext>
            </a:extLst>
          </p:cNvPr>
          <p:cNvSpPr/>
          <p:nvPr/>
        </p:nvSpPr>
        <p:spPr>
          <a:xfrm>
            <a:off x="2963697" y="2147221"/>
            <a:ext cx="3216605" cy="2376893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vereniging</a:t>
            </a:r>
          </a:p>
        </p:txBody>
      </p:sp>
      <p:pic>
        <p:nvPicPr>
          <p:cNvPr id="5" name="Afbeelding 4" descr="Afbeelding met tekenfilm, clipart, Dans, illustratie&#10;&#10;Automatisch gegenereerde beschrijving">
            <a:extLst>
              <a:ext uri="{FF2B5EF4-FFF2-40B4-BE49-F238E27FC236}">
                <a16:creationId xmlns:a16="http://schemas.microsoft.com/office/drawing/2014/main" id="{DDD3AA8E-8F0B-3B48-7F61-631337856B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48880"/>
            <a:ext cx="9144000" cy="3473852"/>
          </a:xfrm>
          <a:prstGeom prst="rect">
            <a:avLst/>
          </a:prstGeom>
        </p:spPr>
      </p:pic>
      <p:pic>
        <p:nvPicPr>
          <p:cNvPr id="8" name="Afbeelding 7" descr="Afbeelding met clipart, Dierfiguur, tekening, illustratie&#10;&#10;Automatisch gegenereerde beschrijving">
            <a:extLst>
              <a:ext uri="{FF2B5EF4-FFF2-40B4-BE49-F238E27FC236}">
                <a16:creationId xmlns:a16="http://schemas.microsoft.com/office/drawing/2014/main" id="{8030268B-D7AD-5BF2-BA45-DE5BE0FA37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890" y="1916832"/>
            <a:ext cx="2843808" cy="125252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D63CBF0-C045-3B53-BBCB-902575D9FD06}"/>
              </a:ext>
            </a:extLst>
          </p:cNvPr>
          <p:cNvSpPr txBox="1"/>
          <p:nvPr/>
        </p:nvSpPr>
        <p:spPr>
          <a:xfrm>
            <a:off x="1403648" y="6453336"/>
            <a:ext cx="72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5"/>
              </a:rPr>
              <a:t>https://www.nationalgeographic.nl/dieren/a61248085/vogelbekdier</a:t>
            </a:r>
            <a:endParaRPr lang="nl-NL"/>
          </a:p>
          <a:p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7A91B67-23B2-7AF9-3381-1A17218AA124}"/>
              </a:ext>
            </a:extLst>
          </p:cNvPr>
          <p:cNvSpPr txBox="1"/>
          <p:nvPr/>
        </p:nvSpPr>
        <p:spPr>
          <a:xfrm>
            <a:off x="899592" y="6021288"/>
            <a:ext cx="820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6"/>
              </a:rPr>
              <a:t>https://schooltv.nl/video-item/het-vogelbekdier-een-zoogdier-dat-eieren-legt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92D59E-A0A8-4DB4-9CFE-83E44CC6CC9A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DA5FDAF-BACF-4817-A07C-0E677D5E46D9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8CE2BE1-0635-47B5-B355-0D964A093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17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2025-02-18T10:11:24Z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