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1535" r:id="rId5"/>
    <p:sldId id="548" r:id="rId6"/>
    <p:sldId id="1478" r:id="rId7"/>
    <p:sldId id="1536" r:id="rId8"/>
    <p:sldId id="1460" r:id="rId9"/>
    <p:sldId id="1475" r:id="rId10"/>
    <p:sldId id="1479" r:id="rId11"/>
    <p:sldId id="1477" r:id="rId12"/>
    <p:sldId id="1519" r:id="rId13"/>
    <p:sldId id="1476" r:id="rId14"/>
    <p:sldId id="934" r:id="rId15"/>
    <p:sldId id="1511" r:id="rId16"/>
    <p:sldId id="1533" r:id="rId17"/>
    <p:sldId id="1534" r:id="rId18"/>
    <p:sldId id="1531" r:id="rId19"/>
    <p:sldId id="1530" r:id="rId20"/>
    <p:sldId id="1512" r:id="rId21"/>
    <p:sldId id="1516"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35"/>
            <p14:sldId id="548"/>
            <p14:sldId id="1478"/>
            <p14:sldId id="1536"/>
            <p14:sldId id="1460"/>
            <p14:sldId id="1475"/>
            <p14:sldId id="1479"/>
            <p14:sldId id="1477"/>
            <p14:sldId id="1519"/>
            <p14:sldId id="1476"/>
            <p14:sldId id="934"/>
            <p14:sldId id="1511"/>
            <p14:sldId id="1533"/>
            <p14:sldId id="1534"/>
            <p14:sldId id="1531"/>
            <p14:sldId id="1530"/>
            <p14:sldId id="1512"/>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2886DE-5786-4D4E-9DFC-C9A2EB198FD0}" v="30" dt="2025-02-11T09:01:18.131"/>
    <p1510:client id="{8D82F20C-FFCA-4C12-89C3-14E4D8BE28F7}" v="92" dt="2025-02-11T08:59:45.60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msel ter, Marjan" userId="5bf7b4e5-383a-4bf6-a1ba-3724f9cc09cb" providerId="ADAL" clId="{4E193726-EDB8-4DC6-9D6A-45274B0C8719}"/>
    <pc:docChg chg="modSld">
      <pc:chgData name="Harmsel ter, Marjan" userId="5bf7b4e5-383a-4bf6-a1ba-3724f9cc09cb" providerId="ADAL" clId="{4E193726-EDB8-4DC6-9D6A-45274B0C8719}" dt="2025-02-11T09:52:05.980" v="39" actId="1076"/>
      <pc:docMkLst>
        <pc:docMk/>
      </pc:docMkLst>
      <pc:sldChg chg="modSp mod">
        <pc:chgData name="Harmsel ter, Marjan" userId="5bf7b4e5-383a-4bf6-a1ba-3724f9cc09cb" providerId="ADAL" clId="{4E193726-EDB8-4DC6-9D6A-45274B0C8719}" dt="2025-02-11T09:50:40.558" v="32" actId="1076"/>
        <pc:sldMkLst>
          <pc:docMk/>
          <pc:sldMk cId="2967928418" sldId="1511"/>
        </pc:sldMkLst>
        <pc:spChg chg="mod">
          <ac:chgData name="Harmsel ter, Marjan" userId="5bf7b4e5-383a-4bf6-a1ba-3724f9cc09cb" providerId="ADAL" clId="{4E193726-EDB8-4DC6-9D6A-45274B0C8719}" dt="2025-02-11T09:50:27.737" v="28" actId="6549"/>
          <ac:spMkLst>
            <pc:docMk/>
            <pc:sldMk cId="2967928418" sldId="1511"/>
            <ac:spMk id="35" creationId="{37104C51-0232-62ED-4C6F-1447D06633EE}"/>
          </ac:spMkLst>
        </pc:spChg>
        <pc:spChg chg="mod">
          <ac:chgData name="Harmsel ter, Marjan" userId="5bf7b4e5-383a-4bf6-a1ba-3724f9cc09cb" providerId="ADAL" clId="{4E193726-EDB8-4DC6-9D6A-45274B0C8719}" dt="2025-02-11T09:50:31.833" v="31" actId="403"/>
          <ac:spMkLst>
            <pc:docMk/>
            <pc:sldMk cId="2967928418" sldId="1511"/>
            <ac:spMk id="36" creationId="{D8EF981A-9BA7-0EB1-9B70-F7FBF2F7DF1C}"/>
          </ac:spMkLst>
        </pc:spChg>
        <pc:picChg chg="mod">
          <ac:chgData name="Harmsel ter, Marjan" userId="5bf7b4e5-383a-4bf6-a1ba-3724f9cc09cb" providerId="ADAL" clId="{4E193726-EDB8-4DC6-9D6A-45274B0C8719}" dt="2025-02-11T09:50:40.558" v="32" actId="1076"/>
          <ac:picMkLst>
            <pc:docMk/>
            <pc:sldMk cId="2967928418" sldId="1511"/>
            <ac:picMk id="18" creationId="{50F07BD7-7220-DB3F-F165-B5297B47C82A}"/>
          </ac:picMkLst>
        </pc:picChg>
      </pc:sldChg>
      <pc:sldChg chg="modSp mod">
        <pc:chgData name="Harmsel ter, Marjan" userId="5bf7b4e5-383a-4bf6-a1ba-3724f9cc09cb" providerId="ADAL" clId="{4E193726-EDB8-4DC6-9D6A-45274B0C8719}" dt="2025-02-11T09:52:05.980" v="39" actId="1076"/>
        <pc:sldMkLst>
          <pc:docMk/>
          <pc:sldMk cId="2946319108" sldId="1516"/>
        </pc:sldMkLst>
        <pc:spChg chg="mod">
          <ac:chgData name="Harmsel ter, Marjan" userId="5bf7b4e5-383a-4bf6-a1ba-3724f9cc09cb" providerId="ADAL" clId="{4E193726-EDB8-4DC6-9D6A-45274B0C8719}" dt="2025-02-11T09:51:58.380" v="37" actId="1076"/>
          <ac:spMkLst>
            <pc:docMk/>
            <pc:sldMk cId="2946319108" sldId="1516"/>
            <ac:spMk id="12" creationId="{E2476A93-B8D4-4E44-87FD-AFF601B2337C}"/>
          </ac:spMkLst>
        </pc:spChg>
        <pc:spChg chg="mod">
          <ac:chgData name="Harmsel ter, Marjan" userId="5bf7b4e5-383a-4bf6-a1ba-3724f9cc09cb" providerId="ADAL" clId="{4E193726-EDB8-4DC6-9D6A-45274B0C8719}" dt="2025-02-11T09:51:58.380" v="37" actId="1076"/>
          <ac:spMkLst>
            <pc:docMk/>
            <pc:sldMk cId="2946319108" sldId="1516"/>
            <ac:spMk id="19" creationId="{40542B69-6D97-5F24-63E3-ABE36EA69A27}"/>
          </ac:spMkLst>
        </pc:spChg>
        <pc:picChg chg="mod">
          <ac:chgData name="Harmsel ter, Marjan" userId="5bf7b4e5-383a-4bf6-a1ba-3724f9cc09cb" providerId="ADAL" clId="{4E193726-EDB8-4DC6-9D6A-45274B0C8719}" dt="2025-02-11T09:52:05.980" v="39" actId="1076"/>
          <ac:picMkLst>
            <pc:docMk/>
            <pc:sldMk cId="2946319108" sldId="1516"/>
            <ac:picMk id="24" creationId="{849D3D4E-2935-7668-001A-D8259019DA14}"/>
          </ac:picMkLst>
        </pc:picChg>
        <pc:cxnChg chg="mod">
          <ac:chgData name="Harmsel ter, Marjan" userId="5bf7b4e5-383a-4bf6-a1ba-3724f9cc09cb" providerId="ADAL" clId="{4E193726-EDB8-4DC6-9D6A-45274B0C8719}" dt="2025-02-11T09:52:03.575" v="38" actId="14100"/>
          <ac:cxnSpMkLst>
            <pc:docMk/>
            <pc:sldMk cId="2946319108" sldId="1516"/>
            <ac:cxnSpMk id="21" creationId="{B84B33EF-2A54-99B2-FEF8-27486B72F624}"/>
          </ac:cxnSpMkLst>
        </pc:cxnChg>
      </pc:sldChg>
      <pc:sldChg chg="modSp mod">
        <pc:chgData name="Harmsel ter, Marjan" userId="5bf7b4e5-383a-4bf6-a1ba-3724f9cc09cb" providerId="ADAL" clId="{4E193726-EDB8-4DC6-9D6A-45274B0C8719}" dt="2025-02-11T09:51:11.712" v="34" actId="6549"/>
        <pc:sldMkLst>
          <pc:docMk/>
          <pc:sldMk cId="2867641024" sldId="1531"/>
        </pc:sldMkLst>
        <pc:spChg chg="mod">
          <ac:chgData name="Harmsel ter, Marjan" userId="5bf7b4e5-383a-4bf6-a1ba-3724f9cc09cb" providerId="ADAL" clId="{4E193726-EDB8-4DC6-9D6A-45274B0C8719}" dt="2025-02-11T09:51:11.712" v="34" actId="6549"/>
          <ac:spMkLst>
            <pc:docMk/>
            <pc:sldMk cId="2867641024" sldId="1531"/>
            <ac:spMk id="35" creationId="{37104C51-0232-62ED-4C6F-1447D06633EE}"/>
          </ac:spMkLst>
        </pc:spChg>
      </pc:sldChg>
      <pc:sldChg chg="modSp mod">
        <pc:chgData name="Harmsel ter, Marjan" userId="5bf7b4e5-383a-4bf6-a1ba-3724f9cc09cb" providerId="ADAL" clId="{4E193726-EDB8-4DC6-9D6A-45274B0C8719}" dt="2025-02-11T09:46:03.402" v="27" actId="20577"/>
        <pc:sldMkLst>
          <pc:docMk/>
          <pc:sldMk cId="832708585" sldId="1535"/>
        </pc:sldMkLst>
        <pc:spChg chg="mod">
          <ac:chgData name="Harmsel ter, Marjan" userId="5bf7b4e5-383a-4bf6-a1ba-3724f9cc09cb" providerId="ADAL" clId="{4E193726-EDB8-4DC6-9D6A-45274B0C8719}" dt="2025-02-11T09:46:03.402" v="27" actId="20577"/>
          <ac:spMkLst>
            <pc:docMk/>
            <pc:sldMk cId="832708585" sldId="1535"/>
            <ac:spMk id="3" creationId="{00000000-0000-0000-0000-000000000000}"/>
          </ac:spMkLst>
        </pc:spChg>
      </pc:sldChg>
    </pc:docChg>
  </pc:docChgLst>
  <pc:docChgLst>
    <pc:chgData name="Routledge, Mandy" userId="bacdedf5-8e30-494b-ad8b-f27fa30c4f8d" providerId="ADAL" clId="{8BE1A403-3DC1-401C-ADE7-9DB4EC90B1B8}"/>
    <pc:docChg chg="modSld">
      <pc:chgData name="Routledge, Mandy" userId="bacdedf5-8e30-494b-ad8b-f27fa30c4f8d" providerId="ADAL" clId="{8BE1A403-3DC1-401C-ADE7-9DB4EC90B1B8}" dt="2024-12-17T09:32:37.465" v="0"/>
      <pc:docMkLst>
        <pc:docMk/>
      </pc:docMkLst>
      <pc:sldChg chg="modSp mod">
        <pc:chgData name="Routledge, Mandy" userId="bacdedf5-8e30-494b-ad8b-f27fa30c4f8d" providerId="ADAL" clId="{8BE1A403-3DC1-401C-ADE7-9DB4EC90B1B8}" dt="2024-12-17T09:32:37.465" v="0"/>
        <pc:sldMkLst>
          <pc:docMk/>
          <pc:sldMk cId="323006580" sldId="548"/>
        </pc:sldMkLst>
        <pc:spChg chg="mod">
          <ac:chgData name="Routledge, Mandy" userId="bacdedf5-8e30-494b-ad8b-f27fa30c4f8d" providerId="ADAL" clId="{8BE1A403-3DC1-401C-ADE7-9DB4EC90B1B8}" dt="2024-12-17T09:32:37.465" v="0"/>
          <ac:spMkLst>
            <pc:docMk/>
            <pc:sldMk cId="323006580" sldId="548"/>
            <ac:spMk id="3" creationId="{00000000-0000-0000-0000-000000000000}"/>
          </ac:spMkLst>
        </pc:spChg>
      </pc:sldChg>
    </pc:docChg>
  </pc:docChgLst>
  <pc:docChgLst>
    <pc:chgData name="Routledge, Mandy" userId="bacdedf5-8e30-494b-ad8b-f27fa30c4f8d" providerId="ADAL" clId="{4D2886DE-5786-4D4E-9DFC-C9A2EB198FD0}"/>
    <pc:docChg chg="modSld">
      <pc:chgData name="Routledge, Mandy" userId="bacdedf5-8e30-494b-ad8b-f27fa30c4f8d" providerId="ADAL" clId="{4D2886DE-5786-4D4E-9DFC-C9A2EB198FD0}" dt="2025-02-11T09:01:18.131" v="34" actId="403"/>
      <pc:docMkLst>
        <pc:docMk/>
      </pc:docMkLst>
      <pc:sldChg chg="modSp mod">
        <pc:chgData name="Routledge, Mandy" userId="bacdedf5-8e30-494b-ad8b-f27fa30c4f8d" providerId="ADAL" clId="{4D2886DE-5786-4D4E-9DFC-C9A2EB198FD0}" dt="2025-02-11T09:00:39.689" v="33" actId="14100"/>
        <pc:sldMkLst>
          <pc:docMk/>
          <pc:sldMk cId="1594331871" sldId="1512"/>
        </pc:sldMkLst>
        <pc:spChg chg="mod">
          <ac:chgData name="Routledge, Mandy" userId="bacdedf5-8e30-494b-ad8b-f27fa30c4f8d" providerId="ADAL" clId="{4D2886DE-5786-4D4E-9DFC-C9A2EB198FD0}" dt="2025-02-11T09:00:39.689" v="33" actId="14100"/>
          <ac:spMkLst>
            <pc:docMk/>
            <pc:sldMk cId="1594331871" sldId="1512"/>
            <ac:spMk id="16" creationId="{F53F294D-65CC-23A5-E4A1-B2132FCF814C}"/>
          </ac:spMkLst>
        </pc:spChg>
        <pc:spChg chg="mod">
          <ac:chgData name="Routledge, Mandy" userId="bacdedf5-8e30-494b-ad8b-f27fa30c4f8d" providerId="ADAL" clId="{4D2886DE-5786-4D4E-9DFC-C9A2EB198FD0}" dt="2025-02-11T09:00:35.139" v="32" actId="1076"/>
          <ac:spMkLst>
            <pc:docMk/>
            <pc:sldMk cId="1594331871" sldId="1512"/>
            <ac:spMk id="17" creationId="{AB86235B-CBC0-F9DB-29F4-F23367831B1B}"/>
          </ac:spMkLst>
        </pc:spChg>
      </pc:sldChg>
      <pc:sldChg chg="modSp mod">
        <pc:chgData name="Routledge, Mandy" userId="bacdedf5-8e30-494b-ad8b-f27fa30c4f8d" providerId="ADAL" clId="{4D2886DE-5786-4D4E-9DFC-C9A2EB198FD0}" dt="2025-02-11T09:01:18.131" v="34" actId="403"/>
        <pc:sldMkLst>
          <pc:docMk/>
          <pc:sldMk cId="2867641024" sldId="1531"/>
        </pc:sldMkLst>
        <pc:spChg chg="mod">
          <ac:chgData name="Routledge, Mandy" userId="bacdedf5-8e30-494b-ad8b-f27fa30c4f8d" providerId="ADAL" clId="{4D2886DE-5786-4D4E-9DFC-C9A2EB198FD0}" dt="2025-02-11T09:01:18.131" v="34" actId="403"/>
          <ac:spMkLst>
            <pc:docMk/>
            <pc:sldMk cId="2867641024" sldId="1531"/>
            <ac:spMk id="34" creationId="{152372B3-00F5-781C-183E-6F2DDF35091D}"/>
          </ac:spMkLst>
        </pc:spChg>
      </pc:sldChg>
      <pc:sldChg chg="modSp mod">
        <pc:chgData name="Routledge, Mandy" userId="bacdedf5-8e30-494b-ad8b-f27fa30c4f8d" providerId="ADAL" clId="{4D2886DE-5786-4D4E-9DFC-C9A2EB198FD0}" dt="2025-02-11T08:59:35.547" v="26" actId="1038"/>
        <pc:sldMkLst>
          <pc:docMk/>
          <pc:sldMk cId="3071650390" sldId="1533"/>
        </pc:sldMkLst>
        <pc:spChg chg="mod">
          <ac:chgData name="Routledge, Mandy" userId="bacdedf5-8e30-494b-ad8b-f27fa30c4f8d" providerId="ADAL" clId="{4D2886DE-5786-4D4E-9DFC-C9A2EB198FD0}" dt="2025-02-11T08:59:04.535" v="9" actId="404"/>
          <ac:spMkLst>
            <pc:docMk/>
            <pc:sldMk cId="3071650390" sldId="1533"/>
            <ac:spMk id="35" creationId="{37104C51-0232-62ED-4C6F-1447D06633EE}"/>
          </ac:spMkLst>
        </pc:spChg>
        <pc:spChg chg="mod">
          <ac:chgData name="Routledge, Mandy" userId="bacdedf5-8e30-494b-ad8b-f27fa30c4f8d" providerId="ADAL" clId="{4D2886DE-5786-4D4E-9DFC-C9A2EB198FD0}" dt="2025-02-11T08:59:27.376" v="20" actId="6549"/>
          <ac:spMkLst>
            <pc:docMk/>
            <pc:sldMk cId="3071650390" sldId="1533"/>
            <ac:spMk id="36" creationId="{D8EF981A-9BA7-0EB1-9B70-F7FBF2F7DF1C}"/>
          </ac:spMkLst>
        </pc:spChg>
        <pc:picChg chg="mod">
          <ac:chgData name="Routledge, Mandy" userId="bacdedf5-8e30-494b-ad8b-f27fa30c4f8d" providerId="ADAL" clId="{4D2886DE-5786-4D4E-9DFC-C9A2EB198FD0}" dt="2025-02-11T08:59:35.547" v="26" actId="1038"/>
          <ac:picMkLst>
            <pc:docMk/>
            <pc:sldMk cId="3071650390" sldId="1533"/>
            <ac:picMk id="20" creationId="{84CE41BC-88A2-B53B-8309-5E7EF71B8CA6}"/>
          </ac:picMkLst>
        </pc:picChg>
      </pc:sldChg>
      <pc:sldChg chg="modSp mod">
        <pc:chgData name="Routledge, Mandy" userId="bacdedf5-8e30-494b-ad8b-f27fa30c4f8d" providerId="ADAL" clId="{4D2886DE-5786-4D4E-9DFC-C9A2EB198FD0}" dt="2025-02-11T08:57:43.547" v="5" actId="6549"/>
        <pc:sldMkLst>
          <pc:docMk/>
          <pc:sldMk cId="832708585" sldId="1535"/>
        </pc:sldMkLst>
        <pc:spChg chg="mod">
          <ac:chgData name="Routledge, Mandy" userId="bacdedf5-8e30-494b-ad8b-f27fa30c4f8d" providerId="ADAL" clId="{4D2886DE-5786-4D4E-9DFC-C9A2EB198FD0}" dt="2025-02-11T08:57:43.547" v="5" actId="6549"/>
          <ac:spMkLst>
            <pc:docMk/>
            <pc:sldMk cId="832708585" sldId="1535"/>
            <ac:spMk id="3" creationId="{00000000-0000-0000-0000-000000000000}"/>
          </ac:spMkLst>
        </pc:sp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Vrielink, Francis" userId="3d258d00-cfd8-41c5-9f04-1a5a39faef2f" providerId="ADAL" clId="{8D82F20C-FFCA-4C12-89C3-14E4D8BE28F7}"/>
    <pc:docChg chg="undo custSel addSld delSld modSld sldOrd modSection">
      <pc:chgData name="Vrielink, Francis" userId="3d258d00-cfd8-41c5-9f04-1a5a39faef2f" providerId="ADAL" clId="{8D82F20C-FFCA-4C12-89C3-14E4D8BE28F7}" dt="2025-02-11T08:59:45.608" v="8075" actId="20577"/>
      <pc:docMkLst>
        <pc:docMk/>
      </pc:docMkLst>
      <pc:sldChg chg="addSp delSp modSp del mod modNotesTx">
        <pc:chgData name="Vrielink, Francis" userId="3d258d00-cfd8-41c5-9f04-1a5a39faef2f" providerId="ADAL" clId="{8D82F20C-FFCA-4C12-89C3-14E4D8BE28F7}" dt="2025-02-11T06:51:48.047" v="7261" actId="47"/>
        <pc:sldMkLst>
          <pc:docMk/>
          <pc:sldMk cId="2189114603" sldId="1437"/>
        </pc:sldMkLst>
        <pc:spChg chg="mod">
          <ac:chgData name="Vrielink, Francis" userId="3d258d00-cfd8-41c5-9f04-1a5a39faef2f" providerId="ADAL" clId="{8D82F20C-FFCA-4C12-89C3-14E4D8BE28F7}" dt="2025-02-10T20:09:00.406" v="6078" actId="20577"/>
          <ac:spMkLst>
            <pc:docMk/>
            <pc:sldMk cId="2189114603" sldId="1437"/>
            <ac:spMk id="3" creationId="{00000000-0000-0000-0000-000000000000}"/>
          </ac:spMkLst>
        </pc:spChg>
        <pc:spChg chg="add del mod">
          <ac:chgData name="Vrielink, Francis" userId="3d258d00-cfd8-41c5-9f04-1a5a39faef2f" providerId="ADAL" clId="{8D82F20C-FFCA-4C12-89C3-14E4D8BE28F7}" dt="2025-02-10T18:15:58.930" v="3886"/>
          <ac:spMkLst>
            <pc:docMk/>
            <pc:sldMk cId="2189114603" sldId="1437"/>
            <ac:spMk id="5" creationId="{FAA00616-1D4D-2A1A-5B9F-99322606407F}"/>
          </ac:spMkLst>
        </pc:spChg>
      </pc:sldChg>
      <pc:sldChg chg="addSp delSp modSp mod ord">
        <pc:chgData name="Vrielink, Francis" userId="3d258d00-cfd8-41c5-9f04-1a5a39faef2f" providerId="ADAL" clId="{8D82F20C-FFCA-4C12-89C3-14E4D8BE28F7}" dt="2025-02-11T07:10:25.557" v="7811" actId="208"/>
        <pc:sldMkLst>
          <pc:docMk/>
          <pc:sldMk cId="3852907103" sldId="1460"/>
        </pc:sldMkLst>
        <pc:spChg chg="add mod">
          <ac:chgData name="Vrielink, Francis" userId="3d258d00-cfd8-41c5-9f04-1a5a39faef2f" providerId="ADAL" clId="{8D82F20C-FFCA-4C12-89C3-14E4D8BE28F7}" dt="2025-02-11T07:10:00.558" v="7805" actId="1076"/>
          <ac:spMkLst>
            <pc:docMk/>
            <pc:sldMk cId="3852907103" sldId="1460"/>
            <ac:spMk id="2" creationId="{E9F510D0-3938-23D5-CB06-0A74B78C2A79}"/>
          </ac:spMkLst>
        </pc:spChg>
        <pc:spChg chg="add mod">
          <ac:chgData name="Vrielink, Francis" userId="3d258d00-cfd8-41c5-9f04-1a5a39faef2f" providerId="ADAL" clId="{8D82F20C-FFCA-4C12-89C3-14E4D8BE28F7}" dt="2025-02-11T07:10:25.557" v="7811" actId="208"/>
          <ac:spMkLst>
            <pc:docMk/>
            <pc:sldMk cId="3852907103" sldId="1460"/>
            <ac:spMk id="3" creationId="{3F399459-212A-D853-CFC9-E44348B8728E}"/>
          </ac:spMkLst>
        </pc:spChg>
        <pc:spChg chg="mod">
          <ac:chgData name="Vrielink, Francis" userId="3d258d00-cfd8-41c5-9f04-1a5a39faef2f" providerId="ADAL" clId="{8D82F20C-FFCA-4C12-89C3-14E4D8BE28F7}" dt="2025-02-10T16:42:26.164" v="365" actId="20577"/>
          <ac:spMkLst>
            <pc:docMk/>
            <pc:sldMk cId="3852907103" sldId="1460"/>
            <ac:spMk id="6" creationId="{00000000-0000-0000-0000-000000000000}"/>
          </ac:spMkLst>
        </pc:spChg>
        <pc:picChg chg="add del mod">
          <ac:chgData name="Vrielink, Francis" userId="3d258d00-cfd8-41c5-9f04-1a5a39faef2f" providerId="ADAL" clId="{8D82F20C-FFCA-4C12-89C3-14E4D8BE28F7}" dt="2025-02-10T19:11:10.655" v="4658" actId="478"/>
          <ac:picMkLst>
            <pc:docMk/>
            <pc:sldMk cId="3852907103" sldId="1460"/>
            <ac:picMk id="3" creationId="{D6DF9886-AF9B-DA41-3C98-9C6A078E9C0F}"/>
          </ac:picMkLst>
        </pc:picChg>
        <pc:picChg chg="add del mod">
          <ac:chgData name="Vrielink, Francis" userId="3d258d00-cfd8-41c5-9f04-1a5a39faef2f" providerId="ADAL" clId="{8D82F20C-FFCA-4C12-89C3-14E4D8BE28F7}" dt="2025-02-10T18:29:11.069" v="3958" actId="478"/>
          <ac:picMkLst>
            <pc:docMk/>
            <pc:sldMk cId="3852907103" sldId="1460"/>
            <ac:picMk id="5" creationId="{4D0DCE5D-DA6E-C848-7085-7C21C3AE6A1D}"/>
          </ac:picMkLst>
        </pc:picChg>
        <pc:picChg chg="add del mod">
          <ac:chgData name="Vrielink, Francis" userId="3d258d00-cfd8-41c5-9f04-1a5a39faef2f" providerId="ADAL" clId="{8D82F20C-FFCA-4C12-89C3-14E4D8BE28F7}" dt="2025-02-10T19:11:11.320" v="4659" actId="478"/>
          <ac:picMkLst>
            <pc:docMk/>
            <pc:sldMk cId="3852907103" sldId="1460"/>
            <ac:picMk id="8" creationId="{A6A09C42-0532-DCA2-1621-54E884B188B5}"/>
          </ac:picMkLst>
        </pc:picChg>
        <pc:picChg chg="add mod">
          <ac:chgData name="Vrielink, Francis" userId="3d258d00-cfd8-41c5-9f04-1a5a39faef2f" providerId="ADAL" clId="{8D82F20C-FFCA-4C12-89C3-14E4D8BE28F7}" dt="2025-02-10T19:13:53.183" v="4667" actId="1076"/>
          <ac:picMkLst>
            <pc:docMk/>
            <pc:sldMk cId="3852907103" sldId="1460"/>
            <ac:picMk id="10" creationId="{780C0A07-7B70-390C-7163-50CC521EF056}"/>
          </ac:picMkLst>
        </pc:picChg>
        <pc:picChg chg="add mod">
          <ac:chgData name="Vrielink, Francis" userId="3d258d00-cfd8-41c5-9f04-1a5a39faef2f" providerId="ADAL" clId="{8D82F20C-FFCA-4C12-89C3-14E4D8BE28F7}" dt="2025-02-10T19:16:20.849" v="4675" actId="1076"/>
          <ac:picMkLst>
            <pc:docMk/>
            <pc:sldMk cId="3852907103" sldId="1460"/>
            <ac:picMk id="12" creationId="{84C8E8BB-6F73-EA0C-AA44-79FCB22013B6}"/>
          </ac:picMkLst>
        </pc:picChg>
      </pc:sldChg>
      <pc:sldChg chg="del">
        <pc:chgData name="Vrielink, Francis" userId="3d258d00-cfd8-41c5-9f04-1a5a39faef2f" providerId="ADAL" clId="{8D82F20C-FFCA-4C12-89C3-14E4D8BE28F7}" dt="2025-02-10T18:47:03.043" v="4486" actId="47"/>
        <pc:sldMkLst>
          <pc:docMk/>
          <pc:sldMk cId="3978205201" sldId="1474"/>
        </pc:sldMkLst>
      </pc:sldChg>
      <pc:sldChg chg="addSp modSp mod ord">
        <pc:chgData name="Vrielink, Francis" userId="3d258d00-cfd8-41c5-9f04-1a5a39faef2f" providerId="ADAL" clId="{8D82F20C-FFCA-4C12-89C3-14E4D8BE28F7}" dt="2025-02-10T18:18:48.087" v="3904" actId="1076"/>
        <pc:sldMkLst>
          <pc:docMk/>
          <pc:sldMk cId="4207872812" sldId="1475"/>
        </pc:sldMkLst>
        <pc:spChg chg="mod">
          <ac:chgData name="Vrielink, Francis" userId="3d258d00-cfd8-41c5-9f04-1a5a39faef2f" providerId="ADAL" clId="{8D82F20C-FFCA-4C12-89C3-14E4D8BE28F7}" dt="2025-02-10T16:42:32.684" v="379" actId="20577"/>
          <ac:spMkLst>
            <pc:docMk/>
            <pc:sldMk cId="4207872812" sldId="1475"/>
            <ac:spMk id="6" creationId="{00000000-0000-0000-0000-000000000000}"/>
          </ac:spMkLst>
        </pc:spChg>
        <pc:picChg chg="add mod">
          <ac:chgData name="Vrielink, Francis" userId="3d258d00-cfd8-41c5-9f04-1a5a39faef2f" providerId="ADAL" clId="{8D82F20C-FFCA-4C12-89C3-14E4D8BE28F7}" dt="2025-02-10T18:18:48.087" v="3904" actId="1076"/>
          <ac:picMkLst>
            <pc:docMk/>
            <pc:sldMk cId="4207872812" sldId="1475"/>
            <ac:picMk id="3" creationId="{980AEDCB-5E6A-294F-C37A-495F9ECB9A4B}"/>
          </ac:picMkLst>
        </pc:picChg>
      </pc:sldChg>
      <pc:sldChg chg="addSp delSp modSp mod ord">
        <pc:chgData name="Vrielink, Francis" userId="3d258d00-cfd8-41c5-9f04-1a5a39faef2f" providerId="ADAL" clId="{8D82F20C-FFCA-4C12-89C3-14E4D8BE28F7}" dt="2025-02-11T07:27:55.195" v="8024" actId="14100"/>
        <pc:sldMkLst>
          <pc:docMk/>
          <pc:sldMk cId="2452007587" sldId="1476"/>
        </pc:sldMkLst>
        <pc:spChg chg="mod">
          <ac:chgData name="Vrielink, Francis" userId="3d258d00-cfd8-41c5-9f04-1a5a39faef2f" providerId="ADAL" clId="{8D82F20C-FFCA-4C12-89C3-14E4D8BE28F7}" dt="2025-02-10T16:42:37.760" v="386" actId="20577"/>
          <ac:spMkLst>
            <pc:docMk/>
            <pc:sldMk cId="2452007587" sldId="1476"/>
            <ac:spMk id="6" creationId="{00000000-0000-0000-0000-000000000000}"/>
          </ac:spMkLst>
        </pc:spChg>
        <pc:picChg chg="add del mod">
          <ac:chgData name="Vrielink, Francis" userId="3d258d00-cfd8-41c5-9f04-1a5a39faef2f" providerId="ADAL" clId="{8D82F20C-FFCA-4C12-89C3-14E4D8BE28F7}" dt="2025-02-11T07:27:49.439" v="8020" actId="478"/>
          <ac:picMkLst>
            <pc:docMk/>
            <pc:sldMk cId="2452007587" sldId="1476"/>
            <ac:picMk id="3" creationId="{7AF3DDA5-9326-766C-EBE3-AEA63D431BE9}"/>
          </ac:picMkLst>
        </pc:picChg>
        <pc:picChg chg="add mod">
          <ac:chgData name="Vrielink, Francis" userId="3d258d00-cfd8-41c5-9f04-1a5a39faef2f" providerId="ADAL" clId="{8D82F20C-FFCA-4C12-89C3-14E4D8BE28F7}" dt="2025-02-11T07:27:55.195" v="8024" actId="14100"/>
          <ac:picMkLst>
            <pc:docMk/>
            <pc:sldMk cId="2452007587" sldId="1476"/>
            <ac:picMk id="4" creationId="{F5ECB482-996F-BB71-81F8-2AC571840D3C}"/>
          </ac:picMkLst>
        </pc:picChg>
      </pc:sldChg>
      <pc:sldChg chg="addSp modSp mod ord">
        <pc:chgData name="Vrielink, Francis" userId="3d258d00-cfd8-41c5-9f04-1a5a39faef2f" providerId="ADAL" clId="{8D82F20C-FFCA-4C12-89C3-14E4D8BE28F7}" dt="2025-02-11T06:48:26.125" v="7172"/>
        <pc:sldMkLst>
          <pc:docMk/>
          <pc:sldMk cId="2709048002" sldId="1477"/>
        </pc:sldMkLst>
        <pc:spChg chg="mod">
          <ac:chgData name="Vrielink, Francis" userId="3d258d00-cfd8-41c5-9f04-1a5a39faef2f" providerId="ADAL" clId="{8D82F20C-FFCA-4C12-89C3-14E4D8BE28F7}" dt="2025-02-10T16:42:43.607" v="392" actId="20577"/>
          <ac:spMkLst>
            <pc:docMk/>
            <pc:sldMk cId="2709048002" sldId="1477"/>
            <ac:spMk id="6" creationId="{00000000-0000-0000-0000-000000000000}"/>
          </ac:spMkLst>
        </pc:spChg>
        <pc:picChg chg="add mod">
          <ac:chgData name="Vrielink, Francis" userId="3d258d00-cfd8-41c5-9f04-1a5a39faef2f" providerId="ADAL" clId="{8D82F20C-FFCA-4C12-89C3-14E4D8BE28F7}" dt="2025-02-10T18:23:47.026" v="3936" actId="1076"/>
          <ac:picMkLst>
            <pc:docMk/>
            <pc:sldMk cId="2709048002" sldId="1477"/>
            <ac:picMk id="3" creationId="{98C2C9E9-F7DF-0410-D3D7-2F5F759AA86B}"/>
          </ac:picMkLst>
        </pc:picChg>
      </pc:sldChg>
      <pc:sldChg chg="addSp delSp modSp mod ord">
        <pc:chgData name="Vrielink, Francis" userId="3d258d00-cfd8-41c5-9f04-1a5a39faef2f" providerId="ADAL" clId="{8D82F20C-FFCA-4C12-89C3-14E4D8BE28F7}" dt="2025-02-11T07:32:53.313" v="8062" actId="1076"/>
        <pc:sldMkLst>
          <pc:docMk/>
          <pc:sldMk cId="4074911733" sldId="1478"/>
        </pc:sldMkLst>
        <pc:spChg chg="add del mod">
          <ac:chgData name="Vrielink, Francis" userId="3d258d00-cfd8-41c5-9f04-1a5a39faef2f" providerId="ADAL" clId="{8D82F20C-FFCA-4C12-89C3-14E4D8BE28F7}" dt="2025-02-11T07:02:07.766" v="7673"/>
          <ac:spMkLst>
            <pc:docMk/>
            <pc:sldMk cId="4074911733" sldId="1478"/>
            <ac:spMk id="5" creationId="{2A8E92DF-4544-E927-E3C0-D8393EC6CEFA}"/>
          </ac:spMkLst>
        </pc:spChg>
        <pc:spChg chg="mod">
          <ac:chgData name="Vrielink, Francis" userId="3d258d00-cfd8-41c5-9f04-1a5a39faef2f" providerId="ADAL" clId="{8D82F20C-FFCA-4C12-89C3-14E4D8BE28F7}" dt="2025-02-10T16:42:56.400" v="410" actId="20577"/>
          <ac:spMkLst>
            <pc:docMk/>
            <pc:sldMk cId="4074911733" sldId="1478"/>
            <ac:spMk id="6" creationId="{00000000-0000-0000-0000-000000000000}"/>
          </ac:spMkLst>
        </pc:spChg>
        <pc:picChg chg="add mod">
          <ac:chgData name="Vrielink, Francis" userId="3d258d00-cfd8-41c5-9f04-1a5a39faef2f" providerId="ADAL" clId="{8D82F20C-FFCA-4C12-89C3-14E4D8BE28F7}" dt="2025-02-11T07:32:53.313" v="8062" actId="1076"/>
          <ac:picMkLst>
            <pc:docMk/>
            <pc:sldMk cId="4074911733" sldId="1478"/>
            <ac:picMk id="3" creationId="{6B7FFB11-19C3-3681-FCCC-9FEF8F7093C5}"/>
          </ac:picMkLst>
        </pc:picChg>
        <pc:picChg chg="add del mod">
          <ac:chgData name="Vrielink, Francis" userId="3d258d00-cfd8-41c5-9f04-1a5a39faef2f" providerId="ADAL" clId="{8D82F20C-FFCA-4C12-89C3-14E4D8BE28F7}" dt="2025-02-10T19:52:35.518" v="5803" actId="478"/>
          <ac:picMkLst>
            <pc:docMk/>
            <pc:sldMk cId="4074911733" sldId="1478"/>
            <ac:picMk id="3" creationId="{E4BD4A10-0C20-355B-3911-5EF13E1BF60A}"/>
          </ac:picMkLst>
        </pc:picChg>
        <pc:picChg chg="add del mod">
          <ac:chgData name="Vrielink, Francis" userId="3d258d00-cfd8-41c5-9f04-1a5a39faef2f" providerId="ADAL" clId="{8D82F20C-FFCA-4C12-89C3-14E4D8BE28F7}" dt="2025-02-11T07:32:48.485" v="8059" actId="478"/>
          <ac:picMkLst>
            <pc:docMk/>
            <pc:sldMk cId="4074911733" sldId="1478"/>
            <ac:picMk id="8" creationId="{0DBD43F6-2887-051B-2D80-2FAE3B2637CC}"/>
          </ac:picMkLst>
        </pc:picChg>
      </pc:sldChg>
      <pc:sldChg chg="addSp modSp mod ord">
        <pc:chgData name="Vrielink, Francis" userId="3d258d00-cfd8-41c5-9f04-1a5a39faef2f" providerId="ADAL" clId="{8D82F20C-FFCA-4C12-89C3-14E4D8BE28F7}" dt="2025-02-11T07:08:18.498" v="7798" actId="1076"/>
        <pc:sldMkLst>
          <pc:docMk/>
          <pc:sldMk cId="4210467006" sldId="1479"/>
        </pc:sldMkLst>
        <pc:spChg chg="mod">
          <ac:chgData name="Vrielink, Francis" userId="3d258d00-cfd8-41c5-9f04-1a5a39faef2f" providerId="ADAL" clId="{8D82F20C-FFCA-4C12-89C3-14E4D8BE28F7}" dt="2025-02-10T16:43:03.080" v="422" actId="20577"/>
          <ac:spMkLst>
            <pc:docMk/>
            <pc:sldMk cId="4210467006" sldId="1479"/>
            <ac:spMk id="6" creationId="{00000000-0000-0000-0000-000000000000}"/>
          </ac:spMkLst>
        </pc:spChg>
        <pc:picChg chg="add mod">
          <ac:chgData name="Vrielink, Francis" userId="3d258d00-cfd8-41c5-9f04-1a5a39faef2f" providerId="ADAL" clId="{8D82F20C-FFCA-4C12-89C3-14E4D8BE28F7}" dt="2025-02-11T07:08:15.289" v="7795" actId="1076"/>
          <ac:picMkLst>
            <pc:docMk/>
            <pc:sldMk cId="4210467006" sldId="1479"/>
            <ac:picMk id="3" creationId="{63B743F2-0079-1E6B-8445-869610DE0F71}"/>
          </ac:picMkLst>
        </pc:picChg>
        <pc:picChg chg="add mod">
          <ac:chgData name="Vrielink, Francis" userId="3d258d00-cfd8-41c5-9f04-1a5a39faef2f" providerId="ADAL" clId="{8D82F20C-FFCA-4C12-89C3-14E4D8BE28F7}" dt="2025-02-11T07:06:56.036" v="7786" actId="1076"/>
          <ac:picMkLst>
            <pc:docMk/>
            <pc:sldMk cId="4210467006" sldId="1479"/>
            <ac:picMk id="4" creationId="{A0AB8945-F4A3-BFD2-3CC4-A0D91F3D1F82}"/>
          </ac:picMkLst>
        </pc:picChg>
        <pc:picChg chg="add mod">
          <ac:chgData name="Vrielink, Francis" userId="3d258d00-cfd8-41c5-9f04-1a5a39faef2f" providerId="ADAL" clId="{8D82F20C-FFCA-4C12-89C3-14E4D8BE28F7}" dt="2025-02-11T07:08:18.498" v="7798" actId="1076"/>
          <ac:picMkLst>
            <pc:docMk/>
            <pc:sldMk cId="4210467006" sldId="1479"/>
            <ac:picMk id="7" creationId="{263931DF-5031-DCDF-FCD3-7DDD337A9FC5}"/>
          </ac:picMkLst>
        </pc:picChg>
      </pc:sldChg>
      <pc:sldChg chg="addSp delSp modSp mod">
        <pc:chgData name="Vrielink, Francis" userId="3d258d00-cfd8-41c5-9f04-1a5a39faef2f" providerId="ADAL" clId="{8D82F20C-FFCA-4C12-89C3-14E4D8BE28F7}" dt="2025-02-11T07:15:56.616" v="7950" actId="20577"/>
        <pc:sldMkLst>
          <pc:docMk/>
          <pc:sldMk cId="2967928418" sldId="1511"/>
        </pc:sldMkLst>
        <pc:spChg chg="mod">
          <ac:chgData name="Vrielink, Francis" userId="3d258d00-cfd8-41c5-9f04-1a5a39faef2f" providerId="ADAL" clId="{8D82F20C-FFCA-4C12-89C3-14E4D8BE28F7}" dt="2025-02-10T18:34:41.938" v="3979" actId="20577"/>
          <ac:spMkLst>
            <pc:docMk/>
            <pc:sldMk cId="2967928418" sldId="1511"/>
            <ac:spMk id="33" creationId="{AC757F5E-B016-F947-4518-7C6B9CC7EE04}"/>
          </ac:spMkLst>
        </pc:spChg>
        <pc:spChg chg="mod">
          <ac:chgData name="Vrielink, Francis" userId="3d258d00-cfd8-41c5-9f04-1a5a39faef2f" providerId="ADAL" clId="{8D82F20C-FFCA-4C12-89C3-14E4D8BE28F7}" dt="2025-02-10T18:34:49.607" v="3989" actId="6549"/>
          <ac:spMkLst>
            <pc:docMk/>
            <pc:sldMk cId="2967928418" sldId="1511"/>
            <ac:spMk id="34" creationId="{152372B3-00F5-781C-183E-6F2DDF35091D}"/>
          </ac:spMkLst>
        </pc:spChg>
        <pc:spChg chg="mod">
          <ac:chgData name="Vrielink, Francis" userId="3d258d00-cfd8-41c5-9f04-1a5a39faef2f" providerId="ADAL" clId="{8D82F20C-FFCA-4C12-89C3-14E4D8BE28F7}" dt="2025-02-11T07:15:56.616" v="7950" actId="20577"/>
          <ac:spMkLst>
            <pc:docMk/>
            <pc:sldMk cId="2967928418" sldId="1511"/>
            <ac:spMk id="35" creationId="{37104C51-0232-62ED-4C6F-1447D06633EE}"/>
          </ac:spMkLst>
        </pc:spChg>
        <pc:spChg chg="mod">
          <ac:chgData name="Vrielink, Francis" userId="3d258d00-cfd8-41c5-9f04-1a5a39faef2f" providerId="ADAL" clId="{8D82F20C-FFCA-4C12-89C3-14E4D8BE28F7}" dt="2025-02-11T06:50:03.270" v="7236" actId="20577"/>
          <ac:spMkLst>
            <pc:docMk/>
            <pc:sldMk cId="2967928418" sldId="1511"/>
            <ac:spMk id="36" creationId="{D8EF981A-9BA7-0EB1-9B70-F7FBF2F7DF1C}"/>
          </ac:spMkLst>
        </pc:spChg>
        <pc:picChg chg="add del mod">
          <ac:chgData name="Vrielink, Francis" userId="3d258d00-cfd8-41c5-9f04-1a5a39faef2f" providerId="ADAL" clId="{8D82F20C-FFCA-4C12-89C3-14E4D8BE28F7}" dt="2025-02-11T07:15:30.660" v="7927" actId="478"/>
          <ac:picMkLst>
            <pc:docMk/>
            <pc:sldMk cId="2967928418" sldId="1511"/>
            <ac:picMk id="8" creationId="{D74EBD67-A374-AC70-16F4-11DCE054B6E5}"/>
          </ac:picMkLst>
        </pc:picChg>
        <pc:picChg chg="add mod">
          <ac:chgData name="Vrielink, Francis" userId="3d258d00-cfd8-41c5-9f04-1a5a39faef2f" providerId="ADAL" clId="{8D82F20C-FFCA-4C12-89C3-14E4D8BE28F7}" dt="2025-02-11T07:15:42.878" v="7934" actId="1076"/>
          <ac:picMkLst>
            <pc:docMk/>
            <pc:sldMk cId="2967928418" sldId="1511"/>
            <ac:picMk id="9" creationId="{E7517D10-4BB2-32A8-9F84-59509F8D4E33}"/>
          </ac:picMkLst>
        </pc:picChg>
        <pc:picChg chg="add mod">
          <ac:chgData name="Vrielink, Francis" userId="3d258d00-cfd8-41c5-9f04-1a5a39faef2f" providerId="ADAL" clId="{8D82F20C-FFCA-4C12-89C3-14E4D8BE28F7}" dt="2025-02-10T19:10:10.388" v="4657" actId="14100"/>
          <ac:picMkLst>
            <pc:docMk/>
            <pc:sldMk cId="2967928418" sldId="1511"/>
            <ac:picMk id="18" creationId="{50F07BD7-7220-DB3F-F165-B5297B47C82A}"/>
          </ac:picMkLst>
        </pc:picChg>
      </pc:sldChg>
      <pc:sldChg chg="addSp delSp modSp mod">
        <pc:chgData name="Vrielink, Francis" userId="3d258d00-cfd8-41c5-9f04-1a5a39faef2f" providerId="ADAL" clId="{8D82F20C-FFCA-4C12-89C3-14E4D8BE28F7}" dt="2025-02-11T07:33:15.263" v="8070" actId="14100"/>
        <pc:sldMkLst>
          <pc:docMk/>
          <pc:sldMk cId="1594331871" sldId="1512"/>
        </pc:sldMkLst>
        <pc:spChg chg="mod">
          <ac:chgData name="Vrielink, Francis" userId="3d258d00-cfd8-41c5-9f04-1a5a39faef2f" providerId="ADAL" clId="{8D82F20C-FFCA-4C12-89C3-14E4D8BE28F7}" dt="2025-02-11T06:51:00.885" v="7258" actId="14100"/>
          <ac:spMkLst>
            <pc:docMk/>
            <pc:sldMk cId="1594331871" sldId="1512"/>
            <ac:spMk id="10" creationId="{EC0CC1D0-FE60-F840-73E9-0CE7E683D1F2}"/>
          </ac:spMkLst>
        </pc:spChg>
        <pc:spChg chg="mod">
          <ac:chgData name="Vrielink, Francis" userId="3d258d00-cfd8-41c5-9f04-1a5a39faef2f" providerId="ADAL" clId="{8D82F20C-FFCA-4C12-89C3-14E4D8BE28F7}" dt="2025-02-11T06:50:57.005" v="7257" actId="14100"/>
          <ac:spMkLst>
            <pc:docMk/>
            <pc:sldMk cId="1594331871" sldId="1512"/>
            <ac:spMk id="11" creationId="{CD78B488-E032-3F3E-C334-FB96F8D71FB2}"/>
          </ac:spMkLst>
        </pc:spChg>
        <pc:spChg chg="mod">
          <ac:chgData name="Vrielink, Francis" userId="3d258d00-cfd8-41c5-9f04-1a5a39faef2f" providerId="ADAL" clId="{8D82F20C-FFCA-4C12-89C3-14E4D8BE28F7}" dt="2025-02-10T18:35:47.973" v="4062" actId="20577"/>
          <ac:spMkLst>
            <pc:docMk/>
            <pc:sldMk cId="1594331871" sldId="1512"/>
            <ac:spMk id="12" creationId="{E2476A93-B8D4-4E44-87FD-AFF601B2337C}"/>
          </ac:spMkLst>
        </pc:spChg>
        <pc:spChg chg="mod">
          <ac:chgData name="Vrielink, Francis" userId="3d258d00-cfd8-41c5-9f04-1a5a39faef2f" providerId="ADAL" clId="{8D82F20C-FFCA-4C12-89C3-14E4D8BE28F7}" dt="2025-02-10T18:35:58.173" v="4075" actId="14100"/>
          <ac:spMkLst>
            <pc:docMk/>
            <pc:sldMk cId="1594331871" sldId="1512"/>
            <ac:spMk id="13" creationId="{4985FF45-EE56-11C3-E0CC-6BBB359031C0}"/>
          </ac:spMkLst>
        </pc:spChg>
        <pc:spChg chg="mod">
          <ac:chgData name="Vrielink, Francis" userId="3d258d00-cfd8-41c5-9f04-1a5a39faef2f" providerId="ADAL" clId="{8D82F20C-FFCA-4C12-89C3-14E4D8BE28F7}" dt="2025-02-10T18:36:10.142" v="4093" actId="14100"/>
          <ac:spMkLst>
            <pc:docMk/>
            <pc:sldMk cId="1594331871" sldId="1512"/>
            <ac:spMk id="14" creationId="{B7594A3B-3117-84CE-C300-FB96E5ED269D}"/>
          </ac:spMkLst>
        </pc:spChg>
        <pc:spChg chg="mod">
          <ac:chgData name="Vrielink, Francis" userId="3d258d00-cfd8-41c5-9f04-1a5a39faef2f" providerId="ADAL" clId="{8D82F20C-FFCA-4C12-89C3-14E4D8BE28F7}" dt="2025-02-10T18:36:16.028" v="4095" actId="1076"/>
          <ac:spMkLst>
            <pc:docMk/>
            <pc:sldMk cId="1594331871" sldId="1512"/>
            <ac:spMk id="15" creationId="{6EA1F8B7-D4BC-D8B0-E6FD-F33ECB45A1DD}"/>
          </ac:spMkLst>
        </pc:spChg>
        <pc:spChg chg="mod">
          <ac:chgData name="Vrielink, Francis" userId="3d258d00-cfd8-41c5-9f04-1a5a39faef2f" providerId="ADAL" clId="{8D82F20C-FFCA-4C12-89C3-14E4D8BE28F7}" dt="2025-02-10T18:37:16.281" v="4126" actId="14100"/>
          <ac:spMkLst>
            <pc:docMk/>
            <pc:sldMk cId="1594331871" sldId="1512"/>
            <ac:spMk id="16" creationId="{F53F294D-65CC-23A5-E4A1-B2132FCF814C}"/>
          </ac:spMkLst>
        </pc:spChg>
        <pc:spChg chg="mod">
          <ac:chgData name="Vrielink, Francis" userId="3d258d00-cfd8-41c5-9f04-1a5a39faef2f" providerId="ADAL" clId="{8D82F20C-FFCA-4C12-89C3-14E4D8BE28F7}" dt="2025-02-10T18:37:20.919" v="4127" actId="1076"/>
          <ac:spMkLst>
            <pc:docMk/>
            <pc:sldMk cId="1594331871" sldId="1512"/>
            <ac:spMk id="17" creationId="{AB86235B-CBC0-F9DB-29F4-F23367831B1B}"/>
          </ac:spMkLst>
        </pc:spChg>
        <pc:picChg chg="add del mod">
          <ac:chgData name="Vrielink, Francis" userId="3d258d00-cfd8-41c5-9f04-1a5a39faef2f" providerId="ADAL" clId="{8D82F20C-FFCA-4C12-89C3-14E4D8BE28F7}" dt="2025-02-11T07:23:42.142" v="8012" actId="478"/>
          <ac:picMkLst>
            <pc:docMk/>
            <pc:sldMk cId="1594331871" sldId="1512"/>
            <ac:picMk id="21" creationId="{1F2E1590-448E-EAD6-DB02-F33B3C252E29}"/>
          </ac:picMkLst>
        </pc:picChg>
        <pc:picChg chg="add mod">
          <ac:chgData name="Vrielink, Francis" userId="3d258d00-cfd8-41c5-9f04-1a5a39faef2f" providerId="ADAL" clId="{8D82F20C-FFCA-4C12-89C3-14E4D8BE28F7}" dt="2025-02-11T07:33:15.263" v="8070" actId="14100"/>
          <ac:picMkLst>
            <pc:docMk/>
            <pc:sldMk cId="1594331871" sldId="1512"/>
            <ac:picMk id="21" creationId="{BF29B1C2-2628-5FCB-B6D6-4AAE6F47D3BA}"/>
          </ac:picMkLst>
        </pc:picChg>
        <pc:picChg chg="add del mod">
          <ac:chgData name="Vrielink, Francis" userId="3d258d00-cfd8-41c5-9f04-1a5a39faef2f" providerId="ADAL" clId="{8D82F20C-FFCA-4C12-89C3-14E4D8BE28F7}" dt="2025-02-10T19:52:54.174" v="5812" actId="478"/>
          <ac:picMkLst>
            <pc:docMk/>
            <pc:sldMk cId="1594331871" sldId="1512"/>
            <ac:picMk id="21" creationId="{DE4E3333-9E5C-8E40-4E51-E46CA2640E57}"/>
          </ac:picMkLst>
        </pc:picChg>
        <pc:picChg chg="add del mod">
          <ac:chgData name="Vrielink, Francis" userId="3d258d00-cfd8-41c5-9f04-1a5a39faef2f" providerId="ADAL" clId="{8D82F20C-FFCA-4C12-89C3-14E4D8BE28F7}" dt="2025-02-11T07:18:48.926" v="7995" actId="478"/>
          <ac:picMkLst>
            <pc:docMk/>
            <pc:sldMk cId="1594331871" sldId="1512"/>
            <ac:picMk id="23" creationId="{AC12D8B9-4BFE-5D7D-B01C-F523E70BDBCC}"/>
          </ac:picMkLst>
        </pc:picChg>
        <pc:picChg chg="add mod">
          <ac:chgData name="Vrielink, Francis" userId="3d258d00-cfd8-41c5-9f04-1a5a39faef2f" providerId="ADAL" clId="{8D82F20C-FFCA-4C12-89C3-14E4D8BE28F7}" dt="2025-02-11T07:22:38.799" v="8008" actId="1076"/>
          <ac:picMkLst>
            <pc:docMk/>
            <pc:sldMk cId="1594331871" sldId="1512"/>
            <ac:picMk id="24" creationId="{F7504F2A-C632-F8A0-BA7B-EF1383CC039F}"/>
          </ac:picMkLst>
        </pc:picChg>
        <pc:picChg chg="add del mod">
          <ac:chgData name="Vrielink, Francis" userId="3d258d00-cfd8-41c5-9f04-1a5a39faef2f" providerId="ADAL" clId="{8D82F20C-FFCA-4C12-89C3-14E4D8BE28F7}" dt="2025-02-11T07:22:34.352" v="8005" actId="478"/>
          <ac:picMkLst>
            <pc:docMk/>
            <pc:sldMk cId="1594331871" sldId="1512"/>
            <ac:picMk id="25" creationId="{65610ADE-A384-FC56-0E80-D7046A1125DB}"/>
          </ac:picMkLst>
        </pc:picChg>
        <pc:picChg chg="add del mod">
          <ac:chgData name="Vrielink, Francis" userId="3d258d00-cfd8-41c5-9f04-1a5a39faef2f" providerId="ADAL" clId="{8D82F20C-FFCA-4C12-89C3-14E4D8BE28F7}" dt="2025-02-11T07:33:03.632" v="8063" actId="478"/>
          <ac:picMkLst>
            <pc:docMk/>
            <pc:sldMk cId="1594331871" sldId="1512"/>
            <ac:picMk id="27" creationId="{05B2B812-E6E4-E476-A207-E0151A2E1BC6}"/>
          </ac:picMkLst>
        </pc:picChg>
        <pc:picChg chg="add mod">
          <ac:chgData name="Vrielink, Francis" userId="3d258d00-cfd8-41c5-9f04-1a5a39faef2f" providerId="ADAL" clId="{8D82F20C-FFCA-4C12-89C3-14E4D8BE28F7}" dt="2025-02-11T07:23:50.830" v="8016" actId="1076"/>
          <ac:picMkLst>
            <pc:docMk/>
            <pc:sldMk cId="1594331871" sldId="1512"/>
            <ac:picMk id="28" creationId="{2ACC0E0D-1A20-BB76-BFD8-4C7A0082D85A}"/>
          </ac:picMkLst>
        </pc:picChg>
      </pc:sldChg>
      <pc:sldChg chg="del">
        <pc:chgData name="Vrielink, Francis" userId="3d258d00-cfd8-41c5-9f04-1a5a39faef2f" providerId="ADAL" clId="{8D82F20C-FFCA-4C12-89C3-14E4D8BE28F7}" dt="2025-02-10T18:43:38.894" v="4399" actId="47"/>
        <pc:sldMkLst>
          <pc:docMk/>
          <pc:sldMk cId="3112181829" sldId="1515"/>
        </pc:sldMkLst>
      </pc:sldChg>
      <pc:sldChg chg="addSp delSp modSp mod">
        <pc:chgData name="Vrielink, Francis" userId="3d258d00-cfd8-41c5-9f04-1a5a39faef2f" providerId="ADAL" clId="{8D82F20C-FFCA-4C12-89C3-14E4D8BE28F7}" dt="2025-02-11T06:51:31.547" v="7260" actId="1076"/>
        <pc:sldMkLst>
          <pc:docMk/>
          <pc:sldMk cId="2946319108" sldId="1516"/>
        </pc:sldMkLst>
        <pc:spChg chg="mod">
          <ac:chgData name="Vrielink, Francis" userId="3d258d00-cfd8-41c5-9f04-1a5a39faef2f" providerId="ADAL" clId="{8D82F20C-FFCA-4C12-89C3-14E4D8BE28F7}" dt="2025-02-10T19:00:10.549" v="4616" actId="1076"/>
          <ac:spMkLst>
            <pc:docMk/>
            <pc:sldMk cId="2946319108" sldId="1516"/>
            <ac:spMk id="4" creationId="{D753C383-62C8-E733-4553-E085527A1FCA}"/>
          </ac:spMkLst>
        </pc:spChg>
        <pc:spChg chg="mod">
          <ac:chgData name="Vrielink, Francis" userId="3d258d00-cfd8-41c5-9f04-1a5a39faef2f" providerId="ADAL" clId="{8D82F20C-FFCA-4C12-89C3-14E4D8BE28F7}" dt="2025-02-10T19:00:12.670" v="4617" actId="1076"/>
          <ac:spMkLst>
            <pc:docMk/>
            <pc:sldMk cId="2946319108" sldId="1516"/>
            <ac:spMk id="9" creationId="{B5FA4264-9F79-B20D-0826-CEC58E7B74B7}"/>
          </ac:spMkLst>
        </pc:spChg>
        <pc:spChg chg="mod">
          <ac:chgData name="Vrielink, Francis" userId="3d258d00-cfd8-41c5-9f04-1a5a39faef2f" providerId="ADAL" clId="{8D82F20C-FFCA-4C12-89C3-14E4D8BE28F7}" dt="2025-02-11T06:51:29.129" v="7259" actId="14100"/>
          <ac:spMkLst>
            <pc:docMk/>
            <pc:sldMk cId="2946319108" sldId="1516"/>
            <ac:spMk id="10" creationId="{B37FADB8-F5A5-F448-15A7-6A630939BCDC}"/>
          </ac:spMkLst>
        </pc:spChg>
        <pc:spChg chg="mod">
          <ac:chgData name="Vrielink, Francis" userId="3d258d00-cfd8-41c5-9f04-1a5a39faef2f" providerId="ADAL" clId="{8D82F20C-FFCA-4C12-89C3-14E4D8BE28F7}" dt="2025-02-10T19:00:35.378" v="4625" actId="1076"/>
          <ac:spMkLst>
            <pc:docMk/>
            <pc:sldMk cId="2946319108" sldId="1516"/>
            <ac:spMk id="11" creationId="{2D5226DB-4490-ECD5-880A-CDAB0447C263}"/>
          </ac:spMkLst>
        </pc:spChg>
        <pc:spChg chg="mod">
          <ac:chgData name="Vrielink, Francis" userId="3d258d00-cfd8-41c5-9f04-1a5a39faef2f" providerId="ADAL" clId="{8D82F20C-FFCA-4C12-89C3-14E4D8BE28F7}" dt="2025-02-10T18:59:16.854" v="4598" actId="1076"/>
          <ac:spMkLst>
            <pc:docMk/>
            <pc:sldMk cId="2946319108" sldId="1516"/>
            <ac:spMk id="12" creationId="{E2476A93-B8D4-4E44-87FD-AFF601B2337C}"/>
          </ac:spMkLst>
        </pc:spChg>
        <pc:spChg chg="mod">
          <ac:chgData name="Vrielink, Francis" userId="3d258d00-cfd8-41c5-9f04-1a5a39faef2f" providerId="ADAL" clId="{8D82F20C-FFCA-4C12-89C3-14E4D8BE28F7}" dt="2025-02-10T18:53:33.314" v="4553" actId="1076"/>
          <ac:spMkLst>
            <pc:docMk/>
            <pc:sldMk cId="2946319108" sldId="1516"/>
            <ac:spMk id="13" creationId="{4985FF45-EE56-11C3-E0CC-6BBB359031C0}"/>
          </ac:spMkLst>
        </pc:spChg>
        <pc:spChg chg="mod">
          <ac:chgData name="Vrielink, Francis" userId="3d258d00-cfd8-41c5-9f04-1a5a39faef2f" providerId="ADAL" clId="{8D82F20C-FFCA-4C12-89C3-14E4D8BE28F7}" dt="2025-02-10T19:00:49.477" v="4629" actId="1076"/>
          <ac:spMkLst>
            <pc:docMk/>
            <pc:sldMk cId="2946319108" sldId="1516"/>
            <ac:spMk id="14" creationId="{B7594A3B-3117-84CE-C300-FB96E5ED269D}"/>
          </ac:spMkLst>
        </pc:spChg>
        <pc:spChg chg="mod">
          <ac:chgData name="Vrielink, Francis" userId="3d258d00-cfd8-41c5-9f04-1a5a39faef2f" providerId="ADAL" clId="{8D82F20C-FFCA-4C12-89C3-14E4D8BE28F7}" dt="2025-02-10T19:00:52.473" v="4630" actId="1076"/>
          <ac:spMkLst>
            <pc:docMk/>
            <pc:sldMk cId="2946319108" sldId="1516"/>
            <ac:spMk id="15" creationId="{6EA1F8B7-D4BC-D8B0-E6FD-F33ECB45A1DD}"/>
          </ac:spMkLst>
        </pc:spChg>
        <pc:spChg chg="mod">
          <ac:chgData name="Vrielink, Francis" userId="3d258d00-cfd8-41c5-9f04-1a5a39faef2f" providerId="ADAL" clId="{8D82F20C-FFCA-4C12-89C3-14E4D8BE28F7}" dt="2025-02-10T18:53:34.880" v="4554" actId="1076"/>
          <ac:spMkLst>
            <pc:docMk/>
            <pc:sldMk cId="2946319108" sldId="1516"/>
            <ac:spMk id="18" creationId="{85D7DD60-F4AA-AD34-A265-146B167D02FE}"/>
          </ac:spMkLst>
        </pc:spChg>
        <pc:spChg chg="mod">
          <ac:chgData name="Vrielink, Francis" userId="3d258d00-cfd8-41c5-9f04-1a5a39faef2f" providerId="ADAL" clId="{8D82F20C-FFCA-4C12-89C3-14E4D8BE28F7}" dt="2025-02-10T18:59:21.180" v="4600" actId="14100"/>
          <ac:spMkLst>
            <pc:docMk/>
            <pc:sldMk cId="2946319108" sldId="1516"/>
            <ac:spMk id="19" creationId="{40542B69-6D97-5F24-63E3-ABE36EA69A27}"/>
          </ac:spMkLst>
        </pc:spChg>
        <pc:picChg chg="add mod">
          <ac:chgData name="Vrielink, Francis" userId="3d258d00-cfd8-41c5-9f04-1a5a39faef2f" providerId="ADAL" clId="{8D82F20C-FFCA-4C12-89C3-14E4D8BE28F7}" dt="2025-02-10T18:59:15.071" v="4597" actId="1076"/>
          <ac:picMkLst>
            <pc:docMk/>
            <pc:sldMk cId="2946319108" sldId="1516"/>
            <ac:picMk id="24" creationId="{849D3D4E-2935-7668-001A-D8259019DA14}"/>
          </ac:picMkLst>
        </pc:picChg>
        <pc:picChg chg="add del">
          <ac:chgData name="Vrielink, Francis" userId="3d258d00-cfd8-41c5-9f04-1a5a39faef2f" providerId="ADAL" clId="{8D82F20C-FFCA-4C12-89C3-14E4D8BE28F7}" dt="2025-02-10T18:52:42.727" v="4524" actId="478"/>
          <ac:picMkLst>
            <pc:docMk/>
            <pc:sldMk cId="2946319108" sldId="1516"/>
            <ac:picMk id="26" creationId="{6A646F72-274C-AD3D-BEDA-009B0BC0033D}"/>
          </ac:picMkLst>
        </pc:picChg>
        <pc:picChg chg="add mod">
          <ac:chgData name="Vrielink, Francis" userId="3d258d00-cfd8-41c5-9f04-1a5a39faef2f" providerId="ADAL" clId="{8D82F20C-FFCA-4C12-89C3-14E4D8BE28F7}" dt="2025-02-10T19:00:14.798" v="4618" actId="14100"/>
          <ac:picMkLst>
            <pc:docMk/>
            <pc:sldMk cId="2946319108" sldId="1516"/>
            <ac:picMk id="30" creationId="{C61DE39F-1F2D-E26E-9CE2-BA91B9218F3B}"/>
          </ac:picMkLst>
        </pc:picChg>
        <pc:picChg chg="add mod">
          <ac:chgData name="Vrielink, Francis" userId="3d258d00-cfd8-41c5-9f04-1a5a39faef2f" providerId="ADAL" clId="{8D82F20C-FFCA-4C12-89C3-14E4D8BE28F7}" dt="2025-02-10T19:53:21.866" v="5822" actId="1076"/>
          <ac:picMkLst>
            <pc:docMk/>
            <pc:sldMk cId="2946319108" sldId="1516"/>
            <ac:picMk id="33" creationId="{95E95351-CF61-847A-0EE2-EED69B8C1C75}"/>
          </ac:picMkLst>
        </pc:picChg>
        <pc:cxnChg chg="mod">
          <ac:chgData name="Vrielink, Francis" userId="3d258d00-cfd8-41c5-9f04-1a5a39faef2f" providerId="ADAL" clId="{8D82F20C-FFCA-4C12-89C3-14E4D8BE28F7}" dt="2025-02-10T19:00:23.848" v="4622" actId="14100"/>
          <ac:cxnSpMkLst>
            <pc:docMk/>
            <pc:sldMk cId="2946319108" sldId="1516"/>
            <ac:cxnSpMk id="21" creationId="{B84B33EF-2A54-99B2-FEF8-27486B72F624}"/>
          </ac:cxnSpMkLst>
        </pc:cxnChg>
        <pc:cxnChg chg="mod">
          <ac:chgData name="Vrielink, Francis" userId="3d258d00-cfd8-41c5-9f04-1a5a39faef2f" providerId="ADAL" clId="{8D82F20C-FFCA-4C12-89C3-14E4D8BE28F7}" dt="2025-02-10T19:00:19.531" v="4620" actId="14100"/>
          <ac:cxnSpMkLst>
            <pc:docMk/>
            <pc:sldMk cId="2946319108" sldId="1516"/>
            <ac:cxnSpMk id="27" creationId="{EC90AE0F-5DD8-2D25-C999-5E0CC65E11C5}"/>
          </ac:cxnSpMkLst>
        </pc:cxnChg>
        <pc:cxnChg chg="mod">
          <ac:chgData name="Vrielink, Francis" userId="3d258d00-cfd8-41c5-9f04-1a5a39faef2f" providerId="ADAL" clId="{8D82F20C-FFCA-4C12-89C3-14E4D8BE28F7}" dt="2025-02-11T06:51:31.547" v="7260" actId="1076"/>
          <ac:cxnSpMkLst>
            <pc:docMk/>
            <pc:sldMk cId="2946319108" sldId="1516"/>
            <ac:cxnSpMk id="29" creationId="{10445519-6BAB-CA4B-0B0C-EF80D4D34E4C}"/>
          </ac:cxnSpMkLst>
        </pc:cxnChg>
      </pc:sldChg>
      <pc:sldChg chg="del">
        <pc:chgData name="Vrielink, Francis" userId="3d258d00-cfd8-41c5-9f04-1a5a39faef2f" providerId="ADAL" clId="{8D82F20C-FFCA-4C12-89C3-14E4D8BE28F7}" dt="2025-02-10T18:43:35.386" v="4398" actId="47"/>
        <pc:sldMkLst>
          <pc:docMk/>
          <pc:sldMk cId="1628480429" sldId="1517"/>
        </pc:sldMkLst>
      </pc:sldChg>
      <pc:sldChg chg="del">
        <pc:chgData name="Vrielink, Francis" userId="3d258d00-cfd8-41c5-9f04-1a5a39faef2f" providerId="ADAL" clId="{8D82F20C-FFCA-4C12-89C3-14E4D8BE28F7}" dt="2025-02-10T18:43:40.277" v="4400" actId="47"/>
        <pc:sldMkLst>
          <pc:docMk/>
          <pc:sldMk cId="933367485" sldId="1518"/>
        </pc:sldMkLst>
      </pc:sldChg>
      <pc:sldChg chg="addSp delSp modSp mod ord">
        <pc:chgData name="Vrielink, Francis" userId="3d258d00-cfd8-41c5-9f04-1a5a39faef2f" providerId="ADAL" clId="{8D82F20C-FFCA-4C12-89C3-14E4D8BE28F7}" dt="2025-02-11T07:15:25.884" v="7926" actId="1076"/>
        <pc:sldMkLst>
          <pc:docMk/>
          <pc:sldMk cId="164643335" sldId="1519"/>
        </pc:sldMkLst>
        <pc:spChg chg="mod">
          <ac:chgData name="Vrielink, Francis" userId="3d258d00-cfd8-41c5-9f04-1a5a39faef2f" providerId="ADAL" clId="{8D82F20C-FFCA-4C12-89C3-14E4D8BE28F7}" dt="2025-02-10T16:43:09.284" v="431" actId="20577"/>
          <ac:spMkLst>
            <pc:docMk/>
            <pc:sldMk cId="164643335" sldId="1519"/>
            <ac:spMk id="6" creationId="{00000000-0000-0000-0000-000000000000}"/>
          </ac:spMkLst>
        </pc:spChg>
        <pc:picChg chg="add del mod">
          <ac:chgData name="Vrielink, Francis" userId="3d258d00-cfd8-41c5-9f04-1a5a39faef2f" providerId="ADAL" clId="{8D82F20C-FFCA-4C12-89C3-14E4D8BE28F7}" dt="2025-02-11T07:15:22.074" v="7923" actId="478"/>
          <ac:picMkLst>
            <pc:docMk/>
            <pc:sldMk cId="164643335" sldId="1519"/>
            <ac:picMk id="3" creationId="{BA4BCB1C-A448-145A-0EA2-6756313ED25C}"/>
          </ac:picMkLst>
        </pc:picChg>
        <pc:picChg chg="add mod">
          <ac:chgData name="Vrielink, Francis" userId="3d258d00-cfd8-41c5-9f04-1a5a39faef2f" providerId="ADAL" clId="{8D82F20C-FFCA-4C12-89C3-14E4D8BE28F7}" dt="2025-02-11T07:15:25.884" v="7926" actId="1076"/>
          <ac:picMkLst>
            <pc:docMk/>
            <pc:sldMk cId="164643335" sldId="1519"/>
            <ac:picMk id="4" creationId="{73242A1A-FB6F-E710-AB55-0B8F6D846847}"/>
          </ac:picMkLst>
        </pc:picChg>
      </pc:sldChg>
      <pc:sldChg chg="del">
        <pc:chgData name="Vrielink, Francis" userId="3d258d00-cfd8-41c5-9f04-1a5a39faef2f" providerId="ADAL" clId="{8D82F20C-FFCA-4C12-89C3-14E4D8BE28F7}" dt="2025-02-10T18:43:30.320" v="4396" actId="47"/>
        <pc:sldMkLst>
          <pc:docMk/>
          <pc:sldMk cId="1530054038" sldId="1520"/>
        </pc:sldMkLst>
      </pc:sldChg>
      <pc:sldChg chg="del">
        <pc:chgData name="Vrielink, Francis" userId="3d258d00-cfd8-41c5-9f04-1a5a39faef2f" providerId="ADAL" clId="{8D82F20C-FFCA-4C12-89C3-14E4D8BE28F7}" dt="2025-02-10T18:43:27.896" v="4395" actId="47"/>
        <pc:sldMkLst>
          <pc:docMk/>
          <pc:sldMk cId="3006462251" sldId="1521"/>
        </pc:sldMkLst>
      </pc:sldChg>
      <pc:sldChg chg="del">
        <pc:chgData name="Vrielink, Francis" userId="3d258d00-cfd8-41c5-9f04-1a5a39faef2f" providerId="ADAL" clId="{8D82F20C-FFCA-4C12-89C3-14E4D8BE28F7}" dt="2025-02-10T18:43:41.703" v="4401" actId="47"/>
        <pc:sldMkLst>
          <pc:docMk/>
          <pc:sldMk cId="1059877010" sldId="1522"/>
        </pc:sldMkLst>
      </pc:sldChg>
      <pc:sldChg chg="del">
        <pc:chgData name="Vrielink, Francis" userId="3d258d00-cfd8-41c5-9f04-1a5a39faef2f" providerId="ADAL" clId="{8D82F20C-FFCA-4C12-89C3-14E4D8BE28F7}" dt="2025-02-10T18:43:43.267" v="4402" actId="47"/>
        <pc:sldMkLst>
          <pc:docMk/>
          <pc:sldMk cId="2371299458" sldId="1529"/>
        </pc:sldMkLst>
      </pc:sldChg>
      <pc:sldChg chg="addSp modSp add mod">
        <pc:chgData name="Vrielink, Francis" userId="3d258d00-cfd8-41c5-9f04-1a5a39faef2f" providerId="ADAL" clId="{8D82F20C-FFCA-4C12-89C3-14E4D8BE28F7}" dt="2025-02-10T19:53:41.971" v="5834" actId="20577"/>
        <pc:sldMkLst>
          <pc:docMk/>
          <pc:sldMk cId="4171813744" sldId="1530"/>
        </pc:sldMkLst>
        <pc:spChg chg="mod">
          <ac:chgData name="Vrielink, Francis" userId="3d258d00-cfd8-41c5-9f04-1a5a39faef2f" providerId="ADAL" clId="{8D82F20C-FFCA-4C12-89C3-14E4D8BE28F7}" dt="2025-02-10T18:41:04.613" v="4255" actId="14100"/>
          <ac:spMkLst>
            <pc:docMk/>
            <pc:sldMk cId="4171813744" sldId="1530"/>
            <ac:spMk id="33" creationId="{AC757F5E-B016-F947-4518-7C6B9CC7EE04}"/>
          </ac:spMkLst>
        </pc:spChg>
        <pc:spChg chg="mod">
          <ac:chgData name="Vrielink, Francis" userId="3d258d00-cfd8-41c5-9f04-1a5a39faef2f" providerId="ADAL" clId="{8D82F20C-FFCA-4C12-89C3-14E4D8BE28F7}" dt="2025-02-10T18:41:19.321" v="4272" actId="20577"/>
          <ac:spMkLst>
            <pc:docMk/>
            <pc:sldMk cId="4171813744" sldId="1530"/>
            <ac:spMk id="34" creationId="{152372B3-00F5-781C-183E-6F2DDF35091D}"/>
          </ac:spMkLst>
        </pc:spChg>
        <pc:spChg chg="mod">
          <ac:chgData name="Vrielink, Francis" userId="3d258d00-cfd8-41c5-9f04-1a5a39faef2f" providerId="ADAL" clId="{8D82F20C-FFCA-4C12-89C3-14E4D8BE28F7}" dt="2025-02-10T19:33:39.927" v="5316" actId="115"/>
          <ac:spMkLst>
            <pc:docMk/>
            <pc:sldMk cId="4171813744" sldId="1530"/>
            <ac:spMk id="35" creationId="{37104C51-0232-62ED-4C6F-1447D06633EE}"/>
          </ac:spMkLst>
        </pc:spChg>
        <pc:spChg chg="mod">
          <ac:chgData name="Vrielink, Francis" userId="3d258d00-cfd8-41c5-9f04-1a5a39faef2f" providerId="ADAL" clId="{8D82F20C-FFCA-4C12-89C3-14E4D8BE28F7}" dt="2025-02-10T19:53:41.971" v="5834" actId="20577"/>
          <ac:spMkLst>
            <pc:docMk/>
            <pc:sldMk cId="4171813744" sldId="1530"/>
            <ac:spMk id="36" creationId="{D8EF981A-9BA7-0EB1-9B70-F7FBF2F7DF1C}"/>
          </ac:spMkLst>
        </pc:spChg>
        <pc:picChg chg="add mod">
          <ac:chgData name="Vrielink, Francis" userId="3d258d00-cfd8-41c5-9f04-1a5a39faef2f" providerId="ADAL" clId="{8D82F20C-FFCA-4C12-89C3-14E4D8BE28F7}" dt="2025-02-10T18:48:29.239" v="4514" actId="14100"/>
          <ac:picMkLst>
            <pc:docMk/>
            <pc:sldMk cId="4171813744" sldId="1530"/>
            <ac:picMk id="8" creationId="{8F971896-8D2F-AADC-3FCC-236FA454ED40}"/>
          </ac:picMkLst>
        </pc:picChg>
        <pc:picChg chg="add mod">
          <ac:chgData name="Vrielink, Francis" userId="3d258d00-cfd8-41c5-9f04-1a5a39faef2f" providerId="ADAL" clId="{8D82F20C-FFCA-4C12-89C3-14E4D8BE28F7}" dt="2025-02-10T19:26:58.381" v="4708" actId="1076"/>
          <ac:picMkLst>
            <pc:docMk/>
            <pc:sldMk cId="4171813744" sldId="1530"/>
            <ac:picMk id="18" creationId="{15DB3ED1-17D8-93F3-5D72-23839912C6A7}"/>
          </ac:picMkLst>
        </pc:picChg>
      </pc:sldChg>
      <pc:sldChg chg="addSp delSp modSp add mod">
        <pc:chgData name="Vrielink, Francis" userId="3d258d00-cfd8-41c5-9f04-1a5a39faef2f" providerId="ADAL" clId="{8D82F20C-FFCA-4C12-89C3-14E4D8BE28F7}" dt="2025-02-11T07:17:16.945" v="7991" actId="20577"/>
        <pc:sldMkLst>
          <pc:docMk/>
          <pc:sldMk cId="2867641024" sldId="1531"/>
        </pc:sldMkLst>
        <pc:spChg chg="mod">
          <ac:chgData name="Vrielink, Francis" userId="3d258d00-cfd8-41c5-9f04-1a5a39faef2f" providerId="ADAL" clId="{8D82F20C-FFCA-4C12-89C3-14E4D8BE28F7}" dt="2025-02-10T18:37:48.177" v="4142" actId="1076"/>
          <ac:spMkLst>
            <pc:docMk/>
            <pc:sldMk cId="2867641024" sldId="1531"/>
            <ac:spMk id="33" creationId="{AC757F5E-B016-F947-4518-7C6B9CC7EE04}"/>
          </ac:spMkLst>
        </pc:spChg>
        <pc:spChg chg="mod">
          <ac:chgData name="Vrielink, Francis" userId="3d258d00-cfd8-41c5-9f04-1a5a39faef2f" providerId="ADAL" clId="{8D82F20C-FFCA-4C12-89C3-14E4D8BE28F7}" dt="2025-02-10T18:38:22.414" v="4167" actId="1076"/>
          <ac:spMkLst>
            <pc:docMk/>
            <pc:sldMk cId="2867641024" sldId="1531"/>
            <ac:spMk id="34" creationId="{152372B3-00F5-781C-183E-6F2DDF35091D}"/>
          </ac:spMkLst>
        </pc:spChg>
        <pc:spChg chg="mod">
          <ac:chgData name="Vrielink, Francis" userId="3d258d00-cfd8-41c5-9f04-1a5a39faef2f" providerId="ADAL" clId="{8D82F20C-FFCA-4C12-89C3-14E4D8BE28F7}" dt="2025-02-11T07:17:16.945" v="7991" actId="20577"/>
          <ac:spMkLst>
            <pc:docMk/>
            <pc:sldMk cId="2867641024" sldId="1531"/>
            <ac:spMk id="35" creationId="{37104C51-0232-62ED-4C6F-1447D06633EE}"/>
          </ac:spMkLst>
        </pc:spChg>
        <pc:spChg chg="mod">
          <ac:chgData name="Vrielink, Francis" userId="3d258d00-cfd8-41c5-9f04-1a5a39faef2f" providerId="ADAL" clId="{8D82F20C-FFCA-4C12-89C3-14E4D8BE28F7}" dt="2025-02-10T19:54:44.029" v="5842" actId="20577"/>
          <ac:spMkLst>
            <pc:docMk/>
            <pc:sldMk cId="2867641024" sldId="1531"/>
            <ac:spMk id="36" creationId="{D8EF981A-9BA7-0EB1-9B70-F7FBF2F7DF1C}"/>
          </ac:spMkLst>
        </pc:spChg>
        <pc:picChg chg="add del mod">
          <ac:chgData name="Vrielink, Francis" userId="3d258d00-cfd8-41c5-9f04-1a5a39faef2f" providerId="ADAL" clId="{8D82F20C-FFCA-4C12-89C3-14E4D8BE28F7}" dt="2025-02-11T07:16:43.843" v="7951" actId="478"/>
          <ac:picMkLst>
            <pc:docMk/>
            <pc:sldMk cId="2867641024" sldId="1531"/>
            <ac:picMk id="8" creationId="{EE635054-8304-6983-1948-8F15CEE5CAD0}"/>
          </ac:picMkLst>
        </pc:picChg>
        <pc:picChg chg="add mod">
          <ac:chgData name="Vrielink, Francis" userId="3d258d00-cfd8-41c5-9f04-1a5a39faef2f" providerId="ADAL" clId="{8D82F20C-FFCA-4C12-89C3-14E4D8BE28F7}" dt="2025-02-11T07:16:52.752" v="7956" actId="1076"/>
          <ac:picMkLst>
            <pc:docMk/>
            <pc:sldMk cId="2867641024" sldId="1531"/>
            <ac:picMk id="9" creationId="{84127830-2910-6D80-81FB-26B10E572DD1}"/>
          </ac:picMkLst>
        </pc:picChg>
        <pc:picChg chg="add del mod">
          <ac:chgData name="Vrielink, Francis" userId="3d258d00-cfd8-41c5-9f04-1a5a39faef2f" providerId="ADAL" clId="{8D82F20C-FFCA-4C12-89C3-14E4D8BE28F7}" dt="2025-02-10T19:09:56.610" v="4650" actId="478"/>
          <ac:picMkLst>
            <pc:docMk/>
            <pc:sldMk cId="2867641024" sldId="1531"/>
            <ac:picMk id="18" creationId="{0E0ADD82-0A9F-8C8B-3B45-23EBBA000B4B}"/>
          </ac:picMkLst>
        </pc:picChg>
        <pc:picChg chg="add mod">
          <ac:chgData name="Vrielink, Francis" userId="3d258d00-cfd8-41c5-9f04-1a5a39faef2f" providerId="ADAL" clId="{8D82F20C-FFCA-4C12-89C3-14E4D8BE28F7}" dt="2025-02-10T19:26:34.089" v="4700" actId="1076"/>
          <ac:picMkLst>
            <pc:docMk/>
            <pc:sldMk cId="2867641024" sldId="1531"/>
            <ac:picMk id="20" creationId="{0D6415F0-BA58-8453-D732-F5899C3ACA87}"/>
          </ac:picMkLst>
        </pc:picChg>
      </pc:sldChg>
      <pc:sldChg chg="add del">
        <pc:chgData name="Vrielink, Francis" userId="3d258d00-cfd8-41c5-9f04-1a5a39faef2f" providerId="ADAL" clId="{8D82F20C-FFCA-4C12-89C3-14E4D8BE28F7}" dt="2025-02-10T18:43:33.695" v="4397" actId="47"/>
        <pc:sldMkLst>
          <pc:docMk/>
          <pc:sldMk cId="775602200" sldId="1532"/>
        </pc:sldMkLst>
      </pc:sldChg>
      <pc:sldChg chg="addSp delSp modSp add mod">
        <pc:chgData name="Vrielink, Francis" userId="3d258d00-cfd8-41c5-9f04-1a5a39faef2f" providerId="ADAL" clId="{8D82F20C-FFCA-4C12-89C3-14E4D8BE28F7}" dt="2025-02-11T06:50:23.883" v="7241" actId="313"/>
        <pc:sldMkLst>
          <pc:docMk/>
          <pc:sldMk cId="3071650390" sldId="1533"/>
        </pc:sldMkLst>
        <pc:spChg chg="mod">
          <ac:chgData name="Vrielink, Francis" userId="3d258d00-cfd8-41c5-9f04-1a5a39faef2f" providerId="ADAL" clId="{8D82F20C-FFCA-4C12-89C3-14E4D8BE28F7}" dt="2025-02-10T18:42:27.212" v="4306" actId="20577"/>
          <ac:spMkLst>
            <pc:docMk/>
            <pc:sldMk cId="3071650390" sldId="1533"/>
            <ac:spMk id="33" creationId="{AC757F5E-B016-F947-4518-7C6B9CC7EE04}"/>
          </ac:spMkLst>
        </pc:spChg>
        <pc:spChg chg="mod">
          <ac:chgData name="Vrielink, Francis" userId="3d258d00-cfd8-41c5-9f04-1a5a39faef2f" providerId="ADAL" clId="{8D82F20C-FFCA-4C12-89C3-14E4D8BE28F7}" dt="2025-02-10T18:42:32.070" v="4316" actId="20577"/>
          <ac:spMkLst>
            <pc:docMk/>
            <pc:sldMk cId="3071650390" sldId="1533"/>
            <ac:spMk id="34" creationId="{152372B3-00F5-781C-183E-6F2DDF35091D}"/>
          </ac:spMkLst>
        </pc:spChg>
        <pc:spChg chg="mod">
          <ac:chgData name="Vrielink, Francis" userId="3d258d00-cfd8-41c5-9f04-1a5a39faef2f" providerId="ADAL" clId="{8D82F20C-FFCA-4C12-89C3-14E4D8BE28F7}" dt="2025-02-11T06:50:16.227" v="7237" actId="1076"/>
          <ac:spMkLst>
            <pc:docMk/>
            <pc:sldMk cId="3071650390" sldId="1533"/>
            <ac:spMk id="35" creationId="{37104C51-0232-62ED-4C6F-1447D06633EE}"/>
          </ac:spMkLst>
        </pc:spChg>
        <pc:spChg chg="mod">
          <ac:chgData name="Vrielink, Francis" userId="3d258d00-cfd8-41c5-9f04-1a5a39faef2f" providerId="ADAL" clId="{8D82F20C-FFCA-4C12-89C3-14E4D8BE28F7}" dt="2025-02-11T06:50:23.883" v="7241" actId="313"/>
          <ac:spMkLst>
            <pc:docMk/>
            <pc:sldMk cId="3071650390" sldId="1533"/>
            <ac:spMk id="36" creationId="{D8EF981A-9BA7-0EB1-9B70-F7FBF2F7DF1C}"/>
          </ac:spMkLst>
        </pc:spChg>
        <pc:picChg chg="add del mod">
          <ac:chgData name="Vrielink, Francis" userId="3d258d00-cfd8-41c5-9f04-1a5a39faef2f" providerId="ADAL" clId="{8D82F20C-FFCA-4C12-89C3-14E4D8BE28F7}" dt="2025-02-10T19:16:39.139" v="4677" actId="478"/>
          <ac:picMkLst>
            <pc:docMk/>
            <pc:sldMk cId="3071650390" sldId="1533"/>
            <ac:picMk id="8" creationId="{23A3AAEE-8C1A-0FC9-EC04-ED931DBFB98B}"/>
          </ac:picMkLst>
        </pc:picChg>
        <pc:picChg chg="add mod">
          <ac:chgData name="Vrielink, Francis" userId="3d258d00-cfd8-41c5-9f04-1a5a39faef2f" providerId="ADAL" clId="{8D82F20C-FFCA-4C12-89C3-14E4D8BE28F7}" dt="2025-02-10T19:16:43.034" v="4679" actId="1076"/>
          <ac:picMkLst>
            <pc:docMk/>
            <pc:sldMk cId="3071650390" sldId="1533"/>
            <ac:picMk id="18" creationId="{0BDC0746-F1CE-792C-E829-4F9895A777EB}"/>
          </ac:picMkLst>
        </pc:picChg>
        <pc:picChg chg="add mod">
          <ac:chgData name="Vrielink, Francis" userId="3d258d00-cfd8-41c5-9f04-1a5a39faef2f" providerId="ADAL" clId="{8D82F20C-FFCA-4C12-89C3-14E4D8BE28F7}" dt="2025-02-10T19:20:15.022" v="4686" actId="14100"/>
          <ac:picMkLst>
            <pc:docMk/>
            <pc:sldMk cId="3071650390" sldId="1533"/>
            <ac:picMk id="20" creationId="{84CE41BC-88A2-B53B-8309-5E7EF71B8CA6}"/>
          </ac:picMkLst>
        </pc:picChg>
      </pc:sldChg>
      <pc:sldChg chg="addSp delSp modSp add mod">
        <pc:chgData name="Vrielink, Francis" userId="3d258d00-cfd8-41c5-9f04-1a5a39faef2f" providerId="ADAL" clId="{8D82F20C-FFCA-4C12-89C3-14E4D8BE28F7}" dt="2025-02-11T07:28:37.911" v="8042" actId="20577"/>
        <pc:sldMkLst>
          <pc:docMk/>
          <pc:sldMk cId="589235160" sldId="1534"/>
        </pc:sldMkLst>
        <pc:spChg chg="mod">
          <ac:chgData name="Vrielink, Francis" userId="3d258d00-cfd8-41c5-9f04-1a5a39faef2f" providerId="ADAL" clId="{8D82F20C-FFCA-4C12-89C3-14E4D8BE28F7}" dt="2025-02-10T18:45:11.941" v="4410" actId="20577"/>
          <ac:spMkLst>
            <pc:docMk/>
            <pc:sldMk cId="589235160" sldId="1534"/>
            <ac:spMk id="33" creationId="{AC757F5E-B016-F947-4518-7C6B9CC7EE04}"/>
          </ac:spMkLst>
        </pc:spChg>
        <pc:spChg chg="mod">
          <ac:chgData name="Vrielink, Francis" userId="3d258d00-cfd8-41c5-9f04-1a5a39faef2f" providerId="ADAL" clId="{8D82F20C-FFCA-4C12-89C3-14E4D8BE28F7}" dt="2025-02-10T18:45:18.873" v="4416" actId="20577"/>
          <ac:spMkLst>
            <pc:docMk/>
            <pc:sldMk cId="589235160" sldId="1534"/>
            <ac:spMk id="34" creationId="{152372B3-00F5-781C-183E-6F2DDF35091D}"/>
          </ac:spMkLst>
        </pc:spChg>
        <pc:spChg chg="mod">
          <ac:chgData name="Vrielink, Francis" userId="3d258d00-cfd8-41c5-9f04-1a5a39faef2f" providerId="ADAL" clId="{8D82F20C-FFCA-4C12-89C3-14E4D8BE28F7}" dt="2025-02-11T07:28:37.911" v="8042" actId="20577"/>
          <ac:spMkLst>
            <pc:docMk/>
            <pc:sldMk cId="589235160" sldId="1534"/>
            <ac:spMk id="35" creationId="{37104C51-0232-62ED-4C6F-1447D06633EE}"/>
          </ac:spMkLst>
        </pc:spChg>
        <pc:spChg chg="mod">
          <ac:chgData name="Vrielink, Francis" userId="3d258d00-cfd8-41c5-9f04-1a5a39faef2f" providerId="ADAL" clId="{8D82F20C-FFCA-4C12-89C3-14E4D8BE28F7}" dt="2025-02-10T19:32:05.078" v="5115" actId="115"/>
          <ac:spMkLst>
            <pc:docMk/>
            <pc:sldMk cId="589235160" sldId="1534"/>
            <ac:spMk id="36" creationId="{D8EF981A-9BA7-0EB1-9B70-F7FBF2F7DF1C}"/>
          </ac:spMkLst>
        </pc:spChg>
        <pc:picChg chg="add del mod">
          <ac:chgData name="Vrielink, Francis" userId="3d258d00-cfd8-41c5-9f04-1a5a39faef2f" providerId="ADAL" clId="{8D82F20C-FFCA-4C12-89C3-14E4D8BE28F7}" dt="2025-02-11T07:28:03.750" v="8025" actId="478"/>
          <ac:picMkLst>
            <pc:docMk/>
            <pc:sldMk cId="589235160" sldId="1534"/>
            <ac:picMk id="8" creationId="{749BDC2A-1D32-B1B7-8BFE-DE519E66D51F}"/>
          </ac:picMkLst>
        </pc:picChg>
        <pc:picChg chg="add mod">
          <ac:chgData name="Vrielink, Francis" userId="3d258d00-cfd8-41c5-9f04-1a5a39faef2f" providerId="ADAL" clId="{8D82F20C-FFCA-4C12-89C3-14E4D8BE28F7}" dt="2025-02-11T07:28:19.639" v="8033" actId="1076"/>
          <ac:picMkLst>
            <pc:docMk/>
            <pc:sldMk cId="589235160" sldId="1534"/>
            <ac:picMk id="9" creationId="{E0662CE6-E400-2FEC-5E06-83689999A211}"/>
          </ac:picMkLst>
        </pc:picChg>
        <pc:picChg chg="add mod">
          <ac:chgData name="Vrielink, Francis" userId="3d258d00-cfd8-41c5-9f04-1a5a39faef2f" providerId="ADAL" clId="{8D82F20C-FFCA-4C12-89C3-14E4D8BE28F7}" dt="2025-02-10T19:32:16.855" v="5119" actId="14100"/>
          <ac:picMkLst>
            <pc:docMk/>
            <pc:sldMk cId="589235160" sldId="1534"/>
            <ac:picMk id="18" creationId="{B3707059-6EF4-B0AF-6582-728CF22A1DEA}"/>
          </ac:picMkLst>
        </pc:picChg>
      </pc:sldChg>
      <pc:sldChg chg="modSp add mod">
        <pc:chgData name="Vrielink, Francis" userId="3d258d00-cfd8-41c5-9f04-1a5a39faef2f" providerId="ADAL" clId="{8D82F20C-FFCA-4C12-89C3-14E4D8BE28F7}" dt="2025-02-11T08:59:45.608" v="8075" actId="20577"/>
        <pc:sldMkLst>
          <pc:docMk/>
          <pc:sldMk cId="832708585" sldId="1535"/>
        </pc:sldMkLst>
        <pc:spChg chg="mod">
          <ac:chgData name="Vrielink, Francis" userId="3d258d00-cfd8-41c5-9f04-1a5a39faef2f" providerId="ADAL" clId="{8D82F20C-FFCA-4C12-89C3-14E4D8BE28F7}" dt="2025-02-11T08:59:45.608" v="8075" actId="20577"/>
          <ac:spMkLst>
            <pc:docMk/>
            <pc:sldMk cId="832708585" sldId="1535"/>
            <ac:spMk id="3" creationId="{00000000-0000-0000-0000-000000000000}"/>
          </ac:spMkLst>
        </pc:spChg>
      </pc:sldChg>
      <pc:sldChg chg="addSp modSp new mod ord">
        <pc:chgData name="Vrielink, Francis" userId="3d258d00-cfd8-41c5-9f04-1a5a39faef2f" providerId="ADAL" clId="{8D82F20C-FFCA-4C12-89C3-14E4D8BE28F7}" dt="2025-02-11T07:01:27.764" v="7646"/>
        <pc:sldMkLst>
          <pc:docMk/>
          <pc:sldMk cId="1823062733" sldId="1536"/>
        </pc:sldMkLst>
        <pc:picChg chg="add mod">
          <ac:chgData name="Vrielink, Francis" userId="3d258d00-cfd8-41c5-9f04-1a5a39faef2f" providerId="ADAL" clId="{8D82F20C-FFCA-4C12-89C3-14E4D8BE28F7}" dt="2025-02-11T07:00:37.729" v="7629" actId="1076"/>
          <ac:picMkLst>
            <pc:docMk/>
            <pc:sldMk cId="1823062733" sldId="1536"/>
            <ac:picMk id="3" creationId="{25412B97-237F-2D67-67F4-E9148CC76441}"/>
          </ac:picMkLst>
        </pc:pic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11-2-2025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11-2-2025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populair: </a:t>
            </a:r>
            <a:r>
              <a:rPr lang="nl-NL" sz="1200" b="0" kern="1200">
                <a:solidFill>
                  <a:schemeClr val="tx1"/>
                </a:solidFill>
                <a:effectLst/>
                <a:latin typeface="+mn-lt"/>
                <a:ea typeface="+mn-ea"/>
                <a:cs typeface="+mn-cs"/>
              </a:rPr>
              <a:t>iets wat veel mensen leuk vinden</a:t>
            </a:r>
          </a:p>
          <a:p>
            <a:pPr fontAlgn="t"/>
            <a:r>
              <a:rPr lang="nl-NL" sz="1200" b="1" kern="1200">
                <a:solidFill>
                  <a:schemeClr val="tx1"/>
                </a:solidFill>
                <a:effectLst/>
                <a:latin typeface="+mn-lt"/>
                <a:ea typeface="+mn-ea"/>
                <a:cs typeface="+mn-cs"/>
              </a:rPr>
              <a:t>oorspronkelijk: </a:t>
            </a:r>
            <a:r>
              <a:rPr lang="nl-NL" sz="1200" b="0" kern="1200">
                <a:solidFill>
                  <a:schemeClr val="tx1"/>
                </a:solidFill>
                <a:effectLst/>
                <a:latin typeface="+mn-lt"/>
                <a:ea typeface="+mn-ea"/>
                <a:cs typeface="+mn-cs"/>
              </a:rPr>
              <a:t>in het begin</a:t>
            </a:r>
          </a:p>
          <a:p>
            <a:pPr fontAlgn="t"/>
            <a:r>
              <a:rPr lang="nl-NL" sz="1200" b="1" kern="1200">
                <a:solidFill>
                  <a:schemeClr val="tx1"/>
                </a:solidFill>
                <a:effectLst/>
                <a:latin typeface="+mn-lt"/>
                <a:ea typeface="+mn-ea"/>
                <a:cs typeface="+mn-cs"/>
              </a:rPr>
              <a:t>anoniem: </a:t>
            </a:r>
            <a:r>
              <a:rPr lang="nl-NL" sz="1200" b="0" kern="1200">
                <a:solidFill>
                  <a:schemeClr val="tx1"/>
                </a:solidFill>
                <a:effectLst/>
                <a:latin typeface="+mn-lt"/>
                <a:ea typeface="+mn-ea"/>
                <a:cs typeface="+mn-cs"/>
              </a:rPr>
              <a:t>zonder je naam te zeggen</a:t>
            </a:r>
          </a:p>
          <a:p>
            <a:pPr fontAlgn="t"/>
            <a:r>
              <a:rPr lang="nl-NL" sz="1200" b="1" kern="1200">
                <a:solidFill>
                  <a:schemeClr val="tx1"/>
                </a:solidFill>
                <a:effectLst/>
                <a:latin typeface="+mn-lt"/>
                <a:ea typeface="+mn-ea"/>
                <a:cs typeface="+mn-cs"/>
              </a:rPr>
              <a:t>vormen: </a:t>
            </a:r>
            <a:r>
              <a:rPr lang="nl-NL" sz="1200" b="0" kern="1200">
                <a:solidFill>
                  <a:schemeClr val="tx1"/>
                </a:solidFill>
                <a:effectLst/>
                <a:latin typeface="+mn-lt"/>
                <a:ea typeface="+mn-ea"/>
                <a:cs typeface="+mn-cs"/>
              </a:rPr>
              <a:t>maken</a:t>
            </a:r>
          </a:p>
          <a:p>
            <a:pPr fontAlgn="t"/>
            <a:r>
              <a:rPr lang="nl-NL" sz="1200" b="1" kern="1200">
                <a:solidFill>
                  <a:schemeClr val="tx1"/>
                </a:solidFill>
                <a:effectLst/>
                <a:latin typeface="+mn-lt"/>
                <a:ea typeface="+mn-ea"/>
                <a:cs typeface="+mn-cs"/>
              </a:rPr>
              <a:t>de keizer: </a:t>
            </a:r>
            <a:r>
              <a:rPr lang="nl-NL" sz="1200" b="0" kern="1200">
                <a:solidFill>
                  <a:schemeClr val="tx1"/>
                </a:solidFill>
                <a:effectLst/>
                <a:latin typeface="+mn-lt"/>
                <a:ea typeface="+mn-ea"/>
                <a:cs typeface="+mn-cs"/>
              </a:rPr>
              <a:t>een soort koning</a:t>
            </a:r>
          </a:p>
          <a:p>
            <a:pPr fontAlgn="t"/>
            <a:r>
              <a:rPr lang="nl-NL" sz="1200" b="1" kern="1200">
                <a:solidFill>
                  <a:schemeClr val="tx1"/>
                </a:solidFill>
                <a:effectLst/>
                <a:latin typeface="+mn-lt"/>
                <a:ea typeface="+mn-ea"/>
                <a:cs typeface="+mn-cs"/>
              </a:rPr>
              <a:t>tegenwoordig: </a:t>
            </a:r>
            <a:r>
              <a:rPr lang="nl-NL" sz="1200" b="0" kern="1200">
                <a:solidFill>
                  <a:schemeClr val="tx1"/>
                </a:solidFill>
                <a:effectLst/>
                <a:latin typeface="+mn-lt"/>
                <a:ea typeface="+mn-ea"/>
                <a:cs typeface="+mn-cs"/>
              </a:rPr>
              <a:t>nu, in deze tijd</a:t>
            </a:r>
          </a:p>
          <a:p>
            <a:pPr fontAlgn="t"/>
            <a:r>
              <a:rPr lang="nl-NL" sz="1200" b="1" kern="1200">
                <a:solidFill>
                  <a:schemeClr val="tx1"/>
                </a:solidFill>
                <a:effectLst/>
                <a:latin typeface="+mn-lt"/>
                <a:ea typeface="+mn-ea"/>
                <a:cs typeface="+mn-cs"/>
              </a:rPr>
              <a:t>uitbundig: </a:t>
            </a:r>
            <a:r>
              <a:rPr lang="nl-NL" sz="1200" b="0" kern="1200">
                <a:solidFill>
                  <a:schemeClr val="tx1"/>
                </a:solidFill>
                <a:effectLst/>
                <a:latin typeface="+mn-lt"/>
                <a:ea typeface="+mn-ea"/>
                <a:cs typeface="+mn-cs"/>
              </a:rPr>
              <a:t>heel vrolijk en druk</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extLst>
      <p:ext uri="{BB962C8B-B14F-4D97-AF65-F5344CB8AC3E}">
        <p14:creationId xmlns:p14="http://schemas.microsoft.com/office/powerpoint/2010/main" val="3026968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11-2-2025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11-2-2025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11-2-2025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Wie van jullie weten wat ‘Geheimen van de verboden </a:t>
            </a:r>
            <a:r>
              <a:rPr lang="nl-NL" sz="2000" dirty="0" err="1">
                <a:effectLst/>
                <a:ea typeface="Times New Roman" panose="02020603050405020304" pitchFamily="18" charset="0"/>
                <a:cs typeface="Arial" panose="020B0604020202020204" pitchFamily="34" charset="0"/>
              </a:rPr>
              <a:t>Spinjitzu</a:t>
            </a:r>
            <a:r>
              <a:rPr lang="nl-NL" sz="2000" dirty="0">
                <a:effectLst/>
                <a:ea typeface="Times New Roman" panose="02020603050405020304" pitchFamily="18" charset="0"/>
                <a:cs typeface="Arial" panose="020B0604020202020204" pitchFamily="34" charset="0"/>
              </a:rPr>
              <a:t>’ is of ‘Kasteel van de verlaten </a:t>
            </a:r>
            <a:r>
              <a:rPr lang="nl-NL" sz="2000" b="1" u="sng" dirty="0">
                <a:effectLst/>
                <a:ea typeface="Times New Roman" panose="02020603050405020304" pitchFamily="18" charset="0"/>
                <a:cs typeface="Arial" panose="020B0604020202020204" pitchFamily="34" charset="0"/>
              </a:rPr>
              <a:t>keizer</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een soort koning</a:t>
            </a:r>
            <a:r>
              <a:rPr lang="nl-NL" sz="2000" dirty="0">
                <a:effectLst/>
                <a:ea typeface="Times New Roman" panose="02020603050405020304" pitchFamily="18" charset="0"/>
                <a:cs typeface="Arial" panose="020B0604020202020204" pitchFamily="34" charset="0"/>
              </a:rPr>
              <a:t>). Nou…  weten jullie het? Ik zal het laten zien:</a:t>
            </a:r>
            <a:br>
              <a:rPr lang="nl-NL" sz="2000" dirty="0">
                <a:effectLst/>
                <a:ea typeface="Times New Roman" panose="02020603050405020304" pitchFamily="18" charset="0"/>
                <a:cs typeface="Arial" panose="020B0604020202020204" pitchFamily="34" charset="0"/>
              </a:rPr>
            </a:br>
            <a:r>
              <a:rPr lang="nl-NL" sz="2000" dirty="0">
                <a:solidFill>
                  <a:srgbClr val="00B050"/>
                </a:solidFill>
                <a:effectLst/>
                <a:ea typeface="Times New Roman" panose="02020603050405020304" pitchFamily="18" charset="0"/>
                <a:cs typeface="Arial" panose="020B0604020202020204" pitchFamily="34" charset="0"/>
              </a:rPr>
              <a:t>(extra klik)</a:t>
            </a:r>
            <a:r>
              <a:rPr lang="nl-NL" sz="2000" dirty="0">
                <a:solidFill>
                  <a:srgbClr val="00B050"/>
                </a:solidFill>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Momenteel is dit speelgoed (vooral) bij jongens heel </a:t>
            </a:r>
            <a:r>
              <a:rPr lang="nl-NL" sz="2000" b="1" u="sng" dirty="0">
                <a:ea typeface="Times New Roman" panose="02020603050405020304" pitchFamily="18" charset="0"/>
                <a:cs typeface="Arial" panose="020B0604020202020204" pitchFamily="34" charset="0"/>
              </a:rPr>
              <a:t>populair</a:t>
            </a:r>
            <a:r>
              <a:rPr lang="nl-NL" sz="2000" dirty="0">
                <a:ea typeface="Times New Roman" panose="02020603050405020304" pitchFamily="18" charset="0"/>
                <a:cs typeface="Arial" panose="020B0604020202020204" pitchFamily="34" charset="0"/>
              </a:rPr>
              <a:t>, zo noemen we </a:t>
            </a:r>
            <a:r>
              <a:rPr lang="nl-NL" sz="2000" b="1" i="1" dirty="0">
                <a:ea typeface="Times New Roman" panose="02020603050405020304" pitchFamily="18" charset="0"/>
                <a:cs typeface="Arial" panose="020B0604020202020204" pitchFamily="34" charset="0"/>
              </a:rPr>
              <a:t>iets wat veel mensen leuk vinden</a:t>
            </a:r>
            <a:r>
              <a:rPr lang="nl-NL" sz="2000" dirty="0">
                <a:ea typeface="Times New Roman" panose="02020603050405020304" pitchFamily="18" charset="0"/>
                <a:cs typeface="Arial" panose="020B0604020202020204" pitchFamily="34" charset="0"/>
              </a:rPr>
              <a:t>. Met deze ninja-helden kunnen ze de spannendste avonturen bedenken. En meisjes natuurlijk ook!</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De LEGO van nu is heel anders dan de LEGO van vroeger. </a:t>
            </a:r>
            <a:r>
              <a:rPr lang="nl-NL" sz="2000" b="1" u="sng" dirty="0">
                <a:ea typeface="Times New Roman" panose="02020603050405020304" pitchFamily="18" charset="0"/>
                <a:cs typeface="Arial" panose="020B0604020202020204" pitchFamily="34" charset="0"/>
              </a:rPr>
              <a:t>O</a:t>
            </a:r>
            <a:r>
              <a:rPr lang="nl-NL" sz="2000" b="1" u="sng" dirty="0">
                <a:effectLst/>
                <a:ea typeface="Times New Roman" panose="02020603050405020304" pitchFamily="18" charset="0"/>
                <a:cs typeface="Arial" panose="020B0604020202020204" pitchFamily="34" charset="0"/>
              </a:rPr>
              <a:t>orspronkelijk</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in het begin</a:t>
            </a:r>
            <a:r>
              <a:rPr lang="nl-NL" sz="2000" dirty="0">
                <a:effectLst/>
                <a:ea typeface="Times New Roman" panose="02020603050405020304" pitchFamily="18" charset="0"/>
                <a:cs typeface="Arial" panose="020B0604020202020204" pitchFamily="34" charset="0"/>
              </a:rPr>
              <a:t>, maakte de fabriek alleen maar houten blokjes. </a:t>
            </a:r>
            <a:r>
              <a:rPr lang="nl-NL" sz="2000" b="1" u="sng" dirty="0">
                <a:ea typeface="Times New Roman" panose="02020603050405020304" pitchFamily="18" charset="0"/>
                <a:cs typeface="Arial" panose="020B0604020202020204" pitchFamily="34" charset="0"/>
              </a:rPr>
              <a:t>Tegenwoordig</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nu, in deze tijd</a:t>
            </a:r>
            <a:r>
              <a:rPr lang="nl-NL" sz="2000" dirty="0">
                <a:effectLst/>
                <a:ea typeface="Times New Roman" panose="02020603050405020304" pitchFamily="18" charset="0"/>
                <a:cs typeface="Arial" panose="020B0604020202020204" pitchFamily="34" charset="0"/>
              </a:rPr>
              <a:t>, maken ze blokjes van plastic. Maar ook treinen, auto’s en poppetjes van superhelden en nog veel meer. Iedereen kent LEGO en iedereen heeft er ook wel eens zijn fantasie bij gebruikt en er iets bijzonders van </a:t>
            </a:r>
            <a:r>
              <a:rPr lang="nl-NL" sz="2000" b="1" u="sng" dirty="0">
                <a:effectLst/>
                <a:ea typeface="Times New Roman" panose="02020603050405020304" pitchFamily="18" charset="0"/>
                <a:cs typeface="Arial" panose="020B0604020202020204" pitchFamily="34" charset="0"/>
              </a:rPr>
              <a:t>gevormd</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gemaakt</a:t>
            </a:r>
            <a:r>
              <a:rPr lang="nl-NL" sz="2000" dirty="0">
                <a:effectLst/>
                <a:ea typeface="Times New Roman" panose="02020603050405020304" pitchFamily="18" charset="0"/>
                <a:cs typeface="Arial" panose="020B0604020202020204" pitchFamily="34" charset="0"/>
              </a:rPr>
              <a:t>. En er daarna natuurlijk mee gespeeld. Het maakt dan ook </a:t>
            </a:r>
            <a:r>
              <a:rPr lang="nl-NL" sz="2000" dirty="0">
                <a:ea typeface="Times New Roman" panose="02020603050405020304" pitchFamily="18" charset="0"/>
                <a:cs typeface="Arial" panose="020B0604020202020204" pitchFamily="34" charset="0"/>
              </a:rPr>
              <a:t>niet uit of je een </a:t>
            </a:r>
            <a:r>
              <a:rPr lang="nl-NL" sz="2000" b="1" u="sng" dirty="0">
                <a:ea typeface="Times New Roman" panose="02020603050405020304" pitchFamily="18" charset="0"/>
                <a:cs typeface="Arial" panose="020B0604020202020204" pitchFamily="34" charset="0"/>
              </a:rPr>
              <a:t>uitbundig</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heel vrolijk en druk</a:t>
            </a:r>
            <a:r>
              <a:rPr lang="nl-NL" sz="2000" dirty="0">
                <a:ea typeface="Times New Roman" panose="02020603050405020304" pitchFamily="18" charset="0"/>
                <a:cs typeface="Arial" panose="020B0604020202020204" pitchFamily="34" charset="0"/>
              </a:rPr>
              <a:t>) kind bent of juist heel ingetogen. Óf dat je volwassen bent. Want er zijn ook veel volwassen mannen en vrouwen gek op LEGO </a:t>
            </a:r>
            <a:r>
              <a:rPr lang="nl-NL" sz="2000" dirty="0" err="1">
                <a:ea typeface="Times New Roman" panose="02020603050405020304" pitchFamily="18" charset="0"/>
                <a:cs typeface="Arial" panose="020B0604020202020204" pitchFamily="34" charset="0"/>
              </a:rPr>
              <a:t>Technics</a:t>
            </a:r>
            <a:r>
              <a:rPr lang="nl-NL" sz="2000" dirty="0">
                <a:ea typeface="Times New Roman" panose="02020603050405020304" pitchFamily="18" charset="0"/>
                <a:cs typeface="Arial" panose="020B0604020202020204" pitchFamily="34" charset="0"/>
              </a:rPr>
              <a:t> of LEGO </a:t>
            </a:r>
            <a:r>
              <a:rPr lang="nl-NL" sz="2000" dirty="0" err="1">
                <a:ea typeface="Times New Roman" panose="02020603050405020304" pitchFamily="18" charset="0"/>
                <a:cs typeface="Arial" panose="020B0604020202020204" pitchFamily="34" charset="0"/>
              </a:rPr>
              <a:t>Flowers</a:t>
            </a:r>
            <a:r>
              <a:rPr lang="nl-NL" sz="2000" dirty="0">
                <a:ea typeface="Times New Roman" panose="02020603050405020304" pitchFamily="18" charset="0"/>
                <a:cs typeface="Arial" panose="020B0604020202020204" pitchFamily="34" charset="0"/>
              </a:rPr>
              <a:t>. En zij hoeven echt niet </a:t>
            </a:r>
            <a:r>
              <a:rPr lang="nl-NL" sz="2000" b="1" u="sng" dirty="0">
                <a:ea typeface="Times New Roman" panose="02020603050405020304" pitchFamily="18" charset="0"/>
                <a:cs typeface="Arial" panose="020B0604020202020204" pitchFamily="34" charset="0"/>
              </a:rPr>
              <a:t>anoniem</a:t>
            </a:r>
            <a:r>
              <a:rPr lang="nl-NL" sz="2000" dirty="0">
                <a:ea typeface="Times New Roman" panose="02020603050405020304" pitchFamily="18" charset="0"/>
                <a:cs typeface="Arial" panose="020B0604020202020204" pitchFamily="34" charset="0"/>
              </a:rPr>
              <a:t> te blijven, niet </a:t>
            </a:r>
            <a:r>
              <a:rPr lang="nl-NL" sz="2000" b="1" i="1" dirty="0">
                <a:ea typeface="Times New Roman" panose="02020603050405020304" pitchFamily="18" charset="0"/>
                <a:cs typeface="Arial" panose="020B0604020202020204" pitchFamily="34" charset="0"/>
              </a:rPr>
              <a:t>zonder hun naam te zeggen.</a:t>
            </a:r>
            <a:r>
              <a:rPr lang="nl-NL" sz="2000" dirty="0">
                <a:ea typeface="Times New Roman" panose="02020603050405020304" pitchFamily="18" charset="0"/>
                <a:cs typeface="Arial" panose="020B0604020202020204" pitchFamily="34" charset="0"/>
              </a:rPr>
              <a:t> Want het is zeker niet iets om je voor te schamen! Nee, je moet er juist trots op zijn!</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Wie van jullie speelt ook zo graag met LEGO?</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832708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anoniem</a:t>
            </a:r>
          </a:p>
        </p:txBody>
      </p:sp>
      <p:pic>
        <p:nvPicPr>
          <p:cNvPr id="4" name="Afbeelding 3" descr="Afbeelding met persoon, overdekt, muur, kunst&#10;&#10;Automatisch gegenereerde beschrijving">
            <a:extLst>
              <a:ext uri="{FF2B5EF4-FFF2-40B4-BE49-F238E27FC236}">
                <a16:creationId xmlns:a16="http://schemas.microsoft.com/office/drawing/2014/main" id="{F5ECB482-996F-BB71-81F8-2AC571840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491264"/>
            <a:ext cx="7560840" cy="464235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uitbundig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ingetogen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vrolijk en druk</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Deze </a:t>
            </a:r>
            <a:r>
              <a:rPr lang="nl-NL" sz="2400" i="1" u="sng" dirty="0">
                <a:solidFill>
                  <a:srgbClr val="387038"/>
                </a:solidFill>
                <a:latin typeface="Century Gothic" panose="020B0502020202020204" pitchFamily="34" charset="0"/>
                <a:ea typeface="Calibri"/>
                <a:cs typeface="Times New Roman"/>
              </a:rPr>
              <a:t>uitbundige</a:t>
            </a:r>
            <a:r>
              <a:rPr lang="nl-NL" sz="2400" i="1" dirty="0">
                <a:solidFill>
                  <a:srgbClr val="387038"/>
                </a:solidFill>
                <a:latin typeface="Century Gothic" panose="020B0502020202020204" pitchFamily="34" charset="0"/>
                <a:ea typeface="Calibri"/>
                <a:cs typeface="Times New Roman"/>
              </a:rPr>
              <a:t> kinderen spelen graag met LEGO.</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rustig en bescheiden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endParaRPr lang="nl-NL" sz="32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Ook deze </a:t>
            </a:r>
            <a:r>
              <a:rPr lang="nl-NL" sz="2400" i="1" u="sng" dirty="0">
                <a:solidFill>
                  <a:srgbClr val="387038"/>
                </a:solidFill>
                <a:latin typeface="Century Gothic" panose="020B0502020202020204" pitchFamily="34" charset="0"/>
                <a:ea typeface="Calibri"/>
                <a:cs typeface="Times New Roman"/>
              </a:rPr>
              <a:t>ingetogen</a:t>
            </a:r>
            <a:r>
              <a:rPr lang="nl-NL" sz="2400" i="1" dirty="0">
                <a:solidFill>
                  <a:srgbClr val="387038"/>
                </a:solidFill>
                <a:latin typeface="Century Gothic" panose="020B0502020202020204" pitchFamily="34" charset="0"/>
                <a:ea typeface="Calibri"/>
                <a:cs typeface="Times New Roman"/>
              </a:rPr>
              <a:t> jongen is gek op LEGO.</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kleding, persoon, glimlach, Menselijk gezicht&#10;&#10;Automatisch gegenereerde beschrijving">
            <a:extLst>
              <a:ext uri="{FF2B5EF4-FFF2-40B4-BE49-F238E27FC236}">
                <a16:creationId xmlns:a16="http://schemas.microsoft.com/office/drawing/2014/main" id="{50F07BD7-7220-DB3F-F165-B5297B47C8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7350" y="2362651"/>
            <a:ext cx="3549781" cy="2371254"/>
          </a:xfrm>
          <a:prstGeom prst="rect">
            <a:avLst/>
          </a:prstGeom>
        </p:spPr>
      </p:pic>
      <p:pic>
        <p:nvPicPr>
          <p:cNvPr id="9" name="Afbeelding 8" descr="Afbeelding met kleding, persoon, jeans, schoeisel&#10;&#10;Automatisch gegenereerde beschrijving">
            <a:extLst>
              <a:ext uri="{FF2B5EF4-FFF2-40B4-BE49-F238E27FC236}">
                <a16:creationId xmlns:a16="http://schemas.microsoft.com/office/drawing/2014/main" id="{E7517D10-4BB2-32A8-9F84-59509F8D4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532" y="2424018"/>
            <a:ext cx="3372396" cy="2248520"/>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populair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impopulair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2174" y="1438270"/>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wat veel mensen leuk vinden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LEGO Ninjago is erg </a:t>
            </a:r>
            <a:r>
              <a:rPr lang="nl-NL" sz="2400" i="1" u="sng">
                <a:solidFill>
                  <a:srgbClr val="387038"/>
                </a:solidFill>
                <a:latin typeface="Century Gothic" panose="020B0502020202020204" pitchFamily="34" charset="0"/>
                <a:ea typeface="Calibri"/>
                <a:cs typeface="Times New Roman"/>
              </a:rPr>
              <a:t>populair</a:t>
            </a:r>
            <a:r>
              <a:rPr lang="nl-NL" sz="2400" i="1">
                <a:solidFill>
                  <a:srgbClr val="387038"/>
                </a:solidFill>
                <a:latin typeface="Century Gothic" panose="020B0502020202020204" pitchFamily="34" charset="0"/>
                <a:ea typeface="Calibri"/>
                <a:cs typeface="Times New Roman"/>
              </a:rPr>
              <a:t> bij jongens.</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wat veel mensen </a:t>
            </a:r>
            <a:r>
              <a:rPr lang="nl-NL" sz="2800" u="sng">
                <a:effectLst/>
                <a:latin typeface="Century Gothic" panose="020B0502020202020204" pitchFamily="34" charset="0"/>
                <a:ea typeface="Calibri"/>
                <a:cs typeface="Times New Roman"/>
              </a:rPr>
              <a:t>niet</a:t>
            </a:r>
            <a:r>
              <a:rPr lang="nl-NL" sz="2800">
                <a:effectLst/>
                <a:latin typeface="Century Gothic" panose="020B0502020202020204" pitchFamily="34" charset="0"/>
                <a:ea typeface="Calibri"/>
                <a:cs typeface="Times New Roman"/>
              </a:rPr>
              <a:t> leuk vinden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‘Mens erger je niet’ is </a:t>
            </a:r>
            <a:r>
              <a:rPr lang="nl-NL" sz="2400" i="1" u="sng">
                <a:solidFill>
                  <a:srgbClr val="387038"/>
                </a:solidFill>
                <a:effectLst/>
                <a:latin typeface="Century Gothic" panose="020B0502020202020204" pitchFamily="34" charset="0"/>
                <a:ea typeface="Calibri"/>
                <a:cs typeface="Times New Roman"/>
              </a:rPr>
              <a:t>impopulair</a:t>
            </a:r>
            <a:r>
              <a:rPr lang="nl-NL" sz="2400" i="1">
                <a:solidFill>
                  <a:srgbClr val="387038"/>
                </a:solidFill>
                <a:effectLst/>
                <a:latin typeface="Century Gothic" panose="020B0502020202020204" pitchFamily="34" charset="0"/>
                <a:ea typeface="Calibri"/>
                <a:cs typeface="Times New Roman"/>
              </a:rPr>
              <a:t> bij sommige kinderen.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0BDC0746-F1CE-792C-E829-4F9895A777EB}"/>
              </a:ext>
            </a:extLst>
          </p:cNvPr>
          <p:cNvPicPr>
            <a:picLocks noChangeAspect="1"/>
          </p:cNvPicPr>
          <p:nvPr/>
        </p:nvPicPr>
        <p:blipFill>
          <a:blip r:embed="rId3"/>
          <a:stretch>
            <a:fillRect/>
          </a:stretch>
        </p:blipFill>
        <p:spPr>
          <a:xfrm>
            <a:off x="681878" y="2638890"/>
            <a:ext cx="3476625" cy="2562225"/>
          </a:xfrm>
          <a:prstGeom prst="rect">
            <a:avLst/>
          </a:prstGeom>
        </p:spPr>
      </p:pic>
      <p:pic>
        <p:nvPicPr>
          <p:cNvPr id="20" name="Afbeelding 19" descr="Afbeelding met Bordspel, Games, bordspel, Zaalspellen en zaalsporten&#10;&#10;Automatisch gegenereerde beschrijving">
            <a:extLst>
              <a:ext uri="{FF2B5EF4-FFF2-40B4-BE49-F238E27FC236}">
                <a16:creationId xmlns:a16="http://schemas.microsoft.com/office/drawing/2014/main" id="{84CE41BC-88A2-B53B-8309-5E7EF71B8C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5115" y="2638890"/>
            <a:ext cx="3086099" cy="2309441"/>
          </a:xfrm>
          <a:prstGeom prst="rect">
            <a:avLst/>
          </a:prstGeom>
        </p:spPr>
      </p:pic>
    </p:spTree>
    <p:extLst>
      <p:ext uri="{BB962C8B-B14F-4D97-AF65-F5344CB8AC3E}">
        <p14:creationId xmlns:p14="http://schemas.microsoft.com/office/powerpoint/2010/main" val="3071650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anoniem</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bekend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zonder je naam te zeggen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Je hoeft het niet </a:t>
            </a:r>
            <a:r>
              <a:rPr lang="nl-NL" sz="2400" i="1" u="sng">
                <a:solidFill>
                  <a:srgbClr val="387038"/>
                </a:solidFill>
                <a:latin typeface="Century Gothic" panose="020B0502020202020204" pitchFamily="34" charset="0"/>
                <a:ea typeface="Calibri"/>
                <a:cs typeface="Times New Roman"/>
              </a:rPr>
              <a:t>anoniem</a:t>
            </a:r>
            <a:r>
              <a:rPr lang="nl-NL" sz="2400" i="1">
                <a:solidFill>
                  <a:srgbClr val="387038"/>
                </a:solidFill>
                <a:latin typeface="Century Gothic" panose="020B0502020202020204" pitchFamily="34" charset="0"/>
                <a:ea typeface="Calibri"/>
                <a:cs typeface="Times New Roman"/>
              </a:rPr>
              <a:t> te vertellen dat je graag met LEGO speelt.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als veel mensen weten wie je bent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Beyonce is bij heel veel mensen </a:t>
            </a:r>
            <a:r>
              <a:rPr lang="nl-NL" sz="2400" i="1" u="sng">
                <a:solidFill>
                  <a:srgbClr val="387038"/>
                </a:solidFill>
                <a:latin typeface="Century Gothic" panose="020B0502020202020204" pitchFamily="34" charset="0"/>
                <a:ea typeface="Calibri"/>
                <a:cs typeface="Times New Roman"/>
              </a:rPr>
              <a:t>bekend</a:t>
            </a:r>
            <a:r>
              <a:rPr lang="nl-NL" sz="2400" i="1">
                <a:solidFill>
                  <a:srgbClr val="387038"/>
                </a:solidFill>
                <a:latin typeface="Century Gothic" panose="020B0502020202020204" pitchFamily="34" charset="0"/>
                <a:ea typeface="Calibri"/>
                <a:cs typeface="Times New Roman"/>
              </a:rPr>
              <a:t>.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Menselijk gezicht, glimlach, kleding&#10;&#10;Automatisch gegenereerde beschrijving">
            <a:extLst>
              <a:ext uri="{FF2B5EF4-FFF2-40B4-BE49-F238E27FC236}">
                <a16:creationId xmlns:a16="http://schemas.microsoft.com/office/drawing/2014/main" id="{B3707059-6EF4-B0AF-6582-728CF22A1D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6377" y="2348881"/>
            <a:ext cx="2160240" cy="3168352"/>
          </a:xfrm>
          <a:prstGeom prst="rect">
            <a:avLst/>
          </a:prstGeom>
        </p:spPr>
      </p:pic>
      <p:pic>
        <p:nvPicPr>
          <p:cNvPr id="9" name="Afbeelding 8" descr="Afbeelding met persoon, overdekt, muur, kunst&#10;&#10;Automatisch gegenereerde beschrijving">
            <a:extLst>
              <a:ext uri="{FF2B5EF4-FFF2-40B4-BE49-F238E27FC236}">
                <a16:creationId xmlns:a16="http://schemas.microsoft.com/office/drawing/2014/main" id="{E0662CE6-E400-2FEC-5E06-83689999A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001" y="2530424"/>
            <a:ext cx="3905597" cy="2398038"/>
          </a:xfrm>
          <a:prstGeom prst="rect">
            <a:avLst/>
          </a:prstGeom>
        </p:spPr>
      </p:pic>
    </p:spTree>
    <p:extLst>
      <p:ext uri="{BB962C8B-B14F-4D97-AF65-F5344CB8AC3E}">
        <p14:creationId xmlns:p14="http://schemas.microsoft.com/office/powerpoint/2010/main" val="58923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81567" y="281183"/>
            <a:ext cx="434321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tegenwoordig</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239833" y="290705"/>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vroeger</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nu, in deze tijd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latin typeface="Century Gothic" panose="020B0502020202020204" pitchFamily="34" charset="0"/>
                <a:ea typeface="Calibri"/>
                <a:cs typeface="Times New Roman"/>
              </a:rPr>
              <a:t>Tegenwoordig</a:t>
            </a:r>
            <a:r>
              <a:rPr lang="nl-NL" sz="2400" i="1" dirty="0">
                <a:solidFill>
                  <a:srgbClr val="387038"/>
                </a:solidFill>
                <a:latin typeface="Century Gothic" panose="020B0502020202020204" pitchFamily="34" charset="0"/>
                <a:ea typeface="Calibri"/>
                <a:cs typeface="Times New Roman"/>
              </a:rPr>
              <a:t> maakt LEGO veel verschillende dingen.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547209" y="1412775"/>
            <a:ext cx="4411693" cy="50228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voor de tijd van nu</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u="sng">
              <a:solidFill>
                <a:srgbClr val="387038"/>
              </a:solidFill>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Vroeger</a:t>
            </a:r>
            <a:r>
              <a:rPr lang="nl-NL" sz="2400" i="1">
                <a:solidFill>
                  <a:srgbClr val="387038"/>
                </a:solidFill>
                <a:latin typeface="Century Gothic" panose="020B0502020202020204" pitchFamily="34" charset="0"/>
                <a:ea typeface="Calibri"/>
                <a:cs typeface="Times New Roman"/>
              </a:rPr>
              <a:t> speelden kinderen vaak met een tol.</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Afbeelding met muziek, maracas&#10;&#10;Automatisch gegenereerde beschrijving">
            <a:extLst>
              <a:ext uri="{FF2B5EF4-FFF2-40B4-BE49-F238E27FC236}">
                <a16:creationId xmlns:a16="http://schemas.microsoft.com/office/drawing/2014/main" id="{0D6415F0-BA58-8453-D732-F5899C3ACA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5632" y="2251496"/>
            <a:ext cx="3595081" cy="2401514"/>
          </a:xfrm>
          <a:prstGeom prst="rect">
            <a:avLst/>
          </a:prstGeom>
        </p:spPr>
      </p:pic>
      <p:pic>
        <p:nvPicPr>
          <p:cNvPr id="9" name="Afbeelding 8">
            <a:extLst>
              <a:ext uri="{FF2B5EF4-FFF2-40B4-BE49-F238E27FC236}">
                <a16:creationId xmlns:a16="http://schemas.microsoft.com/office/drawing/2014/main" id="{84127830-2910-6D80-81FB-26B10E572DD1}"/>
              </a:ext>
            </a:extLst>
          </p:cNvPr>
          <p:cNvPicPr>
            <a:picLocks noChangeAspect="1"/>
          </p:cNvPicPr>
          <p:nvPr/>
        </p:nvPicPr>
        <p:blipFill>
          <a:blip r:embed="rId4"/>
          <a:stretch>
            <a:fillRect/>
          </a:stretch>
        </p:blipFill>
        <p:spPr>
          <a:xfrm>
            <a:off x="402648" y="2296537"/>
            <a:ext cx="3808286" cy="2494668"/>
          </a:xfrm>
          <a:prstGeom prst="rect">
            <a:avLst/>
          </a:prstGeom>
        </p:spPr>
      </p:pic>
    </p:spTree>
    <p:extLst>
      <p:ext uri="{BB962C8B-B14F-4D97-AF65-F5344CB8AC3E}">
        <p14:creationId xmlns:p14="http://schemas.microsoft.com/office/powerpoint/2010/main" val="2867641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39135" y="322603"/>
            <a:ext cx="436085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oorspronkelijk</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momenteel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het begin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Oorspronkelijk</a:t>
            </a:r>
            <a:r>
              <a:rPr lang="nl-NL" sz="2400" i="1">
                <a:solidFill>
                  <a:srgbClr val="387038"/>
                </a:solidFill>
                <a:latin typeface="Century Gothic" panose="020B0502020202020204" pitchFamily="34" charset="0"/>
                <a:ea typeface="Calibri"/>
                <a:cs typeface="Times New Roman"/>
              </a:rPr>
              <a:t> maakte de LEGO-fabriek houten speelgoed.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op dit moment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Momenteel</a:t>
            </a:r>
            <a:r>
              <a:rPr lang="nl-NL" sz="2400" i="1">
                <a:solidFill>
                  <a:srgbClr val="387038"/>
                </a:solidFill>
                <a:latin typeface="Century Gothic" panose="020B0502020202020204" pitchFamily="34" charset="0"/>
                <a:ea typeface="Calibri"/>
                <a:cs typeface="Times New Roman"/>
              </a:rPr>
              <a:t> maken ze de LEGO-blokjes van plastic.</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Houten blok&#10;&#10;Automatisch gegenereerde beschrijving">
            <a:extLst>
              <a:ext uri="{FF2B5EF4-FFF2-40B4-BE49-F238E27FC236}">
                <a16:creationId xmlns:a16="http://schemas.microsoft.com/office/drawing/2014/main" id="{8F971896-8D2F-AADC-3FCC-236FA454ED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875" y="2114361"/>
            <a:ext cx="3673064" cy="2754798"/>
          </a:xfrm>
          <a:prstGeom prst="rect">
            <a:avLst/>
          </a:prstGeom>
        </p:spPr>
      </p:pic>
      <p:pic>
        <p:nvPicPr>
          <p:cNvPr id="18" name="Afbeelding 17" descr="Afbeelding met speelgoed, plastic, Speelgoedblok&#10;&#10;Automatisch gegenereerde beschrijving">
            <a:extLst>
              <a:ext uri="{FF2B5EF4-FFF2-40B4-BE49-F238E27FC236}">
                <a16:creationId xmlns:a16="http://schemas.microsoft.com/office/drawing/2014/main" id="{15DB3ED1-17D8-93F3-5D72-23839912C6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4437" y="2253393"/>
            <a:ext cx="3478560" cy="2476734"/>
          </a:xfrm>
          <a:prstGeom prst="rect">
            <a:avLst/>
          </a:prstGeom>
        </p:spPr>
      </p:pic>
    </p:spTree>
    <p:extLst>
      <p:ext uri="{BB962C8B-B14F-4D97-AF65-F5344CB8AC3E}">
        <p14:creationId xmlns:p14="http://schemas.microsoft.com/office/powerpoint/2010/main" val="417181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136748" y="333039"/>
            <a:ext cx="667561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082822" y="332656"/>
            <a:ext cx="692443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LEGO-poppetje</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keizer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1" y="3021877"/>
            <a:ext cx="246527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koning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82241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29136" y="3032777"/>
            <a:ext cx="318510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president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29996" y="2197378"/>
            <a:ext cx="2296438" cy="76072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2574" y="2197378"/>
            <a:ext cx="2296438"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een soort koning</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4" name="Afbeelding 23" descr="Afbeelding met tekenfilm, speelgoed, beeldje, Menselijk gezicht&#10;&#10;Automatisch gegenereerde beschrijving">
            <a:extLst>
              <a:ext uri="{FF2B5EF4-FFF2-40B4-BE49-F238E27FC236}">
                <a16:creationId xmlns:a16="http://schemas.microsoft.com/office/drawing/2014/main" id="{F7504F2A-C632-F8A0-BA7B-EF1383CC03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0906" y="3795493"/>
            <a:ext cx="2462511" cy="2462511"/>
          </a:xfrm>
          <a:prstGeom prst="rect">
            <a:avLst/>
          </a:prstGeom>
        </p:spPr>
      </p:pic>
      <p:pic>
        <p:nvPicPr>
          <p:cNvPr id="28" name="Afbeelding 27" descr="Afbeelding met beeldje, tekenfilm, speelgoed, speelfiguur&#10;&#10;Automatisch gegenereerde beschrijving">
            <a:extLst>
              <a:ext uri="{FF2B5EF4-FFF2-40B4-BE49-F238E27FC236}">
                <a16:creationId xmlns:a16="http://schemas.microsoft.com/office/drawing/2014/main" id="{2ACC0E0D-1A20-BB76-BFD8-4C7A0082D8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5408" y="3766824"/>
            <a:ext cx="2476055" cy="2476055"/>
          </a:xfrm>
          <a:prstGeom prst="rect">
            <a:avLst/>
          </a:prstGeom>
        </p:spPr>
      </p:pic>
      <p:pic>
        <p:nvPicPr>
          <p:cNvPr id="21" name="Afbeelding 20" descr="Afbeelding met speelgoed, beeldje, tekenfilm, Fictief personage&#10;&#10;Automatisch gegenereerde beschrijving">
            <a:extLst>
              <a:ext uri="{FF2B5EF4-FFF2-40B4-BE49-F238E27FC236}">
                <a16:creationId xmlns:a16="http://schemas.microsoft.com/office/drawing/2014/main" id="{BF29B1C2-2628-5FCB-B6D6-4AAE6F47D3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1201" y="3832291"/>
            <a:ext cx="2462511" cy="2462511"/>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275176" y="1066730"/>
            <a:ext cx="277971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574828" y="1076613"/>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LEGO</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87076" y="337247"/>
            <a:ext cx="34736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7385" y="300397"/>
            <a:ext cx="354329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bouwwerk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796655" y="4950395"/>
            <a:ext cx="407277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555402" y="4979653"/>
            <a:ext cx="455527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bouwinstructie</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283321" y="1747238"/>
            <a:ext cx="802847" cy="117142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166792" y="1043032"/>
            <a:ext cx="693889" cy="187562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954787" y="2933943"/>
            <a:ext cx="297932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53256" y="286884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vormen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4123427" y="3838217"/>
            <a:ext cx="1810684"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4123427" y="3809802"/>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maken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4643173" y="4404236"/>
            <a:ext cx="450404" cy="54014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4" name="Afbeelding 23" descr="Afbeelding met persoon, nagel, speelgoed, overdekt&#10;&#10;Automatisch gegenereerde beschrijving">
            <a:extLst>
              <a:ext uri="{FF2B5EF4-FFF2-40B4-BE49-F238E27FC236}">
                <a16:creationId xmlns:a16="http://schemas.microsoft.com/office/drawing/2014/main" id="{849D3D4E-2935-7668-001A-D8259019DA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8950" y="1819342"/>
            <a:ext cx="2779715" cy="1856850"/>
          </a:xfrm>
          <a:prstGeom prst="rect">
            <a:avLst/>
          </a:prstGeom>
        </p:spPr>
      </p:pic>
      <p:pic>
        <p:nvPicPr>
          <p:cNvPr id="30" name="Afbeelding 29" descr="Afbeelding met huis, Schaalmodel, Landvoertuig, voertuig&#10;&#10;Automatisch gegenereerde beschrijving">
            <a:extLst>
              <a:ext uri="{FF2B5EF4-FFF2-40B4-BE49-F238E27FC236}">
                <a16:creationId xmlns:a16="http://schemas.microsoft.com/office/drawing/2014/main" id="{C61DE39F-1F2D-E26E-9CE2-BA91B9218F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941" y="1092732"/>
            <a:ext cx="2643891" cy="1760832"/>
          </a:xfrm>
          <a:prstGeom prst="rect">
            <a:avLst/>
          </a:prstGeom>
        </p:spPr>
      </p:pic>
      <p:pic>
        <p:nvPicPr>
          <p:cNvPr id="33" name="Afbeelding 32" descr="Afbeelding met tekst, speelgoed, Bouwspeelset, Schaalmodel&#10;&#10;Automatisch gegenereerde beschrijving">
            <a:extLst>
              <a:ext uri="{FF2B5EF4-FFF2-40B4-BE49-F238E27FC236}">
                <a16:creationId xmlns:a16="http://schemas.microsoft.com/office/drawing/2014/main" id="{95E95351-CF61-847A-0EE2-EED69B8C1C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462" y="4011673"/>
            <a:ext cx="3220277" cy="2151145"/>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7 – 11 februari 2025</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keizer</a:t>
            </a:r>
          </a:p>
        </p:txBody>
      </p:sp>
      <p:pic>
        <p:nvPicPr>
          <p:cNvPr id="3" name="Afbeelding 2" descr="Afbeelding met speelgoed, beeldje, tekenfilm, Fictief personage&#10;&#10;Automatisch gegenereerde beschrijving">
            <a:extLst>
              <a:ext uri="{FF2B5EF4-FFF2-40B4-BE49-F238E27FC236}">
                <a16:creationId xmlns:a16="http://schemas.microsoft.com/office/drawing/2014/main" id="{6B7FFB11-19C3-3681-FCCC-9FEF8F709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412776"/>
            <a:ext cx="5184576" cy="518457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wiel, band, Speelgoedvoertuig, schermopname&#10;&#10;Automatisch gegenereerde beschrijving">
            <a:extLst>
              <a:ext uri="{FF2B5EF4-FFF2-40B4-BE49-F238E27FC236}">
                <a16:creationId xmlns:a16="http://schemas.microsoft.com/office/drawing/2014/main" id="{25412B97-237F-2D67-67F4-E9148CC76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980728"/>
            <a:ext cx="6840760" cy="5513653"/>
          </a:xfrm>
          <a:prstGeom prst="rect">
            <a:avLst/>
          </a:prstGeom>
        </p:spPr>
      </p:pic>
    </p:spTree>
    <p:extLst>
      <p:ext uri="{BB962C8B-B14F-4D97-AF65-F5344CB8AC3E}">
        <p14:creationId xmlns:p14="http://schemas.microsoft.com/office/powerpoint/2010/main" val="182306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populair</a:t>
            </a:r>
          </a:p>
        </p:txBody>
      </p:sp>
      <p:pic>
        <p:nvPicPr>
          <p:cNvPr id="10" name="Afbeelding 9" descr="Afbeelding met muur, kaars, violet, paars&#10;&#10;Automatisch gegenereerde beschrijving">
            <a:extLst>
              <a:ext uri="{FF2B5EF4-FFF2-40B4-BE49-F238E27FC236}">
                <a16:creationId xmlns:a16="http://schemas.microsoft.com/office/drawing/2014/main" id="{780C0A07-7B70-390C-7163-50CC521EF0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0" y="1988840"/>
            <a:ext cx="8352928" cy="4176464"/>
          </a:xfrm>
          <a:prstGeom prst="rect">
            <a:avLst/>
          </a:prstGeom>
        </p:spPr>
      </p:pic>
      <p:pic>
        <p:nvPicPr>
          <p:cNvPr id="12" name="Afbeelding 11" descr="Afbeelding met robot, speelfiguur, Fictief personage, helm&#10;&#10;Automatisch gegenereerde beschrijving">
            <a:extLst>
              <a:ext uri="{FF2B5EF4-FFF2-40B4-BE49-F238E27FC236}">
                <a16:creationId xmlns:a16="http://schemas.microsoft.com/office/drawing/2014/main" id="{84C8E8BB-6F73-EA0C-AA44-79FCB22013B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55776" y="3284984"/>
            <a:ext cx="3464335" cy="2314176"/>
          </a:xfrm>
          <a:prstGeom prst="rect">
            <a:avLst/>
          </a:prstGeom>
        </p:spPr>
      </p:pic>
      <p:sp>
        <p:nvSpPr>
          <p:cNvPr id="2" name="Tekstvak 1">
            <a:extLst>
              <a:ext uri="{FF2B5EF4-FFF2-40B4-BE49-F238E27FC236}">
                <a16:creationId xmlns:a16="http://schemas.microsoft.com/office/drawing/2014/main" id="{E9F510D0-3938-23D5-CB06-0A74B78C2A79}"/>
              </a:ext>
            </a:extLst>
          </p:cNvPr>
          <p:cNvSpPr txBox="1"/>
          <p:nvPr/>
        </p:nvSpPr>
        <p:spPr>
          <a:xfrm>
            <a:off x="4427984" y="5414494"/>
            <a:ext cx="432048" cy="369332"/>
          </a:xfrm>
          <a:prstGeom prst="rect">
            <a:avLst/>
          </a:prstGeom>
          <a:noFill/>
        </p:spPr>
        <p:txBody>
          <a:bodyPr wrap="square" rtlCol="0">
            <a:spAutoFit/>
          </a:bodyPr>
          <a:lstStyle/>
          <a:p>
            <a:r>
              <a:rPr lang="nl-NL">
                <a:solidFill>
                  <a:schemeClr val="bg1"/>
                </a:solidFill>
              </a:rPr>
              <a:t>1</a:t>
            </a:r>
          </a:p>
        </p:txBody>
      </p:sp>
      <p:sp>
        <p:nvSpPr>
          <p:cNvPr id="3" name="Ovaal 2">
            <a:extLst>
              <a:ext uri="{FF2B5EF4-FFF2-40B4-BE49-F238E27FC236}">
                <a16:creationId xmlns:a16="http://schemas.microsoft.com/office/drawing/2014/main" id="{3F399459-212A-D853-CFC9-E44348B8728E}"/>
              </a:ext>
            </a:extLst>
          </p:cNvPr>
          <p:cNvSpPr/>
          <p:nvPr/>
        </p:nvSpPr>
        <p:spPr>
          <a:xfrm>
            <a:off x="4355976" y="5414494"/>
            <a:ext cx="432048" cy="369332"/>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oorspronkelijk</a:t>
            </a:r>
          </a:p>
        </p:txBody>
      </p:sp>
      <p:pic>
        <p:nvPicPr>
          <p:cNvPr id="3" name="Afbeelding 2" descr="Afbeelding met Houten blok&#10;&#10;Automatisch gegenereerde beschrijving">
            <a:extLst>
              <a:ext uri="{FF2B5EF4-FFF2-40B4-BE49-F238E27FC236}">
                <a16:creationId xmlns:a16="http://schemas.microsoft.com/office/drawing/2014/main" id="{980AEDCB-5E6A-294F-C37A-495F9ECB9A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412776"/>
            <a:ext cx="6696744" cy="502255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tegenwoordig</a:t>
            </a:r>
          </a:p>
        </p:txBody>
      </p:sp>
      <p:pic>
        <p:nvPicPr>
          <p:cNvPr id="3" name="Afbeelding 2" descr="Afbeelding met Speelgoedblok, speelgoed, plastic, Bouwspeelset&#10;&#10;Automatisch gegenereerde beschrijving">
            <a:extLst>
              <a:ext uri="{FF2B5EF4-FFF2-40B4-BE49-F238E27FC236}">
                <a16:creationId xmlns:a16="http://schemas.microsoft.com/office/drawing/2014/main" id="{63B743F2-0079-1E6B-8445-869610DE0F7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763688" y="3745283"/>
            <a:ext cx="4703358" cy="3141843"/>
          </a:xfrm>
          <a:prstGeom prst="rect">
            <a:avLst/>
          </a:prstGeom>
        </p:spPr>
      </p:pic>
      <p:pic>
        <p:nvPicPr>
          <p:cNvPr id="4" name="Afbeelding 3" descr="Afbeelding met bloem&#10;&#10;Automatisch gegenereerde beschrijving">
            <a:extLst>
              <a:ext uri="{FF2B5EF4-FFF2-40B4-BE49-F238E27FC236}">
                <a16:creationId xmlns:a16="http://schemas.microsoft.com/office/drawing/2014/main" id="{A0AB8945-F4A3-BFD2-3CC4-A0D91F3D1F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1700808"/>
            <a:ext cx="4180440" cy="2792534"/>
          </a:xfrm>
          <a:prstGeom prst="rect">
            <a:avLst/>
          </a:prstGeom>
        </p:spPr>
      </p:pic>
      <p:pic>
        <p:nvPicPr>
          <p:cNvPr id="7" name="Afbeelding 6" descr="Afbeelding met wiel, band, voertuig, Landvoertuig&#10;&#10;Automatisch gegenereerde beschrijving">
            <a:extLst>
              <a:ext uri="{FF2B5EF4-FFF2-40B4-BE49-F238E27FC236}">
                <a16:creationId xmlns:a16="http://schemas.microsoft.com/office/drawing/2014/main" id="{263931DF-5031-DCDF-FCD3-7DDD337A9F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636" y="1458599"/>
            <a:ext cx="4340770" cy="2899634"/>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vormen</a:t>
            </a:r>
          </a:p>
        </p:txBody>
      </p:sp>
      <p:pic>
        <p:nvPicPr>
          <p:cNvPr id="3" name="Afbeelding 2" descr="Afbeelding met persoon, nagel, speelgoed, overdekt&#10;&#10;Automatisch gegenereerde beschrijving">
            <a:extLst>
              <a:ext uri="{FF2B5EF4-FFF2-40B4-BE49-F238E27FC236}">
                <a16:creationId xmlns:a16="http://schemas.microsoft.com/office/drawing/2014/main" id="{98C2C9E9-F7DF-0410-D3D7-2F5F759AA8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412776"/>
            <a:ext cx="7488832" cy="5002541"/>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uitbundig</a:t>
            </a:r>
          </a:p>
        </p:txBody>
      </p:sp>
      <p:pic>
        <p:nvPicPr>
          <p:cNvPr id="4" name="Afbeelding 3" descr="Afbeelding met kleding, persoon, jeans, schoeisel&#10;&#10;Automatisch gegenereerde beschrijving">
            <a:extLst>
              <a:ext uri="{FF2B5EF4-FFF2-40B4-BE49-F238E27FC236}">
                <a16:creationId xmlns:a16="http://schemas.microsoft.com/office/drawing/2014/main" id="{73242A1A-FB6F-E710-AB55-0B8F6D846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556792"/>
            <a:ext cx="6984776" cy="4657048"/>
          </a:xfrm>
          <a:prstGeom prst="rect">
            <a:avLst/>
          </a:prstGeom>
        </p:spPr>
      </p:pic>
    </p:spTree>
    <p:extLst>
      <p:ext uri="{BB962C8B-B14F-4D97-AF65-F5344CB8AC3E}">
        <p14:creationId xmlns:p14="http://schemas.microsoft.com/office/powerpoint/2010/main" val="16464333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2.xml><?xml version="1.0" encoding="utf-8"?>
<ds:datastoreItem xmlns:ds="http://schemas.openxmlformats.org/officeDocument/2006/customXml" ds:itemID="{3CA8EE5A-F4F0-408B-A878-BE6698308CCD}">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638</Words>
  <Application>Microsoft Office PowerPoint</Application>
  <PresentationFormat>Diavoorstelling (4:3)</PresentationFormat>
  <Paragraphs>217</Paragraphs>
  <Slides>18</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1</cp:revision>
  <dcterms:created xsi:type="dcterms:W3CDTF">2021-06-08T06:13:59Z</dcterms:created>
  <dcterms:modified xsi:type="dcterms:W3CDTF">2025-02-11T09:52:07Z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