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460" r:id="rId7"/>
    <p:sldId id="1479" r:id="rId8"/>
    <p:sldId id="1536" r:id="rId9"/>
    <p:sldId id="1476" r:id="rId10"/>
    <p:sldId id="1477" r:id="rId11"/>
    <p:sldId id="1519" r:id="rId12"/>
    <p:sldId id="1475" r:id="rId13"/>
    <p:sldId id="1478" r:id="rId14"/>
    <p:sldId id="934" r:id="rId15"/>
    <p:sldId id="1511" r:id="rId16"/>
    <p:sldId id="1530" r:id="rId17"/>
    <p:sldId id="1512" r:id="rId18"/>
    <p:sldId id="1535" r:id="rId19"/>
    <p:sldId id="1533" r:id="rId20"/>
    <p:sldId id="1516" r:id="rId21"/>
    <p:sldId id="1534"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9"/>
            <p14:sldId id="1536"/>
            <p14:sldId id="1476"/>
            <p14:sldId id="1477"/>
            <p14:sldId id="1519"/>
            <p14:sldId id="1475"/>
            <p14:sldId id="1478"/>
            <p14:sldId id="934"/>
            <p14:sldId id="1511"/>
            <p14:sldId id="1530"/>
            <p14:sldId id="1512"/>
            <p14:sldId id="1535"/>
            <p14:sldId id="1533"/>
            <p14:sldId id="1516"/>
            <p14:sldId id="15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0A068-C24E-49EA-90FA-F004CB10242E}" v="32" dt="2025-02-04T10:31:36.516"/>
    <p1510:client id="{707B33E5-492A-4F80-A983-DF6507E03C9D}" v="139" dt="2025-02-04T10:32:47.622"/>
    <p1510:client id="{A53755DB-EBCF-46D3-8A2A-86CC914C432C}" v="518" dt="2025-02-04T10:24:36.136"/>
    <p1510:client id="{BC616F7B-353F-4ED3-A747-D6B2E3FE253A}" v="8" dt="2025-02-04T10:43:44.1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707B33E5-492A-4F80-A983-DF6507E03C9D}"/>
    <pc:docChg chg="undo custSel addSld delSld modSld sldOrd modSection">
      <pc:chgData name="Vrielink, Francis" userId="3d258d00-cfd8-41c5-9f04-1a5a39faef2f" providerId="ADAL" clId="{707B33E5-492A-4F80-A983-DF6507E03C9D}" dt="2025-02-04T10:32:47.622" v="6331" actId="1076"/>
      <pc:docMkLst>
        <pc:docMk/>
      </pc:docMkLst>
      <pc:sldChg chg="addSp delSp modSp mod modNotesTx">
        <pc:chgData name="Vrielink, Francis" userId="3d258d00-cfd8-41c5-9f04-1a5a39faef2f" providerId="ADAL" clId="{707B33E5-492A-4F80-A983-DF6507E03C9D}" dt="2025-02-04T08:06:41.449" v="6164" actId="20577"/>
        <pc:sldMkLst>
          <pc:docMk/>
          <pc:sldMk cId="2189114603" sldId="1437"/>
        </pc:sldMkLst>
        <pc:spChg chg="mod">
          <ac:chgData name="Vrielink, Francis" userId="3d258d00-cfd8-41c5-9f04-1a5a39faef2f" providerId="ADAL" clId="{707B33E5-492A-4F80-A983-DF6507E03C9D}" dt="2025-02-04T08:06:41.449" v="6164" actId="20577"/>
          <ac:spMkLst>
            <pc:docMk/>
            <pc:sldMk cId="2189114603" sldId="1437"/>
            <ac:spMk id="3" creationId="{00000000-0000-0000-0000-000000000000}"/>
          </ac:spMkLst>
        </pc:spChg>
        <pc:spChg chg="add del mod">
          <ac:chgData name="Vrielink, Francis" userId="3d258d00-cfd8-41c5-9f04-1a5a39faef2f" providerId="ADAL" clId="{707B33E5-492A-4F80-A983-DF6507E03C9D}" dt="2025-02-03T18:43:58.787" v="2931" actId="478"/>
          <ac:spMkLst>
            <pc:docMk/>
            <pc:sldMk cId="2189114603" sldId="1437"/>
            <ac:spMk id="5" creationId="{0D823F5B-D9D2-2898-4008-A247FE19189D}"/>
          </ac:spMkLst>
        </pc:spChg>
      </pc:sldChg>
      <pc:sldChg chg="addSp modSp mod">
        <pc:chgData name="Vrielink, Francis" userId="3d258d00-cfd8-41c5-9f04-1a5a39faef2f" providerId="ADAL" clId="{707B33E5-492A-4F80-A983-DF6507E03C9D}" dt="2025-02-03T18:51:06.940" v="2948" actId="1076"/>
        <pc:sldMkLst>
          <pc:docMk/>
          <pc:sldMk cId="3852907103" sldId="1460"/>
        </pc:sldMkLst>
        <pc:spChg chg="mod">
          <ac:chgData name="Vrielink, Francis" userId="3d258d00-cfd8-41c5-9f04-1a5a39faef2f" providerId="ADAL" clId="{707B33E5-492A-4F80-A983-DF6507E03C9D}" dt="2025-02-03T17:23:57.429" v="77" actId="20577"/>
          <ac:spMkLst>
            <pc:docMk/>
            <pc:sldMk cId="3852907103" sldId="1460"/>
            <ac:spMk id="6" creationId="{00000000-0000-0000-0000-000000000000}"/>
          </ac:spMkLst>
        </pc:spChg>
        <pc:picChg chg="add mod">
          <ac:chgData name="Vrielink, Francis" userId="3d258d00-cfd8-41c5-9f04-1a5a39faef2f" providerId="ADAL" clId="{707B33E5-492A-4F80-A983-DF6507E03C9D}" dt="2025-02-03T18:51:06.940" v="2948" actId="1076"/>
          <ac:picMkLst>
            <pc:docMk/>
            <pc:sldMk cId="3852907103" sldId="1460"/>
            <ac:picMk id="3" creationId="{2A9BC9C4-D49B-E091-C191-5B1731E2278E}"/>
          </ac:picMkLst>
        </pc:picChg>
      </pc:sldChg>
      <pc:sldChg chg="addSp delSp modSp add del mod">
        <pc:chgData name="Vrielink, Francis" userId="3d258d00-cfd8-41c5-9f04-1a5a39faef2f" providerId="ADAL" clId="{707B33E5-492A-4F80-A983-DF6507E03C9D}" dt="2025-02-04T07:52:27.774" v="6045" actId="47"/>
        <pc:sldMkLst>
          <pc:docMk/>
          <pc:sldMk cId="3978205201" sldId="1474"/>
        </pc:sldMkLst>
        <pc:spChg chg="mod">
          <ac:chgData name="Vrielink, Francis" userId="3d258d00-cfd8-41c5-9f04-1a5a39faef2f" providerId="ADAL" clId="{707B33E5-492A-4F80-A983-DF6507E03C9D}" dt="2025-02-03T22:02:10.176" v="5586" actId="20577"/>
          <ac:spMkLst>
            <pc:docMk/>
            <pc:sldMk cId="3978205201" sldId="1474"/>
            <ac:spMk id="10" creationId="{53A896E9-F098-44DA-A15A-0BB6C51751F4}"/>
          </ac:spMkLst>
        </pc:spChg>
        <pc:picChg chg="add del mod">
          <ac:chgData name="Vrielink, Francis" userId="3d258d00-cfd8-41c5-9f04-1a5a39faef2f" providerId="ADAL" clId="{707B33E5-492A-4F80-A983-DF6507E03C9D}" dt="2025-02-03T22:01:44.203" v="5578" actId="478"/>
          <ac:picMkLst>
            <pc:docMk/>
            <pc:sldMk cId="3978205201" sldId="1474"/>
            <ac:picMk id="3" creationId="{4C72CD1A-E393-499B-A1CC-F9DDAE9B01FB}"/>
          </ac:picMkLst>
        </pc:picChg>
        <pc:picChg chg="add mod">
          <ac:chgData name="Vrielink, Francis" userId="3d258d00-cfd8-41c5-9f04-1a5a39faef2f" providerId="ADAL" clId="{707B33E5-492A-4F80-A983-DF6507E03C9D}" dt="2025-02-03T22:02:39.106" v="5587" actId="1076"/>
          <ac:picMkLst>
            <pc:docMk/>
            <pc:sldMk cId="3978205201" sldId="1474"/>
            <ac:picMk id="4" creationId="{EBD29284-2D22-FCB6-B367-C1303904CDC2}"/>
          </ac:picMkLst>
        </pc:picChg>
        <pc:picChg chg="del">
          <ac:chgData name="Vrielink, Francis" userId="3d258d00-cfd8-41c5-9f04-1a5a39faef2f" providerId="ADAL" clId="{707B33E5-492A-4F80-A983-DF6507E03C9D}" dt="2025-02-03T20:17:06.303" v="4346" actId="478"/>
          <ac:picMkLst>
            <pc:docMk/>
            <pc:sldMk cId="3978205201" sldId="1474"/>
            <ac:picMk id="6" creationId="{B5647BC8-A10A-4B97-882E-BEF8EA633468}"/>
          </ac:picMkLst>
        </pc:picChg>
      </pc:sldChg>
      <pc:sldChg chg="addSp modSp mod ord">
        <pc:chgData name="Vrielink, Francis" userId="3d258d00-cfd8-41c5-9f04-1a5a39faef2f" providerId="ADAL" clId="{707B33E5-492A-4F80-A983-DF6507E03C9D}" dt="2025-02-03T19:13:36.319" v="3098" actId="1076"/>
        <pc:sldMkLst>
          <pc:docMk/>
          <pc:sldMk cId="4207872812" sldId="1475"/>
        </pc:sldMkLst>
        <pc:spChg chg="mod">
          <ac:chgData name="Vrielink, Francis" userId="3d258d00-cfd8-41c5-9f04-1a5a39faef2f" providerId="ADAL" clId="{707B33E5-492A-4F80-A983-DF6507E03C9D}" dt="2025-02-03T17:24:06.787" v="85" actId="20577"/>
          <ac:spMkLst>
            <pc:docMk/>
            <pc:sldMk cId="4207872812" sldId="1475"/>
            <ac:spMk id="6" creationId="{00000000-0000-0000-0000-000000000000}"/>
          </ac:spMkLst>
        </pc:spChg>
        <pc:picChg chg="add mod">
          <ac:chgData name="Vrielink, Francis" userId="3d258d00-cfd8-41c5-9f04-1a5a39faef2f" providerId="ADAL" clId="{707B33E5-492A-4F80-A983-DF6507E03C9D}" dt="2025-02-03T19:13:36.319" v="3098" actId="1076"/>
          <ac:picMkLst>
            <pc:docMk/>
            <pc:sldMk cId="4207872812" sldId="1475"/>
            <ac:picMk id="3" creationId="{9E55B83B-5558-4E1F-E791-20E402ECE461}"/>
          </ac:picMkLst>
        </pc:picChg>
      </pc:sldChg>
      <pc:sldChg chg="addSp delSp modSp mod">
        <pc:chgData name="Vrielink, Francis" userId="3d258d00-cfd8-41c5-9f04-1a5a39faef2f" providerId="ADAL" clId="{707B33E5-492A-4F80-A983-DF6507E03C9D}" dt="2025-02-03T19:08:33.042" v="3049" actId="1076"/>
        <pc:sldMkLst>
          <pc:docMk/>
          <pc:sldMk cId="2452007587" sldId="1476"/>
        </pc:sldMkLst>
        <pc:spChg chg="mod">
          <ac:chgData name="Vrielink, Francis" userId="3d258d00-cfd8-41c5-9f04-1a5a39faef2f" providerId="ADAL" clId="{707B33E5-492A-4F80-A983-DF6507E03C9D}" dt="2025-02-03T17:24:14.809" v="98" actId="20577"/>
          <ac:spMkLst>
            <pc:docMk/>
            <pc:sldMk cId="2452007587" sldId="1476"/>
            <ac:spMk id="6" creationId="{00000000-0000-0000-0000-000000000000}"/>
          </ac:spMkLst>
        </pc:spChg>
        <pc:spChg chg="add mod">
          <ac:chgData name="Vrielink, Francis" userId="3d258d00-cfd8-41c5-9f04-1a5a39faef2f" providerId="ADAL" clId="{707B33E5-492A-4F80-A983-DF6507E03C9D}" dt="2025-02-03T19:08:33.042" v="3049" actId="1076"/>
          <ac:spMkLst>
            <pc:docMk/>
            <pc:sldMk cId="2452007587" sldId="1476"/>
            <ac:spMk id="9" creationId="{7CFDFB48-96E9-D5EE-86A6-AF6C03AB9C58}"/>
          </ac:spMkLst>
        </pc:spChg>
        <pc:picChg chg="add mod ord">
          <ac:chgData name="Vrielink, Francis" userId="3d258d00-cfd8-41c5-9f04-1a5a39faef2f" providerId="ADAL" clId="{707B33E5-492A-4F80-A983-DF6507E03C9D}" dt="2025-02-03T19:08:10.087" v="3045" actId="1076"/>
          <ac:picMkLst>
            <pc:docMk/>
            <pc:sldMk cId="2452007587" sldId="1476"/>
            <ac:picMk id="3" creationId="{4B0A30C2-EDA0-16B2-BB42-E68AEA604A77}"/>
          </ac:picMkLst>
        </pc:picChg>
        <pc:picChg chg="add del mod">
          <ac:chgData name="Vrielink, Francis" userId="3d258d00-cfd8-41c5-9f04-1a5a39faef2f" providerId="ADAL" clId="{707B33E5-492A-4F80-A983-DF6507E03C9D}" dt="2025-02-03T19:06:21.576" v="3030" actId="478"/>
          <ac:picMkLst>
            <pc:docMk/>
            <pc:sldMk cId="2452007587" sldId="1476"/>
            <ac:picMk id="5" creationId="{AFF4886D-371A-4B72-3464-F251F926AE1E}"/>
          </ac:picMkLst>
        </pc:picChg>
        <pc:picChg chg="add mod">
          <ac:chgData name="Vrielink, Francis" userId="3d258d00-cfd8-41c5-9f04-1a5a39faef2f" providerId="ADAL" clId="{707B33E5-492A-4F80-A983-DF6507E03C9D}" dt="2025-02-03T19:07:58.716" v="3044" actId="1076"/>
          <ac:picMkLst>
            <pc:docMk/>
            <pc:sldMk cId="2452007587" sldId="1476"/>
            <ac:picMk id="8" creationId="{3D657536-3251-B205-D7A7-F78163A0BB3D}"/>
          </ac:picMkLst>
        </pc:picChg>
      </pc:sldChg>
      <pc:sldChg chg="addSp delSp modSp mod ord">
        <pc:chgData name="Vrielink, Francis" userId="3d258d00-cfd8-41c5-9f04-1a5a39faef2f" providerId="ADAL" clId="{707B33E5-492A-4F80-A983-DF6507E03C9D}" dt="2025-02-03T21:19:29.085" v="4889"/>
        <pc:sldMkLst>
          <pc:docMk/>
          <pc:sldMk cId="2709048002" sldId="1477"/>
        </pc:sldMkLst>
        <pc:spChg chg="mod">
          <ac:chgData name="Vrielink, Francis" userId="3d258d00-cfd8-41c5-9f04-1a5a39faef2f" providerId="ADAL" clId="{707B33E5-492A-4F80-A983-DF6507E03C9D}" dt="2025-02-03T17:24:34.869" v="112" actId="20577"/>
          <ac:spMkLst>
            <pc:docMk/>
            <pc:sldMk cId="2709048002" sldId="1477"/>
            <ac:spMk id="6" creationId="{00000000-0000-0000-0000-000000000000}"/>
          </ac:spMkLst>
        </pc:spChg>
        <pc:picChg chg="add del mod">
          <ac:chgData name="Vrielink, Francis" userId="3d258d00-cfd8-41c5-9f04-1a5a39faef2f" providerId="ADAL" clId="{707B33E5-492A-4F80-A983-DF6507E03C9D}" dt="2025-02-03T18:55:45.825" v="3010" actId="478"/>
          <ac:picMkLst>
            <pc:docMk/>
            <pc:sldMk cId="2709048002" sldId="1477"/>
            <ac:picMk id="3" creationId="{BD3E590F-C951-30B9-7D80-7EF7DEB51589}"/>
          </ac:picMkLst>
        </pc:picChg>
        <pc:picChg chg="add mod">
          <ac:chgData name="Vrielink, Francis" userId="3d258d00-cfd8-41c5-9f04-1a5a39faef2f" providerId="ADAL" clId="{707B33E5-492A-4F80-A983-DF6507E03C9D}" dt="2025-02-03T18:55:54.040" v="3016" actId="1076"/>
          <ac:picMkLst>
            <pc:docMk/>
            <pc:sldMk cId="2709048002" sldId="1477"/>
            <ac:picMk id="5" creationId="{F82F6B13-72F5-5B71-A493-9133DB28E6DA}"/>
          </ac:picMkLst>
        </pc:picChg>
      </pc:sldChg>
      <pc:sldChg chg="addSp delSp modSp mod">
        <pc:chgData name="Vrielink, Francis" userId="3d258d00-cfd8-41c5-9f04-1a5a39faef2f" providerId="ADAL" clId="{707B33E5-492A-4F80-A983-DF6507E03C9D}" dt="2025-02-04T08:09:12.204" v="6262" actId="207"/>
        <pc:sldMkLst>
          <pc:docMk/>
          <pc:sldMk cId="4074911733" sldId="1478"/>
        </pc:sldMkLst>
        <pc:spChg chg="add mod">
          <ac:chgData name="Vrielink, Francis" userId="3d258d00-cfd8-41c5-9f04-1a5a39faef2f" providerId="ADAL" clId="{707B33E5-492A-4F80-A983-DF6507E03C9D}" dt="2025-02-04T08:09:12.204" v="6262" actId="207"/>
          <ac:spMkLst>
            <pc:docMk/>
            <pc:sldMk cId="4074911733" sldId="1478"/>
            <ac:spMk id="2" creationId="{22364BC4-C973-EA90-D38F-A87F8AA9413B}"/>
          </ac:spMkLst>
        </pc:spChg>
        <pc:spChg chg="add del mod">
          <ac:chgData name="Vrielink, Francis" userId="3d258d00-cfd8-41c5-9f04-1a5a39faef2f" providerId="ADAL" clId="{707B33E5-492A-4F80-A983-DF6507E03C9D}" dt="2025-02-03T18:28:17.677" v="2265"/>
          <ac:spMkLst>
            <pc:docMk/>
            <pc:sldMk cId="4074911733" sldId="1478"/>
            <ac:spMk id="3" creationId="{B6618AA8-EDF5-909D-824D-21411443507A}"/>
          </ac:spMkLst>
        </pc:spChg>
        <pc:spChg chg="add mod">
          <ac:chgData name="Vrielink, Francis" userId="3d258d00-cfd8-41c5-9f04-1a5a39faef2f" providerId="ADAL" clId="{707B33E5-492A-4F80-A983-DF6507E03C9D}" dt="2025-02-03T21:34:59.256" v="5312" actId="1076"/>
          <ac:spMkLst>
            <pc:docMk/>
            <pc:sldMk cId="4074911733" sldId="1478"/>
            <ac:spMk id="5" creationId="{5057F83B-ABDC-BAA3-EF35-90F0DEC6B746}"/>
          </ac:spMkLst>
        </pc:spChg>
        <pc:spChg chg="mod">
          <ac:chgData name="Vrielink, Francis" userId="3d258d00-cfd8-41c5-9f04-1a5a39faef2f" providerId="ADAL" clId="{707B33E5-492A-4F80-A983-DF6507E03C9D}" dt="2025-02-03T17:24:39.169" v="119" actId="20577"/>
          <ac:spMkLst>
            <pc:docMk/>
            <pc:sldMk cId="4074911733" sldId="1478"/>
            <ac:spMk id="6" creationId="{00000000-0000-0000-0000-000000000000}"/>
          </ac:spMkLst>
        </pc:spChg>
        <pc:spChg chg="add del mod">
          <ac:chgData name="Vrielink, Francis" userId="3d258d00-cfd8-41c5-9f04-1a5a39faef2f" providerId="ADAL" clId="{707B33E5-492A-4F80-A983-DF6507E03C9D}" dt="2025-02-03T21:35:19.697" v="5321" actId="478"/>
          <ac:spMkLst>
            <pc:docMk/>
            <pc:sldMk cId="4074911733" sldId="1478"/>
            <ac:spMk id="11" creationId="{C1E320DD-4CF3-EF95-11B3-4E73257D6ADF}"/>
          </ac:spMkLst>
        </pc:spChg>
        <pc:spChg chg="add del mod">
          <ac:chgData name="Vrielink, Francis" userId="3d258d00-cfd8-41c5-9f04-1a5a39faef2f" providerId="ADAL" clId="{707B33E5-492A-4F80-A983-DF6507E03C9D}" dt="2025-02-04T08:07:48.084" v="6253" actId="478"/>
          <ac:spMkLst>
            <pc:docMk/>
            <pc:sldMk cId="4074911733" sldId="1478"/>
            <ac:spMk id="14" creationId="{E49868B1-4E32-AAFB-EDAD-43DC63BBB5E5}"/>
          </ac:spMkLst>
        </pc:spChg>
        <pc:picChg chg="add del mod">
          <ac:chgData name="Vrielink, Francis" userId="3d258d00-cfd8-41c5-9f04-1a5a39faef2f" providerId="ADAL" clId="{707B33E5-492A-4F80-A983-DF6507E03C9D}" dt="2025-02-03T21:34:35.995" v="5300" actId="478"/>
          <ac:picMkLst>
            <pc:docMk/>
            <pc:sldMk cId="4074911733" sldId="1478"/>
            <ac:picMk id="8" creationId="{98E11894-1E24-F240-8A35-6353D2A5F472}"/>
          </ac:picMkLst>
        </pc:picChg>
        <pc:picChg chg="add del mod">
          <ac:chgData name="Vrielink, Francis" userId="3d258d00-cfd8-41c5-9f04-1a5a39faef2f" providerId="ADAL" clId="{707B33E5-492A-4F80-A983-DF6507E03C9D}" dt="2025-02-03T21:34:46.245" v="5305" actId="21"/>
          <ac:picMkLst>
            <pc:docMk/>
            <pc:sldMk cId="4074911733" sldId="1478"/>
            <ac:picMk id="10" creationId="{03F15A7A-0009-EF44-1B74-BF033B1C908C}"/>
          </ac:picMkLst>
        </pc:picChg>
        <pc:picChg chg="add mod">
          <ac:chgData name="Vrielink, Francis" userId="3d258d00-cfd8-41c5-9f04-1a5a39faef2f" providerId="ADAL" clId="{707B33E5-492A-4F80-A983-DF6507E03C9D}" dt="2025-02-03T21:35:01.715" v="5313" actId="1076"/>
          <ac:picMkLst>
            <pc:docMk/>
            <pc:sldMk cId="4074911733" sldId="1478"/>
            <ac:picMk id="12" creationId="{5FF610EC-9821-8B70-457F-EFBC55FECDC6}"/>
          </ac:picMkLst>
        </pc:picChg>
        <pc:picChg chg="add del mod">
          <ac:chgData name="Vrielink, Francis" userId="3d258d00-cfd8-41c5-9f04-1a5a39faef2f" providerId="ADAL" clId="{707B33E5-492A-4F80-A983-DF6507E03C9D}" dt="2025-02-03T21:42:45.094" v="5414" actId="478"/>
          <ac:picMkLst>
            <pc:docMk/>
            <pc:sldMk cId="4074911733" sldId="1478"/>
            <ac:picMk id="13" creationId="{7A2C175F-7B72-5647-F924-8F8BD89EC36E}"/>
          </ac:picMkLst>
        </pc:picChg>
        <pc:picChg chg="add del mod">
          <ac:chgData name="Vrielink, Francis" userId="3d258d00-cfd8-41c5-9f04-1a5a39faef2f" providerId="ADAL" clId="{707B33E5-492A-4F80-A983-DF6507E03C9D}" dt="2025-02-03T21:42:43.576" v="5413" actId="478"/>
          <ac:picMkLst>
            <pc:docMk/>
            <pc:sldMk cId="4074911733" sldId="1478"/>
            <ac:picMk id="16" creationId="{574B24F5-C0D6-7B00-4BF0-2DDAAA61E02C}"/>
          </ac:picMkLst>
        </pc:picChg>
      </pc:sldChg>
      <pc:sldChg chg="addSp delSp modSp add del mod ord">
        <pc:chgData name="Vrielink, Francis" userId="3d258d00-cfd8-41c5-9f04-1a5a39faef2f" providerId="ADAL" clId="{707B33E5-492A-4F80-A983-DF6507E03C9D}" dt="2025-02-04T07:48:25.262" v="5909" actId="962"/>
        <pc:sldMkLst>
          <pc:docMk/>
          <pc:sldMk cId="4210467006" sldId="1479"/>
        </pc:sldMkLst>
        <pc:spChg chg="mod">
          <ac:chgData name="Vrielink, Francis" userId="3d258d00-cfd8-41c5-9f04-1a5a39faef2f" providerId="ADAL" clId="{707B33E5-492A-4F80-A983-DF6507E03C9D}" dt="2025-02-03T17:24:56.385" v="138" actId="20577"/>
          <ac:spMkLst>
            <pc:docMk/>
            <pc:sldMk cId="4210467006" sldId="1479"/>
            <ac:spMk id="6" creationId="{00000000-0000-0000-0000-000000000000}"/>
          </ac:spMkLst>
        </pc:spChg>
        <pc:spChg chg="add del mod">
          <ac:chgData name="Vrielink, Francis" userId="3d258d00-cfd8-41c5-9f04-1a5a39faef2f" providerId="ADAL" clId="{707B33E5-492A-4F80-A983-DF6507E03C9D}" dt="2025-02-03T20:17:59.747" v="4354" actId="478"/>
          <ac:spMkLst>
            <pc:docMk/>
            <pc:sldMk cId="4210467006" sldId="1479"/>
            <ac:spMk id="9" creationId="{B8FF2A70-79DA-D41F-51B6-A769C4C2A2A3}"/>
          </ac:spMkLst>
        </pc:spChg>
        <pc:spChg chg="add del mod">
          <ac:chgData name="Vrielink, Francis" userId="3d258d00-cfd8-41c5-9f04-1a5a39faef2f" providerId="ADAL" clId="{707B33E5-492A-4F80-A983-DF6507E03C9D}" dt="2025-02-03T22:01:19.697" v="5572" actId="478"/>
          <ac:spMkLst>
            <pc:docMk/>
            <pc:sldMk cId="4210467006" sldId="1479"/>
            <ac:spMk id="10" creationId="{A71BA88E-1944-948A-ED9A-1B0FC523C9FC}"/>
          </ac:spMkLst>
        </pc:spChg>
        <pc:picChg chg="add del mod">
          <ac:chgData name="Vrielink, Francis" userId="3d258d00-cfd8-41c5-9f04-1a5a39faef2f" providerId="ADAL" clId="{707B33E5-492A-4F80-A983-DF6507E03C9D}" dt="2025-02-04T07:48:06.757" v="5905" actId="478"/>
          <ac:picMkLst>
            <pc:docMk/>
            <pc:sldMk cId="4210467006" sldId="1479"/>
            <ac:picMk id="3" creationId="{3D4CC291-ADB5-1A63-42C4-CBB1E3441A0E}"/>
          </ac:picMkLst>
        </pc:picChg>
        <pc:picChg chg="add mod">
          <ac:chgData name="Vrielink, Francis" userId="3d258d00-cfd8-41c5-9f04-1a5a39faef2f" providerId="ADAL" clId="{707B33E5-492A-4F80-A983-DF6507E03C9D}" dt="2025-02-04T07:48:25.262" v="5909" actId="962"/>
          <ac:picMkLst>
            <pc:docMk/>
            <pc:sldMk cId="4210467006" sldId="1479"/>
            <ac:picMk id="4" creationId="{2C6EA569-8CDB-B9E6-05B6-6D433F76959C}"/>
          </ac:picMkLst>
        </pc:picChg>
        <pc:picChg chg="add del mod">
          <ac:chgData name="Vrielink, Francis" userId="3d258d00-cfd8-41c5-9f04-1a5a39faef2f" providerId="ADAL" clId="{707B33E5-492A-4F80-A983-DF6507E03C9D}" dt="2025-02-03T19:31:31.238" v="3237" actId="478"/>
          <ac:picMkLst>
            <pc:docMk/>
            <pc:sldMk cId="4210467006" sldId="1479"/>
            <ac:picMk id="5" creationId="{9370D793-EB0F-D1C2-61CB-B977B7334887}"/>
          </ac:picMkLst>
        </pc:picChg>
        <pc:picChg chg="add del mod">
          <ac:chgData name="Vrielink, Francis" userId="3d258d00-cfd8-41c5-9f04-1a5a39faef2f" providerId="ADAL" clId="{707B33E5-492A-4F80-A983-DF6507E03C9D}" dt="2025-02-03T22:01:18.678" v="5571" actId="478"/>
          <ac:picMkLst>
            <pc:docMk/>
            <pc:sldMk cId="4210467006" sldId="1479"/>
            <ac:picMk id="8" creationId="{DA7DC3E9-D60E-511D-6BAF-94A09640F2A9}"/>
          </ac:picMkLst>
        </pc:picChg>
      </pc:sldChg>
      <pc:sldChg chg="addSp modSp mod">
        <pc:chgData name="Vrielink, Francis" userId="3d258d00-cfd8-41c5-9f04-1a5a39faef2f" providerId="ADAL" clId="{707B33E5-492A-4F80-A983-DF6507E03C9D}" dt="2025-02-03T20:04:46.300" v="4084" actId="1076"/>
        <pc:sldMkLst>
          <pc:docMk/>
          <pc:sldMk cId="2967928418" sldId="1511"/>
        </pc:sldMkLst>
        <pc:spChg chg="mod">
          <ac:chgData name="Vrielink, Francis" userId="3d258d00-cfd8-41c5-9f04-1a5a39faef2f" providerId="ADAL" clId="{707B33E5-492A-4F80-A983-DF6507E03C9D}" dt="2025-02-03T19:49:40.400" v="3809" actId="20577"/>
          <ac:spMkLst>
            <pc:docMk/>
            <pc:sldMk cId="2967928418" sldId="1511"/>
            <ac:spMk id="33" creationId="{AC757F5E-B016-F947-4518-7C6B9CC7EE04}"/>
          </ac:spMkLst>
        </pc:spChg>
        <pc:spChg chg="mod">
          <ac:chgData name="Vrielink, Francis" userId="3d258d00-cfd8-41c5-9f04-1a5a39faef2f" providerId="ADAL" clId="{707B33E5-492A-4F80-A983-DF6507E03C9D}" dt="2025-02-03T19:50:43.025" v="3830" actId="1076"/>
          <ac:spMkLst>
            <pc:docMk/>
            <pc:sldMk cId="2967928418" sldId="1511"/>
            <ac:spMk id="34" creationId="{152372B3-00F5-781C-183E-6F2DDF35091D}"/>
          </ac:spMkLst>
        </pc:spChg>
        <pc:spChg chg="mod">
          <ac:chgData name="Vrielink, Francis" userId="3d258d00-cfd8-41c5-9f04-1a5a39faef2f" providerId="ADAL" clId="{707B33E5-492A-4F80-A983-DF6507E03C9D}" dt="2025-02-03T20:04:11.935" v="4035" actId="115"/>
          <ac:spMkLst>
            <pc:docMk/>
            <pc:sldMk cId="2967928418" sldId="1511"/>
            <ac:spMk id="35" creationId="{37104C51-0232-62ED-4C6F-1447D06633EE}"/>
          </ac:spMkLst>
        </pc:spChg>
        <pc:spChg chg="mod">
          <ac:chgData name="Vrielink, Francis" userId="3d258d00-cfd8-41c5-9f04-1a5a39faef2f" providerId="ADAL" clId="{707B33E5-492A-4F80-A983-DF6507E03C9D}" dt="2025-02-03T20:04:46.300" v="4084" actId="1076"/>
          <ac:spMkLst>
            <pc:docMk/>
            <pc:sldMk cId="2967928418" sldId="1511"/>
            <ac:spMk id="36" creationId="{D8EF981A-9BA7-0EB1-9B70-F7FBF2F7DF1C}"/>
          </ac:spMkLst>
        </pc:spChg>
        <pc:picChg chg="add mod">
          <ac:chgData name="Vrielink, Francis" userId="3d258d00-cfd8-41c5-9f04-1a5a39faef2f" providerId="ADAL" clId="{707B33E5-492A-4F80-A983-DF6507E03C9D}" dt="2025-02-03T19:53:34.471" v="3888" actId="1076"/>
          <ac:picMkLst>
            <pc:docMk/>
            <pc:sldMk cId="2967928418" sldId="1511"/>
            <ac:picMk id="8" creationId="{50563583-8962-6DC2-A7AB-C1FA56D94A03}"/>
          </ac:picMkLst>
        </pc:picChg>
        <pc:picChg chg="add mod">
          <ac:chgData name="Vrielink, Francis" userId="3d258d00-cfd8-41c5-9f04-1a5a39faef2f" providerId="ADAL" clId="{707B33E5-492A-4F80-A983-DF6507E03C9D}" dt="2025-02-03T19:54:17.953" v="3895" actId="1076"/>
          <ac:picMkLst>
            <pc:docMk/>
            <pc:sldMk cId="2967928418" sldId="1511"/>
            <ac:picMk id="18" creationId="{4183CB18-3EB5-FEE8-B9C5-45F4FB6C8796}"/>
          </ac:picMkLst>
        </pc:picChg>
      </pc:sldChg>
      <pc:sldChg chg="addSp modSp mod">
        <pc:chgData name="Vrielink, Francis" userId="3d258d00-cfd8-41c5-9f04-1a5a39faef2f" providerId="ADAL" clId="{707B33E5-492A-4F80-A983-DF6507E03C9D}" dt="2025-02-03T22:03:10.275" v="5597" actId="1076"/>
        <pc:sldMkLst>
          <pc:docMk/>
          <pc:sldMk cId="1594331871" sldId="1512"/>
        </pc:sldMkLst>
        <pc:spChg chg="add mod">
          <ac:chgData name="Vrielink, Francis" userId="3d258d00-cfd8-41c5-9f04-1a5a39faef2f" providerId="ADAL" clId="{707B33E5-492A-4F80-A983-DF6507E03C9D}" dt="2025-02-03T19:39:21.159" v="3433" actId="1076"/>
          <ac:spMkLst>
            <pc:docMk/>
            <pc:sldMk cId="1594331871" sldId="1512"/>
            <ac:spMk id="4" creationId="{B8B63E22-80DE-A99C-E812-61AD19AB7271}"/>
          </ac:spMkLst>
        </pc:spChg>
        <pc:spChg chg="mod">
          <ac:chgData name="Vrielink, Francis" userId="3d258d00-cfd8-41c5-9f04-1a5a39faef2f" providerId="ADAL" clId="{707B33E5-492A-4F80-A983-DF6507E03C9D}" dt="2025-02-03T19:34:04.455" v="3283" actId="14100"/>
          <ac:spMkLst>
            <pc:docMk/>
            <pc:sldMk cId="1594331871" sldId="1512"/>
            <ac:spMk id="10" creationId="{EC0CC1D0-FE60-F840-73E9-0CE7E683D1F2}"/>
          </ac:spMkLst>
        </pc:spChg>
        <pc:spChg chg="mod">
          <ac:chgData name="Vrielink, Francis" userId="3d258d00-cfd8-41c5-9f04-1a5a39faef2f" providerId="ADAL" clId="{707B33E5-492A-4F80-A983-DF6507E03C9D}" dt="2025-02-03T19:34:07.639" v="3284" actId="14100"/>
          <ac:spMkLst>
            <pc:docMk/>
            <pc:sldMk cId="1594331871" sldId="1512"/>
            <ac:spMk id="11" creationId="{CD78B488-E032-3F3E-C334-FB96F8D71FB2}"/>
          </ac:spMkLst>
        </pc:spChg>
        <pc:spChg chg="mod">
          <ac:chgData name="Vrielink, Francis" userId="3d258d00-cfd8-41c5-9f04-1a5a39faef2f" providerId="ADAL" clId="{707B33E5-492A-4F80-A983-DF6507E03C9D}" dt="2025-02-03T19:39:06.463" v="3428" actId="1076"/>
          <ac:spMkLst>
            <pc:docMk/>
            <pc:sldMk cId="1594331871" sldId="1512"/>
            <ac:spMk id="12" creationId="{E2476A93-B8D4-4E44-87FD-AFF601B2337C}"/>
          </ac:spMkLst>
        </pc:spChg>
        <pc:spChg chg="mod">
          <ac:chgData name="Vrielink, Francis" userId="3d258d00-cfd8-41c5-9f04-1a5a39faef2f" providerId="ADAL" clId="{707B33E5-492A-4F80-A983-DF6507E03C9D}" dt="2025-02-03T19:39:17.300" v="3432" actId="1076"/>
          <ac:spMkLst>
            <pc:docMk/>
            <pc:sldMk cId="1594331871" sldId="1512"/>
            <ac:spMk id="13" creationId="{4985FF45-EE56-11C3-E0CC-6BBB359031C0}"/>
          </ac:spMkLst>
        </pc:spChg>
        <pc:spChg chg="mod">
          <ac:chgData name="Vrielink, Francis" userId="3d258d00-cfd8-41c5-9f04-1a5a39faef2f" providerId="ADAL" clId="{707B33E5-492A-4F80-A983-DF6507E03C9D}" dt="2025-02-03T19:39:08.687" v="3429" actId="14100"/>
          <ac:spMkLst>
            <pc:docMk/>
            <pc:sldMk cId="1594331871" sldId="1512"/>
            <ac:spMk id="14" creationId="{B7594A3B-3117-84CE-C300-FB96E5ED269D}"/>
          </ac:spMkLst>
        </pc:spChg>
        <pc:spChg chg="mod">
          <ac:chgData name="Vrielink, Francis" userId="3d258d00-cfd8-41c5-9f04-1a5a39faef2f" providerId="ADAL" clId="{707B33E5-492A-4F80-A983-DF6507E03C9D}" dt="2025-02-03T19:40:24.057" v="3488" actId="20577"/>
          <ac:spMkLst>
            <pc:docMk/>
            <pc:sldMk cId="1594331871" sldId="1512"/>
            <ac:spMk id="15" creationId="{6EA1F8B7-D4BC-D8B0-E6FD-F33ECB45A1DD}"/>
          </ac:spMkLst>
        </pc:spChg>
        <pc:spChg chg="mod">
          <ac:chgData name="Vrielink, Francis" userId="3d258d00-cfd8-41c5-9f04-1a5a39faef2f" providerId="ADAL" clId="{707B33E5-492A-4F80-A983-DF6507E03C9D}" dt="2025-02-03T19:38:14.225" v="3381" actId="14100"/>
          <ac:spMkLst>
            <pc:docMk/>
            <pc:sldMk cId="1594331871" sldId="1512"/>
            <ac:spMk id="16" creationId="{F53F294D-65CC-23A5-E4A1-B2132FCF814C}"/>
          </ac:spMkLst>
        </pc:spChg>
        <pc:spChg chg="mod">
          <ac:chgData name="Vrielink, Francis" userId="3d258d00-cfd8-41c5-9f04-1a5a39faef2f" providerId="ADAL" clId="{707B33E5-492A-4F80-A983-DF6507E03C9D}" dt="2025-02-03T19:38:08.599" v="3380" actId="20577"/>
          <ac:spMkLst>
            <pc:docMk/>
            <pc:sldMk cId="1594331871" sldId="1512"/>
            <ac:spMk id="17" creationId="{AB86235B-CBC0-F9DB-29F4-F23367831B1B}"/>
          </ac:spMkLst>
        </pc:spChg>
        <pc:spChg chg="mod">
          <ac:chgData name="Vrielink, Francis" userId="3d258d00-cfd8-41c5-9f04-1a5a39faef2f" providerId="ADAL" clId="{707B33E5-492A-4F80-A983-DF6507E03C9D}" dt="2025-02-03T19:39:14.221" v="3431" actId="14100"/>
          <ac:spMkLst>
            <pc:docMk/>
            <pc:sldMk cId="1594331871" sldId="1512"/>
            <ac:spMk id="18" creationId="{85D7DD60-F4AA-AD34-A265-146B167D02FE}"/>
          </ac:spMkLst>
        </pc:spChg>
        <pc:spChg chg="mod">
          <ac:chgData name="Vrielink, Francis" userId="3d258d00-cfd8-41c5-9f04-1a5a39faef2f" providerId="ADAL" clId="{707B33E5-492A-4F80-A983-DF6507E03C9D}" dt="2025-02-03T19:40:17.743" v="3475" actId="14100"/>
          <ac:spMkLst>
            <pc:docMk/>
            <pc:sldMk cId="1594331871" sldId="1512"/>
            <ac:spMk id="19" creationId="{40542B69-6D97-5F24-63E3-ABE36EA69A27}"/>
          </ac:spMkLst>
        </pc:spChg>
        <pc:spChg chg="add mod">
          <ac:chgData name="Vrielink, Francis" userId="3d258d00-cfd8-41c5-9f04-1a5a39faef2f" providerId="ADAL" clId="{707B33E5-492A-4F80-A983-DF6507E03C9D}" dt="2025-02-03T20:27:15.499" v="4612" actId="20577"/>
          <ac:spMkLst>
            <pc:docMk/>
            <pc:sldMk cId="1594331871" sldId="1512"/>
            <ac:spMk id="21" creationId="{AA51219D-C8B7-C21B-0FCA-C592A66D87C2}"/>
          </ac:spMkLst>
        </pc:spChg>
        <pc:spChg chg="add mod">
          <ac:chgData name="Vrielink, Francis" userId="3d258d00-cfd8-41c5-9f04-1a5a39faef2f" providerId="ADAL" clId="{707B33E5-492A-4F80-A983-DF6507E03C9D}" dt="2025-02-03T22:03:10.275" v="5597" actId="1076"/>
          <ac:spMkLst>
            <pc:docMk/>
            <pc:sldMk cId="1594331871" sldId="1512"/>
            <ac:spMk id="22" creationId="{DFB0FA9A-5BAF-FC3D-7F39-E598691583B9}"/>
          </ac:spMkLst>
        </pc:spChg>
        <pc:grpChg chg="mod">
          <ac:chgData name="Vrielink, Francis" userId="3d258d00-cfd8-41c5-9f04-1a5a39faef2f" providerId="ADAL" clId="{707B33E5-492A-4F80-A983-DF6507E03C9D}" dt="2025-02-03T19:35:28.274" v="3314" actId="1076"/>
          <ac:grpSpMkLst>
            <pc:docMk/>
            <pc:sldMk cId="1594331871" sldId="1512"/>
            <ac:grpSpMk id="20" creationId="{3DD05F28-AA89-0131-F5E3-45BE92293371}"/>
          </ac:grpSpMkLst>
        </pc:grpChg>
        <pc:picChg chg="add mod">
          <ac:chgData name="Vrielink, Francis" userId="3d258d00-cfd8-41c5-9f04-1a5a39faef2f" providerId="ADAL" clId="{707B33E5-492A-4F80-A983-DF6507E03C9D}" dt="2025-02-03T19:40:40.922" v="3493" actId="14100"/>
          <ac:picMkLst>
            <pc:docMk/>
            <pc:sldMk cId="1594331871" sldId="1512"/>
            <ac:picMk id="23" creationId="{E1F10E76-829B-ABC7-2613-3E648463D942}"/>
          </ac:picMkLst>
        </pc:picChg>
        <pc:picChg chg="add mod">
          <ac:chgData name="Vrielink, Francis" userId="3d258d00-cfd8-41c5-9f04-1a5a39faef2f" providerId="ADAL" clId="{707B33E5-492A-4F80-A983-DF6507E03C9D}" dt="2025-02-03T19:41:05.127" v="3502" actId="14100"/>
          <ac:picMkLst>
            <pc:docMk/>
            <pc:sldMk cId="1594331871" sldId="1512"/>
            <ac:picMk id="25" creationId="{39B53F6D-ED5A-F272-124F-D0CC88275EB3}"/>
          </ac:picMkLst>
        </pc:picChg>
        <pc:picChg chg="add mod">
          <ac:chgData name="Vrielink, Francis" userId="3d258d00-cfd8-41c5-9f04-1a5a39faef2f" providerId="ADAL" clId="{707B33E5-492A-4F80-A983-DF6507E03C9D}" dt="2025-02-03T19:41:50.241" v="3509" actId="14100"/>
          <ac:picMkLst>
            <pc:docMk/>
            <pc:sldMk cId="1594331871" sldId="1512"/>
            <ac:picMk id="27" creationId="{9CD33D70-DC2A-9892-BE2D-EC56B5AA209C}"/>
          </ac:picMkLst>
        </pc:picChg>
      </pc:sldChg>
      <pc:sldChg chg="del">
        <pc:chgData name="Vrielink, Francis" userId="3d258d00-cfd8-41c5-9f04-1a5a39faef2f" providerId="ADAL" clId="{707B33E5-492A-4F80-A983-DF6507E03C9D}" dt="2025-02-03T20:25:52.733" v="4596" actId="47"/>
        <pc:sldMkLst>
          <pc:docMk/>
          <pc:sldMk cId="3112181829" sldId="1515"/>
        </pc:sldMkLst>
      </pc:sldChg>
      <pc:sldChg chg="addSp delSp modSp mod">
        <pc:chgData name="Vrielink, Francis" userId="3d258d00-cfd8-41c5-9f04-1a5a39faef2f" providerId="ADAL" clId="{707B33E5-492A-4F80-A983-DF6507E03C9D}" dt="2025-02-04T08:10:43.855" v="6276" actId="1076"/>
        <pc:sldMkLst>
          <pc:docMk/>
          <pc:sldMk cId="2946319108" sldId="1516"/>
        </pc:sldMkLst>
        <pc:spChg chg="mod">
          <ac:chgData name="Vrielink, Francis" userId="3d258d00-cfd8-41c5-9f04-1a5a39faef2f" providerId="ADAL" clId="{707B33E5-492A-4F80-A983-DF6507E03C9D}" dt="2025-02-03T19:44:52.914" v="3637" actId="20577"/>
          <ac:spMkLst>
            <pc:docMk/>
            <pc:sldMk cId="2946319108" sldId="1516"/>
            <ac:spMk id="9" creationId="{B5FA4264-9F79-B20D-0826-CEC58E7B74B7}"/>
          </ac:spMkLst>
        </pc:spChg>
        <pc:spChg chg="mod">
          <ac:chgData name="Vrielink, Francis" userId="3d258d00-cfd8-41c5-9f04-1a5a39faef2f" providerId="ADAL" clId="{707B33E5-492A-4F80-A983-DF6507E03C9D}" dt="2025-02-03T19:45:22.701" v="3648" actId="14100"/>
          <ac:spMkLst>
            <pc:docMk/>
            <pc:sldMk cId="2946319108" sldId="1516"/>
            <ac:spMk id="10" creationId="{B37FADB8-F5A5-F448-15A7-6A630939BCDC}"/>
          </ac:spMkLst>
        </pc:spChg>
        <pc:spChg chg="mod">
          <ac:chgData name="Vrielink, Francis" userId="3d258d00-cfd8-41c5-9f04-1a5a39faef2f" providerId="ADAL" clId="{707B33E5-492A-4F80-A983-DF6507E03C9D}" dt="2025-02-03T19:45:19.425" v="3647" actId="1076"/>
          <ac:spMkLst>
            <pc:docMk/>
            <pc:sldMk cId="2946319108" sldId="1516"/>
            <ac:spMk id="11" creationId="{2D5226DB-4490-ECD5-880A-CDAB0447C263}"/>
          </ac:spMkLst>
        </pc:spChg>
        <pc:spChg chg="mod">
          <ac:chgData name="Vrielink, Francis" userId="3d258d00-cfd8-41c5-9f04-1a5a39faef2f" providerId="ADAL" clId="{707B33E5-492A-4F80-A983-DF6507E03C9D}" dt="2025-02-03T20:09:06.105" v="4210" actId="1076"/>
          <ac:spMkLst>
            <pc:docMk/>
            <pc:sldMk cId="2946319108" sldId="1516"/>
            <ac:spMk id="12" creationId="{E2476A93-B8D4-4E44-87FD-AFF601B2337C}"/>
          </ac:spMkLst>
        </pc:spChg>
        <pc:spChg chg="mod">
          <ac:chgData name="Vrielink, Francis" userId="3d258d00-cfd8-41c5-9f04-1a5a39faef2f" providerId="ADAL" clId="{707B33E5-492A-4F80-A983-DF6507E03C9D}" dt="2025-02-03T19:46:21.681" v="3693" actId="1076"/>
          <ac:spMkLst>
            <pc:docMk/>
            <pc:sldMk cId="2946319108" sldId="1516"/>
            <ac:spMk id="13" creationId="{4985FF45-EE56-11C3-E0CC-6BBB359031C0}"/>
          </ac:spMkLst>
        </pc:spChg>
        <pc:spChg chg="mod">
          <ac:chgData name="Vrielink, Francis" userId="3d258d00-cfd8-41c5-9f04-1a5a39faef2f" providerId="ADAL" clId="{707B33E5-492A-4F80-A983-DF6507E03C9D}" dt="2025-02-03T19:46:01.663" v="3686" actId="20577"/>
          <ac:spMkLst>
            <pc:docMk/>
            <pc:sldMk cId="2946319108" sldId="1516"/>
            <ac:spMk id="15" creationId="{6EA1F8B7-D4BC-D8B0-E6FD-F33ECB45A1DD}"/>
          </ac:spMkLst>
        </pc:spChg>
        <pc:spChg chg="mod">
          <ac:chgData name="Vrielink, Francis" userId="3d258d00-cfd8-41c5-9f04-1a5a39faef2f" providerId="ADAL" clId="{707B33E5-492A-4F80-A983-DF6507E03C9D}" dt="2025-02-03T19:46:19.292" v="3692" actId="1076"/>
          <ac:spMkLst>
            <pc:docMk/>
            <pc:sldMk cId="2946319108" sldId="1516"/>
            <ac:spMk id="18" creationId="{85D7DD60-F4AA-AD34-A265-146B167D02FE}"/>
          </ac:spMkLst>
        </pc:spChg>
        <pc:spChg chg="mod">
          <ac:chgData name="Vrielink, Francis" userId="3d258d00-cfd8-41c5-9f04-1a5a39faef2f" providerId="ADAL" clId="{707B33E5-492A-4F80-A983-DF6507E03C9D}" dt="2025-02-03T20:09:04.370" v="4209" actId="1076"/>
          <ac:spMkLst>
            <pc:docMk/>
            <pc:sldMk cId="2946319108" sldId="1516"/>
            <ac:spMk id="19" creationId="{40542B69-6D97-5F24-63E3-ABE36EA69A27}"/>
          </ac:spMkLst>
        </pc:spChg>
        <pc:spChg chg="add del mod">
          <ac:chgData name="Vrielink, Francis" userId="3d258d00-cfd8-41c5-9f04-1a5a39faef2f" providerId="ADAL" clId="{707B33E5-492A-4F80-A983-DF6507E03C9D}" dt="2025-02-04T08:10:25.623" v="6273" actId="478"/>
          <ac:spMkLst>
            <pc:docMk/>
            <pc:sldMk cId="2946319108" sldId="1516"/>
            <ac:spMk id="31" creationId="{03F783A2-7328-A3A8-C260-9B6FD010A06E}"/>
          </ac:spMkLst>
        </pc:spChg>
        <pc:spChg chg="add mod">
          <ac:chgData name="Vrielink, Francis" userId="3d258d00-cfd8-41c5-9f04-1a5a39faef2f" providerId="ADAL" clId="{707B33E5-492A-4F80-A983-DF6507E03C9D}" dt="2025-02-03T21:36:41.365" v="5339" actId="14100"/>
          <ac:spMkLst>
            <pc:docMk/>
            <pc:sldMk cId="2946319108" sldId="1516"/>
            <ac:spMk id="33" creationId="{F07E5382-CB0E-1500-666B-CC5AC5EE5649}"/>
          </ac:spMkLst>
        </pc:spChg>
        <pc:picChg chg="add mod">
          <ac:chgData name="Vrielink, Francis" userId="3d258d00-cfd8-41c5-9f04-1a5a39faef2f" providerId="ADAL" clId="{707B33E5-492A-4F80-A983-DF6507E03C9D}" dt="2025-02-04T08:01:28.749" v="6078" actId="207"/>
          <ac:picMkLst>
            <pc:docMk/>
            <pc:sldMk cId="2946319108" sldId="1516"/>
            <ac:picMk id="16" creationId="{8536E978-B65B-00E3-D473-A6F20B11BAAB}"/>
          </ac:picMkLst>
        </pc:picChg>
        <pc:picChg chg="add mod">
          <ac:chgData name="Vrielink, Francis" userId="3d258d00-cfd8-41c5-9f04-1a5a39faef2f" providerId="ADAL" clId="{707B33E5-492A-4F80-A983-DF6507E03C9D}" dt="2025-02-03T19:46:26.707" v="3696" actId="1076"/>
          <ac:picMkLst>
            <pc:docMk/>
            <pc:sldMk cId="2946319108" sldId="1516"/>
            <ac:picMk id="22" creationId="{A6996EF8-2626-9FC3-0B78-A00F8496C997}"/>
          </ac:picMkLst>
        </pc:picChg>
        <pc:picChg chg="add mod ord">
          <ac:chgData name="Vrielink, Francis" userId="3d258d00-cfd8-41c5-9f04-1a5a39faef2f" providerId="ADAL" clId="{707B33E5-492A-4F80-A983-DF6507E03C9D}" dt="2025-02-04T08:10:33.319" v="6275" actId="14100"/>
          <ac:picMkLst>
            <pc:docMk/>
            <pc:sldMk cId="2946319108" sldId="1516"/>
            <ac:picMk id="23" creationId="{EF276EDF-5A48-1772-D0F3-715EF93AC980}"/>
          </ac:picMkLst>
        </pc:picChg>
        <pc:picChg chg="add del mod">
          <ac:chgData name="Vrielink, Francis" userId="3d258d00-cfd8-41c5-9f04-1a5a39faef2f" providerId="ADAL" clId="{707B33E5-492A-4F80-A983-DF6507E03C9D}" dt="2025-02-04T08:09:57.592" v="6264" actId="478"/>
          <ac:picMkLst>
            <pc:docMk/>
            <pc:sldMk cId="2946319108" sldId="1516"/>
            <ac:picMk id="24" creationId="{0CA683FA-DF7A-EBB6-F136-B0EFC70B2097}"/>
          </ac:picMkLst>
        </pc:picChg>
        <pc:picChg chg="add mod">
          <ac:chgData name="Vrielink, Francis" userId="3d258d00-cfd8-41c5-9f04-1a5a39faef2f" providerId="ADAL" clId="{707B33E5-492A-4F80-A983-DF6507E03C9D}" dt="2025-02-04T08:10:43.855" v="6276" actId="1076"/>
          <ac:picMkLst>
            <pc:docMk/>
            <pc:sldMk cId="2946319108" sldId="1516"/>
            <ac:picMk id="26" creationId="{2DA5F156-98A4-4D99-97A8-AC1FB1399ED1}"/>
          </ac:picMkLst>
        </pc:picChg>
        <pc:picChg chg="add mod">
          <ac:chgData name="Vrielink, Francis" userId="3d258d00-cfd8-41c5-9f04-1a5a39faef2f" providerId="ADAL" clId="{707B33E5-492A-4F80-A983-DF6507E03C9D}" dt="2025-02-03T21:36:02.600" v="5331" actId="1076"/>
          <ac:picMkLst>
            <pc:docMk/>
            <pc:sldMk cId="2946319108" sldId="1516"/>
            <ac:picMk id="32" creationId="{8B60ABE5-F290-86CF-D76C-F1A92BD6742A}"/>
          </ac:picMkLst>
        </pc:picChg>
        <pc:picChg chg="add del mod">
          <ac:chgData name="Vrielink, Francis" userId="3d258d00-cfd8-41c5-9f04-1a5a39faef2f" providerId="ADAL" clId="{707B33E5-492A-4F80-A983-DF6507E03C9D}" dt="2025-02-04T08:09:59.164" v="6265" actId="478"/>
          <ac:picMkLst>
            <pc:docMk/>
            <pc:sldMk cId="2946319108" sldId="1516"/>
            <ac:picMk id="34" creationId="{4CC04F83-7515-ABF0-8388-78C676473FF1}"/>
          </ac:picMkLst>
        </pc:picChg>
        <pc:cxnChg chg="mod">
          <ac:chgData name="Vrielink, Francis" userId="3d258d00-cfd8-41c5-9f04-1a5a39faef2f" providerId="ADAL" clId="{707B33E5-492A-4F80-A983-DF6507E03C9D}" dt="2025-02-03T20:08:54.269" v="4205" actId="14100"/>
          <ac:cxnSpMkLst>
            <pc:docMk/>
            <pc:sldMk cId="2946319108" sldId="1516"/>
            <ac:cxnSpMk id="21" creationId="{B84B33EF-2A54-99B2-FEF8-27486B72F624}"/>
          </ac:cxnSpMkLst>
        </pc:cxnChg>
        <pc:cxnChg chg="mod">
          <ac:chgData name="Vrielink, Francis" userId="3d258d00-cfd8-41c5-9f04-1a5a39faef2f" providerId="ADAL" clId="{707B33E5-492A-4F80-A983-DF6507E03C9D}" dt="2025-02-03T19:45:22.701" v="3648" actId="14100"/>
          <ac:cxnSpMkLst>
            <pc:docMk/>
            <pc:sldMk cId="2946319108" sldId="1516"/>
            <ac:cxnSpMk id="29" creationId="{10445519-6BAB-CA4B-0B0C-EF80D4D34E4C}"/>
          </ac:cxnSpMkLst>
        </pc:cxnChg>
      </pc:sldChg>
      <pc:sldChg chg="del">
        <pc:chgData name="Vrielink, Francis" userId="3d258d00-cfd8-41c5-9f04-1a5a39faef2f" providerId="ADAL" clId="{707B33E5-492A-4F80-A983-DF6507E03C9D}" dt="2025-02-03T17:25:30.224" v="162" actId="47"/>
        <pc:sldMkLst>
          <pc:docMk/>
          <pc:sldMk cId="1628480429" sldId="1517"/>
        </pc:sldMkLst>
      </pc:sldChg>
      <pc:sldChg chg="del">
        <pc:chgData name="Vrielink, Francis" userId="3d258d00-cfd8-41c5-9f04-1a5a39faef2f" providerId="ADAL" clId="{707B33E5-492A-4F80-A983-DF6507E03C9D}" dt="2025-02-03T17:25:48.237" v="165" actId="47"/>
        <pc:sldMkLst>
          <pc:docMk/>
          <pc:sldMk cId="933367485" sldId="1518"/>
        </pc:sldMkLst>
      </pc:sldChg>
      <pc:sldChg chg="addSp modSp mod ord">
        <pc:chgData name="Vrielink, Francis" userId="3d258d00-cfd8-41c5-9f04-1a5a39faef2f" providerId="ADAL" clId="{707B33E5-492A-4F80-A983-DF6507E03C9D}" dt="2025-02-04T08:07:40.032" v="6252" actId="688"/>
        <pc:sldMkLst>
          <pc:docMk/>
          <pc:sldMk cId="164643335" sldId="1519"/>
        </pc:sldMkLst>
        <pc:spChg chg="add mod">
          <ac:chgData name="Vrielink, Francis" userId="3d258d00-cfd8-41c5-9f04-1a5a39faef2f" providerId="ADAL" clId="{707B33E5-492A-4F80-A983-DF6507E03C9D}" dt="2025-02-03T19:10:58.971" v="3072" actId="1076"/>
          <ac:spMkLst>
            <pc:docMk/>
            <pc:sldMk cId="164643335" sldId="1519"/>
            <ac:spMk id="4" creationId="{582A9E6A-A09B-69E9-1232-EEBE2BB08B8D}"/>
          </ac:spMkLst>
        </pc:spChg>
        <pc:spChg chg="add mod">
          <ac:chgData name="Vrielink, Francis" userId="3d258d00-cfd8-41c5-9f04-1a5a39faef2f" providerId="ADAL" clId="{707B33E5-492A-4F80-A983-DF6507E03C9D}" dt="2025-02-04T08:07:40.032" v="6252" actId="688"/>
          <ac:spMkLst>
            <pc:docMk/>
            <pc:sldMk cId="164643335" sldId="1519"/>
            <ac:spMk id="5" creationId="{95A92A9E-FA3F-4FDC-4468-3EB214A3F2CB}"/>
          </ac:spMkLst>
        </pc:spChg>
        <pc:spChg chg="mod">
          <ac:chgData name="Vrielink, Francis" userId="3d258d00-cfd8-41c5-9f04-1a5a39faef2f" providerId="ADAL" clId="{707B33E5-492A-4F80-A983-DF6507E03C9D}" dt="2025-02-03T17:25:14.268" v="157" actId="20577"/>
          <ac:spMkLst>
            <pc:docMk/>
            <pc:sldMk cId="164643335" sldId="1519"/>
            <ac:spMk id="6" creationId="{00000000-0000-0000-0000-000000000000}"/>
          </ac:spMkLst>
        </pc:spChg>
        <pc:picChg chg="add mod">
          <ac:chgData name="Vrielink, Francis" userId="3d258d00-cfd8-41c5-9f04-1a5a39faef2f" providerId="ADAL" clId="{707B33E5-492A-4F80-A983-DF6507E03C9D}" dt="2025-02-03T19:09:49.244" v="3058" actId="1076"/>
          <ac:picMkLst>
            <pc:docMk/>
            <pc:sldMk cId="164643335" sldId="1519"/>
            <ac:picMk id="3" creationId="{FA17D333-8424-3369-55E6-C1EF5D24BD89}"/>
          </ac:picMkLst>
        </pc:picChg>
      </pc:sldChg>
      <pc:sldChg chg="del">
        <pc:chgData name="Vrielink, Francis" userId="3d258d00-cfd8-41c5-9f04-1a5a39faef2f" providerId="ADAL" clId="{707B33E5-492A-4F80-A983-DF6507E03C9D}" dt="2025-02-03T17:25:27.668" v="161" actId="47"/>
        <pc:sldMkLst>
          <pc:docMk/>
          <pc:sldMk cId="1530054038" sldId="1520"/>
        </pc:sldMkLst>
      </pc:sldChg>
      <pc:sldChg chg="del">
        <pc:chgData name="Vrielink, Francis" userId="3d258d00-cfd8-41c5-9f04-1a5a39faef2f" providerId="ADAL" clId="{707B33E5-492A-4F80-A983-DF6507E03C9D}" dt="2025-02-03T17:25:25.164" v="160" actId="47"/>
        <pc:sldMkLst>
          <pc:docMk/>
          <pc:sldMk cId="3006462251" sldId="1521"/>
        </pc:sldMkLst>
      </pc:sldChg>
      <pc:sldChg chg="del">
        <pc:chgData name="Vrielink, Francis" userId="3d258d00-cfd8-41c5-9f04-1a5a39faef2f" providerId="ADAL" clId="{707B33E5-492A-4F80-A983-DF6507E03C9D}" dt="2025-02-03T17:25:53.294" v="166" actId="47"/>
        <pc:sldMkLst>
          <pc:docMk/>
          <pc:sldMk cId="1059877010" sldId="1522"/>
        </pc:sldMkLst>
      </pc:sldChg>
      <pc:sldChg chg="del">
        <pc:chgData name="Vrielink, Francis" userId="3d258d00-cfd8-41c5-9f04-1a5a39faef2f" providerId="ADAL" clId="{707B33E5-492A-4F80-A983-DF6507E03C9D}" dt="2025-02-03T17:25:56.246" v="167" actId="47"/>
        <pc:sldMkLst>
          <pc:docMk/>
          <pc:sldMk cId="2371299458" sldId="1529"/>
        </pc:sldMkLst>
      </pc:sldChg>
      <pc:sldChg chg="addSp modSp add mod">
        <pc:chgData name="Vrielink, Francis" userId="3d258d00-cfd8-41c5-9f04-1a5a39faef2f" providerId="ADAL" clId="{707B33E5-492A-4F80-A983-DF6507E03C9D}" dt="2025-02-03T20:05:47.883" v="4187" actId="115"/>
        <pc:sldMkLst>
          <pc:docMk/>
          <pc:sldMk cId="2154762827" sldId="1530"/>
        </pc:sldMkLst>
        <pc:spChg chg="mod">
          <ac:chgData name="Vrielink, Francis" userId="3d258d00-cfd8-41c5-9f04-1a5a39faef2f" providerId="ADAL" clId="{707B33E5-492A-4F80-A983-DF6507E03C9D}" dt="2025-02-03T19:54:56.467" v="3903" actId="20577"/>
          <ac:spMkLst>
            <pc:docMk/>
            <pc:sldMk cId="2154762827" sldId="1530"/>
            <ac:spMk id="33" creationId="{AC757F5E-B016-F947-4518-7C6B9CC7EE04}"/>
          </ac:spMkLst>
        </pc:spChg>
        <pc:spChg chg="mod">
          <ac:chgData name="Vrielink, Francis" userId="3d258d00-cfd8-41c5-9f04-1a5a39faef2f" providerId="ADAL" clId="{707B33E5-492A-4F80-A983-DF6507E03C9D}" dt="2025-02-03T19:56:24.084" v="3964" actId="20577"/>
          <ac:spMkLst>
            <pc:docMk/>
            <pc:sldMk cId="2154762827" sldId="1530"/>
            <ac:spMk id="34" creationId="{152372B3-00F5-781C-183E-6F2DDF35091D}"/>
          </ac:spMkLst>
        </pc:spChg>
        <pc:spChg chg="mod">
          <ac:chgData name="Vrielink, Francis" userId="3d258d00-cfd8-41c5-9f04-1a5a39faef2f" providerId="ADAL" clId="{707B33E5-492A-4F80-A983-DF6507E03C9D}" dt="2025-02-03T20:05:14.944" v="4140" actId="115"/>
          <ac:spMkLst>
            <pc:docMk/>
            <pc:sldMk cId="2154762827" sldId="1530"/>
            <ac:spMk id="35" creationId="{37104C51-0232-62ED-4C6F-1447D06633EE}"/>
          </ac:spMkLst>
        </pc:spChg>
        <pc:spChg chg="mod">
          <ac:chgData name="Vrielink, Francis" userId="3d258d00-cfd8-41c5-9f04-1a5a39faef2f" providerId="ADAL" clId="{707B33E5-492A-4F80-A983-DF6507E03C9D}" dt="2025-02-03T20:05:47.883" v="4187" actId="115"/>
          <ac:spMkLst>
            <pc:docMk/>
            <pc:sldMk cId="2154762827" sldId="1530"/>
            <ac:spMk id="36" creationId="{D8EF981A-9BA7-0EB1-9B70-F7FBF2F7DF1C}"/>
          </ac:spMkLst>
        </pc:spChg>
        <pc:picChg chg="add mod">
          <ac:chgData name="Vrielink, Francis" userId="3d258d00-cfd8-41c5-9f04-1a5a39faef2f" providerId="ADAL" clId="{707B33E5-492A-4F80-A983-DF6507E03C9D}" dt="2025-02-03T19:58:33.875" v="3982" actId="1076"/>
          <ac:picMkLst>
            <pc:docMk/>
            <pc:sldMk cId="2154762827" sldId="1530"/>
            <ac:picMk id="8" creationId="{A759A849-2B52-D4FA-20A1-3C0AEA5699B0}"/>
          </ac:picMkLst>
        </pc:picChg>
        <pc:picChg chg="add mod">
          <ac:chgData name="Vrielink, Francis" userId="3d258d00-cfd8-41c5-9f04-1a5a39faef2f" providerId="ADAL" clId="{707B33E5-492A-4F80-A983-DF6507E03C9D}" dt="2025-02-03T20:03:06.228" v="3989" actId="1076"/>
          <ac:picMkLst>
            <pc:docMk/>
            <pc:sldMk cId="2154762827" sldId="1530"/>
            <ac:picMk id="18" creationId="{11C26508-C99A-0182-EAAD-ABBCB143BC60}"/>
          </ac:picMkLst>
        </pc:picChg>
      </pc:sldChg>
      <pc:sldChg chg="add del">
        <pc:chgData name="Vrielink, Francis" userId="3d258d00-cfd8-41c5-9f04-1a5a39faef2f" providerId="ADAL" clId="{707B33E5-492A-4F80-A983-DF6507E03C9D}" dt="2025-02-03T20:25:57.385" v="4597" actId="47"/>
        <pc:sldMkLst>
          <pc:docMk/>
          <pc:sldMk cId="2110285707" sldId="1531"/>
        </pc:sldMkLst>
      </pc:sldChg>
      <pc:sldChg chg="add del">
        <pc:chgData name="Vrielink, Francis" userId="3d258d00-cfd8-41c5-9f04-1a5a39faef2f" providerId="ADAL" clId="{707B33E5-492A-4F80-A983-DF6507E03C9D}" dt="2025-02-03T20:25:51.229" v="4595" actId="47"/>
        <pc:sldMkLst>
          <pc:docMk/>
          <pc:sldMk cId="2907578287" sldId="1532"/>
        </pc:sldMkLst>
      </pc:sldChg>
      <pc:sldChg chg="addSp modSp add mod">
        <pc:chgData name="Vrielink, Francis" userId="3d258d00-cfd8-41c5-9f04-1a5a39faef2f" providerId="ADAL" clId="{707B33E5-492A-4F80-A983-DF6507E03C9D}" dt="2025-02-04T08:11:11.783" v="6279" actId="1076"/>
        <pc:sldMkLst>
          <pc:docMk/>
          <pc:sldMk cId="4183908853" sldId="1533"/>
        </pc:sldMkLst>
        <pc:spChg chg="mod">
          <ac:chgData name="Vrielink, Francis" userId="3d258d00-cfd8-41c5-9f04-1a5a39faef2f" providerId="ADAL" clId="{707B33E5-492A-4F80-A983-DF6507E03C9D}" dt="2025-02-03T20:25:35.665" v="4594" actId="1076"/>
          <ac:spMkLst>
            <pc:docMk/>
            <pc:sldMk cId="4183908853" sldId="1533"/>
            <ac:spMk id="4" creationId="{D36CDCC8-D80A-3CA3-9903-EC310613197D}"/>
          </ac:spMkLst>
        </pc:spChg>
        <pc:spChg chg="mod">
          <ac:chgData name="Vrielink, Francis" userId="3d258d00-cfd8-41c5-9f04-1a5a39faef2f" providerId="ADAL" clId="{707B33E5-492A-4F80-A983-DF6507E03C9D}" dt="2025-02-03T19:48:59.557" v="3796" actId="20577"/>
          <ac:spMkLst>
            <pc:docMk/>
            <pc:sldMk cId="4183908853" sldId="1533"/>
            <ac:spMk id="12" creationId="{E2476A93-B8D4-4E44-87FD-AFF601B2337C}"/>
          </ac:spMkLst>
        </pc:spChg>
        <pc:spChg chg="mod">
          <ac:chgData name="Vrielink, Francis" userId="3d258d00-cfd8-41c5-9f04-1a5a39faef2f" providerId="ADAL" clId="{707B33E5-492A-4F80-A983-DF6507E03C9D}" dt="2025-02-03T19:48:47.767" v="3783" actId="20577"/>
          <ac:spMkLst>
            <pc:docMk/>
            <pc:sldMk cId="4183908853" sldId="1533"/>
            <ac:spMk id="13" creationId="{4985FF45-EE56-11C3-E0CC-6BBB359031C0}"/>
          </ac:spMkLst>
        </pc:spChg>
        <pc:spChg chg="mod">
          <ac:chgData name="Vrielink, Francis" userId="3d258d00-cfd8-41c5-9f04-1a5a39faef2f" providerId="ADAL" clId="{707B33E5-492A-4F80-A983-DF6507E03C9D}" dt="2025-02-03T19:48:16.368" v="3756" actId="20577"/>
          <ac:spMkLst>
            <pc:docMk/>
            <pc:sldMk cId="4183908853" sldId="1533"/>
            <ac:spMk id="15" creationId="{6EA1F8B7-D4BC-D8B0-E6FD-F33ECB45A1DD}"/>
          </ac:spMkLst>
        </pc:spChg>
        <pc:spChg chg="mod">
          <ac:chgData name="Vrielink, Francis" userId="3d258d00-cfd8-41c5-9f04-1a5a39faef2f" providerId="ADAL" clId="{707B33E5-492A-4F80-A983-DF6507E03C9D}" dt="2025-02-03T19:48:31.835" v="3767" actId="20577"/>
          <ac:spMkLst>
            <pc:docMk/>
            <pc:sldMk cId="4183908853" sldId="1533"/>
            <ac:spMk id="17" creationId="{AB86235B-CBC0-F9DB-29F4-F23367831B1B}"/>
          </ac:spMkLst>
        </pc:spChg>
        <pc:spChg chg="add mod">
          <ac:chgData name="Vrielink, Francis" userId="3d258d00-cfd8-41c5-9f04-1a5a39faef2f" providerId="ADAL" clId="{707B33E5-492A-4F80-A983-DF6507E03C9D}" dt="2025-02-04T08:11:07.174" v="6277" actId="1076"/>
          <ac:spMkLst>
            <pc:docMk/>
            <pc:sldMk cId="4183908853" sldId="1533"/>
            <ac:spMk id="28" creationId="{95998B45-E9D4-E466-B74C-D2C47ED0A162}"/>
          </ac:spMkLst>
        </pc:spChg>
        <pc:picChg chg="add mod">
          <ac:chgData name="Vrielink, Francis" userId="3d258d00-cfd8-41c5-9f04-1a5a39faef2f" providerId="ADAL" clId="{707B33E5-492A-4F80-A983-DF6507E03C9D}" dt="2025-02-03T20:23:22.574" v="4516" actId="1076"/>
          <ac:picMkLst>
            <pc:docMk/>
            <pc:sldMk cId="4183908853" sldId="1533"/>
            <ac:picMk id="10" creationId="{CF86F5F4-A048-341B-A74B-683F66A73559}"/>
          </ac:picMkLst>
        </pc:picChg>
        <pc:picChg chg="add mod">
          <ac:chgData name="Vrielink, Francis" userId="3d258d00-cfd8-41c5-9f04-1a5a39faef2f" providerId="ADAL" clId="{707B33E5-492A-4F80-A983-DF6507E03C9D}" dt="2025-02-03T20:23:56.320" v="4521" actId="1076"/>
          <ac:picMkLst>
            <pc:docMk/>
            <pc:sldMk cId="4183908853" sldId="1533"/>
            <ac:picMk id="24" creationId="{14FF4BDC-A02A-37B9-D525-3B58FB99C48A}"/>
          </ac:picMkLst>
        </pc:picChg>
        <pc:picChg chg="add mod">
          <ac:chgData name="Vrielink, Francis" userId="3d258d00-cfd8-41c5-9f04-1a5a39faef2f" providerId="ADAL" clId="{707B33E5-492A-4F80-A983-DF6507E03C9D}" dt="2025-02-03T20:24:20.200" v="4527" actId="1076"/>
          <ac:picMkLst>
            <pc:docMk/>
            <pc:sldMk cId="4183908853" sldId="1533"/>
            <ac:picMk id="26" creationId="{8E975038-C18B-4344-7248-7D03271253EA}"/>
          </ac:picMkLst>
        </pc:picChg>
        <pc:picChg chg="add mod">
          <ac:chgData name="Vrielink, Francis" userId="3d258d00-cfd8-41c5-9f04-1a5a39faef2f" providerId="ADAL" clId="{707B33E5-492A-4F80-A983-DF6507E03C9D}" dt="2025-02-04T08:11:09.331" v="6278" actId="1076"/>
          <ac:picMkLst>
            <pc:docMk/>
            <pc:sldMk cId="4183908853" sldId="1533"/>
            <ac:picMk id="29" creationId="{D2AA1EE2-EE88-0577-067D-212FA74A1B2F}"/>
          </ac:picMkLst>
        </pc:picChg>
        <pc:picChg chg="add mod">
          <ac:chgData name="Vrielink, Francis" userId="3d258d00-cfd8-41c5-9f04-1a5a39faef2f" providerId="ADAL" clId="{707B33E5-492A-4F80-A983-DF6507E03C9D}" dt="2025-02-04T08:11:11.783" v="6279" actId="1076"/>
          <ac:picMkLst>
            <pc:docMk/>
            <pc:sldMk cId="4183908853" sldId="1533"/>
            <ac:picMk id="30" creationId="{93E0D85B-B6F6-BAEC-9E14-CF77CCE48B67}"/>
          </ac:picMkLst>
        </pc:picChg>
      </pc:sldChg>
      <pc:sldChg chg="addSp delSp modSp add mod">
        <pc:chgData name="Vrielink, Francis" userId="3d258d00-cfd8-41c5-9f04-1a5a39faef2f" providerId="ADAL" clId="{707B33E5-492A-4F80-A983-DF6507E03C9D}" dt="2025-02-04T10:32:47.622" v="6331" actId="1076"/>
        <pc:sldMkLst>
          <pc:docMk/>
          <pc:sldMk cId="4180961303" sldId="1534"/>
        </pc:sldMkLst>
        <pc:spChg chg="mod">
          <ac:chgData name="Vrielink, Francis" userId="3d258d00-cfd8-41c5-9f04-1a5a39faef2f" providerId="ADAL" clId="{707B33E5-492A-4F80-A983-DF6507E03C9D}" dt="2025-02-03T20:12:03.604" v="4238" actId="1076"/>
          <ac:spMkLst>
            <pc:docMk/>
            <pc:sldMk cId="4180961303" sldId="1534"/>
            <ac:spMk id="4" creationId="{D753C383-62C8-E733-4553-E085527A1FCA}"/>
          </ac:spMkLst>
        </pc:spChg>
        <pc:spChg chg="mod">
          <ac:chgData name="Vrielink, Francis" userId="3d258d00-cfd8-41c5-9f04-1a5a39faef2f" providerId="ADAL" clId="{707B33E5-492A-4F80-A983-DF6507E03C9D}" dt="2025-02-03T20:12:01.483" v="4237" actId="1076"/>
          <ac:spMkLst>
            <pc:docMk/>
            <pc:sldMk cId="4180961303" sldId="1534"/>
            <ac:spMk id="9" creationId="{B5FA4264-9F79-B20D-0826-CEC58E7B74B7}"/>
          </ac:spMkLst>
        </pc:spChg>
        <pc:spChg chg="mod">
          <ac:chgData name="Vrielink, Francis" userId="3d258d00-cfd8-41c5-9f04-1a5a39faef2f" providerId="ADAL" clId="{707B33E5-492A-4F80-A983-DF6507E03C9D}" dt="2025-02-03T20:12:16.252" v="4241" actId="1076"/>
          <ac:spMkLst>
            <pc:docMk/>
            <pc:sldMk cId="4180961303" sldId="1534"/>
            <ac:spMk id="10" creationId="{B37FADB8-F5A5-F448-15A7-6A630939BCDC}"/>
          </ac:spMkLst>
        </pc:spChg>
        <pc:spChg chg="mod">
          <ac:chgData name="Vrielink, Francis" userId="3d258d00-cfd8-41c5-9f04-1a5a39faef2f" providerId="ADAL" clId="{707B33E5-492A-4F80-A983-DF6507E03C9D}" dt="2025-02-03T20:12:41.698" v="4246" actId="1076"/>
          <ac:spMkLst>
            <pc:docMk/>
            <pc:sldMk cId="4180961303" sldId="1534"/>
            <ac:spMk id="11" creationId="{2D5226DB-4490-ECD5-880A-CDAB0447C263}"/>
          </ac:spMkLst>
        </pc:spChg>
        <pc:spChg chg="mod">
          <ac:chgData name="Vrielink, Francis" userId="3d258d00-cfd8-41c5-9f04-1a5a39faef2f" providerId="ADAL" clId="{707B33E5-492A-4F80-A983-DF6507E03C9D}" dt="2025-02-03T20:15:46.016" v="4274" actId="1076"/>
          <ac:spMkLst>
            <pc:docMk/>
            <pc:sldMk cId="4180961303" sldId="1534"/>
            <ac:spMk id="12" creationId="{E2476A93-B8D4-4E44-87FD-AFF601B2337C}"/>
          </ac:spMkLst>
        </pc:spChg>
        <pc:spChg chg="mod">
          <ac:chgData name="Vrielink, Francis" userId="3d258d00-cfd8-41c5-9f04-1a5a39faef2f" providerId="ADAL" clId="{707B33E5-492A-4F80-A983-DF6507E03C9D}" dt="2025-02-03T20:15:38.509" v="4272" actId="1076"/>
          <ac:spMkLst>
            <pc:docMk/>
            <pc:sldMk cId="4180961303" sldId="1534"/>
            <ac:spMk id="13" creationId="{4985FF45-EE56-11C3-E0CC-6BBB359031C0}"/>
          </ac:spMkLst>
        </pc:spChg>
        <pc:spChg chg="mod">
          <ac:chgData name="Vrielink, Francis" userId="3d258d00-cfd8-41c5-9f04-1a5a39faef2f" providerId="ADAL" clId="{707B33E5-492A-4F80-A983-DF6507E03C9D}" dt="2025-02-03T20:13:46.228" v="4257" actId="1076"/>
          <ac:spMkLst>
            <pc:docMk/>
            <pc:sldMk cId="4180961303" sldId="1534"/>
            <ac:spMk id="14" creationId="{B7594A3B-3117-84CE-C300-FB96E5ED269D}"/>
          </ac:spMkLst>
        </pc:spChg>
        <pc:spChg chg="mod">
          <ac:chgData name="Vrielink, Francis" userId="3d258d00-cfd8-41c5-9f04-1a5a39faef2f" providerId="ADAL" clId="{707B33E5-492A-4F80-A983-DF6507E03C9D}" dt="2025-02-03T20:13:50.807" v="4258" actId="1076"/>
          <ac:spMkLst>
            <pc:docMk/>
            <pc:sldMk cId="4180961303" sldId="1534"/>
            <ac:spMk id="15" creationId="{6EA1F8B7-D4BC-D8B0-E6FD-F33ECB45A1DD}"/>
          </ac:spMkLst>
        </pc:spChg>
        <pc:spChg chg="mod">
          <ac:chgData name="Vrielink, Francis" userId="3d258d00-cfd8-41c5-9f04-1a5a39faef2f" providerId="ADAL" clId="{707B33E5-492A-4F80-A983-DF6507E03C9D}" dt="2025-02-03T20:15:35.480" v="4271" actId="1076"/>
          <ac:spMkLst>
            <pc:docMk/>
            <pc:sldMk cId="4180961303" sldId="1534"/>
            <ac:spMk id="18" creationId="{85D7DD60-F4AA-AD34-A265-146B167D02FE}"/>
          </ac:spMkLst>
        </pc:spChg>
        <pc:spChg chg="mod">
          <ac:chgData name="Vrielink, Francis" userId="3d258d00-cfd8-41c5-9f04-1a5a39faef2f" providerId="ADAL" clId="{707B33E5-492A-4F80-A983-DF6507E03C9D}" dt="2025-02-03T20:15:48.041" v="4275" actId="1076"/>
          <ac:spMkLst>
            <pc:docMk/>
            <pc:sldMk cId="4180961303" sldId="1534"/>
            <ac:spMk id="19" creationId="{40542B69-6D97-5F24-63E3-ABE36EA69A27}"/>
          </ac:spMkLst>
        </pc:spChg>
        <pc:picChg chg="add mod">
          <ac:chgData name="Vrielink, Francis" userId="3d258d00-cfd8-41c5-9f04-1a5a39faef2f" providerId="ADAL" clId="{707B33E5-492A-4F80-A983-DF6507E03C9D}" dt="2025-02-04T10:32:47.622" v="6331" actId="1076"/>
          <ac:picMkLst>
            <pc:docMk/>
            <pc:sldMk cId="4180961303" sldId="1534"/>
            <ac:picMk id="17" creationId="{9F314F06-9E13-78C4-C03F-28A8EEB0FF59}"/>
          </ac:picMkLst>
        </pc:picChg>
        <pc:picChg chg="add del mod">
          <ac:chgData name="Vrielink, Francis" userId="3d258d00-cfd8-41c5-9f04-1a5a39faef2f" providerId="ADAL" clId="{707B33E5-492A-4F80-A983-DF6507E03C9D}" dt="2025-02-03T20:21:37.090" v="4500" actId="478"/>
          <ac:picMkLst>
            <pc:docMk/>
            <pc:sldMk cId="4180961303" sldId="1534"/>
            <ac:picMk id="24" creationId="{DE4E7DDB-9704-CE5E-4D1D-73A86F8DE552}"/>
          </ac:picMkLst>
        </pc:picChg>
        <pc:picChg chg="add mod">
          <ac:chgData name="Vrielink, Francis" userId="3d258d00-cfd8-41c5-9f04-1a5a39faef2f" providerId="ADAL" clId="{707B33E5-492A-4F80-A983-DF6507E03C9D}" dt="2025-02-03T20:14:04.094" v="4264" actId="14100"/>
          <ac:picMkLst>
            <pc:docMk/>
            <pc:sldMk cId="4180961303" sldId="1534"/>
            <ac:picMk id="28" creationId="{2E3E4203-65F5-42CC-8826-48D77D37D7AF}"/>
          </ac:picMkLst>
        </pc:picChg>
        <pc:picChg chg="add del mod">
          <ac:chgData name="Vrielink, Francis" userId="3d258d00-cfd8-41c5-9f04-1a5a39faef2f" providerId="ADAL" clId="{707B33E5-492A-4F80-A983-DF6507E03C9D}" dt="2025-02-04T10:32:37.981" v="6326" actId="478"/>
          <ac:picMkLst>
            <pc:docMk/>
            <pc:sldMk cId="4180961303" sldId="1534"/>
            <ac:picMk id="33" creationId="{4A93392F-EE66-CF26-239B-1268D9767BC3}"/>
          </ac:picMkLst>
        </pc:picChg>
        <pc:picChg chg="add mod">
          <ac:chgData name="Vrielink, Francis" userId="3d258d00-cfd8-41c5-9f04-1a5a39faef2f" providerId="ADAL" clId="{707B33E5-492A-4F80-A983-DF6507E03C9D}" dt="2025-02-03T20:21:53.168" v="4507" actId="1076"/>
          <ac:picMkLst>
            <pc:docMk/>
            <pc:sldMk cId="4180961303" sldId="1534"/>
            <ac:picMk id="36" creationId="{0F0E515B-7F59-A659-889E-E2CBD8688C56}"/>
          </ac:picMkLst>
        </pc:picChg>
        <pc:cxnChg chg="mod">
          <ac:chgData name="Vrielink, Francis" userId="3d258d00-cfd8-41c5-9f04-1a5a39faef2f" providerId="ADAL" clId="{707B33E5-492A-4F80-A983-DF6507E03C9D}" dt="2025-02-03T20:22:02.333" v="4511" actId="14100"/>
          <ac:cxnSpMkLst>
            <pc:docMk/>
            <pc:sldMk cId="4180961303" sldId="1534"/>
            <ac:cxnSpMk id="21" creationId="{B84B33EF-2A54-99B2-FEF8-27486B72F624}"/>
          </ac:cxnSpMkLst>
        </pc:cxnChg>
        <pc:cxnChg chg="mod">
          <ac:chgData name="Vrielink, Francis" userId="3d258d00-cfd8-41c5-9f04-1a5a39faef2f" providerId="ADAL" clId="{707B33E5-492A-4F80-A983-DF6507E03C9D}" dt="2025-02-03T20:21:56.977" v="4509" actId="1076"/>
          <ac:cxnSpMkLst>
            <pc:docMk/>
            <pc:sldMk cId="4180961303" sldId="1534"/>
            <ac:cxnSpMk id="27" creationId="{EC90AE0F-5DD8-2D25-C999-5E0CC65E11C5}"/>
          </ac:cxnSpMkLst>
        </pc:cxnChg>
        <pc:cxnChg chg="mod">
          <ac:chgData name="Vrielink, Francis" userId="3d258d00-cfd8-41c5-9f04-1a5a39faef2f" providerId="ADAL" clId="{707B33E5-492A-4F80-A983-DF6507E03C9D}" dt="2025-02-03T20:13:59.542" v="4262" actId="14100"/>
          <ac:cxnSpMkLst>
            <pc:docMk/>
            <pc:sldMk cId="4180961303" sldId="1534"/>
            <ac:cxnSpMk id="29" creationId="{10445519-6BAB-CA4B-0B0C-EF80D4D34E4C}"/>
          </ac:cxnSpMkLst>
        </pc:cxnChg>
      </pc:sldChg>
      <pc:sldChg chg="addSp delSp modSp mod">
        <pc:chgData name="Vrielink, Francis" userId="3d258d00-cfd8-41c5-9f04-1a5a39faef2f" providerId="ADAL" clId="{707B33E5-492A-4F80-A983-DF6507E03C9D}" dt="2025-02-04T10:29:31.675" v="6319" actId="14100"/>
        <pc:sldMkLst>
          <pc:docMk/>
          <pc:sldMk cId="109759397" sldId="1535"/>
        </pc:sldMkLst>
        <pc:spChg chg="mod">
          <ac:chgData name="Vrielink, Francis" userId="3d258d00-cfd8-41c5-9f04-1a5a39faef2f" providerId="ADAL" clId="{707B33E5-492A-4F80-A983-DF6507E03C9D}" dt="2025-02-04T07:50:01.574" v="5930" actId="14100"/>
          <ac:spMkLst>
            <pc:docMk/>
            <pc:sldMk cId="109759397" sldId="1535"/>
            <ac:spMk id="10" creationId="{EC0CC1D0-FE60-F840-73E9-0CE7E683D1F2}"/>
          </ac:spMkLst>
        </pc:spChg>
        <pc:spChg chg="mod">
          <ac:chgData name="Vrielink, Francis" userId="3d258d00-cfd8-41c5-9f04-1a5a39faef2f" providerId="ADAL" clId="{707B33E5-492A-4F80-A983-DF6507E03C9D}" dt="2025-02-04T07:50:08.361" v="5932" actId="14100"/>
          <ac:spMkLst>
            <pc:docMk/>
            <pc:sldMk cId="109759397" sldId="1535"/>
            <ac:spMk id="11" creationId="{CD78B488-E032-3F3E-C334-FB96F8D71FB2}"/>
          </ac:spMkLst>
        </pc:spChg>
        <pc:spChg chg="mod">
          <ac:chgData name="Vrielink, Francis" userId="3d258d00-cfd8-41c5-9f04-1a5a39faef2f" providerId="ADAL" clId="{707B33E5-492A-4F80-A983-DF6507E03C9D}" dt="2025-02-04T07:51:11.371" v="5999" actId="1076"/>
          <ac:spMkLst>
            <pc:docMk/>
            <pc:sldMk cId="109759397" sldId="1535"/>
            <ac:spMk id="12" creationId="{E2476A93-B8D4-4E44-87FD-AFF601B2337C}"/>
          </ac:spMkLst>
        </pc:spChg>
        <pc:spChg chg="mod">
          <ac:chgData name="Vrielink, Francis" userId="3d258d00-cfd8-41c5-9f04-1a5a39faef2f" providerId="ADAL" clId="{707B33E5-492A-4F80-A983-DF6507E03C9D}" dt="2025-02-04T07:52:01.432" v="6026" actId="1076"/>
          <ac:spMkLst>
            <pc:docMk/>
            <pc:sldMk cId="109759397" sldId="1535"/>
            <ac:spMk id="13" creationId="{4985FF45-EE56-11C3-E0CC-6BBB359031C0}"/>
          </ac:spMkLst>
        </pc:spChg>
        <pc:spChg chg="mod">
          <ac:chgData name="Vrielink, Francis" userId="3d258d00-cfd8-41c5-9f04-1a5a39faef2f" providerId="ADAL" clId="{707B33E5-492A-4F80-A983-DF6507E03C9D}" dt="2025-02-04T07:52:07.356" v="6027" actId="14100"/>
          <ac:spMkLst>
            <pc:docMk/>
            <pc:sldMk cId="109759397" sldId="1535"/>
            <ac:spMk id="14" creationId="{B7594A3B-3117-84CE-C300-FB96E5ED269D}"/>
          </ac:spMkLst>
        </pc:spChg>
        <pc:spChg chg="mod">
          <ac:chgData name="Vrielink, Francis" userId="3d258d00-cfd8-41c5-9f04-1a5a39faef2f" providerId="ADAL" clId="{707B33E5-492A-4F80-A983-DF6507E03C9D}" dt="2025-02-04T07:52:20.726" v="6044" actId="1076"/>
          <ac:spMkLst>
            <pc:docMk/>
            <pc:sldMk cId="109759397" sldId="1535"/>
            <ac:spMk id="15" creationId="{6EA1F8B7-D4BC-D8B0-E6FD-F33ECB45A1DD}"/>
          </ac:spMkLst>
        </pc:spChg>
        <pc:spChg chg="mod">
          <ac:chgData name="Vrielink, Francis" userId="3d258d00-cfd8-41c5-9f04-1a5a39faef2f" providerId="ADAL" clId="{707B33E5-492A-4F80-A983-DF6507E03C9D}" dt="2025-02-04T07:50:16.861" v="5955" actId="20577"/>
          <ac:spMkLst>
            <pc:docMk/>
            <pc:sldMk cId="109759397" sldId="1535"/>
            <ac:spMk id="17" creationId="{AB86235B-CBC0-F9DB-29F4-F23367831B1B}"/>
          </ac:spMkLst>
        </pc:spChg>
        <pc:spChg chg="mod">
          <ac:chgData name="Vrielink, Francis" userId="3d258d00-cfd8-41c5-9f04-1a5a39faef2f" providerId="ADAL" clId="{707B33E5-492A-4F80-A983-DF6507E03C9D}" dt="2025-02-04T07:51:54.819" v="6025" actId="14100"/>
          <ac:spMkLst>
            <pc:docMk/>
            <pc:sldMk cId="109759397" sldId="1535"/>
            <ac:spMk id="18" creationId="{85D7DD60-F4AA-AD34-A265-146B167D02FE}"/>
          </ac:spMkLst>
        </pc:spChg>
        <pc:spChg chg="mod">
          <ac:chgData name="Vrielink, Francis" userId="3d258d00-cfd8-41c5-9f04-1a5a39faef2f" providerId="ADAL" clId="{707B33E5-492A-4F80-A983-DF6507E03C9D}" dt="2025-02-04T07:51:15.926" v="6000" actId="14100"/>
          <ac:spMkLst>
            <pc:docMk/>
            <pc:sldMk cId="109759397" sldId="1535"/>
            <ac:spMk id="19" creationId="{40542B69-6D97-5F24-63E3-ABE36EA69A27}"/>
          </ac:spMkLst>
        </pc:spChg>
        <pc:picChg chg="del mod">
          <ac:chgData name="Vrielink, Francis" userId="3d258d00-cfd8-41c5-9f04-1a5a39faef2f" providerId="ADAL" clId="{707B33E5-492A-4F80-A983-DF6507E03C9D}" dt="2025-02-04T10:27:43.524" v="6293" actId="478"/>
          <ac:picMkLst>
            <pc:docMk/>
            <pc:sldMk cId="109759397" sldId="1535"/>
            <ac:picMk id="4" creationId="{B8723403-0F26-0BD1-2339-9E967D54A14B}"/>
          </ac:picMkLst>
        </pc:picChg>
        <pc:picChg chg="add mod">
          <ac:chgData name="Vrielink, Francis" userId="3d258d00-cfd8-41c5-9f04-1a5a39faef2f" providerId="ADAL" clId="{707B33E5-492A-4F80-A983-DF6507E03C9D}" dt="2025-02-04T07:50:39.378" v="5964" actId="1076"/>
          <ac:picMkLst>
            <pc:docMk/>
            <pc:sldMk cId="109759397" sldId="1535"/>
            <ac:picMk id="21" creationId="{640DFA2B-3065-35A9-E3FC-AFD21BB34516}"/>
          </ac:picMkLst>
        </pc:picChg>
        <pc:picChg chg="add del mod">
          <ac:chgData name="Vrielink, Francis" userId="3d258d00-cfd8-41c5-9f04-1a5a39faef2f" providerId="ADAL" clId="{707B33E5-492A-4F80-A983-DF6507E03C9D}" dt="2025-02-04T07:55:05.062" v="6049" actId="478"/>
          <ac:picMkLst>
            <pc:docMk/>
            <pc:sldMk cId="109759397" sldId="1535"/>
            <ac:picMk id="23" creationId="{B62CD56E-7E95-D5F4-52A8-07A895D27E18}"/>
          </ac:picMkLst>
        </pc:picChg>
        <pc:picChg chg="add mod">
          <ac:chgData name="Vrielink, Francis" userId="3d258d00-cfd8-41c5-9f04-1a5a39faef2f" providerId="ADAL" clId="{707B33E5-492A-4F80-A983-DF6507E03C9D}" dt="2025-02-04T10:27:25.701" v="6285" actId="1076"/>
          <ac:picMkLst>
            <pc:docMk/>
            <pc:sldMk cId="109759397" sldId="1535"/>
            <ac:picMk id="23" creationId="{FC1967D3-F899-A120-6E63-9E797391CBC3}"/>
          </ac:picMkLst>
        </pc:picChg>
        <pc:picChg chg="add del mod">
          <ac:chgData name="Vrielink, Francis" userId="3d258d00-cfd8-41c5-9f04-1a5a39faef2f" providerId="ADAL" clId="{707B33E5-492A-4F80-A983-DF6507E03C9D}" dt="2025-02-04T07:59:21.372" v="6064" actId="478"/>
          <ac:picMkLst>
            <pc:docMk/>
            <pc:sldMk cId="109759397" sldId="1535"/>
            <ac:picMk id="25" creationId="{0FA51FCB-78A8-B4F8-4DF1-A5E7CA66ED42}"/>
          </ac:picMkLst>
        </pc:picChg>
        <pc:picChg chg="add mod">
          <ac:chgData name="Vrielink, Francis" userId="3d258d00-cfd8-41c5-9f04-1a5a39faef2f" providerId="ADAL" clId="{707B33E5-492A-4F80-A983-DF6507E03C9D}" dt="2025-02-04T10:28:38.230" v="6308" actId="1076"/>
          <ac:picMkLst>
            <pc:docMk/>
            <pc:sldMk cId="109759397" sldId="1535"/>
            <ac:picMk id="25" creationId="{361AF40A-D866-D53D-6408-76B78BC08F39}"/>
          </ac:picMkLst>
        </pc:picChg>
        <pc:picChg chg="add del mod">
          <ac:chgData name="Vrielink, Francis" userId="3d258d00-cfd8-41c5-9f04-1a5a39faef2f" providerId="ADAL" clId="{707B33E5-492A-4F80-A983-DF6507E03C9D}" dt="2025-02-04T10:28:20.415" v="6299" actId="478"/>
          <ac:picMkLst>
            <pc:docMk/>
            <pc:sldMk cId="109759397" sldId="1535"/>
            <ac:picMk id="27" creationId="{B1C659DD-F9A3-1E7F-4023-FCE62B6C9DC5}"/>
          </ac:picMkLst>
        </pc:picChg>
        <pc:picChg chg="add del mod">
          <ac:chgData name="Vrielink, Francis" userId="3d258d00-cfd8-41c5-9f04-1a5a39faef2f" providerId="ADAL" clId="{707B33E5-492A-4F80-A983-DF6507E03C9D}" dt="2025-02-04T10:28:21.902" v="6300" actId="478"/>
          <ac:picMkLst>
            <pc:docMk/>
            <pc:sldMk cId="109759397" sldId="1535"/>
            <ac:picMk id="28" creationId="{8323B253-1CA0-BEEB-DC1E-FABAB57AD873}"/>
          </ac:picMkLst>
        </pc:picChg>
        <pc:picChg chg="add del mod">
          <ac:chgData name="Vrielink, Francis" userId="3d258d00-cfd8-41c5-9f04-1a5a39faef2f" providerId="ADAL" clId="{707B33E5-492A-4F80-A983-DF6507E03C9D}" dt="2025-02-04T10:27:23.891" v="6284" actId="478"/>
          <ac:picMkLst>
            <pc:docMk/>
            <pc:sldMk cId="109759397" sldId="1535"/>
            <ac:picMk id="29" creationId="{43A2C5BA-D267-619A-8173-137ACA0ACC4A}"/>
          </ac:picMkLst>
        </pc:picChg>
        <pc:picChg chg="add del mod">
          <ac:chgData name="Vrielink, Francis" userId="3d258d00-cfd8-41c5-9f04-1a5a39faef2f" providerId="ADAL" clId="{707B33E5-492A-4F80-A983-DF6507E03C9D}" dt="2025-02-04T10:29:23.281" v="6314" actId="478"/>
          <ac:picMkLst>
            <pc:docMk/>
            <pc:sldMk cId="109759397" sldId="1535"/>
            <ac:picMk id="31" creationId="{30F5DC6A-8FA0-90F5-EAB2-246F34DD8BBA}"/>
          </ac:picMkLst>
        </pc:picChg>
        <pc:picChg chg="add del mod">
          <ac:chgData name="Vrielink, Francis" userId="3d258d00-cfd8-41c5-9f04-1a5a39faef2f" providerId="ADAL" clId="{707B33E5-492A-4F80-A983-DF6507E03C9D}" dt="2025-02-04T10:29:22.474" v="6313" actId="478"/>
          <ac:picMkLst>
            <pc:docMk/>
            <pc:sldMk cId="109759397" sldId="1535"/>
            <ac:picMk id="33" creationId="{5928C714-F74B-EF13-62DD-1EA92CF44222}"/>
          </ac:picMkLst>
        </pc:picChg>
        <pc:picChg chg="add mod">
          <ac:chgData name="Vrielink, Francis" userId="3d258d00-cfd8-41c5-9f04-1a5a39faef2f" providerId="ADAL" clId="{707B33E5-492A-4F80-A983-DF6507E03C9D}" dt="2025-02-04T10:29:31.675" v="6319" actId="14100"/>
          <ac:picMkLst>
            <pc:docMk/>
            <pc:sldMk cId="109759397" sldId="1535"/>
            <ac:picMk id="35" creationId="{E68D1C80-00E8-D576-81CF-5A134066617E}"/>
          </ac:picMkLst>
        </pc:picChg>
      </pc:sldChg>
      <pc:sldChg chg="modSp add del mod">
        <pc:chgData name="Vrielink, Francis" userId="3d258d00-cfd8-41c5-9f04-1a5a39faef2f" providerId="ADAL" clId="{707B33E5-492A-4F80-A983-DF6507E03C9D}" dt="2025-02-03T20:17:08.495" v="4347" actId="47"/>
        <pc:sldMkLst>
          <pc:docMk/>
          <pc:sldMk cId="1009447675" sldId="1535"/>
        </pc:sldMkLst>
        <pc:spChg chg="mod">
          <ac:chgData name="Vrielink, Francis" userId="3d258d00-cfd8-41c5-9f04-1a5a39faef2f" providerId="ADAL" clId="{707B33E5-492A-4F80-A983-DF6507E03C9D}" dt="2025-02-03T19:47:18.630" v="3715" actId="14100"/>
          <ac:spMkLst>
            <pc:docMk/>
            <pc:sldMk cId="1009447675" sldId="1535"/>
            <ac:spMk id="4" creationId="{D753C383-62C8-E733-4553-E085527A1FCA}"/>
          </ac:spMkLst>
        </pc:spChg>
        <pc:spChg chg="mod">
          <ac:chgData name="Vrielink, Francis" userId="3d258d00-cfd8-41c5-9f04-1a5a39faef2f" providerId="ADAL" clId="{707B33E5-492A-4F80-A983-DF6507E03C9D}" dt="2025-02-03T19:47:25.680" v="3719" actId="20577"/>
          <ac:spMkLst>
            <pc:docMk/>
            <pc:sldMk cId="1009447675" sldId="1535"/>
            <ac:spMk id="9" creationId="{B5FA4264-9F79-B20D-0826-CEC58E7B74B7}"/>
          </ac:spMkLst>
        </pc:spChg>
        <pc:spChg chg="mod">
          <ac:chgData name="Vrielink, Francis" userId="3d258d00-cfd8-41c5-9f04-1a5a39faef2f" providerId="ADAL" clId="{707B33E5-492A-4F80-A983-DF6507E03C9D}" dt="2025-02-03T19:47:51.397" v="3743" actId="14100"/>
          <ac:spMkLst>
            <pc:docMk/>
            <pc:sldMk cId="1009447675" sldId="1535"/>
            <ac:spMk id="10" creationId="{B37FADB8-F5A5-F448-15A7-6A630939BCDC}"/>
          </ac:spMkLst>
        </pc:spChg>
        <pc:spChg chg="mod">
          <ac:chgData name="Vrielink, Francis" userId="3d258d00-cfd8-41c5-9f04-1a5a39faef2f" providerId="ADAL" clId="{707B33E5-492A-4F80-A983-DF6507E03C9D}" dt="2025-02-03T19:47:46.527" v="3742" actId="20577"/>
          <ac:spMkLst>
            <pc:docMk/>
            <pc:sldMk cId="1009447675" sldId="1535"/>
            <ac:spMk id="11" creationId="{2D5226DB-4490-ECD5-880A-CDAB0447C263}"/>
          </ac:spMkLst>
        </pc:spChg>
        <pc:spChg chg="mod">
          <ac:chgData name="Vrielink, Francis" userId="3d258d00-cfd8-41c5-9f04-1a5a39faef2f" providerId="ADAL" clId="{707B33E5-492A-4F80-A983-DF6507E03C9D}" dt="2025-02-03T20:16:43.687" v="4298" actId="20577"/>
          <ac:spMkLst>
            <pc:docMk/>
            <pc:sldMk cId="1009447675" sldId="1535"/>
            <ac:spMk id="13" creationId="{4985FF45-EE56-11C3-E0CC-6BBB359031C0}"/>
          </ac:spMkLst>
        </pc:spChg>
        <pc:cxnChg chg="mod">
          <ac:chgData name="Vrielink, Francis" userId="3d258d00-cfd8-41c5-9f04-1a5a39faef2f" providerId="ADAL" clId="{707B33E5-492A-4F80-A983-DF6507E03C9D}" dt="2025-02-03T19:47:51.397" v="3743" actId="14100"/>
          <ac:cxnSpMkLst>
            <pc:docMk/>
            <pc:sldMk cId="1009447675" sldId="1535"/>
            <ac:cxnSpMk id="29" creationId="{10445519-6BAB-CA4B-0B0C-EF80D4D34E4C}"/>
          </ac:cxnSpMkLst>
        </pc:cxnChg>
      </pc:sldChg>
    </pc:docChg>
  </pc:docChgLst>
  <pc:docChgLst>
    <pc:chgData name="Das, Gerarda" userId="dec061bf-56a5-47a0-b9f3-f749fe418ae6" providerId="ADAL" clId="{A53755DB-EBCF-46D3-8A2A-86CC914C432C}"/>
    <pc:docChg chg="custSel addSld modSld">
      <pc:chgData name="Das, Gerarda" userId="dec061bf-56a5-47a0-b9f3-f749fe418ae6" providerId="ADAL" clId="{A53755DB-EBCF-46D3-8A2A-86CC914C432C}" dt="2025-02-04T10:24:36.136" v="523" actId="1076"/>
      <pc:docMkLst>
        <pc:docMk/>
      </pc:docMkLst>
      <pc:sldChg chg="modSp mod">
        <pc:chgData name="Das, Gerarda" userId="dec061bf-56a5-47a0-b9f3-f749fe418ae6" providerId="ADAL" clId="{A53755DB-EBCF-46D3-8A2A-86CC914C432C}" dt="2025-02-04T10:21:10.242" v="512" actId="20577"/>
        <pc:sldMkLst>
          <pc:docMk/>
          <pc:sldMk cId="2189114603" sldId="1437"/>
        </pc:sldMkLst>
        <pc:spChg chg="mod">
          <ac:chgData name="Das, Gerarda" userId="dec061bf-56a5-47a0-b9f3-f749fe418ae6" providerId="ADAL" clId="{A53755DB-EBCF-46D3-8A2A-86CC914C432C}" dt="2025-02-04T10:21:10.242" v="512" actId="20577"/>
          <ac:spMkLst>
            <pc:docMk/>
            <pc:sldMk cId="2189114603" sldId="1437"/>
            <ac:spMk id="3" creationId="{00000000-0000-0000-0000-000000000000}"/>
          </ac:spMkLst>
        </pc:spChg>
      </pc:sldChg>
      <pc:sldChg chg="addSp modSp mod">
        <pc:chgData name="Das, Gerarda" userId="dec061bf-56a5-47a0-b9f3-f749fe418ae6" providerId="ADAL" clId="{A53755DB-EBCF-46D3-8A2A-86CC914C432C}" dt="2025-02-04T10:11:48.833" v="7" actId="1076"/>
        <pc:sldMkLst>
          <pc:docMk/>
          <pc:sldMk cId="3852907103" sldId="1460"/>
        </pc:sldMkLst>
        <pc:picChg chg="mod">
          <ac:chgData name="Das, Gerarda" userId="dec061bf-56a5-47a0-b9f3-f749fe418ae6" providerId="ADAL" clId="{A53755DB-EBCF-46D3-8A2A-86CC914C432C}" dt="2025-02-04T10:10:47.733" v="0" actId="1076"/>
          <ac:picMkLst>
            <pc:docMk/>
            <pc:sldMk cId="3852907103" sldId="1460"/>
            <ac:picMk id="3" creationId="{2A9BC9C4-D49B-E091-C191-5B1731E2278E}"/>
          </ac:picMkLst>
        </pc:picChg>
        <pc:picChg chg="add mod modCrop">
          <ac:chgData name="Das, Gerarda" userId="dec061bf-56a5-47a0-b9f3-f749fe418ae6" providerId="ADAL" clId="{A53755DB-EBCF-46D3-8A2A-86CC914C432C}" dt="2025-02-04T10:11:48.833" v="7" actId="1076"/>
          <ac:picMkLst>
            <pc:docMk/>
            <pc:sldMk cId="3852907103" sldId="1460"/>
            <ac:picMk id="4" creationId="{7D2E57D9-784A-42A0-2863-B9A139E50E5F}"/>
          </ac:picMkLst>
        </pc:picChg>
      </pc:sldChg>
      <pc:sldChg chg="delSp modSp mod">
        <pc:chgData name="Das, Gerarda" userId="dec061bf-56a5-47a0-b9f3-f749fe418ae6" providerId="ADAL" clId="{A53755DB-EBCF-46D3-8A2A-86CC914C432C}" dt="2025-02-04T10:22:37.608" v="516" actId="1076"/>
        <pc:sldMkLst>
          <pc:docMk/>
          <pc:sldMk cId="2709048002" sldId="1477"/>
        </pc:sldMkLst>
        <pc:spChg chg="del">
          <ac:chgData name="Das, Gerarda" userId="dec061bf-56a5-47a0-b9f3-f749fe418ae6" providerId="ADAL" clId="{A53755DB-EBCF-46D3-8A2A-86CC914C432C}" dt="2025-02-04T10:22:28.422" v="513" actId="478"/>
          <ac:spMkLst>
            <pc:docMk/>
            <pc:sldMk cId="2709048002" sldId="1477"/>
            <ac:spMk id="6" creationId="{00000000-0000-0000-0000-000000000000}"/>
          </ac:spMkLst>
        </pc:spChg>
        <pc:picChg chg="mod">
          <ac:chgData name="Das, Gerarda" userId="dec061bf-56a5-47a0-b9f3-f749fe418ae6" providerId="ADAL" clId="{A53755DB-EBCF-46D3-8A2A-86CC914C432C}" dt="2025-02-04T10:22:37.608" v="516" actId="1076"/>
          <ac:picMkLst>
            <pc:docMk/>
            <pc:sldMk cId="2709048002" sldId="1477"/>
            <ac:picMk id="5" creationId="{F82F6B13-72F5-5B71-A493-9133DB28E6DA}"/>
          </ac:picMkLst>
        </pc:picChg>
      </pc:sldChg>
      <pc:sldChg chg="modSp mod">
        <pc:chgData name="Das, Gerarda" userId="dec061bf-56a5-47a0-b9f3-f749fe418ae6" providerId="ADAL" clId="{A53755DB-EBCF-46D3-8A2A-86CC914C432C}" dt="2025-02-04T10:23:20.756" v="520" actId="1076"/>
        <pc:sldMkLst>
          <pc:docMk/>
          <pc:sldMk cId="1594331871" sldId="1512"/>
        </pc:sldMkLst>
        <pc:spChg chg="mod">
          <ac:chgData name="Das, Gerarda" userId="dec061bf-56a5-47a0-b9f3-f749fe418ae6" providerId="ADAL" clId="{A53755DB-EBCF-46D3-8A2A-86CC914C432C}" dt="2025-02-04T10:23:20.756" v="520" actId="1076"/>
          <ac:spMkLst>
            <pc:docMk/>
            <pc:sldMk cId="1594331871" sldId="1512"/>
            <ac:spMk id="17" creationId="{AB86235B-CBC0-F9DB-29F4-F23367831B1B}"/>
          </ac:spMkLst>
        </pc:spChg>
        <pc:spChg chg="mod">
          <ac:chgData name="Das, Gerarda" userId="dec061bf-56a5-47a0-b9f3-f749fe418ae6" providerId="ADAL" clId="{A53755DB-EBCF-46D3-8A2A-86CC914C432C}" dt="2025-02-04T10:23:08.833" v="519" actId="20577"/>
          <ac:spMkLst>
            <pc:docMk/>
            <pc:sldMk cId="1594331871" sldId="1512"/>
            <ac:spMk id="24" creationId="{51975681-E5B1-A9FA-14C0-470B38F20A3A}"/>
          </ac:spMkLst>
        </pc:spChg>
      </pc:sldChg>
      <pc:sldChg chg="modSp mod">
        <pc:chgData name="Das, Gerarda" userId="dec061bf-56a5-47a0-b9f3-f749fe418ae6" providerId="ADAL" clId="{A53755DB-EBCF-46D3-8A2A-86CC914C432C}" dt="2025-02-04T10:22:59.215" v="518" actId="115"/>
        <pc:sldMkLst>
          <pc:docMk/>
          <pc:sldMk cId="2154762827" sldId="1530"/>
        </pc:sldMkLst>
        <pc:spChg chg="mod">
          <ac:chgData name="Das, Gerarda" userId="dec061bf-56a5-47a0-b9f3-f749fe418ae6" providerId="ADAL" clId="{A53755DB-EBCF-46D3-8A2A-86CC914C432C}" dt="2025-02-04T10:22:59.215" v="518" actId="115"/>
          <ac:spMkLst>
            <pc:docMk/>
            <pc:sldMk cId="2154762827" sldId="1530"/>
            <ac:spMk id="36" creationId="{D8EF981A-9BA7-0EB1-9B70-F7FBF2F7DF1C}"/>
          </ac:spMkLst>
        </pc:spChg>
      </pc:sldChg>
      <pc:sldChg chg="modSp mod">
        <pc:chgData name="Das, Gerarda" userId="dec061bf-56a5-47a0-b9f3-f749fe418ae6" providerId="ADAL" clId="{A53755DB-EBCF-46D3-8A2A-86CC914C432C}" dt="2025-02-04T10:24:24.222" v="522" actId="14100"/>
        <pc:sldMkLst>
          <pc:docMk/>
          <pc:sldMk cId="4183908853" sldId="1533"/>
        </pc:sldMkLst>
        <pc:spChg chg="mod">
          <ac:chgData name="Das, Gerarda" userId="dec061bf-56a5-47a0-b9f3-f749fe418ae6" providerId="ADAL" clId="{A53755DB-EBCF-46D3-8A2A-86CC914C432C}" dt="2025-02-04T10:24:24.222" v="522" actId="14100"/>
          <ac:spMkLst>
            <pc:docMk/>
            <pc:sldMk cId="4183908853" sldId="1533"/>
            <ac:spMk id="4" creationId="{D36CDCC8-D80A-3CA3-9903-EC310613197D}"/>
          </ac:spMkLst>
        </pc:spChg>
      </pc:sldChg>
      <pc:sldChg chg="modSp mod">
        <pc:chgData name="Das, Gerarda" userId="dec061bf-56a5-47a0-b9f3-f749fe418ae6" providerId="ADAL" clId="{A53755DB-EBCF-46D3-8A2A-86CC914C432C}" dt="2025-02-04T10:24:36.136" v="523" actId="1076"/>
        <pc:sldMkLst>
          <pc:docMk/>
          <pc:sldMk cId="4180961303" sldId="1534"/>
        </pc:sldMkLst>
        <pc:spChg chg="mod">
          <ac:chgData name="Das, Gerarda" userId="dec061bf-56a5-47a0-b9f3-f749fe418ae6" providerId="ADAL" clId="{A53755DB-EBCF-46D3-8A2A-86CC914C432C}" dt="2025-02-04T10:24:36.136" v="523" actId="1076"/>
          <ac:spMkLst>
            <pc:docMk/>
            <pc:sldMk cId="4180961303" sldId="1534"/>
            <ac:spMk id="11" creationId="{2D5226DB-4490-ECD5-880A-CDAB0447C263}"/>
          </ac:spMkLst>
        </pc:spChg>
      </pc:sldChg>
      <pc:sldChg chg="addSp delSp modSp add mod">
        <pc:chgData name="Das, Gerarda" userId="dec061bf-56a5-47a0-b9f3-f749fe418ae6" providerId="ADAL" clId="{A53755DB-EBCF-46D3-8A2A-86CC914C432C}" dt="2025-02-04T10:15:47.875" v="42" actId="1076"/>
        <pc:sldMkLst>
          <pc:docMk/>
          <pc:sldMk cId="41018759" sldId="1536"/>
        </pc:sldMkLst>
        <pc:picChg chg="add mod">
          <ac:chgData name="Das, Gerarda" userId="dec061bf-56a5-47a0-b9f3-f749fe418ae6" providerId="ADAL" clId="{A53755DB-EBCF-46D3-8A2A-86CC914C432C}" dt="2025-02-04T10:15:47.875" v="42" actId="1076"/>
          <ac:picMkLst>
            <pc:docMk/>
            <pc:sldMk cId="41018759" sldId="1536"/>
            <ac:picMk id="2" creationId="{424FE337-827B-26B0-74CB-BEDC7A9C99F4}"/>
          </ac:picMkLst>
        </pc:picChg>
        <pc:picChg chg="del">
          <ac:chgData name="Das, Gerarda" userId="dec061bf-56a5-47a0-b9f3-f749fe418ae6" providerId="ADAL" clId="{A53755DB-EBCF-46D3-8A2A-86CC914C432C}" dt="2025-02-04T10:15:15.456" v="37" actId="478"/>
          <ac:picMkLst>
            <pc:docMk/>
            <pc:sldMk cId="41018759" sldId="1536"/>
            <ac:picMk id="5" creationId="{F82F6B13-72F5-5B71-A493-9133DB28E6DA}"/>
          </ac:picMkLst>
        </pc:pic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F950D51D-C772-4BBF-A93A-633BB418731C}"/>
    <pc:docChg chg="custSel modSld">
      <pc:chgData name="Routledge, Mandy" userId="bacdedf5-8e30-494b-ad8b-f27fa30c4f8d" providerId="ADAL" clId="{F950D51D-C772-4BBF-A93A-633BB418731C}" dt="2024-12-17T09:31:08.244" v="17" actId="20577"/>
      <pc:docMkLst>
        <pc:docMk/>
      </pc:docMkLst>
      <pc:sldChg chg="modSp mod">
        <pc:chgData name="Routledge, Mandy" userId="bacdedf5-8e30-494b-ad8b-f27fa30c4f8d" providerId="ADAL" clId="{F950D51D-C772-4BBF-A93A-633BB418731C}" dt="2024-12-17T09:31:08.244" v="17" actId="20577"/>
        <pc:sldMkLst>
          <pc:docMk/>
          <pc:sldMk cId="323006580" sldId="548"/>
        </pc:sldMkLst>
        <pc:spChg chg="mod">
          <ac:chgData name="Routledge, Mandy" userId="bacdedf5-8e30-494b-ad8b-f27fa30c4f8d" providerId="ADAL" clId="{F950D51D-C772-4BBF-A93A-633BB418731C}" dt="2024-12-17T09:31:08.244" v="17" actId="20577"/>
          <ac:spMkLst>
            <pc:docMk/>
            <pc:sldMk cId="323006580" sldId="548"/>
            <ac:spMk id="3"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Harmsel ter, Marjan" userId="5bf7b4e5-383a-4bf6-a1ba-3724f9cc09cb" providerId="ADAL" clId="{BC616F7B-353F-4ED3-A747-D6B2E3FE253A}"/>
    <pc:docChg chg="modSld">
      <pc:chgData name="Harmsel ter, Marjan" userId="5bf7b4e5-383a-4bf6-a1ba-3724f9cc09cb" providerId="ADAL" clId="{BC616F7B-353F-4ED3-A747-D6B2E3FE253A}" dt="2025-02-04T10:40:21.264" v="6" actId="20577"/>
      <pc:docMkLst>
        <pc:docMk/>
      </pc:docMkLst>
      <pc:sldChg chg="modSp mod">
        <pc:chgData name="Harmsel ter, Marjan" userId="5bf7b4e5-383a-4bf6-a1ba-3724f9cc09cb" providerId="ADAL" clId="{BC616F7B-353F-4ED3-A747-D6B2E3FE253A}" dt="2025-02-04T10:38:07.790" v="3" actId="20577"/>
        <pc:sldMkLst>
          <pc:docMk/>
          <pc:sldMk cId="2189114603" sldId="1437"/>
        </pc:sldMkLst>
        <pc:spChg chg="mod">
          <ac:chgData name="Harmsel ter, Marjan" userId="5bf7b4e5-383a-4bf6-a1ba-3724f9cc09cb" providerId="ADAL" clId="{BC616F7B-353F-4ED3-A747-D6B2E3FE253A}" dt="2025-02-04T10:38:07.790" v="3" actId="20577"/>
          <ac:spMkLst>
            <pc:docMk/>
            <pc:sldMk cId="2189114603" sldId="1437"/>
            <ac:spMk id="3" creationId="{00000000-0000-0000-0000-000000000000}"/>
          </ac:spMkLst>
        </pc:spChg>
      </pc:sldChg>
      <pc:sldChg chg="modSp mod">
        <pc:chgData name="Harmsel ter, Marjan" userId="5bf7b4e5-383a-4bf6-a1ba-3724f9cc09cb" providerId="ADAL" clId="{BC616F7B-353F-4ED3-A747-D6B2E3FE253A}" dt="2025-02-04T10:40:13.173" v="5" actId="115"/>
        <pc:sldMkLst>
          <pc:docMk/>
          <pc:sldMk cId="2967928418" sldId="1511"/>
        </pc:sldMkLst>
        <pc:spChg chg="mod">
          <ac:chgData name="Harmsel ter, Marjan" userId="5bf7b4e5-383a-4bf6-a1ba-3724f9cc09cb" providerId="ADAL" clId="{BC616F7B-353F-4ED3-A747-D6B2E3FE253A}" dt="2025-02-04T10:40:13.173" v="5" actId="115"/>
          <ac:spMkLst>
            <pc:docMk/>
            <pc:sldMk cId="2967928418" sldId="1511"/>
            <ac:spMk id="35" creationId="{37104C51-0232-62ED-4C6F-1447D06633EE}"/>
          </ac:spMkLst>
        </pc:spChg>
      </pc:sldChg>
      <pc:sldChg chg="modSp mod">
        <pc:chgData name="Harmsel ter, Marjan" userId="5bf7b4e5-383a-4bf6-a1ba-3724f9cc09cb" providerId="ADAL" clId="{BC616F7B-353F-4ED3-A747-D6B2E3FE253A}" dt="2025-02-04T10:40:21.264" v="6" actId="20577"/>
        <pc:sldMkLst>
          <pc:docMk/>
          <pc:sldMk cId="2154762827" sldId="1530"/>
        </pc:sldMkLst>
        <pc:spChg chg="mod">
          <ac:chgData name="Harmsel ter, Marjan" userId="5bf7b4e5-383a-4bf6-a1ba-3724f9cc09cb" providerId="ADAL" clId="{BC616F7B-353F-4ED3-A747-D6B2E3FE253A}" dt="2025-02-04T10:40:21.264" v="6" actId="20577"/>
          <ac:spMkLst>
            <pc:docMk/>
            <pc:sldMk cId="2154762827" sldId="1530"/>
            <ac:spMk id="35" creationId="{37104C51-0232-62ED-4C6F-1447D06633EE}"/>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1560A068-C24E-49EA-90FA-F004CB10242E}"/>
    <pc:docChg chg="undo custSel modSld sldOrd">
      <pc:chgData name="Routledge, Mandy" userId="bacdedf5-8e30-494b-ad8b-f27fa30c4f8d" providerId="ADAL" clId="{1560A068-C24E-49EA-90FA-F004CB10242E}" dt="2025-02-04T10:31:36.516" v="198" actId="1076"/>
      <pc:docMkLst>
        <pc:docMk/>
      </pc:docMkLst>
      <pc:sldChg chg="modSp mod modNotesTx">
        <pc:chgData name="Routledge, Mandy" userId="bacdedf5-8e30-494b-ad8b-f27fa30c4f8d" providerId="ADAL" clId="{1560A068-C24E-49EA-90FA-F004CB10242E}" dt="2025-02-04T09:24:10.541" v="15" actId="20577"/>
        <pc:sldMkLst>
          <pc:docMk/>
          <pc:sldMk cId="2189114603" sldId="1437"/>
        </pc:sldMkLst>
        <pc:spChg chg="mod">
          <ac:chgData name="Routledge, Mandy" userId="bacdedf5-8e30-494b-ad8b-f27fa30c4f8d" providerId="ADAL" clId="{1560A068-C24E-49EA-90FA-F004CB10242E}" dt="2025-02-04T09:24:07.879" v="14" actId="20577"/>
          <ac:spMkLst>
            <pc:docMk/>
            <pc:sldMk cId="2189114603" sldId="1437"/>
            <ac:spMk id="3" creationId="{00000000-0000-0000-0000-000000000000}"/>
          </ac:spMkLst>
        </pc:spChg>
      </pc:sldChg>
      <pc:sldChg chg="modSp mod">
        <pc:chgData name="Routledge, Mandy" userId="bacdedf5-8e30-494b-ad8b-f27fa30c4f8d" providerId="ADAL" clId="{1560A068-C24E-49EA-90FA-F004CB10242E}" dt="2025-02-04T09:25:22.366" v="36" actId="1076"/>
        <pc:sldMkLst>
          <pc:docMk/>
          <pc:sldMk cId="2967928418" sldId="1511"/>
        </pc:sldMkLst>
        <pc:spChg chg="mod">
          <ac:chgData name="Routledge, Mandy" userId="bacdedf5-8e30-494b-ad8b-f27fa30c4f8d" providerId="ADAL" clId="{1560A068-C24E-49EA-90FA-F004CB10242E}" dt="2025-02-04T09:25:13.199" v="34" actId="404"/>
          <ac:spMkLst>
            <pc:docMk/>
            <pc:sldMk cId="2967928418" sldId="1511"/>
            <ac:spMk id="35" creationId="{37104C51-0232-62ED-4C6F-1447D06633EE}"/>
          </ac:spMkLst>
        </pc:spChg>
        <pc:picChg chg="mod">
          <ac:chgData name="Routledge, Mandy" userId="bacdedf5-8e30-494b-ad8b-f27fa30c4f8d" providerId="ADAL" clId="{1560A068-C24E-49EA-90FA-F004CB10242E}" dt="2025-02-04T09:25:17.746" v="35" actId="1076"/>
          <ac:picMkLst>
            <pc:docMk/>
            <pc:sldMk cId="2967928418" sldId="1511"/>
            <ac:picMk id="8" creationId="{50563583-8962-6DC2-A7AB-C1FA56D94A03}"/>
          </ac:picMkLst>
        </pc:picChg>
        <pc:picChg chg="mod">
          <ac:chgData name="Routledge, Mandy" userId="bacdedf5-8e30-494b-ad8b-f27fa30c4f8d" providerId="ADAL" clId="{1560A068-C24E-49EA-90FA-F004CB10242E}" dt="2025-02-04T09:25:22.366" v="36" actId="1076"/>
          <ac:picMkLst>
            <pc:docMk/>
            <pc:sldMk cId="2967928418" sldId="1511"/>
            <ac:picMk id="18" creationId="{4183CB18-3EB5-FEE8-B9C5-45F4FB6C8796}"/>
          </ac:picMkLst>
        </pc:picChg>
      </pc:sldChg>
      <pc:sldChg chg="addSp delSp modSp mod">
        <pc:chgData name="Routledge, Mandy" userId="bacdedf5-8e30-494b-ad8b-f27fa30c4f8d" providerId="ADAL" clId="{1560A068-C24E-49EA-90FA-F004CB10242E}" dt="2025-02-04T10:31:36.516" v="198" actId="1076"/>
        <pc:sldMkLst>
          <pc:docMk/>
          <pc:sldMk cId="1594331871" sldId="1512"/>
        </pc:sldMkLst>
        <pc:spChg chg="del mod">
          <ac:chgData name="Routledge, Mandy" userId="bacdedf5-8e30-494b-ad8b-f27fa30c4f8d" providerId="ADAL" clId="{1560A068-C24E-49EA-90FA-F004CB10242E}" dt="2025-02-04T09:27:29.220" v="96" actId="478"/>
          <ac:spMkLst>
            <pc:docMk/>
            <pc:sldMk cId="1594331871" sldId="1512"/>
            <ac:spMk id="4" creationId="{B8B63E22-80DE-A99C-E812-61AD19AB7271}"/>
          </ac:spMkLst>
        </pc:spChg>
        <pc:spChg chg="mod">
          <ac:chgData name="Routledge, Mandy" userId="bacdedf5-8e30-494b-ad8b-f27fa30c4f8d" providerId="ADAL" clId="{1560A068-C24E-49EA-90FA-F004CB10242E}" dt="2025-02-04T09:26:40.348" v="50" actId="1076"/>
          <ac:spMkLst>
            <pc:docMk/>
            <pc:sldMk cId="1594331871" sldId="1512"/>
            <ac:spMk id="13" creationId="{4985FF45-EE56-11C3-E0CC-6BBB359031C0}"/>
          </ac:spMkLst>
        </pc:spChg>
        <pc:spChg chg="mod">
          <ac:chgData name="Routledge, Mandy" userId="bacdedf5-8e30-494b-ad8b-f27fa30c4f8d" providerId="ADAL" clId="{1560A068-C24E-49EA-90FA-F004CB10242E}" dt="2025-02-04T09:27:24.461" v="94" actId="14100"/>
          <ac:spMkLst>
            <pc:docMk/>
            <pc:sldMk cId="1594331871" sldId="1512"/>
            <ac:spMk id="14" creationId="{B7594A3B-3117-84CE-C300-FB96E5ED269D}"/>
          </ac:spMkLst>
        </pc:spChg>
        <pc:spChg chg="mod">
          <ac:chgData name="Routledge, Mandy" userId="bacdedf5-8e30-494b-ad8b-f27fa30c4f8d" providerId="ADAL" clId="{1560A068-C24E-49EA-90FA-F004CB10242E}" dt="2025-02-04T09:27:42.748" v="99" actId="14100"/>
          <ac:spMkLst>
            <pc:docMk/>
            <pc:sldMk cId="1594331871" sldId="1512"/>
            <ac:spMk id="16" creationId="{F53F294D-65CC-23A5-E4A1-B2132FCF814C}"/>
          </ac:spMkLst>
        </pc:spChg>
        <pc:spChg chg="mod">
          <ac:chgData name="Routledge, Mandy" userId="bacdedf5-8e30-494b-ad8b-f27fa30c4f8d" providerId="ADAL" clId="{1560A068-C24E-49EA-90FA-F004CB10242E}" dt="2025-02-04T09:27:37.145" v="97" actId="948"/>
          <ac:spMkLst>
            <pc:docMk/>
            <pc:sldMk cId="1594331871" sldId="1512"/>
            <ac:spMk id="17" creationId="{AB86235B-CBC0-F9DB-29F4-F23367831B1B}"/>
          </ac:spMkLst>
        </pc:spChg>
        <pc:spChg chg="mod">
          <ac:chgData name="Routledge, Mandy" userId="bacdedf5-8e30-494b-ad8b-f27fa30c4f8d" providerId="ADAL" clId="{1560A068-C24E-49EA-90FA-F004CB10242E}" dt="2025-02-04T09:27:21.083" v="93" actId="14100"/>
          <ac:spMkLst>
            <pc:docMk/>
            <pc:sldMk cId="1594331871" sldId="1512"/>
            <ac:spMk id="18" creationId="{85D7DD60-F4AA-AD34-A265-146B167D02FE}"/>
          </ac:spMkLst>
        </pc:spChg>
        <pc:spChg chg="mod">
          <ac:chgData name="Routledge, Mandy" userId="bacdedf5-8e30-494b-ad8b-f27fa30c4f8d" providerId="ADAL" clId="{1560A068-C24E-49EA-90FA-F004CB10242E}" dt="2025-02-04T09:27:17.605" v="92" actId="14100"/>
          <ac:spMkLst>
            <pc:docMk/>
            <pc:sldMk cId="1594331871" sldId="1512"/>
            <ac:spMk id="19" creationId="{40542B69-6D97-5F24-63E3-ABE36EA69A27}"/>
          </ac:spMkLst>
        </pc:spChg>
        <pc:spChg chg="del mod">
          <ac:chgData name="Routledge, Mandy" userId="bacdedf5-8e30-494b-ad8b-f27fa30c4f8d" providerId="ADAL" clId="{1560A068-C24E-49EA-90FA-F004CB10242E}" dt="2025-02-04T09:27:26.862" v="95" actId="478"/>
          <ac:spMkLst>
            <pc:docMk/>
            <pc:sldMk cId="1594331871" sldId="1512"/>
            <ac:spMk id="21" creationId="{AA51219D-C8B7-C21B-0FCA-C592A66D87C2}"/>
          </ac:spMkLst>
        </pc:spChg>
        <pc:spChg chg="add mod">
          <ac:chgData name="Routledge, Mandy" userId="bacdedf5-8e30-494b-ad8b-f27fa30c4f8d" providerId="ADAL" clId="{1560A068-C24E-49EA-90FA-F004CB10242E}" dt="2025-02-04T09:27:14.756" v="91" actId="1076"/>
          <ac:spMkLst>
            <pc:docMk/>
            <pc:sldMk cId="1594331871" sldId="1512"/>
            <ac:spMk id="24" creationId="{51975681-E5B1-A9FA-14C0-470B38F20A3A}"/>
          </ac:spMkLst>
        </pc:spChg>
        <pc:spChg chg="add mod">
          <ac:chgData name="Routledge, Mandy" userId="bacdedf5-8e30-494b-ad8b-f27fa30c4f8d" providerId="ADAL" clId="{1560A068-C24E-49EA-90FA-F004CB10242E}" dt="2025-02-04T09:26:58.586" v="67" actId="20577"/>
          <ac:spMkLst>
            <pc:docMk/>
            <pc:sldMk cId="1594331871" sldId="1512"/>
            <ac:spMk id="26" creationId="{F9BABDE5-A8B3-BC66-9E8F-E48CA6BBA183}"/>
          </ac:spMkLst>
        </pc:spChg>
        <pc:picChg chg="add mod">
          <ac:chgData name="Routledge, Mandy" userId="bacdedf5-8e30-494b-ad8b-f27fa30c4f8d" providerId="ADAL" clId="{1560A068-C24E-49EA-90FA-F004CB10242E}" dt="2025-02-04T10:31:16.313" v="194" actId="14100"/>
          <ac:picMkLst>
            <pc:docMk/>
            <pc:sldMk cId="1594331871" sldId="1512"/>
            <ac:picMk id="4" creationId="{FEE40D14-2AF8-B9DF-8EDC-5993476A90F6}"/>
          </ac:picMkLst>
        </pc:picChg>
        <pc:picChg chg="add mod">
          <ac:chgData name="Routledge, Mandy" userId="bacdedf5-8e30-494b-ad8b-f27fa30c4f8d" providerId="ADAL" clId="{1560A068-C24E-49EA-90FA-F004CB10242E}" dt="2025-02-04T10:31:36.516" v="198" actId="1076"/>
          <ac:picMkLst>
            <pc:docMk/>
            <pc:sldMk cId="1594331871" sldId="1512"/>
            <ac:picMk id="21" creationId="{301200F7-3AF0-CCBB-A575-7385EE84AD9C}"/>
          </ac:picMkLst>
        </pc:picChg>
        <pc:picChg chg="del">
          <ac:chgData name="Routledge, Mandy" userId="bacdedf5-8e30-494b-ad8b-f27fa30c4f8d" providerId="ADAL" clId="{1560A068-C24E-49EA-90FA-F004CB10242E}" dt="2025-02-04T10:31:07.116" v="190" actId="478"/>
          <ac:picMkLst>
            <pc:docMk/>
            <pc:sldMk cId="1594331871" sldId="1512"/>
            <ac:picMk id="25" creationId="{39B53F6D-ED5A-F272-124F-D0CC88275EB3}"/>
          </ac:picMkLst>
        </pc:picChg>
        <pc:picChg chg="del">
          <ac:chgData name="Routledge, Mandy" userId="bacdedf5-8e30-494b-ad8b-f27fa30c4f8d" providerId="ADAL" clId="{1560A068-C24E-49EA-90FA-F004CB10242E}" dt="2025-02-04T10:31:28.889" v="195" actId="478"/>
          <ac:picMkLst>
            <pc:docMk/>
            <pc:sldMk cId="1594331871" sldId="1512"/>
            <ac:picMk id="27" creationId="{9CD33D70-DC2A-9892-BE2D-EC56B5AA209C}"/>
          </ac:picMkLst>
        </pc:picChg>
      </pc:sldChg>
      <pc:sldChg chg="addSp delSp modSp mod">
        <pc:chgData name="Routledge, Mandy" userId="bacdedf5-8e30-494b-ad8b-f27fa30c4f8d" providerId="ADAL" clId="{1560A068-C24E-49EA-90FA-F004CB10242E}" dt="2025-02-04T09:35:20.297" v="175" actId="14100"/>
        <pc:sldMkLst>
          <pc:docMk/>
          <pc:sldMk cId="2946319108" sldId="1516"/>
        </pc:sldMkLst>
        <pc:spChg chg="mod">
          <ac:chgData name="Routledge, Mandy" userId="bacdedf5-8e30-494b-ad8b-f27fa30c4f8d" providerId="ADAL" clId="{1560A068-C24E-49EA-90FA-F004CB10242E}" dt="2025-02-04T09:30:16.418" v="122" actId="1076"/>
          <ac:spMkLst>
            <pc:docMk/>
            <pc:sldMk cId="2946319108" sldId="1516"/>
            <ac:spMk id="12" creationId="{E2476A93-B8D4-4E44-87FD-AFF601B2337C}"/>
          </ac:spMkLst>
        </pc:spChg>
        <pc:spChg chg="mod">
          <ac:chgData name="Routledge, Mandy" userId="bacdedf5-8e30-494b-ad8b-f27fa30c4f8d" providerId="ADAL" clId="{1560A068-C24E-49EA-90FA-F004CB10242E}" dt="2025-02-04T09:30:06.178" v="119" actId="1076"/>
          <ac:spMkLst>
            <pc:docMk/>
            <pc:sldMk cId="2946319108" sldId="1516"/>
            <ac:spMk id="13" creationId="{4985FF45-EE56-11C3-E0CC-6BBB359031C0}"/>
          </ac:spMkLst>
        </pc:spChg>
        <pc:spChg chg="mod">
          <ac:chgData name="Routledge, Mandy" userId="bacdedf5-8e30-494b-ad8b-f27fa30c4f8d" providerId="ADAL" clId="{1560A068-C24E-49EA-90FA-F004CB10242E}" dt="2025-02-04T09:30:10.595" v="120" actId="14100"/>
          <ac:spMkLst>
            <pc:docMk/>
            <pc:sldMk cId="2946319108" sldId="1516"/>
            <ac:spMk id="18" creationId="{85D7DD60-F4AA-AD34-A265-146B167D02FE}"/>
          </ac:spMkLst>
        </pc:spChg>
        <pc:spChg chg="mod">
          <ac:chgData name="Routledge, Mandy" userId="bacdedf5-8e30-494b-ad8b-f27fa30c4f8d" providerId="ADAL" clId="{1560A068-C24E-49EA-90FA-F004CB10242E}" dt="2025-02-04T09:30:19.116" v="123" actId="14100"/>
          <ac:spMkLst>
            <pc:docMk/>
            <pc:sldMk cId="2946319108" sldId="1516"/>
            <ac:spMk id="19" creationId="{40542B69-6D97-5F24-63E3-ABE36EA69A27}"/>
          </ac:spMkLst>
        </pc:spChg>
        <pc:spChg chg="add mod">
          <ac:chgData name="Routledge, Mandy" userId="bacdedf5-8e30-494b-ad8b-f27fa30c4f8d" providerId="ADAL" clId="{1560A068-C24E-49EA-90FA-F004CB10242E}" dt="2025-02-04T09:35:20.297" v="175" actId="14100"/>
          <ac:spMkLst>
            <pc:docMk/>
            <pc:sldMk cId="2946319108" sldId="1516"/>
            <ac:spMk id="30" creationId="{0A56D25A-8BBB-4293-C43C-B38E2CAFE19D}"/>
          </ac:spMkLst>
        </pc:spChg>
        <pc:spChg chg="mod">
          <ac:chgData name="Routledge, Mandy" userId="bacdedf5-8e30-494b-ad8b-f27fa30c4f8d" providerId="ADAL" clId="{1560A068-C24E-49EA-90FA-F004CB10242E}" dt="2025-02-04T09:29:58.074" v="118" actId="692"/>
          <ac:spMkLst>
            <pc:docMk/>
            <pc:sldMk cId="2946319108" sldId="1516"/>
            <ac:spMk id="33" creationId="{F07E5382-CB0E-1500-666B-CC5AC5EE5649}"/>
          </ac:spMkLst>
        </pc:spChg>
        <pc:picChg chg="del mod">
          <ac:chgData name="Routledge, Mandy" userId="bacdedf5-8e30-494b-ad8b-f27fa30c4f8d" providerId="ADAL" clId="{1560A068-C24E-49EA-90FA-F004CB10242E}" dt="2025-02-04T09:35:06.797" v="171" actId="478"/>
          <ac:picMkLst>
            <pc:docMk/>
            <pc:sldMk cId="2946319108" sldId="1516"/>
            <ac:picMk id="16" creationId="{8536E978-B65B-00E3-D473-A6F20B11BAAB}"/>
          </ac:picMkLst>
        </pc:picChg>
        <pc:cxnChg chg="mod">
          <ac:chgData name="Routledge, Mandy" userId="bacdedf5-8e30-494b-ad8b-f27fa30c4f8d" providerId="ADAL" clId="{1560A068-C24E-49EA-90FA-F004CB10242E}" dt="2025-02-04T09:34:18.747" v="163" actId="14100"/>
          <ac:cxnSpMkLst>
            <pc:docMk/>
            <pc:sldMk cId="2946319108" sldId="1516"/>
            <ac:cxnSpMk id="21" creationId="{B84B33EF-2A54-99B2-FEF8-27486B72F624}"/>
          </ac:cxnSpMkLst>
        </pc:cxnChg>
        <pc:cxnChg chg="mod">
          <ac:chgData name="Routledge, Mandy" userId="bacdedf5-8e30-494b-ad8b-f27fa30c4f8d" providerId="ADAL" clId="{1560A068-C24E-49EA-90FA-F004CB10242E}" dt="2025-02-04T09:34:25.386" v="165" actId="14100"/>
          <ac:cxnSpMkLst>
            <pc:docMk/>
            <pc:sldMk cId="2946319108" sldId="1516"/>
            <ac:cxnSpMk id="27" creationId="{EC90AE0F-5DD8-2D25-C999-5E0CC65E11C5}"/>
          </ac:cxnSpMkLst>
        </pc:cxnChg>
        <pc:cxnChg chg="mod">
          <ac:chgData name="Routledge, Mandy" userId="bacdedf5-8e30-494b-ad8b-f27fa30c4f8d" providerId="ADAL" clId="{1560A068-C24E-49EA-90FA-F004CB10242E}" dt="2025-02-04T09:30:26.507" v="125" actId="14100"/>
          <ac:cxnSpMkLst>
            <pc:docMk/>
            <pc:sldMk cId="2946319108" sldId="1516"/>
            <ac:cxnSpMk id="29" creationId="{10445519-6BAB-CA4B-0B0C-EF80D4D34E4C}"/>
          </ac:cxnSpMkLst>
        </pc:cxnChg>
      </pc:sldChg>
      <pc:sldChg chg="modSp mod">
        <pc:chgData name="Routledge, Mandy" userId="bacdedf5-8e30-494b-ad8b-f27fa30c4f8d" providerId="ADAL" clId="{1560A068-C24E-49EA-90FA-F004CB10242E}" dt="2025-02-04T09:25:52.133" v="40" actId="404"/>
        <pc:sldMkLst>
          <pc:docMk/>
          <pc:sldMk cId="2154762827" sldId="1530"/>
        </pc:sldMkLst>
        <pc:spChg chg="mod">
          <ac:chgData name="Routledge, Mandy" userId="bacdedf5-8e30-494b-ad8b-f27fa30c4f8d" providerId="ADAL" clId="{1560A068-C24E-49EA-90FA-F004CB10242E}" dt="2025-02-04T09:25:52.133" v="40" actId="404"/>
          <ac:spMkLst>
            <pc:docMk/>
            <pc:sldMk cId="2154762827" sldId="1530"/>
            <ac:spMk id="35" creationId="{37104C51-0232-62ED-4C6F-1447D06633EE}"/>
          </ac:spMkLst>
        </pc:spChg>
      </pc:sldChg>
      <pc:sldChg chg="addSp delSp modSp mod">
        <pc:chgData name="Routledge, Mandy" userId="bacdedf5-8e30-494b-ad8b-f27fa30c4f8d" providerId="ADAL" clId="{1560A068-C24E-49EA-90FA-F004CB10242E}" dt="2025-02-04T09:29:43.678" v="117" actId="207"/>
        <pc:sldMkLst>
          <pc:docMk/>
          <pc:sldMk cId="4183908853" sldId="1533"/>
        </pc:sldMkLst>
        <pc:spChg chg="add mod">
          <ac:chgData name="Routledge, Mandy" userId="bacdedf5-8e30-494b-ad8b-f27fa30c4f8d" providerId="ADAL" clId="{1560A068-C24E-49EA-90FA-F004CB10242E}" dt="2025-02-04T09:29:15.101" v="105" actId="692"/>
          <ac:spMkLst>
            <pc:docMk/>
            <pc:sldMk cId="4183908853" sldId="1533"/>
            <ac:spMk id="9" creationId="{C0EDC436-EA03-447F-8978-F22DB797F50D}"/>
          </ac:spMkLst>
        </pc:spChg>
        <pc:spChg chg="add mod">
          <ac:chgData name="Routledge, Mandy" userId="bacdedf5-8e30-494b-ad8b-f27fa30c4f8d" providerId="ADAL" clId="{1560A068-C24E-49EA-90FA-F004CB10242E}" dt="2025-02-04T09:29:43.678" v="117" actId="207"/>
          <ac:spMkLst>
            <pc:docMk/>
            <pc:sldMk cId="4183908853" sldId="1533"/>
            <ac:spMk id="11" creationId="{C77B0344-720F-7950-9A62-02072711E206}"/>
          </ac:spMkLst>
        </pc:spChg>
        <pc:picChg chg="del">
          <ac:chgData name="Routledge, Mandy" userId="bacdedf5-8e30-494b-ad8b-f27fa30c4f8d" providerId="ADAL" clId="{1560A068-C24E-49EA-90FA-F004CB10242E}" dt="2025-02-04T09:27:58.526" v="100" actId="478"/>
          <ac:picMkLst>
            <pc:docMk/>
            <pc:sldMk cId="4183908853" sldId="1533"/>
            <ac:picMk id="29" creationId="{D2AA1EE2-EE88-0577-067D-212FA74A1B2F}"/>
          </ac:picMkLst>
        </pc:picChg>
        <pc:picChg chg="del">
          <ac:chgData name="Routledge, Mandy" userId="bacdedf5-8e30-494b-ad8b-f27fa30c4f8d" providerId="ADAL" clId="{1560A068-C24E-49EA-90FA-F004CB10242E}" dt="2025-02-04T09:28:11.199" v="101" actId="478"/>
          <ac:picMkLst>
            <pc:docMk/>
            <pc:sldMk cId="4183908853" sldId="1533"/>
            <ac:picMk id="30" creationId="{93E0D85B-B6F6-BAEC-9E14-CF77CCE48B67}"/>
          </ac:picMkLst>
        </pc:picChg>
      </pc:sldChg>
      <pc:sldChg chg="modSp mod">
        <pc:chgData name="Routledge, Mandy" userId="bacdedf5-8e30-494b-ad8b-f27fa30c4f8d" providerId="ADAL" clId="{1560A068-C24E-49EA-90FA-F004CB10242E}" dt="2025-02-04T09:31:18.212" v="136" actId="14100"/>
        <pc:sldMkLst>
          <pc:docMk/>
          <pc:sldMk cId="4180961303" sldId="1534"/>
        </pc:sldMkLst>
        <pc:spChg chg="mod">
          <ac:chgData name="Routledge, Mandy" userId="bacdedf5-8e30-494b-ad8b-f27fa30c4f8d" providerId="ADAL" clId="{1560A068-C24E-49EA-90FA-F004CB10242E}" dt="2025-02-04T09:30:45.419" v="130" actId="1076"/>
          <ac:spMkLst>
            <pc:docMk/>
            <pc:sldMk cId="4180961303" sldId="1534"/>
            <ac:spMk id="9" creationId="{B5FA4264-9F79-B20D-0826-CEC58E7B74B7}"/>
          </ac:spMkLst>
        </pc:spChg>
        <pc:spChg chg="mod">
          <ac:chgData name="Routledge, Mandy" userId="bacdedf5-8e30-494b-ad8b-f27fa30c4f8d" providerId="ADAL" clId="{1560A068-C24E-49EA-90FA-F004CB10242E}" dt="2025-02-04T09:31:00.532" v="133" actId="14100"/>
          <ac:spMkLst>
            <pc:docMk/>
            <pc:sldMk cId="4180961303" sldId="1534"/>
            <ac:spMk id="10" creationId="{B37FADB8-F5A5-F448-15A7-6A630939BCDC}"/>
          </ac:spMkLst>
        </pc:spChg>
        <pc:spChg chg="mod">
          <ac:chgData name="Routledge, Mandy" userId="bacdedf5-8e30-494b-ad8b-f27fa30c4f8d" providerId="ADAL" clId="{1560A068-C24E-49EA-90FA-F004CB10242E}" dt="2025-02-04T09:30:56.434" v="132" actId="14100"/>
          <ac:spMkLst>
            <pc:docMk/>
            <pc:sldMk cId="4180961303" sldId="1534"/>
            <ac:spMk id="11" creationId="{2D5226DB-4490-ECD5-880A-CDAB0447C263}"/>
          </ac:spMkLst>
        </pc:spChg>
        <pc:spChg chg="mod">
          <ac:chgData name="Routledge, Mandy" userId="bacdedf5-8e30-494b-ad8b-f27fa30c4f8d" providerId="ADAL" clId="{1560A068-C24E-49EA-90FA-F004CB10242E}" dt="2025-02-04T09:30:33.788" v="126" actId="1076"/>
          <ac:spMkLst>
            <pc:docMk/>
            <pc:sldMk cId="4180961303" sldId="1534"/>
            <ac:spMk id="12" creationId="{E2476A93-B8D4-4E44-87FD-AFF601B2337C}"/>
          </ac:spMkLst>
        </pc:spChg>
        <pc:spChg chg="mod">
          <ac:chgData name="Routledge, Mandy" userId="bacdedf5-8e30-494b-ad8b-f27fa30c4f8d" providerId="ADAL" clId="{1560A068-C24E-49EA-90FA-F004CB10242E}" dt="2025-02-04T09:30:41.665" v="129" actId="1076"/>
          <ac:spMkLst>
            <pc:docMk/>
            <pc:sldMk cId="4180961303" sldId="1534"/>
            <ac:spMk id="13" creationId="{4985FF45-EE56-11C3-E0CC-6BBB359031C0}"/>
          </ac:spMkLst>
        </pc:spChg>
        <pc:cxnChg chg="mod">
          <ac:chgData name="Routledge, Mandy" userId="bacdedf5-8e30-494b-ad8b-f27fa30c4f8d" providerId="ADAL" clId="{1560A068-C24E-49EA-90FA-F004CB10242E}" dt="2025-02-04T09:31:18.212" v="136" actId="14100"/>
          <ac:cxnSpMkLst>
            <pc:docMk/>
            <pc:sldMk cId="4180961303" sldId="1534"/>
            <ac:cxnSpMk id="27" creationId="{EC90AE0F-5DD8-2D25-C999-5E0CC65E11C5}"/>
          </ac:cxnSpMkLst>
        </pc:cxnChg>
        <pc:cxnChg chg="mod">
          <ac:chgData name="Routledge, Mandy" userId="bacdedf5-8e30-494b-ad8b-f27fa30c4f8d" providerId="ADAL" clId="{1560A068-C24E-49EA-90FA-F004CB10242E}" dt="2025-02-04T09:31:05.508" v="134" actId="14100"/>
          <ac:cxnSpMkLst>
            <pc:docMk/>
            <pc:sldMk cId="4180961303" sldId="1534"/>
            <ac:cxnSpMk id="29" creationId="{10445519-6BAB-CA4B-0B0C-EF80D4D34E4C}"/>
          </ac:cxnSpMkLst>
        </pc:cxnChg>
      </pc:sldChg>
      <pc:sldChg chg="addSp delSp modSp mod ord">
        <pc:chgData name="Routledge, Mandy" userId="bacdedf5-8e30-494b-ad8b-f27fa30c4f8d" providerId="ADAL" clId="{1560A068-C24E-49EA-90FA-F004CB10242E}" dt="2025-02-04T10:26:25.970" v="189" actId="1076"/>
        <pc:sldMkLst>
          <pc:docMk/>
          <pc:sldMk cId="109759397" sldId="1535"/>
        </pc:sldMkLst>
        <pc:spChg chg="mod">
          <ac:chgData name="Routledge, Mandy" userId="bacdedf5-8e30-494b-ad8b-f27fa30c4f8d" providerId="ADAL" clId="{1560A068-C24E-49EA-90FA-F004CB10242E}" dt="2025-02-04T09:32:28.982" v="151" actId="1038"/>
          <ac:spMkLst>
            <pc:docMk/>
            <pc:sldMk cId="109759397" sldId="1535"/>
            <ac:spMk id="12" creationId="{E2476A93-B8D4-4E44-87FD-AFF601B2337C}"/>
          </ac:spMkLst>
        </pc:spChg>
        <pc:spChg chg="mod">
          <ac:chgData name="Routledge, Mandy" userId="bacdedf5-8e30-494b-ad8b-f27fa30c4f8d" providerId="ADAL" clId="{1560A068-C24E-49EA-90FA-F004CB10242E}" dt="2025-02-04T09:32:14.041" v="146" actId="1076"/>
          <ac:spMkLst>
            <pc:docMk/>
            <pc:sldMk cId="109759397" sldId="1535"/>
            <ac:spMk id="13" creationId="{4985FF45-EE56-11C3-E0CC-6BBB359031C0}"/>
          </ac:spMkLst>
        </pc:spChg>
        <pc:spChg chg="mod">
          <ac:chgData name="Routledge, Mandy" userId="bacdedf5-8e30-494b-ad8b-f27fa30c4f8d" providerId="ADAL" clId="{1560A068-C24E-49EA-90FA-F004CB10242E}" dt="2025-02-04T09:32:11.057" v="145" actId="14100"/>
          <ac:spMkLst>
            <pc:docMk/>
            <pc:sldMk cId="109759397" sldId="1535"/>
            <ac:spMk id="14" creationId="{B7594A3B-3117-84CE-C300-FB96E5ED269D}"/>
          </ac:spMkLst>
        </pc:spChg>
        <pc:spChg chg="mod">
          <ac:chgData name="Routledge, Mandy" userId="bacdedf5-8e30-494b-ad8b-f27fa30c4f8d" providerId="ADAL" clId="{1560A068-C24E-49EA-90FA-F004CB10242E}" dt="2025-02-04T09:32:08.488" v="144" actId="1076"/>
          <ac:spMkLst>
            <pc:docMk/>
            <pc:sldMk cId="109759397" sldId="1535"/>
            <ac:spMk id="15" creationId="{6EA1F8B7-D4BC-D8B0-E6FD-F33ECB45A1DD}"/>
          </ac:spMkLst>
        </pc:spChg>
        <pc:spChg chg="mod">
          <ac:chgData name="Routledge, Mandy" userId="bacdedf5-8e30-494b-ad8b-f27fa30c4f8d" providerId="ADAL" clId="{1560A068-C24E-49EA-90FA-F004CB10242E}" dt="2025-02-04T09:31:43.481" v="140" actId="14100"/>
          <ac:spMkLst>
            <pc:docMk/>
            <pc:sldMk cId="109759397" sldId="1535"/>
            <ac:spMk id="16" creationId="{F53F294D-65CC-23A5-E4A1-B2132FCF814C}"/>
          </ac:spMkLst>
        </pc:spChg>
        <pc:spChg chg="mod">
          <ac:chgData name="Routledge, Mandy" userId="bacdedf5-8e30-494b-ad8b-f27fa30c4f8d" providerId="ADAL" clId="{1560A068-C24E-49EA-90FA-F004CB10242E}" dt="2025-02-04T10:25:46.889" v="183" actId="1036"/>
          <ac:spMkLst>
            <pc:docMk/>
            <pc:sldMk cId="109759397" sldId="1535"/>
            <ac:spMk id="17" creationId="{AB86235B-CBC0-F9DB-29F4-F23367831B1B}"/>
          </ac:spMkLst>
        </pc:spChg>
        <pc:spChg chg="mod">
          <ac:chgData name="Routledge, Mandy" userId="bacdedf5-8e30-494b-ad8b-f27fa30c4f8d" providerId="ADAL" clId="{1560A068-C24E-49EA-90FA-F004CB10242E}" dt="2025-02-04T09:32:17.858" v="147" actId="14100"/>
          <ac:spMkLst>
            <pc:docMk/>
            <pc:sldMk cId="109759397" sldId="1535"/>
            <ac:spMk id="18" creationId="{85D7DD60-F4AA-AD34-A265-146B167D02FE}"/>
          </ac:spMkLst>
        </pc:spChg>
        <pc:spChg chg="mod">
          <ac:chgData name="Routledge, Mandy" userId="bacdedf5-8e30-494b-ad8b-f27fa30c4f8d" providerId="ADAL" clId="{1560A068-C24E-49EA-90FA-F004CB10242E}" dt="2025-02-04T09:32:27.010" v="150" actId="14100"/>
          <ac:spMkLst>
            <pc:docMk/>
            <pc:sldMk cId="109759397" sldId="1535"/>
            <ac:spMk id="19" creationId="{40542B69-6D97-5F24-63E3-ABE36EA69A27}"/>
          </ac:spMkLst>
        </pc:spChg>
        <pc:picChg chg="add mod">
          <ac:chgData name="Routledge, Mandy" userId="bacdedf5-8e30-494b-ad8b-f27fa30c4f8d" providerId="ADAL" clId="{1560A068-C24E-49EA-90FA-F004CB10242E}" dt="2025-02-04T10:26:25.970" v="189" actId="1076"/>
          <ac:picMkLst>
            <pc:docMk/>
            <pc:sldMk cId="109759397" sldId="1535"/>
            <ac:picMk id="4" creationId="{B8723403-0F26-0BD1-2339-9E967D54A14B}"/>
          </ac:picMkLst>
        </pc:picChg>
        <pc:picChg chg="del mod">
          <ac:chgData name="Routledge, Mandy" userId="bacdedf5-8e30-494b-ad8b-f27fa30c4f8d" providerId="ADAL" clId="{1560A068-C24E-49EA-90FA-F004CB10242E}" dt="2025-02-04T10:26:17.280" v="184" actId="478"/>
          <ac:picMkLst>
            <pc:docMk/>
            <pc:sldMk cId="109759397" sldId="1535"/>
            <ac:picMk id="21" creationId="{640DFA2B-3065-35A9-E3FC-AFD21BB34516}"/>
          </ac:picMkLst>
        </pc:picChg>
        <pc:picChg chg="mod modCrop">
          <ac:chgData name="Routledge, Mandy" userId="bacdedf5-8e30-494b-ad8b-f27fa30c4f8d" providerId="ADAL" clId="{1560A068-C24E-49EA-90FA-F004CB10242E}" dt="2025-02-04T09:32:39.592" v="153" actId="1076"/>
          <ac:picMkLst>
            <pc:docMk/>
            <pc:sldMk cId="109759397" sldId="1535"/>
            <ac:picMk id="29" creationId="{43A2C5BA-D267-619A-8173-137ACA0ACC4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4-2-2025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4-2-2025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a:t>Woordenoverzicht</a:t>
            </a:r>
          </a:p>
          <a:p>
            <a:pPr fontAlgn="t"/>
            <a:endParaRPr lang="nl-NL"/>
          </a:p>
          <a:p>
            <a:pPr fontAlgn="t"/>
            <a:r>
              <a:rPr lang="nl-NL" b="1"/>
              <a:t>de kunstenaar</a:t>
            </a:r>
            <a:r>
              <a:rPr lang="nl-NL"/>
              <a:t>: iemand die mooie dingen maakt, bijvoorbeeld schilderijen</a:t>
            </a:r>
          </a:p>
          <a:p>
            <a:pPr fontAlgn="t"/>
            <a:r>
              <a:rPr lang="nl-NL" b="1"/>
              <a:t>omhelzen</a:t>
            </a:r>
            <a:r>
              <a:rPr lang="nl-NL"/>
              <a:t>: je armen om iemand heen doen</a:t>
            </a:r>
          </a:p>
          <a:p>
            <a:pPr fontAlgn="t"/>
            <a:r>
              <a:rPr lang="nl-NL" b="1"/>
              <a:t>ter wereld</a:t>
            </a:r>
            <a:r>
              <a:rPr lang="nl-NL"/>
              <a:t>: op de aarde</a:t>
            </a:r>
          </a:p>
          <a:p>
            <a:pPr fontAlgn="t"/>
            <a:r>
              <a:rPr lang="nl-NL" b="1"/>
              <a:t>het publiek</a:t>
            </a:r>
            <a:r>
              <a:rPr lang="nl-NL"/>
              <a:t>: de mensen die ergens naar komen kijken of luisteren</a:t>
            </a:r>
          </a:p>
          <a:p>
            <a:pPr fontAlgn="t"/>
            <a:r>
              <a:rPr lang="nl-NL" b="1"/>
              <a:t>stemmen</a:t>
            </a:r>
            <a:r>
              <a:rPr lang="nl-NL"/>
              <a:t>: kiezen</a:t>
            </a:r>
            <a:br>
              <a:rPr lang="nl-NL"/>
            </a:br>
            <a:r>
              <a:rPr lang="nl-NL" b="1"/>
              <a:t>model staan voor</a:t>
            </a:r>
            <a:r>
              <a:rPr lang="nl-NL"/>
              <a:t>: het voorbeeld zijn voor</a:t>
            </a:r>
          </a:p>
          <a:p>
            <a:pPr fontAlgn="t"/>
            <a:r>
              <a:rPr lang="nl-NL" b="1"/>
              <a:t>je opgeven</a:t>
            </a:r>
            <a:r>
              <a:rPr lang="nl-NL"/>
              <a:t>: je aanmelden, laten weten dat je ergens aan mee wilt doen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265535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98759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4-2-2025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4-2-2025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4-2-2025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4-2-2025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4vtEC6_AxnQ?feature=shared&amp;t=4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0.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a:t>
            </a:r>
          </a:p>
          <a:p>
            <a:pPr marL="0" indent="0">
              <a:spcBef>
                <a:spcPts val="200"/>
              </a:spcBef>
              <a:spcAft>
                <a:spcPts val="200"/>
              </a:spcAft>
              <a:buNone/>
            </a:pPr>
            <a:r>
              <a:rPr lang="nl-NL" sz="1800">
                <a:ea typeface="Times New Roman" panose="02020603050405020304" pitchFamily="18" charset="0"/>
                <a:cs typeface="Arial" panose="020B0604020202020204" pitchFamily="34" charset="0"/>
              </a:rPr>
              <a:t>Als ik het over </a:t>
            </a:r>
            <a:r>
              <a:rPr lang="nl-NL" sz="1800" b="1" u="sng">
                <a:ea typeface="Times New Roman" panose="02020603050405020304" pitchFamily="18" charset="0"/>
                <a:cs typeface="Arial" panose="020B0604020202020204" pitchFamily="34" charset="0"/>
              </a:rPr>
              <a:t>een kunstenaar</a:t>
            </a:r>
            <a:r>
              <a:rPr lang="nl-NL" sz="1800">
                <a:ea typeface="Times New Roman" panose="02020603050405020304" pitchFamily="18" charset="0"/>
                <a:cs typeface="Arial" panose="020B0604020202020204" pitchFamily="34" charset="0"/>
              </a:rPr>
              <a:t> heb, over </a:t>
            </a:r>
            <a:r>
              <a:rPr lang="nl-NL" sz="1800" b="1" i="1">
                <a:ea typeface="Times New Roman" panose="02020603050405020304" pitchFamily="18" charset="0"/>
                <a:cs typeface="Arial" panose="020B0604020202020204" pitchFamily="34" charset="0"/>
              </a:rPr>
              <a:t>iemand die mooie dingen maakt</a:t>
            </a:r>
            <a:r>
              <a:rPr lang="nl-NL" sz="1800">
                <a:ea typeface="Times New Roman" panose="02020603050405020304" pitchFamily="18" charset="0"/>
                <a:cs typeface="Arial" panose="020B0604020202020204" pitchFamily="34" charset="0"/>
              </a:rPr>
              <a:t>, bedoel ik meestal  kunstschilders of beeldhouwers. Daar hoort dan vaak ook iemand bij die </a:t>
            </a:r>
            <a:r>
              <a:rPr lang="nl-NL" sz="1800" b="1" u="sng">
                <a:ea typeface="Times New Roman" panose="02020603050405020304" pitchFamily="18" charset="0"/>
                <a:cs typeface="Arial" panose="020B0604020202020204" pitchFamily="34" charset="0"/>
              </a:rPr>
              <a:t>model staat voor</a:t>
            </a:r>
            <a:r>
              <a:rPr lang="nl-NL" sz="1800" b="1">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hen, iemand die </a:t>
            </a:r>
            <a:r>
              <a:rPr lang="nl-NL" sz="1800" b="1" i="1">
                <a:ea typeface="Times New Roman" panose="02020603050405020304" pitchFamily="18" charset="0"/>
                <a:cs typeface="Arial" panose="020B0604020202020204" pitchFamily="34" charset="0"/>
              </a:rPr>
              <a:t>het voorbeeld is voor </a:t>
            </a:r>
            <a:r>
              <a:rPr lang="nl-NL" sz="1800">
                <a:ea typeface="Times New Roman" panose="02020603050405020304" pitchFamily="18" charset="0"/>
                <a:cs typeface="Arial" panose="020B0604020202020204" pitchFamily="34" charset="0"/>
              </a:rPr>
              <a:t>hen. Zij schilderen of boetseren het model dan na. Maar weten jullie dat er ook een andere soort kunstenaars bestaan, bijvoorbeeld performancekunstenaars? </a:t>
            </a:r>
          </a:p>
          <a:p>
            <a:pPr marL="0" indent="0">
              <a:spcBef>
                <a:spcPts val="200"/>
              </a:spcBef>
              <a:spcAft>
                <a:spcPts val="200"/>
              </a:spcAft>
              <a:buNone/>
            </a:pPr>
            <a:r>
              <a:rPr lang="nl-NL" sz="1800"/>
              <a:t>Een performancekunstenaar is iemand die kunst maakt door iets live te doen, zoals dansen, zingen, toneelspelen of iets anders laten zien voor </a:t>
            </a:r>
            <a:r>
              <a:rPr lang="nl-NL" sz="1800" b="1" u="sng"/>
              <a:t>een publiek</a:t>
            </a:r>
            <a:r>
              <a:rPr lang="nl-NL" sz="1800"/>
              <a:t>. </a:t>
            </a:r>
            <a:r>
              <a:rPr lang="nl-NL" sz="1800">
                <a:ea typeface="Times New Roman" panose="02020603050405020304" pitchFamily="18" charset="0"/>
                <a:cs typeface="Arial" panose="020B0604020202020204" pitchFamily="34" charset="0"/>
              </a:rPr>
              <a:t>Zo noem je </a:t>
            </a:r>
            <a:r>
              <a:rPr lang="nl-NL" sz="1800" b="1" i="1">
                <a:ea typeface="Times New Roman" panose="02020603050405020304" pitchFamily="18" charset="0"/>
                <a:cs typeface="Arial" panose="020B0604020202020204" pitchFamily="34" charset="0"/>
              </a:rPr>
              <a:t>de mensen die ergens naar komen kijken of luisteren. </a:t>
            </a:r>
            <a:r>
              <a:rPr lang="nl-NL" sz="1800"/>
              <a:t>Het is dus geen schilderij of beeld, maar een moment waarop je iets kunt zien of beleven. Het kan soms ook een beetje gek of spannend zijn</a:t>
            </a:r>
            <a:r>
              <a:rPr lang="nl-NL" sz="1800">
                <a:cs typeface="Arial" panose="020B0604020202020204" pitchFamily="34" charset="0"/>
              </a:rPr>
              <a:t>. Eé</a:t>
            </a:r>
            <a:r>
              <a:rPr lang="nl-NL" sz="1800">
                <a:ea typeface="Times New Roman" panose="02020603050405020304" pitchFamily="18" charset="0"/>
                <a:cs typeface="Arial" panose="020B0604020202020204" pitchFamily="34" charset="0"/>
              </a:rPr>
              <a:t>n van de bekendste performancekunstenaars </a:t>
            </a:r>
            <a:r>
              <a:rPr lang="nl-NL" sz="1800" b="1" u="sng">
                <a:ea typeface="Times New Roman" panose="02020603050405020304" pitchFamily="18" charset="0"/>
                <a:cs typeface="Arial" panose="020B0604020202020204" pitchFamily="34" charset="0"/>
              </a:rPr>
              <a:t>ter wereld</a:t>
            </a:r>
            <a:r>
              <a:rPr lang="nl-NL" sz="1800">
                <a:ea typeface="Times New Roman" panose="02020603050405020304" pitchFamily="18" charset="0"/>
                <a:cs typeface="Arial" panose="020B0604020202020204" pitchFamily="34" charset="0"/>
              </a:rPr>
              <a:t>,</a:t>
            </a:r>
            <a:r>
              <a:rPr lang="nl-NL" sz="1800" b="1" i="1">
                <a:ea typeface="Times New Roman" panose="02020603050405020304" pitchFamily="18" charset="0"/>
                <a:cs typeface="Arial" panose="020B0604020202020204" pitchFamily="34" charset="0"/>
              </a:rPr>
              <a:t> op de aarde</a:t>
            </a:r>
            <a:r>
              <a:rPr lang="nl-NL" sz="1800">
                <a:ea typeface="Times New Roman" panose="02020603050405020304" pitchFamily="18" charset="0"/>
                <a:cs typeface="Arial" panose="020B0604020202020204" pitchFamily="34" charset="0"/>
              </a:rPr>
              <a:t>,</a:t>
            </a:r>
            <a:r>
              <a:rPr lang="nl-NL" sz="1800" b="1" i="1">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is Marina </a:t>
            </a:r>
            <a:r>
              <a:rPr lang="nl-NL" sz="1800" err="1">
                <a:ea typeface="Times New Roman" panose="02020603050405020304" pitchFamily="18" charset="0"/>
                <a:cs typeface="Arial" panose="020B0604020202020204" pitchFamily="34" charset="0"/>
              </a:rPr>
              <a:t>Abramovic</a:t>
            </a:r>
            <a:r>
              <a:rPr lang="nl-NL" sz="1800">
                <a:ea typeface="Times New Roman" panose="02020603050405020304" pitchFamily="18" charset="0"/>
                <a:cs typeface="Arial" panose="020B0604020202020204" pitchFamily="34" charset="0"/>
              </a:rPr>
              <a:t>. Soms maakt ze een kunstwerk in haar eentje maar soms ook samen met anderen. Hier </a:t>
            </a:r>
            <a:r>
              <a:rPr lang="nl-NL" sz="1800" b="1" u="sng">
                <a:solidFill>
                  <a:srgbClr val="00B050"/>
                </a:solidFill>
                <a:ea typeface="Times New Roman" panose="02020603050405020304" pitchFamily="18" charset="0"/>
                <a:cs typeface="Arial" panose="020B0604020202020204" pitchFamily="34" charset="0"/>
              </a:rPr>
              <a:t>(klik voor extra dia)</a:t>
            </a:r>
            <a:r>
              <a:rPr lang="nl-NL" sz="1800">
                <a:ea typeface="Times New Roman" panose="02020603050405020304" pitchFamily="18" charset="0"/>
                <a:cs typeface="Arial" panose="020B0604020202020204" pitchFamily="34" charset="0"/>
              </a:rPr>
              <a:t> zie je dat anderen meedoen. Zij moeten korreltjes rijst tellen. Voordat je met Marina mee kunt doen, moet je </a:t>
            </a:r>
            <a:r>
              <a:rPr lang="nl-NL" sz="1800" b="1" u="sng">
                <a:ea typeface="Times New Roman" panose="02020603050405020304" pitchFamily="18" charset="0"/>
                <a:cs typeface="Arial" panose="020B0604020202020204" pitchFamily="34" charset="0"/>
              </a:rPr>
              <a:t>je</a:t>
            </a:r>
            <a:r>
              <a:rPr lang="nl-NL" sz="1800">
                <a:ea typeface="Times New Roman" panose="02020603050405020304" pitchFamily="18" charset="0"/>
                <a:cs typeface="Arial" panose="020B0604020202020204" pitchFamily="34" charset="0"/>
              </a:rPr>
              <a:t> eerst </a:t>
            </a:r>
            <a:r>
              <a:rPr lang="nl-NL" sz="1800" b="1" u="sng">
                <a:ea typeface="Times New Roman" panose="02020603050405020304" pitchFamily="18" charset="0"/>
                <a:cs typeface="Arial" panose="020B0604020202020204" pitchFamily="34" charset="0"/>
              </a:rPr>
              <a:t>opgeven</a:t>
            </a:r>
            <a:r>
              <a:rPr lang="nl-NL" sz="1800">
                <a:ea typeface="Times New Roman" panose="02020603050405020304" pitchFamily="18" charset="0"/>
                <a:cs typeface="Arial" panose="020B0604020202020204" pitchFamily="34" charset="0"/>
              </a:rPr>
              <a:t>.</a:t>
            </a:r>
            <a:r>
              <a:rPr lang="nl-NL" sz="1800" b="1">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Je moet </a:t>
            </a:r>
            <a:r>
              <a:rPr lang="nl-NL" sz="1800" b="1" i="1">
                <a:ea typeface="Times New Roman" panose="02020603050405020304" pitchFamily="18" charset="0"/>
                <a:cs typeface="Arial" panose="020B0604020202020204" pitchFamily="34" charset="0"/>
              </a:rPr>
              <a:t>je aanmelden, laten weten dat je ergens aan mee wilt doen</a:t>
            </a:r>
            <a:r>
              <a:rPr lang="nl-NL" sz="1800">
                <a:ea typeface="Times New Roman" panose="02020603050405020304" pitchFamily="18" charset="0"/>
                <a:cs typeface="Arial" panose="020B0604020202020204" pitchFamily="34" charset="0"/>
              </a:rPr>
              <a:t>.</a:t>
            </a:r>
            <a:r>
              <a:rPr lang="nl-NL" sz="1800" b="1">
                <a:ea typeface="Times New Roman" panose="02020603050405020304" pitchFamily="18" charset="0"/>
                <a:cs typeface="Arial" panose="020B0604020202020204" pitchFamily="34" charset="0"/>
              </a:rPr>
              <a:t> </a:t>
            </a:r>
            <a:br>
              <a:rPr lang="nl-NL" sz="1800">
                <a:ea typeface="Times New Roman" panose="02020603050405020304" pitchFamily="18" charset="0"/>
                <a:cs typeface="Arial" panose="020B0604020202020204" pitchFamily="34" charset="0"/>
              </a:rPr>
            </a:br>
            <a:r>
              <a:rPr lang="nl-NL" sz="1800">
                <a:ea typeface="Times New Roman" panose="02020603050405020304" pitchFamily="18" charset="0"/>
                <a:cs typeface="Arial" panose="020B0604020202020204" pitchFamily="34" charset="0"/>
              </a:rPr>
              <a:t>Dat was ook bij haar beroemde kunstwerk: ‘een minuut van stilte’: Heel veel mensen mochten een minuut tegenover haar zitten, en haar aankijken. Dus zonder te praten of te </a:t>
            </a:r>
            <a:r>
              <a:rPr lang="nl-NL" sz="1800" b="1" u="sng">
                <a:ea typeface="Times New Roman" panose="02020603050405020304" pitchFamily="18" charset="0"/>
                <a:cs typeface="Arial" panose="020B0604020202020204" pitchFamily="34" charset="0"/>
              </a:rPr>
              <a:t>omhelzen</a:t>
            </a:r>
            <a:r>
              <a:rPr lang="nl-NL" sz="1800">
                <a:ea typeface="Times New Roman" panose="02020603050405020304" pitchFamily="18" charset="0"/>
                <a:cs typeface="Arial" panose="020B0604020202020204" pitchFamily="34" charset="0"/>
              </a:rPr>
              <a:t>. Zonder </a:t>
            </a:r>
            <a:r>
              <a:rPr lang="nl-NL" sz="1800" b="1" i="1">
                <a:ea typeface="Times New Roman" panose="02020603050405020304" pitchFamily="18" charset="0"/>
                <a:cs typeface="Arial" panose="020B0604020202020204" pitchFamily="34" charset="0"/>
              </a:rPr>
              <a:t>je armen of iemand heen te doen</a:t>
            </a:r>
            <a:r>
              <a:rPr lang="nl-NL" sz="1800">
                <a:ea typeface="Times New Roman" panose="02020603050405020304" pitchFamily="18" charset="0"/>
                <a:cs typeface="Arial" panose="020B0604020202020204" pitchFamily="34" charset="0"/>
              </a:rPr>
              <a:t>. Veel mensen hadden zich opgegeven om mee te doen. Marina wil ons met dit kunstwerk, met deze voorstelling, laten zien dat mensen elkaar ook kunnen begrijpen door elkaar aan te kijken. Als ik nu zou moeten </a:t>
            </a:r>
            <a:r>
              <a:rPr lang="nl-NL" sz="1800" b="1" u="sng">
                <a:ea typeface="Times New Roman" panose="02020603050405020304" pitchFamily="18" charset="0"/>
                <a:cs typeface="Arial" panose="020B0604020202020204" pitchFamily="34" charset="0"/>
              </a:rPr>
              <a:t>stemmen</a:t>
            </a:r>
            <a:r>
              <a:rPr lang="nl-NL" sz="1800">
                <a:ea typeface="Times New Roman" panose="02020603050405020304" pitchFamily="18" charset="0"/>
                <a:cs typeface="Arial" panose="020B0604020202020204" pitchFamily="34" charset="0"/>
              </a:rPr>
              <a:t> op het mooiste kunstwerk van Marina </a:t>
            </a:r>
            <a:r>
              <a:rPr lang="nl-NL" sz="1800" err="1">
                <a:ea typeface="Times New Roman" panose="02020603050405020304" pitchFamily="18" charset="0"/>
                <a:cs typeface="Arial" panose="020B0604020202020204" pitchFamily="34" charset="0"/>
              </a:rPr>
              <a:t>Abramovic</a:t>
            </a:r>
            <a:r>
              <a:rPr lang="nl-NL" sz="1800">
                <a:ea typeface="Times New Roman" panose="02020603050405020304" pitchFamily="18" charset="0"/>
                <a:cs typeface="Arial" panose="020B0604020202020204" pitchFamily="34" charset="0"/>
              </a:rPr>
              <a:t>, dan zou ik zeker deze voorstelling </a:t>
            </a:r>
            <a:r>
              <a:rPr lang="nl-NL" sz="1800" b="1" i="1">
                <a:ea typeface="Times New Roman" panose="02020603050405020304" pitchFamily="18" charset="0"/>
                <a:cs typeface="Arial" panose="020B0604020202020204" pitchFamily="34" charset="0"/>
              </a:rPr>
              <a:t>kiezen</a:t>
            </a:r>
            <a:r>
              <a:rPr lang="nl-NL" sz="1800">
                <a:ea typeface="Times New Roman" panose="02020603050405020304" pitchFamily="18" charset="0"/>
                <a:cs typeface="Arial" panose="020B0604020202020204" pitchFamily="34" charset="0"/>
              </a:rPr>
              <a:t>. Kijk maar eens naar dit bijzondere filmpje. Hoe zie je dat Marina iemand kent zonder dat ze praten? </a:t>
            </a:r>
            <a:br>
              <a:rPr lang="nl-NL" sz="1800">
                <a:ea typeface="Times New Roman" panose="02020603050405020304" pitchFamily="18" charset="0"/>
                <a:cs typeface="Arial" panose="020B0604020202020204" pitchFamily="34" charset="0"/>
              </a:rPr>
            </a:br>
            <a:r>
              <a:rPr lang="nl-NL" sz="1800">
                <a:ea typeface="Times New Roman" panose="02020603050405020304" pitchFamily="18" charset="0"/>
                <a:cs typeface="Arial" panose="020B0604020202020204" pitchFamily="34" charset="0"/>
              </a:rPr>
              <a:t>En… vinden jullie Marina eigenlijk wel een kunstenaar?</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stemmen</a:t>
            </a:r>
          </a:p>
        </p:txBody>
      </p:sp>
      <p:sp>
        <p:nvSpPr>
          <p:cNvPr id="5" name="Tekstvak 4">
            <a:extLst>
              <a:ext uri="{FF2B5EF4-FFF2-40B4-BE49-F238E27FC236}">
                <a16:creationId xmlns:a16="http://schemas.microsoft.com/office/drawing/2014/main" id="{5057F83B-ABDC-BAA3-EF35-90F0DEC6B746}"/>
              </a:ext>
            </a:extLst>
          </p:cNvPr>
          <p:cNvSpPr txBox="1"/>
          <p:nvPr/>
        </p:nvSpPr>
        <p:spPr>
          <a:xfrm>
            <a:off x="2267744" y="6282610"/>
            <a:ext cx="5398000" cy="646331"/>
          </a:xfrm>
          <a:prstGeom prst="rect">
            <a:avLst/>
          </a:prstGeom>
          <a:noFill/>
        </p:spPr>
        <p:txBody>
          <a:bodyPr wrap="square">
            <a:spAutoFit/>
          </a:bodyPr>
          <a:lstStyle/>
          <a:p>
            <a:r>
              <a:rPr lang="nl-NL">
                <a:hlinkClick r:id="rId3"/>
              </a:rPr>
              <a:t>https://youtu.be/4vtEC6_AxnQ?feature=shared&amp;t=42</a:t>
            </a:r>
            <a:endParaRPr lang="nl-NL"/>
          </a:p>
          <a:p>
            <a:endParaRPr lang="nl-NL"/>
          </a:p>
        </p:txBody>
      </p:sp>
      <p:pic>
        <p:nvPicPr>
          <p:cNvPr id="12" name="Afbeelding 11">
            <a:extLst>
              <a:ext uri="{FF2B5EF4-FFF2-40B4-BE49-F238E27FC236}">
                <a16:creationId xmlns:a16="http://schemas.microsoft.com/office/drawing/2014/main" id="{5FF610EC-9821-8B70-457F-EFBC55FECDC6}"/>
              </a:ext>
            </a:extLst>
          </p:cNvPr>
          <p:cNvPicPr>
            <a:picLocks noChangeAspect="1"/>
          </p:cNvPicPr>
          <p:nvPr/>
        </p:nvPicPr>
        <p:blipFill>
          <a:blip r:embed="rId4"/>
          <a:stretch>
            <a:fillRect/>
          </a:stretch>
        </p:blipFill>
        <p:spPr>
          <a:xfrm>
            <a:off x="965125" y="1370512"/>
            <a:ext cx="7213750" cy="4817444"/>
          </a:xfrm>
          <a:prstGeom prst="rect">
            <a:avLst/>
          </a:prstGeom>
        </p:spPr>
      </p:pic>
      <p:sp>
        <p:nvSpPr>
          <p:cNvPr id="2" name="Rechthoek 1">
            <a:extLst>
              <a:ext uri="{FF2B5EF4-FFF2-40B4-BE49-F238E27FC236}">
                <a16:creationId xmlns:a16="http://schemas.microsoft.com/office/drawing/2014/main" id="{22364BC4-C973-EA90-D38F-A87F8AA9413B}"/>
              </a:ext>
            </a:extLst>
          </p:cNvPr>
          <p:cNvSpPr/>
          <p:nvPr/>
        </p:nvSpPr>
        <p:spPr>
          <a:xfrm>
            <a:off x="4967472" y="4052688"/>
            <a:ext cx="1381488" cy="1117840"/>
          </a:xfrm>
          <a:custGeom>
            <a:avLst/>
            <a:gdLst>
              <a:gd name="connsiteX0" fmla="*/ 0 w 1296144"/>
              <a:gd name="connsiteY0" fmla="*/ 0 h 1008112"/>
              <a:gd name="connsiteX1" fmla="*/ 1296144 w 1296144"/>
              <a:gd name="connsiteY1" fmla="*/ 0 h 1008112"/>
              <a:gd name="connsiteX2" fmla="*/ 1296144 w 1296144"/>
              <a:gd name="connsiteY2" fmla="*/ 1008112 h 1008112"/>
              <a:gd name="connsiteX3" fmla="*/ 0 w 1296144"/>
              <a:gd name="connsiteY3" fmla="*/ 1008112 h 1008112"/>
              <a:gd name="connsiteX4" fmla="*/ 0 w 1296144"/>
              <a:gd name="connsiteY4" fmla="*/ 0 h 1008112"/>
              <a:gd name="connsiteX0" fmla="*/ 121920 w 1296144"/>
              <a:gd name="connsiteY0" fmla="*/ 0 h 1020304"/>
              <a:gd name="connsiteX1" fmla="*/ 1296144 w 1296144"/>
              <a:gd name="connsiteY1" fmla="*/ 12192 h 1020304"/>
              <a:gd name="connsiteX2" fmla="*/ 1296144 w 1296144"/>
              <a:gd name="connsiteY2" fmla="*/ 1020304 h 1020304"/>
              <a:gd name="connsiteX3" fmla="*/ 0 w 1296144"/>
              <a:gd name="connsiteY3" fmla="*/ 1020304 h 1020304"/>
              <a:gd name="connsiteX4" fmla="*/ 121920 w 1296144"/>
              <a:gd name="connsiteY4" fmla="*/ 0 h 1020304"/>
              <a:gd name="connsiteX0" fmla="*/ 158496 w 1332720"/>
              <a:gd name="connsiteY0" fmla="*/ 0 h 1020304"/>
              <a:gd name="connsiteX1" fmla="*/ 1332720 w 1332720"/>
              <a:gd name="connsiteY1" fmla="*/ 12192 h 1020304"/>
              <a:gd name="connsiteX2" fmla="*/ 1332720 w 1332720"/>
              <a:gd name="connsiteY2" fmla="*/ 1020304 h 1020304"/>
              <a:gd name="connsiteX3" fmla="*/ 0 w 1332720"/>
              <a:gd name="connsiteY3" fmla="*/ 898384 h 1020304"/>
              <a:gd name="connsiteX4" fmla="*/ 158496 w 1332720"/>
              <a:gd name="connsiteY4" fmla="*/ 0 h 1020304"/>
              <a:gd name="connsiteX0" fmla="*/ 158496 w 1332720"/>
              <a:gd name="connsiteY0" fmla="*/ 0 h 1166608"/>
              <a:gd name="connsiteX1" fmla="*/ 1332720 w 1332720"/>
              <a:gd name="connsiteY1" fmla="*/ 12192 h 1166608"/>
              <a:gd name="connsiteX2" fmla="*/ 1149840 w 1332720"/>
              <a:gd name="connsiteY2" fmla="*/ 1166608 h 1166608"/>
              <a:gd name="connsiteX3" fmla="*/ 0 w 1332720"/>
              <a:gd name="connsiteY3" fmla="*/ 898384 h 1166608"/>
              <a:gd name="connsiteX4" fmla="*/ 158496 w 1332720"/>
              <a:gd name="connsiteY4" fmla="*/ 0 h 1166608"/>
              <a:gd name="connsiteX0" fmla="*/ 158496 w 1332720"/>
              <a:gd name="connsiteY0" fmla="*/ 0 h 1105648"/>
              <a:gd name="connsiteX1" fmla="*/ 1332720 w 1332720"/>
              <a:gd name="connsiteY1" fmla="*/ 12192 h 1105648"/>
              <a:gd name="connsiteX2" fmla="*/ 1283952 w 1332720"/>
              <a:gd name="connsiteY2" fmla="*/ 1105648 h 1105648"/>
              <a:gd name="connsiteX3" fmla="*/ 0 w 1332720"/>
              <a:gd name="connsiteY3" fmla="*/ 898384 h 1105648"/>
              <a:gd name="connsiteX4" fmla="*/ 158496 w 1332720"/>
              <a:gd name="connsiteY4" fmla="*/ 0 h 1105648"/>
              <a:gd name="connsiteX0" fmla="*/ 158496 w 1381488"/>
              <a:gd name="connsiteY0" fmla="*/ 0 h 1105648"/>
              <a:gd name="connsiteX1" fmla="*/ 1381488 w 1381488"/>
              <a:gd name="connsiteY1" fmla="*/ 292608 h 1105648"/>
              <a:gd name="connsiteX2" fmla="*/ 1283952 w 1381488"/>
              <a:gd name="connsiteY2" fmla="*/ 1105648 h 1105648"/>
              <a:gd name="connsiteX3" fmla="*/ 0 w 1381488"/>
              <a:gd name="connsiteY3" fmla="*/ 898384 h 1105648"/>
              <a:gd name="connsiteX4" fmla="*/ 158496 w 1381488"/>
              <a:gd name="connsiteY4" fmla="*/ 0 h 1105648"/>
              <a:gd name="connsiteX0" fmla="*/ 73152 w 1381488"/>
              <a:gd name="connsiteY0" fmla="*/ 0 h 1117840"/>
              <a:gd name="connsiteX1" fmla="*/ 1381488 w 1381488"/>
              <a:gd name="connsiteY1" fmla="*/ 304800 h 1117840"/>
              <a:gd name="connsiteX2" fmla="*/ 1283952 w 1381488"/>
              <a:gd name="connsiteY2" fmla="*/ 1117840 h 1117840"/>
              <a:gd name="connsiteX3" fmla="*/ 0 w 1381488"/>
              <a:gd name="connsiteY3" fmla="*/ 910576 h 1117840"/>
              <a:gd name="connsiteX4" fmla="*/ 73152 w 1381488"/>
              <a:gd name="connsiteY4" fmla="*/ 0 h 111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488" h="1117840">
                <a:moveTo>
                  <a:pt x="73152" y="0"/>
                </a:moveTo>
                <a:lnTo>
                  <a:pt x="1381488" y="304800"/>
                </a:lnTo>
                <a:lnTo>
                  <a:pt x="1283952" y="1117840"/>
                </a:lnTo>
                <a:lnTo>
                  <a:pt x="0" y="910576"/>
                </a:lnTo>
                <a:lnTo>
                  <a:pt x="73152" y="0"/>
                </a:lnTo>
                <a:close/>
              </a:path>
            </a:pathLst>
          </a:custGeom>
          <a:blipFill>
            <a:blip r:embed="rId5"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je opgeven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20876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g</a:t>
            </a:r>
            <a:r>
              <a:rPr lang="nl-NL" sz="5400" b="1">
                <a:solidFill>
                  <a:srgbClr val="387038"/>
                </a:solidFill>
                <a:effectLst/>
                <a:latin typeface="Century Gothic" panose="020B0502020202020204" pitchFamily="34" charset="0"/>
                <a:ea typeface="Calibri"/>
                <a:cs typeface="Times New Roman"/>
              </a:rPr>
              <a:t>ekozen worden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0"/>
              </a:spcAft>
            </a:pPr>
            <a:r>
              <a:rPr lang="nl-NL" sz="2800">
                <a:latin typeface="Century Gothic" panose="020B0502020202020204" pitchFamily="34" charset="0"/>
                <a:ea typeface="Calibri"/>
                <a:cs typeface="Times New Roman"/>
              </a:rPr>
              <a:t>= je aanmelden, laten weten dat je ergens aan mee wilt doen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4400">
              <a:effectLst/>
              <a:latin typeface="Century Gothic" panose="020B0502020202020204" pitchFamily="34" charset="0"/>
              <a:ea typeface="Calibri"/>
              <a:cs typeface="Times New Roman"/>
            </a:endParaRPr>
          </a:p>
          <a:p>
            <a:pPr>
              <a:lnSpc>
                <a:spcPct val="107000"/>
              </a:lnSpc>
              <a:spcAft>
                <a:spcPts val="0"/>
              </a:spcAft>
            </a:pPr>
            <a:endParaRPr lang="nl-NL" sz="4400">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belangrijk dat je </a:t>
            </a:r>
            <a:r>
              <a:rPr lang="nl-NL" sz="2400" i="1" u="sng">
                <a:solidFill>
                  <a:srgbClr val="387038"/>
                </a:solidFill>
                <a:latin typeface="Century Gothic" panose="020B0502020202020204" pitchFamily="34" charset="0"/>
                <a:ea typeface="Calibri"/>
                <a:cs typeface="Times New Roman"/>
              </a:rPr>
              <a:t>je</a:t>
            </a:r>
            <a:r>
              <a:rPr lang="nl-NL" sz="2400" i="1">
                <a:solidFill>
                  <a:srgbClr val="387038"/>
                </a:solidFill>
                <a:latin typeface="Century Gothic" panose="020B0502020202020204" pitchFamily="34" charset="0"/>
                <a:ea typeface="Calibri"/>
                <a:cs typeface="Times New Roman"/>
              </a:rPr>
              <a:t> op tijd </a:t>
            </a:r>
            <a:r>
              <a:rPr lang="nl-NL" sz="2400" i="1" u="sng">
                <a:solidFill>
                  <a:srgbClr val="387038"/>
                </a:solidFill>
                <a:latin typeface="Century Gothic" panose="020B0502020202020204" pitchFamily="34" charset="0"/>
                <a:ea typeface="Calibri"/>
                <a:cs typeface="Times New Roman"/>
              </a:rPr>
              <a:t>opgeeft</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35427" y="1567879"/>
            <a:ext cx="4150200" cy="5237702"/>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0"/>
              </a:spcAft>
            </a:pPr>
            <a:r>
              <a:rPr lang="nl-NL" sz="2800">
                <a:effectLst/>
                <a:latin typeface="Century Gothic" panose="020B0502020202020204" pitchFamily="34" charset="0"/>
                <a:ea typeface="Calibri"/>
                <a:cs typeface="Times New Roman"/>
              </a:rPr>
              <a:t>= uitverkoren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altijd een eer als je </a:t>
            </a:r>
            <a:r>
              <a:rPr lang="nl-NL" sz="2400" i="1" u="sng">
                <a:solidFill>
                  <a:srgbClr val="387038"/>
                </a:solidFill>
                <a:latin typeface="Century Gothic" panose="020B0502020202020204" pitchFamily="34" charset="0"/>
                <a:ea typeface="Calibri"/>
                <a:cs typeface="Times New Roman"/>
              </a:rPr>
              <a:t>gekozen wordt</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50563583-8962-6DC2-A7AB-C1FA56D94A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320" y="2675778"/>
            <a:ext cx="3444562" cy="2392558"/>
          </a:xfrm>
          <a:prstGeom prst="rect">
            <a:avLst/>
          </a:prstGeom>
        </p:spPr>
      </p:pic>
      <p:pic>
        <p:nvPicPr>
          <p:cNvPr id="18" name="Afbeelding 17" descr="Afbeelding met schoeisel, clipart, illustratie, tekenfilm&#10;&#10;Automatisch gegenereerde beschrijving">
            <a:extLst>
              <a:ext uri="{FF2B5EF4-FFF2-40B4-BE49-F238E27FC236}">
                <a16:creationId xmlns:a16="http://schemas.microsoft.com/office/drawing/2014/main" id="{4183CB18-3EB5-FEE8-B9C5-45F4FB6C87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6636" y="2641644"/>
            <a:ext cx="3500651" cy="2333767"/>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omhelzen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25751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a:t>
            </a:r>
            <a:r>
              <a:rPr lang="nl-NL" sz="5400" b="1">
                <a:solidFill>
                  <a:srgbClr val="387038"/>
                </a:solidFill>
                <a:effectLst/>
                <a:latin typeface="Century Gothic" panose="020B0502020202020204" pitchFamily="34" charset="0"/>
                <a:ea typeface="Calibri"/>
                <a:cs typeface="Times New Roman"/>
              </a:rPr>
              <a:t>emand van je afduwen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je armen om iemand heen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je iemand aardig vindt, kun je hem </a:t>
            </a:r>
            <a:r>
              <a:rPr lang="nl-NL" sz="2400" i="1" u="sng">
                <a:solidFill>
                  <a:srgbClr val="387038"/>
                </a:solidFill>
                <a:latin typeface="Century Gothic" panose="020B0502020202020204" pitchFamily="34" charset="0"/>
                <a:ea typeface="Calibri"/>
                <a:cs typeface="Times New Roman"/>
              </a:rPr>
              <a:t>omhelzen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wegdrukken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jongen </a:t>
            </a:r>
            <a:r>
              <a:rPr lang="nl-NL" sz="2400" i="1" u="sng">
                <a:solidFill>
                  <a:srgbClr val="387038"/>
                </a:solidFill>
                <a:latin typeface="Century Gothic" panose="020B0502020202020204" pitchFamily="34" charset="0"/>
                <a:ea typeface="Calibri"/>
                <a:cs typeface="Times New Roman"/>
              </a:rPr>
              <a:t>duwt </a:t>
            </a:r>
            <a:r>
              <a:rPr lang="nl-NL" sz="2400" i="1">
                <a:solidFill>
                  <a:srgbClr val="387038"/>
                </a:solidFill>
                <a:latin typeface="Century Gothic" panose="020B0502020202020204" pitchFamily="34" charset="0"/>
                <a:ea typeface="Calibri"/>
                <a:cs typeface="Times New Roman"/>
              </a:rPr>
              <a:t>het meisje </a:t>
            </a:r>
            <a:r>
              <a:rPr lang="nl-NL" sz="2400" i="1" u="sng">
                <a:solidFill>
                  <a:srgbClr val="387038"/>
                </a:solidFill>
                <a:latin typeface="Century Gothic" panose="020B0502020202020204" pitchFamily="34" charset="0"/>
                <a:ea typeface="Calibri"/>
                <a:cs typeface="Times New Roman"/>
              </a:rPr>
              <a:t>van zich af</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clipart, illustratie, tekening, Tekenfilm&#10;&#10;Automatisch gegenereerde beschrijving">
            <a:extLst>
              <a:ext uri="{FF2B5EF4-FFF2-40B4-BE49-F238E27FC236}">
                <a16:creationId xmlns:a16="http://schemas.microsoft.com/office/drawing/2014/main" id="{A759A849-2B52-D4FA-20A1-3C0AEA5699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532" y="2452702"/>
            <a:ext cx="3064530" cy="3064530"/>
          </a:xfrm>
          <a:prstGeom prst="rect">
            <a:avLst/>
          </a:prstGeom>
        </p:spPr>
      </p:pic>
      <p:pic>
        <p:nvPicPr>
          <p:cNvPr id="18" name="Afbeelding 17" descr="Afbeelding met Tekenfilm, Animatie, clipart, illustratie&#10;&#10;Automatisch gegenereerde beschrijving">
            <a:extLst>
              <a:ext uri="{FF2B5EF4-FFF2-40B4-BE49-F238E27FC236}">
                <a16:creationId xmlns:a16="http://schemas.microsoft.com/office/drawing/2014/main" id="{11C26508-C99A-0182-EAAD-ABBCB143BC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2241" y="2564904"/>
            <a:ext cx="3859802" cy="2191399"/>
          </a:xfrm>
          <a:prstGeom prst="rect">
            <a:avLst/>
          </a:prstGeom>
        </p:spPr>
      </p:pic>
    </p:spTree>
    <p:extLst>
      <p:ext uri="{BB962C8B-B14F-4D97-AF65-F5344CB8AC3E}">
        <p14:creationId xmlns:p14="http://schemas.microsoft.com/office/powerpoint/2010/main" val="215476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331640" y="386052"/>
            <a:ext cx="504808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259633" y="332656"/>
            <a:ext cx="518457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kuns</a:t>
            </a:r>
            <a:r>
              <a:rPr lang="nl-NL" sz="5400" b="1">
                <a:effectLst/>
                <a:latin typeface="Century Gothic" panose="020B0502020202020204" pitchFamily="34" charset="0"/>
                <a:ea typeface="Calibri"/>
                <a:cs typeface="Times New Roman"/>
              </a:rPr>
              <a:t>tenaar</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448998" y="2566400"/>
            <a:ext cx="2834191" cy="11246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767419" y="4039314"/>
            <a:ext cx="316077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45794" y="2850777"/>
            <a:ext cx="2810755" cy="8402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60379" y="2912188"/>
            <a:ext cx="311358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de beeldhouwer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18927" y="2845467"/>
            <a:ext cx="2716898" cy="8714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3200">
              <a:effectLst/>
              <a:latin typeface="Century Gothic"/>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475656" y="512288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3"/>
            <a:ext cx="2585680" cy="13867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68231" y="49699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iemand die mooie dingen maakt, bijv. schilderijen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76189" y="59860"/>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kleding, meubels, persoon, schoeisel&#10;&#10;Automatisch gegenereerde beschrijving">
            <a:extLst>
              <a:ext uri="{FF2B5EF4-FFF2-40B4-BE49-F238E27FC236}">
                <a16:creationId xmlns:a16="http://schemas.microsoft.com/office/drawing/2014/main" id="{E1F10E76-829B-ABC7-2613-3E648463D9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084" y="3825246"/>
            <a:ext cx="2788105" cy="2425651"/>
          </a:xfrm>
          <a:prstGeom prst="rect">
            <a:avLst/>
          </a:prstGeom>
        </p:spPr>
      </p:pic>
      <p:sp>
        <p:nvSpPr>
          <p:cNvPr id="22" name="Pijl: rechts 21">
            <a:extLst>
              <a:ext uri="{FF2B5EF4-FFF2-40B4-BE49-F238E27FC236}">
                <a16:creationId xmlns:a16="http://schemas.microsoft.com/office/drawing/2014/main" id="{DFB0FA9A-5BAF-FC3D-7F39-E598691583B9}"/>
              </a:ext>
            </a:extLst>
          </p:cNvPr>
          <p:cNvSpPr/>
          <p:nvPr/>
        </p:nvSpPr>
        <p:spPr>
          <a:xfrm rot="8857145">
            <a:off x="1491598" y="3995439"/>
            <a:ext cx="748990" cy="37526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
            <a:extLst>
              <a:ext uri="{FF2B5EF4-FFF2-40B4-BE49-F238E27FC236}">
                <a16:creationId xmlns:a16="http://schemas.microsoft.com/office/drawing/2014/main" id="{51975681-E5B1-A9FA-14C0-470B38F20A3A}"/>
              </a:ext>
            </a:extLst>
          </p:cNvPr>
          <p:cNvSpPr txBox="1">
            <a:spLocks noChangeArrowheads="1"/>
          </p:cNvSpPr>
          <p:nvPr/>
        </p:nvSpPr>
        <p:spPr bwMode="auto">
          <a:xfrm>
            <a:off x="285235" y="2624917"/>
            <a:ext cx="311358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de performance- kunstenaar</a:t>
            </a:r>
          </a:p>
        </p:txBody>
      </p:sp>
      <p:sp>
        <p:nvSpPr>
          <p:cNvPr id="26" name="Tekstvak 2">
            <a:extLst>
              <a:ext uri="{FF2B5EF4-FFF2-40B4-BE49-F238E27FC236}">
                <a16:creationId xmlns:a16="http://schemas.microsoft.com/office/drawing/2014/main" id="{F9BABDE5-A8B3-BC66-9E8F-E48CA6BBA183}"/>
              </a:ext>
            </a:extLst>
          </p:cNvPr>
          <p:cNvSpPr txBox="1">
            <a:spLocks noChangeArrowheads="1"/>
          </p:cNvSpPr>
          <p:nvPr/>
        </p:nvSpPr>
        <p:spPr bwMode="auto">
          <a:xfrm>
            <a:off x="6100549" y="2958940"/>
            <a:ext cx="311358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de kunstschilder</a:t>
            </a:r>
          </a:p>
        </p:txBody>
      </p:sp>
      <p:pic>
        <p:nvPicPr>
          <p:cNvPr id="4" name="Afbeelding 3" descr="Afbeelding met kleding, Kinderkunst, tekenfilm, schoeisel&#10;&#10;Automatisch gegenereerde beschrijving">
            <a:extLst>
              <a:ext uri="{FF2B5EF4-FFF2-40B4-BE49-F238E27FC236}">
                <a16:creationId xmlns:a16="http://schemas.microsoft.com/office/drawing/2014/main" id="{FEE40D14-2AF8-B9DF-8EDC-5993476A90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2523" y="3822701"/>
            <a:ext cx="2407950" cy="2407950"/>
          </a:xfrm>
          <a:prstGeom prst="rect">
            <a:avLst/>
          </a:prstGeom>
        </p:spPr>
      </p:pic>
      <p:pic>
        <p:nvPicPr>
          <p:cNvPr id="21" name="Afbeelding 20" descr="Afbeelding met schoeisel, kleding, vrouw, tekenfilm&#10;&#10;Automatisch gegenereerde beschrijving">
            <a:extLst>
              <a:ext uri="{FF2B5EF4-FFF2-40B4-BE49-F238E27FC236}">
                <a16:creationId xmlns:a16="http://schemas.microsoft.com/office/drawing/2014/main" id="{301200F7-3AF0-CCBB-A575-7385EE84AD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001553" y="3716962"/>
            <a:ext cx="1499236" cy="2590230"/>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407782" y="386052"/>
            <a:ext cx="597194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76189" y="300671"/>
            <a:ext cx="607446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model staan voor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2875704"/>
            <a:ext cx="2898579" cy="8413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94641" y="2959927"/>
            <a:ext cx="322523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effectLst/>
                <a:latin typeface="Century Gothic" panose="020B0502020202020204" pitchFamily="34" charset="0"/>
                <a:ea typeface="Calibri"/>
                <a:cs typeface="Times New Roman"/>
              </a:rPr>
              <a:t>de kunstschilder</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75704"/>
            <a:ext cx="3000123" cy="8413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18364" y="2930043"/>
            <a:ext cx="322523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beeldhouwer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79729" y="2875705"/>
            <a:ext cx="2543765" cy="8293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26203" y="2875705"/>
            <a:ext cx="288428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fotograaf</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0987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80080"/>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het voorbeeld zijn voor</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tekenfilm, illustratie, kunst&#10;&#10;Automatisch gegenereerde beschrijving">
            <a:extLst>
              <a:ext uri="{FF2B5EF4-FFF2-40B4-BE49-F238E27FC236}">
                <a16:creationId xmlns:a16="http://schemas.microsoft.com/office/drawing/2014/main" id="{FC1967D3-F899-A120-6E63-9E797391CB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9547" y="3884375"/>
            <a:ext cx="2136913" cy="2136913"/>
          </a:xfrm>
          <a:prstGeom prst="rect">
            <a:avLst/>
          </a:prstGeom>
        </p:spPr>
      </p:pic>
      <p:pic>
        <p:nvPicPr>
          <p:cNvPr id="25" name="Afbeelding 24" descr="Afbeelding met kleding, meubels, kunst, tekening&#10;&#10;Automatisch gegenereerde beschrijving">
            <a:extLst>
              <a:ext uri="{FF2B5EF4-FFF2-40B4-BE49-F238E27FC236}">
                <a16:creationId xmlns:a16="http://schemas.microsoft.com/office/drawing/2014/main" id="{361AF40A-D866-D53D-6408-76B78BC08F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170" y="3825924"/>
            <a:ext cx="3105380" cy="2087382"/>
          </a:xfrm>
          <a:prstGeom prst="rect">
            <a:avLst/>
          </a:prstGeom>
        </p:spPr>
      </p:pic>
      <p:pic>
        <p:nvPicPr>
          <p:cNvPr id="35" name="Afbeelding 34">
            <a:extLst>
              <a:ext uri="{FF2B5EF4-FFF2-40B4-BE49-F238E27FC236}">
                <a16:creationId xmlns:a16="http://schemas.microsoft.com/office/drawing/2014/main" id="{E68D1C80-00E8-D576-81CF-5A134066617E}"/>
              </a:ext>
            </a:extLst>
          </p:cNvPr>
          <p:cNvPicPr>
            <a:picLocks noChangeAspect="1"/>
          </p:cNvPicPr>
          <p:nvPr/>
        </p:nvPicPr>
        <p:blipFill>
          <a:blip r:embed="rId7"/>
          <a:stretch>
            <a:fillRect/>
          </a:stretch>
        </p:blipFill>
        <p:spPr>
          <a:xfrm>
            <a:off x="6412522" y="3768134"/>
            <a:ext cx="2443307" cy="2420856"/>
          </a:xfrm>
          <a:prstGeom prst="rect">
            <a:avLst/>
          </a:prstGeom>
        </p:spPr>
      </p:pic>
    </p:spTree>
    <p:extLst>
      <p:ext uri="{BB962C8B-B14F-4D97-AF65-F5344CB8AC3E}">
        <p14:creationId xmlns:p14="http://schemas.microsoft.com/office/powerpoint/2010/main" val="10975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 de stad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45745" y="4060612"/>
            <a:ext cx="295533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 het land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ter wereld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op de aarde</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62687" y="352463"/>
            <a:ext cx="7637705"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Marina is de bekendste performancekunstenaar </a:t>
            </a:r>
            <a:r>
              <a:rPr lang="nl-NL" sz="2400" i="1" u="sng">
                <a:solidFill>
                  <a:srgbClr val="387038"/>
                </a:solidFill>
                <a:latin typeface="Century Gothic" panose="020B0502020202020204" pitchFamily="34" charset="0"/>
                <a:ea typeface="Calibri"/>
                <a:cs typeface="Times New Roman"/>
              </a:rPr>
              <a:t>ter wereld</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10" name="Afbeelding 9" descr="Afbeelding met kaart, tekst&#10;&#10;Automatisch gegenereerde beschrijving">
            <a:extLst>
              <a:ext uri="{FF2B5EF4-FFF2-40B4-BE49-F238E27FC236}">
                <a16:creationId xmlns:a16="http://schemas.microsoft.com/office/drawing/2014/main" id="{CF86F5F4-A048-341B-A74B-683F66A735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708" y="2688220"/>
            <a:ext cx="2489908" cy="1799051"/>
          </a:xfrm>
          <a:prstGeom prst="rect">
            <a:avLst/>
          </a:prstGeom>
        </p:spPr>
      </p:pic>
      <p:pic>
        <p:nvPicPr>
          <p:cNvPr id="24" name="Afbeelding 23" descr="Afbeelding met kaart, tekst, atlas&#10;&#10;Automatisch gegenereerde beschrijving">
            <a:extLst>
              <a:ext uri="{FF2B5EF4-FFF2-40B4-BE49-F238E27FC236}">
                <a16:creationId xmlns:a16="http://schemas.microsoft.com/office/drawing/2014/main" id="{14FF4BDC-A02A-37B9-D525-3B58FB99C4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32443" y="1320694"/>
            <a:ext cx="2151122" cy="2667391"/>
          </a:xfrm>
          <a:prstGeom prst="rect">
            <a:avLst/>
          </a:prstGeom>
        </p:spPr>
      </p:pic>
      <p:pic>
        <p:nvPicPr>
          <p:cNvPr id="26" name="Afbeelding 25" descr="Afbeelding met kaart, bol, bal, wereldbol&#10;&#10;Automatisch gegenereerde beschrijving">
            <a:extLst>
              <a:ext uri="{FF2B5EF4-FFF2-40B4-BE49-F238E27FC236}">
                <a16:creationId xmlns:a16="http://schemas.microsoft.com/office/drawing/2014/main" id="{8E975038-C18B-4344-7248-7D03271253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9464" y="944709"/>
            <a:ext cx="2484291" cy="2484291"/>
          </a:xfrm>
          <a:prstGeom prst="rect">
            <a:avLst/>
          </a:prstGeom>
        </p:spPr>
      </p:pic>
      <p:sp>
        <p:nvSpPr>
          <p:cNvPr id="28" name="Pijl: omlaag 27">
            <a:extLst>
              <a:ext uri="{FF2B5EF4-FFF2-40B4-BE49-F238E27FC236}">
                <a16:creationId xmlns:a16="http://schemas.microsoft.com/office/drawing/2014/main" id="{95998B45-E9D4-E466-B74C-D2C47ED0A162}"/>
              </a:ext>
            </a:extLst>
          </p:cNvPr>
          <p:cNvSpPr/>
          <p:nvPr/>
        </p:nvSpPr>
        <p:spPr>
          <a:xfrm>
            <a:off x="1464632" y="2216895"/>
            <a:ext cx="504056" cy="6225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C0EDC436-EA03-447F-8978-F22DB797F50D}"/>
              </a:ext>
            </a:extLst>
          </p:cNvPr>
          <p:cNvSpPr/>
          <p:nvPr/>
        </p:nvSpPr>
        <p:spPr>
          <a:xfrm>
            <a:off x="868760" y="2936955"/>
            <a:ext cx="1326976" cy="1081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C77B0344-720F-7950-9A62-02072711E206}"/>
              </a:ext>
            </a:extLst>
          </p:cNvPr>
          <p:cNvSpPr txBox="1"/>
          <p:nvPr/>
        </p:nvSpPr>
        <p:spPr>
          <a:xfrm>
            <a:off x="3635896" y="3543816"/>
            <a:ext cx="2047669" cy="369332"/>
          </a:xfrm>
          <a:prstGeom prst="rect">
            <a:avLst/>
          </a:prstGeom>
          <a:noFill/>
        </p:spPr>
        <p:txBody>
          <a:bodyPr wrap="square" rtlCol="0">
            <a:spAutoFit/>
          </a:bodyPr>
          <a:lstStyle/>
          <a:p>
            <a:r>
              <a:rPr lang="nl-NL" b="1">
                <a:solidFill>
                  <a:srgbClr val="FF0000"/>
                </a:solidFill>
              </a:rPr>
              <a:t>Nederland</a:t>
            </a:r>
          </a:p>
        </p:txBody>
      </p:sp>
    </p:spTree>
    <p:extLst>
      <p:ext uri="{BB962C8B-B14F-4D97-AF65-F5344CB8AC3E}">
        <p14:creationId xmlns:p14="http://schemas.microsoft.com/office/powerpoint/2010/main" val="418390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049251" y="473986"/>
            <a:ext cx="2791664" cy="5311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97965" y="433448"/>
            <a:ext cx="27285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winnaar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622574" y="473987"/>
            <a:ext cx="2581274" cy="5556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11088" y="45496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keuze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3" y="50131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stem</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483297" y="1001232"/>
            <a:ext cx="565954" cy="150868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stCxn id="18" idx="3"/>
          </p:cNvCxnSpPr>
          <p:nvPr/>
        </p:nvCxnSpPr>
        <p:spPr>
          <a:xfrm>
            <a:off x="3203848" y="751801"/>
            <a:ext cx="1569505" cy="185666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3912" y="2509914"/>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stemmen</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429000"/>
            <a:ext cx="1944793"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00487" y="3429410"/>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kiezen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H="1" flipV="1">
            <a:off x="3167556" y="3983011"/>
            <a:ext cx="684364" cy="10030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Menselijk gezicht, glimlach, persoon, collage&#10;&#10;Automatisch gegenereerde beschrijving">
            <a:extLst>
              <a:ext uri="{FF2B5EF4-FFF2-40B4-BE49-F238E27FC236}">
                <a16:creationId xmlns:a16="http://schemas.microsoft.com/office/drawing/2014/main" id="{A6996EF8-2626-9FC3-0B78-A00F8496C9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217" y="1116706"/>
            <a:ext cx="3134488" cy="1253796"/>
          </a:xfrm>
          <a:prstGeom prst="rect">
            <a:avLst/>
          </a:prstGeom>
        </p:spPr>
      </p:pic>
      <p:pic>
        <p:nvPicPr>
          <p:cNvPr id="26" name="Afbeelding 25" descr="Afbeelding met schets, tekening, Kinderkunst, clipart&#10;&#10;Automatisch gegenereerde beschrijving">
            <a:extLst>
              <a:ext uri="{FF2B5EF4-FFF2-40B4-BE49-F238E27FC236}">
                <a16:creationId xmlns:a16="http://schemas.microsoft.com/office/drawing/2014/main" id="{2DA5F156-98A4-4D99-97A8-AC1FB1399E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1602" y="1082611"/>
            <a:ext cx="2101723" cy="1492158"/>
          </a:xfrm>
          <a:prstGeom prst="rect">
            <a:avLst/>
          </a:prstGeom>
        </p:spPr>
      </p:pic>
      <p:pic>
        <p:nvPicPr>
          <p:cNvPr id="32" name="Afbeelding 31">
            <a:extLst>
              <a:ext uri="{FF2B5EF4-FFF2-40B4-BE49-F238E27FC236}">
                <a16:creationId xmlns:a16="http://schemas.microsoft.com/office/drawing/2014/main" id="{8B60ABE5-F290-86CF-D76C-F1A92BD67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7958" y="1338526"/>
            <a:ext cx="386517" cy="389258"/>
          </a:xfrm>
          <a:prstGeom prst="rect">
            <a:avLst/>
          </a:prstGeom>
        </p:spPr>
      </p:pic>
      <p:sp>
        <p:nvSpPr>
          <p:cNvPr id="33" name="Ovaal 32">
            <a:extLst>
              <a:ext uri="{FF2B5EF4-FFF2-40B4-BE49-F238E27FC236}">
                <a16:creationId xmlns:a16="http://schemas.microsoft.com/office/drawing/2014/main" id="{F07E5382-CB0E-1500-666B-CC5AC5EE5649}"/>
              </a:ext>
            </a:extLst>
          </p:cNvPr>
          <p:cNvSpPr/>
          <p:nvPr/>
        </p:nvSpPr>
        <p:spPr>
          <a:xfrm>
            <a:off x="1384695" y="1319031"/>
            <a:ext cx="498200" cy="40875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EF276EDF-5A48-1772-D0F3-715EF93AC9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31948" y="3772023"/>
            <a:ext cx="3650377" cy="2348239"/>
          </a:xfrm>
          <a:prstGeom prst="rect">
            <a:avLst/>
          </a:prstGeom>
        </p:spPr>
      </p:pic>
      <p:sp>
        <p:nvSpPr>
          <p:cNvPr id="30" name="Pijl: omhoog 29">
            <a:extLst>
              <a:ext uri="{FF2B5EF4-FFF2-40B4-BE49-F238E27FC236}">
                <a16:creationId xmlns:a16="http://schemas.microsoft.com/office/drawing/2014/main" id="{0A56D25A-8BBB-4293-C43C-B38E2CAFE19D}"/>
              </a:ext>
            </a:extLst>
          </p:cNvPr>
          <p:cNvSpPr/>
          <p:nvPr/>
        </p:nvSpPr>
        <p:spPr>
          <a:xfrm rot="870440">
            <a:off x="1172653" y="1849824"/>
            <a:ext cx="352411" cy="1340381"/>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631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2851760" y="334170"/>
            <a:ext cx="343153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856231" y="369904"/>
            <a:ext cx="343153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voorstelling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96340" y="1322550"/>
            <a:ext cx="29456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57195" y="1346017"/>
            <a:ext cx="320474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wedstrijd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424462" y="5605210"/>
            <a:ext cx="312525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408050" y="5606540"/>
            <a:ext cx="326927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museum</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941832" y="1025815"/>
            <a:ext cx="648072" cy="132230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340360" y="1636416"/>
            <a:ext cx="1093953" cy="14906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4248511" y="237662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093612" y="2334252"/>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publiek</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635320" y="3330202"/>
            <a:ext cx="5257160" cy="7720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603415" y="3400215"/>
            <a:ext cx="5320969"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mensen die ergens naar komen kijken of luisteren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668856" y="4102236"/>
            <a:ext cx="1921048" cy="149262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8" name="Afbeelding 27" descr="Afbeelding met galerie, overdekt, kleding, muur&#10;&#10;Automatisch gegenereerde beschrijving">
            <a:extLst>
              <a:ext uri="{FF2B5EF4-FFF2-40B4-BE49-F238E27FC236}">
                <a16:creationId xmlns:a16="http://schemas.microsoft.com/office/drawing/2014/main" id="{2E3E4203-65F5-42CC-8826-48D77D37D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061" y="4457944"/>
            <a:ext cx="2774794" cy="1848013"/>
          </a:xfrm>
          <a:prstGeom prst="rect">
            <a:avLst/>
          </a:prstGeom>
        </p:spPr>
      </p:pic>
      <p:pic>
        <p:nvPicPr>
          <p:cNvPr id="36" name="Afbeelding 35" descr="Afbeelding met persoon, buitenshuis, hemel, stadion&#10;&#10;Automatisch gegenereerde beschrijving">
            <a:extLst>
              <a:ext uri="{FF2B5EF4-FFF2-40B4-BE49-F238E27FC236}">
                <a16:creationId xmlns:a16="http://schemas.microsoft.com/office/drawing/2014/main" id="{0F0E515B-7F59-A659-889E-E2CBD8688C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68" y="2099483"/>
            <a:ext cx="3054415" cy="1716581"/>
          </a:xfrm>
          <a:prstGeom prst="rect">
            <a:avLst/>
          </a:prstGeom>
        </p:spPr>
      </p:pic>
      <p:pic>
        <p:nvPicPr>
          <p:cNvPr id="17" name="Afbeelding 16" descr="Afbeelding met kleding, meubels, jongen, schoeisel&#10;&#10;Automatisch gegenereerde beschrijving">
            <a:extLst>
              <a:ext uri="{FF2B5EF4-FFF2-40B4-BE49-F238E27FC236}">
                <a16:creationId xmlns:a16="http://schemas.microsoft.com/office/drawing/2014/main" id="{9F314F06-9E13-78C4-C03F-28A8EEB0F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775" y="422575"/>
            <a:ext cx="2452630" cy="1816763"/>
          </a:xfrm>
          <a:prstGeom prst="rect">
            <a:avLst/>
          </a:prstGeom>
        </p:spPr>
      </p:pic>
    </p:spTree>
    <p:extLst>
      <p:ext uri="{BB962C8B-B14F-4D97-AF65-F5344CB8AC3E}">
        <p14:creationId xmlns:p14="http://schemas.microsoft.com/office/powerpoint/2010/main" val="418096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6 – 4 februari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kunstenaar</a:t>
            </a:r>
          </a:p>
        </p:txBody>
      </p:sp>
      <p:pic>
        <p:nvPicPr>
          <p:cNvPr id="3" name="Afbeelding 2" descr="Afbeelding met kleding, Kinderkunst, tekenfilm, schoeisel&#10;&#10;Automatisch gegenereerde beschrijving">
            <a:extLst>
              <a:ext uri="{FF2B5EF4-FFF2-40B4-BE49-F238E27FC236}">
                <a16:creationId xmlns:a16="http://schemas.microsoft.com/office/drawing/2014/main" id="{2A9BC9C4-D49B-E091-C191-5B1731E227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628800"/>
            <a:ext cx="4725144" cy="4725144"/>
          </a:xfrm>
          <a:prstGeom prst="rect">
            <a:avLst/>
          </a:prstGeom>
        </p:spPr>
      </p:pic>
      <p:pic>
        <p:nvPicPr>
          <p:cNvPr id="4" name="Afbeelding 3" descr="Afbeelding met schoeisel, kleding, vrouw, tekenfilm&#10;&#10;Automatisch gegenereerde beschrijving">
            <a:extLst>
              <a:ext uri="{FF2B5EF4-FFF2-40B4-BE49-F238E27FC236}">
                <a16:creationId xmlns:a16="http://schemas.microsoft.com/office/drawing/2014/main" id="{7D2E57D9-784A-42A0-2863-B9A139E50E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12160" y="1628800"/>
            <a:ext cx="2734934" cy="472514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model staan voor</a:t>
            </a:r>
          </a:p>
        </p:txBody>
      </p:sp>
      <p:pic>
        <p:nvPicPr>
          <p:cNvPr id="4" name="Afbeelding 3" descr="Afbeelding met kleding, meubels, kunst, tekening&#10;&#10;Automatisch gegenereerde beschrijving">
            <a:extLst>
              <a:ext uri="{FF2B5EF4-FFF2-40B4-BE49-F238E27FC236}">
                <a16:creationId xmlns:a16="http://schemas.microsoft.com/office/drawing/2014/main" id="{2C6EA569-8CDB-B9E6-05B6-6D433F7695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2" y="1117186"/>
            <a:ext cx="9144000" cy="571500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publiek</a:t>
            </a:r>
          </a:p>
        </p:txBody>
      </p:sp>
      <p:pic>
        <p:nvPicPr>
          <p:cNvPr id="2" name="Afbeelding 1" descr="Afbeelding met kleding, overdekt, auditorium, publiek&#10;&#10;Automatisch gegenereerde beschrijving">
            <a:extLst>
              <a:ext uri="{FF2B5EF4-FFF2-40B4-BE49-F238E27FC236}">
                <a16:creationId xmlns:a16="http://schemas.microsoft.com/office/drawing/2014/main" id="{424FE337-827B-26B0-74CB-BEDC7A9C99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556" y="1772816"/>
            <a:ext cx="7848887" cy="4248472"/>
          </a:xfrm>
          <a:prstGeom prst="rect">
            <a:avLst/>
          </a:prstGeom>
        </p:spPr>
      </p:pic>
    </p:spTree>
    <p:extLst>
      <p:ext uri="{BB962C8B-B14F-4D97-AF65-F5344CB8AC3E}">
        <p14:creationId xmlns:p14="http://schemas.microsoft.com/office/powerpoint/2010/main" val="4101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ter wereld</a:t>
            </a:r>
          </a:p>
        </p:txBody>
      </p:sp>
      <p:pic>
        <p:nvPicPr>
          <p:cNvPr id="8" name="Afbeelding 7" descr="Afbeelding met tekenfilm, klok, schermopname, hemel&#10;&#10;Automatisch gegenereerde beschrijving">
            <a:extLst>
              <a:ext uri="{FF2B5EF4-FFF2-40B4-BE49-F238E27FC236}">
                <a16:creationId xmlns:a16="http://schemas.microsoft.com/office/drawing/2014/main" id="{3D657536-3251-B205-D7A7-F78163A0BB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412776"/>
            <a:ext cx="7100017" cy="4742811"/>
          </a:xfrm>
          <a:prstGeom prst="rect">
            <a:avLst/>
          </a:prstGeom>
        </p:spPr>
      </p:pic>
      <p:pic>
        <p:nvPicPr>
          <p:cNvPr id="3" name="Afbeelding 2" descr="Afbeelding met kaart, bol, bal, wereldbol&#10;&#10;Automatisch gegenereerde beschrijving">
            <a:extLst>
              <a:ext uri="{FF2B5EF4-FFF2-40B4-BE49-F238E27FC236}">
                <a16:creationId xmlns:a16="http://schemas.microsoft.com/office/drawing/2014/main" id="{4B0A30C2-EDA0-16B2-BB42-E68AEA604A7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96552" y="1916832"/>
            <a:ext cx="5184576" cy="5184576"/>
          </a:xfrm>
          <a:prstGeom prst="rect">
            <a:avLst/>
          </a:prstGeom>
        </p:spPr>
      </p:pic>
      <p:sp>
        <p:nvSpPr>
          <p:cNvPr id="9" name="Rechthoek 8">
            <a:extLst>
              <a:ext uri="{FF2B5EF4-FFF2-40B4-BE49-F238E27FC236}">
                <a16:creationId xmlns:a16="http://schemas.microsoft.com/office/drawing/2014/main" id="{7CFDFB48-96E9-D5EE-86A6-AF6C03AB9C58}"/>
              </a:ext>
            </a:extLst>
          </p:cNvPr>
          <p:cNvSpPr/>
          <p:nvPr/>
        </p:nvSpPr>
        <p:spPr>
          <a:xfrm>
            <a:off x="1439652" y="6155587"/>
            <a:ext cx="1512168"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overdekt, kleding, Menselijk gezicht, tafel&#10;&#10;Automatisch gegenereerde beschrijving">
            <a:extLst>
              <a:ext uri="{FF2B5EF4-FFF2-40B4-BE49-F238E27FC236}">
                <a16:creationId xmlns:a16="http://schemas.microsoft.com/office/drawing/2014/main" id="{F82F6B13-72F5-5B71-A493-9133DB28E6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692696"/>
            <a:ext cx="7892765" cy="525658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je opgeven</a:t>
            </a:r>
          </a:p>
        </p:txBody>
      </p:sp>
      <p:pic>
        <p:nvPicPr>
          <p:cNvPr id="3" name="Afbeelding 2" descr="Afbeelding met computer, computer, tafel, Spatiebalk&#10;&#10;Automatisch gegenereerde beschrijving">
            <a:extLst>
              <a:ext uri="{FF2B5EF4-FFF2-40B4-BE49-F238E27FC236}">
                <a16:creationId xmlns:a16="http://schemas.microsoft.com/office/drawing/2014/main" id="{FA17D333-8424-3369-55E6-C1EF5D24BD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4211" y="1484784"/>
            <a:ext cx="7415578" cy="4953606"/>
          </a:xfrm>
          <a:prstGeom prst="rect">
            <a:avLst/>
          </a:prstGeom>
        </p:spPr>
      </p:pic>
      <p:sp>
        <p:nvSpPr>
          <p:cNvPr id="4" name="Rechthoek 3">
            <a:extLst>
              <a:ext uri="{FF2B5EF4-FFF2-40B4-BE49-F238E27FC236}">
                <a16:creationId xmlns:a16="http://schemas.microsoft.com/office/drawing/2014/main" id="{582A9E6A-A09B-69E9-1232-EEBE2BB08B8D}"/>
              </a:ext>
            </a:extLst>
          </p:cNvPr>
          <p:cNvSpPr/>
          <p:nvPr/>
        </p:nvSpPr>
        <p:spPr>
          <a:xfrm>
            <a:off x="4572000" y="1499664"/>
            <a:ext cx="3096344" cy="1440160"/>
          </a:xfrm>
          <a:custGeom>
            <a:avLst/>
            <a:gdLst>
              <a:gd name="connsiteX0" fmla="*/ 0 w 3563773"/>
              <a:gd name="connsiteY0" fmla="*/ 0 h 720080"/>
              <a:gd name="connsiteX1" fmla="*/ 3563773 w 3563773"/>
              <a:gd name="connsiteY1" fmla="*/ 0 h 720080"/>
              <a:gd name="connsiteX2" fmla="*/ 3563773 w 3563773"/>
              <a:gd name="connsiteY2" fmla="*/ 720080 h 720080"/>
              <a:gd name="connsiteX3" fmla="*/ 0 w 3563773"/>
              <a:gd name="connsiteY3" fmla="*/ 720080 h 720080"/>
              <a:gd name="connsiteX4" fmla="*/ 0 w 3563773"/>
              <a:gd name="connsiteY4" fmla="*/ 0 h 720080"/>
              <a:gd name="connsiteX0" fmla="*/ 207264 w 3771037"/>
              <a:gd name="connsiteY0" fmla="*/ 0 h 720080"/>
              <a:gd name="connsiteX1" fmla="*/ 3771037 w 3771037"/>
              <a:gd name="connsiteY1" fmla="*/ 0 h 720080"/>
              <a:gd name="connsiteX2" fmla="*/ 3771037 w 3771037"/>
              <a:gd name="connsiteY2" fmla="*/ 720080 h 720080"/>
              <a:gd name="connsiteX3" fmla="*/ 0 w 3771037"/>
              <a:gd name="connsiteY3" fmla="*/ 549392 h 720080"/>
              <a:gd name="connsiteX4" fmla="*/ 207264 w 3771037"/>
              <a:gd name="connsiteY4" fmla="*/ 0 h 720080"/>
              <a:gd name="connsiteX0" fmla="*/ 207264 w 3771037"/>
              <a:gd name="connsiteY0" fmla="*/ 0 h 1451600"/>
              <a:gd name="connsiteX1" fmla="*/ 3771037 w 3771037"/>
              <a:gd name="connsiteY1" fmla="*/ 0 h 1451600"/>
              <a:gd name="connsiteX2" fmla="*/ 2917597 w 3771037"/>
              <a:gd name="connsiteY2" fmla="*/ 1451600 h 1451600"/>
              <a:gd name="connsiteX3" fmla="*/ 0 w 3771037"/>
              <a:gd name="connsiteY3" fmla="*/ 549392 h 1451600"/>
              <a:gd name="connsiteX4" fmla="*/ 207264 w 3771037"/>
              <a:gd name="connsiteY4" fmla="*/ 0 h 1451600"/>
              <a:gd name="connsiteX0" fmla="*/ 207264 w 3246781"/>
              <a:gd name="connsiteY0" fmla="*/ 0 h 1451600"/>
              <a:gd name="connsiteX1" fmla="*/ 3246781 w 3246781"/>
              <a:gd name="connsiteY1" fmla="*/ 768096 h 1451600"/>
              <a:gd name="connsiteX2" fmla="*/ 2917597 w 3246781"/>
              <a:gd name="connsiteY2" fmla="*/ 1451600 h 1451600"/>
              <a:gd name="connsiteX3" fmla="*/ 0 w 3246781"/>
              <a:gd name="connsiteY3" fmla="*/ 549392 h 1451600"/>
              <a:gd name="connsiteX4" fmla="*/ 207264 w 3246781"/>
              <a:gd name="connsiteY4" fmla="*/ 0 h 1451600"/>
              <a:gd name="connsiteX0" fmla="*/ 36576 w 3246781"/>
              <a:gd name="connsiteY0" fmla="*/ 0 h 1561328"/>
              <a:gd name="connsiteX1" fmla="*/ 3246781 w 3246781"/>
              <a:gd name="connsiteY1" fmla="*/ 877824 h 1561328"/>
              <a:gd name="connsiteX2" fmla="*/ 2917597 w 3246781"/>
              <a:gd name="connsiteY2" fmla="*/ 1561328 h 1561328"/>
              <a:gd name="connsiteX3" fmla="*/ 0 w 3246781"/>
              <a:gd name="connsiteY3" fmla="*/ 659120 h 1561328"/>
              <a:gd name="connsiteX4" fmla="*/ 36576 w 3246781"/>
              <a:gd name="connsiteY4" fmla="*/ 0 h 1561328"/>
              <a:gd name="connsiteX0" fmla="*/ 36576 w 3137053"/>
              <a:gd name="connsiteY0" fmla="*/ 0 h 1561328"/>
              <a:gd name="connsiteX1" fmla="*/ 3137053 w 3137053"/>
              <a:gd name="connsiteY1" fmla="*/ 877824 h 1561328"/>
              <a:gd name="connsiteX2" fmla="*/ 2917597 w 3137053"/>
              <a:gd name="connsiteY2" fmla="*/ 1561328 h 1561328"/>
              <a:gd name="connsiteX3" fmla="*/ 0 w 3137053"/>
              <a:gd name="connsiteY3" fmla="*/ 659120 h 1561328"/>
              <a:gd name="connsiteX4" fmla="*/ 36576 w 3137053"/>
              <a:gd name="connsiteY4" fmla="*/ 0 h 156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7053" h="1561328">
                <a:moveTo>
                  <a:pt x="36576" y="0"/>
                </a:moveTo>
                <a:lnTo>
                  <a:pt x="3137053" y="877824"/>
                </a:lnTo>
                <a:lnTo>
                  <a:pt x="2917597" y="1561328"/>
                </a:lnTo>
                <a:lnTo>
                  <a:pt x="0" y="659120"/>
                </a:lnTo>
                <a:lnTo>
                  <a:pt x="36576"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5A92A9E-FA3F-4FDC-4468-3EB214A3F2CB}"/>
              </a:ext>
            </a:extLst>
          </p:cNvPr>
          <p:cNvSpPr txBox="1"/>
          <p:nvPr/>
        </p:nvSpPr>
        <p:spPr>
          <a:xfrm rot="1043269">
            <a:off x="4573388" y="1950452"/>
            <a:ext cx="3431699" cy="830997"/>
          </a:xfrm>
          <a:prstGeom prst="rect">
            <a:avLst/>
          </a:prstGeom>
          <a:noFill/>
        </p:spPr>
        <p:txBody>
          <a:bodyPr wrap="square" rtlCol="0">
            <a:spAutoFit/>
          </a:bodyPr>
          <a:lstStyle/>
          <a:p>
            <a:r>
              <a:rPr lang="nl-NL" sz="2400">
                <a:solidFill>
                  <a:schemeClr val="accent1">
                    <a:lumMod val="75000"/>
                  </a:schemeClr>
                </a:solidFill>
                <a:latin typeface="Century Gothic" panose="020B0502020202020204" pitchFamily="34" charset="0"/>
              </a:rPr>
              <a:t>Hier kun je je opgeven:</a:t>
            </a:r>
          </a:p>
        </p:txBody>
      </p:sp>
    </p:spTree>
    <p:extLst>
      <p:ext uri="{BB962C8B-B14F-4D97-AF65-F5344CB8AC3E}">
        <p14:creationId xmlns:p14="http://schemas.microsoft.com/office/powerpoint/2010/main" val="16464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omhelzen</a:t>
            </a:r>
          </a:p>
        </p:txBody>
      </p:sp>
      <p:pic>
        <p:nvPicPr>
          <p:cNvPr id="3" name="Afbeelding 2" descr="Afbeelding met clipart, illustratie, tekening, Tekenfilm&#10;&#10;Automatisch gegenereerde beschrijving">
            <a:extLst>
              <a:ext uri="{FF2B5EF4-FFF2-40B4-BE49-F238E27FC236}">
                <a16:creationId xmlns:a16="http://schemas.microsoft.com/office/drawing/2014/main" id="{9E55B83B-5558-4E1F-E791-20E402ECE4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484784"/>
            <a:ext cx="5085184" cy="5085184"/>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75813E2-F519-48A4-ADBF-5D24412DD3BA}">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11</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2025-02-04T10:43:44Z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