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60" r:id="rId7"/>
    <p:sldId id="1475" r:id="rId8"/>
    <p:sldId id="1477" r:id="rId9"/>
    <p:sldId id="1478" r:id="rId10"/>
    <p:sldId id="1479" r:id="rId11"/>
    <p:sldId id="1480" r:id="rId12"/>
    <p:sldId id="1481" r:id="rId13"/>
    <p:sldId id="1482" r:id="rId14"/>
    <p:sldId id="1530" r:id="rId15"/>
    <p:sldId id="1483" r:id="rId16"/>
    <p:sldId id="934" r:id="rId17"/>
    <p:sldId id="1511" r:id="rId18"/>
    <p:sldId id="1533" r:id="rId19"/>
    <p:sldId id="1515" r:id="rId20"/>
    <p:sldId id="1531" r:id="rId21"/>
    <p:sldId id="1532" r:id="rId22"/>
    <p:sldId id="1536" r:id="rId23"/>
    <p:sldId id="1512" r:id="rId24"/>
    <p:sldId id="1474" r:id="rId25"/>
    <p:sldId id="1534"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7"/>
            <p14:sldId id="1478"/>
            <p14:sldId id="1479"/>
            <p14:sldId id="1480"/>
            <p14:sldId id="1481"/>
            <p14:sldId id="1482"/>
            <p14:sldId id="1530"/>
            <p14:sldId id="1483"/>
            <p14:sldId id="934"/>
            <p14:sldId id="1511"/>
            <p14:sldId id="1533"/>
            <p14:sldId id="1515"/>
            <p14:sldId id="1531"/>
            <p14:sldId id="1532"/>
            <p14:sldId id="1536"/>
            <p14:sldId id="1512"/>
            <p14:sldId id="1474"/>
            <p14:sldId id="1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4B48B-78DE-4107-A987-9EAA9341D7DE}" v="82" dt="2025-02-17T19:57:44.847"/>
    <p1510:client id="{6D4ED931-7039-4B1C-B2EA-D2D0B3210B12}" v="197" dt="2025-02-18T09:27:28.007"/>
    <p1510:client id="{942DCFF2-9E0C-46F2-ADD4-15253BD6665C}" v="59" dt="2025-02-18T09:50:27.1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6557E6F5-B86A-4808-A8DC-0012EAF9C34C}"/>
    <pc:docChg chg="modSld">
      <pc:chgData name="Routledge, Mandy" userId="bacdedf5-8e30-494b-ad8b-f27fa30c4f8d" providerId="ADAL" clId="{6557E6F5-B86A-4808-A8DC-0012EAF9C34C}" dt="2024-12-17T09:35:28.602" v="5"/>
      <pc:docMkLst>
        <pc:docMk/>
      </pc:docMkLst>
      <pc:sldChg chg="modSp mod">
        <pc:chgData name="Routledge, Mandy" userId="bacdedf5-8e30-494b-ad8b-f27fa30c4f8d" providerId="ADAL" clId="{6557E6F5-B86A-4808-A8DC-0012EAF9C34C}" dt="2024-12-17T09:35:28.602" v="5"/>
        <pc:sldMkLst>
          <pc:docMk/>
          <pc:sldMk cId="323006580" sldId="548"/>
        </pc:sldMkLst>
        <pc:spChg chg="mod">
          <ac:chgData name="Routledge, Mandy" userId="bacdedf5-8e30-494b-ad8b-f27fa30c4f8d" providerId="ADAL" clId="{6557E6F5-B86A-4808-A8DC-0012EAF9C34C}" dt="2024-12-17T09:35:28.602" v="5"/>
          <ac:spMkLst>
            <pc:docMk/>
            <pc:sldMk cId="323006580" sldId="548"/>
            <ac:spMk id="3" creationId="{00000000-0000-0000-0000-000000000000}"/>
          </ac:spMkLst>
        </pc:spChg>
      </pc:sldChg>
    </pc:docChg>
  </pc:docChgLst>
  <pc:docChgLst>
    <pc:chgData name="Vrielink, Francis" userId="3d258d00-cfd8-41c5-9f04-1a5a39faef2f" providerId="ADAL" clId="{37F4B48B-78DE-4107-A987-9EAA9341D7DE}"/>
    <pc:docChg chg="custSel modSld">
      <pc:chgData name="Vrielink, Francis" userId="3d258d00-cfd8-41c5-9f04-1a5a39faef2f" providerId="ADAL" clId="{37F4B48B-78DE-4107-A987-9EAA9341D7DE}" dt="2025-02-17T19:57:44.847" v="245" actId="113"/>
      <pc:docMkLst>
        <pc:docMk/>
      </pc:docMkLst>
      <pc:sldChg chg="modSp mod">
        <pc:chgData name="Vrielink, Francis" userId="3d258d00-cfd8-41c5-9f04-1a5a39faef2f" providerId="ADAL" clId="{37F4B48B-78DE-4107-A987-9EAA9341D7DE}" dt="2025-02-17T16:30:39.524" v="163" actId="20577"/>
        <pc:sldMkLst>
          <pc:docMk/>
          <pc:sldMk cId="323006580" sldId="548"/>
        </pc:sldMkLst>
        <pc:spChg chg="mod">
          <ac:chgData name="Vrielink, Francis" userId="3d258d00-cfd8-41c5-9f04-1a5a39faef2f" providerId="ADAL" clId="{37F4B48B-78DE-4107-A987-9EAA9341D7DE}" dt="2025-02-17T16:30:39.524" v="163" actId="20577"/>
          <ac:spMkLst>
            <pc:docMk/>
            <pc:sldMk cId="323006580" sldId="548"/>
            <ac:spMk id="3" creationId="{00000000-0000-0000-0000-000000000000}"/>
          </ac:spMkLst>
        </pc:spChg>
      </pc:sldChg>
      <pc:sldChg chg="modNotesTx">
        <pc:chgData name="Vrielink, Francis" userId="3d258d00-cfd8-41c5-9f04-1a5a39faef2f" providerId="ADAL" clId="{37F4B48B-78DE-4107-A987-9EAA9341D7DE}" dt="2025-02-17T19:57:44.847" v="245" actId="113"/>
        <pc:sldMkLst>
          <pc:docMk/>
          <pc:sldMk cId="2189114603" sldId="1437"/>
        </pc:sldMkLst>
      </pc:sldChg>
      <pc:sldChg chg="modSp mod">
        <pc:chgData name="Vrielink, Francis" userId="3d258d00-cfd8-41c5-9f04-1a5a39faef2f" providerId="ADAL" clId="{37F4B48B-78DE-4107-A987-9EAA9341D7DE}" dt="2025-02-17T16:27:27.108" v="8" actId="20577"/>
        <pc:sldMkLst>
          <pc:docMk/>
          <pc:sldMk cId="3852907103" sldId="1460"/>
        </pc:sldMkLst>
        <pc:spChg chg="mod">
          <ac:chgData name="Vrielink, Francis" userId="3d258d00-cfd8-41c5-9f04-1a5a39faef2f" providerId="ADAL" clId="{37F4B48B-78DE-4107-A987-9EAA9341D7DE}" dt="2025-02-17T16:27:27.108" v="8" actId="20577"/>
          <ac:spMkLst>
            <pc:docMk/>
            <pc:sldMk cId="3852907103" sldId="1460"/>
            <ac:spMk id="6" creationId="{00000000-0000-0000-0000-000000000000}"/>
          </ac:spMkLst>
        </pc:spChg>
      </pc:sldChg>
      <pc:sldChg chg="modSp mod">
        <pc:chgData name="Vrielink, Francis" userId="3d258d00-cfd8-41c5-9f04-1a5a39faef2f" providerId="ADAL" clId="{37F4B48B-78DE-4107-A987-9EAA9341D7DE}" dt="2025-02-17T16:27:32.693" v="13" actId="20577"/>
        <pc:sldMkLst>
          <pc:docMk/>
          <pc:sldMk cId="4207872812" sldId="1475"/>
        </pc:sldMkLst>
        <pc:spChg chg="mod">
          <ac:chgData name="Vrielink, Francis" userId="3d258d00-cfd8-41c5-9f04-1a5a39faef2f" providerId="ADAL" clId="{37F4B48B-78DE-4107-A987-9EAA9341D7DE}" dt="2025-02-17T16:27:32.693" v="13" actId="20577"/>
          <ac:spMkLst>
            <pc:docMk/>
            <pc:sldMk cId="4207872812" sldId="1475"/>
            <ac:spMk id="6" creationId="{00000000-0000-0000-0000-000000000000}"/>
          </ac:spMkLst>
        </pc:spChg>
      </pc:sldChg>
      <pc:sldChg chg="modSp mod">
        <pc:chgData name="Vrielink, Francis" userId="3d258d00-cfd8-41c5-9f04-1a5a39faef2f" providerId="ADAL" clId="{37F4B48B-78DE-4107-A987-9EAA9341D7DE}" dt="2025-02-17T16:27:42.133" v="41" actId="20577"/>
        <pc:sldMkLst>
          <pc:docMk/>
          <pc:sldMk cId="2452007587" sldId="1476"/>
        </pc:sldMkLst>
        <pc:spChg chg="mod">
          <ac:chgData name="Vrielink, Francis" userId="3d258d00-cfd8-41c5-9f04-1a5a39faef2f" providerId="ADAL" clId="{37F4B48B-78DE-4107-A987-9EAA9341D7DE}" dt="2025-02-17T16:27:42.133" v="41" actId="20577"/>
          <ac:spMkLst>
            <pc:docMk/>
            <pc:sldMk cId="2452007587" sldId="1476"/>
            <ac:spMk id="6" creationId="{00000000-0000-0000-0000-000000000000}"/>
          </ac:spMkLst>
        </pc:spChg>
      </pc:sldChg>
      <pc:sldChg chg="modSp mod">
        <pc:chgData name="Vrielink, Francis" userId="3d258d00-cfd8-41c5-9f04-1a5a39faef2f" providerId="ADAL" clId="{37F4B48B-78DE-4107-A987-9EAA9341D7DE}" dt="2025-02-17T16:27:53.635" v="63" actId="20577"/>
        <pc:sldMkLst>
          <pc:docMk/>
          <pc:sldMk cId="2709048002" sldId="1477"/>
        </pc:sldMkLst>
        <pc:spChg chg="mod">
          <ac:chgData name="Vrielink, Francis" userId="3d258d00-cfd8-41c5-9f04-1a5a39faef2f" providerId="ADAL" clId="{37F4B48B-78DE-4107-A987-9EAA9341D7DE}" dt="2025-02-17T16:27:53.635" v="63" actId="20577"/>
          <ac:spMkLst>
            <pc:docMk/>
            <pc:sldMk cId="2709048002" sldId="1477"/>
            <ac:spMk id="6" creationId="{00000000-0000-0000-0000-000000000000}"/>
          </ac:spMkLst>
        </pc:spChg>
      </pc:sldChg>
      <pc:sldChg chg="modSp mod">
        <pc:chgData name="Vrielink, Francis" userId="3d258d00-cfd8-41c5-9f04-1a5a39faef2f" providerId="ADAL" clId="{37F4B48B-78DE-4107-A987-9EAA9341D7DE}" dt="2025-02-17T16:28:05.032" v="93" actId="20577"/>
        <pc:sldMkLst>
          <pc:docMk/>
          <pc:sldMk cId="4074911733" sldId="1478"/>
        </pc:sldMkLst>
        <pc:spChg chg="mod">
          <ac:chgData name="Vrielink, Francis" userId="3d258d00-cfd8-41c5-9f04-1a5a39faef2f" providerId="ADAL" clId="{37F4B48B-78DE-4107-A987-9EAA9341D7DE}" dt="2025-02-17T16:28:05.032" v="93" actId="20577"/>
          <ac:spMkLst>
            <pc:docMk/>
            <pc:sldMk cId="4074911733" sldId="1478"/>
            <ac:spMk id="6" creationId="{00000000-0000-0000-0000-000000000000}"/>
          </ac:spMkLst>
        </pc:spChg>
      </pc:sldChg>
      <pc:sldChg chg="modSp mod">
        <pc:chgData name="Vrielink, Francis" userId="3d258d00-cfd8-41c5-9f04-1a5a39faef2f" providerId="ADAL" clId="{37F4B48B-78DE-4107-A987-9EAA9341D7DE}" dt="2025-02-17T16:28:14.354" v="109" actId="20577"/>
        <pc:sldMkLst>
          <pc:docMk/>
          <pc:sldMk cId="4210467006" sldId="1479"/>
        </pc:sldMkLst>
        <pc:spChg chg="mod">
          <ac:chgData name="Vrielink, Francis" userId="3d258d00-cfd8-41c5-9f04-1a5a39faef2f" providerId="ADAL" clId="{37F4B48B-78DE-4107-A987-9EAA9341D7DE}" dt="2025-02-17T16:28:14.354" v="109" actId="20577"/>
          <ac:spMkLst>
            <pc:docMk/>
            <pc:sldMk cId="4210467006" sldId="1479"/>
            <ac:spMk id="6" creationId="{00000000-0000-0000-0000-000000000000}"/>
          </ac:spMkLst>
        </pc:spChg>
      </pc:sldChg>
      <pc:sldChg chg="modSp mod">
        <pc:chgData name="Vrielink, Francis" userId="3d258d00-cfd8-41c5-9f04-1a5a39faef2f" providerId="ADAL" clId="{37F4B48B-78DE-4107-A987-9EAA9341D7DE}" dt="2025-02-17T16:28:21.803" v="119" actId="20577"/>
        <pc:sldMkLst>
          <pc:docMk/>
          <pc:sldMk cId="1487044012" sldId="1480"/>
        </pc:sldMkLst>
        <pc:spChg chg="mod">
          <ac:chgData name="Vrielink, Francis" userId="3d258d00-cfd8-41c5-9f04-1a5a39faef2f" providerId="ADAL" clId="{37F4B48B-78DE-4107-A987-9EAA9341D7DE}" dt="2025-02-17T16:28:21.803" v="119" actId="20577"/>
          <ac:spMkLst>
            <pc:docMk/>
            <pc:sldMk cId="1487044012" sldId="1480"/>
            <ac:spMk id="6" creationId="{00000000-0000-0000-0000-000000000000}"/>
          </ac:spMkLst>
        </pc:spChg>
      </pc:sldChg>
      <pc:sldChg chg="modSp mod">
        <pc:chgData name="Vrielink, Francis" userId="3d258d00-cfd8-41c5-9f04-1a5a39faef2f" providerId="ADAL" clId="{37F4B48B-78DE-4107-A987-9EAA9341D7DE}" dt="2025-02-17T16:28:30.539" v="137" actId="20577"/>
        <pc:sldMkLst>
          <pc:docMk/>
          <pc:sldMk cId="3779434736" sldId="1481"/>
        </pc:sldMkLst>
        <pc:spChg chg="mod">
          <ac:chgData name="Vrielink, Francis" userId="3d258d00-cfd8-41c5-9f04-1a5a39faef2f" providerId="ADAL" clId="{37F4B48B-78DE-4107-A987-9EAA9341D7DE}" dt="2025-02-17T16:28:30.539" v="137" actId="20577"/>
          <ac:spMkLst>
            <pc:docMk/>
            <pc:sldMk cId="3779434736" sldId="1481"/>
            <ac:spMk id="6" creationId="{00000000-0000-0000-0000-000000000000}"/>
          </ac:spMkLst>
        </pc:spChg>
      </pc:sldChg>
      <pc:sldChg chg="modSp mod">
        <pc:chgData name="Vrielink, Francis" userId="3d258d00-cfd8-41c5-9f04-1a5a39faef2f" providerId="ADAL" clId="{37F4B48B-78DE-4107-A987-9EAA9341D7DE}" dt="2025-02-17T16:28:37.274" v="146" actId="20577"/>
        <pc:sldMkLst>
          <pc:docMk/>
          <pc:sldMk cId="1201727269" sldId="1482"/>
        </pc:sldMkLst>
        <pc:spChg chg="mod">
          <ac:chgData name="Vrielink, Francis" userId="3d258d00-cfd8-41c5-9f04-1a5a39faef2f" providerId="ADAL" clId="{37F4B48B-78DE-4107-A987-9EAA9341D7DE}" dt="2025-02-17T16:28:37.274" v="146" actId="20577"/>
          <ac:spMkLst>
            <pc:docMk/>
            <pc:sldMk cId="1201727269" sldId="1482"/>
            <ac:spMk id="6" creationId="{00000000-0000-0000-0000-000000000000}"/>
          </ac:spMkLst>
        </pc:spChg>
      </pc:sldChg>
      <pc:sldChg chg="modSp mod">
        <pc:chgData name="Vrielink, Francis" userId="3d258d00-cfd8-41c5-9f04-1a5a39faef2f" providerId="ADAL" clId="{37F4B48B-78DE-4107-A987-9EAA9341D7DE}" dt="2025-02-17T16:28:44.937" v="157" actId="20577"/>
        <pc:sldMkLst>
          <pc:docMk/>
          <pc:sldMk cId="2904738428" sldId="1483"/>
        </pc:sldMkLst>
        <pc:spChg chg="mod">
          <ac:chgData name="Vrielink, Francis" userId="3d258d00-cfd8-41c5-9f04-1a5a39faef2f" providerId="ADAL" clId="{37F4B48B-78DE-4107-A987-9EAA9341D7DE}" dt="2025-02-17T16:28:44.937" v="157" actId="20577"/>
          <ac:spMkLst>
            <pc:docMk/>
            <pc:sldMk cId="2904738428" sldId="1483"/>
            <ac:spMk id="6"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Harmsel ter, Marjan" userId="5bf7b4e5-383a-4bf6-a1ba-3724f9cc09cb" providerId="ADAL" clId="{942DCFF2-9E0C-46F2-ADD4-15253BD6665C}"/>
    <pc:docChg chg="custSel modSld sldOrd">
      <pc:chgData name="Harmsel ter, Marjan" userId="5bf7b4e5-383a-4bf6-a1ba-3724f9cc09cb" providerId="ADAL" clId="{942DCFF2-9E0C-46F2-ADD4-15253BD6665C}" dt="2025-02-18T09:50:27.192" v="62" actId="1076"/>
      <pc:docMkLst>
        <pc:docMk/>
      </pc:docMkLst>
      <pc:sldChg chg="modSp mod ord">
        <pc:chgData name="Harmsel ter, Marjan" userId="5bf7b4e5-383a-4bf6-a1ba-3724f9cc09cb" providerId="ADAL" clId="{942DCFF2-9E0C-46F2-ADD4-15253BD6665C}" dt="2025-02-18T09:48:17.070" v="32"/>
        <pc:sldMkLst>
          <pc:docMk/>
          <pc:sldMk cId="2967928418" sldId="1511"/>
        </pc:sldMkLst>
        <pc:spChg chg="mod">
          <ac:chgData name="Harmsel ter, Marjan" userId="5bf7b4e5-383a-4bf6-a1ba-3724f9cc09cb" providerId="ADAL" clId="{942DCFF2-9E0C-46F2-ADD4-15253BD6665C}" dt="2025-02-18T09:46:43.193" v="27" actId="20577"/>
          <ac:spMkLst>
            <pc:docMk/>
            <pc:sldMk cId="2967928418" sldId="1511"/>
            <ac:spMk id="36" creationId="{D8EF981A-9BA7-0EB1-9B70-F7FBF2F7DF1C}"/>
          </ac:spMkLst>
        </pc:spChg>
      </pc:sldChg>
      <pc:sldChg chg="modSp mod">
        <pc:chgData name="Harmsel ter, Marjan" userId="5bf7b4e5-383a-4bf6-a1ba-3724f9cc09cb" providerId="ADAL" clId="{942DCFF2-9E0C-46F2-ADD4-15253BD6665C}" dt="2025-02-18T09:50:27.192" v="62" actId="1076"/>
        <pc:sldMkLst>
          <pc:docMk/>
          <pc:sldMk cId="1887600448" sldId="1531"/>
        </pc:sldMkLst>
        <pc:spChg chg="mod">
          <ac:chgData name="Harmsel ter, Marjan" userId="5bf7b4e5-383a-4bf6-a1ba-3724f9cc09cb" providerId="ADAL" clId="{942DCFF2-9E0C-46F2-ADD4-15253BD6665C}" dt="2025-02-18T09:49:42.842" v="61" actId="20577"/>
          <ac:spMkLst>
            <pc:docMk/>
            <pc:sldMk cId="1887600448" sldId="1531"/>
            <ac:spMk id="4" creationId="{D36CDCC8-D80A-3CA3-9903-EC310613197D}"/>
          </ac:spMkLst>
        </pc:spChg>
        <pc:spChg chg="mod">
          <ac:chgData name="Harmsel ter, Marjan" userId="5bf7b4e5-383a-4bf6-a1ba-3724f9cc09cb" providerId="ADAL" clId="{942DCFF2-9E0C-46F2-ADD4-15253BD6665C}" dt="2025-02-18T09:45:04.707" v="11" actId="1076"/>
          <ac:spMkLst>
            <pc:docMk/>
            <pc:sldMk cId="1887600448" sldId="1531"/>
            <ac:spMk id="14" creationId="{B7594A3B-3117-84CE-C300-FB96E5ED269D}"/>
          </ac:spMkLst>
        </pc:spChg>
        <pc:spChg chg="mod">
          <ac:chgData name="Harmsel ter, Marjan" userId="5bf7b4e5-383a-4bf6-a1ba-3724f9cc09cb" providerId="ADAL" clId="{942DCFF2-9E0C-46F2-ADD4-15253BD6665C}" dt="2025-02-18T09:45:04.707" v="11" actId="1076"/>
          <ac:spMkLst>
            <pc:docMk/>
            <pc:sldMk cId="1887600448" sldId="1531"/>
            <ac:spMk id="15" creationId="{6EA1F8B7-D4BC-D8B0-E6FD-F33ECB45A1DD}"/>
          </ac:spMkLst>
        </pc:spChg>
        <pc:spChg chg="mod">
          <ac:chgData name="Harmsel ter, Marjan" userId="5bf7b4e5-383a-4bf6-a1ba-3724f9cc09cb" providerId="ADAL" clId="{942DCFF2-9E0C-46F2-ADD4-15253BD6665C}" dt="2025-02-18T09:50:27.192" v="62" actId="1076"/>
          <ac:spMkLst>
            <pc:docMk/>
            <pc:sldMk cId="1887600448" sldId="1531"/>
            <ac:spMk id="40" creationId="{0E65E042-71F1-4895-11D1-1ADC268FEC81}"/>
          </ac:spMkLst>
        </pc:spChg>
      </pc:sldChg>
      <pc:sldChg chg="modSp mod">
        <pc:chgData name="Harmsel ter, Marjan" userId="5bf7b4e5-383a-4bf6-a1ba-3724f9cc09cb" providerId="ADAL" clId="{942DCFF2-9E0C-46F2-ADD4-15253BD6665C}" dt="2025-02-18T09:46:04.772" v="21" actId="1076"/>
        <pc:sldMkLst>
          <pc:docMk/>
          <pc:sldMk cId="2754828672" sldId="1532"/>
        </pc:sldMkLst>
        <pc:spChg chg="mod">
          <ac:chgData name="Harmsel ter, Marjan" userId="5bf7b4e5-383a-4bf6-a1ba-3724f9cc09cb" providerId="ADAL" clId="{942DCFF2-9E0C-46F2-ADD4-15253BD6665C}" dt="2025-02-18T09:45:55.469" v="19" actId="1076"/>
          <ac:spMkLst>
            <pc:docMk/>
            <pc:sldMk cId="2754828672" sldId="1532"/>
            <ac:spMk id="12" creationId="{E2476A93-B8D4-4E44-87FD-AFF601B2337C}"/>
          </ac:spMkLst>
        </pc:spChg>
        <pc:spChg chg="mod">
          <ac:chgData name="Harmsel ter, Marjan" userId="5bf7b4e5-383a-4bf6-a1ba-3724f9cc09cb" providerId="ADAL" clId="{942DCFF2-9E0C-46F2-ADD4-15253BD6665C}" dt="2025-02-18T09:45:58.723" v="20" actId="1076"/>
          <ac:spMkLst>
            <pc:docMk/>
            <pc:sldMk cId="2754828672" sldId="1532"/>
            <ac:spMk id="13" creationId="{4985FF45-EE56-11C3-E0CC-6BBB359031C0}"/>
          </ac:spMkLst>
        </pc:spChg>
        <pc:spChg chg="mod">
          <ac:chgData name="Harmsel ter, Marjan" userId="5bf7b4e5-383a-4bf6-a1ba-3724f9cc09cb" providerId="ADAL" clId="{942DCFF2-9E0C-46F2-ADD4-15253BD6665C}" dt="2025-02-18T09:46:04.772" v="21" actId="1076"/>
          <ac:spMkLst>
            <pc:docMk/>
            <pc:sldMk cId="2754828672" sldId="1532"/>
            <ac:spMk id="14" creationId="{B7594A3B-3117-84CE-C300-FB96E5ED269D}"/>
          </ac:spMkLst>
        </pc:spChg>
        <pc:spChg chg="mod">
          <ac:chgData name="Harmsel ter, Marjan" userId="5bf7b4e5-383a-4bf6-a1ba-3724f9cc09cb" providerId="ADAL" clId="{942DCFF2-9E0C-46F2-ADD4-15253BD6665C}" dt="2025-02-18T09:46:04.772" v="21" actId="1076"/>
          <ac:spMkLst>
            <pc:docMk/>
            <pc:sldMk cId="2754828672" sldId="1532"/>
            <ac:spMk id="15" creationId="{6EA1F8B7-D4BC-D8B0-E6FD-F33ECB45A1DD}"/>
          </ac:spMkLst>
        </pc:spChg>
        <pc:spChg chg="mod">
          <ac:chgData name="Harmsel ter, Marjan" userId="5bf7b4e5-383a-4bf6-a1ba-3724f9cc09cb" providerId="ADAL" clId="{942DCFF2-9E0C-46F2-ADD4-15253BD6665C}" dt="2025-02-18T09:45:58.723" v="20" actId="1076"/>
          <ac:spMkLst>
            <pc:docMk/>
            <pc:sldMk cId="2754828672" sldId="1532"/>
            <ac:spMk id="18" creationId="{85D7DD60-F4AA-AD34-A265-146B167D02FE}"/>
          </ac:spMkLst>
        </pc:spChg>
        <pc:spChg chg="mod">
          <ac:chgData name="Harmsel ter, Marjan" userId="5bf7b4e5-383a-4bf6-a1ba-3724f9cc09cb" providerId="ADAL" clId="{942DCFF2-9E0C-46F2-ADD4-15253BD6665C}" dt="2025-02-18T09:45:55.469" v="19" actId="1076"/>
          <ac:spMkLst>
            <pc:docMk/>
            <pc:sldMk cId="2754828672" sldId="1532"/>
            <ac:spMk id="19" creationId="{40542B69-6D97-5F24-63E3-ABE36EA69A27}"/>
          </ac:spMkLst>
        </pc:spChg>
        <pc:picChg chg="mod">
          <ac:chgData name="Harmsel ter, Marjan" userId="5bf7b4e5-383a-4bf6-a1ba-3724f9cc09cb" providerId="ADAL" clId="{942DCFF2-9E0C-46F2-ADD4-15253BD6665C}" dt="2025-02-18T09:45:55.469" v="19" actId="1076"/>
          <ac:picMkLst>
            <pc:docMk/>
            <pc:sldMk cId="2754828672" sldId="1532"/>
            <ac:picMk id="11" creationId="{904D8010-B75E-2E87-5C19-C75E914E8534}"/>
          </ac:picMkLst>
        </pc:picChg>
        <pc:picChg chg="mod">
          <ac:chgData name="Harmsel ter, Marjan" userId="5bf7b4e5-383a-4bf6-a1ba-3724f9cc09cb" providerId="ADAL" clId="{942DCFF2-9E0C-46F2-ADD4-15253BD6665C}" dt="2025-02-18T09:45:58.723" v="20" actId="1076"/>
          <ac:picMkLst>
            <pc:docMk/>
            <pc:sldMk cId="2754828672" sldId="1532"/>
            <ac:picMk id="38" creationId="{FF79CC64-EC18-4FB7-C2D5-1BFFAE3251DD}"/>
          </ac:picMkLst>
        </pc:picChg>
        <pc:picChg chg="mod">
          <ac:chgData name="Harmsel ter, Marjan" userId="5bf7b4e5-383a-4bf6-a1ba-3724f9cc09cb" providerId="ADAL" clId="{942DCFF2-9E0C-46F2-ADD4-15253BD6665C}" dt="2025-02-18T09:46:04.772" v="21" actId="1076"/>
          <ac:picMkLst>
            <pc:docMk/>
            <pc:sldMk cId="2754828672" sldId="1532"/>
            <ac:picMk id="39" creationId="{89AAA9B9-15FE-95A5-E276-92BD627599FD}"/>
          </ac:picMkLst>
        </pc:picChg>
      </pc:sldChg>
      <pc:sldChg chg="ord">
        <pc:chgData name="Harmsel ter, Marjan" userId="5bf7b4e5-383a-4bf6-a1ba-3724f9cc09cb" providerId="ADAL" clId="{942DCFF2-9E0C-46F2-ADD4-15253BD6665C}" dt="2025-02-18T09:48:20.156" v="34"/>
        <pc:sldMkLst>
          <pc:docMk/>
          <pc:sldMk cId="1912976763" sldId="1533"/>
        </pc:sldMkLst>
      </pc:sldChg>
      <pc:sldChg chg="modSp mod">
        <pc:chgData name="Harmsel ter, Marjan" userId="5bf7b4e5-383a-4bf6-a1ba-3724f9cc09cb" providerId="ADAL" clId="{942DCFF2-9E0C-46F2-ADD4-15253BD6665C}" dt="2025-02-18T09:47:25.333" v="28" actId="20577"/>
        <pc:sldMkLst>
          <pc:docMk/>
          <pc:sldMk cId="480526278" sldId="1534"/>
        </pc:sldMkLst>
        <pc:spChg chg="mod">
          <ac:chgData name="Harmsel ter, Marjan" userId="5bf7b4e5-383a-4bf6-a1ba-3724f9cc09cb" providerId="ADAL" clId="{942DCFF2-9E0C-46F2-ADD4-15253BD6665C}" dt="2025-02-18T09:47:25.333" v="28" actId="20577"/>
          <ac:spMkLst>
            <pc:docMk/>
            <pc:sldMk cId="480526278" sldId="1534"/>
            <ac:spMk id="10" creationId="{53A896E9-F098-44DA-A15A-0BB6C51751F4}"/>
          </ac:spMkLst>
        </pc:spChg>
      </pc:sldChg>
      <pc:sldChg chg="ord">
        <pc:chgData name="Harmsel ter, Marjan" userId="5bf7b4e5-383a-4bf6-a1ba-3724f9cc09cb" providerId="ADAL" clId="{942DCFF2-9E0C-46F2-ADD4-15253BD6665C}" dt="2025-02-18T09:48:25.890" v="36"/>
        <pc:sldMkLst>
          <pc:docMk/>
          <pc:sldMk cId="2802794015" sldId="1536"/>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Das, Gerarda" userId="dec061bf-56a5-47a0-b9f3-f749fe418ae6" providerId="ADAL" clId="{6D4ED931-7039-4B1C-B2EA-D2D0B3210B12}"/>
    <pc:docChg chg="undo custSel addSld delSld modSld sldOrd modSection">
      <pc:chgData name="Das, Gerarda" userId="dec061bf-56a5-47a0-b9f3-f749fe418ae6" providerId="ADAL" clId="{6D4ED931-7039-4B1C-B2EA-D2D0B3210B12}" dt="2025-02-18T09:30:09.130" v="3295"/>
      <pc:docMkLst>
        <pc:docMk/>
      </pc:docMkLst>
      <pc:sldChg chg="modSp mod">
        <pc:chgData name="Das, Gerarda" userId="dec061bf-56a5-47a0-b9f3-f749fe418ae6" providerId="ADAL" clId="{6D4ED931-7039-4B1C-B2EA-D2D0B3210B12}" dt="2025-02-18T08:11:19.846" v="980" actId="20577"/>
        <pc:sldMkLst>
          <pc:docMk/>
          <pc:sldMk cId="2189114603" sldId="1437"/>
        </pc:sldMkLst>
        <pc:spChg chg="mod">
          <ac:chgData name="Das, Gerarda" userId="dec061bf-56a5-47a0-b9f3-f749fe418ae6" providerId="ADAL" clId="{6D4ED931-7039-4B1C-B2EA-D2D0B3210B12}" dt="2025-02-18T08:11:19.846" v="980" actId="20577"/>
          <ac:spMkLst>
            <pc:docMk/>
            <pc:sldMk cId="2189114603" sldId="1437"/>
            <ac:spMk id="3" creationId="{00000000-0000-0000-0000-000000000000}"/>
          </ac:spMkLst>
        </pc:spChg>
      </pc:sldChg>
      <pc:sldChg chg="addSp modSp mod">
        <pc:chgData name="Das, Gerarda" userId="dec061bf-56a5-47a0-b9f3-f749fe418ae6" providerId="ADAL" clId="{6D4ED931-7039-4B1C-B2EA-D2D0B3210B12}" dt="2025-02-17T21:12:24.264" v="728" actId="1076"/>
        <pc:sldMkLst>
          <pc:docMk/>
          <pc:sldMk cId="3852907103" sldId="1460"/>
        </pc:sldMkLst>
        <pc:picChg chg="add mod">
          <ac:chgData name="Das, Gerarda" userId="dec061bf-56a5-47a0-b9f3-f749fe418ae6" providerId="ADAL" clId="{6D4ED931-7039-4B1C-B2EA-D2D0B3210B12}" dt="2025-02-17T21:12:24.264" v="728" actId="1076"/>
          <ac:picMkLst>
            <pc:docMk/>
            <pc:sldMk cId="3852907103" sldId="1460"/>
            <ac:picMk id="3" creationId="{5D976E12-64BB-7F5F-0438-0E93D942451A}"/>
          </ac:picMkLst>
        </pc:picChg>
      </pc:sldChg>
      <pc:sldChg chg="addSp delSp modSp mod">
        <pc:chgData name="Das, Gerarda" userId="dec061bf-56a5-47a0-b9f3-f749fe418ae6" providerId="ADAL" clId="{6D4ED931-7039-4B1C-B2EA-D2D0B3210B12}" dt="2025-02-18T09:10:42.574" v="2620" actId="478"/>
        <pc:sldMkLst>
          <pc:docMk/>
          <pc:sldMk cId="3978205201" sldId="1474"/>
        </pc:sldMkLst>
        <pc:spChg chg="add mod">
          <ac:chgData name="Das, Gerarda" userId="dec061bf-56a5-47a0-b9f3-f749fe418ae6" providerId="ADAL" clId="{6D4ED931-7039-4B1C-B2EA-D2D0B3210B12}" dt="2025-02-18T09:04:11.162" v="2397" actId="1076"/>
          <ac:spMkLst>
            <pc:docMk/>
            <pc:sldMk cId="3978205201" sldId="1474"/>
            <ac:spMk id="3" creationId="{D4B01B42-94F8-763E-41D4-DFF4560F6F0A}"/>
          </ac:spMkLst>
        </pc:spChg>
        <pc:spChg chg="mod">
          <ac:chgData name="Das, Gerarda" userId="dec061bf-56a5-47a0-b9f3-f749fe418ae6" providerId="ADAL" clId="{6D4ED931-7039-4B1C-B2EA-D2D0B3210B12}" dt="2025-02-18T09:10:36.258" v="2618"/>
          <ac:spMkLst>
            <pc:docMk/>
            <pc:sldMk cId="3978205201" sldId="1474"/>
            <ac:spMk id="9" creationId="{21D54C1A-435A-F55F-AC76-3A0433B13527}"/>
          </ac:spMkLst>
        </pc:spChg>
        <pc:spChg chg="mod">
          <ac:chgData name="Das, Gerarda" userId="dec061bf-56a5-47a0-b9f3-f749fe418ae6" providerId="ADAL" clId="{6D4ED931-7039-4B1C-B2EA-D2D0B3210B12}" dt="2025-02-18T09:04:13.529" v="2400" actId="20577"/>
          <ac:spMkLst>
            <pc:docMk/>
            <pc:sldMk cId="3978205201" sldId="1474"/>
            <ac:spMk id="10" creationId="{53A896E9-F098-44DA-A15A-0BB6C51751F4}"/>
          </ac:spMkLst>
        </pc:spChg>
        <pc:spChg chg="mod">
          <ac:chgData name="Das, Gerarda" userId="dec061bf-56a5-47a0-b9f3-f749fe418ae6" providerId="ADAL" clId="{6D4ED931-7039-4B1C-B2EA-D2D0B3210B12}" dt="2025-02-18T09:10:36.258" v="2618"/>
          <ac:spMkLst>
            <pc:docMk/>
            <pc:sldMk cId="3978205201" sldId="1474"/>
            <ac:spMk id="13" creationId="{BE5734F4-E026-CA6C-5C60-EBF47831C7D3}"/>
          </ac:spMkLst>
        </pc:spChg>
        <pc:grpChg chg="add del mod">
          <ac:chgData name="Das, Gerarda" userId="dec061bf-56a5-47a0-b9f3-f749fe418ae6" providerId="ADAL" clId="{6D4ED931-7039-4B1C-B2EA-D2D0B3210B12}" dt="2025-02-18T09:10:42.574" v="2620" actId="478"/>
          <ac:grpSpMkLst>
            <pc:docMk/>
            <pc:sldMk cId="3978205201" sldId="1474"/>
            <ac:grpSpMk id="5" creationId="{C355B619-37B9-EED1-6800-A1F5EA66B0A9}"/>
          </ac:grpSpMkLst>
        </pc:grpChg>
        <pc:graphicFrameChg chg="add mod">
          <ac:chgData name="Das, Gerarda" userId="dec061bf-56a5-47a0-b9f3-f749fe418ae6" providerId="ADAL" clId="{6D4ED931-7039-4B1C-B2EA-D2D0B3210B12}" dt="2025-02-18T09:04:11.162" v="2397" actId="1076"/>
          <ac:graphicFrameMkLst>
            <pc:docMk/>
            <pc:sldMk cId="3978205201" sldId="1474"/>
            <ac:graphicFrameMk id="4" creationId="{B1ECD6D3-6C7B-F6C6-D47A-907805306877}"/>
          </ac:graphicFrameMkLst>
        </pc:graphicFrameChg>
        <pc:picChg chg="add mod">
          <ac:chgData name="Das, Gerarda" userId="dec061bf-56a5-47a0-b9f3-f749fe418ae6" providerId="ADAL" clId="{6D4ED931-7039-4B1C-B2EA-D2D0B3210B12}" dt="2025-02-18T09:04:11.162" v="2397" actId="1076"/>
          <ac:picMkLst>
            <pc:docMk/>
            <pc:sldMk cId="3978205201" sldId="1474"/>
            <ac:picMk id="2" creationId="{4C32D349-B5D0-D9CA-7162-FC3F14FA0BA9}"/>
          </ac:picMkLst>
        </pc:picChg>
        <pc:picChg chg="del">
          <ac:chgData name="Das, Gerarda" userId="dec061bf-56a5-47a0-b9f3-f749fe418ae6" providerId="ADAL" clId="{6D4ED931-7039-4B1C-B2EA-D2D0B3210B12}" dt="2025-02-18T09:03:34.835" v="2369" actId="478"/>
          <ac:picMkLst>
            <pc:docMk/>
            <pc:sldMk cId="3978205201" sldId="1474"/>
            <ac:picMk id="6" creationId="{B5647BC8-A10A-4B97-882E-BEF8EA633468}"/>
          </ac:picMkLst>
        </pc:picChg>
        <pc:picChg chg="mod">
          <ac:chgData name="Das, Gerarda" userId="dec061bf-56a5-47a0-b9f3-f749fe418ae6" providerId="ADAL" clId="{6D4ED931-7039-4B1C-B2EA-D2D0B3210B12}" dt="2025-02-18T09:10:36.258" v="2618"/>
          <ac:picMkLst>
            <pc:docMk/>
            <pc:sldMk cId="3978205201" sldId="1474"/>
            <ac:picMk id="7" creationId="{6E6B406B-DDAF-9F67-BDF7-B552230060A1}"/>
          </ac:picMkLst>
        </pc:picChg>
        <pc:picChg chg="mod">
          <ac:chgData name="Das, Gerarda" userId="dec061bf-56a5-47a0-b9f3-f749fe418ae6" providerId="ADAL" clId="{6D4ED931-7039-4B1C-B2EA-D2D0B3210B12}" dt="2025-02-18T09:10:36.258" v="2618"/>
          <ac:picMkLst>
            <pc:docMk/>
            <pc:sldMk cId="3978205201" sldId="1474"/>
            <ac:picMk id="11" creationId="{254302C1-8C55-FB3F-7375-20A2D25E710D}"/>
          </ac:picMkLst>
        </pc:picChg>
        <pc:picChg chg="mod">
          <ac:chgData name="Das, Gerarda" userId="dec061bf-56a5-47a0-b9f3-f749fe418ae6" providerId="ADAL" clId="{6D4ED931-7039-4B1C-B2EA-D2D0B3210B12}" dt="2025-02-18T09:10:36.258" v="2618"/>
          <ac:picMkLst>
            <pc:docMk/>
            <pc:sldMk cId="3978205201" sldId="1474"/>
            <ac:picMk id="12" creationId="{7036EBAF-94B0-80A4-BFFB-A71F50D863AD}"/>
          </ac:picMkLst>
        </pc:picChg>
      </pc:sldChg>
      <pc:sldChg chg="addSp modSp mod">
        <pc:chgData name="Das, Gerarda" userId="dec061bf-56a5-47a0-b9f3-f749fe418ae6" providerId="ADAL" clId="{6D4ED931-7039-4B1C-B2EA-D2D0B3210B12}" dt="2025-02-17T21:16:47.463" v="746" actId="732"/>
        <pc:sldMkLst>
          <pc:docMk/>
          <pc:sldMk cId="4207872812" sldId="1475"/>
        </pc:sldMkLst>
        <pc:picChg chg="add mod modCrop">
          <ac:chgData name="Das, Gerarda" userId="dec061bf-56a5-47a0-b9f3-f749fe418ae6" providerId="ADAL" clId="{6D4ED931-7039-4B1C-B2EA-D2D0B3210B12}" dt="2025-02-17T21:16:47.463" v="746" actId="732"/>
          <ac:picMkLst>
            <pc:docMk/>
            <pc:sldMk cId="4207872812" sldId="1475"/>
            <ac:picMk id="3" creationId="{667AAF3C-B988-D50B-59C7-0033AE38ADFE}"/>
          </ac:picMkLst>
        </pc:picChg>
      </pc:sldChg>
      <pc:sldChg chg="addSp delSp modSp del mod">
        <pc:chgData name="Das, Gerarda" userId="dec061bf-56a5-47a0-b9f3-f749fe418ae6" providerId="ADAL" clId="{6D4ED931-7039-4B1C-B2EA-D2D0B3210B12}" dt="2025-02-18T08:11:38.483" v="991" actId="47"/>
        <pc:sldMkLst>
          <pc:docMk/>
          <pc:sldMk cId="2452007587" sldId="1476"/>
        </pc:sldMkLst>
        <pc:picChg chg="add del mod modCrop">
          <ac:chgData name="Das, Gerarda" userId="dec061bf-56a5-47a0-b9f3-f749fe418ae6" providerId="ADAL" clId="{6D4ED931-7039-4B1C-B2EA-D2D0B3210B12}" dt="2025-02-17T21:22:21.100" v="777" actId="21"/>
          <ac:picMkLst>
            <pc:docMk/>
            <pc:sldMk cId="2452007587" sldId="1476"/>
            <ac:picMk id="2" creationId="{695D0E1C-59CF-8450-8B18-F57DF708E08D}"/>
          </ac:picMkLst>
        </pc:picChg>
      </pc:sldChg>
      <pc:sldChg chg="addSp modSp mod ord">
        <pc:chgData name="Das, Gerarda" userId="dec061bf-56a5-47a0-b9f3-f749fe418ae6" providerId="ADAL" clId="{6D4ED931-7039-4B1C-B2EA-D2D0B3210B12}" dt="2025-02-18T08:08:52.607" v="871" actId="164"/>
        <pc:sldMkLst>
          <pc:docMk/>
          <pc:sldMk cId="2709048002" sldId="1477"/>
        </pc:sldMkLst>
        <pc:spChg chg="add mod">
          <ac:chgData name="Das, Gerarda" userId="dec061bf-56a5-47a0-b9f3-f749fe418ae6" providerId="ADAL" clId="{6D4ED931-7039-4B1C-B2EA-D2D0B3210B12}" dt="2025-02-18T08:08:52.607" v="871" actId="164"/>
          <ac:spMkLst>
            <pc:docMk/>
            <pc:sldMk cId="2709048002" sldId="1477"/>
            <ac:spMk id="3" creationId="{FBC5A47B-E5B5-39DD-9CED-5B067F990649}"/>
          </ac:spMkLst>
        </pc:spChg>
        <pc:grpChg chg="add mod">
          <ac:chgData name="Das, Gerarda" userId="dec061bf-56a5-47a0-b9f3-f749fe418ae6" providerId="ADAL" clId="{6D4ED931-7039-4B1C-B2EA-D2D0B3210B12}" dt="2025-02-18T08:08:52.607" v="871" actId="164"/>
          <ac:grpSpMkLst>
            <pc:docMk/>
            <pc:sldMk cId="2709048002" sldId="1477"/>
            <ac:grpSpMk id="4" creationId="{CCC5ADCB-712A-78C0-65FE-E5C52C63F84E}"/>
          </ac:grpSpMkLst>
        </pc:grpChg>
        <pc:picChg chg="add mod">
          <ac:chgData name="Das, Gerarda" userId="dec061bf-56a5-47a0-b9f3-f749fe418ae6" providerId="ADAL" clId="{6D4ED931-7039-4B1C-B2EA-D2D0B3210B12}" dt="2025-02-18T08:08:52.607" v="871" actId="164"/>
          <ac:picMkLst>
            <pc:docMk/>
            <pc:sldMk cId="2709048002" sldId="1477"/>
            <ac:picMk id="2" creationId="{856D336B-2583-1070-63A4-A98EAE11BD58}"/>
          </ac:picMkLst>
        </pc:picChg>
        <pc:picChg chg="add mod">
          <ac:chgData name="Das, Gerarda" userId="dec061bf-56a5-47a0-b9f3-f749fe418ae6" providerId="ADAL" clId="{6D4ED931-7039-4B1C-B2EA-D2D0B3210B12}" dt="2025-02-18T08:08:52.607" v="871" actId="164"/>
          <ac:picMkLst>
            <pc:docMk/>
            <pc:sldMk cId="2709048002" sldId="1477"/>
            <ac:picMk id="5" creationId="{D0CF3BD5-FC50-9AB4-C44D-02333D962113}"/>
          </ac:picMkLst>
        </pc:picChg>
      </pc:sldChg>
      <pc:sldChg chg="addSp modSp mod ord">
        <pc:chgData name="Das, Gerarda" userId="dec061bf-56a5-47a0-b9f3-f749fe418ae6" providerId="ADAL" clId="{6D4ED931-7039-4B1C-B2EA-D2D0B3210B12}" dt="2025-02-17T21:21:31.411" v="771" actId="1076"/>
        <pc:sldMkLst>
          <pc:docMk/>
          <pc:sldMk cId="4074911733" sldId="1478"/>
        </pc:sldMkLst>
        <pc:picChg chg="add mod">
          <ac:chgData name="Das, Gerarda" userId="dec061bf-56a5-47a0-b9f3-f749fe418ae6" providerId="ADAL" clId="{6D4ED931-7039-4B1C-B2EA-D2D0B3210B12}" dt="2025-02-17T21:21:31.411" v="771" actId="1076"/>
          <ac:picMkLst>
            <pc:docMk/>
            <pc:sldMk cId="4074911733" sldId="1478"/>
            <ac:picMk id="3" creationId="{91F58C1C-98BD-3BBC-ADC7-99616E7CFBCE}"/>
          </ac:picMkLst>
        </pc:picChg>
      </pc:sldChg>
      <pc:sldChg chg="addSp modSp mod ord">
        <pc:chgData name="Das, Gerarda" userId="dec061bf-56a5-47a0-b9f3-f749fe418ae6" providerId="ADAL" clId="{6D4ED931-7039-4B1C-B2EA-D2D0B3210B12}" dt="2025-02-18T08:53:08.956" v="2258" actId="164"/>
        <pc:sldMkLst>
          <pc:docMk/>
          <pc:sldMk cId="4210467006" sldId="1479"/>
        </pc:sldMkLst>
        <pc:grpChg chg="add mod">
          <ac:chgData name="Das, Gerarda" userId="dec061bf-56a5-47a0-b9f3-f749fe418ae6" providerId="ADAL" clId="{6D4ED931-7039-4B1C-B2EA-D2D0B3210B12}" dt="2025-02-18T08:53:08.956" v="2258" actId="164"/>
          <ac:grpSpMkLst>
            <pc:docMk/>
            <pc:sldMk cId="4210467006" sldId="1479"/>
            <ac:grpSpMk id="3" creationId="{FEF7B1CC-4F78-77CC-A5B6-31604E4CD300}"/>
          </ac:grpSpMkLst>
        </pc:grpChg>
        <pc:picChg chg="add mod">
          <ac:chgData name="Das, Gerarda" userId="dec061bf-56a5-47a0-b9f3-f749fe418ae6" providerId="ADAL" clId="{6D4ED931-7039-4B1C-B2EA-D2D0B3210B12}" dt="2025-02-18T08:53:08.956" v="2258" actId="164"/>
          <ac:picMkLst>
            <pc:docMk/>
            <pc:sldMk cId="4210467006" sldId="1479"/>
            <ac:picMk id="2" creationId="{695D0E1C-59CF-8450-8B18-F57DF708E08D}"/>
          </ac:picMkLst>
        </pc:picChg>
        <pc:cxnChg chg="add mod">
          <ac:chgData name="Das, Gerarda" userId="dec061bf-56a5-47a0-b9f3-f749fe418ae6" providerId="ADAL" clId="{6D4ED931-7039-4B1C-B2EA-D2D0B3210B12}" dt="2025-02-18T08:53:08.956" v="2258" actId="164"/>
          <ac:cxnSpMkLst>
            <pc:docMk/>
            <pc:sldMk cId="4210467006" sldId="1479"/>
            <ac:cxnSpMk id="4" creationId="{9104CB17-05EC-1CC8-EF81-78C4262EE976}"/>
          </ac:cxnSpMkLst>
        </pc:cxnChg>
        <pc:cxnChg chg="add mod">
          <ac:chgData name="Das, Gerarda" userId="dec061bf-56a5-47a0-b9f3-f749fe418ae6" providerId="ADAL" clId="{6D4ED931-7039-4B1C-B2EA-D2D0B3210B12}" dt="2025-02-18T08:53:08.956" v="2258" actId="164"/>
          <ac:cxnSpMkLst>
            <pc:docMk/>
            <pc:sldMk cId="4210467006" sldId="1479"/>
            <ac:cxnSpMk id="5" creationId="{9745D348-10A9-FBDA-BA20-AE983E16D77E}"/>
          </ac:cxnSpMkLst>
        </pc:cxnChg>
        <pc:cxnChg chg="add mod">
          <ac:chgData name="Das, Gerarda" userId="dec061bf-56a5-47a0-b9f3-f749fe418ae6" providerId="ADAL" clId="{6D4ED931-7039-4B1C-B2EA-D2D0B3210B12}" dt="2025-02-18T08:53:08.956" v="2258" actId="164"/>
          <ac:cxnSpMkLst>
            <pc:docMk/>
            <pc:sldMk cId="4210467006" sldId="1479"/>
            <ac:cxnSpMk id="11" creationId="{1E5B1F1C-682D-807F-56EC-1307DADC82CC}"/>
          </ac:cxnSpMkLst>
        </pc:cxnChg>
      </pc:sldChg>
      <pc:sldChg chg="addSp modSp mod ord">
        <pc:chgData name="Das, Gerarda" userId="dec061bf-56a5-47a0-b9f3-f749fe418ae6" providerId="ADAL" clId="{6D4ED931-7039-4B1C-B2EA-D2D0B3210B12}" dt="2025-02-17T21:39:02.484" v="842" actId="14100"/>
        <pc:sldMkLst>
          <pc:docMk/>
          <pc:sldMk cId="1487044012" sldId="1480"/>
        </pc:sldMkLst>
        <pc:spChg chg="add mod ord">
          <ac:chgData name="Das, Gerarda" userId="dec061bf-56a5-47a0-b9f3-f749fe418ae6" providerId="ADAL" clId="{6D4ED931-7039-4B1C-B2EA-D2D0B3210B12}" dt="2025-02-17T21:39:02.484" v="842" actId="14100"/>
          <ac:spMkLst>
            <pc:docMk/>
            <pc:sldMk cId="1487044012" sldId="1480"/>
            <ac:spMk id="2" creationId="{0BD67281-9CBC-4348-2686-171B8E9496D8}"/>
          </ac:spMkLst>
        </pc:spChg>
        <pc:graphicFrameChg chg="add mod modGraphic">
          <ac:chgData name="Das, Gerarda" userId="dec061bf-56a5-47a0-b9f3-f749fe418ae6" providerId="ADAL" clId="{6D4ED931-7039-4B1C-B2EA-D2D0B3210B12}" dt="2025-02-17T21:38:53.190" v="841" actId="572"/>
          <ac:graphicFrameMkLst>
            <pc:docMk/>
            <pc:sldMk cId="1487044012" sldId="1480"/>
            <ac:graphicFrameMk id="5" creationId="{42154DE0-AFC8-C1DB-E544-446031CC6FBD}"/>
          </ac:graphicFrameMkLst>
        </pc:graphicFrameChg>
        <pc:graphicFrameChg chg="add mod">
          <ac:chgData name="Das, Gerarda" userId="dec061bf-56a5-47a0-b9f3-f749fe418ae6" providerId="ADAL" clId="{6D4ED931-7039-4B1C-B2EA-D2D0B3210B12}" dt="2025-02-17T21:38:27.425" v="833"/>
          <ac:graphicFrameMkLst>
            <pc:docMk/>
            <pc:sldMk cId="1487044012" sldId="1480"/>
            <ac:graphicFrameMk id="7" creationId="{C2CA2D9D-2C57-953C-9290-852995B3AF77}"/>
          </ac:graphicFrameMkLst>
        </pc:graphicFrameChg>
        <pc:picChg chg="add mod">
          <ac:chgData name="Das, Gerarda" userId="dec061bf-56a5-47a0-b9f3-f749fe418ae6" providerId="ADAL" clId="{6D4ED931-7039-4B1C-B2EA-D2D0B3210B12}" dt="2025-02-17T21:34:23.967" v="802" actId="14100"/>
          <ac:picMkLst>
            <pc:docMk/>
            <pc:sldMk cId="1487044012" sldId="1480"/>
            <ac:picMk id="4" creationId="{E49EFEFA-20C2-4D5F-E9F7-5C55639A9431}"/>
          </ac:picMkLst>
        </pc:picChg>
      </pc:sldChg>
      <pc:sldChg chg="addSp modSp mod ord">
        <pc:chgData name="Das, Gerarda" userId="dec061bf-56a5-47a0-b9f3-f749fe418ae6" providerId="ADAL" clId="{6D4ED931-7039-4B1C-B2EA-D2D0B3210B12}" dt="2025-02-18T08:08:31.453" v="870" actId="14100"/>
        <pc:sldMkLst>
          <pc:docMk/>
          <pc:sldMk cId="3779434736" sldId="1481"/>
        </pc:sldMkLst>
        <pc:picChg chg="add mod">
          <ac:chgData name="Das, Gerarda" userId="dec061bf-56a5-47a0-b9f3-f749fe418ae6" providerId="ADAL" clId="{6D4ED931-7039-4B1C-B2EA-D2D0B3210B12}" dt="2025-02-18T08:06:52.189" v="865" actId="14100"/>
          <ac:picMkLst>
            <pc:docMk/>
            <pc:sldMk cId="3779434736" sldId="1481"/>
            <ac:picMk id="3" creationId="{91B7766D-E38A-570B-AFC7-BB24D5673E3B}"/>
          </ac:picMkLst>
        </pc:picChg>
        <pc:picChg chg="add mod">
          <ac:chgData name="Das, Gerarda" userId="dec061bf-56a5-47a0-b9f3-f749fe418ae6" providerId="ADAL" clId="{6D4ED931-7039-4B1C-B2EA-D2D0B3210B12}" dt="2025-02-18T08:08:31.453" v="870" actId="14100"/>
          <ac:picMkLst>
            <pc:docMk/>
            <pc:sldMk cId="3779434736" sldId="1481"/>
            <ac:picMk id="5" creationId="{67969041-F359-60BF-C029-96234CDE52CE}"/>
          </ac:picMkLst>
        </pc:picChg>
      </pc:sldChg>
      <pc:sldChg chg="addSp delSp modSp mod ord">
        <pc:chgData name="Das, Gerarda" userId="dec061bf-56a5-47a0-b9f3-f749fe418ae6" providerId="ADAL" clId="{6D4ED931-7039-4B1C-B2EA-D2D0B3210B12}" dt="2025-02-18T09:10:30.762" v="2617" actId="164"/>
        <pc:sldMkLst>
          <pc:docMk/>
          <pc:sldMk cId="1201727269" sldId="1482"/>
        </pc:sldMkLst>
        <pc:spChg chg="mod topLvl">
          <ac:chgData name="Das, Gerarda" userId="dec061bf-56a5-47a0-b9f3-f749fe418ae6" providerId="ADAL" clId="{6D4ED931-7039-4B1C-B2EA-D2D0B3210B12}" dt="2025-02-18T09:10:30.762" v="2617" actId="164"/>
          <ac:spMkLst>
            <pc:docMk/>
            <pc:sldMk cId="1201727269" sldId="1482"/>
            <ac:spMk id="4" creationId="{EEC650DF-80F9-A500-B6A8-AA67EA2E095D}"/>
          </ac:spMkLst>
        </pc:spChg>
        <pc:spChg chg="add mod">
          <ac:chgData name="Das, Gerarda" userId="dec061bf-56a5-47a0-b9f3-f749fe418ae6" providerId="ADAL" clId="{6D4ED931-7039-4B1C-B2EA-D2D0B3210B12}" dt="2025-02-18T09:10:30.762" v="2617" actId="164"/>
          <ac:spMkLst>
            <pc:docMk/>
            <pc:sldMk cId="1201727269" sldId="1482"/>
            <ac:spMk id="9" creationId="{5388C024-60E3-CD49-314A-7F9D757C59B4}"/>
          </ac:spMkLst>
        </pc:spChg>
        <pc:grpChg chg="add del mod">
          <ac:chgData name="Das, Gerarda" userId="dec061bf-56a5-47a0-b9f3-f749fe418ae6" providerId="ADAL" clId="{6D4ED931-7039-4B1C-B2EA-D2D0B3210B12}" dt="2025-02-18T08:15:27.193" v="1083" actId="165"/>
          <ac:grpSpMkLst>
            <pc:docMk/>
            <pc:sldMk cId="1201727269" sldId="1482"/>
            <ac:grpSpMk id="2" creationId="{00DA60F7-6059-6592-4D44-9BB543900C2A}"/>
          </ac:grpSpMkLst>
        </pc:grpChg>
        <pc:grpChg chg="add mod">
          <ac:chgData name="Das, Gerarda" userId="dec061bf-56a5-47a0-b9f3-f749fe418ae6" providerId="ADAL" clId="{6D4ED931-7039-4B1C-B2EA-D2D0B3210B12}" dt="2025-02-18T09:10:30.762" v="2617" actId="164"/>
          <ac:grpSpMkLst>
            <pc:docMk/>
            <pc:sldMk cId="1201727269" sldId="1482"/>
            <ac:grpSpMk id="10" creationId="{B6289260-9E5A-0761-D91F-52C894EF6CC3}"/>
          </ac:grpSpMkLst>
        </pc:grpChg>
        <pc:picChg chg="mod topLvl">
          <ac:chgData name="Das, Gerarda" userId="dec061bf-56a5-47a0-b9f3-f749fe418ae6" providerId="ADAL" clId="{6D4ED931-7039-4B1C-B2EA-D2D0B3210B12}" dt="2025-02-18T09:10:30.762" v="2617" actId="164"/>
          <ac:picMkLst>
            <pc:docMk/>
            <pc:sldMk cId="1201727269" sldId="1482"/>
            <ac:picMk id="3" creationId="{2E5657FB-0753-5BB5-5A9F-4443C9160F4B}"/>
          </ac:picMkLst>
        </pc:picChg>
        <pc:picChg chg="mod topLvl">
          <ac:chgData name="Das, Gerarda" userId="dec061bf-56a5-47a0-b9f3-f749fe418ae6" providerId="ADAL" clId="{6D4ED931-7039-4B1C-B2EA-D2D0B3210B12}" dt="2025-02-18T09:10:30.762" v="2617" actId="164"/>
          <ac:picMkLst>
            <pc:docMk/>
            <pc:sldMk cId="1201727269" sldId="1482"/>
            <ac:picMk id="5" creationId="{058FF08F-4604-2CD6-5ED3-E78061317984}"/>
          </ac:picMkLst>
        </pc:picChg>
        <pc:picChg chg="add mod">
          <ac:chgData name="Das, Gerarda" userId="dec061bf-56a5-47a0-b9f3-f749fe418ae6" providerId="ADAL" clId="{6D4ED931-7039-4B1C-B2EA-D2D0B3210B12}" dt="2025-02-18T09:10:30.762" v="2617" actId="164"/>
          <ac:picMkLst>
            <pc:docMk/>
            <pc:sldMk cId="1201727269" sldId="1482"/>
            <ac:picMk id="8" creationId="{CE8127E3-3276-889B-218F-40277F7B8217}"/>
          </ac:picMkLst>
        </pc:picChg>
      </pc:sldChg>
      <pc:sldChg chg="addSp modSp mod">
        <pc:chgData name="Das, Gerarda" userId="dec061bf-56a5-47a0-b9f3-f749fe418ae6" providerId="ADAL" clId="{6D4ED931-7039-4B1C-B2EA-D2D0B3210B12}" dt="2025-02-17T21:43:34.103" v="860" actId="1076"/>
        <pc:sldMkLst>
          <pc:docMk/>
          <pc:sldMk cId="2904738428" sldId="1483"/>
        </pc:sldMkLst>
        <pc:picChg chg="add mod">
          <ac:chgData name="Das, Gerarda" userId="dec061bf-56a5-47a0-b9f3-f749fe418ae6" providerId="ADAL" clId="{6D4ED931-7039-4B1C-B2EA-D2D0B3210B12}" dt="2025-02-17T21:43:34.103" v="860" actId="1076"/>
          <ac:picMkLst>
            <pc:docMk/>
            <pc:sldMk cId="2904738428" sldId="1483"/>
            <ac:picMk id="2" creationId="{C9389478-AEC0-C3CA-FD06-22D6EACB1B6F}"/>
          </ac:picMkLst>
        </pc:picChg>
        <pc:picChg chg="add mod modCrop">
          <ac:chgData name="Das, Gerarda" userId="dec061bf-56a5-47a0-b9f3-f749fe418ae6" providerId="ADAL" clId="{6D4ED931-7039-4B1C-B2EA-D2D0B3210B12}" dt="2025-02-17T21:43:28.231" v="858" actId="1076"/>
          <ac:picMkLst>
            <pc:docMk/>
            <pc:sldMk cId="2904738428" sldId="1483"/>
            <ac:picMk id="4" creationId="{64BFA51F-D577-E067-F9DC-8F6E92F495C5}"/>
          </ac:picMkLst>
        </pc:picChg>
      </pc:sldChg>
      <pc:sldChg chg="addSp modSp mod">
        <pc:chgData name="Das, Gerarda" userId="dec061bf-56a5-47a0-b9f3-f749fe418ae6" providerId="ADAL" clId="{6D4ED931-7039-4B1C-B2EA-D2D0B3210B12}" dt="2025-02-18T08:28:55.043" v="1655" actId="403"/>
        <pc:sldMkLst>
          <pc:docMk/>
          <pc:sldMk cId="2967928418" sldId="1511"/>
        </pc:sldMkLst>
        <pc:spChg chg="add mod">
          <ac:chgData name="Das, Gerarda" userId="dec061bf-56a5-47a0-b9f3-f749fe418ae6" providerId="ADAL" clId="{6D4ED931-7039-4B1C-B2EA-D2D0B3210B12}" dt="2025-02-18T08:25:07.436" v="1647" actId="14100"/>
          <ac:spMkLst>
            <pc:docMk/>
            <pc:sldMk cId="2967928418" sldId="1511"/>
            <ac:spMk id="8" creationId="{579D3338-9033-8C7C-9F2E-AE3532B75571}"/>
          </ac:spMkLst>
        </pc:spChg>
        <pc:spChg chg="mod">
          <ac:chgData name="Das, Gerarda" userId="dec061bf-56a5-47a0-b9f3-f749fe418ae6" providerId="ADAL" clId="{6D4ED931-7039-4B1C-B2EA-D2D0B3210B12}" dt="2025-02-18T08:28:52.207" v="1654" actId="403"/>
          <ac:spMkLst>
            <pc:docMk/>
            <pc:sldMk cId="2967928418" sldId="1511"/>
            <ac:spMk id="33" creationId="{AC757F5E-B016-F947-4518-7C6B9CC7EE04}"/>
          </ac:spMkLst>
        </pc:spChg>
        <pc:spChg chg="mod">
          <ac:chgData name="Das, Gerarda" userId="dec061bf-56a5-47a0-b9f3-f749fe418ae6" providerId="ADAL" clId="{6D4ED931-7039-4B1C-B2EA-D2D0B3210B12}" dt="2025-02-18T08:28:55.043" v="1655" actId="403"/>
          <ac:spMkLst>
            <pc:docMk/>
            <pc:sldMk cId="2967928418" sldId="1511"/>
            <ac:spMk id="34" creationId="{152372B3-00F5-781C-183E-6F2DDF35091D}"/>
          </ac:spMkLst>
        </pc:spChg>
        <pc:spChg chg="mod">
          <ac:chgData name="Das, Gerarda" userId="dec061bf-56a5-47a0-b9f3-f749fe418ae6" providerId="ADAL" clId="{6D4ED931-7039-4B1C-B2EA-D2D0B3210B12}" dt="2025-02-18T08:24:03.707" v="1638" actId="1076"/>
          <ac:spMkLst>
            <pc:docMk/>
            <pc:sldMk cId="2967928418" sldId="1511"/>
            <ac:spMk id="35" creationId="{37104C51-0232-62ED-4C6F-1447D06633EE}"/>
          </ac:spMkLst>
        </pc:spChg>
        <pc:spChg chg="mod">
          <ac:chgData name="Das, Gerarda" userId="dec061bf-56a5-47a0-b9f3-f749fe418ae6" providerId="ADAL" clId="{6D4ED931-7039-4B1C-B2EA-D2D0B3210B12}" dt="2025-02-18T08:23:14.361" v="1633" actId="115"/>
          <ac:spMkLst>
            <pc:docMk/>
            <pc:sldMk cId="2967928418" sldId="1511"/>
            <ac:spMk id="36" creationId="{D8EF981A-9BA7-0EB1-9B70-F7FBF2F7DF1C}"/>
          </ac:spMkLst>
        </pc:spChg>
        <pc:graphicFrameChg chg="add mod modGraphic">
          <ac:chgData name="Das, Gerarda" userId="dec061bf-56a5-47a0-b9f3-f749fe418ae6" providerId="ADAL" clId="{6D4ED931-7039-4B1C-B2EA-D2D0B3210B12}" dt="2025-02-18T08:24:56.441" v="1645" actId="14100"/>
          <ac:graphicFrameMkLst>
            <pc:docMk/>
            <pc:sldMk cId="2967928418" sldId="1511"/>
            <ac:graphicFrameMk id="9" creationId="{06DA7045-F3B8-55BE-BD51-BF69E39CB699}"/>
          </ac:graphicFrameMkLst>
        </pc:graphicFrameChg>
        <pc:picChg chg="add mod">
          <ac:chgData name="Das, Gerarda" userId="dec061bf-56a5-47a0-b9f3-f749fe418ae6" providerId="ADAL" clId="{6D4ED931-7039-4B1C-B2EA-D2D0B3210B12}" dt="2025-02-18T08:24:03.707" v="1638" actId="1076"/>
          <ac:picMkLst>
            <pc:docMk/>
            <pc:sldMk cId="2967928418" sldId="1511"/>
            <ac:picMk id="2" creationId="{96FC7175-0FEC-C825-37CB-AD721056BD97}"/>
          </ac:picMkLst>
        </pc:picChg>
        <pc:picChg chg="add mod">
          <ac:chgData name="Das, Gerarda" userId="dec061bf-56a5-47a0-b9f3-f749fe418ae6" providerId="ADAL" clId="{6D4ED931-7039-4B1C-B2EA-D2D0B3210B12}" dt="2025-02-18T08:27:29.395" v="1653" actId="1076"/>
          <ac:picMkLst>
            <pc:docMk/>
            <pc:sldMk cId="2967928418" sldId="1511"/>
            <ac:picMk id="19" creationId="{7D525295-2197-2A0A-7C1F-F9969A898943}"/>
          </ac:picMkLst>
        </pc:picChg>
      </pc:sldChg>
      <pc:sldChg chg="addSp delSp modSp mod ord">
        <pc:chgData name="Das, Gerarda" userId="dec061bf-56a5-47a0-b9f3-f749fe418ae6" providerId="ADAL" clId="{6D4ED931-7039-4B1C-B2EA-D2D0B3210B12}" dt="2025-02-18T09:27:24.227" v="3036" actId="14100"/>
        <pc:sldMkLst>
          <pc:docMk/>
          <pc:sldMk cId="1594331871" sldId="1512"/>
        </pc:sldMkLst>
        <pc:spChg chg="mod">
          <ac:chgData name="Das, Gerarda" userId="dec061bf-56a5-47a0-b9f3-f749fe418ae6" providerId="ADAL" clId="{6D4ED931-7039-4B1C-B2EA-D2D0B3210B12}" dt="2025-02-18T09:00:51.272" v="2325" actId="14100"/>
          <ac:spMkLst>
            <pc:docMk/>
            <pc:sldMk cId="1594331871" sldId="1512"/>
            <ac:spMk id="10" creationId="{EC0CC1D0-FE60-F840-73E9-0CE7E683D1F2}"/>
          </ac:spMkLst>
        </pc:spChg>
        <pc:spChg chg="mod">
          <ac:chgData name="Das, Gerarda" userId="dec061bf-56a5-47a0-b9f3-f749fe418ae6" providerId="ADAL" clId="{6D4ED931-7039-4B1C-B2EA-D2D0B3210B12}" dt="2025-02-18T08:52:49.095" v="2257" actId="20577"/>
          <ac:spMkLst>
            <pc:docMk/>
            <pc:sldMk cId="1594331871" sldId="1512"/>
            <ac:spMk id="11" creationId="{CD78B488-E032-3F3E-C334-FB96F8D71FB2}"/>
          </ac:spMkLst>
        </pc:spChg>
        <pc:spChg chg="mod">
          <ac:chgData name="Das, Gerarda" userId="dec061bf-56a5-47a0-b9f3-f749fe418ae6" providerId="ADAL" clId="{6D4ED931-7039-4B1C-B2EA-D2D0B3210B12}" dt="2025-02-18T08:52:31.807" v="2221" actId="20577"/>
          <ac:spMkLst>
            <pc:docMk/>
            <pc:sldMk cId="1594331871" sldId="1512"/>
            <ac:spMk id="12" creationId="{E2476A93-B8D4-4E44-87FD-AFF601B2337C}"/>
          </ac:spMkLst>
        </pc:spChg>
        <pc:spChg chg="mod">
          <ac:chgData name="Das, Gerarda" userId="dec061bf-56a5-47a0-b9f3-f749fe418ae6" providerId="ADAL" clId="{6D4ED931-7039-4B1C-B2EA-D2D0B3210B12}" dt="2025-02-18T08:52:36.930" v="2233" actId="20577"/>
          <ac:spMkLst>
            <pc:docMk/>
            <pc:sldMk cId="1594331871" sldId="1512"/>
            <ac:spMk id="13" creationId="{4985FF45-EE56-11C3-E0CC-6BBB359031C0}"/>
          </ac:spMkLst>
        </pc:spChg>
        <pc:spChg chg="mod">
          <ac:chgData name="Das, Gerarda" userId="dec061bf-56a5-47a0-b9f3-f749fe418ae6" providerId="ADAL" clId="{6D4ED931-7039-4B1C-B2EA-D2D0B3210B12}" dt="2025-02-18T08:52:42.080" v="2247" actId="20577"/>
          <ac:spMkLst>
            <pc:docMk/>
            <pc:sldMk cId="1594331871" sldId="1512"/>
            <ac:spMk id="15" creationId="{6EA1F8B7-D4BC-D8B0-E6FD-F33ECB45A1DD}"/>
          </ac:spMkLst>
        </pc:spChg>
        <pc:spChg chg="mod">
          <ac:chgData name="Das, Gerarda" userId="dec061bf-56a5-47a0-b9f3-f749fe418ae6" providerId="ADAL" clId="{6D4ED931-7039-4B1C-B2EA-D2D0B3210B12}" dt="2025-02-18T09:00:53.244" v="2326" actId="14100"/>
          <ac:spMkLst>
            <pc:docMk/>
            <pc:sldMk cId="1594331871" sldId="1512"/>
            <ac:spMk id="16" creationId="{F53F294D-65CC-23A5-E4A1-B2132FCF814C}"/>
          </ac:spMkLst>
        </pc:spChg>
        <pc:spChg chg="mod">
          <ac:chgData name="Das, Gerarda" userId="dec061bf-56a5-47a0-b9f3-f749fe418ae6" providerId="ADAL" clId="{6D4ED931-7039-4B1C-B2EA-D2D0B3210B12}" dt="2025-02-18T09:00:45.910" v="2323" actId="20577"/>
          <ac:spMkLst>
            <pc:docMk/>
            <pc:sldMk cId="1594331871" sldId="1512"/>
            <ac:spMk id="17" creationId="{AB86235B-CBC0-F9DB-29F4-F23367831B1B}"/>
          </ac:spMkLst>
        </pc:spChg>
        <pc:spChg chg="add mod">
          <ac:chgData name="Das, Gerarda" userId="dec061bf-56a5-47a0-b9f3-f749fe418ae6" providerId="ADAL" clId="{6D4ED931-7039-4B1C-B2EA-D2D0B3210B12}" dt="2025-02-18T09:27:24.227" v="3036" actId="14100"/>
          <ac:spMkLst>
            <pc:docMk/>
            <pc:sldMk cId="1594331871" sldId="1512"/>
            <ac:spMk id="25" creationId="{A04105AC-5E71-EB42-158C-9D7A92C3E772}"/>
          </ac:spMkLst>
        </pc:spChg>
        <pc:spChg chg="add mod">
          <ac:chgData name="Das, Gerarda" userId="dec061bf-56a5-47a0-b9f3-f749fe418ae6" providerId="ADAL" clId="{6D4ED931-7039-4B1C-B2EA-D2D0B3210B12}" dt="2025-02-18T09:02:23.703" v="2330" actId="1076"/>
          <ac:spMkLst>
            <pc:docMk/>
            <pc:sldMk cId="1594331871" sldId="1512"/>
            <ac:spMk id="26" creationId="{4D89E0AB-EB91-4543-F50A-64C4F02F5167}"/>
          </ac:spMkLst>
        </pc:spChg>
        <pc:spChg chg="add mod">
          <ac:chgData name="Das, Gerarda" userId="dec061bf-56a5-47a0-b9f3-f749fe418ae6" providerId="ADAL" clId="{6D4ED931-7039-4B1C-B2EA-D2D0B3210B12}" dt="2025-02-18T09:02:31.504" v="2334" actId="1037"/>
          <ac:spMkLst>
            <pc:docMk/>
            <pc:sldMk cId="1594331871" sldId="1512"/>
            <ac:spMk id="29" creationId="{171CA658-8121-CED8-8182-7F7464618AF2}"/>
          </ac:spMkLst>
        </pc:spChg>
        <pc:spChg chg="add mod">
          <ac:chgData name="Das, Gerarda" userId="dec061bf-56a5-47a0-b9f3-f749fe418ae6" providerId="ADAL" clId="{6D4ED931-7039-4B1C-B2EA-D2D0B3210B12}" dt="2025-02-18T09:02:42.679" v="2338" actId="1037"/>
          <ac:spMkLst>
            <pc:docMk/>
            <pc:sldMk cId="1594331871" sldId="1512"/>
            <ac:spMk id="32" creationId="{F156A731-8BDC-A4BE-5C93-CFD926A6C348}"/>
          </ac:spMkLst>
        </pc:spChg>
        <pc:grpChg chg="add del mod">
          <ac:chgData name="Das, Gerarda" userId="dec061bf-56a5-47a0-b9f3-f749fe418ae6" providerId="ADAL" clId="{6D4ED931-7039-4B1C-B2EA-D2D0B3210B12}" dt="2025-02-18T09:00:34.203" v="2303" actId="165"/>
          <ac:grpSpMkLst>
            <pc:docMk/>
            <pc:sldMk cId="1594331871" sldId="1512"/>
            <ac:grpSpMk id="4" creationId="{B5B12465-1EDC-EB66-D5A3-7423A60BE311}"/>
          </ac:grpSpMkLst>
        </pc:grpChg>
        <pc:picChg chg="mod topLvl">
          <ac:chgData name="Das, Gerarda" userId="dec061bf-56a5-47a0-b9f3-f749fe418ae6" providerId="ADAL" clId="{6D4ED931-7039-4B1C-B2EA-D2D0B3210B12}" dt="2025-02-18T09:00:34.203" v="2303" actId="165"/>
          <ac:picMkLst>
            <pc:docMk/>
            <pc:sldMk cId="1594331871" sldId="1512"/>
            <ac:picMk id="21" creationId="{59B2C905-702D-4D65-642E-4A965FADD6E9}"/>
          </ac:picMkLst>
        </pc:picChg>
        <pc:picChg chg="add mod modCrop">
          <ac:chgData name="Das, Gerarda" userId="dec061bf-56a5-47a0-b9f3-f749fe418ae6" providerId="ADAL" clId="{6D4ED931-7039-4B1C-B2EA-D2D0B3210B12}" dt="2025-02-18T09:02:31.504" v="2334" actId="1037"/>
          <ac:picMkLst>
            <pc:docMk/>
            <pc:sldMk cId="1594331871" sldId="1512"/>
            <ac:picMk id="28" creationId="{EFEF47F6-5B10-491B-AB01-1A1EAF5587CE}"/>
          </ac:picMkLst>
        </pc:picChg>
        <pc:picChg chg="add mod">
          <ac:chgData name="Das, Gerarda" userId="dec061bf-56a5-47a0-b9f3-f749fe418ae6" providerId="ADAL" clId="{6D4ED931-7039-4B1C-B2EA-D2D0B3210B12}" dt="2025-02-18T09:02:36.874" v="2336" actId="1076"/>
          <ac:picMkLst>
            <pc:docMk/>
            <pc:sldMk cId="1594331871" sldId="1512"/>
            <ac:picMk id="31" creationId="{BEFC40ED-42D8-0470-D624-CEBF80FBB4FD}"/>
          </ac:picMkLst>
        </pc:picChg>
        <pc:cxnChg chg="mod topLvl">
          <ac:chgData name="Das, Gerarda" userId="dec061bf-56a5-47a0-b9f3-f749fe418ae6" providerId="ADAL" clId="{6D4ED931-7039-4B1C-B2EA-D2D0B3210B12}" dt="2025-02-18T09:00:34.203" v="2303" actId="165"/>
          <ac:cxnSpMkLst>
            <pc:docMk/>
            <pc:sldMk cId="1594331871" sldId="1512"/>
            <ac:cxnSpMk id="22" creationId="{FFDE11BD-2C2B-30B5-3B11-BC8B1A06C723}"/>
          </ac:cxnSpMkLst>
        </pc:cxnChg>
        <pc:cxnChg chg="mod topLvl">
          <ac:chgData name="Das, Gerarda" userId="dec061bf-56a5-47a0-b9f3-f749fe418ae6" providerId="ADAL" clId="{6D4ED931-7039-4B1C-B2EA-D2D0B3210B12}" dt="2025-02-18T09:00:34.203" v="2303" actId="165"/>
          <ac:cxnSpMkLst>
            <pc:docMk/>
            <pc:sldMk cId="1594331871" sldId="1512"/>
            <ac:cxnSpMk id="23" creationId="{3C9A6F27-9E7E-75D1-FFF8-1A4B3DF075D2}"/>
          </ac:cxnSpMkLst>
        </pc:cxnChg>
        <pc:cxnChg chg="del mod topLvl">
          <ac:chgData name="Das, Gerarda" userId="dec061bf-56a5-47a0-b9f3-f749fe418ae6" providerId="ADAL" clId="{6D4ED931-7039-4B1C-B2EA-D2D0B3210B12}" dt="2025-02-18T09:00:37.110" v="2304" actId="478"/>
          <ac:cxnSpMkLst>
            <pc:docMk/>
            <pc:sldMk cId="1594331871" sldId="1512"/>
            <ac:cxnSpMk id="24" creationId="{3015B26C-2CDF-DDFC-B946-AE24E2FAAFB2}"/>
          </ac:cxnSpMkLst>
        </pc:cxnChg>
      </pc:sldChg>
      <pc:sldChg chg="addSp modSp mod ord">
        <pc:chgData name="Das, Gerarda" userId="dec061bf-56a5-47a0-b9f3-f749fe418ae6" providerId="ADAL" clId="{6D4ED931-7039-4B1C-B2EA-D2D0B3210B12}" dt="2025-02-18T08:17:16.117" v="1216"/>
        <pc:sldMkLst>
          <pc:docMk/>
          <pc:sldMk cId="3112181829" sldId="1515"/>
        </pc:sldMkLst>
        <pc:spChg chg="mod">
          <ac:chgData name="Das, Gerarda" userId="dec061bf-56a5-47a0-b9f3-f749fe418ae6" providerId="ADAL" clId="{6D4ED931-7039-4B1C-B2EA-D2D0B3210B12}" dt="2025-02-18T08:16:58.399" v="1208" actId="115"/>
          <ac:spMkLst>
            <pc:docMk/>
            <pc:sldMk cId="3112181829" sldId="1515"/>
            <ac:spMk id="4" creationId="{D36CDCC8-D80A-3CA3-9903-EC310613197D}"/>
          </ac:spMkLst>
        </pc:spChg>
        <pc:spChg chg="mod">
          <ac:chgData name="Das, Gerarda" userId="dec061bf-56a5-47a0-b9f3-f749fe418ae6" providerId="ADAL" clId="{6D4ED931-7039-4B1C-B2EA-D2D0B3210B12}" dt="2025-02-18T08:16:48.398" v="1199" actId="1036"/>
          <ac:spMkLst>
            <pc:docMk/>
            <pc:sldMk cId="3112181829" sldId="1515"/>
            <ac:spMk id="12" creationId="{E2476A93-B8D4-4E44-87FD-AFF601B2337C}"/>
          </ac:spMkLst>
        </pc:spChg>
        <pc:spChg chg="mod">
          <ac:chgData name="Das, Gerarda" userId="dec061bf-56a5-47a0-b9f3-f749fe418ae6" providerId="ADAL" clId="{6D4ED931-7039-4B1C-B2EA-D2D0B3210B12}" dt="2025-02-18T08:16:48.398" v="1199" actId="1036"/>
          <ac:spMkLst>
            <pc:docMk/>
            <pc:sldMk cId="3112181829" sldId="1515"/>
            <ac:spMk id="13" creationId="{4985FF45-EE56-11C3-E0CC-6BBB359031C0}"/>
          </ac:spMkLst>
        </pc:spChg>
        <pc:spChg chg="mod">
          <ac:chgData name="Das, Gerarda" userId="dec061bf-56a5-47a0-b9f3-f749fe418ae6" providerId="ADAL" clId="{6D4ED931-7039-4B1C-B2EA-D2D0B3210B12}" dt="2025-02-18T08:16:48.398" v="1199" actId="1036"/>
          <ac:spMkLst>
            <pc:docMk/>
            <pc:sldMk cId="3112181829" sldId="1515"/>
            <ac:spMk id="14" creationId="{B7594A3B-3117-84CE-C300-FB96E5ED269D}"/>
          </ac:spMkLst>
        </pc:spChg>
        <pc:spChg chg="mod">
          <ac:chgData name="Das, Gerarda" userId="dec061bf-56a5-47a0-b9f3-f749fe418ae6" providerId="ADAL" clId="{6D4ED931-7039-4B1C-B2EA-D2D0B3210B12}" dt="2025-02-18T08:16:48.398" v="1199" actId="1036"/>
          <ac:spMkLst>
            <pc:docMk/>
            <pc:sldMk cId="3112181829" sldId="1515"/>
            <ac:spMk id="15" creationId="{6EA1F8B7-D4BC-D8B0-E6FD-F33ECB45A1DD}"/>
          </ac:spMkLst>
        </pc:spChg>
        <pc:spChg chg="mod">
          <ac:chgData name="Das, Gerarda" userId="dec061bf-56a5-47a0-b9f3-f749fe418ae6" providerId="ADAL" clId="{6D4ED931-7039-4B1C-B2EA-D2D0B3210B12}" dt="2025-02-18T08:16:54.656" v="1207" actId="1036"/>
          <ac:spMkLst>
            <pc:docMk/>
            <pc:sldMk cId="3112181829" sldId="1515"/>
            <ac:spMk id="16" creationId="{F53F294D-65CC-23A5-E4A1-B2132FCF814C}"/>
          </ac:spMkLst>
        </pc:spChg>
        <pc:spChg chg="mod">
          <ac:chgData name="Das, Gerarda" userId="dec061bf-56a5-47a0-b9f3-f749fe418ae6" providerId="ADAL" clId="{6D4ED931-7039-4B1C-B2EA-D2D0B3210B12}" dt="2025-02-18T08:16:48.398" v="1199" actId="1036"/>
          <ac:spMkLst>
            <pc:docMk/>
            <pc:sldMk cId="3112181829" sldId="1515"/>
            <ac:spMk id="17" creationId="{AB86235B-CBC0-F9DB-29F4-F23367831B1B}"/>
          </ac:spMkLst>
        </pc:spChg>
        <pc:spChg chg="mod">
          <ac:chgData name="Das, Gerarda" userId="dec061bf-56a5-47a0-b9f3-f749fe418ae6" providerId="ADAL" clId="{6D4ED931-7039-4B1C-B2EA-D2D0B3210B12}" dt="2025-02-18T08:16:48.398" v="1199" actId="1036"/>
          <ac:spMkLst>
            <pc:docMk/>
            <pc:sldMk cId="3112181829" sldId="1515"/>
            <ac:spMk id="18" creationId="{85D7DD60-F4AA-AD34-A265-146B167D02FE}"/>
          </ac:spMkLst>
        </pc:spChg>
        <pc:spChg chg="mod">
          <ac:chgData name="Das, Gerarda" userId="dec061bf-56a5-47a0-b9f3-f749fe418ae6" providerId="ADAL" clId="{6D4ED931-7039-4B1C-B2EA-D2D0B3210B12}" dt="2025-02-18T08:16:48.398" v="1199" actId="1036"/>
          <ac:spMkLst>
            <pc:docMk/>
            <pc:sldMk cId="3112181829" sldId="1515"/>
            <ac:spMk id="19" creationId="{40542B69-6D97-5F24-63E3-ABE36EA69A27}"/>
          </ac:spMkLst>
        </pc:spChg>
        <pc:picChg chg="add mod">
          <ac:chgData name="Das, Gerarda" userId="dec061bf-56a5-47a0-b9f3-f749fe418ae6" providerId="ADAL" clId="{6D4ED931-7039-4B1C-B2EA-D2D0B3210B12}" dt="2025-02-18T08:16:48.398" v="1199" actId="1036"/>
          <ac:picMkLst>
            <pc:docMk/>
            <pc:sldMk cId="3112181829" sldId="1515"/>
            <ac:picMk id="11" creationId="{904D8010-B75E-2E87-5C19-C75E914E8534}"/>
          </ac:picMkLst>
        </pc:picChg>
        <pc:picChg chg="add mod">
          <ac:chgData name="Das, Gerarda" userId="dec061bf-56a5-47a0-b9f3-f749fe418ae6" providerId="ADAL" clId="{6D4ED931-7039-4B1C-B2EA-D2D0B3210B12}" dt="2025-02-18T08:16:48.398" v="1199" actId="1036"/>
          <ac:picMkLst>
            <pc:docMk/>
            <pc:sldMk cId="3112181829" sldId="1515"/>
            <ac:picMk id="24" creationId="{45166257-CA7A-FD9E-E66A-06473E34CCFC}"/>
          </ac:picMkLst>
        </pc:picChg>
        <pc:picChg chg="add mod">
          <ac:chgData name="Das, Gerarda" userId="dec061bf-56a5-47a0-b9f3-f749fe418ae6" providerId="ADAL" clId="{6D4ED931-7039-4B1C-B2EA-D2D0B3210B12}" dt="2025-02-18T08:16:48.398" v="1199" actId="1036"/>
          <ac:picMkLst>
            <pc:docMk/>
            <pc:sldMk cId="3112181829" sldId="1515"/>
            <ac:picMk id="25" creationId="{A60DE41E-9CC7-45DD-AF5E-BA6EEA4DD992}"/>
          </ac:picMkLst>
        </pc:picChg>
        <pc:cxnChg chg="mod">
          <ac:chgData name="Das, Gerarda" userId="dec061bf-56a5-47a0-b9f3-f749fe418ae6" providerId="ADAL" clId="{6D4ED931-7039-4B1C-B2EA-D2D0B3210B12}" dt="2025-02-18T08:16:48.398" v="1199" actId="1036"/>
          <ac:cxnSpMkLst>
            <pc:docMk/>
            <pc:sldMk cId="3112181829" sldId="1515"/>
            <ac:cxnSpMk id="21" creationId="{B84B33EF-2A54-99B2-FEF8-27486B72F624}"/>
          </ac:cxnSpMkLst>
        </pc:cxnChg>
        <pc:cxnChg chg="mod">
          <ac:chgData name="Das, Gerarda" userId="dec061bf-56a5-47a0-b9f3-f749fe418ae6" providerId="ADAL" clId="{6D4ED931-7039-4B1C-B2EA-D2D0B3210B12}" dt="2025-02-18T08:16:48.398" v="1199" actId="1036"/>
          <ac:cxnSpMkLst>
            <pc:docMk/>
            <pc:sldMk cId="3112181829" sldId="1515"/>
            <ac:cxnSpMk id="22" creationId="{91DFD20E-A562-DE85-17F1-8C5D45CF6B9C}"/>
          </ac:cxnSpMkLst>
        </pc:cxnChg>
        <pc:cxnChg chg="mod">
          <ac:chgData name="Das, Gerarda" userId="dec061bf-56a5-47a0-b9f3-f749fe418ae6" providerId="ADAL" clId="{6D4ED931-7039-4B1C-B2EA-D2D0B3210B12}" dt="2025-02-18T08:16:48.398" v="1199" actId="1036"/>
          <ac:cxnSpMkLst>
            <pc:docMk/>
            <pc:sldMk cId="3112181829" sldId="1515"/>
            <ac:cxnSpMk id="23" creationId="{450FAC25-93FA-21DB-FB43-C33AEEC4D823}"/>
          </ac:cxnSpMkLst>
        </pc:cxnChg>
        <pc:cxnChg chg="mod">
          <ac:chgData name="Das, Gerarda" userId="dec061bf-56a5-47a0-b9f3-f749fe418ae6" providerId="ADAL" clId="{6D4ED931-7039-4B1C-B2EA-D2D0B3210B12}" dt="2025-02-18T08:16:48.398" v="1199" actId="1036"/>
          <ac:cxnSpMkLst>
            <pc:docMk/>
            <pc:sldMk cId="3112181829" sldId="1515"/>
            <ac:cxnSpMk id="27" creationId="{EC90AE0F-5DD8-2D25-C999-5E0CC65E11C5}"/>
          </ac:cxnSpMkLst>
        </pc:cxnChg>
        <pc:cxnChg chg="mod">
          <ac:chgData name="Das, Gerarda" userId="dec061bf-56a5-47a0-b9f3-f749fe418ae6" providerId="ADAL" clId="{6D4ED931-7039-4B1C-B2EA-D2D0B3210B12}" dt="2025-02-18T08:16:48.398" v="1199" actId="1036"/>
          <ac:cxnSpMkLst>
            <pc:docMk/>
            <pc:sldMk cId="3112181829" sldId="1515"/>
            <ac:cxnSpMk id="31" creationId="{42EA45F8-30F7-A026-CB94-761B35BAF874}"/>
          </ac:cxnSpMkLst>
        </pc:cxnChg>
      </pc:sldChg>
      <pc:sldChg chg="del">
        <pc:chgData name="Das, Gerarda" userId="dec061bf-56a5-47a0-b9f3-f749fe418ae6" providerId="ADAL" clId="{6D4ED931-7039-4B1C-B2EA-D2D0B3210B12}" dt="2025-02-18T09:29:46.326" v="3293" actId="47"/>
        <pc:sldMkLst>
          <pc:docMk/>
          <pc:sldMk cId="2946319108" sldId="1516"/>
        </pc:sldMkLst>
      </pc:sldChg>
      <pc:sldChg chg="del">
        <pc:chgData name="Das, Gerarda" userId="dec061bf-56a5-47a0-b9f3-f749fe418ae6" providerId="ADAL" clId="{6D4ED931-7039-4B1C-B2EA-D2D0B3210B12}" dt="2025-02-18T09:29:39.793" v="3289" actId="47"/>
        <pc:sldMkLst>
          <pc:docMk/>
          <pc:sldMk cId="1628480429" sldId="1517"/>
        </pc:sldMkLst>
      </pc:sldChg>
      <pc:sldChg chg="del">
        <pc:chgData name="Das, Gerarda" userId="dec061bf-56a5-47a0-b9f3-f749fe418ae6" providerId="ADAL" clId="{6D4ED931-7039-4B1C-B2EA-D2D0B3210B12}" dt="2025-02-18T09:29:41.065" v="3290" actId="47"/>
        <pc:sldMkLst>
          <pc:docMk/>
          <pc:sldMk cId="933367485" sldId="1518"/>
        </pc:sldMkLst>
      </pc:sldChg>
      <pc:sldChg chg="del">
        <pc:chgData name="Das, Gerarda" userId="dec061bf-56a5-47a0-b9f3-f749fe418ae6" providerId="ADAL" clId="{6D4ED931-7039-4B1C-B2EA-D2D0B3210B12}" dt="2025-02-18T09:29:37.926" v="3288" actId="47"/>
        <pc:sldMkLst>
          <pc:docMk/>
          <pc:sldMk cId="1530054038" sldId="1519"/>
        </pc:sldMkLst>
      </pc:sldChg>
      <pc:sldChg chg="del">
        <pc:chgData name="Das, Gerarda" userId="dec061bf-56a5-47a0-b9f3-f749fe418ae6" providerId="ADAL" clId="{6D4ED931-7039-4B1C-B2EA-D2D0B3210B12}" dt="2025-02-18T09:29:36.638" v="3287" actId="47"/>
        <pc:sldMkLst>
          <pc:docMk/>
          <pc:sldMk cId="3006462251" sldId="1520"/>
        </pc:sldMkLst>
      </pc:sldChg>
      <pc:sldChg chg="del">
        <pc:chgData name="Das, Gerarda" userId="dec061bf-56a5-47a0-b9f3-f749fe418ae6" providerId="ADAL" clId="{6D4ED931-7039-4B1C-B2EA-D2D0B3210B12}" dt="2025-02-18T09:29:42.685" v="3291" actId="47"/>
        <pc:sldMkLst>
          <pc:docMk/>
          <pc:sldMk cId="1059877010" sldId="1521"/>
        </pc:sldMkLst>
      </pc:sldChg>
      <pc:sldChg chg="del">
        <pc:chgData name="Das, Gerarda" userId="dec061bf-56a5-47a0-b9f3-f749fe418ae6" providerId="ADAL" clId="{6D4ED931-7039-4B1C-B2EA-D2D0B3210B12}" dt="2025-02-18T09:29:44.776" v="3292" actId="47"/>
        <pc:sldMkLst>
          <pc:docMk/>
          <pc:sldMk cId="2371299458" sldId="1529"/>
        </pc:sldMkLst>
      </pc:sldChg>
      <pc:sldChg chg="addSp modSp add mod">
        <pc:chgData name="Das, Gerarda" userId="dec061bf-56a5-47a0-b9f3-f749fe418ae6" providerId="ADAL" clId="{6D4ED931-7039-4B1C-B2EA-D2D0B3210B12}" dt="2025-02-18T08:11:55.528" v="995" actId="1582"/>
        <pc:sldMkLst>
          <pc:docMk/>
          <pc:sldMk cId="3651970565" sldId="1530"/>
        </pc:sldMkLst>
        <pc:spChg chg="mod">
          <ac:chgData name="Das, Gerarda" userId="dec061bf-56a5-47a0-b9f3-f749fe418ae6" providerId="ADAL" clId="{6D4ED931-7039-4B1C-B2EA-D2D0B3210B12}" dt="2025-02-18T08:11:35.589" v="990" actId="20577"/>
          <ac:spMkLst>
            <pc:docMk/>
            <pc:sldMk cId="3651970565" sldId="1530"/>
            <ac:spMk id="6" creationId="{00000000-0000-0000-0000-000000000000}"/>
          </ac:spMkLst>
        </pc:spChg>
        <pc:spChg chg="add mod">
          <ac:chgData name="Das, Gerarda" userId="dec061bf-56a5-47a0-b9f3-f749fe418ae6" providerId="ADAL" clId="{6D4ED931-7039-4B1C-B2EA-D2D0B3210B12}" dt="2025-02-18T08:11:55.528" v="995" actId="1582"/>
          <ac:spMkLst>
            <pc:docMk/>
            <pc:sldMk cId="3651970565" sldId="1530"/>
            <ac:spMk id="7" creationId="{9E05949E-2C97-7E0F-B8B2-3CC81C6D1C3F}"/>
          </ac:spMkLst>
        </pc:spChg>
      </pc:sldChg>
      <pc:sldChg chg="addSp delSp modSp add mod">
        <pc:chgData name="Das, Gerarda" userId="dec061bf-56a5-47a0-b9f3-f749fe418ae6" providerId="ADAL" clId="{6D4ED931-7039-4B1C-B2EA-D2D0B3210B12}" dt="2025-02-18T09:18:09.026" v="2907" actId="20577"/>
        <pc:sldMkLst>
          <pc:docMk/>
          <pc:sldMk cId="1887600448" sldId="1531"/>
        </pc:sldMkLst>
        <pc:spChg chg="mod">
          <ac:chgData name="Das, Gerarda" userId="dec061bf-56a5-47a0-b9f3-f749fe418ae6" providerId="ADAL" clId="{6D4ED931-7039-4B1C-B2EA-D2D0B3210B12}" dt="2025-02-18T09:18:09.026" v="2907" actId="20577"/>
          <ac:spMkLst>
            <pc:docMk/>
            <pc:sldMk cId="1887600448" sldId="1531"/>
            <ac:spMk id="4" creationId="{D36CDCC8-D80A-3CA3-9903-EC310613197D}"/>
          </ac:spMkLst>
        </pc:spChg>
        <pc:spChg chg="mod">
          <ac:chgData name="Das, Gerarda" userId="dec061bf-56a5-47a0-b9f3-f749fe418ae6" providerId="ADAL" clId="{6D4ED931-7039-4B1C-B2EA-D2D0B3210B12}" dt="2025-02-18T09:16:22.537" v="2892" actId="1036"/>
          <ac:spMkLst>
            <pc:docMk/>
            <pc:sldMk cId="1887600448" sldId="1531"/>
            <ac:spMk id="12" creationId="{E2476A93-B8D4-4E44-87FD-AFF601B2337C}"/>
          </ac:spMkLst>
        </pc:spChg>
        <pc:spChg chg="del">
          <ac:chgData name="Das, Gerarda" userId="dec061bf-56a5-47a0-b9f3-f749fe418ae6" providerId="ADAL" clId="{6D4ED931-7039-4B1C-B2EA-D2D0B3210B12}" dt="2025-02-18T08:29:41.157" v="1677" actId="478"/>
          <ac:spMkLst>
            <pc:docMk/>
            <pc:sldMk cId="1887600448" sldId="1531"/>
            <ac:spMk id="13" creationId="{4985FF45-EE56-11C3-E0CC-6BBB359031C0}"/>
          </ac:spMkLst>
        </pc:spChg>
        <pc:spChg chg="mod">
          <ac:chgData name="Das, Gerarda" userId="dec061bf-56a5-47a0-b9f3-f749fe418ae6" providerId="ADAL" clId="{6D4ED931-7039-4B1C-B2EA-D2D0B3210B12}" dt="2025-02-18T09:16:04.649" v="2876" actId="1035"/>
          <ac:spMkLst>
            <pc:docMk/>
            <pc:sldMk cId="1887600448" sldId="1531"/>
            <ac:spMk id="14" creationId="{B7594A3B-3117-84CE-C300-FB96E5ED269D}"/>
          </ac:spMkLst>
        </pc:spChg>
        <pc:spChg chg="mod">
          <ac:chgData name="Das, Gerarda" userId="dec061bf-56a5-47a0-b9f3-f749fe418ae6" providerId="ADAL" clId="{6D4ED931-7039-4B1C-B2EA-D2D0B3210B12}" dt="2025-02-18T09:16:04.649" v="2876" actId="1035"/>
          <ac:spMkLst>
            <pc:docMk/>
            <pc:sldMk cId="1887600448" sldId="1531"/>
            <ac:spMk id="15" creationId="{6EA1F8B7-D4BC-D8B0-E6FD-F33ECB45A1DD}"/>
          </ac:spMkLst>
        </pc:spChg>
        <pc:spChg chg="mod">
          <ac:chgData name="Das, Gerarda" userId="dec061bf-56a5-47a0-b9f3-f749fe418ae6" providerId="ADAL" clId="{6D4ED931-7039-4B1C-B2EA-D2D0B3210B12}" dt="2025-02-18T09:16:04.649" v="2876" actId="1035"/>
          <ac:spMkLst>
            <pc:docMk/>
            <pc:sldMk cId="1887600448" sldId="1531"/>
            <ac:spMk id="16" creationId="{F53F294D-65CC-23A5-E4A1-B2132FCF814C}"/>
          </ac:spMkLst>
        </pc:spChg>
        <pc:spChg chg="mod">
          <ac:chgData name="Das, Gerarda" userId="dec061bf-56a5-47a0-b9f3-f749fe418ae6" providerId="ADAL" clId="{6D4ED931-7039-4B1C-B2EA-D2D0B3210B12}" dt="2025-02-18T09:16:04.649" v="2876" actId="1035"/>
          <ac:spMkLst>
            <pc:docMk/>
            <pc:sldMk cId="1887600448" sldId="1531"/>
            <ac:spMk id="17" creationId="{AB86235B-CBC0-F9DB-29F4-F23367831B1B}"/>
          </ac:spMkLst>
        </pc:spChg>
        <pc:spChg chg="del">
          <ac:chgData name="Das, Gerarda" userId="dec061bf-56a5-47a0-b9f3-f749fe418ae6" providerId="ADAL" clId="{6D4ED931-7039-4B1C-B2EA-D2D0B3210B12}" dt="2025-02-18T08:29:41.965" v="1678" actId="478"/>
          <ac:spMkLst>
            <pc:docMk/>
            <pc:sldMk cId="1887600448" sldId="1531"/>
            <ac:spMk id="18" creationId="{85D7DD60-F4AA-AD34-A265-146B167D02FE}"/>
          </ac:spMkLst>
        </pc:spChg>
        <pc:spChg chg="mod">
          <ac:chgData name="Das, Gerarda" userId="dec061bf-56a5-47a0-b9f3-f749fe418ae6" providerId="ADAL" clId="{6D4ED931-7039-4B1C-B2EA-D2D0B3210B12}" dt="2025-02-18T09:16:22.537" v="2892" actId="1036"/>
          <ac:spMkLst>
            <pc:docMk/>
            <pc:sldMk cId="1887600448" sldId="1531"/>
            <ac:spMk id="19" creationId="{40542B69-6D97-5F24-63E3-ABE36EA69A27}"/>
          </ac:spMkLst>
        </pc:spChg>
        <pc:spChg chg="add del mod">
          <ac:chgData name="Das, Gerarda" userId="dec061bf-56a5-47a0-b9f3-f749fe418ae6" providerId="ADAL" clId="{6D4ED931-7039-4B1C-B2EA-D2D0B3210B12}" dt="2025-02-18T08:38:46.456" v="1794" actId="478"/>
          <ac:spMkLst>
            <pc:docMk/>
            <pc:sldMk cId="1887600448" sldId="1531"/>
            <ac:spMk id="36" creationId="{FC5DC5B5-A876-C858-768F-1DF98C61D685}"/>
          </ac:spMkLst>
        </pc:spChg>
        <pc:spChg chg="add mod">
          <ac:chgData name="Das, Gerarda" userId="dec061bf-56a5-47a0-b9f3-f749fe418ae6" providerId="ADAL" clId="{6D4ED931-7039-4B1C-B2EA-D2D0B3210B12}" dt="2025-02-18T09:14:37.044" v="2834" actId="14100"/>
          <ac:spMkLst>
            <pc:docMk/>
            <pc:sldMk cId="1887600448" sldId="1531"/>
            <ac:spMk id="37" creationId="{60F52B95-0C8C-9BED-6267-19D6D828C21D}"/>
          </ac:spMkLst>
        </pc:spChg>
        <pc:spChg chg="add mod">
          <ac:chgData name="Das, Gerarda" userId="dec061bf-56a5-47a0-b9f3-f749fe418ae6" providerId="ADAL" clId="{6D4ED931-7039-4B1C-B2EA-D2D0B3210B12}" dt="2025-02-18T09:14:31.485" v="2832" actId="403"/>
          <ac:spMkLst>
            <pc:docMk/>
            <pc:sldMk cId="1887600448" sldId="1531"/>
            <ac:spMk id="38" creationId="{20A78006-7D8A-A189-C836-2C613F1F5537}"/>
          </ac:spMkLst>
        </pc:spChg>
        <pc:spChg chg="add mod">
          <ac:chgData name="Das, Gerarda" userId="dec061bf-56a5-47a0-b9f3-f749fe418ae6" providerId="ADAL" clId="{6D4ED931-7039-4B1C-B2EA-D2D0B3210B12}" dt="2025-02-18T09:15:02.840" v="2838" actId="14100"/>
          <ac:spMkLst>
            <pc:docMk/>
            <pc:sldMk cId="1887600448" sldId="1531"/>
            <ac:spMk id="39" creationId="{DFB81C28-5006-2C4F-596D-A77AF42A4C49}"/>
          </ac:spMkLst>
        </pc:spChg>
        <pc:spChg chg="add mod">
          <ac:chgData name="Das, Gerarda" userId="dec061bf-56a5-47a0-b9f3-f749fe418ae6" providerId="ADAL" clId="{6D4ED931-7039-4B1C-B2EA-D2D0B3210B12}" dt="2025-02-18T09:14:47.263" v="2837" actId="1036"/>
          <ac:spMkLst>
            <pc:docMk/>
            <pc:sldMk cId="1887600448" sldId="1531"/>
            <ac:spMk id="40" creationId="{0E65E042-71F1-4895-11D1-1ADC268FEC81}"/>
          </ac:spMkLst>
        </pc:spChg>
        <pc:spChg chg="add mod">
          <ac:chgData name="Das, Gerarda" userId="dec061bf-56a5-47a0-b9f3-f749fe418ae6" providerId="ADAL" clId="{6D4ED931-7039-4B1C-B2EA-D2D0B3210B12}" dt="2025-02-18T09:17:02.857" v="2898" actId="1076"/>
          <ac:spMkLst>
            <pc:docMk/>
            <pc:sldMk cId="1887600448" sldId="1531"/>
            <ac:spMk id="41" creationId="{EC3A2936-1D22-2EE7-DA6B-53F6D302B8D0}"/>
          </ac:spMkLst>
        </pc:spChg>
        <pc:picChg chg="mod">
          <ac:chgData name="Das, Gerarda" userId="dec061bf-56a5-47a0-b9f3-f749fe418ae6" providerId="ADAL" clId="{6D4ED931-7039-4B1C-B2EA-D2D0B3210B12}" dt="2025-02-18T09:16:22.537" v="2892" actId="1036"/>
          <ac:picMkLst>
            <pc:docMk/>
            <pc:sldMk cId="1887600448" sldId="1531"/>
            <ac:picMk id="11" creationId="{904D8010-B75E-2E87-5C19-C75E914E8534}"/>
          </ac:picMkLst>
        </pc:picChg>
        <pc:picChg chg="mod">
          <ac:chgData name="Das, Gerarda" userId="dec061bf-56a5-47a0-b9f3-f749fe418ae6" providerId="ADAL" clId="{6D4ED931-7039-4B1C-B2EA-D2D0B3210B12}" dt="2025-02-18T09:16:04.649" v="2876" actId="1035"/>
          <ac:picMkLst>
            <pc:docMk/>
            <pc:sldMk cId="1887600448" sldId="1531"/>
            <ac:picMk id="24" creationId="{45166257-CA7A-FD9E-E66A-06473E34CCFC}"/>
          </ac:picMkLst>
        </pc:picChg>
        <pc:picChg chg="del">
          <ac:chgData name="Das, Gerarda" userId="dec061bf-56a5-47a0-b9f3-f749fe418ae6" providerId="ADAL" clId="{6D4ED931-7039-4B1C-B2EA-D2D0B3210B12}" dt="2025-02-18T08:29:44.516" v="1679" actId="478"/>
          <ac:picMkLst>
            <pc:docMk/>
            <pc:sldMk cId="1887600448" sldId="1531"/>
            <ac:picMk id="25" creationId="{A60DE41E-9CC7-45DD-AF5E-BA6EEA4DD992}"/>
          </ac:picMkLst>
        </pc:picChg>
        <pc:cxnChg chg="mod">
          <ac:chgData name="Das, Gerarda" userId="dec061bf-56a5-47a0-b9f3-f749fe418ae6" providerId="ADAL" clId="{6D4ED931-7039-4B1C-B2EA-D2D0B3210B12}" dt="2025-02-18T09:16:22.537" v="2892" actId="1036"/>
          <ac:cxnSpMkLst>
            <pc:docMk/>
            <pc:sldMk cId="1887600448" sldId="1531"/>
            <ac:cxnSpMk id="21" creationId="{B84B33EF-2A54-99B2-FEF8-27486B72F624}"/>
          </ac:cxnSpMkLst>
        </pc:cxnChg>
        <pc:cxnChg chg="mod">
          <ac:chgData name="Das, Gerarda" userId="dec061bf-56a5-47a0-b9f3-f749fe418ae6" providerId="ADAL" clId="{6D4ED931-7039-4B1C-B2EA-D2D0B3210B12}" dt="2025-02-18T09:16:22.537" v="2892" actId="1036"/>
          <ac:cxnSpMkLst>
            <pc:docMk/>
            <pc:sldMk cId="1887600448" sldId="1531"/>
            <ac:cxnSpMk id="22" creationId="{91DFD20E-A562-DE85-17F1-8C5D45CF6B9C}"/>
          </ac:cxnSpMkLst>
        </pc:cxnChg>
        <pc:cxnChg chg="mod">
          <ac:chgData name="Das, Gerarda" userId="dec061bf-56a5-47a0-b9f3-f749fe418ae6" providerId="ADAL" clId="{6D4ED931-7039-4B1C-B2EA-D2D0B3210B12}" dt="2025-02-18T09:16:04.649" v="2876" actId="1035"/>
          <ac:cxnSpMkLst>
            <pc:docMk/>
            <pc:sldMk cId="1887600448" sldId="1531"/>
            <ac:cxnSpMk id="23" creationId="{450FAC25-93FA-21DB-FB43-C33AEEC4D823}"/>
          </ac:cxnSpMkLst>
        </pc:cxnChg>
        <pc:cxnChg chg="mod">
          <ac:chgData name="Das, Gerarda" userId="dec061bf-56a5-47a0-b9f3-f749fe418ae6" providerId="ADAL" clId="{6D4ED931-7039-4B1C-B2EA-D2D0B3210B12}" dt="2025-02-18T09:16:22.537" v="2892" actId="1036"/>
          <ac:cxnSpMkLst>
            <pc:docMk/>
            <pc:sldMk cId="1887600448" sldId="1531"/>
            <ac:cxnSpMk id="27" creationId="{EC90AE0F-5DD8-2D25-C999-5E0CC65E11C5}"/>
          </ac:cxnSpMkLst>
        </pc:cxnChg>
        <pc:cxnChg chg="mod">
          <ac:chgData name="Das, Gerarda" userId="dec061bf-56a5-47a0-b9f3-f749fe418ae6" providerId="ADAL" clId="{6D4ED931-7039-4B1C-B2EA-D2D0B3210B12}" dt="2025-02-18T09:16:22.537" v="2892" actId="1036"/>
          <ac:cxnSpMkLst>
            <pc:docMk/>
            <pc:sldMk cId="1887600448" sldId="1531"/>
            <ac:cxnSpMk id="31" creationId="{42EA45F8-30F7-A026-CB94-761B35BAF874}"/>
          </ac:cxnSpMkLst>
        </pc:cxnChg>
      </pc:sldChg>
      <pc:sldChg chg="addSp delSp modSp add mod ord">
        <pc:chgData name="Das, Gerarda" userId="dec061bf-56a5-47a0-b9f3-f749fe418ae6" providerId="ADAL" clId="{6D4ED931-7039-4B1C-B2EA-D2D0B3210B12}" dt="2025-02-18T09:30:09.130" v="3295"/>
        <pc:sldMkLst>
          <pc:docMk/>
          <pc:sldMk cId="2754828672" sldId="1532"/>
        </pc:sldMkLst>
        <pc:spChg chg="del mod">
          <ac:chgData name="Das, Gerarda" userId="dec061bf-56a5-47a0-b9f3-f749fe418ae6" providerId="ADAL" clId="{6D4ED931-7039-4B1C-B2EA-D2D0B3210B12}" dt="2025-02-18T08:51:38.555" v="2207" actId="478"/>
          <ac:spMkLst>
            <pc:docMk/>
            <pc:sldMk cId="2754828672" sldId="1532"/>
            <ac:spMk id="4" creationId="{D36CDCC8-D80A-3CA3-9903-EC310613197D}"/>
          </ac:spMkLst>
        </pc:spChg>
        <pc:spChg chg="mod">
          <ac:chgData name="Das, Gerarda" userId="dec061bf-56a5-47a0-b9f3-f749fe418ae6" providerId="ADAL" clId="{6D4ED931-7039-4B1C-B2EA-D2D0B3210B12}" dt="2025-02-18T08:41:01.678" v="1919" actId="1035"/>
          <ac:spMkLst>
            <pc:docMk/>
            <pc:sldMk cId="2754828672" sldId="1532"/>
            <ac:spMk id="12" creationId="{E2476A93-B8D4-4E44-87FD-AFF601B2337C}"/>
          </ac:spMkLst>
        </pc:spChg>
        <pc:spChg chg="mod">
          <ac:chgData name="Das, Gerarda" userId="dec061bf-56a5-47a0-b9f3-f749fe418ae6" providerId="ADAL" clId="{6D4ED931-7039-4B1C-B2EA-D2D0B3210B12}" dt="2025-02-18T08:51:12.255" v="2198" actId="1036"/>
          <ac:spMkLst>
            <pc:docMk/>
            <pc:sldMk cId="2754828672" sldId="1532"/>
            <ac:spMk id="13" creationId="{4985FF45-EE56-11C3-E0CC-6BBB359031C0}"/>
          </ac:spMkLst>
        </pc:spChg>
        <pc:spChg chg="mod">
          <ac:chgData name="Das, Gerarda" userId="dec061bf-56a5-47a0-b9f3-f749fe418ae6" providerId="ADAL" clId="{6D4ED931-7039-4B1C-B2EA-D2D0B3210B12}" dt="2025-02-18T08:51:26.448" v="2203" actId="1036"/>
          <ac:spMkLst>
            <pc:docMk/>
            <pc:sldMk cId="2754828672" sldId="1532"/>
            <ac:spMk id="14" creationId="{B7594A3B-3117-84CE-C300-FB96E5ED269D}"/>
          </ac:spMkLst>
        </pc:spChg>
        <pc:spChg chg="mod">
          <ac:chgData name="Das, Gerarda" userId="dec061bf-56a5-47a0-b9f3-f749fe418ae6" providerId="ADAL" clId="{6D4ED931-7039-4B1C-B2EA-D2D0B3210B12}" dt="2025-02-18T08:51:26.448" v="2203" actId="1036"/>
          <ac:spMkLst>
            <pc:docMk/>
            <pc:sldMk cId="2754828672" sldId="1532"/>
            <ac:spMk id="15" creationId="{6EA1F8B7-D4BC-D8B0-E6FD-F33ECB45A1DD}"/>
          </ac:spMkLst>
        </pc:spChg>
        <pc:spChg chg="mod">
          <ac:chgData name="Das, Gerarda" userId="dec061bf-56a5-47a0-b9f3-f749fe418ae6" providerId="ADAL" clId="{6D4ED931-7039-4B1C-B2EA-D2D0B3210B12}" dt="2025-02-18T08:51:12.255" v="2198" actId="1036"/>
          <ac:spMkLst>
            <pc:docMk/>
            <pc:sldMk cId="2754828672" sldId="1532"/>
            <ac:spMk id="16" creationId="{F53F294D-65CC-23A5-E4A1-B2132FCF814C}"/>
          </ac:spMkLst>
        </pc:spChg>
        <pc:spChg chg="mod">
          <ac:chgData name="Das, Gerarda" userId="dec061bf-56a5-47a0-b9f3-f749fe418ae6" providerId="ADAL" clId="{6D4ED931-7039-4B1C-B2EA-D2D0B3210B12}" dt="2025-02-18T08:53:44.289" v="2267" actId="1076"/>
          <ac:spMkLst>
            <pc:docMk/>
            <pc:sldMk cId="2754828672" sldId="1532"/>
            <ac:spMk id="17" creationId="{AB86235B-CBC0-F9DB-29F4-F23367831B1B}"/>
          </ac:spMkLst>
        </pc:spChg>
        <pc:spChg chg="mod">
          <ac:chgData name="Das, Gerarda" userId="dec061bf-56a5-47a0-b9f3-f749fe418ae6" providerId="ADAL" clId="{6D4ED931-7039-4B1C-B2EA-D2D0B3210B12}" dt="2025-02-18T08:51:12.255" v="2198" actId="1036"/>
          <ac:spMkLst>
            <pc:docMk/>
            <pc:sldMk cId="2754828672" sldId="1532"/>
            <ac:spMk id="18" creationId="{85D7DD60-F4AA-AD34-A265-146B167D02FE}"/>
          </ac:spMkLst>
        </pc:spChg>
        <pc:spChg chg="mod">
          <ac:chgData name="Das, Gerarda" userId="dec061bf-56a5-47a0-b9f3-f749fe418ae6" providerId="ADAL" clId="{6D4ED931-7039-4B1C-B2EA-D2D0B3210B12}" dt="2025-02-18T08:41:01.678" v="1919" actId="1035"/>
          <ac:spMkLst>
            <pc:docMk/>
            <pc:sldMk cId="2754828672" sldId="1532"/>
            <ac:spMk id="19" creationId="{40542B69-6D97-5F24-63E3-ABE36EA69A27}"/>
          </ac:spMkLst>
        </pc:spChg>
        <pc:spChg chg="add mod">
          <ac:chgData name="Das, Gerarda" userId="dec061bf-56a5-47a0-b9f3-f749fe418ae6" providerId="ADAL" clId="{6D4ED931-7039-4B1C-B2EA-D2D0B3210B12}" dt="2025-02-18T08:43:44.581" v="2012" actId="14100"/>
          <ac:spMkLst>
            <pc:docMk/>
            <pc:sldMk cId="2754828672" sldId="1532"/>
            <ac:spMk id="28" creationId="{7F20B9CC-39F3-A5C5-8C8B-D367B1E8ECA9}"/>
          </ac:spMkLst>
        </pc:spChg>
        <pc:spChg chg="add mod">
          <ac:chgData name="Das, Gerarda" userId="dec061bf-56a5-47a0-b9f3-f749fe418ae6" providerId="ADAL" clId="{6D4ED931-7039-4B1C-B2EA-D2D0B3210B12}" dt="2025-02-18T08:43:35.001" v="2009" actId="1076"/>
          <ac:spMkLst>
            <pc:docMk/>
            <pc:sldMk cId="2754828672" sldId="1532"/>
            <ac:spMk id="29" creationId="{1309CB8B-5138-BAA9-4A0E-DCBBA4EC48AC}"/>
          </ac:spMkLst>
        </pc:spChg>
        <pc:spChg chg="add del">
          <ac:chgData name="Das, Gerarda" userId="dec061bf-56a5-47a0-b9f3-f749fe418ae6" providerId="ADAL" clId="{6D4ED931-7039-4B1C-B2EA-D2D0B3210B12}" dt="2025-02-18T08:43:07.622" v="1995" actId="478"/>
          <ac:spMkLst>
            <pc:docMk/>
            <pc:sldMk cId="2754828672" sldId="1532"/>
            <ac:spMk id="32" creationId="{41C6CF02-3772-4A21-0594-CD91776E6C70}"/>
          </ac:spMkLst>
        </pc:spChg>
        <pc:spChg chg="add mod">
          <ac:chgData name="Das, Gerarda" userId="dec061bf-56a5-47a0-b9f3-f749fe418ae6" providerId="ADAL" clId="{6D4ED931-7039-4B1C-B2EA-D2D0B3210B12}" dt="2025-02-18T08:51:26.448" v="2203" actId="1036"/>
          <ac:spMkLst>
            <pc:docMk/>
            <pc:sldMk cId="2754828672" sldId="1532"/>
            <ac:spMk id="35" creationId="{40348A1C-A129-CDB1-B008-A0C525EAD9AB}"/>
          </ac:spMkLst>
        </pc:spChg>
        <pc:spChg chg="add mod">
          <ac:chgData name="Das, Gerarda" userId="dec061bf-56a5-47a0-b9f3-f749fe418ae6" providerId="ADAL" clId="{6D4ED931-7039-4B1C-B2EA-D2D0B3210B12}" dt="2025-02-18T08:51:26.448" v="2203" actId="1036"/>
          <ac:spMkLst>
            <pc:docMk/>
            <pc:sldMk cId="2754828672" sldId="1532"/>
            <ac:spMk id="36" creationId="{D417123D-A6C2-B571-D7B3-442F16CD07F3}"/>
          </ac:spMkLst>
        </pc:spChg>
        <pc:spChg chg="add mod">
          <ac:chgData name="Das, Gerarda" userId="dec061bf-56a5-47a0-b9f3-f749fe418ae6" providerId="ADAL" clId="{6D4ED931-7039-4B1C-B2EA-D2D0B3210B12}" dt="2025-02-18T08:50:45.193" v="2191" actId="14100"/>
          <ac:spMkLst>
            <pc:docMk/>
            <pc:sldMk cId="2754828672" sldId="1532"/>
            <ac:spMk id="40" creationId="{F5BE0636-943C-69E5-8BDB-F9C658E81A96}"/>
          </ac:spMkLst>
        </pc:spChg>
        <pc:spChg chg="add mod">
          <ac:chgData name="Das, Gerarda" userId="dec061bf-56a5-47a0-b9f3-f749fe418ae6" providerId="ADAL" clId="{6D4ED931-7039-4B1C-B2EA-D2D0B3210B12}" dt="2025-02-18T08:50:47.651" v="2192" actId="1076"/>
          <ac:spMkLst>
            <pc:docMk/>
            <pc:sldMk cId="2754828672" sldId="1532"/>
            <ac:spMk id="41" creationId="{CFA25CC3-D679-060E-F19B-C58B96851F56}"/>
          </ac:spMkLst>
        </pc:spChg>
        <pc:spChg chg="add del mod">
          <ac:chgData name="Das, Gerarda" userId="dec061bf-56a5-47a0-b9f3-f749fe418ae6" providerId="ADAL" clId="{6D4ED931-7039-4B1C-B2EA-D2D0B3210B12}" dt="2025-02-18T08:48:55.810" v="2095" actId="478"/>
          <ac:spMkLst>
            <pc:docMk/>
            <pc:sldMk cId="2754828672" sldId="1532"/>
            <ac:spMk id="42" creationId="{B5D8973D-8D2E-F745-4932-7D3D58FEA052}"/>
          </ac:spMkLst>
        </pc:spChg>
        <pc:spChg chg="add del mod">
          <ac:chgData name="Das, Gerarda" userId="dec061bf-56a5-47a0-b9f3-f749fe418ae6" providerId="ADAL" clId="{6D4ED931-7039-4B1C-B2EA-D2D0B3210B12}" dt="2025-02-18T08:48:55.810" v="2095" actId="478"/>
          <ac:spMkLst>
            <pc:docMk/>
            <pc:sldMk cId="2754828672" sldId="1532"/>
            <ac:spMk id="43" creationId="{4A31D093-459C-E3FB-AD2F-1087E0D0612E}"/>
          </ac:spMkLst>
        </pc:spChg>
        <pc:spChg chg="add del mod">
          <ac:chgData name="Das, Gerarda" userId="dec061bf-56a5-47a0-b9f3-f749fe418ae6" providerId="ADAL" clId="{6D4ED931-7039-4B1C-B2EA-D2D0B3210B12}" dt="2025-02-18T08:51:40.160" v="2208" actId="478"/>
          <ac:spMkLst>
            <pc:docMk/>
            <pc:sldMk cId="2754828672" sldId="1532"/>
            <ac:spMk id="45" creationId="{39F77F69-AC23-F792-8880-E7E736A0A83B}"/>
          </ac:spMkLst>
        </pc:spChg>
        <pc:spChg chg="add mod">
          <ac:chgData name="Das, Gerarda" userId="dec061bf-56a5-47a0-b9f3-f749fe418ae6" providerId="ADAL" clId="{6D4ED931-7039-4B1C-B2EA-D2D0B3210B12}" dt="2025-02-18T08:50:54.363" v="2194" actId="14100"/>
          <ac:spMkLst>
            <pc:docMk/>
            <pc:sldMk cId="2754828672" sldId="1532"/>
            <ac:spMk id="46" creationId="{CF7EFB46-9A97-5533-942B-6C0E63A97993}"/>
          </ac:spMkLst>
        </pc:spChg>
        <pc:spChg chg="add mod">
          <ac:chgData name="Das, Gerarda" userId="dec061bf-56a5-47a0-b9f3-f749fe418ae6" providerId="ADAL" clId="{6D4ED931-7039-4B1C-B2EA-D2D0B3210B12}" dt="2025-02-18T08:51:00.275" v="2195" actId="1076"/>
          <ac:spMkLst>
            <pc:docMk/>
            <pc:sldMk cId="2754828672" sldId="1532"/>
            <ac:spMk id="47" creationId="{68129D59-BF7E-4D39-430C-452CDD992A28}"/>
          </ac:spMkLst>
        </pc:spChg>
        <pc:picChg chg="mod">
          <ac:chgData name="Das, Gerarda" userId="dec061bf-56a5-47a0-b9f3-f749fe418ae6" providerId="ADAL" clId="{6D4ED931-7039-4B1C-B2EA-D2D0B3210B12}" dt="2025-02-18T08:45:03.451" v="2046" actId="1076"/>
          <ac:picMkLst>
            <pc:docMk/>
            <pc:sldMk cId="2754828672" sldId="1532"/>
            <ac:picMk id="11" creationId="{904D8010-B75E-2E87-5C19-C75E914E8534}"/>
          </ac:picMkLst>
        </pc:picChg>
        <pc:picChg chg="del">
          <ac:chgData name="Das, Gerarda" userId="dec061bf-56a5-47a0-b9f3-f749fe418ae6" providerId="ADAL" clId="{6D4ED931-7039-4B1C-B2EA-D2D0B3210B12}" dt="2025-02-18T08:40:32.269" v="1899" actId="478"/>
          <ac:picMkLst>
            <pc:docMk/>
            <pc:sldMk cId="2754828672" sldId="1532"/>
            <ac:picMk id="24" creationId="{45166257-CA7A-FD9E-E66A-06473E34CCFC}"/>
          </ac:picMkLst>
        </pc:picChg>
        <pc:picChg chg="del">
          <ac:chgData name="Das, Gerarda" userId="dec061bf-56a5-47a0-b9f3-f749fe418ae6" providerId="ADAL" clId="{6D4ED931-7039-4B1C-B2EA-D2D0B3210B12}" dt="2025-02-18T08:40:31.420" v="1898" actId="478"/>
          <ac:picMkLst>
            <pc:docMk/>
            <pc:sldMk cId="2754828672" sldId="1532"/>
            <ac:picMk id="25" creationId="{A60DE41E-9CC7-45DD-AF5E-BA6EEA4DD992}"/>
          </ac:picMkLst>
        </pc:picChg>
        <pc:picChg chg="add mod">
          <ac:chgData name="Das, Gerarda" userId="dec061bf-56a5-47a0-b9f3-f749fe418ae6" providerId="ADAL" clId="{6D4ED931-7039-4B1C-B2EA-D2D0B3210B12}" dt="2025-02-18T08:49:29.292" v="2102" actId="1076"/>
          <ac:picMkLst>
            <pc:docMk/>
            <pc:sldMk cId="2754828672" sldId="1532"/>
            <ac:picMk id="38" creationId="{FF79CC64-EC18-4FB7-C2D5-1BFFAE3251DD}"/>
          </ac:picMkLst>
        </pc:picChg>
        <pc:picChg chg="add mod">
          <ac:chgData name="Das, Gerarda" userId="dec061bf-56a5-47a0-b9f3-f749fe418ae6" providerId="ADAL" clId="{6D4ED931-7039-4B1C-B2EA-D2D0B3210B12}" dt="2025-02-18T08:51:26.448" v="2203" actId="1036"/>
          <ac:picMkLst>
            <pc:docMk/>
            <pc:sldMk cId="2754828672" sldId="1532"/>
            <ac:picMk id="39" creationId="{89AAA9B9-15FE-95A5-E276-92BD627599FD}"/>
          </ac:picMkLst>
        </pc:picChg>
        <pc:cxnChg chg="mod">
          <ac:chgData name="Das, Gerarda" userId="dec061bf-56a5-47a0-b9f3-f749fe418ae6" providerId="ADAL" clId="{6D4ED931-7039-4B1C-B2EA-D2D0B3210B12}" dt="2025-02-18T08:42:22.534" v="1943" actId="14100"/>
          <ac:cxnSpMkLst>
            <pc:docMk/>
            <pc:sldMk cId="2754828672" sldId="1532"/>
            <ac:cxnSpMk id="21" creationId="{B84B33EF-2A54-99B2-FEF8-27486B72F624}"/>
          </ac:cxnSpMkLst>
        </pc:cxnChg>
        <pc:cxnChg chg="mod">
          <ac:chgData name="Das, Gerarda" userId="dec061bf-56a5-47a0-b9f3-f749fe418ae6" providerId="ADAL" clId="{6D4ED931-7039-4B1C-B2EA-D2D0B3210B12}" dt="2025-02-18T08:51:12.255" v="2198" actId="1036"/>
          <ac:cxnSpMkLst>
            <pc:docMk/>
            <pc:sldMk cId="2754828672" sldId="1532"/>
            <ac:cxnSpMk id="22" creationId="{91DFD20E-A562-DE85-17F1-8C5D45CF6B9C}"/>
          </ac:cxnSpMkLst>
        </pc:cxnChg>
        <pc:cxnChg chg="mod">
          <ac:chgData name="Das, Gerarda" userId="dec061bf-56a5-47a0-b9f3-f749fe418ae6" providerId="ADAL" clId="{6D4ED931-7039-4B1C-B2EA-D2D0B3210B12}" dt="2025-02-18T08:51:26.448" v="2203" actId="1036"/>
          <ac:cxnSpMkLst>
            <pc:docMk/>
            <pc:sldMk cId="2754828672" sldId="1532"/>
            <ac:cxnSpMk id="23" creationId="{450FAC25-93FA-21DB-FB43-C33AEEC4D823}"/>
          </ac:cxnSpMkLst>
        </pc:cxnChg>
        <pc:cxnChg chg="mod">
          <ac:chgData name="Das, Gerarda" userId="dec061bf-56a5-47a0-b9f3-f749fe418ae6" providerId="ADAL" clId="{6D4ED931-7039-4B1C-B2EA-D2D0B3210B12}" dt="2025-02-18T08:51:17.843" v="2199" actId="14100"/>
          <ac:cxnSpMkLst>
            <pc:docMk/>
            <pc:sldMk cId="2754828672" sldId="1532"/>
            <ac:cxnSpMk id="27" creationId="{EC90AE0F-5DD8-2D25-C999-5E0CC65E11C5}"/>
          </ac:cxnSpMkLst>
        </pc:cxnChg>
        <pc:cxnChg chg="mod">
          <ac:chgData name="Das, Gerarda" userId="dec061bf-56a5-47a0-b9f3-f749fe418ae6" providerId="ADAL" clId="{6D4ED931-7039-4B1C-B2EA-D2D0B3210B12}" dt="2025-02-18T08:51:32.659" v="2206" actId="1036"/>
          <ac:cxnSpMkLst>
            <pc:docMk/>
            <pc:sldMk cId="2754828672" sldId="1532"/>
            <ac:cxnSpMk id="31" creationId="{42EA45F8-30F7-A026-CB94-761B35BAF874}"/>
          </ac:cxnSpMkLst>
        </pc:cxnChg>
      </pc:sldChg>
      <pc:sldChg chg="addSp delSp modSp add mod">
        <pc:chgData name="Das, Gerarda" userId="dec061bf-56a5-47a0-b9f3-f749fe418ae6" providerId="ADAL" clId="{6D4ED931-7039-4B1C-B2EA-D2D0B3210B12}" dt="2025-02-18T09:10:14.625" v="2616" actId="1076"/>
        <pc:sldMkLst>
          <pc:docMk/>
          <pc:sldMk cId="1912976763" sldId="1533"/>
        </pc:sldMkLst>
        <pc:spChg chg="del">
          <ac:chgData name="Das, Gerarda" userId="dec061bf-56a5-47a0-b9f3-f749fe418ae6" providerId="ADAL" clId="{6D4ED931-7039-4B1C-B2EA-D2D0B3210B12}" dt="2025-02-18T09:05:37.905" v="2436" actId="478"/>
          <ac:spMkLst>
            <pc:docMk/>
            <pc:sldMk cId="1912976763" sldId="1533"/>
            <ac:spMk id="8" creationId="{579D3338-9033-8C7C-9F2E-AE3532B75571}"/>
          </ac:spMkLst>
        </pc:spChg>
        <pc:spChg chg="mod">
          <ac:chgData name="Das, Gerarda" userId="dec061bf-56a5-47a0-b9f3-f749fe418ae6" providerId="ADAL" clId="{6D4ED931-7039-4B1C-B2EA-D2D0B3210B12}" dt="2025-02-18T09:05:13.894" v="2435" actId="1076"/>
          <ac:spMkLst>
            <pc:docMk/>
            <pc:sldMk cId="1912976763" sldId="1533"/>
            <ac:spMk id="33" creationId="{AC757F5E-B016-F947-4518-7C6B9CC7EE04}"/>
          </ac:spMkLst>
        </pc:spChg>
        <pc:spChg chg="mod">
          <ac:chgData name="Das, Gerarda" userId="dec061bf-56a5-47a0-b9f3-f749fe418ae6" providerId="ADAL" clId="{6D4ED931-7039-4B1C-B2EA-D2D0B3210B12}" dt="2025-02-18T09:05:06.325" v="2433" actId="1076"/>
          <ac:spMkLst>
            <pc:docMk/>
            <pc:sldMk cId="1912976763" sldId="1533"/>
            <ac:spMk id="34" creationId="{152372B3-00F5-781C-183E-6F2DDF35091D}"/>
          </ac:spMkLst>
        </pc:spChg>
        <pc:spChg chg="mod">
          <ac:chgData name="Das, Gerarda" userId="dec061bf-56a5-47a0-b9f3-f749fe418ae6" providerId="ADAL" clId="{6D4ED931-7039-4B1C-B2EA-D2D0B3210B12}" dt="2025-02-18T09:06:55.494" v="2608" actId="404"/>
          <ac:spMkLst>
            <pc:docMk/>
            <pc:sldMk cId="1912976763" sldId="1533"/>
            <ac:spMk id="35" creationId="{37104C51-0232-62ED-4C6F-1447D06633EE}"/>
          </ac:spMkLst>
        </pc:spChg>
        <pc:spChg chg="mod">
          <ac:chgData name="Das, Gerarda" userId="dec061bf-56a5-47a0-b9f3-f749fe418ae6" providerId="ADAL" clId="{6D4ED931-7039-4B1C-B2EA-D2D0B3210B12}" dt="2025-02-18T09:06:44.687" v="2603" actId="404"/>
          <ac:spMkLst>
            <pc:docMk/>
            <pc:sldMk cId="1912976763" sldId="1533"/>
            <ac:spMk id="36" creationId="{D8EF981A-9BA7-0EB1-9B70-F7FBF2F7DF1C}"/>
          </ac:spMkLst>
        </pc:spChg>
        <pc:graphicFrameChg chg="del">
          <ac:chgData name="Das, Gerarda" userId="dec061bf-56a5-47a0-b9f3-f749fe418ae6" providerId="ADAL" clId="{6D4ED931-7039-4B1C-B2EA-D2D0B3210B12}" dt="2025-02-18T09:05:38.491" v="2437" actId="478"/>
          <ac:graphicFrameMkLst>
            <pc:docMk/>
            <pc:sldMk cId="1912976763" sldId="1533"/>
            <ac:graphicFrameMk id="9" creationId="{06DA7045-F3B8-55BE-BD51-BF69E39CB699}"/>
          </ac:graphicFrameMkLst>
        </pc:graphicFrameChg>
        <pc:picChg chg="del">
          <ac:chgData name="Das, Gerarda" userId="dec061bf-56a5-47a0-b9f3-f749fe418ae6" providerId="ADAL" clId="{6D4ED931-7039-4B1C-B2EA-D2D0B3210B12}" dt="2025-02-18T09:05:39.279" v="2438" actId="478"/>
          <ac:picMkLst>
            <pc:docMk/>
            <pc:sldMk cId="1912976763" sldId="1533"/>
            <ac:picMk id="2" creationId="{96FC7175-0FEC-C825-37CB-AD721056BD97}"/>
          </ac:picMkLst>
        </pc:picChg>
        <pc:picChg chg="add mod">
          <ac:chgData name="Das, Gerarda" userId="dec061bf-56a5-47a0-b9f3-f749fe418ae6" providerId="ADAL" clId="{6D4ED931-7039-4B1C-B2EA-D2D0B3210B12}" dt="2025-02-18T09:07:59.665" v="2610" actId="1076"/>
          <ac:picMkLst>
            <pc:docMk/>
            <pc:sldMk cId="1912976763" sldId="1533"/>
            <ac:picMk id="18" creationId="{1C8C5463-9224-D726-5F09-6691746F29FF}"/>
          </ac:picMkLst>
        </pc:picChg>
        <pc:picChg chg="del">
          <ac:chgData name="Das, Gerarda" userId="dec061bf-56a5-47a0-b9f3-f749fe418ae6" providerId="ADAL" clId="{6D4ED931-7039-4B1C-B2EA-D2D0B3210B12}" dt="2025-02-18T09:05:54.073" v="2496" actId="478"/>
          <ac:picMkLst>
            <pc:docMk/>
            <pc:sldMk cId="1912976763" sldId="1533"/>
            <ac:picMk id="19" creationId="{7D525295-2197-2A0A-7C1F-F9969A898943}"/>
          </ac:picMkLst>
        </pc:picChg>
        <pc:picChg chg="add mod">
          <ac:chgData name="Das, Gerarda" userId="dec061bf-56a5-47a0-b9f3-f749fe418ae6" providerId="ADAL" clId="{6D4ED931-7039-4B1C-B2EA-D2D0B3210B12}" dt="2025-02-18T09:10:14.625" v="2616" actId="1076"/>
          <ac:picMkLst>
            <pc:docMk/>
            <pc:sldMk cId="1912976763" sldId="1533"/>
            <ac:picMk id="21" creationId="{4194589E-D9DD-2D97-550E-910D98DB53C5}"/>
          </ac:picMkLst>
        </pc:picChg>
      </pc:sldChg>
      <pc:sldChg chg="addSp delSp modSp add mod">
        <pc:chgData name="Das, Gerarda" userId="dec061bf-56a5-47a0-b9f3-f749fe418ae6" providerId="ADAL" clId="{6D4ED931-7039-4B1C-B2EA-D2D0B3210B12}" dt="2025-02-18T09:12:23.612" v="2784" actId="478"/>
        <pc:sldMkLst>
          <pc:docMk/>
          <pc:sldMk cId="480526278" sldId="1534"/>
        </pc:sldMkLst>
        <pc:spChg chg="del">
          <ac:chgData name="Das, Gerarda" userId="dec061bf-56a5-47a0-b9f3-f749fe418ae6" providerId="ADAL" clId="{6D4ED931-7039-4B1C-B2EA-D2D0B3210B12}" dt="2025-02-18T09:10:56.223" v="2641" actId="478"/>
          <ac:spMkLst>
            <pc:docMk/>
            <pc:sldMk cId="480526278" sldId="1534"/>
            <ac:spMk id="3" creationId="{D4B01B42-94F8-763E-41D4-DFF4560F6F0A}"/>
          </ac:spMkLst>
        </pc:spChg>
        <pc:spChg chg="mod">
          <ac:chgData name="Das, Gerarda" userId="dec061bf-56a5-47a0-b9f3-f749fe418ae6" providerId="ADAL" clId="{6D4ED931-7039-4B1C-B2EA-D2D0B3210B12}" dt="2025-02-18T09:12:19.818" v="2783" actId="403"/>
          <ac:spMkLst>
            <pc:docMk/>
            <pc:sldMk cId="480526278" sldId="1534"/>
            <ac:spMk id="10" creationId="{53A896E9-F098-44DA-A15A-0BB6C51751F4}"/>
          </ac:spMkLst>
        </pc:spChg>
        <pc:spChg chg="add del mod">
          <ac:chgData name="Das, Gerarda" userId="dec061bf-56a5-47a0-b9f3-f749fe418ae6" providerId="ADAL" clId="{6D4ED931-7039-4B1C-B2EA-D2D0B3210B12}" dt="2025-02-18T09:12:23.612" v="2784" actId="478"/>
          <ac:spMkLst>
            <pc:docMk/>
            <pc:sldMk cId="480526278" sldId="1534"/>
            <ac:spMk id="14" creationId="{74E2A1F6-13DB-00FD-FFA9-519D01B3B28C}"/>
          </ac:spMkLst>
        </pc:spChg>
        <pc:graphicFrameChg chg="del">
          <ac:chgData name="Das, Gerarda" userId="dec061bf-56a5-47a0-b9f3-f749fe418ae6" providerId="ADAL" clId="{6D4ED931-7039-4B1C-B2EA-D2D0B3210B12}" dt="2025-02-18T09:10:57.246" v="2642" actId="478"/>
          <ac:graphicFrameMkLst>
            <pc:docMk/>
            <pc:sldMk cId="480526278" sldId="1534"/>
            <ac:graphicFrameMk id="4" creationId="{B1ECD6D3-6C7B-F6C6-D47A-907805306877}"/>
          </ac:graphicFrameMkLst>
        </pc:graphicFrameChg>
        <pc:picChg chg="del">
          <ac:chgData name="Das, Gerarda" userId="dec061bf-56a5-47a0-b9f3-f749fe418ae6" providerId="ADAL" clId="{6D4ED931-7039-4B1C-B2EA-D2D0B3210B12}" dt="2025-02-18T09:10:58.032" v="2643" actId="478"/>
          <ac:picMkLst>
            <pc:docMk/>
            <pc:sldMk cId="480526278" sldId="1534"/>
            <ac:picMk id="2" creationId="{4C32D349-B5D0-D9CA-7162-FC3F14FA0BA9}"/>
          </ac:picMkLst>
        </pc:picChg>
      </pc:sldChg>
      <pc:sldChg chg="modSp add del mod">
        <pc:chgData name="Das, Gerarda" userId="dec061bf-56a5-47a0-b9f3-f749fe418ae6" providerId="ADAL" clId="{6D4ED931-7039-4B1C-B2EA-D2D0B3210B12}" dt="2025-02-18T09:26:39.048" v="3034" actId="47"/>
        <pc:sldMkLst>
          <pc:docMk/>
          <pc:sldMk cId="2932372525" sldId="1535"/>
        </pc:sldMkLst>
        <pc:spChg chg="mod">
          <ac:chgData name="Das, Gerarda" userId="dec061bf-56a5-47a0-b9f3-f749fe418ae6" providerId="ADAL" clId="{6D4ED931-7039-4B1C-B2EA-D2D0B3210B12}" dt="2025-02-18T09:21:27.677" v="2932" actId="20577"/>
          <ac:spMkLst>
            <pc:docMk/>
            <pc:sldMk cId="2932372525" sldId="1535"/>
            <ac:spMk id="35" creationId="{37104C51-0232-62ED-4C6F-1447D06633EE}"/>
          </ac:spMkLst>
        </pc:spChg>
        <pc:spChg chg="mod">
          <ac:chgData name="Das, Gerarda" userId="dec061bf-56a5-47a0-b9f3-f749fe418ae6" providerId="ADAL" clId="{6D4ED931-7039-4B1C-B2EA-D2D0B3210B12}" dt="2025-02-18T09:20:36.992" v="2927" actId="20577"/>
          <ac:spMkLst>
            <pc:docMk/>
            <pc:sldMk cId="2932372525" sldId="1535"/>
            <ac:spMk id="54" creationId="{6225CB49-E8FE-E258-8A75-A7EF382639D4}"/>
          </ac:spMkLst>
        </pc:spChg>
      </pc:sldChg>
      <pc:sldChg chg="addSp delSp modSp add mod">
        <pc:chgData name="Das, Gerarda" userId="dec061bf-56a5-47a0-b9f3-f749fe418ae6" providerId="ADAL" clId="{6D4ED931-7039-4B1C-B2EA-D2D0B3210B12}" dt="2025-02-18T09:29:28.433" v="3286" actId="115"/>
        <pc:sldMkLst>
          <pc:docMk/>
          <pc:sldMk cId="2802794015" sldId="1536"/>
        </pc:sldMkLst>
        <pc:spChg chg="mod">
          <ac:chgData name="Das, Gerarda" userId="dec061bf-56a5-47a0-b9f3-f749fe418ae6" providerId="ADAL" clId="{6D4ED931-7039-4B1C-B2EA-D2D0B3210B12}" dt="2025-02-18T09:29:28.433" v="3286" actId="115"/>
          <ac:spMkLst>
            <pc:docMk/>
            <pc:sldMk cId="2802794015" sldId="1536"/>
            <ac:spMk id="4" creationId="{D36CDCC8-D80A-3CA3-9903-EC310613197D}"/>
          </ac:spMkLst>
        </pc:spChg>
        <pc:spChg chg="mod">
          <ac:chgData name="Das, Gerarda" userId="dec061bf-56a5-47a0-b9f3-f749fe418ae6" providerId="ADAL" clId="{6D4ED931-7039-4B1C-B2EA-D2D0B3210B12}" dt="2025-02-18T09:28:18.735" v="3124" actId="1035"/>
          <ac:spMkLst>
            <pc:docMk/>
            <pc:sldMk cId="2802794015" sldId="1536"/>
            <ac:spMk id="12" creationId="{E2476A93-B8D4-4E44-87FD-AFF601B2337C}"/>
          </ac:spMkLst>
        </pc:spChg>
        <pc:spChg chg="del">
          <ac:chgData name="Das, Gerarda" userId="dec061bf-56a5-47a0-b9f3-f749fe418ae6" providerId="ADAL" clId="{6D4ED931-7039-4B1C-B2EA-D2D0B3210B12}" dt="2025-02-18T09:22:14.316" v="2968" actId="478"/>
          <ac:spMkLst>
            <pc:docMk/>
            <pc:sldMk cId="2802794015" sldId="1536"/>
            <ac:spMk id="13" creationId="{4985FF45-EE56-11C3-E0CC-6BBB359031C0}"/>
          </ac:spMkLst>
        </pc:spChg>
        <pc:spChg chg="mod">
          <ac:chgData name="Das, Gerarda" userId="dec061bf-56a5-47a0-b9f3-f749fe418ae6" providerId="ADAL" clId="{6D4ED931-7039-4B1C-B2EA-D2D0B3210B12}" dt="2025-02-18T09:28:40.772" v="3133" actId="1035"/>
          <ac:spMkLst>
            <pc:docMk/>
            <pc:sldMk cId="2802794015" sldId="1536"/>
            <ac:spMk id="14" creationId="{B7594A3B-3117-84CE-C300-FB96E5ED269D}"/>
          </ac:spMkLst>
        </pc:spChg>
        <pc:spChg chg="mod">
          <ac:chgData name="Das, Gerarda" userId="dec061bf-56a5-47a0-b9f3-f749fe418ae6" providerId="ADAL" clId="{6D4ED931-7039-4B1C-B2EA-D2D0B3210B12}" dt="2025-02-18T09:28:40.772" v="3133" actId="1035"/>
          <ac:spMkLst>
            <pc:docMk/>
            <pc:sldMk cId="2802794015" sldId="1536"/>
            <ac:spMk id="15" creationId="{6EA1F8B7-D4BC-D8B0-E6FD-F33ECB45A1DD}"/>
          </ac:spMkLst>
        </pc:spChg>
        <pc:spChg chg="del">
          <ac:chgData name="Das, Gerarda" userId="dec061bf-56a5-47a0-b9f3-f749fe418ae6" providerId="ADAL" clId="{6D4ED931-7039-4B1C-B2EA-D2D0B3210B12}" dt="2025-02-18T09:22:19.680" v="2974" actId="478"/>
          <ac:spMkLst>
            <pc:docMk/>
            <pc:sldMk cId="2802794015" sldId="1536"/>
            <ac:spMk id="16" creationId="{F53F294D-65CC-23A5-E4A1-B2132FCF814C}"/>
          </ac:spMkLst>
        </pc:spChg>
        <pc:spChg chg="del mod">
          <ac:chgData name="Das, Gerarda" userId="dec061bf-56a5-47a0-b9f3-f749fe418ae6" providerId="ADAL" clId="{6D4ED931-7039-4B1C-B2EA-D2D0B3210B12}" dt="2025-02-18T09:22:18.344" v="2973" actId="478"/>
          <ac:spMkLst>
            <pc:docMk/>
            <pc:sldMk cId="2802794015" sldId="1536"/>
            <ac:spMk id="17" creationId="{AB86235B-CBC0-F9DB-29F4-F23367831B1B}"/>
          </ac:spMkLst>
        </pc:spChg>
        <pc:spChg chg="del">
          <ac:chgData name="Das, Gerarda" userId="dec061bf-56a5-47a0-b9f3-f749fe418ae6" providerId="ADAL" clId="{6D4ED931-7039-4B1C-B2EA-D2D0B3210B12}" dt="2025-02-18T09:22:14.867" v="2969" actId="478"/>
          <ac:spMkLst>
            <pc:docMk/>
            <pc:sldMk cId="2802794015" sldId="1536"/>
            <ac:spMk id="18" creationId="{85D7DD60-F4AA-AD34-A265-146B167D02FE}"/>
          </ac:spMkLst>
        </pc:spChg>
        <pc:spChg chg="mod">
          <ac:chgData name="Das, Gerarda" userId="dec061bf-56a5-47a0-b9f3-f749fe418ae6" providerId="ADAL" clId="{6D4ED931-7039-4B1C-B2EA-D2D0B3210B12}" dt="2025-02-18T09:28:18.735" v="3124" actId="1035"/>
          <ac:spMkLst>
            <pc:docMk/>
            <pc:sldMk cId="2802794015" sldId="1536"/>
            <ac:spMk id="19" creationId="{40542B69-6D97-5F24-63E3-ABE36EA69A27}"/>
          </ac:spMkLst>
        </pc:spChg>
        <pc:spChg chg="add del mod">
          <ac:chgData name="Das, Gerarda" userId="dec061bf-56a5-47a0-b9f3-f749fe418ae6" providerId="ADAL" clId="{6D4ED931-7039-4B1C-B2EA-D2D0B3210B12}" dt="2025-02-18T09:23:28.405" v="2996" actId="478"/>
          <ac:spMkLst>
            <pc:docMk/>
            <pc:sldMk cId="2802794015" sldId="1536"/>
            <ac:spMk id="34" creationId="{AB023E17-9A28-4195-43F6-2E2D05FAE3B6}"/>
          </ac:spMkLst>
        </pc:spChg>
        <pc:spChg chg="add del mod">
          <ac:chgData name="Das, Gerarda" userId="dec061bf-56a5-47a0-b9f3-f749fe418ae6" providerId="ADAL" clId="{6D4ED931-7039-4B1C-B2EA-D2D0B3210B12}" dt="2025-02-18T09:23:29.208" v="2997" actId="478"/>
          <ac:spMkLst>
            <pc:docMk/>
            <pc:sldMk cId="2802794015" sldId="1536"/>
            <ac:spMk id="35" creationId="{FD4E7CE8-56F7-43C7-166E-DD6AD0785F7C}"/>
          </ac:spMkLst>
        </pc:spChg>
        <pc:spChg chg="add del mod">
          <ac:chgData name="Das, Gerarda" userId="dec061bf-56a5-47a0-b9f3-f749fe418ae6" providerId="ADAL" clId="{6D4ED931-7039-4B1C-B2EA-D2D0B3210B12}" dt="2025-02-18T09:28:05.583" v="3113" actId="478"/>
          <ac:spMkLst>
            <pc:docMk/>
            <pc:sldMk cId="2802794015" sldId="1536"/>
            <ac:spMk id="46" creationId="{C8D71F7A-DB6D-B0D7-81C4-2FD4E6B0C974}"/>
          </ac:spMkLst>
        </pc:spChg>
        <pc:spChg chg="add mod">
          <ac:chgData name="Das, Gerarda" userId="dec061bf-56a5-47a0-b9f3-f749fe418ae6" providerId="ADAL" clId="{6D4ED931-7039-4B1C-B2EA-D2D0B3210B12}" dt="2025-02-18T09:28:33.529" v="3127" actId="14100"/>
          <ac:spMkLst>
            <pc:docMk/>
            <pc:sldMk cId="2802794015" sldId="1536"/>
            <ac:spMk id="47" creationId="{395B2D10-2BA8-03A5-242B-E6670917BD2B}"/>
          </ac:spMkLst>
        </pc:spChg>
        <pc:spChg chg="add mod">
          <ac:chgData name="Das, Gerarda" userId="dec061bf-56a5-47a0-b9f3-f749fe418ae6" providerId="ADAL" clId="{6D4ED931-7039-4B1C-B2EA-D2D0B3210B12}" dt="2025-02-18T09:28:26.884" v="3125" actId="1076"/>
          <ac:spMkLst>
            <pc:docMk/>
            <pc:sldMk cId="2802794015" sldId="1536"/>
            <ac:spMk id="48" creationId="{4AA967D6-6ED5-32B7-754B-9A2B7FEE539A}"/>
          </ac:spMkLst>
        </pc:spChg>
        <pc:picChg chg="del">
          <ac:chgData name="Das, Gerarda" userId="dec061bf-56a5-47a0-b9f3-f749fe418ae6" providerId="ADAL" clId="{6D4ED931-7039-4B1C-B2EA-D2D0B3210B12}" dt="2025-02-18T09:23:08.885" v="2990" actId="478"/>
          <ac:picMkLst>
            <pc:docMk/>
            <pc:sldMk cId="2802794015" sldId="1536"/>
            <ac:picMk id="11" creationId="{904D8010-B75E-2E87-5C19-C75E914E8534}"/>
          </ac:picMkLst>
        </pc:picChg>
        <pc:picChg chg="del">
          <ac:chgData name="Das, Gerarda" userId="dec061bf-56a5-47a0-b9f3-f749fe418ae6" providerId="ADAL" clId="{6D4ED931-7039-4B1C-B2EA-D2D0B3210B12}" dt="2025-02-18T09:22:15.403" v="2970" actId="478"/>
          <ac:picMkLst>
            <pc:docMk/>
            <pc:sldMk cId="2802794015" sldId="1536"/>
            <ac:picMk id="24" creationId="{45166257-CA7A-FD9E-E66A-06473E34CCFC}"/>
          </ac:picMkLst>
        </pc:picChg>
        <pc:picChg chg="del">
          <ac:chgData name="Das, Gerarda" userId="dec061bf-56a5-47a0-b9f3-f749fe418ae6" providerId="ADAL" clId="{6D4ED931-7039-4B1C-B2EA-D2D0B3210B12}" dt="2025-02-18T09:22:16.407" v="2971" actId="478"/>
          <ac:picMkLst>
            <pc:docMk/>
            <pc:sldMk cId="2802794015" sldId="1536"/>
            <ac:picMk id="25" creationId="{A60DE41E-9CC7-45DD-AF5E-BA6EEA4DD992}"/>
          </ac:picMkLst>
        </pc:picChg>
        <pc:picChg chg="add mod">
          <ac:chgData name="Das, Gerarda" userId="dec061bf-56a5-47a0-b9f3-f749fe418ae6" providerId="ADAL" clId="{6D4ED931-7039-4B1C-B2EA-D2D0B3210B12}" dt="2025-02-18T09:29:03.389" v="3142" actId="14100"/>
          <ac:picMkLst>
            <pc:docMk/>
            <pc:sldMk cId="2802794015" sldId="1536"/>
            <ac:picMk id="36" creationId="{0252433A-A311-F267-44DC-7261C8D7B96E}"/>
          </ac:picMkLst>
        </pc:picChg>
        <pc:picChg chg="add del mod">
          <ac:chgData name="Das, Gerarda" userId="dec061bf-56a5-47a0-b9f3-f749fe418ae6" providerId="ADAL" clId="{6D4ED931-7039-4B1C-B2EA-D2D0B3210B12}" dt="2025-02-18T09:25:04.815" v="3015" actId="478"/>
          <ac:picMkLst>
            <pc:docMk/>
            <pc:sldMk cId="2802794015" sldId="1536"/>
            <ac:picMk id="38" creationId="{DE501721-A15D-7081-9DF4-0C13CE637CE5}"/>
          </ac:picMkLst>
        </pc:picChg>
        <pc:picChg chg="add del mod">
          <ac:chgData name="Das, Gerarda" userId="dec061bf-56a5-47a0-b9f3-f749fe418ae6" providerId="ADAL" clId="{6D4ED931-7039-4B1C-B2EA-D2D0B3210B12}" dt="2025-02-18T09:25:20.749" v="3021" actId="478"/>
          <ac:picMkLst>
            <pc:docMk/>
            <pc:sldMk cId="2802794015" sldId="1536"/>
            <ac:picMk id="42" creationId="{AFFAC616-DB61-D8B9-87B9-721BD00C6122}"/>
          </ac:picMkLst>
        </pc:picChg>
        <pc:picChg chg="add mod modCrop">
          <ac:chgData name="Das, Gerarda" userId="dec061bf-56a5-47a0-b9f3-f749fe418ae6" providerId="ADAL" clId="{6D4ED931-7039-4B1C-B2EA-D2D0B3210B12}" dt="2025-02-18T09:28:18.735" v="3124" actId="1035"/>
          <ac:picMkLst>
            <pc:docMk/>
            <pc:sldMk cId="2802794015" sldId="1536"/>
            <ac:picMk id="43" creationId="{AFFAC616-DB61-D8B9-87B9-721BD00C6122}"/>
          </ac:picMkLst>
        </pc:picChg>
        <pc:picChg chg="add mod">
          <ac:chgData name="Das, Gerarda" userId="dec061bf-56a5-47a0-b9f3-f749fe418ae6" providerId="ADAL" clId="{6D4ED931-7039-4B1C-B2EA-D2D0B3210B12}" dt="2025-02-18T09:28:18.735" v="3124" actId="1035"/>
          <ac:picMkLst>
            <pc:docMk/>
            <pc:sldMk cId="2802794015" sldId="1536"/>
            <ac:picMk id="44" creationId="{07581392-10C9-24E8-73FD-D1689B30D40D}"/>
          </ac:picMkLst>
        </pc:picChg>
        <pc:cxnChg chg="mod">
          <ac:chgData name="Das, Gerarda" userId="dec061bf-56a5-47a0-b9f3-f749fe418ae6" providerId="ADAL" clId="{6D4ED931-7039-4B1C-B2EA-D2D0B3210B12}" dt="2025-02-18T09:28:18.735" v="3124" actId="1035"/>
          <ac:cxnSpMkLst>
            <pc:docMk/>
            <pc:sldMk cId="2802794015" sldId="1536"/>
            <ac:cxnSpMk id="21" creationId="{B84B33EF-2A54-99B2-FEF8-27486B72F624}"/>
          </ac:cxnSpMkLst>
        </pc:cxnChg>
        <pc:cxnChg chg="mod">
          <ac:chgData name="Das, Gerarda" userId="dec061bf-56a5-47a0-b9f3-f749fe418ae6" providerId="ADAL" clId="{6D4ED931-7039-4B1C-B2EA-D2D0B3210B12}" dt="2025-02-18T09:28:53.254" v="3140" actId="1035"/>
          <ac:cxnSpMkLst>
            <pc:docMk/>
            <pc:sldMk cId="2802794015" sldId="1536"/>
            <ac:cxnSpMk id="22" creationId="{91DFD20E-A562-DE85-17F1-8C5D45CF6B9C}"/>
          </ac:cxnSpMkLst>
        </pc:cxnChg>
        <pc:cxnChg chg="mod">
          <ac:chgData name="Das, Gerarda" userId="dec061bf-56a5-47a0-b9f3-f749fe418ae6" providerId="ADAL" clId="{6D4ED931-7039-4B1C-B2EA-D2D0B3210B12}" dt="2025-02-18T09:28:40.772" v="3133" actId="1035"/>
          <ac:cxnSpMkLst>
            <pc:docMk/>
            <pc:sldMk cId="2802794015" sldId="1536"/>
            <ac:cxnSpMk id="23" creationId="{450FAC25-93FA-21DB-FB43-C33AEEC4D823}"/>
          </ac:cxnSpMkLst>
        </pc:cxnChg>
        <pc:cxnChg chg="mod">
          <ac:chgData name="Das, Gerarda" userId="dec061bf-56a5-47a0-b9f3-f749fe418ae6" providerId="ADAL" clId="{6D4ED931-7039-4B1C-B2EA-D2D0B3210B12}" dt="2025-02-18T09:28:56.607" v="3141" actId="14100"/>
          <ac:cxnSpMkLst>
            <pc:docMk/>
            <pc:sldMk cId="2802794015" sldId="1536"/>
            <ac:cxnSpMk id="27" creationId="{EC90AE0F-5DD8-2D25-C999-5E0CC65E11C5}"/>
          </ac:cxnSpMkLst>
        </pc:cxnChg>
        <pc:cxnChg chg="mod">
          <ac:chgData name="Das, Gerarda" userId="dec061bf-56a5-47a0-b9f3-f749fe418ae6" providerId="ADAL" clId="{6D4ED931-7039-4B1C-B2EA-D2D0B3210B12}" dt="2025-02-18T09:28:50.848" v="3137" actId="14100"/>
          <ac:cxnSpMkLst>
            <pc:docMk/>
            <pc:sldMk cId="2802794015" sldId="1536"/>
            <ac:cxnSpMk id="31" creationId="{42EA45F8-30F7-A026-CB94-761B35BAF87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 </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momenteel: </a:t>
            </a:r>
            <a:r>
              <a:rPr lang="nl-NL" sz="1200" b="0" kern="1200">
                <a:solidFill>
                  <a:schemeClr val="tx1"/>
                </a:solidFill>
                <a:effectLst/>
                <a:latin typeface="+mn-lt"/>
                <a:ea typeface="+mn-ea"/>
                <a:cs typeface="+mn-cs"/>
              </a:rPr>
              <a:t>nu, op dit moment</a:t>
            </a:r>
          </a:p>
          <a:p>
            <a:pPr fontAlgn="t"/>
            <a:r>
              <a:rPr lang="nl-NL" sz="1200" b="1" kern="1200">
                <a:solidFill>
                  <a:schemeClr val="tx1"/>
                </a:solidFill>
                <a:effectLst/>
                <a:latin typeface="+mn-lt"/>
                <a:ea typeface="+mn-ea"/>
                <a:cs typeface="+mn-cs"/>
              </a:rPr>
              <a:t>paren: </a:t>
            </a:r>
            <a:r>
              <a:rPr lang="nl-NL" sz="1200" b="0" kern="1200">
                <a:solidFill>
                  <a:schemeClr val="tx1"/>
                </a:solidFill>
                <a:effectLst/>
                <a:latin typeface="+mn-lt"/>
                <a:ea typeface="+mn-ea"/>
                <a:cs typeface="+mn-cs"/>
              </a:rPr>
              <a:t>met elkaar vrijen, zodat er daarna jongen komen (van dieren)</a:t>
            </a:r>
          </a:p>
          <a:p>
            <a:pPr fontAlgn="t"/>
            <a:r>
              <a:rPr lang="nl-NL" sz="1200" b="1" kern="1200">
                <a:solidFill>
                  <a:schemeClr val="tx1"/>
                </a:solidFill>
                <a:effectLst/>
                <a:latin typeface="+mn-lt"/>
                <a:ea typeface="+mn-ea"/>
                <a:cs typeface="+mn-cs"/>
              </a:rPr>
              <a:t>opleveren: </a:t>
            </a:r>
            <a:r>
              <a:rPr lang="nl-NL" sz="1200" b="0" kern="1200">
                <a:solidFill>
                  <a:schemeClr val="tx1"/>
                </a:solidFill>
                <a:effectLst/>
                <a:latin typeface="+mn-lt"/>
                <a:ea typeface="+mn-ea"/>
                <a:cs typeface="+mn-cs"/>
              </a:rPr>
              <a:t>als uitkomst hebben</a:t>
            </a:r>
          </a:p>
          <a:p>
            <a:pPr fontAlgn="t"/>
            <a:r>
              <a:rPr lang="nl-NL" sz="1200" b="1" kern="1200">
                <a:solidFill>
                  <a:schemeClr val="tx1"/>
                </a:solidFill>
                <a:effectLst/>
                <a:latin typeface="+mn-lt"/>
                <a:ea typeface="+mn-ea"/>
                <a:cs typeface="+mn-cs"/>
              </a:rPr>
              <a:t>het gevolg: </a:t>
            </a:r>
            <a:r>
              <a:rPr lang="nl-NL" sz="1200" b="0" kern="1200">
                <a:solidFill>
                  <a:schemeClr val="tx1"/>
                </a:solidFill>
                <a:effectLst/>
                <a:latin typeface="+mn-lt"/>
                <a:ea typeface="+mn-ea"/>
                <a:cs typeface="+mn-cs"/>
              </a:rPr>
              <a:t>iets wat vanzelf gebeurt, doordat er eerst iets anders is gebeurd</a:t>
            </a:r>
          </a:p>
          <a:p>
            <a:pPr fontAlgn="t"/>
            <a:r>
              <a:rPr lang="nl-NL" sz="1200" b="1" kern="1200">
                <a:solidFill>
                  <a:schemeClr val="tx1"/>
                </a:solidFill>
                <a:effectLst/>
                <a:latin typeface="+mn-lt"/>
                <a:ea typeface="+mn-ea"/>
                <a:cs typeface="+mn-cs"/>
              </a:rPr>
              <a:t>het zoogdier: </a:t>
            </a:r>
            <a:r>
              <a:rPr lang="nl-NL" sz="1200" b="0" kern="1200">
                <a:solidFill>
                  <a:schemeClr val="tx1"/>
                </a:solidFill>
                <a:effectLst/>
                <a:latin typeface="+mn-lt"/>
                <a:ea typeface="+mn-ea"/>
                <a:cs typeface="+mn-cs"/>
              </a:rPr>
              <a:t>het levend geboren dier dat als baby melk drinkt bij zijn moeder</a:t>
            </a:r>
          </a:p>
          <a:p>
            <a:pPr fontAlgn="t"/>
            <a:r>
              <a:rPr lang="nl-NL" sz="1200" b="1" kern="1200">
                <a:solidFill>
                  <a:schemeClr val="tx1"/>
                </a:solidFill>
                <a:effectLst/>
                <a:latin typeface="+mn-lt"/>
                <a:ea typeface="+mn-ea"/>
                <a:cs typeface="+mn-cs"/>
              </a:rPr>
              <a:t>spits: </a:t>
            </a:r>
            <a:r>
              <a:rPr lang="nl-NL" sz="1200" b="0" kern="1200">
                <a:solidFill>
                  <a:schemeClr val="tx1"/>
                </a:solidFill>
                <a:effectLst/>
                <a:latin typeface="+mn-lt"/>
                <a:ea typeface="+mn-ea"/>
                <a:cs typeface="+mn-cs"/>
              </a:rPr>
              <a:t>puntig</a:t>
            </a:r>
          </a:p>
          <a:p>
            <a:pPr fontAlgn="t"/>
            <a:r>
              <a:rPr lang="nl-NL" sz="1200" b="1" kern="1200">
                <a:solidFill>
                  <a:schemeClr val="tx1"/>
                </a:solidFill>
                <a:effectLst/>
                <a:latin typeface="+mn-lt"/>
                <a:ea typeface="+mn-ea"/>
                <a:cs typeface="+mn-cs"/>
              </a:rPr>
              <a:t>bevatten: </a:t>
            </a:r>
            <a:r>
              <a:rPr lang="nl-NL" sz="1200" b="0" kern="1200">
                <a:solidFill>
                  <a:schemeClr val="tx1"/>
                </a:solidFill>
                <a:effectLst/>
                <a:latin typeface="+mn-lt"/>
                <a:ea typeface="+mn-ea"/>
                <a:cs typeface="+mn-cs"/>
              </a:rPr>
              <a:t>in zich hebben</a:t>
            </a:r>
          </a:p>
          <a:p>
            <a:pPr fontAlgn="t"/>
            <a:r>
              <a:rPr lang="nl-NL" sz="1200" b="1" kern="1200">
                <a:solidFill>
                  <a:schemeClr val="tx1"/>
                </a:solidFill>
                <a:effectLst/>
                <a:latin typeface="+mn-lt"/>
                <a:ea typeface="+mn-ea"/>
                <a:cs typeface="+mn-cs"/>
              </a:rPr>
              <a:t>vruchtbaar: </a:t>
            </a:r>
            <a:r>
              <a:rPr lang="nl-NL" sz="1200" b="0" kern="1200">
                <a:solidFill>
                  <a:schemeClr val="tx1"/>
                </a:solidFill>
                <a:effectLst/>
                <a:latin typeface="+mn-lt"/>
                <a:ea typeface="+mn-ea"/>
                <a:cs typeface="+mn-cs"/>
              </a:rPr>
              <a:t>waar makkelijk van alles kan groeien</a:t>
            </a:r>
          </a:p>
          <a:p>
            <a:pPr fontAlgn="t"/>
            <a:r>
              <a:rPr lang="nl-NL" sz="1200" b="1" kern="1200">
                <a:solidFill>
                  <a:schemeClr val="tx1"/>
                </a:solidFill>
                <a:effectLst/>
                <a:latin typeface="+mn-lt"/>
                <a:ea typeface="+mn-ea"/>
                <a:cs typeface="+mn-cs"/>
              </a:rPr>
              <a:t>bovendien</a:t>
            </a:r>
            <a:r>
              <a:rPr lang="nl-NL" sz="1200" b="0" kern="1200">
                <a:solidFill>
                  <a:schemeClr val="tx1"/>
                </a:solidFill>
                <a:effectLst/>
                <a:latin typeface="+mn-lt"/>
                <a:ea typeface="+mn-ea"/>
                <a:cs typeface="+mn-cs"/>
              </a:rPr>
              <a:t>: ook</a:t>
            </a:r>
          </a:p>
          <a:p>
            <a:pPr fontAlgn="t"/>
            <a:r>
              <a:rPr lang="nl-NL" sz="1200" b="1" kern="1200">
                <a:solidFill>
                  <a:schemeClr val="tx1"/>
                </a:solidFill>
                <a:effectLst/>
                <a:latin typeface="+mn-lt"/>
                <a:ea typeface="+mn-ea"/>
                <a:cs typeface="+mn-cs"/>
              </a:rPr>
              <a:t>de larve: </a:t>
            </a:r>
            <a:r>
              <a:rPr lang="nl-NL" sz="1200" b="0" kern="1200">
                <a:solidFill>
                  <a:schemeClr val="tx1"/>
                </a:solidFill>
                <a:effectLst/>
                <a:latin typeface="+mn-lt"/>
                <a:ea typeface="+mn-ea"/>
                <a:cs typeface="+mn-cs"/>
              </a:rPr>
              <a:t>het insect dat net uit het ei komt (later verandert een larve van vorm)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33061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414585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32682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7.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a:t>Mijn vriendin Lisa heeft een probleem. Een harig probleem. </a:t>
            </a:r>
            <a:r>
              <a:rPr lang="nl-NL" sz="1800" b="1" u="sng"/>
              <a:t>Momenteel</a:t>
            </a:r>
            <a:r>
              <a:rPr lang="nl-NL" sz="1800" b="1"/>
              <a:t>, </a:t>
            </a:r>
            <a:r>
              <a:rPr lang="nl-NL" sz="1800" b="1" i="1"/>
              <a:t>nu, op dit moment,</a:t>
            </a:r>
            <a:r>
              <a:rPr lang="nl-NL" sz="1800"/>
              <a:t> zitten er wel héél veel cavia’s in haar kooi. "Ik snap er niks van," zegt Lisa terwijl ze een stuk wortel in de kooi gooit. "Ik had ze net apart gezet, maar ze hebben alweer zitten </a:t>
            </a:r>
            <a:r>
              <a:rPr lang="nl-NL" sz="1800" b="1" u="sng"/>
              <a:t>paren</a:t>
            </a:r>
            <a:r>
              <a:rPr lang="nl-NL" sz="1800"/>
              <a:t>!“ Paren is </a:t>
            </a:r>
            <a:r>
              <a:rPr lang="nl-NL" sz="1800" b="1" i="1"/>
              <a:t>met elkaar vrijen zodat er daarna jongen komen (van dieren).</a:t>
            </a:r>
            <a:r>
              <a:rPr lang="nl-NL" sz="1800"/>
              <a:t> "Dat betekent dat er nóg meer komen," zeg ik lachend, terwijl ik de cavia’s tel. "Hoeveel heb je er nu?“ Lisa zucht. “Tien. En </a:t>
            </a:r>
            <a:r>
              <a:rPr lang="nl-NL" sz="1800" b="1" u="sng"/>
              <a:t>het gevolg</a:t>
            </a:r>
            <a:r>
              <a:rPr lang="nl-NL" sz="1800"/>
              <a:t>? </a:t>
            </a:r>
            <a:r>
              <a:rPr lang="nl-NL" sz="1800" b="1" i="1"/>
              <a:t>(Dat wat er vanzelf gebeurt, doordat er eerst iets anders is gebeurd.)</a:t>
            </a:r>
            <a:r>
              <a:rPr lang="nl-NL" sz="1800"/>
              <a:t> Ik heb straks meer cavia’s dan speelgoed in mijn kamer.“ Cavia’s zijn </a:t>
            </a:r>
            <a:r>
              <a:rPr lang="nl-NL" sz="1800" b="1" u="sng"/>
              <a:t>zoogdieren</a:t>
            </a:r>
            <a:r>
              <a:rPr lang="nl-NL" sz="1800"/>
              <a:t>, dus </a:t>
            </a:r>
            <a:r>
              <a:rPr lang="nl-NL" sz="1800" b="1" i="1"/>
              <a:t>de baby’s drinken melk bij hun moeder</a:t>
            </a:r>
            <a:r>
              <a:rPr lang="nl-NL" sz="1800"/>
              <a:t>. En ze groeien snel en rennen al vrolijk rond. "Je moet ze apart zetten," zeg ik. "Dat wilde ik doen," antwoordt Lisa, "maar cavia’s zijn snel en hebben een </a:t>
            </a:r>
            <a:r>
              <a:rPr lang="nl-NL" sz="1800" b="1" u="sng"/>
              <a:t>spitse</a:t>
            </a:r>
            <a:r>
              <a:rPr lang="nl-NL" sz="1800"/>
              <a:t> kop, dus ze glippen overal tussendoor. Spits is </a:t>
            </a:r>
            <a:r>
              <a:rPr lang="nl-NL" sz="1800" b="1" i="1"/>
              <a:t>puntig</a:t>
            </a:r>
            <a:r>
              <a:rPr lang="nl-NL" sz="1800"/>
              <a:t>. En voor ik het wist, had ik nóg een zwangere cavia.“ </a:t>
            </a:r>
            <a:br>
              <a:rPr lang="nl-NL" sz="1800"/>
            </a:br>
            <a:r>
              <a:rPr lang="nl-NL" sz="1800"/>
              <a:t>Ik kijk in de kooi. "Die </a:t>
            </a:r>
            <a:r>
              <a:rPr lang="nl-NL" sz="1800" b="1" u="sng"/>
              <a:t>bevat</a:t>
            </a:r>
            <a:r>
              <a:rPr lang="nl-NL" sz="1800"/>
              <a:t> nu meer cavia’s dan houtsnippers.“ Bevatten betekent </a:t>
            </a:r>
            <a:r>
              <a:rPr lang="nl-NL" sz="1800" b="1" i="1"/>
              <a:t>in zich hebben</a:t>
            </a:r>
            <a:r>
              <a:rPr lang="nl-NL" sz="1800"/>
              <a:t>. Lisa knikt. "En weet je wat het ergste is? Cavia’s krijgen heel snél baby’s. Ze zijn super snel met jongen maken. Onze moestuin heeft </a:t>
            </a:r>
            <a:r>
              <a:rPr lang="nl-NL" sz="1800" b="1" u="sng"/>
              <a:t>vruchtbare</a:t>
            </a:r>
            <a:r>
              <a:rPr lang="nl-NL" sz="1800"/>
              <a:t> grond, daar </a:t>
            </a:r>
            <a:r>
              <a:rPr lang="nl-NL" sz="1800" b="1" i="1"/>
              <a:t>waar makkelijk van alles kan groeien</a:t>
            </a:r>
            <a:r>
              <a:rPr lang="nl-NL" sz="1800"/>
              <a:t>. Nou, mijn kamer is net zo vruchtbaar als een moestuin! Overal groeien nieuwe cavia’s!“ </a:t>
            </a:r>
            <a:r>
              <a:rPr lang="nl-NL" sz="1800" b="1" u="sng"/>
              <a:t>Bovendien</a:t>
            </a:r>
            <a:r>
              <a:rPr lang="nl-NL" sz="1800" b="1"/>
              <a:t>, </a:t>
            </a:r>
            <a:r>
              <a:rPr lang="nl-NL" sz="1800"/>
              <a:t>en</a:t>
            </a:r>
            <a:r>
              <a:rPr lang="nl-NL" sz="1800" b="1"/>
              <a:t> </a:t>
            </a:r>
            <a:r>
              <a:rPr lang="nl-NL" sz="1800" b="1" i="1"/>
              <a:t>ook</a:t>
            </a:r>
            <a:r>
              <a:rPr lang="nl-NL" sz="1800" b="1"/>
              <a:t>, </a:t>
            </a:r>
            <a:r>
              <a:rPr lang="nl-NL" sz="1800"/>
              <a:t> kunnen de jonge cavia’s over een paar weken zelf weer kleintjes krijgen. Je kunt wel raden wat dat </a:t>
            </a:r>
            <a:r>
              <a:rPr lang="nl-NL" sz="1800" b="1" u="sng"/>
              <a:t>oplevert</a:t>
            </a:r>
            <a:r>
              <a:rPr lang="nl-NL" sz="1800" b="1"/>
              <a:t>, </a:t>
            </a:r>
            <a:r>
              <a:rPr lang="nl-NL" sz="1800" b="1" i="1"/>
              <a:t>wat dat als uitkomst heeft</a:t>
            </a:r>
            <a:r>
              <a:rPr lang="nl-NL" sz="1800"/>
              <a:t>….</a:t>
            </a:r>
          </a:p>
          <a:p>
            <a:pPr marL="0" indent="0">
              <a:buNone/>
            </a:pPr>
            <a:r>
              <a:rPr lang="nl-NL" sz="1800"/>
              <a:t>Dan zie ik iets kleins bewegen in de houtsnippers. "Is dat een baby??"</a:t>
            </a:r>
          </a:p>
          <a:p>
            <a:pPr marL="0" indent="0">
              <a:buNone/>
            </a:pPr>
            <a:r>
              <a:rPr lang="nl-NL" sz="1800"/>
              <a:t>Lisa schudt haar hoofd. "Nee, dat is een </a:t>
            </a:r>
            <a:r>
              <a:rPr lang="nl-NL" sz="1800" b="1" u="sng"/>
              <a:t>larve</a:t>
            </a:r>
            <a:r>
              <a:rPr lang="nl-NL" sz="1800"/>
              <a:t> van een meelworm. Die zitten in hun voer.“ Een larve is </a:t>
            </a:r>
            <a:r>
              <a:rPr lang="nl-NL" sz="1800" b="1" i="1"/>
              <a:t>een insect dat net uit een ei komt (en later verandert een larve van vorm).</a:t>
            </a:r>
          </a:p>
          <a:p>
            <a:pPr marL="0" indent="0">
              <a:buNone/>
            </a:pPr>
            <a:r>
              <a:rPr lang="nl-NL" sz="1800"/>
              <a:t>Ik ril. "Oké, succes ermee. Ik kom over een maand kijken hoeveel cavia’s je dan hebt."</a:t>
            </a:r>
          </a:p>
          <a:p>
            <a:pPr marL="0" indent="0">
              <a:buNone/>
            </a:pPr>
            <a:r>
              <a:rPr lang="nl-NL" sz="1800"/>
              <a:t>"Als ik er dan nog tussen pas," mompelt Lisa.</a:t>
            </a:r>
          </a:p>
          <a:p>
            <a:pPr marL="0" lvl="0" indent="0">
              <a:spcBef>
                <a:spcPts val="200"/>
              </a:spcBef>
              <a:spcAft>
                <a:spcPts val="200"/>
              </a:spcAft>
              <a:buNone/>
            </a:pP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bovendien</a:t>
            </a:r>
          </a:p>
        </p:txBody>
      </p:sp>
      <p:grpSp>
        <p:nvGrpSpPr>
          <p:cNvPr id="10" name="Groep 9">
            <a:extLst>
              <a:ext uri="{FF2B5EF4-FFF2-40B4-BE49-F238E27FC236}">
                <a16:creationId xmlns:a16="http://schemas.microsoft.com/office/drawing/2014/main" id="{B6289260-9E5A-0761-D91F-52C894EF6CC3}"/>
              </a:ext>
            </a:extLst>
          </p:cNvPr>
          <p:cNvGrpSpPr/>
          <p:nvPr/>
        </p:nvGrpSpPr>
        <p:grpSpPr>
          <a:xfrm>
            <a:off x="467545" y="1903559"/>
            <a:ext cx="8478026" cy="3050882"/>
            <a:chOff x="467545" y="1903559"/>
            <a:chExt cx="8478026" cy="3050882"/>
          </a:xfrm>
        </p:grpSpPr>
        <p:pic>
          <p:nvPicPr>
            <p:cNvPr id="3" name="Afbeelding 2" descr="Afbeelding met zoogdier, knaagdier, hamster, Huiscavia&#10;&#10;Automatisch gegenereerde beschrijving">
              <a:extLst>
                <a:ext uri="{FF2B5EF4-FFF2-40B4-BE49-F238E27FC236}">
                  <a16:creationId xmlns:a16="http://schemas.microsoft.com/office/drawing/2014/main" id="{2E5657FB-0753-5BB5-5A9F-4443C9160F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5" y="2975090"/>
              <a:ext cx="1149181" cy="1333105"/>
            </a:xfrm>
            <a:prstGeom prst="rect">
              <a:avLst/>
            </a:prstGeom>
          </p:spPr>
        </p:pic>
        <p:sp>
          <p:nvSpPr>
            <p:cNvPr id="4" name="Pijl: rechts 3">
              <a:extLst>
                <a:ext uri="{FF2B5EF4-FFF2-40B4-BE49-F238E27FC236}">
                  <a16:creationId xmlns:a16="http://schemas.microsoft.com/office/drawing/2014/main" id="{EEC650DF-80F9-A500-B6A8-AA67EA2E095D}"/>
                </a:ext>
              </a:extLst>
            </p:cNvPr>
            <p:cNvSpPr/>
            <p:nvPr/>
          </p:nvSpPr>
          <p:spPr>
            <a:xfrm>
              <a:off x="1591341" y="3385276"/>
              <a:ext cx="775365" cy="786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zoogdier, knaagdier, Huiscavia, hamster&#10;&#10;Automatisch gegenereerde beschrijving">
              <a:extLst>
                <a:ext uri="{FF2B5EF4-FFF2-40B4-BE49-F238E27FC236}">
                  <a16:creationId xmlns:a16="http://schemas.microsoft.com/office/drawing/2014/main" id="{058FF08F-4604-2CD6-5ED3-E78061317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32" y="2564904"/>
              <a:ext cx="2146968" cy="2082294"/>
            </a:xfrm>
            <a:prstGeom prst="rect">
              <a:avLst/>
            </a:prstGeom>
          </p:spPr>
        </p:pic>
        <p:pic>
          <p:nvPicPr>
            <p:cNvPr id="8" name="Afbeelding 7" descr="Afbeelding met zoogdier, Huiscavia, overdekt, hamster&#10;&#10;Automatisch gegenereerde beschrijving">
              <a:extLst>
                <a:ext uri="{FF2B5EF4-FFF2-40B4-BE49-F238E27FC236}">
                  <a16:creationId xmlns:a16="http://schemas.microsoft.com/office/drawing/2014/main" id="{CE8127E3-3276-889B-218F-40277F7B8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689" y="1903559"/>
              <a:ext cx="3050882" cy="3050882"/>
            </a:xfrm>
            <a:prstGeom prst="rect">
              <a:avLst/>
            </a:prstGeom>
          </p:spPr>
        </p:pic>
        <p:sp>
          <p:nvSpPr>
            <p:cNvPr id="9" name="Pijl: rechts 8">
              <a:extLst>
                <a:ext uri="{FF2B5EF4-FFF2-40B4-BE49-F238E27FC236}">
                  <a16:creationId xmlns:a16="http://schemas.microsoft.com/office/drawing/2014/main" id="{5388C024-60E3-CD49-314A-7F9D757C59B4}"/>
                </a:ext>
              </a:extLst>
            </p:cNvPr>
            <p:cNvSpPr/>
            <p:nvPr/>
          </p:nvSpPr>
          <p:spPr>
            <a:xfrm>
              <a:off x="4860032" y="3469322"/>
              <a:ext cx="792088" cy="7021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opleveren</a:t>
            </a:r>
          </a:p>
        </p:txBody>
      </p:sp>
      <p:grpSp>
        <p:nvGrpSpPr>
          <p:cNvPr id="2" name="Groep 1">
            <a:extLst>
              <a:ext uri="{FF2B5EF4-FFF2-40B4-BE49-F238E27FC236}">
                <a16:creationId xmlns:a16="http://schemas.microsoft.com/office/drawing/2014/main" id="{00DA60F7-6059-6592-4D44-9BB543900C2A}"/>
              </a:ext>
            </a:extLst>
          </p:cNvPr>
          <p:cNvGrpSpPr/>
          <p:nvPr/>
        </p:nvGrpSpPr>
        <p:grpSpPr>
          <a:xfrm>
            <a:off x="467545" y="2564904"/>
            <a:ext cx="4104455" cy="2082294"/>
            <a:chOff x="539552" y="1556792"/>
            <a:chExt cx="8385963" cy="4386550"/>
          </a:xfrm>
        </p:grpSpPr>
        <p:pic>
          <p:nvPicPr>
            <p:cNvPr id="3" name="Afbeelding 2" descr="Afbeelding met zoogdier, knaagdier, hamster, Huiscavia&#10;&#10;Automatisch gegenereerde beschrijving">
              <a:extLst>
                <a:ext uri="{FF2B5EF4-FFF2-40B4-BE49-F238E27FC236}">
                  <a16:creationId xmlns:a16="http://schemas.microsoft.com/office/drawing/2014/main" id="{2E5657FB-0753-5BB5-5A9F-4443C9160F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2420888"/>
              <a:ext cx="2347933" cy="2808312"/>
            </a:xfrm>
            <a:prstGeom prst="rect">
              <a:avLst/>
            </a:prstGeom>
          </p:spPr>
        </p:pic>
        <p:sp>
          <p:nvSpPr>
            <p:cNvPr id="4" name="Pijl: rechts 3">
              <a:extLst>
                <a:ext uri="{FF2B5EF4-FFF2-40B4-BE49-F238E27FC236}">
                  <a16:creationId xmlns:a16="http://schemas.microsoft.com/office/drawing/2014/main" id="{EEC650DF-80F9-A500-B6A8-AA67EA2E095D}"/>
                </a:ext>
              </a:extLst>
            </p:cNvPr>
            <p:cNvSpPr/>
            <p:nvPr/>
          </p:nvSpPr>
          <p:spPr>
            <a:xfrm>
              <a:off x="2835620" y="3284984"/>
              <a:ext cx="1584176" cy="16561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zoogdier, knaagdier, Huiscavia, hamster&#10;&#10;Automatisch gegenereerde beschrijving">
              <a:extLst>
                <a:ext uri="{FF2B5EF4-FFF2-40B4-BE49-F238E27FC236}">
                  <a16:creationId xmlns:a16="http://schemas.microsoft.com/office/drawing/2014/main" id="{058FF08F-4604-2CD6-5ED3-E78061317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965" y="1556792"/>
              <a:ext cx="4386550" cy="4386550"/>
            </a:xfrm>
            <a:prstGeom prst="rect">
              <a:avLst/>
            </a:prstGeom>
          </p:spPr>
        </p:pic>
      </p:grpSp>
      <p:pic>
        <p:nvPicPr>
          <p:cNvPr id="8" name="Afbeelding 7" descr="Afbeelding met zoogdier, Huiscavia, overdekt, hamster&#10;&#10;Automatisch gegenereerde beschrijving">
            <a:extLst>
              <a:ext uri="{FF2B5EF4-FFF2-40B4-BE49-F238E27FC236}">
                <a16:creationId xmlns:a16="http://schemas.microsoft.com/office/drawing/2014/main" id="{CE8127E3-3276-889B-218F-40277F7B8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689" y="1903559"/>
            <a:ext cx="3050882" cy="3050882"/>
          </a:xfrm>
          <a:prstGeom prst="rect">
            <a:avLst/>
          </a:prstGeom>
        </p:spPr>
      </p:pic>
      <p:sp>
        <p:nvSpPr>
          <p:cNvPr id="9" name="Pijl: rechts 8">
            <a:extLst>
              <a:ext uri="{FF2B5EF4-FFF2-40B4-BE49-F238E27FC236}">
                <a16:creationId xmlns:a16="http://schemas.microsoft.com/office/drawing/2014/main" id="{5388C024-60E3-CD49-314A-7F9D757C59B4}"/>
              </a:ext>
            </a:extLst>
          </p:cNvPr>
          <p:cNvSpPr/>
          <p:nvPr/>
        </p:nvSpPr>
        <p:spPr>
          <a:xfrm>
            <a:off x="4860032" y="3469322"/>
            <a:ext cx="792088" cy="7021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E05949E-2C97-7E0F-B8B2-3CC81C6D1C3F}"/>
              </a:ext>
            </a:extLst>
          </p:cNvPr>
          <p:cNvSpPr/>
          <p:nvPr/>
        </p:nvSpPr>
        <p:spPr>
          <a:xfrm>
            <a:off x="5652120" y="1052736"/>
            <a:ext cx="3491880" cy="5112568"/>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5197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larve</a:t>
            </a:r>
          </a:p>
        </p:txBody>
      </p:sp>
      <p:pic>
        <p:nvPicPr>
          <p:cNvPr id="2" name="Afbeelding 1" descr="Afbeelding met voedsel, rups&#10;&#10;Beschrijving automatisch gegenereerd met gemiddelde betrouwbaarheid">
            <a:extLst>
              <a:ext uri="{FF2B5EF4-FFF2-40B4-BE49-F238E27FC236}">
                <a16:creationId xmlns:a16="http://schemas.microsoft.com/office/drawing/2014/main" id="{C9389478-AEC0-C3CA-FD06-22D6EACB1B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2649109"/>
            <a:ext cx="4354464" cy="2952328"/>
          </a:xfrm>
          <a:prstGeom prst="rect">
            <a:avLst/>
          </a:prstGeom>
        </p:spPr>
      </p:pic>
      <p:pic>
        <p:nvPicPr>
          <p:cNvPr id="4" name="Afbeelding 3" descr="Afbeelding met kleding, persoon, Menselijk gezicht, schouder&#10;&#10;Automatisch gegenereerde beschrijving">
            <a:extLst>
              <a:ext uri="{FF2B5EF4-FFF2-40B4-BE49-F238E27FC236}">
                <a16:creationId xmlns:a16="http://schemas.microsoft.com/office/drawing/2014/main" id="{64BFA51F-D577-E067-F9DC-8F6E92F495C5}"/>
              </a:ext>
            </a:extLst>
          </p:cNvPr>
          <p:cNvPicPr>
            <a:picLocks noChangeAspect="1"/>
          </p:cNvPicPr>
          <p:nvPr/>
        </p:nvPicPr>
        <p:blipFill>
          <a:blip r:embed="rId4">
            <a:extLst>
              <a:ext uri="{28A0092B-C50C-407E-A947-70E740481C1C}">
                <a14:useLocalDpi xmlns:a14="http://schemas.microsoft.com/office/drawing/2010/main" val="0"/>
              </a:ext>
            </a:extLst>
          </a:blip>
          <a:srcRect l="28349" r="24401"/>
          <a:stretch/>
        </p:blipFill>
        <p:spPr>
          <a:xfrm>
            <a:off x="6717213" y="404664"/>
            <a:ext cx="1902262" cy="252028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effectLst/>
                <a:latin typeface="Century Gothic" panose="020B0502020202020204" pitchFamily="34" charset="0"/>
                <a:ea typeface="Calibri"/>
                <a:cs typeface="Times New Roman"/>
              </a:rPr>
              <a:t>paren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vrijen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als dieren met elkaar vrijen, zodat er daarna jongen (= babydieren) komen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cavia’s </a:t>
            </a:r>
            <a:r>
              <a:rPr lang="nl-NL" sz="2400" i="1" u="sng">
                <a:solidFill>
                  <a:srgbClr val="387038"/>
                </a:solidFill>
                <a:latin typeface="Century Gothic" panose="020B0502020202020204" pitchFamily="34" charset="0"/>
                <a:ea typeface="Calibri"/>
                <a:cs typeface="Times New Roman"/>
              </a:rPr>
              <a:t>paren</a:t>
            </a:r>
            <a:r>
              <a:rPr lang="nl-NL" sz="2400" i="1">
                <a:solidFill>
                  <a:srgbClr val="387038"/>
                </a:solidFill>
                <a:latin typeface="Century Gothic" panose="020B0502020202020204" pitchFamily="34" charset="0"/>
                <a:ea typeface="Calibri"/>
                <a:cs typeface="Times New Roman"/>
              </a:rPr>
              <a:t> in de kooi.</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als mensen </a:t>
            </a:r>
            <a:r>
              <a:rPr lang="nl-NL" sz="2800">
                <a:latin typeface="Century Gothic" panose="020B0502020202020204" pitchFamily="34" charset="0"/>
                <a:ea typeface="Calibri"/>
                <a:cs typeface="Times New Roman"/>
              </a:rPr>
              <a:t>met elkaar vrijen; voor het plezier of zodat er daarna een baby komt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mensen </a:t>
            </a:r>
            <a:r>
              <a:rPr lang="nl-NL" sz="2400" i="1" u="sng">
                <a:solidFill>
                  <a:srgbClr val="387038"/>
                </a:solidFill>
                <a:latin typeface="Century Gothic" panose="020B0502020202020204" pitchFamily="34" charset="0"/>
                <a:ea typeface="Calibri"/>
                <a:cs typeface="Times New Roman"/>
              </a:rPr>
              <a:t>vrijen</a:t>
            </a:r>
            <a:r>
              <a:rPr lang="nl-NL" sz="2400" i="1">
                <a:solidFill>
                  <a:srgbClr val="387038"/>
                </a:solidFill>
                <a:latin typeface="Century Gothic" panose="020B0502020202020204" pitchFamily="34" charset="0"/>
                <a:ea typeface="Calibri"/>
                <a:cs typeface="Times New Roman"/>
              </a:rPr>
              <a:t> in bed.</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zoogdier, knaagdier, hamster, Huiscavia&#10;&#10;Automatisch gegenereerde beschrijving">
            <a:extLst>
              <a:ext uri="{FF2B5EF4-FFF2-40B4-BE49-F238E27FC236}">
                <a16:creationId xmlns:a16="http://schemas.microsoft.com/office/drawing/2014/main" id="{96FC7175-0FEC-C825-37CB-AD721056BD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7069" y="3587217"/>
            <a:ext cx="1149181" cy="1333105"/>
          </a:xfrm>
          <a:prstGeom prst="rect">
            <a:avLst/>
          </a:prstGeom>
        </p:spPr>
      </p:pic>
      <p:sp>
        <p:nvSpPr>
          <p:cNvPr id="8" name="Rechthoek: afgeschuinde bovenhoeken 7">
            <a:extLst>
              <a:ext uri="{FF2B5EF4-FFF2-40B4-BE49-F238E27FC236}">
                <a16:creationId xmlns:a16="http://schemas.microsoft.com/office/drawing/2014/main" id="{579D3338-9033-8C7C-9F2E-AE3532B75571}"/>
              </a:ext>
            </a:extLst>
          </p:cNvPr>
          <p:cNvSpPr/>
          <p:nvPr/>
        </p:nvSpPr>
        <p:spPr>
          <a:xfrm rot="10800000">
            <a:off x="747043" y="5085184"/>
            <a:ext cx="3156552" cy="364363"/>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9" name="Tabel 8">
            <a:extLst>
              <a:ext uri="{FF2B5EF4-FFF2-40B4-BE49-F238E27FC236}">
                <a16:creationId xmlns:a16="http://schemas.microsoft.com/office/drawing/2014/main" id="{06DA7045-F3B8-55BE-BD51-BF69E39CB699}"/>
              </a:ext>
            </a:extLst>
          </p:cNvPr>
          <p:cNvGraphicFramePr>
            <a:graphicFrameLocks noGrp="1"/>
          </p:cNvGraphicFramePr>
          <p:nvPr>
            <p:extLst>
              <p:ext uri="{D42A27DB-BD31-4B8C-83A1-F6EECF244321}">
                <p14:modId xmlns:p14="http://schemas.microsoft.com/office/powerpoint/2010/main" val="2289788288"/>
              </p:ext>
            </p:extLst>
          </p:nvPr>
        </p:nvGraphicFramePr>
        <p:xfrm>
          <a:off x="747043" y="3567072"/>
          <a:ext cx="3143259" cy="1512165"/>
        </p:xfrm>
        <a:graphic>
          <a:graphicData uri="http://schemas.openxmlformats.org/drawingml/2006/table">
            <a:tbl>
              <a:tblPr firstRow="1" bandRow="1">
                <a:tableStyleId>{5C22544A-7EE6-4342-B048-85BDC9FD1C3A}</a:tableStyleId>
              </a:tblPr>
              <a:tblGrid>
                <a:gridCol w="623225">
                  <a:extLst>
                    <a:ext uri="{9D8B030D-6E8A-4147-A177-3AD203B41FA5}">
                      <a16:colId xmlns:a16="http://schemas.microsoft.com/office/drawing/2014/main" val="866178073"/>
                    </a:ext>
                  </a:extLst>
                </a:gridCol>
                <a:gridCol w="623225">
                  <a:extLst>
                    <a:ext uri="{9D8B030D-6E8A-4147-A177-3AD203B41FA5}">
                      <a16:colId xmlns:a16="http://schemas.microsoft.com/office/drawing/2014/main" val="3176796460"/>
                    </a:ext>
                  </a:extLst>
                </a:gridCol>
                <a:gridCol w="677666">
                  <a:extLst>
                    <a:ext uri="{9D8B030D-6E8A-4147-A177-3AD203B41FA5}">
                      <a16:colId xmlns:a16="http://schemas.microsoft.com/office/drawing/2014/main" val="4044185876"/>
                    </a:ext>
                  </a:extLst>
                </a:gridCol>
                <a:gridCol w="595918">
                  <a:extLst>
                    <a:ext uri="{9D8B030D-6E8A-4147-A177-3AD203B41FA5}">
                      <a16:colId xmlns:a16="http://schemas.microsoft.com/office/drawing/2014/main" val="1607213770"/>
                    </a:ext>
                  </a:extLst>
                </a:gridCol>
                <a:gridCol w="623225">
                  <a:extLst>
                    <a:ext uri="{9D8B030D-6E8A-4147-A177-3AD203B41FA5}">
                      <a16:colId xmlns:a16="http://schemas.microsoft.com/office/drawing/2014/main" val="3402404868"/>
                    </a:ext>
                  </a:extLst>
                </a:gridCol>
              </a:tblGrid>
              <a:tr h="302433">
                <a:tc>
                  <a:txBody>
                    <a:bodyPr/>
                    <a:lstStyle/>
                    <a:p>
                      <a:endParaRPr lang="nl-NL" sz="900"/>
                    </a:p>
                  </a:txBody>
                  <a:tcPr marL="43917" marR="43917" marT="21958" marB="21958">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2277603115"/>
                  </a:ext>
                </a:extLst>
              </a:tr>
              <a:tr h="302433">
                <a:tc>
                  <a:txBody>
                    <a:bodyPr/>
                    <a:lstStyle/>
                    <a:p>
                      <a:endParaRPr lang="nl-NL" sz="900"/>
                    </a:p>
                  </a:txBody>
                  <a:tcPr marL="43917" marR="43917" marT="21958" marB="21958">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537655650"/>
                  </a:ext>
                </a:extLst>
              </a:tr>
              <a:tr h="302433">
                <a:tc>
                  <a:txBody>
                    <a:bodyPr/>
                    <a:lstStyle/>
                    <a:p>
                      <a:endParaRPr lang="nl-NL" sz="900"/>
                    </a:p>
                  </a:txBody>
                  <a:tcPr marL="43917" marR="43917" marT="21958" marB="21958">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928757850"/>
                  </a:ext>
                </a:extLst>
              </a:tr>
              <a:tr h="302433">
                <a:tc>
                  <a:txBody>
                    <a:bodyPr/>
                    <a:lstStyle/>
                    <a:p>
                      <a:endParaRPr lang="nl-NL" sz="900"/>
                    </a:p>
                  </a:txBody>
                  <a:tcPr marL="43917" marR="43917" marT="21958" marB="21958">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482831426"/>
                  </a:ext>
                </a:extLst>
              </a:tr>
              <a:tr h="302433">
                <a:tc>
                  <a:txBody>
                    <a:bodyPr/>
                    <a:lstStyle/>
                    <a:p>
                      <a:endParaRPr lang="nl-NL" sz="900"/>
                    </a:p>
                  </a:txBody>
                  <a:tcPr marL="43917" marR="43917" marT="21958" marB="21958">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900"/>
                    </a:p>
                  </a:txBody>
                  <a:tcPr marL="43917" marR="43917" marT="21958" marB="21958">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280009"/>
                  </a:ext>
                </a:extLst>
              </a:tr>
            </a:tbl>
          </a:graphicData>
        </a:graphic>
      </p:graphicFrame>
      <p:pic>
        <p:nvPicPr>
          <p:cNvPr id="19" name="Afbeelding 18" descr="Afbeelding met meubels, tekenfilm, illustratie, ontwerp&#10;&#10;Automatisch gegenereerde beschrijving">
            <a:extLst>
              <a:ext uri="{FF2B5EF4-FFF2-40B4-BE49-F238E27FC236}">
                <a16:creationId xmlns:a16="http://schemas.microsoft.com/office/drawing/2014/main" id="{7D525295-2197-2A0A-7C1F-F9969A898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308" y="3429000"/>
            <a:ext cx="2921140" cy="213170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9155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vruchtbaar</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131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onvruchtbaar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 makkelijk van alles kan groeien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moestuin heeft </a:t>
            </a:r>
            <a:r>
              <a:rPr lang="nl-NL" sz="2400" i="1" u="sng">
                <a:solidFill>
                  <a:srgbClr val="387038"/>
                </a:solidFill>
                <a:latin typeface="Century Gothic" panose="020B0502020202020204" pitchFamily="34" charset="0"/>
                <a:ea typeface="Calibri"/>
                <a:cs typeface="Times New Roman"/>
              </a:rPr>
              <a:t>vruchtbare</a:t>
            </a:r>
            <a:r>
              <a:rPr lang="nl-NL" sz="2400" i="1">
                <a:solidFill>
                  <a:srgbClr val="387038"/>
                </a:solidFill>
                <a:latin typeface="Century Gothic" panose="020B0502020202020204" pitchFamily="34" charset="0"/>
                <a:ea typeface="Calibri"/>
                <a:cs typeface="Times New Roman"/>
              </a:rPr>
              <a:t> grond.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 niks kan groeien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latin typeface="Century Gothic" panose="020B0502020202020204" pitchFamily="34" charset="0"/>
              <a:ea typeface="Calibri"/>
              <a:cs typeface="Times New Roman"/>
            </a:endParaRPr>
          </a:p>
          <a:p>
            <a:pPr>
              <a:lnSpc>
                <a:spcPct val="107000"/>
              </a:lnSpc>
              <a:spcAft>
                <a:spcPts val="0"/>
              </a:spcAft>
            </a:pPr>
            <a:r>
              <a:rPr lang="nl-NL" sz="2800">
                <a:latin typeface="Century Gothic" panose="020B0502020202020204" pitchFamily="34" charset="0"/>
                <a:ea typeface="Calibri"/>
                <a:cs typeface="Times New Roman"/>
              </a:rPr>
              <a:t> </a:t>
            </a: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moestuin is mislukt. Ik had </a:t>
            </a:r>
            <a:r>
              <a:rPr lang="nl-NL" sz="2400" i="1" u="sng">
                <a:solidFill>
                  <a:srgbClr val="387038"/>
                </a:solidFill>
                <a:latin typeface="Century Gothic" panose="020B0502020202020204" pitchFamily="34" charset="0"/>
                <a:ea typeface="Calibri"/>
                <a:cs typeface="Times New Roman"/>
              </a:rPr>
              <a:t>onvruchtbare</a:t>
            </a:r>
            <a:r>
              <a:rPr lang="nl-NL" sz="2400" i="1">
                <a:solidFill>
                  <a:srgbClr val="387038"/>
                </a:solidFill>
                <a:latin typeface="Century Gothic" panose="020B0502020202020204" pitchFamily="34" charset="0"/>
                <a:ea typeface="Calibri"/>
                <a:cs typeface="Times New Roman"/>
              </a:rPr>
              <a:t> grond.</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gras, huis, tuin, achtertuin&#10;&#10;Automatisch gegenereerde beschrijving">
            <a:extLst>
              <a:ext uri="{FF2B5EF4-FFF2-40B4-BE49-F238E27FC236}">
                <a16:creationId xmlns:a16="http://schemas.microsoft.com/office/drawing/2014/main" id="{1C8C5463-9224-D726-5F09-6691746F2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82" y="2720807"/>
            <a:ext cx="3557281" cy="2376264"/>
          </a:xfrm>
          <a:prstGeom prst="rect">
            <a:avLst/>
          </a:prstGeom>
        </p:spPr>
      </p:pic>
      <p:pic>
        <p:nvPicPr>
          <p:cNvPr id="21" name="Afbeelding 20" descr="Afbeelding met grond, droogte, buitenshuis&#10;&#10;Automatisch gegenereerde beschrijving">
            <a:extLst>
              <a:ext uri="{FF2B5EF4-FFF2-40B4-BE49-F238E27FC236}">
                <a16:creationId xmlns:a16="http://schemas.microsoft.com/office/drawing/2014/main" id="{4194589E-D9DD-2D97-550E-910D98DB5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426618"/>
            <a:ext cx="2300339" cy="2882631"/>
          </a:xfrm>
          <a:prstGeom prst="rect">
            <a:avLst/>
          </a:prstGeom>
        </p:spPr>
      </p:pic>
    </p:spTree>
    <p:extLst>
      <p:ext uri="{BB962C8B-B14F-4D97-AF65-F5344CB8AC3E}">
        <p14:creationId xmlns:p14="http://schemas.microsoft.com/office/powerpoint/2010/main" val="191297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5110103"/>
            <a:ext cx="22120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118860"/>
            <a:ext cx="198649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onlangs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2863563" y="4612546"/>
            <a:ext cx="31110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34927" y="4601467"/>
            <a:ext cx="291346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momenteel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408467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408467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binnenkort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2888758" y="5517299"/>
            <a:ext cx="3212322" cy="5039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2863564" y="5488940"/>
            <a:ext cx="334551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 op dit moment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14071"/>
            <a:ext cx="252028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771800" y="5410015"/>
            <a:ext cx="3329279"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905959"/>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71800" y="5410015"/>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905959"/>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86321" y="392602"/>
            <a:ext cx="758119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Onlangs had ik maar 2 cavia’s. </a:t>
            </a:r>
            <a:r>
              <a:rPr lang="nl-NL" sz="2400" i="1" u="sng">
                <a:solidFill>
                  <a:srgbClr val="387038"/>
                </a:solidFill>
                <a:latin typeface="Century Gothic" panose="020B0502020202020204" pitchFamily="34" charset="0"/>
                <a:ea typeface="Calibri"/>
                <a:cs typeface="Times New Roman"/>
              </a:rPr>
              <a:t>Momenteel</a:t>
            </a:r>
            <a:r>
              <a:rPr lang="nl-NL" sz="2400" i="1">
                <a:solidFill>
                  <a:srgbClr val="387038"/>
                </a:solidFill>
                <a:latin typeface="Century Gothic" panose="020B0502020202020204" pitchFamily="34" charset="0"/>
                <a:ea typeface="Calibri"/>
                <a:cs typeface="Times New Roman"/>
              </a:rPr>
              <a:t> zijn het er 10 en ik vrees dat het er binnenkort 30 zijn!</a:t>
            </a:r>
            <a:endParaRPr lang="nl-NL" sz="2400">
              <a:effectLst/>
              <a:ea typeface="Calibri"/>
              <a:cs typeface="Times New Roman"/>
            </a:endParaRPr>
          </a:p>
        </p:txBody>
      </p:sp>
      <p:pic>
        <p:nvPicPr>
          <p:cNvPr id="11" name="Afbeelding 10" descr="Afbeelding met zoogdier, knaagdier, hamster, Huiscavia&#10;&#10;Automatisch gegenereerde beschrijving">
            <a:extLst>
              <a:ext uri="{FF2B5EF4-FFF2-40B4-BE49-F238E27FC236}">
                <a16:creationId xmlns:a16="http://schemas.microsoft.com/office/drawing/2014/main" id="{904D8010-B75E-2E87-5C19-C75E914E85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7069" y="3587217"/>
            <a:ext cx="1149181" cy="1333105"/>
          </a:xfrm>
          <a:prstGeom prst="rect">
            <a:avLst/>
          </a:prstGeom>
        </p:spPr>
      </p:pic>
      <p:pic>
        <p:nvPicPr>
          <p:cNvPr id="24" name="Afbeelding 23" descr="Afbeelding met zoogdier, knaagdier, Huiscavia, hamster&#10;&#10;Automatisch gegenereerde beschrijving">
            <a:extLst>
              <a:ext uri="{FF2B5EF4-FFF2-40B4-BE49-F238E27FC236}">
                <a16:creationId xmlns:a16="http://schemas.microsoft.com/office/drawing/2014/main" id="{45166257-CA7A-FD9E-E66A-06473E34C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460" y="2870361"/>
            <a:ext cx="1714920" cy="1663261"/>
          </a:xfrm>
          <a:prstGeom prst="rect">
            <a:avLst/>
          </a:prstGeom>
        </p:spPr>
      </p:pic>
      <p:pic>
        <p:nvPicPr>
          <p:cNvPr id="25" name="Afbeelding 24" descr="Afbeelding met zoogdier, Huiscavia, overdekt, hamster&#10;&#10;Automatisch gegenereerde beschrijving">
            <a:extLst>
              <a:ext uri="{FF2B5EF4-FFF2-40B4-BE49-F238E27FC236}">
                <a16:creationId xmlns:a16="http://schemas.microsoft.com/office/drawing/2014/main" id="{A60DE41E-9CC7-45DD-AF5E-BA6EEA4DD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8926" y="1652326"/>
            <a:ext cx="2317529" cy="2317529"/>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065192"/>
            <a:ext cx="30007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709" y="4093088"/>
            <a:ext cx="29191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oorzaak</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882737" y="2276525"/>
            <a:ext cx="28939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44151" y="229726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gevolg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788908" y="3155668"/>
            <a:ext cx="3103571" cy="18099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88909" y="3182825"/>
            <a:ext cx="3345510" cy="3052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iets wat vanzelf gebeurt, doordat er eerst iets anders is gebeurd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4869160"/>
            <a:ext cx="338437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flipV="1">
            <a:off x="3635896" y="3968266"/>
            <a:ext cx="2070132" cy="167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706028" y="3046094"/>
            <a:ext cx="325846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35896" y="3985015"/>
            <a:ext cx="0" cy="884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706028" y="3039760"/>
            <a:ext cx="0" cy="9285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880363" y="5366274"/>
            <a:ext cx="7581197" cy="9285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Het gevolg</a:t>
            </a:r>
            <a:r>
              <a:rPr lang="nl-NL" sz="2400" i="1">
                <a:solidFill>
                  <a:srgbClr val="387038"/>
                </a:solidFill>
                <a:latin typeface="Century Gothic" panose="020B0502020202020204" pitchFamily="34" charset="0"/>
                <a:ea typeface="Calibri"/>
                <a:cs typeface="Times New Roman"/>
              </a:rPr>
              <a:t> van parende cavia’s is een boel baby cavia’s! Dat </a:t>
            </a:r>
            <a:r>
              <a:rPr lang="nl-NL" sz="2400" i="1" u="sng">
                <a:solidFill>
                  <a:srgbClr val="387038"/>
                </a:solidFill>
                <a:latin typeface="Century Gothic" panose="020B0502020202020204" pitchFamily="34" charset="0"/>
                <a:ea typeface="Calibri"/>
                <a:cs typeface="Times New Roman"/>
              </a:rPr>
              <a:t>levert</a:t>
            </a:r>
            <a:r>
              <a:rPr lang="nl-NL" sz="2400" i="1">
                <a:solidFill>
                  <a:srgbClr val="387038"/>
                </a:solidFill>
                <a:latin typeface="Century Gothic" panose="020B0502020202020204" pitchFamily="34" charset="0"/>
                <a:ea typeface="Calibri"/>
                <a:cs typeface="Times New Roman"/>
              </a:rPr>
              <a:t> het </a:t>
            </a:r>
            <a:r>
              <a:rPr lang="nl-NL" sz="2400" i="1" u="sng">
                <a:solidFill>
                  <a:srgbClr val="387038"/>
                </a:solidFill>
                <a:latin typeface="Century Gothic" panose="020B0502020202020204" pitchFamily="34" charset="0"/>
                <a:ea typeface="Calibri"/>
                <a:cs typeface="Times New Roman"/>
              </a:rPr>
              <a:t>op</a:t>
            </a:r>
            <a:r>
              <a:rPr lang="nl-NL" sz="2400" i="1">
                <a:solidFill>
                  <a:srgbClr val="387038"/>
                </a:solidFill>
                <a:latin typeface="Century Gothic" panose="020B0502020202020204" pitchFamily="34" charset="0"/>
                <a:ea typeface="Calibri"/>
                <a:cs typeface="Times New Roman"/>
              </a:rPr>
              <a:t> als cavia’s paren.</a:t>
            </a:r>
            <a:endParaRPr lang="nl-NL" sz="2400">
              <a:effectLst/>
              <a:ea typeface="Calibri"/>
              <a:cs typeface="Times New Roman"/>
            </a:endParaRPr>
          </a:p>
        </p:txBody>
      </p:sp>
      <p:pic>
        <p:nvPicPr>
          <p:cNvPr id="11" name="Afbeelding 10" descr="Afbeelding met zoogdier, knaagdier, hamster, Huiscavia&#10;&#10;Automatisch gegenereerde beschrijving">
            <a:extLst>
              <a:ext uri="{FF2B5EF4-FFF2-40B4-BE49-F238E27FC236}">
                <a16:creationId xmlns:a16="http://schemas.microsoft.com/office/drawing/2014/main" id="{904D8010-B75E-2E87-5C19-C75E914E85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46129" y="2536633"/>
            <a:ext cx="1149181" cy="1333105"/>
          </a:xfrm>
          <a:prstGeom prst="rect">
            <a:avLst/>
          </a:prstGeom>
        </p:spPr>
      </p:pic>
      <p:pic>
        <p:nvPicPr>
          <p:cNvPr id="24" name="Afbeelding 23" descr="Afbeelding met zoogdier, knaagdier, Huiscavia, hamster&#10;&#10;Automatisch gegenereerde beschrijving">
            <a:extLst>
              <a:ext uri="{FF2B5EF4-FFF2-40B4-BE49-F238E27FC236}">
                <a16:creationId xmlns:a16="http://schemas.microsoft.com/office/drawing/2014/main" id="{45166257-CA7A-FD9E-E66A-06473E34C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934" y="692696"/>
            <a:ext cx="1583034" cy="1535348"/>
          </a:xfrm>
          <a:prstGeom prst="rect">
            <a:avLst/>
          </a:prstGeom>
        </p:spPr>
      </p:pic>
      <p:sp>
        <p:nvSpPr>
          <p:cNvPr id="37" name="Text Box 14">
            <a:extLst>
              <a:ext uri="{FF2B5EF4-FFF2-40B4-BE49-F238E27FC236}">
                <a16:creationId xmlns:a16="http://schemas.microsoft.com/office/drawing/2014/main" id="{60F52B95-0C8C-9BED-6267-19D6D828C21D}"/>
              </a:ext>
            </a:extLst>
          </p:cNvPr>
          <p:cNvSpPr txBox="1"/>
          <p:nvPr/>
        </p:nvSpPr>
        <p:spPr>
          <a:xfrm>
            <a:off x="1597655" y="504673"/>
            <a:ext cx="3982457" cy="87165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000">
                <a:effectLst/>
                <a:latin typeface="Century Gothic"/>
                <a:ea typeface="Calibri"/>
                <a:cs typeface="Times New Roman"/>
              </a:rPr>
              <a:t> </a:t>
            </a:r>
            <a:endParaRPr lang="nl-NL" sz="1200">
              <a:effectLst/>
              <a:ea typeface="Calibri"/>
              <a:cs typeface="Times New Roman"/>
            </a:endParaRPr>
          </a:p>
        </p:txBody>
      </p:sp>
      <p:sp>
        <p:nvSpPr>
          <p:cNvPr id="38" name="Tekstvak 2">
            <a:extLst>
              <a:ext uri="{FF2B5EF4-FFF2-40B4-BE49-F238E27FC236}">
                <a16:creationId xmlns:a16="http://schemas.microsoft.com/office/drawing/2014/main" id="{20A78006-7D8A-A189-C836-2C613F1F5537}"/>
              </a:ext>
            </a:extLst>
          </p:cNvPr>
          <p:cNvSpPr txBox="1">
            <a:spLocks noChangeArrowheads="1"/>
          </p:cNvSpPr>
          <p:nvPr/>
        </p:nvSpPr>
        <p:spPr bwMode="auto">
          <a:xfrm>
            <a:off x="1622281" y="422604"/>
            <a:ext cx="363301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opleveren</a:t>
            </a:r>
            <a:endParaRPr lang="nl-NL" sz="4000" b="1">
              <a:latin typeface="Century Gothic" panose="020B0502020202020204" pitchFamily="34" charset="0"/>
              <a:ea typeface="Calibri"/>
              <a:cs typeface="Times New Roman"/>
            </a:endParaRPr>
          </a:p>
        </p:txBody>
      </p:sp>
      <p:sp>
        <p:nvSpPr>
          <p:cNvPr id="39" name="Text Box 14">
            <a:extLst>
              <a:ext uri="{FF2B5EF4-FFF2-40B4-BE49-F238E27FC236}">
                <a16:creationId xmlns:a16="http://schemas.microsoft.com/office/drawing/2014/main" id="{DFB81C28-5006-2C4F-596D-A77AF42A4C49}"/>
              </a:ext>
            </a:extLst>
          </p:cNvPr>
          <p:cNvSpPr txBox="1"/>
          <p:nvPr/>
        </p:nvSpPr>
        <p:spPr>
          <a:xfrm>
            <a:off x="1587868" y="1340835"/>
            <a:ext cx="3992244" cy="5039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entury Gothic"/>
                <a:ea typeface="Calibri"/>
                <a:cs typeface="Times New Roman"/>
              </a:rPr>
              <a:t> </a:t>
            </a:r>
            <a:endParaRPr lang="nl-NL" sz="1200">
              <a:effectLst/>
              <a:ea typeface="Calibri"/>
              <a:cs typeface="Times New Roman"/>
            </a:endParaRPr>
          </a:p>
        </p:txBody>
      </p:sp>
      <p:sp>
        <p:nvSpPr>
          <p:cNvPr id="40" name="Tekstvak 2">
            <a:extLst>
              <a:ext uri="{FF2B5EF4-FFF2-40B4-BE49-F238E27FC236}">
                <a16:creationId xmlns:a16="http://schemas.microsoft.com/office/drawing/2014/main" id="{0E65E042-71F1-4895-11D1-1ADC268FEC81}"/>
              </a:ext>
            </a:extLst>
          </p:cNvPr>
          <p:cNvSpPr txBox="1">
            <a:spLocks noChangeArrowheads="1"/>
          </p:cNvSpPr>
          <p:nvPr/>
        </p:nvSpPr>
        <p:spPr bwMode="auto">
          <a:xfrm>
            <a:off x="1587868" y="1340835"/>
            <a:ext cx="4201039"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als uitkomst hebben</a:t>
            </a:r>
            <a:endParaRPr lang="nl-NL" sz="1100">
              <a:effectLst/>
              <a:latin typeface="Century Gothic" panose="020B0502020202020204" pitchFamily="34" charset="0"/>
              <a:ea typeface="Calibri"/>
              <a:cs typeface="Times New Roman"/>
            </a:endParaRPr>
          </a:p>
        </p:txBody>
      </p:sp>
      <p:sp>
        <p:nvSpPr>
          <p:cNvPr id="41" name="Pijl: rechts 40">
            <a:extLst>
              <a:ext uri="{FF2B5EF4-FFF2-40B4-BE49-F238E27FC236}">
                <a16:creationId xmlns:a16="http://schemas.microsoft.com/office/drawing/2014/main" id="{EC3A2936-1D22-2EE7-DA6B-53F6D302B8D0}"/>
              </a:ext>
            </a:extLst>
          </p:cNvPr>
          <p:cNvSpPr/>
          <p:nvPr/>
        </p:nvSpPr>
        <p:spPr>
          <a:xfrm rot="1205864">
            <a:off x="5631478" y="1494546"/>
            <a:ext cx="825346" cy="3855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760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6082" y="4631727"/>
            <a:ext cx="22120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644" y="4640484"/>
            <a:ext cx="198649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paren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53802" y="3912951"/>
            <a:ext cx="23229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00438" y="3901872"/>
            <a:ext cx="24432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baren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12953" y="2923877"/>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12955" y="292387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zogen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03847" y="4797219"/>
            <a:ext cx="3212322" cy="5039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170707" y="4825823"/>
            <a:ext cx="3345510"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een jongen krijgen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251520" y="5402412"/>
            <a:ext cx="2808312" cy="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059832" y="4683826"/>
            <a:ext cx="304124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3688429"/>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059832" y="4683826"/>
            <a:ext cx="0" cy="7544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3645024"/>
            <a:ext cx="0" cy="10081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1" name="Afbeelding 10" descr="Afbeelding met zoogdier, knaagdier, hamster, Huiscavia&#10;&#10;Automatisch gegenereerde beschrijving">
            <a:extLst>
              <a:ext uri="{FF2B5EF4-FFF2-40B4-BE49-F238E27FC236}">
                <a16:creationId xmlns:a16="http://schemas.microsoft.com/office/drawing/2014/main" id="{904D8010-B75E-2E87-5C19-C75E914E85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4549" y="2753878"/>
            <a:ext cx="1546697" cy="1794243"/>
          </a:xfrm>
          <a:prstGeom prst="rect">
            <a:avLst/>
          </a:prstGeom>
        </p:spPr>
      </p:pic>
      <p:sp>
        <p:nvSpPr>
          <p:cNvPr id="28" name="Text Box 14">
            <a:extLst>
              <a:ext uri="{FF2B5EF4-FFF2-40B4-BE49-F238E27FC236}">
                <a16:creationId xmlns:a16="http://schemas.microsoft.com/office/drawing/2014/main" id="{7F20B9CC-39F3-A5C5-8C8B-D367B1E8ECA9}"/>
              </a:ext>
            </a:extLst>
          </p:cNvPr>
          <p:cNvSpPr txBox="1"/>
          <p:nvPr/>
        </p:nvSpPr>
        <p:spPr>
          <a:xfrm>
            <a:off x="370619" y="5522304"/>
            <a:ext cx="4056751" cy="7596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kstvak 2">
            <a:extLst>
              <a:ext uri="{FF2B5EF4-FFF2-40B4-BE49-F238E27FC236}">
                <a16:creationId xmlns:a16="http://schemas.microsoft.com/office/drawing/2014/main" id="{1309CB8B-5138-BAA9-4A0E-DCBBA4EC48AC}"/>
              </a:ext>
            </a:extLst>
          </p:cNvPr>
          <p:cNvSpPr txBox="1">
            <a:spLocks noChangeArrowheads="1"/>
          </p:cNvSpPr>
          <p:nvPr/>
        </p:nvSpPr>
        <p:spPr bwMode="auto">
          <a:xfrm>
            <a:off x="416822" y="5465781"/>
            <a:ext cx="4010549"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met elkaar vrijen, zodat er daarna jongen komen</a:t>
            </a:r>
            <a:endParaRPr lang="nl-NL" sz="1050">
              <a:effectLst/>
              <a:latin typeface="Century Gothic" panose="020B0502020202020204" pitchFamily="34" charset="0"/>
              <a:ea typeface="Calibri"/>
              <a:cs typeface="Times New Roman"/>
            </a:endParaRPr>
          </a:p>
        </p:txBody>
      </p:sp>
      <p:sp>
        <p:nvSpPr>
          <p:cNvPr id="35" name="Text Box 14">
            <a:extLst>
              <a:ext uri="{FF2B5EF4-FFF2-40B4-BE49-F238E27FC236}">
                <a16:creationId xmlns:a16="http://schemas.microsoft.com/office/drawing/2014/main" id="{40348A1C-A129-CDB1-B008-A0C525EAD9AB}"/>
              </a:ext>
            </a:extLst>
          </p:cNvPr>
          <p:cNvSpPr txBox="1"/>
          <p:nvPr/>
        </p:nvSpPr>
        <p:spPr>
          <a:xfrm>
            <a:off x="6184334" y="3845672"/>
            <a:ext cx="2621364" cy="8794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6" name="Tekstvak 2">
            <a:extLst>
              <a:ext uri="{FF2B5EF4-FFF2-40B4-BE49-F238E27FC236}">
                <a16:creationId xmlns:a16="http://schemas.microsoft.com/office/drawing/2014/main" id="{D417123D-A6C2-B571-D7B3-442F16CD07F3}"/>
              </a:ext>
            </a:extLst>
          </p:cNvPr>
          <p:cNvSpPr txBox="1">
            <a:spLocks noChangeArrowheads="1"/>
          </p:cNvSpPr>
          <p:nvPr/>
        </p:nvSpPr>
        <p:spPr bwMode="auto">
          <a:xfrm>
            <a:off x="6177026" y="3843550"/>
            <a:ext cx="2654505"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melk geven aan een jong</a:t>
            </a:r>
            <a:endParaRPr lang="nl-NL" sz="1050">
              <a:effectLst/>
              <a:latin typeface="Century Gothic" panose="020B0502020202020204" pitchFamily="34" charset="0"/>
              <a:ea typeface="Calibri"/>
              <a:cs typeface="Times New Roman"/>
            </a:endParaRPr>
          </a:p>
        </p:txBody>
      </p:sp>
      <p:pic>
        <p:nvPicPr>
          <p:cNvPr id="38" name="Afbeelding 37" descr="Afbeelding met zoogdier, knaagdier, hamster, muis&#10;&#10;Automatisch gegenereerde beschrijving">
            <a:extLst>
              <a:ext uri="{FF2B5EF4-FFF2-40B4-BE49-F238E27FC236}">
                <a16:creationId xmlns:a16="http://schemas.microsoft.com/office/drawing/2014/main" id="{FF79CC64-EC18-4FB7-C2D5-1BFFAE3251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7705" y="2057289"/>
            <a:ext cx="1794243" cy="1794243"/>
          </a:xfrm>
          <a:prstGeom prst="rect">
            <a:avLst/>
          </a:prstGeom>
        </p:spPr>
      </p:pic>
      <p:pic>
        <p:nvPicPr>
          <p:cNvPr id="39" name="Afbeelding 38" descr="Afbeelding met zoogdier, knaagdier, gras, buitenshuis&#10;&#10;Automatisch gegenereerde beschrijving">
            <a:extLst>
              <a:ext uri="{FF2B5EF4-FFF2-40B4-BE49-F238E27FC236}">
                <a16:creationId xmlns:a16="http://schemas.microsoft.com/office/drawing/2014/main" id="{89AAA9B9-15FE-95A5-E276-92BD62759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1531" y="1086471"/>
            <a:ext cx="1794242" cy="1794242"/>
          </a:xfrm>
          <a:prstGeom prst="rect">
            <a:avLst/>
          </a:prstGeom>
        </p:spPr>
      </p:pic>
      <p:sp>
        <p:nvSpPr>
          <p:cNvPr id="40" name="Text Box 14">
            <a:extLst>
              <a:ext uri="{FF2B5EF4-FFF2-40B4-BE49-F238E27FC236}">
                <a16:creationId xmlns:a16="http://schemas.microsoft.com/office/drawing/2014/main" id="{F5BE0636-943C-69E5-8BDB-F9C658E81A96}"/>
              </a:ext>
            </a:extLst>
          </p:cNvPr>
          <p:cNvSpPr txBox="1"/>
          <p:nvPr/>
        </p:nvSpPr>
        <p:spPr>
          <a:xfrm>
            <a:off x="637955" y="152491"/>
            <a:ext cx="5143409" cy="8493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1" name="Tekstvak 2">
            <a:extLst>
              <a:ext uri="{FF2B5EF4-FFF2-40B4-BE49-F238E27FC236}">
                <a16:creationId xmlns:a16="http://schemas.microsoft.com/office/drawing/2014/main" id="{CFA25CC3-D679-060E-F19B-C58B96851F56}"/>
              </a:ext>
            </a:extLst>
          </p:cNvPr>
          <p:cNvSpPr txBox="1">
            <a:spLocks noChangeArrowheads="1"/>
          </p:cNvSpPr>
          <p:nvPr/>
        </p:nvSpPr>
        <p:spPr bwMode="auto">
          <a:xfrm>
            <a:off x="875754" y="106687"/>
            <a:ext cx="455979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a:t>
            </a:r>
            <a:r>
              <a:rPr lang="nl-NL" sz="5400" b="1">
                <a:effectLst/>
                <a:latin typeface="Century Gothic" panose="020B0502020202020204" pitchFamily="34" charset="0"/>
                <a:ea typeface="Calibri"/>
                <a:cs typeface="Times New Roman"/>
              </a:rPr>
              <a:t>et zoogdier</a:t>
            </a:r>
          </a:p>
        </p:txBody>
      </p:sp>
      <p:sp>
        <p:nvSpPr>
          <p:cNvPr id="46" name="Text Box 14">
            <a:extLst>
              <a:ext uri="{FF2B5EF4-FFF2-40B4-BE49-F238E27FC236}">
                <a16:creationId xmlns:a16="http://schemas.microsoft.com/office/drawing/2014/main" id="{CF7EFB46-9A97-5533-942B-6C0E63A97993}"/>
              </a:ext>
            </a:extLst>
          </p:cNvPr>
          <p:cNvSpPr txBox="1"/>
          <p:nvPr/>
        </p:nvSpPr>
        <p:spPr>
          <a:xfrm>
            <a:off x="633842" y="992879"/>
            <a:ext cx="5147522" cy="7617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7" name="Tekstvak 2">
            <a:extLst>
              <a:ext uri="{FF2B5EF4-FFF2-40B4-BE49-F238E27FC236}">
                <a16:creationId xmlns:a16="http://schemas.microsoft.com/office/drawing/2014/main" id="{68129D59-BF7E-4D39-430C-452CDD992A28}"/>
              </a:ext>
            </a:extLst>
          </p:cNvPr>
          <p:cNvSpPr txBox="1">
            <a:spLocks noChangeArrowheads="1"/>
          </p:cNvSpPr>
          <p:nvPr/>
        </p:nvSpPr>
        <p:spPr bwMode="auto">
          <a:xfrm>
            <a:off x="622574" y="965721"/>
            <a:ext cx="5783787" cy="1845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levend geboren dier dat als baby melk drinkt bij zijn moeder</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75482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4340428"/>
            <a:ext cx="232138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0631" y="4388312"/>
            <a:ext cx="239136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larven</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4716016" y="2924944"/>
            <a:ext cx="410445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60033" y="2924945"/>
            <a:ext cx="396044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meelwormen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251520" y="5136142"/>
            <a:ext cx="2592288" cy="825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2843808" y="4437112"/>
            <a:ext cx="1760014" cy="825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4572000" y="3746232"/>
            <a:ext cx="4356484"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43808" y="4437112"/>
            <a:ext cx="0" cy="69903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4603822" y="3746232"/>
            <a:ext cx="0" cy="6908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86321" y="392602"/>
            <a:ext cx="758119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Die kleine </a:t>
            </a:r>
            <a:r>
              <a:rPr lang="nl-NL" sz="2400" i="1" u="sng">
                <a:solidFill>
                  <a:srgbClr val="387038"/>
                </a:solidFill>
                <a:effectLst/>
                <a:latin typeface="Century Gothic" panose="020B0502020202020204" pitchFamily="34" charset="0"/>
                <a:ea typeface="Calibri"/>
                <a:cs typeface="Times New Roman"/>
              </a:rPr>
              <a:t>larven</a:t>
            </a:r>
            <a:r>
              <a:rPr lang="nl-NL" sz="2400" i="1">
                <a:solidFill>
                  <a:srgbClr val="387038"/>
                </a:solidFill>
                <a:effectLst/>
                <a:latin typeface="Century Gothic" panose="020B0502020202020204" pitchFamily="34" charset="0"/>
                <a:ea typeface="Calibri"/>
                <a:cs typeface="Times New Roman"/>
              </a:rPr>
              <a:t> worden straks meelwor</a:t>
            </a:r>
            <a:r>
              <a:rPr lang="nl-NL" sz="2400" i="1">
                <a:solidFill>
                  <a:srgbClr val="387038"/>
                </a:solidFill>
                <a:latin typeface="Century Gothic" panose="020B0502020202020204" pitchFamily="34" charset="0"/>
                <a:ea typeface="Calibri"/>
                <a:cs typeface="Times New Roman"/>
              </a:rPr>
              <a:t>men.</a:t>
            </a:r>
            <a:endParaRPr lang="nl-NL" sz="2400">
              <a:effectLst/>
              <a:ea typeface="Calibri"/>
              <a:cs typeface="Times New Roman"/>
            </a:endParaRPr>
          </a:p>
        </p:txBody>
      </p:sp>
      <p:pic>
        <p:nvPicPr>
          <p:cNvPr id="36" name="Afbeelding 35" descr="Afbeelding met voedsel, rups&#10;&#10;Beschrijving automatisch gegenereerd met gemiddelde betrouwbaarheid">
            <a:extLst>
              <a:ext uri="{FF2B5EF4-FFF2-40B4-BE49-F238E27FC236}">
                <a16:creationId xmlns:a16="http://schemas.microsoft.com/office/drawing/2014/main" id="{0252433A-A311-F267-44DC-7261C8D7B9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051" y="3655496"/>
            <a:ext cx="790630" cy="536047"/>
          </a:xfrm>
          <a:prstGeom prst="rect">
            <a:avLst/>
          </a:prstGeom>
        </p:spPr>
      </p:pic>
      <p:pic>
        <p:nvPicPr>
          <p:cNvPr id="43" name="Afbeelding 42" descr="Afbeelding met ongewerveld dier, insect, rups, worm&#10;&#10;Automatisch gegenereerde beschrijving">
            <a:extLst>
              <a:ext uri="{FF2B5EF4-FFF2-40B4-BE49-F238E27FC236}">
                <a16:creationId xmlns:a16="http://schemas.microsoft.com/office/drawing/2014/main" id="{AFFAC616-DB61-D8B9-87B9-721BD00C612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7477" t="34055" r="22185" b="37258"/>
          <a:stretch/>
        </p:blipFill>
        <p:spPr>
          <a:xfrm>
            <a:off x="6782583" y="2003654"/>
            <a:ext cx="1959173" cy="930607"/>
          </a:xfrm>
          <a:prstGeom prst="rect">
            <a:avLst/>
          </a:prstGeom>
        </p:spPr>
      </p:pic>
      <p:pic>
        <p:nvPicPr>
          <p:cNvPr id="44" name="Afbeelding 43" descr="Afbeelding met ongewerveld dier, insect, rups, worm&#10;&#10;Automatisch gegenereerde beschrijving">
            <a:extLst>
              <a:ext uri="{FF2B5EF4-FFF2-40B4-BE49-F238E27FC236}">
                <a16:creationId xmlns:a16="http://schemas.microsoft.com/office/drawing/2014/main" id="{07581392-10C9-24E8-73FD-D1689B30D40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7477" t="34055" r="22185" b="37258"/>
          <a:stretch/>
        </p:blipFill>
        <p:spPr>
          <a:xfrm rot="20008815" flipH="1">
            <a:off x="5076056" y="2017233"/>
            <a:ext cx="1959173" cy="930607"/>
          </a:xfrm>
          <a:prstGeom prst="rect">
            <a:avLst/>
          </a:prstGeom>
        </p:spPr>
      </p:pic>
      <p:sp>
        <p:nvSpPr>
          <p:cNvPr id="47" name="Text Box 14">
            <a:extLst>
              <a:ext uri="{FF2B5EF4-FFF2-40B4-BE49-F238E27FC236}">
                <a16:creationId xmlns:a16="http://schemas.microsoft.com/office/drawing/2014/main" id="{395B2D10-2BA8-03A5-242B-E6670917BD2B}"/>
              </a:ext>
            </a:extLst>
          </p:cNvPr>
          <p:cNvSpPr txBox="1"/>
          <p:nvPr/>
        </p:nvSpPr>
        <p:spPr>
          <a:xfrm>
            <a:off x="415709" y="5232110"/>
            <a:ext cx="5452435" cy="9769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8" name="Tekstvak 2">
            <a:extLst>
              <a:ext uri="{FF2B5EF4-FFF2-40B4-BE49-F238E27FC236}">
                <a16:creationId xmlns:a16="http://schemas.microsoft.com/office/drawing/2014/main" id="{4AA967D6-6ED5-32B7-754B-9A2B7FEE539A}"/>
              </a:ext>
            </a:extLst>
          </p:cNvPr>
          <p:cNvSpPr txBox="1">
            <a:spLocks noChangeArrowheads="1"/>
          </p:cNvSpPr>
          <p:nvPr/>
        </p:nvSpPr>
        <p:spPr bwMode="auto">
          <a:xfrm>
            <a:off x="458936" y="5273643"/>
            <a:ext cx="5675365"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insecten die net uit een ei komen (en later veranderen van vorm)</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80279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8 – 18 februari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051719" y="386052"/>
            <a:ext cx="419536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vorm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spits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rond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hoekig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15899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hoe iets eruit ziet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zoogdier, Huisdierartikelen, Huiscavia, Dierenopvang&#10;&#10;Automatisch gegenereerde beschrijving">
            <a:extLst>
              <a:ext uri="{FF2B5EF4-FFF2-40B4-BE49-F238E27FC236}">
                <a16:creationId xmlns:a16="http://schemas.microsoft.com/office/drawing/2014/main" id="{59B2C905-702D-4D65-642E-4A965FADD6E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8217" y="4529812"/>
            <a:ext cx="2447124" cy="1595254"/>
          </a:xfrm>
          <a:prstGeom prst="rect">
            <a:avLst/>
          </a:prstGeom>
        </p:spPr>
      </p:pic>
      <p:cxnSp>
        <p:nvCxnSpPr>
          <p:cNvPr id="22" name="Rechte verbindingslijn 21">
            <a:extLst>
              <a:ext uri="{FF2B5EF4-FFF2-40B4-BE49-F238E27FC236}">
                <a16:creationId xmlns:a16="http://schemas.microsoft.com/office/drawing/2014/main" id="{FFDE11BD-2C2B-30B5-3B11-BC8B1A06C723}"/>
              </a:ext>
            </a:extLst>
          </p:cNvPr>
          <p:cNvCxnSpPr>
            <a:cxnSpLocks/>
          </p:cNvCxnSpPr>
          <p:nvPr/>
        </p:nvCxnSpPr>
        <p:spPr>
          <a:xfrm>
            <a:off x="2662819" y="5407202"/>
            <a:ext cx="186113" cy="451989"/>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3C9A6F27-9E7E-75D1-FFF8-1A4B3DF075D2}"/>
              </a:ext>
            </a:extLst>
          </p:cNvPr>
          <p:cNvCxnSpPr>
            <a:cxnSpLocks/>
          </p:cNvCxnSpPr>
          <p:nvPr/>
        </p:nvCxnSpPr>
        <p:spPr>
          <a:xfrm>
            <a:off x="2184242" y="5859190"/>
            <a:ext cx="63810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 Box 14">
            <a:extLst>
              <a:ext uri="{FF2B5EF4-FFF2-40B4-BE49-F238E27FC236}">
                <a16:creationId xmlns:a16="http://schemas.microsoft.com/office/drawing/2014/main" id="{A04105AC-5E71-EB42-158C-9D7A92C3E772}"/>
              </a:ext>
            </a:extLst>
          </p:cNvPr>
          <p:cNvSpPr txBox="1"/>
          <p:nvPr/>
        </p:nvSpPr>
        <p:spPr>
          <a:xfrm>
            <a:off x="529996" y="3717032"/>
            <a:ext cx="2622300" cy="5039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4D89E0AB-EB91-4543-F50A-64C4F02F5167}"/>
              </a:ext>
            </a:extLst>
          </p:cNvPr>
          <p:cNvSpPr txBox="1">
            <a:spLocks noChangeArrowheads="1"/>
          </p:cNvSpPr>
          <p:nvPr/>
        </p:nvSpPr>
        <p:spPr bwMode="auto">
          <a:xfrm>
            <a:off x="573222" y="3758565"/>
            <a:ext cx="2337445" cy="4190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puntig</a:t>
            </a:r>
            <a:endParaRPr lang="nl-NL" sz="1050">
              <a:effectLst/>
              <a:latin typeface="Century Gothic" panose="020B0502020202020204" pitchFamily="34" charset="0"/>
              <a:ea typeface="Calibri"/>
              <a:cs typeface="Times New Roman"/>
            </a:endParaRPr>
          </a:p>
        </p:txBody>
      </p:sp>
      <p:pic>
        <p:nvPicPr>
          <p:cNvPr id="28" name="Afbeelding 27" descr="Afbeelding met vogel, roofvogel, uil, boom&#10;&#10;Automatisch gegenereerde beschrijving">
            <a:extLst>
              <a:ext uri="{FF2B5EF4-FFF2-40B4-BE49-F238E27FC236}">
                <a16:creationId xmlns:a16="http://schemas.microsoft.com/office/drawing/2014/main" id="{EFEF47F6-5B10-491B-AB01-1A1EAF5587C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19872" y="4308389"/>
            <a:ext cx="2447124" cy="1863857"/>
          </a:xfrm>
          <a:prstGeom prst="rect">
            <a:avLst/>
          </a:prstGeom>
        </p:spPr>
      </p:pic>
      <p:sp>
        <p:nvSpPr>
          <p:cNvPr id="29" name="Ovaal 28">
            <a:extLst>
              <a:ext uri="{FF2B5EF4-FFF2-40B4-BE49-F238E27FC236}">
                <a16:creationId xmlns:a16="http://schemas.microsoft.com/office/drawing/2014/main" id="{171CA658-8121-CED8-8182-7F7464618AF2}"/>
              </a:ext>
            </a:extLst>
          </p:cNvPr>
          <p:cNvSpPr/>
          <p:nvPr/>
        </p:nvSpPr>
        <p:spPr>
          <a:xfrm>
            <a:off x="4578126" y="4586509"/>
            <a:ext cx="835484" cy="877390"/>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Afbeelding 30" descr="Afbeelding met haai, vis met zachte vinstralen, vis, Vin&#10;&#10;Automatisch gegenereerde beschrijving">
            <a:extLst>
              <a:ext uri="{FF2B5EF4-FFF2-40B4-BE49-F238E27FC236}">
                <a16:creationId xmlns:a16="http://schemas.microsoft.com/office/drawing/2014/main" id="{BEFC40ED-42D8-0470-D624-CEBF80FBB4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8714" y="4306754"/>
            <a:ext cx="2740877" cy="1830906"/>
          </a:xfrm>
          <a:prstGeom prst="rect">
            <a:avLst/>
          </a:prstGeom>
        </p:spPr>
      </p:pic>
      <p:sp>
        <p:nvSpPr>
          <p:cNvPr id="32" name="Rechthoek 31">
            <a:extLst>
              <a:ext uri="{FF2B5EF4-FFF2-40B4-BE49-F238E27FC236}">
                <a16:creationId xmlns:a16="http://schemas.microsoft.com/office/drawing/2014/main" id="{F156A731-8BDC-A4BE-5C93-CFD926A6C348}"/>
              </a:ext>
            </a:extLst>
          </p:cNvPr>
          <p:cNvSpPr/>
          <p:nvPr/>
        </p:nvSpPr>
        <p:spPr>
          <a:xfrm>
            <a:off x="6588224" y="4725144"/>
            <a:ext cx="288032" cy="682058"/>
          </a:xfrm>
          <a:prstGeom prst="rect">
            <a:avLst/>
          </a:prstGeom>
          <a:no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bevatten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in zich hebben</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De kooi </a:t>
            </a:r>
            <a:r>
              <a:rPr lang="nl-NL" sz="2800" i="1" u="sng">
                <a:solidFill>
                  <a:srgbClr val="387038"/>
                </a:solidFill>
                <a:latin typeface="Century Gothic" panose="020B0502020202020204" pitchFamily="34" charset="0"/>
                <a:cs typeface="Times New Roman"/>
              </a:rPr>
              <a:t>bevat</a:t>
            </a:r>
            <a:r>
              <a:rPr lang="nl-NL" sz="2800" i="1">
                <a:solidFill>
                  <a:srgbClr val="387038"/>
                </a:solidFill>
                <a:latin typeface="Century Gothic" panose="020B0502020202020204" pitchFamily="34" charset="0"/>
                <a:cs typeface="Times New Roman"/>
              </a:rPr>
              <a:t> 9 cavia’s. </a:t>
            </a:r>
            <a:endParaRPr lang="nl-NL" sz="2800" i="1">
              <a:solidFill>
                <a:srgbClr val="00B050"/>
              </a:solidFill>
              <a:latin typeface="Century Gothic" panose="020B0502020202020204" pitchFamily="34" charset="0"/>
            </a:endParaRPr>
          </a:p>
        </p:txBody>
      </p:sp>
      <p:pic>
        <p:nvPicPr>
          <p:cNvPr id="2" name="Afbeelding 1" descr="Afbeelding met zoogdier, knaagdier, hamster, muis&#10;&#10;Automatisch gegenereerde beschrijving">
            <a:extLst>
              <a:ext uri="{FF2B5EF4-FFF2-40B4-BE49-F238E27FC236}">
                <a16:creationId xmlns:a16="http://schemas.microsoft.com/office/drawing/2014/main" id="{4C32D349-B5D0-D9CA-7162-FC3F14FA0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846701"/>
            <a:ext cx="3156552" cy="3156552"/>
          </a:xfrm>
          <a:prstGeom prst="rect">
            <a:avLst/>
          </a:prstGeom>
        </p:spPr>
      </p:pic>
      <p:sp>
        <p:nvSpPr>
          <p:cNvPr id="3" name="Rechthoek: afgeschuinde bovenhoeken 2">
            <a:extLst>
              <a:ext uri="{FF2B5EF4-FFF2-40B4-BE49-F238E27FC236}">
                <a16:creationId xmlns:a16="http://schemas.microsoft.com/office/drawing/2014/main" id="{D4B01B42-94F8-763E-41D4-DFF4560F6F0A}"/>
              </a:ext>
            </a:extLst>
          </p:cNvPr>
          <p:cNvSpPr/>
          <p:nvPr/>
        </p:nvSpPr>
        <p:spPr>
          <a:xfrm rot="10800000">
            <a:off x="2555776" y="5003253"/>
            <a:ext cx="3156552" cy="432048"/>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Tabel 3">
            <a:extLst>
              <a:ext uri="{FF2B5EF4-FFF2-40B4-BE49-F238E27FC236}">
                <a16:creationId xmlns:a16="http://schemas.microsoft.com/office/drawing/2014/main" id="{B1ECD6D3-6C7B-F6C6-D47A-907805306877}"/>
              </a:ext>
            </a:extLst>
          </p:cNvPr>
          <p:cNvGraphicFramePr>
            <a:graphicFrameLocks noGrp="1"/>
          </p:cNvGraphicFramePr>
          <p:nvPr>
            <p:extLst>
              <p:ext uri="{D42A27DB-BD31-4B8C-83A1-F6EECF244321}">
                <p14:modId xmlns:p14="http://schemas.microsoft.com/office/powerpoint/2010/main" val="4024785464"/>
              </p:ext>
            </p:extLst>
          </p:nvPr>
        </p:nvGraphicFramePr>
        <p:xfrm>
          <a:off x="2555776" y="1854747"/>
          <a:ext cx="3156550" cy="3148505"/>
        </p:xfrm>
        <a:graphic>
          <a:graphicData uri="http://schemas.openxmlformats.org/drawingml/2006/table">
            <a:tbl>
              <a:tblPr firstRow="1" bandRow="1">
                <a:tableStyleId>{5C22544A-7EE6-4342-B048-85BDC9FD1C3A}</a:tableStyleId>
              </a:tblPr>
              <a:tblGrid>
                <a:gridCol w="631310">
                  <a:extLst>
                    <a:ext uri="{9D8B030D-6E8A-4147-A177-3AD203B41FA5}">
                      <a16:colId xmlns:a16="http://schemas.microsoft.com/office/drawing/2014/main" val="866178073"/>
                    </a:ext>
                  </a:extLst>
                </a:gridCol>
                <a:gridCol w="631310">
                  <a:extLst>
                    <a:ext uri="{9D8B030D-6E8A-4147-A177-3AD203B41FA5}">
                      <a16:colId xmlns:a16="http://schemas.microsoft.com/office/drawing/2014/main" val="3176796460"/>
                    </a:ext>
                  </a:extLst>
                </a:gridCol>
                <a:gridCol w="631310">
                  <a:extLst>
                    <a:ext uri="{9D8B030D-6E8A-4147-A177-3AD203B41FA5}">
                      <a16:colId xmlns:a16="http://schemas.microsoft.com/office/drawing/2014/main" val="4044185876"/>
                    </a:ext>
                  </a:extLst>
                </a:gridCol>
                <a:gridCol w="631310">
                  <a:extLst>
                    <a:ext uri="{9D8B030D-6E8A-4147-A177-3AD203B41FA5}">
                      <a16:colId xmlns:a16="http://schemas.microsoft.com/office/drawing/2014/main" val="1607213770"/>
                    </a:ext>
                  </a:extLst>
                </a:gridCol>
                <a:gridCol w="631310">
                  <a:extLst>
                    <a:ext uri="{9D8B030D-6E8A-4147-A177-3AD203B41FA5}">
                      <a16:colId xmlns:a16="http://schemas.microsoft.com/office/drawing/2014/main" val="3402404868"/>
                    </a:ext>
                  </a:extLst>
                </a:gridCol>
              </a:tblGrid>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2277603115"/>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537655650"/>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928757850"/>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482831426"/>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280009"/>
                  </a:ext>
                </a:extLst>
              </a:tr>
            </a:tbl>
          </a:graphicData>
        </a:graphic>
      </p:graphicFrame>
    </p:spTree>
    <p:extLst>
      <p:ext uri="{BB962C8B-B14F-4D97-AF65-F5344CB8AC3E}">
        <p14:creationId xmlns:p14="http://schemas.microsoft.com/office/powerpoint/2010/main" val="3978205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bovendien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solidFill>
                  <a:prstClr val="black"/>
                </a:solidFill>
                <a:latin typeface="Century Gothic" panose="020B0502020202020204" pitchFamily="34" charset="0"/>
              </a:rPr>
              <a:t>ook</a:t>
            </a:r>
            <a:endParaRPr lang="nl-NL" sz="4400">
              <a:latin typeface="Century Gothic" panose="020B0502020202020204" pitchFamily="34" charset="0"/>
            </a:endParaRP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4000" i="1">
              <a:solidFill>
                <a:srgbClr val="387038"/>
              </a:solidFill>
              <a:latin typeface="Century Gothic" panose="020B0502020202020204" pitchFamily="34" charset="0"/>
              <a:cs typeface="Times New Roman"/>
            </a:endParaRPr>
          </a:p>
          <a:p>
            <a:r>
              <a:rPr lang="nl-NL" sz="2800" i="1" u="sng">
                <a:solidFill>
                  <a:srgbClr val="387038"/>
                </a:solidFill>
                <a:latin typeface="Century Gothic" panose="020B0502020202020204" pitchFamily="34" charset="0"/>
                <a:cs typeface="Times New Roman"/>
              </a:rPr>
              <a:t>Bovendien</a:t>
            </a:r>
            <a:r>
              <a:rPr lang="nl-NL" sz="2800" i="1">
                <a:solidFill>
                  <a:srgbClr val="387038"/>
                </a:solidFill>
                <a:latin typeface="Century Gothic" panose="020B0502020202020204" pitchFamily="34" charset="0"/>
                <a:cs typeface="Times New Roman"/>
              </a:rPr>
              <a:t> kunnen jonge cavia’s over een paar weken zelf weer jongen krijgen. Je kunt wel raden wat dat oplevert. </a:t>
            </a:r>
            <a:endParaRPr lang="nl-NL" sz="2800" i="1">
              <a:solidFill>
                <a:srgbClr val="00B050"/>
              </a:solidFill>
              <a:latin typeface="Century Gothic" panose="020B0502020202020204" pitchFamily="34" charset="0"/>
            </a:endParaRPr>
          </a:p>
        </p:txBody>
      </p:sp>
      <p:grpSp>
        <p:nvGrpSpPr>
          <p:cNvPr id="5" name="Groep 4">
            <a:extLst>
              <a:ext uri="{FF2B5EF4-FFF2-40B4-BE49-F238E27FC236}">
                <a16:creationId xmlns:a16="http://schemas.microsoft.com/office/drawing/2014/main" id="{C355B619-37B9-EED1-6800-A1F5EA66B0A9}"/>
              </a:ext>
            </a:extLst>
          </p:cNvPr>
          <p:cNvGrpSpPr/>
          <p:nvPr/>
        </p:nvGrpSpPr>
        <p:grpSpPr>
          <a:xfrm>
            <a:off x="467545" y="1903559"/>
            <a:ext cx="8478026" cy="3050882"/>
            <a:chOff x="467545" y="1903559"/>
            <a:chExt cx="8478026" cy="3050882"/>
          </a:xfrm>
        </p:grpSpPr>
        <p:pic>
          <p:nvPicPr>
            <p:cNvPr id="7" name="Afbeelding 6" descr="Afbeelding met zoogdier, knaagdier, hamster, Huiscavia&#10;&#10;Automatisch gegenereerde beschrijving">
              <a:extLst>
                <a:ext uri="{FF2B5EF4-FFF2-40B4-BE49-F238E27FC236}">
                  <a16:creationId xmlns:a16="http://schemas.microsoft.com/office/drawing/2014/main" id="{6E6B406B-DDAF-9F67-BDF7-B552230060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7545" y="2975090"/>
              <a:ext cx="1149181" cy="1333105"/>
            </a:xfrm>
            <a:prstGeom prst="rect">
              <a:avLst/>
            </a:prstGeom>
          </p:spPr>
        </p:pic>
        <p:sp>
          <p:nvSpPr>
            <p:cNvPr id="9" name="Pijl: rechts 8">
              <a:extLst>
                <a:ext uri="{FF2B5EF4-FFF2-40B4-BE49-F238E27FC236}">
                  <a16:creationId xmlns:a16="http://schemas.microsoft.com/office/drawing/2014/main" id="{21D54C1A-435A-F55F-AC76-3A0433B13527}"/>
                </a:ext>
              </a:extLst>
            </p:cNvPr>
            <p:cNvSpPr/>
            <p:nvPr/>
          </p:nvSpPr>
          <p:spPr>
            <a:xfrm>
              <a:off x="1591341" y="3385276"/>
              <a:ext cx="775365" cy="786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zoogdier, knaagdier, Huiscavia, hamster&#10;&#10;Automatisch gegenereerde beschrijving">
              <a:extLst>
                <a:ext uri="{FF2B5EF4-FFF2-40B4-BE49-F238E27FC236}">
                  <a16:creationId xmlns:a16="http://schemas.microsoft.com/office/drawing/2014/main" id="{254302C1-8C55-FB3F-7375-20A2D25E7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032" y="2564904"/>
              <a:ext cx="2146968" cy="2082294"/>
            </a:xfrm>
            <a:prstGeom prst="rect">
              <a:avLst/>
            </a:prstGeom>
          </p:spPr>
        </p:pic>
        <p:pic>
          <p:nvPicPr>
            <p:cNvPr id="12" name="Afbeelding 11" descr="Afbeelding met zoogdier, Huiscavia, overdekt, hamster&#10;&#10;Automatisch gegenereerde beschrijving">
              <a:extLst>
                <a:ext uri="{FF2B5EF4-FFF2-40B4-BE49-F238E27FC236}">
                  <a16:creationId xmlns:a16="http://schemas.microsoft.com/office/drawing/2014/main" id="{7036EBAF-94B0-80A4-BFFB-A71F50D86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689" y="1903559"/>
              <a:ext cx="3050882" cy="3050882"/>
            </a:xfrm>
            <a:prstGeom prst="rect">
              <a:avLst/>
            </a:prstGeom>
          </p:spPr>
        </p:pic>
        <p:sp>
          <p:nvSpPr>
            <p:cNvPr id="13" name="Pijl: rechts 12">
              <a:extLst>
                <a:ext uri="{FF2B5EF4-FFF2-40B4-BE49-F238E27FC236}">
                  <a16:creationId xmlns:a16="http://schemas.microsoft.com/office/drawing/2014/main" id="{BE5734F4-E026-CA6C-5C60-EBF47831C7D3}"/>
                </a:ext>
              </a:extLst>
            </p:cNvPr>
            <p:cNvSpPr/>
            <p:nvPr/>
          </p:nvSpPr>
          <p:spPr>
            <a:xfrm>
              <a:off x="4860032" y="3469322"/>
              <a:ext cx="792088" cy="7021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8052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momenteel</a:t>
            </a:r>
          </a:p>
        </p:txBody>
      </p:sp>
      <p:pic>
        <p:nvPicPr>
          <p:cNvPr id="3" name="Afbeelding 2" descr="Afbeelding met zoogdier, Huisdierartikelen, Huiscavia, Dierenopvang&#10;&#10;Automatisch gegenereerde beschrijving">
            <a:extLst>
              <a:ext uri="{FF2B5EF4-FFF2-40B4-BE49-F238E27FC236}">
                <a16:creationId xmlns:a16="http://schemas.microsoft.com/office/drawing/2014/main" id="{5D976E12-64BB-7F5F-0438-0E93D9424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608" y="1448383"/>
            <a:ext cx="5244784" cy="52447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paren</a:t>
            </a:r>
          </a:p>
        </p:txBody>
      </p:sp>
      <p:pic>
        <p:nvPicPr>
          <p:cNvPr id="3" name="Afbeelding 2" descr="Afbeelding met zoogdier, knaagdier, hamster, Huiscavia&#10;&#10;Automatisch gegenereerde beschrijving">
            <a:extLst>
              <a:ext uri="{FF2B5EF4-FFF2-40B4-BE49-F238E27FC236}">
                <a16:creationId xmlns:a16="http://schemas.microsoft.com/office/drawing/2014/main" id="{667AAF3C-B988-D50B-59C7-0033AE38AD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99792" y="1556792"/>
            <a:ext cx="3672408" cy="439248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gevolg</a:t>
            </a:r>
          </a:p>
        </p:txBody>
      </p:sp>
      <p:grpSp>
        <p:nvGrpSpPr>
          <p:cNvPr id="4" name="Groep 3">
            <a:extLst>
              <a:ext uri="{FF2B5EF4-FFF2-40B4-BE49-F238E27FC236}">
                <a16:creationId xmlns:a16="http://schemas.microsoft.com/office/drawing/2014/main" id="{CCC5ADCB-712A-78C0-65FE-E5C52C63F84E}"/>
              </a:ext>
            </a:extLst>
          </p:cNvPr>
          <p:cNvGrpSpPr/>
          <p:nvPr/>
        </p:nvGrpSpPr>
        <p:grpSpPr>
          <a:xfrm>
            <a:off x="539552" y="1556792"/>
            <a:ext cx="8385963" cy="4386550"/>
            <a:chOff x="539552" y="1556792"/>
            <a:chExt cx="8385963" cy="4386550"/>
          </a:xfrm>
        </p:grpSpPr>
        <p:pic>
          <p:nvPicPr>
            <p:cNvPr id="2" name="Afbeelding 1" descr="Afbeelding met zoogdier, knaagdier, hamster, Huiscavia&#10;&#10;Automatisch gegenereerde beschrijving">
              <a:extLst>
                <a:ext uri="{FF2B5EF4-FFF2-40B4-BE49-F238E27FC236}">
                  <a16:creationId xmlns:a16="http://schemas.microsoft.com/office/drawing/2014/main" id="{856D336B-2583-1070-63A4-A98EAE11BD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552" y="2420888"/>
              <a:ext cx="2347933" cy="2808312"/>
            </a:xfrm>
            <a:prstGeom prst="rect">
              <a:avLst/>
            </a:prstGeom>
          </p:spPr>
        </p:pic>
        <p:sp>
          <p:nvSpPr>
            <p:cNvPr id="3" name="Pijl: rechts 2">
              <a:extLst>
                <a:ext uri="{FF2B5EF4-FFF2-40B4-BE49-F238E27FC236}">
                  <a16:creationId xmlns:a16="http://schemas.microsoft.com/office/drawing/2014/main" id="{FBC5A47B-E5B5-39DD-9CED-5B067F990649}"/>
                </a:ext>
              </a:extLst>
            </p:cNvPr>
            <p:cNvSpPr/>
            <p:nvPr/>
          </p:nvSpPr>
          <p:spPr>
            <a:xfrm>
              <a:off x="2835620" y="3284984"/>
              <a:ext cx="1584176" cy="16561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zoogdier, knaagdier, Huiscavia, hamster&#10;&#10;Automatisch gegenereerde beschrijving">
              <a:extLst>
                <a:ext uri="{FF2B5EF4-FFF2-40B4-BE49-F238E27FC236}">
                  <a16:creationId xmlns:a16="http://schemas.microsoft.com/office/drawing/2014/main" id="{D0CF3BD5-FC50-9AB4-C44D-02333D962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965" y="1556792"/>
              <a:ext cx="4386550" cy="4386550"/>
            </a:xfrm>
            <a:prstGeom prst="rect">
              <a:avLst/>
            </a:prstGeom>
          </p:spPr>
        </p:pic>
      </p:grpSp>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zoogdier</a:t>
            </a:r>
          </a:p>
        </p:txBody>
      </p:sp>
      <p:pic>
        <p:nvPicPr>
          <p:cNvPr id="3" name="Afbeelding 2" descr="Afbeelding met zoogdier, knaagdier, gras, buitenshuis&#10;&#10;Automatisch gegenereerde beschrijving">
            <a:extLst>
              <a:ext uri="{FF2B5EF4-FFF2-40B4-BE49-F238E27FC236}">
                <a16:creationId xmlns:a16="http://schemas.microsoft.com/office/drawing/2014/main" id="{91F58C1C-98BD-3BBC-ADC7-99616E7CF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412776"/>
            <a:ext cx="5184576" cy="51845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spits</a:t>
            </a:r>
          </a:p>
        </p:txBody>
      </p:sp>
      <p:grpSp>
        <p:nvGrpSpPr>
          <p:cNvPr id="3" name="Groep 2">
            <a:extLst>
              <a:ext uri="{FF2B5EF4-FFF2-40B4-BE49-F238E27FC236}">
                <a16:creationId xmlns:a16="http://schemas.microsoft.com/office/drawing/2014/main" id="{FEF7B1CC-4F78-77CC-A5B6-31604E4CD300}"/>
              </a:ext>
            </a:extLst>
          </p:cNvPr>
          <p:cNvGrpSpPr/>
          <p:nvPr/>
        </p:nvGrpSpPr>
        <p:grpSpPr>
          <a:xfrm>
            <a:off x="1258186" y="1844824"/>
            <a:ext cx="6698190" cy="4680520"/>
            <a:chOff x="1258186" y="1844824"/>
            <a:chExt cx="6698190" cy="4680520"/>
          </a:xfrm>
        </p:grpSpPr>
        <p:pic>
          <p:nvPicPr>
            <p:cNvPr id="2" name="Afbeelding 1" descr="Afbeelding met zoogdier, Huisdierartikelen, Huiscavia, Dierenopvang&#10;&#10;Automatisch gegenereerde beschrijving">
              <a:extLst>
                <a:ext uri="{FF2B5EF4-FFF2-40B4-BE49-F238E27FC236}">
                  <a16:creationId xmlns:a16="http://schemas.microsoft.com/office/drawing/2014/main" id="{695D0E1C-59CF-8450-8B18-F57DF708E0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58186" y="1844824"/>
              <a:ext cx="6627627" cy="4320480"/>
            </a:xfrm>
            <a:prstGeom prst="rect">
              <a:avLst/>
            </a:prstGeom>
          </p:spPr>
        </p:pic>
        <p:cxnSp>
          <p:nvCxnSpPr>
            <p:cNvPr id="4" name="Rechte verbindingslijn 3">
              <a:extLst>
                <a:ext uri="{FF2B5EF4-FFF2-40B4-BE49-F238E27FC236}">
                  <a16:creationId xmlns:a16="http://schemas.microsoft.com/office/drawing/2014/main" id="{9104CB17-05EC-1CC8-EF81-78C4262EE976}"/>
                </a:ext>
              </a:extLst>
            </p:cNvPr>
            <p:cNvCxnSpPr>
              <a:cxnSpLocks/>
            </p:cNvCxnSpPr>
            <p:nvPr/>
          </p:nvCxnSpPr>
          <p:spPr>
            <a:xfrm>
              <a:off x="6660232" y="4221088"/>
              <a:ext cx="504056" cy="122413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9745D348-10A9-FBDA-BA20-AE983E16D77E}"/>
                </a:ext>
              </a:extLst>
            </p:cNvPr>
            <p:cNvCxnSpPr>
              <a:cxnSpLocks/>
            </p:cNvCxnSpPr>
            <p:nvPr/>
          </p:nvCxnSpPr>
          <p:spPr>
            <a:xfrm>
              <a:off x="5364088" y="5445224"/>
              <a:ext cx="172819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1E5B1F1C-682D-807F-56EC-1307DADC82CC}"/>
                </a:ext>
              </a:extLst>
            </p:cNvPr>
            <p:cNvCxnSpPr/>
            <p:nvPr/>
          </p:nvCxnSpPr>
          <p:spPr>
            <a:xfrm flipH="1" flipV="1">
              <a:off x="7164288" y="5733256"/>
              <a:ext cx="792088" cy="79208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bevatten</a:t>
            </a:r>
          </a:p>
        </p:txBody>
      </p:sp>
      <p:pic>
        <p:nvPicPr>
          <p:cNvPr id="4" name="Afbeelding 3" descr="Afbeelding met zoogdier, knaagdier, hamster, muis&#10;&#10;Automatisch gegenereerde beschrijving">
            <a:extLst>
              <a:ext uri="{FF2B5EF4-FFF2-40B4-BE49-F238E27FC236}">
                <a16:creationId xmlns:a16="http://schemas.microsoft.com/office/drawing/2014/main" id="{E49EFEFA-20C2-4D5F-E9F7-5C55639A9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648712"/>
            <a:ext cx="3156552" cy="3156552"/>
          </a:xfrm>
          <a:prstGeom prst="rect">
            <a:avLst/>
          </a:prstGeom>
        </p:spPr>
      </p:pic>
      <p:sp>
        <p:nvSpPr>
          <p:cNvPr id="2" name="Rechthoek: afgeschuinde bovenhoeken 1">
            <a:extLst>
              <a:ext uri="{FF2B5EF4-FFF2-40B4-BE49-F238E27FC236}">
                <a16:creationId xmlns:a16="http://schemas.microsoft.com/office/drawing/2014/main" id="{0BD67281-9CBC-4348-2686-171B8E9496D8}"/>
              </a:ext>
            </a:extLst>
          </p:cNvPr>
          <p:cNvSpPr/>
          <p:nvPr/>
        </p:nvSpPr>
        <p:spPr>
          <a:xfrm rot="10800000">
            <a:off x="2195736" y="5805264"/>
            <a:ext cx="3156552" cy="432048"/>
          </a:xfrm>
          <a:prstGeom prst="snip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Tabel 4">
            <a:extLst>
              <a:ext uri="{FF2B5EF4-FFF2-40B4-BE49-F238E27FC236}">
                <a16:creationId xmlns:a16="http://schemas.microsoft.com/office/drawing/2014/main" id="{42154DE0-AFC8-C1DB-E544-446031CC6FBD}"/>
              </a:ext>
            </a:extLst>
          </p:cNvPr>
          <p:cNvGraphicFramePr>
            <a:graphicFrameLocks noGrp="1"/>
          </p:cNvGraphicFramePr>
          <p:nvPr>
            <p:extLst>
              <p:ext uri="{D42A27DB-BD31-4B8C-83A1-F6EECF244321}">
                <p14:modId xmlns:p14="http://schemas.microsoft.com/office/powerpoint/2010/main" val="2898527988"/>
              </p:ext>
            </p:extLst>
          </p:nvPr>
        </p:nvGraphicFramePr>
        <p:xfrm>
          <a:off x="2195736" y="2656758"/>
          <a:ext cx="3156550" cy="3148505"/>
        </p:xfrm>
        <a:graphic>
          <a:graphicData uri="http://schemas.openxmlformats.org/drawingml/2006/table">
            <a:tbl>
              <a:tblPr firstRow="1" bandRow="1">
                <a:tableStyleId>{5C22544A-7EE6-4342-B048-85BDC9FD1C3A}</a:tableStyleId>
              </a:tblPr>
              <a:tblGrid>
                <a:gridCol w="631310">
                  <a:extLst>
                    <a:ext uri="{9D8B030D-6E8A-4147-A177-3AD203B41FA5}">
                      <a16:colId xmlns:a16="http://schemas.microsoft.com/office/drawing/2014/main" val="866178073"/>
                    </a:ext>
                  </a:extLst>
                </a:gridCol>
                <a:gridCol w="631310">
                  <a:extLst>
                    <a:ext uri="{9D8B030D-6E8A-4147-A177-3AD203B41FA5}">
                      <a16:colId xmlns:a16="http://schemas.microsoft.com/office/drawing/2014/main" val="3176796460"/>
                    </a:ext>
                  </a:extLst>
                </a:gridCol>
                <a:gridCol w="631310">
                  <a:extLst>
                    <a:ext uri="{9D8B030D-6E8A-4147-A177-3AD203B41FA5}">
                      <a16:colId xmlns:a16="http://schemas.microsoft.com/office/drawing/2014/main" val="4044185876"/>
                    </a:ext>
                  </a:extLst>
                </a:gridCol>
                <a:gridCol w="631310">
                  <a:extLst>
                    <a:ext uri="{9D8B030D-6E8A-4147-A177-3AD203B41FA5}">
                      <a16:colId xmlns:a16="http://schemas.microsoft.com/office/drawing/2014/main" val="1607213770"/>
                    </a:ext>
                  </a:extLst>
                </a:gridCol>
                <a:gridCol w="631310">
                  <a:extLst>
                    <a:ext uri="{9D8B030D-6E8A-4147-A177-3AD203B41FA5}">
                      <a16:colId xmlns:a16="http://schemas.microsoft.com/office/drawing/2014/main" val="3402404868"/>
                    </a:ext>
                  </a:extLst>
                </a:gridCol>
              </a:tblGrid>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2277603115"/>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537655650"/>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928757850"/>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3482831426"/>
                  </a:ext>
                </a:extLst>
              </a:tr>
              <a:tr h="629701">
                <a:tc>
                  <a:txBody>
                    <a:bodyPr/>
                    <a:lstStyle/>
                    <a:p>
                      <a:endParaRPr lang="nl-NL"/>
                    </a:p>
                  </a:txBody>
                  <a:tcPr>
                    <a:lnL w="12700" cap="flat" cmpd="sng" algn="ctr">
                      <a:solidFill>
                        <a:schemeClr val="tx1"/>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a:p>
                  </a:txBody>
                  <a:tcPr>
                    <a:lnL w="38100" cap="flat" cmpd="sng" algn="ctr">
                      <a:solidFill>
                        <a:schemeClr val="tx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280009"/>
                  </a:ext>
                </a:extLst>
              </a:tr>
            </a:tbl>
          </a:graphicData>
        </a:graphic>
      </p:graphicFrame>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vruchtbaar</a:t>
            </a:r>
          </a:p>
        </p:txBody>
      </p:sp>
      <p:pic>
        <p:nvPicPr>
          <p:cNvPr id="3" name="Afbeelding 2" descr="Afbeelding met gras, huis, tuin, achtertuin&#10;&#10;Automatisch gegenereerde beschrijving">
            <a:extLst>
              <a:ext uri="{FF2B5EF4-FFF2-40B4-BE49-F238E27FC236}">
                <a16:creationId xmlns:a16="http://schemas.microsoft.com/office/drawing/2014/main" id="{91B7766D-E38A-570B-AFC7-BB24D5673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1412776"/>
            <a:ext cx="3557281" cy="2376264"/>
          </a:xfrm>
          <a:prstGeom prst="rect">
            <a:avLst/>
          </a:prstGeom>
        </p:spPr>
      </p:pic>
      <p:pic>
        <p:nvPicPr>
          <p:cNvPr id="5" name="Afbeelding 4" descr="Afbeelding met overdekt, muur, lade, ladenkast&#10;&#10;Automatisch gegenereerde beschrijving">
            <a:extLst>
              <a:ext uri="{FF2B5EF4-FFF2-40B4-BE49-F238E27FC236}">
                <a16:creationId xmlns:a16="http://schemas.microsoft.com/office/drawing/2014/main" id="{67969041-F359-60BF-C029-96234CDE5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16255"/>
            <a:ext cx="4533897" cy="4533897"/>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8BE0048D-393A-4767-819C-85D728BD44F2}">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14</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2025-02-18T09:50:36Z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