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9" r:id="rId7"/>
    <p:sldId id="1481" r:id="rId8"/>
    <p:sldId id="1537" r:id="rId9"/>
    <p:sldId id="1476" r:id="rId10"/>
    <p:sldId id="1478" r:id="rId11"/>
    <p:sldId id="1460" r:id="rId12"/>
    <p:sldId id="1482" r:id="rId13"/>
    <p:sldId id="1532" r:id="rId14"/>
    <p:sldId id="1480" r:id="rId15"/>
    <p:sldId id="1475" r:id="rId16"/>
    <p:sldId id="934" r:id="rId17"/>
    <p:sldId id="1536" r:id="rId18"/>
    <p:sldId id="1539" r:id="rId19"/>
    <p:sldId id="1530" r:id="rId20"/>
    <p:sldId id="1511" r:id="rId21"/>
    <p:sldId id="1531" r:id="rId22"/>
    <p:sldId id="1535" r:id="rId23"/>
    <p:sldId id="1540" r:id="rId24"/>
    <p:sldId id="1534" r:id="rId25"/>
    <p:sldId id="1538" r:id="rId26"/>
    <p:sldId id="1533"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81"/>
            <p14:sldId id="1537"/>
            <p14:sldId id="1476"/>
            <p14:sldId id="1478"/>
            <p14:sldId id="1460"/>
            <p14:sldId id="1482"/>
            <p14:sldId id="1532"/>
            <p14:sldId id="1480"/>
            <p14:sldId id="1475"/>
            <p14:sldId id="934"/>
            <p14:sldId id="1536"/>
            <p14:sldId id="1539"/>
            <p14:sldId id="1530"/>
            <p14:sldId id="1511"/>
            <p14:sldId id="1531"/>
            <p14:sldId id="1535"/>
            <p14:sldId id="1540"/>
            <p14:sldId id="1534"/>
            <p14:sldId id="1538"/>
            <p14:sldId id="153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3F2"/>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4C6E4-9607-4858-8B7A-9EAEB70BEF54}" v="611" dt="2025-02-11T09:56:54.871"/>
    <p1510:client id="{4CE4DC02-11FD-4D5C-A0C2-0904A6924F8B}" v="756" dt="2025-02-11T10:00:08.710"/>
    <p1510:client id="{78B2AF33-5E5B-422A-91CD-9D5E1DFB8C9A}" v="22" dt="2025-02-11T10:06:51.875"/>
    <p1510:client id="{955FDDEE-B016-449B-881B-D73A2D14720D}" v="51" dt="2025-02-11T09:27:57.2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23F4C6E4-9607-4858-8B7A-9EAEB70BEF54}"/>
    <pc:docChg chg="undo custSel addSld delSld modSld sldOrd modSection">
      <pc:chgData name="Routledge, Mandy" userId="bacdedf5-8e30-494b-ad8b-f27fa30c4f8d" providerId="ADAL" clId="{23F4C6E4-9607-4858-8B7A-9EAEB70BEF54}" dt="2025-02-11T09:56:54.871" v="1667" actId="1076"/>
      <pc:docMkLst>
        <pc:docMk/>
      </pc:docMkLst>
      <pc:sldChg chg="modSp mod modNotes modNotesTx">
        <pc:chgData name="Routledge, Mandy" userId="bacdedf5-8e30-494b-ad8b-f27fa30c4f8d" providerId="ADAL" clId="{23F4C6E4-9607-4858-8B7A-9EAEB70BEF54}" dt="2025-02-11T09:35:40.062" v="1443" actId="313"/>
        <pc:sldMkLst>
          <pc:docMk/>
          <pc:sldMk cId="2189114603" sldId="1437"/>
        </pc:sldMkLst>
        <pc:spChg chg="mod">
          <ac:chgData name="Routledge, Mandy" userId="bacdedf5-8e30-494b-ad8b-f27fa30c4f8d" providerId="ADAL" clId="{23F4C6E4-9607-4858-8B7A-9EAEB70BEF54}" dt="2025-02-11T09:35:40.062" v="1443" actId="313"/>
          <ac:spMkLst>
            <pc:docMk/>
            <pc:sldMk cId="2189114603" sldId="1437"/>
            <ac:spMk id="3" creationId="{00000000-0000-0000-0000-000000000000}"/>
          </ac:spMkLst>
        </pc:spChg>
      </pc:sldChg>
      <pc:sldChg chg="modSp mod">
        <pc:chgData name="Routledge, Mandy" userId="bacdedf5-8e30-494b-ad8b-f27fa30c4f8d" providerId="ADAL" clId="{23F4C6E4-9607-4858-8B7A-9EAEB70BEF54}" dt="2025-02-10T17:42:15.687" v="24" actId="20577"/>
        <pc:sldMkLst>
          <pc:docMk/>
          <pc:sldMk cId="3852907103" sldId="1460"/>
        </pc:sldMkLst>
        <pc:spChg chg="mod">
          <ac:chgData name="Routledge, Mandy" userId="bacdedf5-8e30-494b-ad8b-f27fa30c4f8d" providerId="ADAL" clId="{23F4C6E4-9607-4858-8B7A-9EAEB70BEF54}" dt="2025-02-10T17:42:15.687" v="24" actId="20577"/>
          <ac:spMkLst>
            <pc:docMk/>
            <pc:sldMk cId="3852907103" sldId="1460"/>
            <ac:spMk id="6" creationId="{00000000-0000-0000-0000-000000000000}"/>
          </ac:spMkLst>
        </pc:spChg>
      </pc:sldChg>
      <pc:sldChg chg="del">
        <pc:chgData name="Routledge, Mandy" userId="bacdedf5-8e30-494b-ad8b-f27fa30c4f8d" providerId="ADAL" clId="{23F4C6E4-9607-4858-8B7A-9EAEB70BEF54}" dt="2025-02-11T09:51:42.057" v="1645" actId="47"/>
        <pc:sldMkLst>
          <pc:docMk/>
          <pc:sldMk cId="3978205201" sldId="1474"/>
        </pc:sldMkLst>
      </pc:sldChg>
      <pc:sldChg chg="addSp delSp modSp mod">
        <pc:chgData name="Routledge, Mandy" userId="bacdedf5-8e30-494b-ad8b-f27fa30c4f8d" providerId="ADAL" clId="{23F4C6E4-9607-4858-8B7A-9EAEB70BEF54}" dt="2025-02-11T09:35:00.123" v="1438" actId="478"/>
        <pc:sldMkLst>
          <pc:docMk/>
          <pc:sldMk cId="4207872812" sldId="1475"/>
        </pc:sldMkLst>
        <pc:spChg chg="add del mod">
          <ac:chgData name="Routledge, Mandy" userId="bacdedf5-8e30-494b-ad8b-f27fa30c4f8d" providerId="ADAL" clId="{23F4C6E4-9607-4858-8B7A-9EAEB70BEF54}" dt="2025-02-11T09:35:00.123" v="1438" actId="478"/>
          <ac:spMkLst>
            <pc:docMk/>
            <pc:sldMk cId="4207872812" sldId="1475"/>
            <ac:spMk id="6" creationId="{00000000-0000-0000-0000-000000000000}"/>
          </ac:spMkLst>
        </pc:spChg>
        <pc:picChg chg="add mod modCrop">
          <ac:chgData name="Routledge, Mandy" userId="bacdedf5-8e30-494b-ad8b-f27fa30c4f8d" providerId="ADAL" clId="{23F4C6E4-9607-4858-8B7A-9EAEB70BEF54}" dt="2025-02-11T09:23:08.976" v="1347" actId="1076"/>
          <ac:picMkLst>
            <pc:docMk/>
            <pc:sldMk cId="4207872812" sldId="1475"/>
            <ac:picMk id="3" creationId="{FE73026A-E95C-B384-06BD-5115663B48AB}"/>
          </ac:picMkLst>
        </pc:picChg>
      </pc:sldChg>
      <pc:sldChg chg="modSp mod">
        <pc:chgData name="Routledge, Mandy" userId="bacdedf5-8e30-494b-ad8b-f27fa30c4f8d" providerId="ADAL" clId="{23F4C6E4-9607-4858-8B7A-9EAEB70BEF54}" dt="2025-02-10T17:42:27.643" v="46" actId="20577"/>
        <pc:sldMkLst>
          <pc:docMk/>
          <pc:sldMk cId="2452007587" sldId="1476"/>
        </pc:sldMkLst>
        <pc:spChg chg="mod">
          <ac:chgData name="Routledge, Mandy" userId="bacdedf5-8e30-494b-ad8b-f27fa30c4f8d" providerId="ADAL" clId="{23F4C6E4-9607-4858-8B7A-9EAEB70BEF54}" dt="2025-02-10T17:42:27.643" v="46" actId="20577"/>
          <ac:spMkLst>
            <pc:docMk/>
            <pc:sldMk cId="2452007587" sldId="1476"/>
            <ac:spMk id="6" creationId="{00000000-0000-0000-0000-000000000000}"/>
          </ac:spMkLst>
        </pc:spChg>
      </pc:sldChg>
      <pc:sldChg chg="modSp del mod">
        <pc:chgData name="Routledge, Mandy" userId="bacdedf5-8e30-494b-ad8b-f27fa30c4f8d" providerId="ADAL" clId="{23F4C6E4-9607-4858-8B7A-9EAEB70BEF54}" dt="2025-02-10T17:48:56.607" v="164" actId="47"/>
        <pc:sldMkLst>
          <pc:docMk/>
          <pc:sldMk cId="2709048002" sldId="1477"/>
        </pc:sldMkLst>
        <pc:spChg chg="mod">
          <ac:chgData name="Routledge, Mandy" userId="bacdedf5-8e30-494b-ad8b-f27fa30c4f8d" providerId="ADAL" clId="{23F4C6E4-9607-4858-8B7A-9EAEB70BEF54}" dt="2025-02-10T17:42:35.618" v="60" actId="20577"/>
          <ac:spMkLst>
            <pc:docMk/>
            <pc:sldMk cId="2709048002" sldId="1477"/>
            <ac:spMk id="6" creationId="{00000000-0000-0000-0000-000000000000}"/>
          </ac:spMkLst>
        </pc:spChg>
      </pc:sldChg>
      <pc:sldChg chg="modSp mod">
        <pc:chgData name="Routledge, Mandy" userId="bacdedf5-8e30-494b-ad8b-f27fa30c4f8d" providerId="ADAL" clId="{23F4C6E4-9607-4858-8B7A-9EAEB70BEF54}" dt="2025-02-10T17:42:40.088" v="74" actId="20577"/>
        <pc:sldMkLst>
          <pc:docMk/>
          <pc:sldMk cId="4074911733" sldId="1478"/>
        </pc:sldMkLst>
        <pc:spChg chg="mod">
          <ac:chgData name="Routledge, Mandy" userId="bacdedf5-8e30-494b-ad8b-f27fa30c4f8d" providerId="ADAL" clId="{23F4C6E4-9607-4858-8B7A-9EAEB70BEF54}" dt="2025-02-10T17:42:40.088" v="74" actId="20577"/>
          <ac:spMkLst>
            <pc:docMk/>
            <pc:sldMk cId="4074911733" sldId="1478"/>
            <ac:spMk id="6" creationId="{00000000-0000-0000-0000-000000000000}"/>
          </ac:spMkLst>
        </pc:spChg>
      </pc:sldChg>
      <pc:sldChg chg="addSp modSp mod">
        <pc:chgData name="Routledge, Mandy" userId="bacdedf5-8e30-494b-ad8b-f27fa30c4f8d" providerId="ADAL" clId="{23F4C6E4-9607-4858-8B7A-9EAEB70BEF54}" dt="2025-02-11T09:56:36.244" v="1662" actId="1076"/>
        <pc:sldMkLst>
          <pc:docMk/>
          <pc:sldMk cId="4210467006" sldId="1479"/>
        </pc:sldMkLst>
        <pc:spChg chg="add mod">
          <ac:chgData name="Routledge, Mandy" userId="bacdedf5-8e30-494b-ad8b-f27fa30c4f8d" providerId="ADAL" clId="{23F4C6E4-9607-4858-8B7A-9EAEB70BEF54}" dt="2025-02-11T09:54:51.974" v="1647" actId="1076"/>
          <ac:spMkLst>
            <pc:docMk/>
            <pc:sldMk cId="4210467006" sldId="1479"/>
            <ac:spMk id="2" creationId="{959E42C2-4BF1-F684-9676-0A959D328008}"/>
          </ac:spMkLst>
        </pc:spChg>
        <pc:spChg chg="mod">
          <ac:chgData name="Routledge, Mandy" userId="bacdedf5-8e30-494b-ad8b-f27fa30c4f8d" providerId="ADAL" clId="{23F4C6E4-9607-4858-8B7A-9EAEB70BEF54}" dt="2025-02-10T17:42:49.574" v="81" actId="20577"/>
          <ac:spMkLst>
            <pc:docMk/>
            <pc:sldMk cId="4210467006" sldId="1479"/>
            <ac:spMk id="6" creationId="{00000000-0000-0000-0000-000000000000}"/>
          </ac:spMkLst>
        </pc:spChg>
        <pc:spChg chg="mod">
          <ac:chgData name="Routledge, Mandy" userId="bacdedf5-8e30-494b-ad8b-f27fa30c4f8d" providerId="ADAL" clId="{23F4C6E4-9607-4858-8B7A-9EAEB70BEF54}" dt="2025-02-11T09:55:29.405" v="1660" actId="1076"/>
          <ac:spMkLst>
            <pc:docMk/>
            <pc:sldMk cId="4210467006" sldId="1479"/>
            <ac:spMk id="8" creationId="{9BE61BA8-29B7-031A-70EC-3D3BCB0F0CBF}"/>
          </ac:spMkLst>
        </pc:spChg>
        <pc:spChg chg="mod">
          <ac:chgData name="Routledge, Mandy" userId="bacdedf5-8e30-494b-ad8b-f27fa30c4f8d" providerId="ADAL" clId="{23F4C6E4-9607-4858-8B7A-9EAEB70BEF54}" dt="2025-02-11T09:56:36.244" v="1662" actId="1076"/>
          <ac:spMkLst>
            <pc:docMk/>
            <pc:sldMk cId="4210467006" sldId="1479"/>
            <ac:spMk id="9" creationId="{8EC3E5CB-0D46-0F8B-82C3-C34C7EA101EA}"/>
          </ac:spMkLst>
        </pc:spChg>
      </pc:sldChg>
      <pc:sldChg chg="addSp modSp mod">
        <pc:chgData name="Routledge, Mandy" userId="bacdedf5-8e30-494b-ad8b-f27fa30c4f8d" providerId="ADAL" clId="{23F4C6E4-9607-4858-8B7A-9EAEB70BEF54}" dt="2025-02-11T09:51:07.401" v="1634" actId="14100"/>
        <pc:sldMkLst>
          <pc:docMk/>
          <pc:sldMk cId="1487044012" sldId="1480"/>
        </pc:sldMkLst>
        <pc:spChg chg="add mod">
          <ac:chgData name="Routledge, Mandy" userId="bacdedf5-8e30-494b-ad8b-f27fa30c4f8d" providerId="ADAL" clId="{23F4C6E4-9607-4858-8B7A-9EAEB70BEF54}" dt="2025-02-11T09:50:54.806" v="1631" actId="14100"/>
          <ac:spMkLst>
            <pc:docMk/>
            <pc:sldMk cId="1487044012" sldId="1480"/>
            <ac:spMk id="4" creationId="{CE38FD27-B9E3-BED1-879B-0844957E24ED}"/>
          </ac:spMkLst>
        </pc:spChg>
        <pc:spChg chg="add mod">
          <ac:chgData name="Routledge, Mandy" userId="bacdedf5-8e30-494b-ad8b-f27fa30c4f8d" providerId="ADAL" clId="{23F4C6E4-9607-4858-8B7A-9EAEB70BEF54}" dt="2025-02-11T09:51:07.401" v="1634" actId="14100"/>
          <ac:spMkLst>
            <pc:docMk/>
            <pc:sldMk cId="1487044012" sldId="1480"/>
            <ac:spMk id="5" creationId="{FA14AE31-31B5-934B-779E-D1E5F0B92E85}"/>
          </ac:spMkLst>
        </pc:spChg>
        <pc:spChg chg="mod">
          <ac:chgData name="Routledge, Mandy" userId="bacdedf5-8e30-494b-ad8b-f27fa30c4f8d" providerId="ADAL" clId="{23F4C6E4-9607-4858-8B7A-9EAEB70BEF54}" dt="2025-02-10T17:42:52.431" v="82"/>
          <ac:spMkLst>
            <pc:docMk/>
            <pc:sldMk cId="1487044012" sldId="1480"/>
            <ac:spMk id="6" creationId="{00000000-0000-0000-0000-000000000000}"/>
          </ac:spMkLst>
        </pc:spChg>
      </pc:sldChg>
      <pc:sldChg chg="addSp modSp mod">
        <pc:chgData name="Routledge, Mandy" userId="bacdedf5-8e30-494b-ad8b-f27fa30c4f8d" providerId="ADAL" clId="{23F4C6E4-9607-4858-8B7A-9EAEB70BEF54}" dt="2025-02-10T17:59:41.750" v="472"/>
        <pc:sldMkLst>
          <pc:docMk/>
          <pc:sldMk cId="3779434736" sldId="1481"/>
        </pc:sldMkLst>
        <pc:spChg chg="mod">
          <ac:chgData name="Routledge, Mandy" userId="bacdedf5-8e30-494b-ad8b-f27fa30c4f8d" providerId="ADAL" clId="{23F4C6E4-9607-4858-8B7A-9EAEB70BEF54}" dt="2025-02-10T17:42:58.458" v="96" actId="20577"/>
          <ac:spMkLst>
            <pc:docMk/>
            <pc:sldMk cId="3779434736" sldId="1481"/>
            <ac:spMk id="6" creationId="{00000000-0000-0000-0000-000000000000}"/>
          </ac:spMkLst>
        </pc:spChg>
        <pc:picChg chg="add mod">
          <ac:chgData name="Routledge, Mandy" userId="bacdedf5-8e30-494b-ad8b-f27fa30c4f8d" providerId="ADAL" clId="{23F4C6E4-9607-4858-8B7A-9EAEB70BEF54}" dt="2025-02-10T17:59:41.750" v="472"/>
          <ac:picMkLst>
            <pc:docMk/>
            <pc:sldMk cId="3779434736" sldId="1481"/>
            <ac:picMk id="2" creationId="{37D4B7DE-D328-9E72-6FC2-0E7EFA70FAF9}"/>
          </ac:picMkLst>
        </pc:picChg>
      </pc:sldChg>
      <pc:sldChg chg="modSp mod">
        <pc:chgData name="Routledge, Mandy" userId="bacdedf5-8e30-494b-ad8b-f27fa30c4f8d" providerId="ADAL" clId="{23F4C6E4-9607-4858-8B7A-9EAEB70BEF54}" dt="2025-02-10T17:43:07.390" v="97"/>
        <pc:sldMkLst>
          <pc:docMk/>
          <pc:sldMk cId="1201727269" sldId="1482"/>
        </pc:sldMkLst>
        <pc:spChg chg="mod">
          <ac:chgData name="Routledge, Mandy" userId="bacdedf5-8e30-494b-ad8b-f27fa30c4f8d" providerId="ADAL" clId="{23F4C6E4-9607-4858-8B7A-9EAEB70BEF54}" dt="2025-02-10T17:43:07.390" v="97"/>
          <ac:spMkLst>
            <pc:docMk/>
            <pc:sldMk cId="1201727269" sldId="1482"/>
            <ac:spMk id="6" creationId="{00000000-0000-0000-0000-000000000000}"/>
          </ac:spMkLst>
        </pc:spChg>
      </pc:sldChg>
      <pc:sldChg chg="modSp del mod">
        <pc:chgData name="Routledge, Mandy" userId="bacdedf5-8e30-494b-ad8b-f27fa30c4f8d" providerId="ADAL" clId="{23F4C6E4-9607-4858-8B7A-9EAEB70BEF54}" dt="2025-02-10T18:03:16.354" v="632" actId="47"/>
        <pc:sldMkLst>
          <pc:docMk/>
          <pc:sldMk cId="2904738428" sldId="1483"/>
        </pc:sldMkLst>
        <pc:spChg chg="mod">
          <ac:chgData name="Routledge, Mandy" userId="bacdedf5-8e30-494b-ad8b-f27fa30c4f8d" providerId="ADAL" clId="{23F4C6E4-9607-4858-8B7A-9EAEB70BEF54}" dt="2025-02-10T17:43:11.142" v="107" actId="20577"/>
          <ac:spMkLst>
            <pc:docMk/>
            <pc:sldMk cId="2904738428" sldId="1483"/>
            <ac:spMk id="6" creationId="{00000000-0000-0000-0000-000000000000}"/>
          </ac:spMkLst>
        </pc:spChg>
      </pc:sldChg>
      <pc:sldChg chg="add del">
        <pc:chgData name="Routledge, Mandy" userId="bacdedf5-8e30-494b-ad8b-f27fa30c4f8d" providerId="ADAL" clId="{23F4C6E4-9607-4858-8B7A-9EAEB70BEF54}" dt="2025-02-10T17:53:30.471" v="302" actId="47"/>
        <pc:sldMkLst>
          <pc:docMk/>
          <pc:sldMk cId="573887307" sldId="1485"/>
        </pc:sldMkLst>
      </pc:sldChg>
      <pc:sldChg chg="add del">
        <pc:chgData name="Routledge, Mandy" userId="bacdedf5-8e30-494b-ad8b-f27fa30c4f8d" providerId="ADAL" clId="{23F4C6E4-9607-4858-8B7A-9EAEB70BEF54}" dt="2025-02-10T18:01:11.959" v="538" actId="47"/>
        <pc:sldMkLst>
          <pc:docMk/>
          <pc:sldMk cId="4260428697" sldId="1498"/>
        </pc:sldMkLst>
      </pc:sldChg>
      <pc:sldChg chg="addSp modSp mod">
        <pc:chgData name="Routledge, Mandy" userId="bacdedf5-8e30-494b-ad8b-f27fa30c4f8d" providerId="ADAL" clId="{23F4C6E4-9607-4858-8B7A-9EAEB70BEF54}" dt="2025-02-11T09:38:16.690" v="1493" actId="115"/>
        <pc:sldMkLst>
          <pc:docMk/>
          <pc:sldMk cId="2967928418" sldId="1511"/>
        </pc:sldMkLst>
        <pc:spChg chg="mod">
          <ac:chgData name="Routledge, Mandy" userId="bacdedf5-8e30-494b-ad8b-f27fa30c4f8d" providerId="ADAL" clId="{23F4C6E4-9607-4858-8B7A-9EAEB70BEF54}" dt="2025-02-10T17:47:21.924" v="157" actId="20577"/>
          <ac:spMkLst>
            <pc:docMk/>
            <pc:sldMk cId="2967928418" sldId="1511"/>
            <ac:spMk id="33" creationId="{AC757F5E-B016-F947-4518-7C6B9CC7EE04}"/>
          </ac:spMkLst>
        </pc:spChg>
        <pc:spChg chg="mod">
          <ac:chgData name="Routledge, Mandy" userId="bacdedf5-8e30-494b-ad8b-f27fa30c4f8d" providerId="ADAL" clId="{23F4C6E4-9607-4858-8B7A-9EAEB70BEF54}" dt="2025-02-10T17:46:22.284" v="129" actId="20577"/>
          <ac:spMkLst>
            <pc:docMk/>
            <pc:sldMk cId="2967928418" sldId="1511"/>
            <ac:spMk id="34" creationId="{152372B3-00F5-781C-183E-6F2DDF35091D}"/>
          </ac:spMkLst>
        </pc:spChg>
        <pc:spChg chg="mod">
          <ac:chgData name="Routledge, Mandy" userId="bacdedf5-8e30-494b-ad8b-f27fa30c4f8d" providerId="ADAL" clId="{23F4C6E4-9607-4858-8B7A-9EAEB70BEF54}" dt="2025-02-11T09:38:16.690" v="1493" actId="115"/>
          <ac:spMkLst>
            <pc:docMk/>
            <pc:sldMk cId="2967928418" sldId="1511"/>
            <ac:spMk id="35" creationId="{37104C51-0232-62ED-4C6F-1447D06633EE}"/>
          </ac:spMkLst>
        </pc:spChg>
        <pc:spChg chg="mod">
          <ac:chgData name="Routledge, Mandy" userId="bacdedf5-8e30-494b-ad8b-f27fa30c4f8d" providerId="ADAL" clId="{23F4C6E4-9607-4858-8B7A-9EAEB70BEF54}" dt="2025-02-11T09:35:58.524" v="1445" actId="115"/>
          <ac:spMkLst>
            <pc:docMk/>
            <pc:sldMk cId="2967928418" sldId="1511"/>
            <ac:spMk id="36" creationId="{D8EF981A-9BA7-0EB1-9B70-F7FBF2F7DF1C}"/>
          </ac:spMkLst>
        </pc:spChg>
        <pc:picChg chg="add mod">
          <ac:chgData name="Routledge, Mandy" userId="bacdedf5-8e30-494b-ad8b-f27fa30c4f8d" providerId="ADAL" clId="{23F4C6E4-9607-4858-8B7A-9EAEB70BEF54}" dt="2025-02-11T09:35:25.562" v="1441" actId="1076"/>
          <ac:picMkLst>
            <pc:docMk/>
            <pc:sldMk cId="2967928418" sldId="1511"/>
            <ac:picMk id="8" creationId="{CB76B091-7A28-A929-CAE0-F4C81E0F7709}"/>
          </ac:picMkLst>
        </pc:picChg>
        <pc:picChg chg="add mod">
          <ac:chgData name="Routledge, Mandy" userId="bacdedf5-8e30-494b-ad8b-f27fa30c4f8d" providerId="ADAL" clId="{23F4C6E4-9607-4858-8B7A-9EAEB70BEF54}" dt="2025-02-11T09:38:04.581" v="1450" actId="1076"/>
          <ac:picMkLst>
            <pc:docMk/>
            <pc:sldMk cId="2967928418" sldId="1511"/>
            <ac:picMk id="18" creationId="{C4EAB222-FA9F-5062-F3C6-37FDEAE85C9E}"/>
          </ac:picMkLst>
        </pc:picChg>
      </pc:sldChg>
      <pc:sldChg chg="del">
        <pc:chgData name="Routledge, Mandy" userId="bacdedf5-8e30-494b-ad8b-f27fa30c4f8d" providerId="ADAL" clId="{23F4C6E4-9607-4858-8B7A-9EAEB70BEF54}" dt="2025-02-11T09:51:36.821" v="1638" actId="47"/>
        <pc:sldMkLst>
          <pc:docMk/>
          <pc:sldMk cId="1594331871" sldId="1512"/>
        </pc:sldMkLst>
      </pc:sldChg>
      <pc:sldChg chg="del">
        <pc:chgData name="Routledge, Mandy" userId="bacdedf5-8e30-494b-ad8b-f27fa30c4f8d" providerId="ADAL" clId="{23F4C6E4-9607-4858-8B7A-9EAEB70BEF54}" dt="2025-02-11T09:51:38.123" v="1640" actId="47"/>
        <pc:sldMkLst>
          <pc:docMk/>
          <pc:sldMk cId="3112181829" sldId="1515"/>
        </pc:sldMkLst>
      </pc:sldChg>
      <pc:sldChg chg="del">
        <pc:chgData name="Routledge, Mandy" userId="bacdedf5-8e30-494b-ad8b-f27fa30c4f8d" providerId="ADAL" clId="{23F4C6E4-9607-4858-8B7A-9EAEB70BEF54}" dt="2025-02-11T09:51:41.191" v="1644" actId="47"/>
        <pc:sldMkLst>
          <pc:docMk/>
          <pc:sldMk cId="2946319108" sldId="1516"/>
        </pc:sldMkLst>
      </pc:sldChg>
      <pc:sldChg chg="del">
        <pc:chgData name="Routledge, Mandy" userId="bacdedf5-8e30-494b-ad8b-f27fa30c4f8d" providerId="ADAL" clId="{23F4C6E4-9607-4858-8B7A-9EAEB70BEF54}" dt="2025-02-11T09:51:37.584" v="1639" actId="47"/>
        <pc:sldMkLst>
          <pc:docMk/>
          <pc:sldMk cId="1628480429" sldId="1517"/>
        </pc:sldMkLst>
      </pc:sldChg>
      <pc:sldChg chg="del">
        <pc:chgData name="Routledge, Mandy" userId="bacdedf5-8e30-494b-ad8b-f27fa30c4f8d" providerId="ADAL" clId="{23F4C6E4-9607-4858-8B7A-9EAEB70BEF54}" dt="2025-02-11T09:51:38.611" v="1641" actId="47"/>
        <pc:sldMkLst>
          <pc:docMk/>
          <pc:sldMk cId="933367485" sldId="1518"/>
        </pc:sldMkLst>
      </pc:sldChg>
      <pc:sldChg chg="del">
        <pc:chgData name="Routledge, Mandy" userId="bacdedf5-8e30-494b-ad8b-f27fa30c4f8d" providerId="ADAL" clId="{23F4C6E4-9607-4858-8B7A-9EAEB70BEF54}" dt="2025-02-11T09:51:36.405" v="1637" actId="47"/>
        <pc:sldMkLst>
          <pc:docMk/>
          <pc:sldMk cId="1530054038" sldId="1519"/>
        </pc:sldMkLst>
      </pc:sldChg>
      <pc:sldChg chg="del">
        <pc:chgData name="Routledge, Mandy" userId="bacdedf5-8e30-494b-ad8b-f27fa30c4f8d" providerId="ADAL" clId="{23F4C6E4-9607-4858-8B7A-9EAEB70BEF54}" dt="2025-02-11T09:51:35.802" v="1636" actId="47"/>
        <pc:sldMkLst>
          <pc:docMk/>
          <pc:sldMk cId="3006462251" sldId="1520"/>
        </pc:sldMkLst>
      </pc:sldChg>
      <pc:sldChg chg="del">
        <pc:chgData name="Routledge, Mandy" userId="bacdedf5-8e30-494b-ad8b-f27fa30c4f8d" providerId="ADAL" clId="{23F4C6E4-9607-4858-8B7A-9EAEB70BEF54}" dt="2025-02-11T09:51:39.308" v="1642" actId="47"/>
        <pc:sldMkLst>
          <pc:docMk/>
          <pc:sldMk cId="1059877010" sldId="1521"/>
        </pc:sldMkLst>
      </pc:sldChg>
      <pc:sldChg chg="del">
        <pc:chgData name="Routledge, Mandy" userId="bacdedf5-8e30-494b-ad8b-f27fa30c4f8d" providerId="ADAL" clId="{23F4C6E4-9607-4858-8B7A-9EAEB70BEF54}" dt="2025-02-11T09:51:40.090" v="1643" actId="47"/>
        <pc:sldMkLst>
          <pc:docMk/>
          <pc:sldMk cId="2371299458" sldId="1529"/>
        </pc:sldMkLst>
      </pc:sldChg>
      <pc:sldChg chg="addSp modSp add mod ord">
        <pc:chgData name="Routledge, Mandy" userId="bacdedf5-8e30-494b-ad8b-f27fa30c4f8d" providerId="ADAL" clId="{23F4C6E4-9607-4858-8B7A-9EAEB70BEF54}" dt="2025-02-11T09:31:38.461" v="1436" actId="14100"/>
        <pc:sldMkLst>
          <pc:docMk/>
          <pc:sldMk cId="3623525918" sldId="1530"/>
        </pc:sldMkLst>
        <pc:spChg chg="mod">
          <ac:chgData name="Routledge, Mandy" userId="bacdedf5-8e30-494b-ad8b-f27fa30c4f8d" providerId="ADAL" clId="{23F4C6E4-9607-4858-8B7A-9EAEB70BEF54}" dt="2025-02-10T17:57:47.676" v="401" actId="1076"/>
          <ac:spMkLst>
            <pc:docMk/>
            <pc:sldMk cId="3623525918" sldId="1530"/>
            <ac:spMk id="33" creationId="{AC757F5E-B016-F947-4518-7C6B9CC7EE04}"/>
          </ac:spMkLst>
        </pc:spChg>
        <pc:spChg chg="mod">
          <ac:chgData name="Routledge, Mandy" userId="bacdedf5-8e30-494b-ad8b-f27fa30c4f8d" providerId="ADAL" clId="{23F4C6E4-9607-4858-8B7A-9EAEB70BEF54}" dt="2025-02-10T17:57:53.661" v="419" actId="20577"/>
          <ac:spMkLst>
            <pc:docMk/>
            <pc:sldMk cId="3623525918" sldId="1530"/>
            <ac:spMk id="34" creationId="{152372B3-00F5-781C-183E-6F2DDF35091D}"/>
          </ac:spMkLst>
        </pc:spChg>
        <pc:spChg chg="mod">
          <ac:chgData name="Routledge, Mandy" userId="bacdedf5-8e30-494b-ad8b-f27fa30c4f8d" providerId="ADAL" clId="{23F4C6E4-9607-4858-8B7A-9EAEB70BEF54}" dt="2025-02-10T17:58:51.009" v="470"/>
          <ac:spMkLst>
            <pc:docMk/>
            <pc:sldMk cId="3623525918" sldId="1530"/>
            <ac:spMk id="35" creationId="{37104C51-0232-62ED-4C6F-1447D06633EE}"/>
          </ac:spMkLst>
        </pc:spChg>
        <pc:spChg chg="mod">
          <ac:chgData name="Routledge, Mandy" userId="bacdedf5-8e30-494b-ad8b-f27fa30c4f8d" providerId="ADAL" clId="{23F4C6E4-9607-4858-8B7A-9EAEB70BEF54}" dt="2025-02-10T17:58:55.795" v="471" actId="6549"/>
          <ac:spMkLst>
            <pc:docMk/>
            <pc:sldMk cId="3623525918" sldId="1530"/>
            <ac:spMk id="36" creationId="{D8EF981A-9BA7-0EB1-9B70-F7FBF2F7DF1C}"/>
          </ac:spMkLst>
        </pc:spChg>
        <pc:picChg chg="add mod">
          <ac:chgData name="Routledge, Mandy" userId="bacdedf5-8e30-494b-ad8b-f27fa30c4f8d" providerId="ADAL" clId="{23F4C6E4-9607-4858-8B7A-9EAEB70BEF54}" dt="2025-02-11T09:31:25.362" v="1432" actId="1076"/>
          <ac:picMkLst>
            <pc:docMk/>
            <pc:sldMk cId="3623525918" sldId="1530"/>
            <ac:picMk id="2" creationId="{469F9D11-08A2-26F5-7A05-3EBBC62C75C0}"/>
          </ac:picMkLst>
        </pc:picChg>
        <pc:picChg chg="add mod">
          <ac:chgData name="Routledge, Mandy" userId="bacdedf5-8e30-494b-ad8b-f27fa30c4f8d" providerId="ADAL" clId="{23F4C6E4-9607-4858-8B7A-9EAEB70BEF54}" dt="2025-02-11T09:31:38.461" v="1436" actId="14100"/>
          <ac:picMkLst>
            <pc:docMk/>
            <pc:sldMk cId="3623525918" sldId="1530"/>
            <ac:picMk id="8" creationId="{58DA126F-712A-EF34-3D25-1C3E942C5BC7}"/>
          </ac:picMkLst>
        </pc:picChg>
      </pc:sldChg>
      <pc:sldChg chg="addSp modSp add mod ord">
        <pc:chgData name="Routledge, Mandy" userId="bacdedf5-8e30-494b-ad8b-f27fa30c4f8d" providerId="ADAL" clId="{23F4C6E4-9607-4858-8B7A-9EAEB70BEF54}" dt="2025-02-10T18:04:32.812" v="640" actId="14100"/>
        <pc:sldMkLst>
          <pc:docMk/>
          <pc:sldMk cId="180672689" sldId="1531"/>
        </pc:sldMkLst>
        <pc:spChg chg="mod">
          <ac:chgData name="Routledge, Mandy" userId="bacdedf5-8e30-494b-ad8b-f27fa30c4f8d" providerId="ADAL" clId="{23F4C6E4-9607-4858-8B7A-9EAEB70BEF54}" dt="2025-02-10T18:02:05.317" v="551" actId="20577"/>
          <ac:spMkLst>
            <pc:docMk/>
            <pc:sldMk cId="180672689" sldId="1531"/>
            <ac:spMk id="33" creationId="{AC757F5E-B016-F947-4518-7C6B9CC7EE04}"/>
          </ac:spMkLst>
        </pc:spChg>
        <pc:spChg chg="mod">
          <ac:chgData name="Routledge, Mandy" userId="bacdedf5-8e30-494b-ad8b-f27fa30c4f8d" providerId="ADAL" clId="{23F4C6E4-9607-4858-8B7A-9EAEB70BEF54}" dt="2025-02-10T18:02:09.372" v="561" actId="20577"/>
          <ac:spMkLst>
            <pc:docMk/>
            <pc:sldMk cId="180672689" sldId="1531"/>
            <ac:spMk id="34" creationId="{152372B3-00F5-781C-183E-6F2DDF35091D}"/>
          </ac:spMkLst>
        </pc:spChg>
        <pc:spChg chg="mod">
          <ac:chgData name="Routledge, Mandy" userId="bacdedf5-8e30-494b-ad8b-f27fa30c4f8d" providerId="ADAL" clId="{23F4C6E4-9607-4858-8B7A-9EAEB70BEF54}" dt="2025-02-10T18:03:42.516" v="634"/>
          <ac:spMkLst>
            <pc:docMk/>
            <pc:sldMk cId="180672689" sldId="1531"/>
            <ac:spMk id="35" creationId="{37104C51-0232-62ED-4C6F-1447D06633EE}"/>
          </ac:spMkLst>
        </pc:spChg>
        <pc:spChg chg="mod">
          <ac:chgData name="Routledge, Mandy" userId="bacdedf5-8e30-494b-ad8b-f27fa30c4f8d" providerId="ADAL" clId="{23F4C6E4-9607-4858-8B7A-9EAEB70BEF54}" dt="2025-02-10T18:03:50.391" v="635"/>
          <ac:spMkLst>
            <pc:docMk/>
            <pc:sldMk cId="180672689" sldId="1531"/>
            <ac:spMk id="36" creationId="{D8EF981A-9BA7-0EB1-9B70-F7FBF2F7DF1C}"/>
          </ac:spMkLst>
        </pc:spChg>
        <pc:picChg chg="add mod">
          <ac:chgData name="Routledge, Mandy" userId="bacdedf5-8e30-494b-ad8b-f27fa30c4f8d" providerId="ADAL" clId="{23F4C6E4-9607-4858-8B7A-9EAEB70BEF54}" dt="2025-02-10T18:03:55.247" v="636"/>
          <ac:picMkLst>
            <pc:docMk/>
            <pc:sldMk cId="180672689" sldId="1531"/>
            <ac:picMk id="2" creationId="{3E1F2F77-4822-19B1-BFFB-62AD2E150F1D}"/>
          </ac:picMkLst>
        </pc:picChg>
        <pc:picChg chg="add mod">
          <ac:chgData name="Routledge, Mandy" userId="bacdedf5-8e30-494b-ad8b-f27fa30c4f8d" providerId="ADAL" clId="{23F4C6E4-9607-4858-8B7A-9EAEB70BEF54}" dt="2025-02-10T18:04:32.812" v="640" actId="14100"/>
          <ac:picMkLst>
            <pc:docMk/>
            <pc:sldMk cId="180672689" sldId="1531"/>
            <ac:picMk id="8" creationId="{11724C82-63BB-96D6-FB8E-FFB502E2496B}"/>
          </ac:picMkLst>
        </pc:picChg>
      </pc:sldChg>
      <pc:sldChg chg="modSp add mod">
        <pc:chgData name="Routledge, Mandy" userId="bacdedf5-8e30-494b-ad8b-f27fa30c4f8d" providerId="ADAL" clId="{23F4C6E4-9607-4858-8B7A-9EAEB70BEF54}" dt="2025-02-10T17:48:52.523" v="163" actId="6549"/>
        <pc:sldMkLst>
          <pc:docMk/>
          <pc:sldMk cId="2577031318" sldId="1532"/>
        </pc:sldMkLst>
        <pc:spChg chg="mod">
          <ac:chgData name="Routledge, Mandy" userId="bacdedf5-8e30-494b-ad8b-f27fa30c4f8d" providerId="ADAL" clId="{23F4C6E4-9607-4858-8B7A-9EAEB70BEF54}" dt="2025-02-10T17:48:52.523" v="163" actId="6549"/>
          <ac:spMkLst>
            <pc:docMk/>
            <pc:sldMk cId="2577031318" sldId="1532"/>
            <ac:spMk id="6" creationId="{00000000-0000-0000-0000-000000000000}"/>
          </ac:spMkLst>
        </pc:spChg>
      </pc:sldChg>
      <pc:sldChg chg="addSp delSp modSp add mod">
        <pc:chgData name="Routledge, Mandy" userId="bacdedf5-8e30-494b-ad8b-f27fa30c4f8d" providerId="ADAL" clId="{23F4C6E4-9607-4858-8B7A-9EAEB70BEF54}" dt="2025-02-11T09:46:08.280" v="1625" actId="1076"/>
        <pc:sldMkLst>
          <pc:docMk/>
          <pc:sldMk cId="4201398023" sldId="1533"/>
        </pc:sldMkLst>
        <pc:spChg chg="mod">
          <ac:chgData name="Routledge, Mandy" userId="bacdedf5-8e30-494b-ad8b-f27fa30c4f8d" providerId="ADAL" clId="{23F4C6E4-9607-4858-8B7A-9EAEB70BEF54}" dt="2025-02-10T17:53:07.885" v="295" actId="1076"/>
          <ac:spMkLst>
            <pc:docMk/>
            <pc:sldMk cId="4201398023" sldId="1533"/>
            <ac:spMk id="4" creationId="{D753C383-62C8-E733-4553-E085527A1FCA}"/>
          </ac:spMkLst>
        </pc:spChg>
        <pc:spChg chg="mod">
          <ac:chgData name="Routledge, Mandy" userId="bacdedf5-8e30-494b-ad8b-f27fa30c4f8d" providerId="ADAL" clId="{23F4C6E4-9607-4858-8B7A-9EAEB70BEF54}" dt="2025-02-10T17:53:04.064" v="294" actId="1076"/>
          <ac:spMkLst>
            <pc:docMk/>
            <pc:sldMk cId="4201398023" sldId="1533"/>
            <ac:spMk id="9" creationId="{B5FA4264-9F79-B20D-0826-CEC58E7B74B7}"/>
          </ac:spMkLst>
        </pc:spChg>
        <pc:spChg chg="mod">
          <ac:chgData name="Routledge, Mandy" userId="bacdedf5-8e30-494b-ad8b-f27fa30c4f8d" providerId="ADAL" clId="{23F4C6E4-9607-4858-8B7A-9EAEB70BEF54}" dt="2025-02-10T17:53:17.053" v="297" actId="1076"/>
          <ac:spMkLst>
            <pc:docMk/>
            <pc:sldMk cId="4201398023" sldId="1533"/>
            <ac:spMk id="10" creationId="{B37FADB8-F5A5-F448-15A7-6A630939BCDC}"/>
          </ac:spMkLst>
        </pc:spChg>
        <pc:spChg chg="mod">
          <ac:chgData name="Routledge, Mandy" userId="bacdedf5-8e30-494b-ad8b-f27fa30c4f8d" providerId="ADAL" clId="{23F4C6E4-9607-4858-8B7A-9EAEB70BEF54}" dt="2025-02-10T17:53:12.500" v="296" actId="1076"/>
          <ac:spMkLst>
            <pc:docMk/>
            <pc:sldMk cId="4201398023" sldId="1533"/>
            <ac:spMk id="11" creationId="{2D5226DB-4490-ECD5-880A-CDAB0447C263}"/>
          </ac:spMkLst>
        </pc:spChg>
        <pc:spChg chg="mod">
          <ac:chgData name="Routledge, Mandy" userId="bacdedf5-8e30-494b-ad8b-f27fa30c4f8d" providerId="ADAL" clId="{23F4C6E4-9607-4858-8B7A-9EAEB70BEF54}" dt="2025-02-11T09:45:41.490" v="1621" actId="20577"/>
          <ac:spMkLst>
            <pc:docMk/>
            <pc:sldMk cId="4201398023" sldId="1533"/>
            <ac:spMk id="12" creationId="{E2476A93-B8D4-4E44-87FD-AFF601B2337C}"/>
          </ac:spMkLst>
        </pc:spChg>
        <pc:spChg chg="mod">
          <ac:chgData name="Routledge, Mandy" userId="bacdedf5-8e30-494b-ad8b-f27fa30c4f8d" providerId="ADAL" clId="{23F4C6E4-9607-4858-8B7A-9EAEB70BEF54}" dt="2025-02-10T17:52:33.621" v="284" actId="1076"/>
          <ac:spMkLst>
            <pc:docMk/>
            <pc:sldMk cId="4201398023" sldId="1533"/>
            <ac:spMk id="13" creationId="{4985FF45-EE56-11C3-E0CC-6BBB359031C0}"/>
          </ac:spMkLst>
        </pc:spChg>
        <pc:spChg chg="mod">
          <ac:chgData name="Routledge, Mandy" userId="bacdedf5-8e30-494b-ad8b-f27fa30c4f8d" providerId="ADAL" clId="{23F4C6E4-9607-4858-8B7A-9EAEB70BEF54}" dt="2025-02-10T17:50:55.407" v="246" actId="14100"/>
          <ac:spMkLst>
            <pc:docMk/>
            <pc:sldMk cId="4201398023" sldId="1533"/>
            <ac:spMk id="14" creationId="{B7594A3B-3117-84CE-C300-FB96E5ED269D}"/>
          </ac:spMkLst>
        </pc:spChg>
        <pc:spChg chg="mod">
          <ac:chgData name="Routledge, Mandy" userId="bacdedf5-8e30-494b-ad8b-f27fa30c4f8d" providerId="ADAL" clId="{23F4C6E4-9607-4858-8B7A-9EAEB70BEF54}" dt="2025-02-10T17:50:49.165" v="244" actId="1076"/>
          <ac:spMkLst>
            <pc:docMk/>
            <pc:sldMk cId="4201398023" sldId="1533"/>
            <ac:spMk id="15" creationId="{6EA1F8B7-D4BC-D8B0-E6FD-F33ECB45A1DD}"/>
          </ac:spMkLst>
        </pc:spChg>
        <pc:spChg chg="mod">
          <ac:chgData name="Routledge, Mandy" userId="bacdedf5-8e30-494b-ad8b-f27fa30c4f8d" providerId="ADAL" clId="{23F4C6E4-9607-4858-8B7A-9EAEB70BEF54}" dt="2025-02-10T17:52:41.404" v="287" actId="14100"/>
          <ac:spMkLst>
            <pc:docMk/>
            <pc:sldMk cId="4201398023" sldId="1533"/>
            <ac:spMk id="18" creationId="{85D7DD60-F4AA-AD34-A265-146B167D02FE}"/>
          </ac:spMkLst>
        </pc:spChg>
        <pc:spChg chg="mod">
          <ac:chgData name="Routledge, Mandy" userId="bacdedf5-8e30-494b-ad8b-f27fa30c4f8d" providerId="ADAL" clId="{23F4C6E4-9607-4858-8B7A-9EAEB70BEF54}" dt="2025-02-10T17:51:56.445" v="276" actId="14100"/>
          <ac:spMkLst>
            <pc:docMk/>
            <pc:sldMk cId="4201398023" sldId="1533"/>
            <ac:spMk id="19" creationId="{40542B69-6D97-5F24-63E3-ABE36EA69A27}"/>
          </ac:spMkLst>
        </pc:spChg>
        <pc:picChg chg="add mod">
          <ac:chgData name="Routledge, Mandy" userId="bacdedf5-8e30-494b-ad8b-f27fa30c4f8d" providerId="ADAL" clId="{23F4C6E4-9607-4858-8B7A-9EAEB70BEF54}" dt="2025-02-10T17:50:38.928" v="242" actId="1076"/>
          <ac:picMkLst>
            <pc:docMk/>
            <pc:sldMk cId="4201398023" sldId="1533"/>
            <ac:picMk id="17" creationId="{D2BB6DF2-B8A3-A3D7-BABD-F5D291C67C89}"/>
          </ac:picMkLst>
        </pc:picChg>
        <pc:picChg chg="add mod">
          <ac:chgData name="Routledge, Mandy" userId="bacdedf5-8e30-494b-ad8b-f27fa30c4f8d" providerId="ADAL" clId="{23F4C6E4-9607-4858-8B7A-9EAEB70BEF54}" dt="2025-02-11T09:46:08.280" v="1625" actId="1076"/>
          <ac:picMkLst>
            <pc:docMk/>
            <pc:sldMk cId="4201398023" sldId="1533"/>
            <ac:picMk id="22" creationId="{D22CC0B7-A57B-3D7B-17C0-396E9899959E}"/>
          </ac:picMkLst>
        </pc:picChg>
        <pc:picChg chg="add del mod">
          <ac:chgData name="Routledge, Mandy" userId="bacdedf5-8e30-494b-ad8b-f27fa30c4f8d" providerId="ADAL" clId="{23F4C6E4-9607-4858-8B7A-9EAEB70BEF54}" dt="2025-02-11T09:45:36.471" v="1615" actId="14100"/>
          <ac:picMkLst>
            <pc:docMk/>
            <pc:sldMk cId="4201398023" sldId="1533"/>
            <ac:picMk id="23" creationId="{B65998A0-0C01-D54D-DD72-814C61B6D50B}"/>
          </ac:picMkLst>
        </pc:picChg>
        <pc:picChg chg="add del mod">
          <ac:chgData name="Routledge, Mandy" userId="bacdedf5-8e30-494b-ad8b-f27fa30c4f8d" providerId="ADAL" clId="{23F4C6E4-9607-4858-8B7A-9EAEB70BEF54}" dt="2025-02-11T09:45:37.442" v="1616" actId="478"/>
          <ac:picMkLst>
            <pc:docMk/>
            <pc:sldMk cId="4201398023" sldId="1533"/>
            <ac:picMk id="24" creationId="{40B975A5-F7EF-6535-0BB4-16098FF89CC7}"/>
          </ac:picMkLst>
        </pc:picChg>
        <pc:picChg chg="add mod">
          <ac:chgData name="Routledge, Mandy" userId="bacdedf5-8e30-494b-ad8b-f27fa30c4f8d" providerId="ADAL" clId="{23F4C6E4-9607-4858-8B7A-9EAEB70BEF54}" dt="2025-02-10T17:52:54.835" v="292" actId="1076"/>
          <ac:picMkLst>
            <pc:docMk/>
            <pc:sldMk cId="4201398023" sldId="1533"/>
            <ac:picMk id="26" creationId="{BC610E1A-9AAD-88C9-75F3-A3968452845C}"/>
          </ac:picMkLst>
        </pc:picChg>
        <pc:picChg chg="add del mod">
          <ac:chgData name="Routledge, Mandy" userId="bacdedf5-8e30-494b-ad8b-f27fa30c4f8d" providerId="ADAL" clId="{23F4C6E4-9607-4858-8B7A-9EAEB70BEF54}" dt="2025-02-11T09:44:22.434" v="1572" actId="478"/>
          <ac:picMkLst>
            <pc:docMk/>
            <pc:sldMk cId="4201398023" sldId="1533"/>
            <ac:picMk id="28" creationId="{0ACE0B42-5432-A834-AD79-5F6C699D44B0}"/>
          </ac:picMkLst>
        </pc:picChg>
        <pc:cxnChg chg="mod">
          <ac:chgData name="Routledge, Mandy" userId="bacdedf5-8e30-494b-ad8b-f27fa30c4f8d" providerId="ADAL" clId="{23F4C6E4-9607-4858-8B7A-9EAEB70BEF54}" dt="2025-02-11T09:46:01.928" v="1623" actId="14100"/>
          <ac:cxnSpMkLst>
            <pc:docMk/>
            <pc:sldMk cId="4201398023" sldId="1533"/>
            <ac:cxnSpMk id="21" creationId="{B84B33EF-2A54-99B2-FEF8-27486B72F624}"/>
          </ac:cxnSpMkLst>
        </pc:cxnChg>
        <pc:cxnChg chg="mod">
          <ac:chgData name="Routledge, Mandy" userId="bacdedf5-8e30-494b-ad8b-f27fa30c4f8d" providerId="ADAL" clId="{23F4C6E4-9607-4858-8B7A-9EAEB70BEF54}" dt="2025-02-10T17:52:46.237" v="288" actId="14100"/>
          <ac:cxnSpMkLst>
            <pc:docMk/>
            <pc:sldMk cId="4201398023" sldId="1533"/>
            <ac:cxnSpMk id="27" creationId="{EC90AE0F-5DD8-2D25-C999-5E0CC65E11C5}"/>
          </ac:cxnSpMkLst>
        </pc:cxnChg>
        <pc:cxnChg chg="mod">
          <ac:chgData name="Routledge, Mandy" userId="bacdedf5-8e30-494b-ad8b-f27fa30c4f8d" providerId="ADAL" clId="{23F4C6E4-9607-4858-8B7A-9EAEB70BEF54}" dt="2025-02-11T09:45:58.380" v="1622" actId="14100"/>
          <ac:cxnSpMkLst>
            <pc:docMk/>
            <pc:sldMk cId="4201398023" sldId="1533"/>
            <ac:cxnSpMk id="29" creationId="{10445519-6BAB-CA4B-0B0C-EF80D4D34E4C}"/>
          </ac:cxnSpMkLst>
        </pc:cxnChg>
      </pc:sldChg>
      <pc:sldChg chg="addSp delSp modSp add mod">
        <pc:chgData name="Routledge, Mandy" userId="bacdedf5-8e30-494b-ad8b-f27fa30c4f8d" providerId="ADAL" clId="{23F4C6E4-9607-4858-8B7A-9EAEB70BEF54}" dt="2025-02-11T09:48:48.833" v="1628" actId="115"/>
        <pc:sldMkLst>
          <pc:docMk/>
          <pc:sldMk cId="1557112650" sldId="1534"/>
        </pc:sldMkLst>
        <pc:spChg chg="mod">
          <ac:chgData name="Routledge, Mandy" userId="bacdedf5-8e30-494b-ad8b-f27fa30c4f8d" providerId="ADAL" clId="{23F4C6E4-9607-4858-8B7A-9EAEB70BEF54}" dt="2025-02-11T09:48:48.833" v="1628" actId="115"/>
          <ac:spMkLst>
            <pc:docMk/>
            <pc:sldMk cId="1557112650" sldId="1534"/>
            <ac:spMk id="4" creationId="{D36CDCC8-D80A-3CA3-9903-EC310613197D}"/>
          </ac:spMkLst>
        </pc:spChg>
        <pc:spChg chg="add mod ord">
          <ac:chgData name="Routledge, Mandy" userId="bacdedf5-8e30-494b-ad8b-f27fa30c4f8d" providerId="ADAL" clId="{23F4C6E4-9607-4858-8B7A-9EAEB70BEF54}" dt="2025-02-10T17:55:51.333" v="360" actId="1076"/>
          <ac:spMkLst>
            <pc:docMk/>
            <pc:sldMk cId="1557112650" sldId="1534"/>
            <ac:spMk id="9" creationId="{8D61CCF9-4C33-DF04-3826-8D3EB11E2AC9}"/>
          </ac:spMkLst>
        </pc:spChg>
        <pc:spChg chg="add mod">
          <ac:chgData name="Routledge, Mandy" userId="bacdedf5-8e30-494b-ad8b-f27fa30c4f8d" providerId="ADAL" clId="{23F4C6E4-9607-4858-8B7A-9EAEB70BEF54}" dt="2025-02-10T17:55:53.363" v="361" actId="14100"/>
          <ac:spMkLst>
            <pc:docMk/>
            <pc:sldMk cId="1557112650" sldId="1534"/>
            <ac:spMk id="10" creationId="{B85C0BBA-A24D-5B83-F7E2-94B87D308F13}"/>
          </ac:spMkLst>
        </pc:spChg>
        <pc:spChg chg="mod">
          <ac:chgData name="Routledge, Mandy" userId="bacdedf5-8e30-494b-ad8b-f27fa30c4f8d" providerId="ADAL" clId="{23F4C6E4-9607-4858-8B7A-9EAEB70BEF54}" dt="2025-02-10T17:56:15.109" v="365" actId="14100"/>
          <ac:spMkLst>
            <pc:docMk/>
            <pc:sldMk cId="1557112650" sldId="1534"/>
            <ac:spMk id="12" creationId="{E2476A93-B8D4-4E44-87FD-AFF601B2337C}"/>
          </ac:spMkLst>
        </pc:spChg>
        <pc:spChg chg="del">
          <ac:chgData name="Routledge, Mandy" userId="bacdedf5-8e30-494b-ad8b-f27fa30c4f8d" providerId="ADAL" clId="{23F4C6E4-9607-4858-8B7A-9EAEB70BEF54}" dt="2025-02-10T17:56:20.485" v="366" actId="478"/>
          <ac:spMkLst>
            <pc:docMk/>
            <pc:sldMk cId="1557112650" sldId="1534"/>
            <ac:spMk id="13" creationId="{4985FF45-EE56-11C3-E0CC-6BBB359031C0}"/>
          </ac:spMkLst>
        </pc:spChg>
        <pc:spChg chg="mod">
          <ac:chgData name="Routledge, Mandy" userId="bacdedf5-8e30-494b-ad8b-f27fa30c4f8d" providerId="ADAL" clId="{23F4C6E4-9607-4858-8B7A-9EAEB70BEF54}" dt="2025-02-10T17:54:36.280" v="335" actId="20577"/>
          <ac:spMkLst>
            <pc:docMk/>
            <pc:sldMk cId="1557112650" sldId="1534"/>
            <ac:spMk id="15" creationId="{6EA1F8B7-D4BC-D8B0-E6FD-F33ECB45A1DD}"/>
          </ac:spMkLst>
        </pc:spChg>
        <pc:spChg chg="mod">
          <ac:chgData name="Routledge, Mandy" userId="bacdedf5-8e30-494b-ad8b-f27fa30c4f8d" providerId="ADAL" clId="{23F4C6E4-9607-4858-8B7A-9EAEB70BEF54}" dt="2025-02-10T17:54:54.599" v="339" actId="1076"/>
          <ac:spMkLst>
            <pc:docMk/>
            <pc:sldMk cId="1557112650" sldId="1534"/>
            <ac:spMk id="16" creationId="{F53F294D-65CC-23A5-E4A1-B2132FCF814C}"/>
          </ac:spMkLst>
        </pc:spChg>
        <pc:spChg chg="mod">
          <ac:chgData name="Routledge, Mandy" userId="bacdedf5-8e30-494b-ad8b-f27fa30c4f8d" providerId="ADAL" clId="{23F4C6E4-9607-4858-8B7A-9EAEB70BEF54}" dt="2025-02-10T17:54:49.259" v="337" actId="1076"/>
          <ac:spMkLst>
            <pc:docMk/>
            <pc:sldMk cId="1557112650" sldId="1534"/>
            <ac:spMk id="17" creationId="{AB86235B-CBC0-F9DB-29F4-F23367831B1B}"/>
          </ac:spMkLst>
        </pc:spChg>
        <pc:spChg chg="del">
          <ac:chgData name="Routledge, Mandy" userId="bacdedf5-8e30-494b-ad8b-f27fa30c4f8d" providerId="ADAL" clId="{23F4C6E4-9607-4858-8B7A-9EAEB70BEF54}" dt="2025-02-10T17:56:21.162" v="367" actId="478"/>
          <ac:spMkLst>
            <pc:docMk/>
            <pc:sldMk cId="1557112650" sldId="1534"/>
            <ac:spMk id="18" creationId="{85D7DD60-F4AA-AD34-A265-146B167D02FE}"/>
          </ac:spMkLst>
        </pc:spChg>
        <pc:spChg chg="mod">
          <ac:chgData name="Routledge, Mandy" userId="bacdedf5-8e30-494b-ad8b-f27fa30c4f8d" providerId="ADAL" clId="{23F4C6E4-9607-4858-8B7A-9EAEB70BEF54}" dt="2025-02-10T17:54:25.717" v="321" actId="14100"/>
          <ac:spMkLst>
            <pc:docMk/>
            <pc:sldMk cId="1557112650" sldId="1534"/>
            <ac:spMk id="19" creationId="{40542B69-6D97-5F24-63E3-ABE36EA69A27}"/>
          </ac:spMkLst>
        </pc:spChg>
      </pc:sldChg>
      <pc:sldChg chg="addSp delSp modSp add mod">
        <pc:chgData name="Routledge, Mandy" userId="bacdedf5-8e30-494b-ad8b-f27fa30c4f8d" providerId="ADAL" clId="{23F4C6E4-9607-4858-8B7A-9EAEB70BEF54}" dt="2025-02-11T09:40:38.790" v="1516" actId="14100"/>
        <pc:sldMkLst>
          <pc:docMk/>
          <pc:sldMk cId="2014244402" sldId="1535"/>
        </pc:sldMkLst>
        <pc:spChg chg="mod">
          <ac:chgData name="Routledge, Mandy" userId="bacdedf5-8e30-494b-ad8b-f27fa30c4f8d" providerId="ADAL" clId="{23F4C6E4-9607-4858-8B7A-9EAEB70BEF54}" dt="2025-02-10T18:00:08.008" v="488" actId="20577"/>
          <ac:spMkLst>
            <pc:docMk/>
            <pc:sldMk cId="2014244402" sldId="1535"/>
            <ac:spMk id="11" creationId="{CD78B488-E032-3F3E-C334-FB96F8D71FB2}"/>
          </ac:spMkLst>
        </pc:spChg>
        <pc:spChg chg="mod">
          <ac:chgData name="Routledge, Mandy" userId="bacdedf5-8e30-494b-ad8b-f27fa30c4f8d" providerId="ADAL" clId="{23F4C6E4-9607-4858-8B7A-9EAEB70BEF54}" dt="2025-02-10T18:00:49.529" v="514" actId="20577"/>
          <ac:spMkLst>
            <pc:docMk/>
            <pc:sldMk cId="2014244402" sldId="1535"/>
            <ac:spMk id="12" creationId="{E2476A93-B8D4-4E44-87FD-AFF601B2337C}"/>
          </ac:spMkLst>
        </pc:spChg>
        <pc:spChg chg="mod">
          <ac:chgData name="Routledge, Mandy" userId="bacdedf5-8e30-494b-ad8b-f27fa30c4f8d" providerId="ADAL" clId="{23F4C6E4-9607-4858-8B7A-9EAEB70BEF54}" dt="2025-02-11T09:39:13.303" v="1505" actId="20577"/>
          <ac:spMkLst>
            <pc:docMk/>
            <pc:sldMk cId="2014244402" sldId="1535"/>
            <ac:spMk id="13" creationId="{4985FF45-EE56-11C3-E0CC-6BBB359031C0}"/>
          </ac:spMkLst>
        </pc:spChg>
        <pc:spChg chg="mod">
          <ac:chgData name="Routledge, Mandy" userId="bacdedf5-8e30-494b-ad8b-f27fa30c4f8d" providerId="ADAL" clId="{23F4C6E4-9607-4858-8B7A-9EAEB70BEF54}" dt="2025-02-10T18:00:59.162" v="534" actId="20577"/>
          <ac:spMkLst>
            <pc:docMk/>
            <pc:sldMk cId="2014244402" sldId="1535"/>
            <ac:spMk id="15" creationId="{6EA1F8B7-D4BC-D8B0-E6FD-F33ECB45A1DD}"/>
          </ac:spMkLst>
        </pc:spChg>
        <pc:spChg chg="mod">
          <ac:chgData name="Routledge, Mandy" userId="bacdedf5-8e30-494b-ad8b-f27fa30c4f8d" providerId="ADAL" clId="{23F4C6E4-9607-4858-8B7A-9EAEB70BEF54}" dt="2025-02-10T18:00:40.228" v="494" actId="948"/>
          <ac:spMkLst>
            <pc:docMk/>
            <pc:sldMk cId="2014244402" sldId="1535"/>
            <ac:spMk id="17" creationId="{AB86235B-CBC0-F9DB-29F4-F23367831B1B}"/>
          </ac:spMkLst>
        </pc:spChg>
        <pc:spChg chg="add mod">
          <ac:chgData name="Routledge, Mandy" userId="bacdedf5-8e30-494b-ad8b-f27fa30c4f8d" providerId="ADAL" clId="{23F4C6E4-9607-4858-8B7A-9EAEB70BEF54}" dt="2025-02-11T09:39:45.205" v="1512" actId="14100"/>
          <ac:spMkLst>
            <pc:docMk/>
            <pc:sldMk cId="2014244402" sldId="1535"/>
            <ac:spMk id="24" creationId="{E20968AD-F128-8C0E-9694-F789F3989C0E}"/>
          </ac:spMkLst>
        </pc:spChg>
        <pc:picChg chg="add mod">
          <ac:chgData name="Routledge, Mandy" userId="bacdedf5-8e30-494b-ad8b-f27fa30c4f8d" providerId="ADAL" clId="{23F4C6E4-9607-4858-8B7A-9EAEB70BEF54}" dt="2025-02-10T18:01:03.219" v="535"/>
          <ac:picMkLst>
            <pc:docMk/>
            <pc:sldMk cId="2014244402" sldId="1535"/>
            <ac:picMk id="4" creationId="{DEFBB1A4-6618-839E-17BC-77797FD4B9AD}"/>
          </ac:picMkLst>
        </pc:picChg>
        <pc:picChg chg="add del mod">
          <ac:chgData name="Routledge, Mandy" userId="bacdedf5-8e30-494b-ad8b-f27fa30c4f8d" providerId="ADAL" clId="{23F4C6E4-9607-4858-8B7A-9EAEB70BEF54}" dt="2025-02-11T09:39:00.876" v="1494" actId="478"/>
          <ac:picMkLst>
            <pc:docMk/>
            <pc:sldMk cId="2014244402" sldId="1535"/>
            <ac:picMk id="21" creationId="{537DADD6-B0AB-6AEB-4D3A-27DC5D7603B8}"/>
          </ac:picMkLst>
        </pc:picChg>
        <pc:picChg chg="add mod">
          <ac:chgData name="Routledge, Mandy" userId="bacdedf5-8e30-494b-ad8b-f27fa30c4f8d" providerId="ADAL" clId="{23F4C6E4-9607-4858-8B7A-9EAEB70BEF54}" dt="2025-02-10T18:01:10.260" v="537"/>
          <ac:picMkLst>
            <pc:docMk/>
            <pc:sldMk cId="2014244402" sldId="1535"/>
            <ac:picMk id="22" creationId="{0C0010AB-DE5E-267B-46F2-E51CF854B65B}"/>
          </ac:picMkLst>
        </pc:picChg>
        <pc:picChg chg="add mod">
          <ac:chgData name="Routledge, Mandy" userId="bacdedf5-8e30-494b-ad8b-f27fa30c4f8d" providerId="ADAL" clId="{23F4C6E4-9607-4858-8B7A-9EAEB70BEF54}" dt="2025-02-11T09:39:38.728" v="1510" actId="1076"/>
          <ac:picMkLst>
            <pc:docMk/>
            <pc:sldMk cId="2014244402" sldId="1535"/>
            <ac:picMk id="23" creationId="{7D2BBD7C-D364-7B4D-7FE6-388C989B5892}"/>
          </ac:picMkLst>
        </pc:picChg>
        <pc:cxnChg chg="add mod">
          <ac:chgData name="Routledge, Mandy" userId="bacdedf5-8e30-494b-ad8b-f27fa30c4f8d" providerId="ADAL" clId="{23F4C6E4-9607-4858-8B7A-9EAEB70BEF54}" dt="2025-02-11T09:40:38.790" v="1516" actId="14100"/>
          <ac:cxnSpMkLst>
            <pc:docMk/>
            <pc:sldMk cId="2014244402" sldId="1535"/>
            <ac:cxnSpMk id="25" creationId="{B1C9A3A2-87C6-BBD9-6D4E-5531DFD73E92}"/>
          </ac:cxnSpMkLst>
        </pc:cxnChg>
      </pc:sldChg>
      <pc:sldChg chg="addSp modSp add mod ord">
        <pc:chgData name="Routledge, Mandy" userId="bacdedf5-8e30-494b-ad8b-f27fa30c4f8d" providerId="ADAL" clId="{23F4C6E4-9607-4858-8B7A-9EAEB70BEF54}" dt="2025-02-10T18:15:18.978" v="1072" actId="20577"/>
        <pc:sldMkLst>
          <pc:docMk/>
          <pc:sldMk cId="4239062370" sldId="1536"/>
        </pc:sldMkLst>
        <pc:spChg chg="add mod">
          <ac:chgData name="Routledge, Mandy" userId="bacdedf5-8e30-494b-ad8b-f27fa30c4f8d" providerId="ADAL" clId="{23F4C6E4-9607-4858-8B7A-9EAEB70BEF54}" dt="2025-02-10T18:15:18.978" v="1072" actId="20577"/>
          <ac:spMkLst>
            <pc:docMk/>
            <pc:sldMk cId="4239062370" sldId="1536"/>
            <ac:spMk id="2" creationId="{D528D1C0-E66C-A6F4-A156-29503EE06DE8}"/>
          </ac:spMkLst>
        </pc:spChg>
        <pc:spChg chg="mod">
          <ac:chgData name="Routledge, Mandy" userId="bacdedf5-8e30-494b-ad8b-f27fa30c4f8d" providerId="ADAL" clId="{23F4C6E4-9607-4858-8B7A-9EAEB70BEF54}" dt="2025-02-10T18:14:22.237" v="933" actId="20577"/>
          <ac:spMkLst>
            <pc:docMk/>
            <pc:sldMk cId="4239062370" sldId="1536"/>
            <ac:spMk id="33" creationId="{AC757F5E-B016-F947-4518-7C6B9CC7EE04}"/>
          </ac:spMkLst>
        </pc:spChg>
        <pc:spChg chg="mod">
          <ac:chgData name="Routledge, Mandy" userId="bacdedf5-8e30-494b-ad8b-f27fa30c4f8d" providerId="ADAL" clId="{23F4C6E4-9607-4858-8B7A-9EAEB70BEF54}" dt="2025-02-10T18:14:24.534" v="941" actId="20577"/>
          <ac:spMkLst>
            <pc:docMk/>
            <pc:sldMk cId="4239062370" sldId="1536"/>
            <ac:spMk id="34" creationId="{152372B3-00F5-781C-183E-6F2DDF35091D}"/>
          </ac:spMkLst>
        </pc:spChg>
        <pc:spChg chg="mod">
          <ac:chgData name="Routledge, Mandy" userId="bacdedf5-8e30-494b-ad8b-f27fa30c4f8d" providerId="ADAL" clId="{23F4C6E4-9607-4858-8B7A-9EAEB70BEF54}" dt="2025-02-10T18:14:33.397" v="963" actId="20577"/>
          <ac:spMkLst>
            <pc:docMk/>
            <pc:sldMk cId="4239062370" sldId="1536"/>
            <ac:spMk id="35" creationId="{37104C51-0232-62ED-4C6F-1447D06633EE}"/>
          </ac:spMkLst>
        </pc:spChg>
        <pc:spChg chg="mod">
          <ac:chgData name="Routledge, Mandy" userId="bacdedf5-8e30-494b-ad8b-f27fa30c4f8d" providerId="ADAL" clId="{23F4C6E4-9607-4858-8B7A-9EAEB70BEF54}" dt="2025-02-10T18:14:45.787" v="995" actId="6549"/>
          <ac:spMkLst>
            <pc:docMk/>
            <pc:sldMk cId="4239062370" sldId="1536"/>
            <ac:spMk id="36" creationId="{D8EF981A-9BA7-0EB1-9B70-F7FBF2F7DF1C}"/>
          </ac:spMkLst>
        </pc:spChg>
      </pc:sldChg>
      <pc:sldChg chg="add">
        <pc:chgData name="Routledge, Mandy" userId="bacdedf5-8e30-494b-ad8b-f27fa30c4f8d" providerId="ADAL" clId="{23F4C6E4-9607-4858-8B7A-9EAEB70BEF54}" dt="2025-02-10T18:03:09.456" v="631"/>
        <pc:sldMkLst>
          <pc:docMk/>
          <pc:sldMk cId="865993428" sldId="1537"/>
        </pc:sldMkLst>
      </pc:sldChg>
      <pc:sldChg chg="modSp add del mod">
        <pc:chgData name="Routledge, Mandy" userId="bacdedf5-8e30-494b-ad8b-f27fa30c4f8d" providerId="ADAL" clId="{23F4C6E4-9607-4858-8B7A-9EAEB70BEF54}" dt="2025-02-10T18:04:40.793" v="641" actId="47"/>
        <pc:sldMkLst>
          <pc:docMk/>
          <pc:sldMk cId="1443443402" sldId="1538"/>
        </pc:sldMkLst>
        <pc:spChg chg="mod">
          <ac:chgData name="Routledge, Mandy" userId="bacdedf5-8e30-494b-ad8b-f27fa30c4f8d" providerId="ADAL" clId="{23F4C6E4-9607-4858-8B7A-9EAEB70BEF54}" dt="2025-02-10T18:04:25.408" v="638" actId="1076"/>
          <ac:spMkLst>
            <pc:docMk/>
            <pc:sldMk cId="1443443402" sldId="1538"/>
            <ac:spMk id="14" creationId="{00000000-0000-0000-0000-000000000000}"/>
          </ac:spMkLst>
        </pc:spChg>
      </pc:sldChg>
      <pc:sldChg chg="modSp add mod">
        <pc:chgData name="Routledge, Mandy" userId="bacdedf5-8e30-494b-ad8b-f27fa30c4f8d" providerId="ADAL" clId="{23F4C6E4-9607-4858-8B7A-9EAEB70BEF54}" dt="2025-02-10T18:08:40.837" v="767" actId="1076"/>
        <pc:sldMkLst>
          <pc:docMk/>
          <pc:sldMk cId="4010474371" sldId="1538"/>
        </pc:sldMkLst>
        <pc:spChg chg="mod">
          <ac:chgData name="Routledge, Mandy" userId="bacdedf5-8e30-494b-ad8b-f27fa30c4f8d" providerId="ADAL" clId="{23F4C6E4-9607-4858-8B7A-9EAEB70BEF54}" dt="2025-02-10T18:07:53.731" v="699" actId="1076"/>
          <ac:spMkLst>
            <pc:docMk/>
            <pc:sldMk cId="4010474371" sldId="1538"/>
            <ac:spMk id="4" creationId="{D753C383-62C8-E733-4553-E085527A1FCA}"/>
          </ac:spMkLst>
        </pc:spChg>
        <pc:spChg chg="mod">
          <ac:chgData name="Routledge, Mandy" userId="bacdedf5-8e30-494b-ad8b-f27fa30c4f8d" providerId="ADAL" clId="{23F4C6E4-9607-4858-8B7A-9EAEB70BEF54}" dt="2025-02-10T18:08:40.837" v="767" actId="1076"/>
          <ac:spMkLst>
            <pc:docMk/>
            <pc:sldMk cId="4010474371" sldId="1538"/>
            <ac:spMk id="9" creationId="{B5FA4264-9F79-B20D-0826-CEC58E7B74B7}"/>
          </ac:spMkLst>
        </pc:spChg>
        <pc:spChg chg="mod">
          <ac:chgData name="Routledge, Mandy" userId="bacdedf5-8e30-494b-ad8b-f27fa30c4f8d" providerId="ADAL" clId="{23F4C6E4-9607-4858-8B7A-9EAEB70BEF54}" dt="2025-02-10T18:07:43.388" v="696" actId="14100"/>
          <ac:spMkLst>
            <pc:docMk/>
            <pc:sldMk cId="4010474371" sldId="1538"/>
            <ac:spMk id="10" creationId="{B37FADB8-F5A5-F448-15A7-6A630939BCDC}"/>
          </ac:spMkLst>
        </pc:spChg>
        <pc:spChg chg="mod">
          <ac:chgData name="Routledge, Mandy" userId="bacdedf5-8e30-494b-ad8b-f27fa30c4f8d" providerId="ADAL" clId="{23F4C6E4-9607-4858-8B7A-9EAEB70BEF54}" dt="2025-02-10T18:07:47.083" v="697" actId="1037"/>
          <ac:spMkLst>
            <pc:docMk/>
            <pc:sldMk cId="4010474371" sldId="1538"/>
            <ac:spMk id="11" creationId="{2D5226DB-4490-ECD5-880A-CDAB0447C263}"/>
          </ac:spMkLst>
        </pc:spChg>
        <pc:spChg chg="mod">
          <ac:chgData name="Routledge, Mandy" userId="bacdedf5-8e30-494b-ad8b-f27fa30c4f8d" providerId="ADAL" clId="{23F4C6E4-9607-4858-8B7A-9EAEB70BEF54}" dt="2025-02-10T18:08:35.436" v="765" actId="1076"/>
          <ac:spMkLst>
            <pc:docMk/>
            <pc:sldMk cId="4010474371" sldId="1538"/>
            <ac:spMk id="12" creationId="{E2476A93-B8D4-4E44-87FD-AFF601B2337C}"/>
          </ac:spMkLst>
        </pc:spChg>
        <pc:spChg chg="mod">
          <ac:chgData name="Routledge, Mandy" userId="bacdedf5-8e30-494b-ad8b-f27fa30c4f8d" providerId="ADAL" clId="{23F4C6E4-9607-4858-8B7A-9EAEB70BEF54}" dt="2025-02-10T18:08:10.005" v="725" actId="14100"/>
          <ac:spMkLst>
            <pc:docMk/>
            <pc:sldMk cId="4010474371" sldId="1538"/>
            <ac:spMk id="13" creationId="{4985FF45-EE56-11C3-E0CC-6BBB359031C0}"/>
          </ac:spMkLst>
        </pc:spChg>
        <pc:spChg chg="mod">
          <ac:chgData name="Routledge, Mandy" userId="bacdedf5-8e30-494b-ad8b-f27fa30c4f8d" providerId="ADAL" clId="{23F4C6E4-9607-4858-8B7A-9EAEB70BEF54}" dt="2025-02-10T18:08:03.844" v="715" actId="20577"/>
          <ac:spMkLst>
            <pc:docMk/>
            <pc:sldMk cId="4010474371" sldId="1538"/>
            <ac:spMk id="15" creationId="{6EA1F8B7-D4BC-D8B0-E6FD-F33ECB45A1DD}"/>
          </ac:spMkLst>
        </pc:spChg>
        <pc:spChg chg="mod">
          <ac:chgData name="Routledge, Mandy" userId="bacdedf5-8e30-494b-ad8b-f27fa30c4f8d" providerId="ADAL" clId="{23F4C6E4-9607-4858-8B7A-9EAEB70BEF54}" dt="2025-02-10T18:08:13.189" v="726" actId="14100"/>
          <ac:spMkLst>
            <pc:docMk/>
            <pc:sldMk cId="4010474371" sldId="1538"/>
            <ac:spMk id="18" creationId="{85D7DD60-F4AA-AD34-A265-146B167D02FE}"/>
          </ac:spMkLst>
        </pc:spChg>
        <pc:spChg chg="mod">
          <ac:chgData name="Routledge, Mandy" userId="bacdedf5-8e30-494b-ad8b-f27fa30c4f8d" providerId="ADAL" clId="{23F4C6E4-9607-4858-8B7A-9EAEB70BEF54}" dt="2025-02-10T18:08:33.484" v="764" actId="14100"/>
          <ac:spMkLst>
            <pc:docMk/>
            <pc:sldMk cId="4010474371" sldId="1538"/>
            <ac:spMk id="19" creationId="{40542B69-6D97-5F24-63E3-ABE36EA69A27}"/>
          </ac:spMkLst>
        </pc:spChg>
        <pc:cxnChg chg="mod">
          <ac:chgData name="Routledge, Mandy" userId="bacdedf5-8e30-494b-ad8b-f27fa30c4f8d" providerId="ADAL" clId="{23F4C6E4-9607-4858-8B7A-9EAEB70BEF54}" dt="2025-02-10T18:08:40.837" v="767" actId="1076"/>
          <ac:cxnSpMkLst>
            <pc:docMk/>
            <pc:sldMk cId="4010474371" sldId="1538"/>
            <ac:cxnSpMk id="21" creationId="{B84B33EF-2A54-99B2-FEF8-27486B72F624}"/>
          </ac:cxnSpMkLst>
        </pc:cxnChg>
        <pc:cxnChg chg="mod">
          <ac:chgData name="Routledge, Mandy" userId="bacdedf5-8e30-494b-ad8b-f27fa30c4f8d" providerId="ADAL" clId="{23F4C6E4-9607-4858-8B7A-9EAEB70BEF54}" dt="2025-02-10T18:07:43.388" v="696" actId="14100"/>
          <ac:cxnSpMkLst>
            <pc:docMk/>
            <pc:sldMk cId="4010474371" sldId="1538"/>
            <ac:cxnSpMk id="29" creationId="{10445519-6BAB-CA4B-0B0C-EF80D4D34E4C}"/>
          </ac:cxnSpMkLst>
        </pc:cxnChg>
      </pc:sldChg>
      <pc:sldChg chg="addSp delSp modSp add mod ord">
        <pc:chgData name="Routledge, Mandy" userId="bacdedf5-8e30-494b-ad8b-f27fa30c4f8d" providerId="ADAL" clId="{23F4C6E4-9607-4858-8B7A-9EAEB70BEF54}" dt="2025-02-11T09:56:54.871" v="1667" actId="1076"/>
        <pc:sldMkLst>
          <pc:docMk/>
          <pc:sldMk cId="2900902019" sldId="1539"/>
        </pc:sldMkLst>
        <pc:spChg chg="add mod">
          <ac:chgData name="Routledge, Mandy" userId="bacdedf5-8e30-494b-ad8b-f27fa30c4f8d" providerId="ADAL" clId="{23F4C6E4-9607-4858-8B7A-9EAEB70BEF54}" dt="2025-02-11T09:56:54.871" v="1667" actId="1076"/>
          <ac:spMkLst>
            <pc:docMk/>
            <pc:sldMk cId="2900902019" sldId="1539"/>
            <ac:spMk id="21" creationId="{7E47155F-E50F-2FD1-863A-27E49094DBD3}"/>
          </ac:spMkLst>
        </pc:spChg>
        <pc:spChg chg="mod">
          <ac:chgData name="Routledge, Mandy" userId="bacdedf5-8e30-494b-ad8b-f27fa30c4f8d" providerId="ADAL" clId="{23F4C6E4-9607-4858-8B7A-9EAEB70BEF54}" dt="2025-02-10T18:11:56.035" v="850" actId="20577"/>
          <ac:spMkLst>
            <pc:docMk/>
            <pc:sldMk cId="2900902019" sldId="1539"/>
            <ac:spMk id="33" creationId="{AC757F5E-B016-F947-4518-7C6B9CC7EE04}"/>
          </ac:spMkLst>
        </pc:spChg>
        <pc:spChg chg="mod">
          <ac:chgData name="Routledge, Mandy" userId="bacdedf5-8e30-494b-ad8b-f27fa30c4f8d" providerId="ADAL" clId="{23F4C6E4-9607-4858-8B7A-9EAEB70BEF54}" dt="2025-02-10T18:11:58.943" v="857" actId="20577"/>
          <ac:spMkLst>
            <pc:docMk/>
            <pc:sldMk cId="2900902019" sldId="1539"/>
            <ac:spMk id="34" creationId="{152372B3-00F5-781C-183E-6F2DDF35091D}"/>
          </ac:spMkLst>
        </pc:spChg>
        <pc:spChg chg="mod">
          <ac:chgData name="Routledge, Mandy" userId="bacdedf5-8e30-494b-ad8b-f27fa30c4f8d" providerId="ADAL" clId="{23F4C6E4-9607-4858-8B7A-9EAEB70BEF54}" dt="2025-02-11T09:31:07.718" v="1429" actId="20577"/>
          <ac:spMkLst>
            <pc:docMk/>
            <pc:sldMk cId="2900902019" sldId="1539"/>
            <ac:spMk id="35" creationId="{37104C51-0232-62ED-4C6F-1447D06633EE}"/>
          </ac:spMkLst>
        </pc:spChg>
        <pc:spChg chg="mod">
          <ac:chgData name="Routledge, Mandy" userId="bacdedf5-8e30-494b-ad8b-f27fa30c4f8d" providerId="ADAL" clId="{23F4C6E4-9607-4858-8B7A-9EAEB70BEF54}" dt="2025-02-11T09:24:50.200" v="1352" actId="115"/>
          <ac:spMkLst>
            <pc:docMk/>
            <pc:sldMk cId="2900902019" sldId="1539"/>
            <ac:spMk id="36" creationId="{D8EF981A-9BA7-0EB1-9B70-F7FBF2F7DF1C}"/>
          </ac:spMkLst>
        </pc:spChg>
        <pc:picChg chg="add mod">
          <ac:chgData name="Routledge, Mandy" userId="bacdedf5-8e30-494b-ad8b-f27fa30c4f8d" providerId="ADAL" clId="{23F4C6E4-9607-4858-8B7A-9EAEB70BEF54}" dt="2025-02-11T09:56:50.678" v="1666" actId="1076"/>
          <ac:picMkLst>
            <pc:docMk/>
            <pc:sldMk cId="2900902019" sldId="1539"/>
            <ac:picMk id="8" creationId="{4640E9EF-D9FE-A36E-9057-4B8D80C28D2D}"/>
          </ac:picMkLst>
        </pc:picChg>
        <pc:picChg chg="add del mod">
          <ac:chgData name="Routledge, Mandy" userId="bacdedf5-8e30-494b-ad8b-f27fa30c4f8d" providerId="ADAL" clId="{23F4C6E4-9607-4858-8B7A-9EAEB70BEF54}" dt="2025-02-11T09:27:24.173" v="1358" actId="478"/>
          <ac:picMkLst>
            <pc:docMk/>
            <pc:sldMk cId="2900902019" sldId="1539"/>
            <ac:picMk id="18" creationId="{5320756B-2AE9-16F5-C87B-F49DFE1C66AA}"/>
          </ac:picMkLst>
        </pc:picChg>
        <pc:picChg chg="add mod">
          <ac:chgData name="Routledge, Mandy" userId="bacdedf5-8e30-494b-ad8b-f27fa30c4f8d" providerId="ADAL" clId="{23F4C6E4-9607-4858-8B7A-9EAEB70BEF54}" dt="2025-02-11T09:30:43.687" v="1363" actId="14100"/>
          <ac:picMkLst>
            <pc:docMk/>
            <pc:sldMk cId="2900902019" sldId="1539"/>
            <ac:picMk id="20" creationId="{7D5BC3C1-4E13-AB92-6343-8ECDDEE57BF4}"/>
          </ac:picMkLst>
        </pc:picChg>
      </pc:sldChg>
      <pc:sldChg chg="add del">
        <pc:chgData name="Routledge, Mandy" userId="bacdedf5-8e30-494b-ad8b-f27fa30c4f8d" providerId="ADAL" clId="{23F4C6E4-9607-4858-8B7A-9EAEB70BEF54}" dt="2025-02-10T18:09:59.978" v="772" actId="47"/>
        <pc:sldMkLst>
          <pc:docMk/>
          <pc:sldMk cId="788912816" sldId="1540"/>
        </pc:sldMkLst>
      </pc:sldChg>
      <pc:sldChg chg="addSp modSp add mod">
        <pc:chgData name="Routledge, Mandy" userId="bacdedf5-8e30-494b-ad8b-f27fa30c4f8d" providerId="ADAL" clId="{23F4C6E4-9607-4858-8B7A-9EAEB70BEF54}" dt="2025-02-11T09:43:44.173" v="1571" actId="14100"/>
        <pc:sldMkLst>
          <pc:docMk/>
          <pc:sldMk cId="3865943708" sldId="1540"/>
        </pc:sldMkLst>
        <pc:spChg chg="mod">
          <ac:chgData name="Routledge, Mandy" userId="bacdedf5-8e30-494b-ad8b-f27fa30c4f8d" providerId="ADAL" clId="{23F4C6E4-9607-4858-8B7A-9EAEB70BEF54}" dt="2025-02-11T09:42:02.799" v="1566" actId="115"/>
          <ac:spMkLst>
            <pc:docMk/>
            <pc:sldMk cId="3865943708" sldId="1540"/>
            <ac:spMk id="4" creationId="{D36CDCC8-D80A-3CA3-9903-EC310613197D}"/>
          </ac:spMkLst>
        </pc:spChg>
        <pc:spChg chg="mod">
          <ac:chgData name="Routledge, Mandy" userId="bacdedf5-8e30-494b-ad8b-f27fa30c4f8d" providerId="ADAL" clId="{23F4C6E4-9607-4858-8B7A-9EAEB70BEF54}" dt="2025-02-10T18:10:26.741" v="789" actId="1076"/>
          <ac:spMkLst>
            <pc:docMk/>
            <pc:sldMk cId="3865943708" sldId="1540"/>
            <ac:spMk id="12" creationId="{E2476A93-B8D4-4E44-87FD-AFF601B2337C}"/>
          </ac:spMkLst>
        </pc:spChg>
        <pc:spChg chg="mod">
          <ac:chgData name="Routledge, Mandy" userId="bacdedf5-8e30-494b-ad8b-f27fa30c4f8d" providerId="ADAL" clId="{23F4C6E4-9607-4858-8B7A-9EAEB70BEF54}" dt="2025-02-10T18:10:41.460" v="800" actId="1076"/>
          <ac:spMkLst>
            <pc:docMk/>
            <pc:sldMk cId="3865943708" sldId="1540"/>
            <ac:spMk id="13" creationId="{4985FF45-EE56-11C3-E0CC-6BBB359031C0}"/>
          </ac:spMkLst>
        </pc:spChg>
        <pc:spChg chg="mod">
          <ac:chgData name="Routledge, Mandy" userId="bacdedf5-8e30-494b-ad8b-f27fa30c4f8d" providerId="ADAL" clId="{23F4C6E4-9607-4858-8B7A-9EAEB70BEF54}" dt="2025-02-10T18:10:48.144" v="807" actId="20577"/>
          <ac:spMkLst>
            <pc:docMk/>
            <pc:sldMk cId="3865943708" sldId="1540"/>
            <ac:spMk id="15" creationId="{6EA1F8B7-D4BC-D8B0-E6FD-F33ECB45A1DD}"/>
          </ac:spMkLst>
        </pc:spChg>
        <pc:spChg chg="mod">
          <ac:chgData name="Routledge, Mandy" userId="bacdedf5-8e30-494b-ad8b-f27fa30c4f8d" providerId="ADAL" clId="{23F4C6E4-9607-4858-8B7A-9EAEB70BEF54}" dt="2025-02-10T18:11:06.973" v="840" actId="1076"/>
          <ac:spMkLst>
            <pc:docMk/>
            <pc:sldMk cId="3865943708" sldId="1540"/>
            <ac:spMk id="16" creationId="{F53F294D-65CC-23A5-E4A1-B2132FCF814C}"/>
          </ac:spMkLst>
        </pc:spChg>
        <pc:spChg chg="mod">
          <ac:chgData name="Routledge, Mandy" userId="bacdedf5-8e30-494b-ad8b-f27fa30c4f8d" providerId="ADAL" clId="{23F4C6E4-9607-4858-8B7A-9EAEB70BEF54}" dt="2025-02-10T18:11:00.739" v="838" actId="1076"/>
          <ac:spMkLst>
            <pc:docMk/>
            <pc:sldMk cId="3865943708" sldId="1540"/>
            <ac:spMk id="17" creationId="{AB86235B-CBC0-F9DB-29F4-F23367831B1B}"/>
          </ac:spMkLst>
        </pc:spChg>
        <pc:spChg chg="mod">
          <ac:chgData name="Routledge, Mandy" userId="bacdedf5-8e30-494b-ad8b-f27fa30c4f8d" providerId="ADAL" clId="{23F4C6E4-9607-4858-8B7A-9EAEB70BEF54}" dt="2025-02-10T18:10:23.653" v="788" actId="14100"/>
          <ac:spMkLst>
            <pc:docMk/>
            <pc:sldMk cId="3865943708" sldId="1540"/>
            <ac:spMk id="19" creationId="{40542B69-6D97-5F24-63E3-ABE36EA69A27}"/>
          </ac:spMkLst>
        </pc:spChg>
        <pc:picChg chg="add mod modCrop">
          <ac:chgData name="Routledge, Mandy" userId="bacdedf5-8e30-494b-ad8b-f27fa30c4f8d" providerId="ADAL" clId="{23F4C6E4-9607-4858-8B7A-9EAEB70BEF54}" dt="2025-02-11T09:41:22.737" v="1524" actId="1076"/>
          <ac:picMkLst>
            <pc:docMk/>
            <pc:sldMk cId="3865943708" sldId="1540"/>
            <ac:picMk id="9" creationId="{FC211314-A45E-FED6-3578-F109A8EC4675}"/>
          </ac:picMkLst>
        </pc:picChg>
        <pc:picChg chg="add mod modCrop">
          <ac:chgData name="Routledge, Mandy" userId="bacdedf5-8e30-494b-ad8b-f27fa30c4f8d" providerId="ADAL" clId="{23F4C6E4-9607-4858-8B7A-9EAEB70BEF54}" dt="2025-02-11T09:41:35.818" v="1527" actId="1076"/>
          <ac:picMkLst>
            <pc:docMk/>
            <pc:sldMk cId="3865943708" sldId="1540"/>
            <ac:picMk id="10" creationId="{F9A75E8E-1F93-BB13-44F8-41E7F193AE7B}"/>
          </ac:picMkLst>
        </pc:picChg>
        <pc:picChg chg="add mod">
          <ac:chgData name="Routledge, Mandy" userId="bacdedf5-8e30-494b-ad8b-f27fa30c4f8d" providerId="ADAL" clId="{23F4C6E4-9607-4858-8B7A-9EAEB70BEF54}" dt="2025-02-11T09:43:44.173" v="1571" actId="14100"/>
          <ac:picMkLst>
            <pc:docMk/>
            <pc:sldMk cId="3865943708" sldId="1540"/>
            <ac:picMk id="24" creationId="{4F3D96C4-FA80-7CD1-304E-5C0FDD533E3A}"/>
          </ac:picMkLst>
        </pc:picChg>
      </pc:sldChg>
      <pc:sldChg chg="add del">
        <pc:chgData name="Routledge, Mandy" userId="bacdedf5-8e30-494b-ad8b-f27fa30c4f8d" providerId="ADAL" clId="{23F4C6E4-9607-4858-8B7A-9EAEB70BEF54}" dt="2025-02-11T09:51:35.255" v="1635" actId="47"/>
        <pc:sldMkLst>
          <pc:docMk/>
          <pc:sldMk cId="3964067586" sldId="1541"/>
        </pc:sldMkLst>
      </pc:sldChg>
      <pc:sldChg chg="modSp add del mod">
        <pc:chgData name="Routledge, Mandy" userId="bacdedf5-8e30-494b-ad8b-f27fa30c4f8d" providerId="ADAL" clId="{23F4C6E4-9607-4858-8B7A-9EAEB70BEF54}" dt="2025-02-11T09:11:04.190" v="1335" actId="47"/>
        <pc:sldMkLst>
          <pc:docMk/>
          <pc:sldMk cId="1476994559" sldId="1542"/>
        </pc:sldMkLst>
        <pc:spChg chg="mod">
          <ac:chgData name="Routledge, Mandy" userId="bacdedf5-8e30-494b-ad8b-f27fa30c4f8d" providerId="ADAL" clId="{23F4C6E4-9607-4858-8B7A-9EAEB70BEF54}" dt="2025-02-11T09:09:37.580" v="1263" actId="21"/>
          <ac:spMkLst>
            <pc:docMk/>
            <pc:sldMk cId="1476994559" sldId="1542"/>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DF116F37-0E3F-45D8-9479-1ACB95EC1198}"/>
    <pc:docChg chg="modSld">
      <pc:chgData name="Routledge, Mandy" userId="bacdedf5-8e30-494b-ad8b-f27fa30c4f8d" providerId="ADAL" clId="{DF116F37-0E3F-45D8-9479-1ACB95EC1198}" dt="2024-12-17T09:32:12.118" v="5" actId="20577"/>
      <pc:docMkLst>
        <pc:docMk/>
      </pc:docMkLst>
      <pc:sldChg chg="modSp mod">
        <pc:chgData name="Routledge, Mandy" userId="bacdedf5-8e30-494b-ad8b-f27fa30c4f8d" providerId="ADAL" clId="{DF116F37-0E3F-45D8-9479-1ACB95EC1198}" dt="2024-12-17T09:32:12.118" v="5" actId="20577"/>
        <pc:sldMkLst>
          <pc:docMk/>
          <pc:sldMk cId="323006580" sldId="548"/>
        </pc:sldMkLst>
        <pc:spChg chg="mod">
          <ac:chgData name="Routledge, Mandy" userId="bacdedf5-8e30-494b-ad8b-f27fa30c4f8d" providerId="ADAL" clId="{DF116F37-0E3F-45D8-9479-1ACB95EC1198}" dt="2024-12-17T09:32:12.118" v="5" actId="20577"/>
          <ac:spMkLst>
            <pc:docMk/>
            <pc:sldMk cId="323006580" sldId="548"/>
            <ac:spMk id="3"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Harmsel ter, Marjan" userId="5bf7b4e5-383a-4bf6-a1ba-3724f9cc09cb" providerId="ADAL" clId="{78B2AF33-5E5B-422A-91CD-9D5E1DFB8C9A}"/>
    <pc:docChg chg="modSld">
      <pc:chgData name="Harmsel ter, Marjan" userId="5bf7b4e5-383a-4bf6-a1ba-3724f9cc09cb" providerId="ADAL" clId="{78B2AF33-5E5B-422A-91CD-9D5E1DFB8C9A}" dt="2025-02-11T10:06:51.875" v="21" actId="1076"/>
      <pc:docMkLst>
        <pc:docMk/>
      </pc:docMkLst>
      <pc:sldChg chg="modSp mod">
        <pc:chgData name="Harmsel ter, Marjan" userId="5bf7b4e5-383a-4bf6-a1ba-3724f9cc09cb" providerId="ADAL" clId="{78B2AF33-5E5B-422A-91CD-9D5E1DFB8C9A}" dt="2025-02-11T10:00:30.100" v="6" actId="20577"/>
        <pc:sldMkLst>
          <pc:docMk/>
          <pc:sldMk cId="2189114603" sldId="1437"/>
        </pc:sldMkLst>
        <pc:spChg chg="mod">
          <ac:chgData name="Harmsel ter, Marjan" userId="5bf7b4e5-383a-4bf6-a1ba-3724f9cc09cb" providerId="ADAL" clId="{78B2AF33-5E5B-422A-91CD-9D5E1DFB8C9A}" dt="2025-02-11T10:00:30.100" v="6" actId="20577"/>
          <ac:spMkLst>
            <pc:docMk/>
            <pc:sldMk cId="2189114603" sldId="1437"/>
            <ac:spMk id="3" creationId="{00000000-0000-0000-0000-000000000000}"/>
          </ac:spMkLst>
        </pc:spChg>
      </pc:sldChg>
      <pc:sldChg chg="modSp mod">
        <pc:chgData name="Harmsel ter, Marjan" userId="5bf7b4e5-383a-4bf6-a1ba-3724f9cc09cb" providerId="ADAL" clId="{78B2AF33-5E5B-422A-91CD-9D5E1DFB8C9A}" dt="2025-02-11T10:05:51.619" v="17" actId="20577"/>
        <pc:sldMkLst>
          <pc:docMk/>
          <pc:sldMk cId="3623525918" sldId="1530"/>
        </pc:sldMkLst>
        <pc:spChg chg="mod">
          <ac:chgData name="Harmsel ter, Marjan" userId="5bf7b4e5-383a-4bf6-a1ba-3724f9cc09cb" providerId="ADAL" clId="{78B2AF33-5E5B-422A-91CD-9D5E1DFB8C9A}" dt="2025-02-11T10:05:51.619" v="17" actId="20577"/>
          <ac:spMkLst>
            <pc:docMk/>
            <pc:sldMk cId="3623525918" sldId="1530"/>
            <ac:spMk id="35" creationId="{37104C51-0232-62ED-4C6F-1447D06633EE}"/>
          </ac:spMkLst>
        </pc:spChg>
      </pc:sldChg>
      <pc:sldChg chg="modSp mod">
        <pc:chgData name="Harmsel ter, Marjan" userId="5bf7b4e5-383a-4bf6-a1ba-3724f9cc09cb" providerId="ADAL" clId="{78B2AF33-5E5B-422A-91CD-9D5E1DFB8C9A}" dt="2025-02-11T10:05:38.375" v="9" actId="1076"/>
        <pc:sldMkLst>
          <pc:docMk/>
          <pc:sldMk cId="180672689" sldId="1531"/>
        </pc:sldMkLst>
        <pc:spChg chg="mod">
          <ac:chgData name="Harmsel ter, Marjan" userId="5bf7b4e5-383a-4bf6-a1ba-3724f9cc09cb" providerId="ADAL" clId="{78B2AF33-5E5B-422A-91CD-9D5E1DFB8C9A}" dt="2025-02-11T10:05:30.760" v="7" actId="403"/>
          <ac:spMkLst>
            <pc:docMk/>
            <pc:sldMk cId="180672689" sldId="1531"/>
            <ac:spMk id="36" creationId="{D8EF981A-9BA7-0EB1-9B70-F7FBF2F7DF1C}"/>
          </ac:spMkLst>
        </pc:spChg>
        <pc:grpChg chg="mod">
          <ac:chgData name="Harmsel ter, Marjan" userId="5bf7b4e5-383a-4bf6-a1ba-3724f9cc09cb" providerId="ADAL" clId="{78B2AF33-5E5B-422A-91CD-9D5E1DFB8C9A}" dt="2025-02-11T10:05:38.375" v="9" actId="1076"/>
          <ac:grpSpMkLst>
            <pc:docMk/>
            <pc:sldMk cId="180672689" sldId="1531"/>
            <ac:grpSpMk id="9" creationId="{B12F58F4-F098-F96D-4721-26852B72FCEB}"/>
          </ac:grpSpMkLst>
        </pc:grpChg>
      </pc:sldChg>
      <pc:sldChg chg="modSp mod">
        <pc:chgData name="Harmsel ter, Marjan" userId="5bf7b4e5-383a-4bf6-a1ba-3724f9cc09cb" providerId="ADAL" clId="{78B2AF33-5E5B-422A-91CD-9D5E1DFB8C9A}" dt="2025-02-11T10:06:51.875" v="21" actId="1076"/>
        <pc:sldMkLst>
          <pc:docMk/>
          <pc:sldMk cId="4201398023" sldId="1533"/>
        </pc:sldMkLst>
        <pc:picChg chg="mod">
          <ac:chgData name="Harmsel ter, Marjan" userId="5bf7b4e5-383a-4bf6-a1ba-3724f9cc09cb" providerId="ADAL" clId="{78B2AF33-5E5B-422A-91CD-9D5E1DFB8C9A}" dt="2025-02-11T10:06:51.875" v="21" actId="1076"/>
          <ac:picMkLst>
            <pc:docMk/>
            <pc:sldMk cId="4201398023" sldId="1533"/>
            <ac:picMk id="22" creationId="{D22CC0B7-A57B-3D7B-17C0-396E9899959E}"/>
          </ac:picMkLst>
        </pc:picChg>
      </pc:sldChg>
      <pc:sldChg chg="modSp mod">
        <pc:chgData name="Harmsel ter, Marjan" userId="5bf7b4e5-383a-4bf6-a1ba-3724f9cc09cb" providerId="ADAL" clId="{78B2AF33-5E5B-422A-91CD-9D5E1DFB8C9A}" dt="2025-02-11T10:06:11.459" v="20" actId="1076"/>
        <pc:sldMkLst>
          <pc:docMk/>
          <pc:sldMk cId="3865943708" sldId="1540"/>
        </pc:sldMkLst>
        <pc:spChg chg="mod">
          <ac:chgData name="Harmsel ter, Marjan" userId="5bf7b4e5-383a-4bf6-a1ba-3724f9cc09cb" providerId="ADAL" clId="{78B2AF33-5E5B-422A-91CD-9D5E1DFB8C9A}" dt="2025-02-11T10:06:03.542" v="18" actId="1076"/>
          <ac:spMkLst>
            <pc:docMk/>
            <pc:sldMk cId="3865943708" sldId="1540"/>
            <ac:spMk id="12" creationId="{E2476A93-B8D4-4E44-87FD-AFF601B2337C}"/>
          </ac:spMkLst>
        </pc:spChg>
        <pc:spChg chg="mod">
          <ac:chgData name="Harmsel ter, Marjan" userId="5bf7b4e5-383a-4bf6-a1ba-3724f9cc09cb" providerId="ADAL" clId="{78B2AF33-5E5B-422A-91CD-9D5E1DFB8C9A}" dt="2025-02-11T10:06:06.328" v="19" actId="1076"/>
          <ac:spMkLst>
            <pc:docMk/>
            <pc:sldMk cId="3865943708" sldId="1540"/>
            <ac:spMk id="19" creationId="{40542B69-6D97-5F24-63E3-ABE36EA69A27}"/>
          </ac:spMkLst>
        </pc:spChg>
        <pc:picChg chg="mod">
          <ac:chgData name="Harmsel ter, Marjan" userId="5bf7b4e5-383a-4bf6-a1ba-3724f9cc09cb" providerId="ADAL" clId="{78B2AF33-5E5B-422A-91CD-9D5E1DFB8C9A}" dt="2025-02-11T10:06:11.459" v="20" actId="1076"/>
          <ac:picMkLst>
            <pc:docMk/>
            <pc:sldMk cId="3865943708" sldId="1540"/>
            <ac:picMk id="9" creationId="{FC211314-A45E-FED6-3578-F109A8EC4675}"/>
          </ac:picMkLst>
        </pc:picChg>
      </pc:sldChg>
    </pc:docChg>
  </pc:docChgLst>
  <pc:docChgLst>
    <pc:chgData name="Das, Gerarda" userId="dec061bf-56a5-47a0-b9f3-f749fe418ae6" providerId="ADAL" clId="{4CE4DC02-11FD-4D5C-A0C2-0904A6924F8B}"/>
    <pc:docChg chg="undo custSel modSld sldOrd">
      <pc:chgData name="Das, Gerarda" userId="dec061bf-56a5-47a0-b9f3-f749fe418ae6" providerId="ADAL" clId="{4CE4DC02-11FD-4D5C-A0C2-0904A6924F8B}" dt="2025-02-11T10:00:08.710" v="1156" actId="1076"/>
      <pc:docMkLst>
        <pc:docMk/>
      </pc:docMkLst>
      <pc:sldChg chg="modSp mod">
        <pc:chgData name="Das, Gerarda" userId="dec061bf-56a5-47a0-b9f3-f749fe418ae6" providerId="ADAL" clId="{4CE4DC02-11FD-4D5C-A0C2-0904A6924F8B}" dt="2025-02-11T09:09:48.244" v="478" actId="20577"/>
        <pc:sldMkLst>
          <pc:docMk/>
          <pc:sldMk cId="2189114603" sldId="1437"/>
        </pc:sldMkLst>
        <pc:spChg chg="mod">
          <ac:chgData name="Das, Gerarda" userId="dec061bf-56a5-47a0-b9f3-f749fe418ae6" providerId="ADAL" clId="{4CE4DC02-11FD-4D5C-A0C2-0904A6924F8B}" dt="2025-02-11T09:09:48.244" v="478" actId="20577"/>
          <ac:spMkLst>
            <pc:docMk/>
            <pc:sldMk cId="2189114603" sldId="1437"/>
            <ac:spMk id="3" creationId="{00000000-0000-0000-0000-000000000000}"/>
          </ac:spMkLst>
        </pc:spChg>
      </pc:sldChg>
      <pc:sldChg chg="addSp modSp mod">
        <pc:chgData name="Das, Gerarda" userId="dec061bf-56a5-47a0-b9f3-f749fe418ae6" providerId="ADAL" clId="{4CE4DC02-11FD-4D5C-A0C2-0904A6924F8B}" dt="2025-02-11T09:46:23.617" v="987" actId="164"/>
        <pc:sldMkLst>
          <pc:docMk/>
          <pc:sldMk cId="3852907103" sldId="1460"/>
        </pc:sldMkLst>
        <pc:spChg chg="add mod">
          <ac:chgData name="Das, Gerarda" userId="dec061bf-56a5-47a0-b9f3-f749fe418ae6" providerId="ADAL" clId="{4CE4DC02-11FD-4D5C-A0C2-0904A6924F8B}" dt="2025-02-11T09:46:23.617" v="987" actId="164"/>
          <ac:spMkLst>
            <pc:docMk/>
            <pc:sldMk cId="3852907103" sldId="1460"/>
            <ac:spMk id="4" creationId="{CCFBBE5F-B414-3469-0C3D-485C6A8B1F56}"/>
          </ac:spMkLst>
        </pc:spChg>
        <pc:grpChg chg="add mod">
          <ac:chgData name="Das, Gerarda" userId="dec061bf-56a5-47a0-b9f3-f749fe418ae6" providerId="ADAL" clId="{4CE4DC02-11FD-4D5C-A0C2-0904A6924F8B}" dt="2025-02-11T09:46:23.617" v="987" actId="164"/>
          <ac:grpSpMkLst>
            <pc:docMk/>
            <pc:sldMk cId="3852907103" sldId="1460"/>
            <ac:grpSpMk id="5" creationId="{1D012749-B278-AEF7-1E1B-5531DF25BD8A}"/>
          </ac:grpSpMkLst>
        </pc:grpChg>
        <pc:picChg chg="add mod">
          <ac:chgData name="Das, Gerarda" userId="dec061bf-56a5-47a0-b9f3-f749fe418ae6" providerId="ADAL" clId="{4CE4DC02-11FD-4D5C-A0C2-0904A6924F8B}" dt="2025-02-11T09:46:23.617" v="987" actId="164"/>
          <ac:picMkLst>
            <pc:docMk/>
            <pc:sldMk cId="3852907103" sldId="1460"/>
            <ac:picMk id="3" creationId="{941C0C12-BC36-B034-DFD6-EFC432F9C522}"/>
          </ac:picMkLst>
        </pc:picChg>
      </pc:sldChg>
      <pc:sldChg chg="addSp delSp modSp mod ord">
        <pc:chgData name="Das, Gerarda" userId="dec061bf-56a5-47a0-b9f3-f749fe418ae6" providerId="ADAL" clId="{4CE4DC02-11FD-4D5C-A0C2-0904A6924F8B}" dt="2025-02-11T09:31:47.235" v="620" actId="478"/>
        <pc:sldMkLst>
          <pc:docMk/>
          <pc:sldMk cId="4207872812" sldId="1475"/>
        </pc:sldMkLst>
        <pc:spChg chg="add mod">
          <ac:chgData name="Das, Gerarda" userId="dec061bf-56a5-47a0-b9f3-f749fe418ae6" providerId="ADAL" clId="{4CE4DC02-11FD-4D5C-A0C2-0904A6924F8B}" dt="2025-02-11T09:25:00.650" v="563" actId="207"/>
          <ac:spMkLst>
            <pc:docMk/>
            <pc:sldMk cId="4207872812" sldId="1475"/>
            <ac:spMk id="5" creationId="{C82D3B7F-B961-7F7D-C3CD-755A1045235A}"/>
          </ac:spMkLst>
        </pc:spChg>
        <pc:spChg chg="add del mod">
          <ac:chgData name="Das, Gerarda" userId="dec061bf-56a5-47a0-b9f3-f749fe418ae6" providerId="ADAL" clId="{4CE4DC02-11FD-4D5C-A0C2-0904A6924F8B}" dt="2025-02-11T09:30:51.766" v="596" actId="478"/>
          <ac:spMkLst>
            <pc:docMk/>
            <pc:sldMk cId="4207872812" sldId="1475"/>
            <ac:spMk id="11" creationId="{49A274F7-782B-D086-3B79-B1064235F5E2}"/>
          </ac:spMkLst>
        </pc:spChg>
        <pc:spChg chg="add mod">
          <ac:chgData name="Das, Gerarda" userId="dec061bf-56a5-47a0-b9f3-f749fe418ae6" providerId="ADAL" clId="{4CE4DC02-11FD-4D5C-A0C2-0904A6924F8B}" dt="2025-02-11T09:31:40.548" v="619" actId="208"/>
          <ac:spMkLst>
            <pc:docMk/>
            <pc:sldMk cId="4207872812" sldId="1475"/>
            <ac:spMk id="12" creationId="{E9C5190A-B3C9-6E32-C2C8-1E9BB0372F40}"/>
          </ac:spMkLst>
        </pc:spChg>
        <pc:spChg chg="add mod">
          <ac:chgData name="Das, Gerarda" userId="dec061bf-56a5-47a0-b9f3-f749fe418ae6" providerId="ADAL" clId="{4CE4DC02-11FD-4D5C-A0C2-0904A6924F8B}" dt="2025-02-11T09:31:29.874" v="616" actId="2085"/>
          <ac:spMkLst>
            <pc:docMk/>
            <pc:sldMk cId="4207872812" sldId="1475"/>
            <ac:spMk id="13" creationId="{8C28F3CB-7FF2-5660-F294-1EB4E591CBC6}"/>
          </ac:spMkLst>
        </pc:spChg>
        <pc:picChg chg="del mod ord">
          <ac:chgData name="Das, Gerarda" userId="dec061bf-56a5-47a0-b9f3-f749fe418ae6" providerId="ADAL" clId="{4CE4DC02-11FD-4D5C-A0C2-0904A6924F8B}" dt="2025-02-11T09:31:47.235" v="620" actId="478"/>
          <ac:picMkLst>
            <pc:docMk/>
            <pc:sldMk cId="4207872812" sldId="1475"/>
            <ac:picMk id="3" creationId="{FE73026A-E95C-B384-06BD-5115663B48AB}"/>
          </ac:picMkLst>
        </pc:picChg>
        <pc:picChg chg="add mod">
          <ac:chgData name="Das, Gerarda" userId="dec061bf-56a5-47a0-b9f3-f749fe418ae6" providerId="ADAL" clId="{4CE4DC02-11FD-4D5C-A0C2-0904A6924F8B}" dt="2025-02-11T09:24:33.648" v="555" actId="14100"/>
          <ac:picMkLst>
            <pc:docMk/>
            <pc:sldMk cId="4207872812" sldId="1475"/>
            <ac:picMk id="4" creationId="{1E783D01-21FD-9F46-36DD-CB6AC3E7F5BC}"/>
          </ac:picMkLst>
        </pc:picChg>
        <pc:picChg chg="add mod ord modCrop">
          <ac:chgData name="Das, Gerarda" userId="dec061bf-56a5-47a0-b9f3-f749fe418ae6" providerId="ADAL" clId="{4CE4DC02-11FD-4D5C-A0C2-0904A6924F8B}" dt="2025-02-11T09:27:34.134" v="577" actId="732"/>
          <ac:picMkLst>
            <pc:docMk/>
            <pc:sldMk cId="4207872812" sldId="1475"/>
            <ac:picMk id="8" creationId="{B63CD4F9-77E1-1511-0C4E-448AAF175D2E}"/>
          </ac:picMkLst>
        </pc:picChg>
        <pc:picChg chg="add mod modCrop">
          <ac:chgData name="Das, Gerarda" userId="dec061bf-56a5-47a0-b9f3-f749fe418ae6" providerId="ADAL" clId="{4CE4DC02-11FD-4D5C-A0C2-0904A6924F8B}" dt="2025-02-11T09:30:30.309" v="593" actId="1076"/>
          <ac:picMkLst>
            <pc:docMk/>
            <pc:sldMk cId="4207872812" sldId="1475"/>
            <ac:picMk id="10" creationId="{A59FB105-FDE5-188C-5D80-8ADD523127CF}"/>
          </ac:picMkLst>
        </pc:picChg>
      </pc:sldChg>
      <pc:sldChg chg="addSp modSp mod ord">
        <pc:chgData name="Das, Gerarda" userId="dec061bf-56a5-47a0-b9f3-f749fe418ae6" providerId="ADAL" clId="{4CE4DC02-11FD-4D5C-A0C2-0904A6924F8B}" dt="2025-02-11T09:09:33.173" v="472"/>
        <pc:sldMkLst>
          <pc:docMk/>
          <pc:sldMk cId="2452007587" sldId="1476"/>
        </pc:sldMkLst>
        <pc:picChg chg="add mod">
          <ac:chgData name="Das, Gerarda" userId="dec061bf-56a5-47a0-b9f3-f749fe418ae6" providerId="ADAL" clId="{4CE4DC02-11FD-4D5C-A0C2-0904A6924F8B}" dt="2025-02-11T09:09:33.173" v="472"/>
          <ac:picMkLst>
            <pc:docMk/>
            <pc:sldMk cId="2452007587" sldId="1476"/>
            <ac:picMk id="3" creationId="{96901A73-9E1A-AADE-8F8C-1F3A01DA54D7}"/>
          </ac:picMkLst>
        </pc:picChg>
      </pc:sldChg>
      <pc:sldChg chg="addSp modSp mod ord">
        <pc:chgData name="Das, Gerarda" userId="dec061bf-56a5-47a0-b9f3-f749fe418ae6" providerId="ADAL" clId="{4CE4DC02-11FD-4D5C-A0C2-0904A6924F8B}" dt="2025-02-11T09:13:17.639" v="483" actId="1076"/>
        <pc:sldMkLst>
          <pc:docMk/>
          <pc:sldMk cId="4074911733" sldId="1478"/>
        </pc:sldMkLst>
        <pc:picChg chg="add mod">
          <ac:chgData name="Das, Gerarda" userId="dec061bf-56a5-47a0-b9f3-f749fe418ae6" providerId="ADAL" clId="{4CE4DC02-11FD-4D5C-A0C2-0904A6924F8B}" dt="2025-02-11T09:13:17.639" v="483" actId="1076"/>
          <ac:picMkLst>
            <pc:docMk/>
            <pc:sldMk cId="4074911733" sldId="1478"/>
            <ac:picMk id="3" creationId="{16EEA20F-6CC7-7D0E-4269-AE02AA32E8DF}"/>
          </ac:picMkLst>
        </pc:picChg>
      </pc:sldChg>
      <pc:sldChg chg="addSp modSp mod ord">
        <pc:chgData name="Das, Gerarda" userId="dec061bf-56a5-47a0-b9f3-f749fe418ae6" providerId="ADAL" clId="{4CE4DC02-11FD-4D5C-A0C2-0904A6924F8B}" dt="2025-02-11T09:00:08.578" v="409" actId="1076"/>
        <pc:sldMkLst>
          <pc:docMk/>
          <pc:sldMk cId="4210467006" sldId="1479"/>
        </pc:sldMkLst>
        <pc:spChg chg="add mod">
          <ac:chgData name="Das, Gerarda" userId="dec061bf-56a5-47a0-b9f3-f749fe418ae6" providerId="ADAL" clId="{4CE4DC02-11FD-4D5C-A0C2-0904A6924F8B}" dt="2025-02-11T08:56:10.936" v="133" actId="208"/>
          <ac:spMkLst>
            <pc:docMk/>
            <pc:sldMk cId="4210467006" sldId="1479"/>
            <ac:spMk id="4" creationId="{F9B57647-B03F-2B0B-239D-8DF9DD1C0F30}"/>
          </ac:spMkLst>
        </pc:spChg>
        <pc:spChg chg="add mod">
          <ac:chgData name="Das, Gerarda" userId="dec061bf-56a5-47a0-b9f3-f749fe418ae6" providerId="ADAL" clId="{4CE4DC02-11FD-4D5C-A0C2-0904A6924F8B}" dt="2025-02-11T08:58:43.905" v="394" actId="6549"/>
          <ac:spMkLst>
            <pc:docMk/>
            <pc:sldMk cId="4210467006" sldId="1479"/>
            <ac:spMk id="5" creationId="{57C49D47-9CC6-26F8-9768-84F5192B0224}"/>
          </ac:spMkLst>
        </pc:spChg>
        <pc:spChg chg="add">
          <ac:chgData name="Das, Gerarda" userId="dec061bf-56a5-47a0-b9f3-f749fe418ae6" providerId="ADAL" clId="{4CE4DC02-11FD-4D5C-A0C2-0904A6924F8B}" dt="2025-02-11T08:58:58.800" v="395" actId="11529"/>
          <ac:spMkLst>
            <pc:docMk/>
            <pc:sldMk cId="4210467006" sldId="1479"/>
            <ac:spMk id="7" creationId="{1716E3B4-4B7F-6BC0-0009-58F14E01EA72}"/>
          </ac:spMkLst>
        </pc:spChg>
        <pc:spChg chg="add mod">
          <ac:chgData name="Das, Gerarda" userId="dec061bf-56a5-47a0-b9f3-f749fe418ae6" providerId="ADAL" clId="{4CE4DC02-11FD-4D5C-A0C2-0904A6924F8B}" dt="2025-02-11T08:59:51.998" v="401" actId="208"/>
          <ac:spMkLst>
            <pc:docMk/>
            <pc:sldMk cId="4210467006" sldId="1479"/>
            <ac:spMk id="8" creationId="{9BE61BA8-29B7-031A-70EC-3D3BCB0F0CBF}"/>
          </ac:spMkLst>
        </pc:spChg>
        <pc:spChg chg="add mod">
          <ac:chgData name="Das, Gerarda" userId="dec061bf-56a5-47a0-b9f3-f749fe418ae6" providerId="ADAL" clId="{4CE4DC02-11FD-4D5C-A0C2-0904A6924F8B}" dt="2025-02-11T09:00:08.578" v="409" actId="1076"/>
          <ac:spMkLst>
            <pc:docMk/>
            <pc:sldMk cId="4210467006" sldId="1479"/>
            <ac:spMk id="9" creationId="{8EC3E5CB-0D46-0F8B-82C3-C34C7EA101EA}"/>
          </ac:spMkLst>
        </pc:spChg>
        <pc:picChg chg="add mod">
          <ac:chgData name="Das, Gerarda" userId="dec061bf-56a5-47a0-b9f3-f749fe418ae6" providerId="ADAL" clId="{4CE4DC02-11FD-4D5C-A0C2-0904A6924F8B}" dt="2025-02-11T08:55:55.731" v="130" actId="1076"/>
          <ac:picMkLst>
            <pc:docMk/>
            <pc:sldMk cId="4210467006" sldId="1479"/>
            <ac:picMk id="3" creationId="{19AC0E2B-E739-4A82-1E2E-DF1C8B5C1413}"/>
          </ac:picMkLst>
        </pc:picChg>
      </pc:sldChg>
      <pc:sldChg chg="addSp modSp mod ord">
        <pc:chgData name="Das, Gerarda" userId="dec061bf-56a5-47a0-b9f3-f749fe418ae6" providerId="ADAL" clId="{4CE4DC02-11FD-4D5C-A0C2-0904A6924F8B}" dt="2025-02-11T09:21:22.149" v="549" actId="1076"/>
        <pc:sldMkLst>
          <pc:docMk/>
          <pc:sldMk cId="1487044012" sldId="1480"/>
        </pc:sldMkLst>
        <pc:picChg chg="add mod">
          <ac:chgData name="Das, Gerarda" userId="dec061bf-56a5-47a0-b9f3-f749fe418ae6" providerId="ADAL" clId="{4CE4DC02-11FD-4D5C-A0C2-0904A6924F8B}" dt="2025-02-11T09:20:59.627" v="545" actId="1076"/>
          <ac:picMkLst>
            <pc:docMk/>
            <pc:sldMk cId="1487044012" sldId="1480"/>
            <ac:picMk id="2" creationId="{317293EE-67CF-0C82-0E19-1470DAC2CCE9}"/>
          </ac:picMkLst>
        </pc:picChg>
        <pc:picChg chg="add mod">
          <ac:chgData name="Das, Gerarda" userId="dec061bf-56a5-47a0-b9f3-f749fe418ae6" providerId="ADAL" clId="{4CE4DC02-11FD-4D5C-A0C2-0904A6924F8B}" dt="2025-02-11T09:21:22.149" v="549" actId="1076"/>
          <ac:picMkLst>
            <pc:docMk/>
            <pc:sldMk cId="1487044012" sldId="1480"/>
            <ac:picMk id="3" creationId="{6EC6BAD1-25CF-3B61-3DBB-F462E9B044B7}"/>
          </ac:picMkLst>
        </pc:picChg>
      </pc:sldChg>
      <pc:sldChg chg="addSp delSp modSp mod ord">
        <pc:chgData name="Das, Gerarda" userId="dec061bf-56a5-47a0-b9f3-f749fe418ae6" providerId="ADAL" clId="{4CE4DC02-11FD-4D5C-A0C2-0904A6924F8B}" dt="2025-02-11T09:01:39.718" v="440" actId="1076"/>
        <pc:sldMkLst>
          <pc:docMk/>
          <pc:sldMk cId="3779434736" sldId="1481"/>
        </pc:sldMkLst>
        <pc:spChg chg="add mod">
          <ac:chgData name="Das, Gerarda" userId="dec061bf-56a5-47a0-b9f3-f749fe418ae6" providerId="ADAL" clId="{4CE4DC02-11FD-4D5C-A0C2-0904A6924F8B}" dt="2025-02-11T09:00:38.829" v="418" actId="1582"/>
          <ac:spMkLst>
            <pc:docMk/>
            <pc:sldMk cId="3779434736" sldId="1481"/>
            <ac:spMk id="4" creationId="{09D3F337-9C14-F8A5-7431-186D81C4C90A}"/>
          </ac:spMkLst>
        </pc:spChg>
        <pc:spChg chg="add mod">
          <ac:chgData name="Das, Gerarda" userId="dec061bf-56a5-47a0-b9f3-f749fe418ae6" providerId="ADAL" clId="{4CE4DC02-11FD-4D5C-A0C2-0904A6924F8B}" dt="2025-02-11T09:01:39.718" v="440" actId="1076"/>
          <ac:spMkLst>
            <pc:docMk/>
            <pc:sldMk cId="3779434736" sldId="1481"/>
            <ac:spMk id="8" creationId="{D9582294-FAB6-6288-3726-B142F58CA5CD}"/>
          </ac:spMkLst>
        </pc:spChg>
        <pc:picChg chg="del">
          <ac:chgData name="Das, Gerarda" userId="dec061bf-56a5-47a0-b9f3-f749fe418ae6" providerId="ADAL" clId="{4CE4DC02-11FD-4D5C-A0C2-0904A6924F8B}" dt="2025-02-11T08:46:29.976" v="124" actId="478"/>
          <ac:picMkLst>
            <pc:docMk/>
            <pc:sldMk cId="3779434736" sldId="1481"/>
            <ac:picMk id="2" creationId="{37D4B7DE-D328-9E72-6FC2-0E7EFA70FAF9}"/>
          </ac:picMkLst>
        </pc:picChg>
        <pc:picChg chg="add mod">
          <ac:chgData name="Das, Gerarda" userId="dec061bf-56a5-47a0-b9f3-f749fe418ae6" providerId="ADAL" clId="{4CE4DC02-11FD-4D5C-A0C2-0904A6924F8B}" dt="2025-02-11T09:00:16.128" v="410"/>
          <ac:picMkLst>
            <pc:docMk/>
            <pc:sldMk cId="3779434736" sldId="1481"/>
            <ac:picMk id="3" creationId="{CD451947-E84B-8ACA-5766-19E2882ED756}"/>
          </ac:picMkLst>
        </pc:picChg>
        <pc:cxnChg chg="add mod">
          <ac:chgData name="Das, Gerarda" userId="dec061bf-56a5-47a0-b9f3-f749fe418ae6" providerId="ADAL" clId="{4CE4DC02-11FD-4D5C-A0C2-0904A6924F8B}" dt="2025-02-11T09:01:06.990" v="422" actId="1035"/>
          <ac:cxnSpMkLst>
            <pc:docMk/>
            <pc:sldMk cId="3779434736" sldId="1481"/>
            <ac:cxnSpMk id="7" creationId="{F0EFC1A4-E149-793A-258E-5041248AA23C}"/>
          </ac:cxnSpMkLst>
        </pc:cxnChg>
      </pc:sldChg>
      <pc:sldChg chg="addSp modSp mod ord">
        <pc:chgData name="Das, Gerarda" userId="dec061bf-56a5-47a0-b9f3-f749fe418ae6" providerId="ADAL" clId="{4CE4DC02-11FD-4D5C-A0C2-0904A6924F8B}" dt="2025-02-11T09:33:08.965" v="623" actId="164"/>
        <pc:sldMkLst>
          <pc:docMk/>
          <pc:sldMk cId="1201727269" sldId="1482"/>
        </pc:sldMkLst>
        <pc:spChg chg="add mod">
          <ac:chgData name="Das, Gerarda" userId="dec061bf-56a5-47a0-b9f3-f749fe418ae6" providerId="ADAL" clId="{4CE4DC02-11FD-4D5C-A0C2-0904A6924F8B}" dt="2025-02-11T09:33:08.965" v="623" actId="164"/>
          <ac:spMkLst>
            <pc:docMk/>
            <pc:sldMk cId="1201727269" sldId="1482"/>
            <ac:spMk id="4" creationId="{DAC2259A-07BB-02CD-B387-BAEB870EF0F7}"/>
          </ac:spMkLst>
        </pc:spChg>
        <pc:spChg chg="add mod">
          <ac:chgData name="Das, Gerarda" userId="dec061bf-56a5-47a0-b9f3-f749fe418ae6" providerId="ADAL" clId="{4CE4DC02-11FD-4D5C-A0C2-0904A6924F8B}" dt="2025-02-11T09:33:08.965" v="623" actId="164"/>
          <ac:spMkLst>
            <pc:docMk/>
            <pc:sldMk cId="1201727269" sldId="1482"/>
            <ac:spMk id="5" creationId="{E0075B3A-42E5-86B5-FCDD-11C6957DEE0F}"/>
          </ac:spMkLst>
        </pc:spChg>
        <pc:spChg chg="add mod">
          <ac:chgData name="Das, Gerarda" userId="dec061bf-56a5-47a0-b9f3-f749fe418ae6" providerId="ADAL" clId="{4CE4DC02-11FD-4D5C-A0C2-0904A6924F8B}" dt="2025-02-11T09:33:08.965" v="623" actId="164"/>
          <ac:spMkLst>
            <pc:docMk/>
            <pc:sldMk cId="1201727269" sldId="1482"/>
            <ac:spMk id="7" creationId="{E4C75190-48D5-B242-90B3-94144C851E95}"/>
          </ac:spMkLst>
        </pc:spChg>
        <pc:spChg chg="add mod">
          <ac:chgData name="Das, Gerarda" userId="dec061bf-56a5-47a0-b9f3-f749fe418ae6" providerId="ADAL" clId="{4CE4DC02-11FD-4D5C-A0C2-0904A6924F8B}" dt="2025-02-11T09:33:08.965" v="623" actId="164"/>
          <ac:spMkLst>
            <pc:docMk/>
            <pc:sldMk cId="1201727269" sldId="1482"/>
            <ac:spMk id="8" creationId="{F61DBD52-A821-60EF-0085-156E05480198}"/>
          </ac:spMkLst>
        </pc:spChg>
        <pc:spChg chg="add mod">
          <ac:chgData name="Das, Gerarda" userId="dec061bf-56a5-47a0-b9f3-f749fe418ae6" providerId="ADAL" clId="{4CE4DC02-11FD-4D5C-A0C2-0904A6924F8B}" dt="2025-02-11T09:33:08.965" v="623" actId="164"/>
          <ac:spMkLst>
            <pc:docMk/>
            <pc:sldMk cId="1201727269" sldId="1482"/>
            <ac:spMk id="9" creationId="{4933910C-EAD8-D567-8A79-A402AC923511}"/>
          </ac:spMkLst>
        </pc:spChg>
        <pc:spChg chg="add mod">
          <ac:chgData name="Das, Gerarda" userId="dec061bf-56a5-47a0-b9f3-f749fe418ae6" providerId="ADAL" clId="{4CE4DC02-11FD-4D5C-A0C2-0904A6924F8B}" dt="2025-02-11T09:33:08.965" v="623" actId="164"/>
          <ac:spMkLst>
            <pc:docMk/>
            <pc:sldMk cId="1201727269" sldId="1482"/>
            <ac:spMk id="10" creationId="{D7700A51-649D-6C89-4462-E488123D41F8}"/>
          </ac:spMkLst>
        </pc:spChg>
        <pc:spChg chg="add mod">
          <ac:chgData name="Das, Gerarda" userId="dec061bf-56a5-47a0-b9f3-f749fe418ae6" providerId="ADAL" clId="{4CE4DC02-11FD-4D5C-A0C2-0904A6924F8B}" dt="2025-02-11T09:33:08.965" v="623" actId="164"/>
          <ac:spMkLst>
            <pc:docMk/>
            <pc:sldMk cId="1201727269" sldId="1482"/>
            <ac:spMk id="11" creationId="{646431C7-A3A4-FB43-4F98-C6F51556030C}"/>
          </ac:spMkLst>
        </pc:spChg>
        <pc:spChg chg="add mod">
          <ac:chgData name="Das, Gerarda" userId="dec061bf-56a5-47a0-b9f3-f749fe418ae6" providerId="ADAL" clId="{4CE4DC02-11FD-4D5C-A0C2-0904A6924F8B}" dt="2025-02-11T09:33:08.965" v="623" actId="164"/>
          <ac:spMkLst>
            <pc:docMk/>
            <pc:sldMk cId="1201727269" sldId="1482"/>
            <ac:spMk id="12" creationId="{7EC1CFE2-2F7F-8DE0-04A5-77F4AA502E4A}"/>
          </ac:spMkLst>
        </pc:spChg>
        <pc:spChg chg="add mod">
          <ac:chgData name="Das, Gerarda" userId="dec061bf-56a5-47a0-b9f3-f749fe418ae6" providerId="ADAL" clId="{4CE4DC02-11FD-4D5C-A0C2-0904A6924F8B}" dt="2025-02-11T09:33:08.965" v="623" actId="164"/>
          <ac:spMkLst>
            <pc:docMk/>
            <pc:sldMk cId="1201727269" sldId="1482"/>
            <ac:spMk id="13" creationId="{0682B9D9-4A82-D7A9-65BE-46DFD67AB391}"/>
          </ac:spMkLst>
        </pc:spChg>
        <pc:spChg chg="add mod">
          <ac:chgData name="Das, Gerarda" userId="dec061bf-56a5-47a0-b9f3-f749fe418ae6" providerId="ADAL" clId="{4CE4DC02-11FD-4D5C-A0C2-0904A6924F8B}" dt="2025-02-11T09:33:08.965" v="623" actId="164"/>
          <ac:spMkLst>
            <pc:docMk/>
            <pc:sldMk cId="1201727269" sldId="1482"/>
            <ac:spMk id="14" creationId="{32D4CEFA-5B4A-F5E2-3D70-96BC77A1E77B}"/>
          </ac:spMkLst>
        </pc:spChg>
        <pc:spChg chg="add mod">
          <ac:chgData name="Das, Gerarda" userId="dec061bf-56a5-47a0-b9f3-f749fe418ae6" providerId="ADAL" clId="{4CE4DC02-11FD-4D5C-A0C2-0904A6924F8B}" dt="2025-02-11T09:33:08.965" v="623" actId="164"/>
          <ac:spMkLst>
            <pc:docMk/>
            <pc:sldMk cId="1201727269" sldId="1482"/>
            <ac:spMk id="15" creationId="{25F16FAE-A5F2-6046-941C-3D81B8FD2CAB}"/>
          </ac:spMkLst>
        </pc:spChg>
        <pc:grpChg chg="add mod">
          <ac:chgData name="Das, Gerarda" userId="dec061bf-56a5-47a0-b9f3-f749fe418ae6" providerId="ADAL" clId="{4CE4DC02-11FD-4D5C-A0C2-0904A6924F8B}" dt="2025-02-11T09:33:08.965" v="623" actId="164"/>
          <ac:grpSpMkLst>
            <pc:docMk/>
            <pc:sldMk cId="1201727269" sldId="1482"/>
            <ac:grpSpMk id="16" creationId="{8711F798-62B4-F731-063A-1D1576D53C09}"/>
          </ac:grpSpMkLst>
        </pc:grpChg>
        <pc:picChg chg="add mod">
          <ac:chgData name="Das, Gerarda" userId="dec061bf-56a5-47a0-b9f3-f749fe418ae6" providerId="ADAL" clId="{4CE4DC02-11FD-4D5C-A0C2-0904A6924F8B}" dt="2025-02-11T09:33:08.965" v="623" actId="164"/>
          <ac:picMkLst>
            <pc:docMk/>
            <pc:sldMk cId="1201727269" sldId="1482"/>
            <ac:picMk id="3" creationId="{A36739CB-8CF7-5FD3-C0A6-67A54F30FC09}"/>
          </ac:picMkLst>
        </pc:picChg>
      </pc:sldChg>
      <pc:sldChg chg="modSp mod">
        <pc:chgData name="Das, Gerarda" userId="dec061bf-56a5-47a0-b9f3-f749fe418ae6" providerId="ADAL" clId="{4CE4DC02-11FD-4D5C-A0C2-0904A6924F8B}" dt="2025-02-11T10:00:08.710" v="1156" actId="1076"/>
        <pc:sldMkLst>
          <pc:docMk/>
          <pc:sldMk cId="2967928418" sldId="1511"/>
        </pc:sldMkLst>
        <pc:picChg chg="mod">
          <ac:chgData name="Das, Gerarda" userId="dec061bf-56a5-47a0-b9f3-f749fe418ae6" providerId="ADAL" clId="{4CE4DC02-11FD-4D5C-A0C2-0904A6924F8B}" dt="2025-02-11T10:00:08.710" v="1156" actId="1076"/>
          <ac:picMkLst>
            <pc:docMk/>
            <pc:sldMk cId="2967928418" sldId="1511"/>
            <ac:picMk id="8" creationId="{CB76B091-7A28-A929-CAE0-F4C81E0F7709}"/>
          </ac:picMkLst>
        </pc:picChg>
      </pc:sldChg>
      <pc:sldChg chg="addSp modSp mod">
        <pc:chgData name="Das, Gerarda" userId="dec061bf-56a5-47a0-b9f3-f749fe418ae6" providerId="ADAL" clId="{4CE4DC02-11FD-4D5C-A0C2-0904A6924F8B}" dt="2025-02-11T09:37:37.384" v="913" actId="115"/>
        <pc:sldMkLst>
          <pc:docMk/>
          <pc:sldMk cId="3623525918" sldId="1530"/>
        </pc:sldMkLst>
        <pc:spChg chg="add mod">
          <ac:chgData name="Das, Gerarda" userId="dec061bf-56a5-47a0-b9f3-f749fe418ae6" providerId="ADAL" clId="{4CE4DC02-11FD-4D5C-A0C2-0904A6924F8B}" dt="2025-02-11T09:36:00.073" v="782" actId="207"/>
          <ac:spMkLst>
            <pc:docMk/>
            <pc:sldMk cId="3623525918" sldId="1530"/>
            <ac:spMk id="19" creationId="{2190C2F4-5236-374C-A416-EB6F825D8AA4}"/>
          </ac:spMkLst>
        </pc:spChg>
        <pc:spChg chg="add mod">
          <ac:chgData name="Das, Gerarda" userId="dec061bf-56a5-47a0-b9f3-f749fe418ae6" providerId="ADAL" clId="{4CE4DC02-11FD-4D5C-A0C2-0904A6924F8B}" dt="2025-02-11T09:36:12.603" v="787" actId="14100"/>
          <ac:spMkLst>
            <pc:docMk/>
            <pc:sldMk cId="3623525918" sldId="1530"/>
            <ac:spMk id="20" creationId="{A13E6A4C-1215-29C4-B6FB-E884EF096122}"/>
          </ac:spMkLst>
        </pc:spChg>
        <pc:spChg chg="add mod">
          <ac:chgData name="Das, Gerarda" userId="dec061bf-56a5-47a0-b9f3-f749fe418ae6" providerId="ADAL" clId="{4CE4DC02-11FD-4D5C-A0C2-0904A6924F8B}" dt="2025-02-11T09:36:32.221" v="793" actId="1076"/>
          <ac:spMkLst>
            <pc:docMk/>
            <pc:sldMk cId="3623525918" sldId="1530"/>
            <ac:spMk id="21" creationId="{F1935E1A-8A7A-E2B8-5D79-D16F2C7CDA95}"/>
          </ac:spMkLst>
        </pc:spChg>
        <pc:spChg chg="add mod">
          <ac:chgData name="Das, Gerarda" userId="dec061bf-56a5-47a0-b9f3-f749fe418ae6" providerId="ADAL" clId="{4CE4DC02-11FD-4D5C-A0C2-0904A6924F8B}" dt="2025-02-11T09:36:24.317" v="790" actId="1076"/>
          <ac:spMkLst>
            <pc:docMk/>
            <pc:sldMk cId="3623525918" sldId="1530"/>
            <ac:spMk id="23" creationId="{058D222F-DEA0-64EE-B99C-D095C69404CE}"/>
          </ac:spMkLst>
        </pc:spChg>
        <pc:spChg chg="mod">
          <ac:chgData name="Das, Gerarda" userId="dec061bf-56a5-47a0-b9f3-f749fe418ae6" providerId="ADAL" clId="{4CE4DC02-11FD-4D5C-A0C2-0904A6924F8B}" dt="2025-02-11T09:36:56.468" v="830" actId="115"/>
          <ac:spMkLst>
            <pc:docMk/>
            <pc:sldMk cId="3623525918" sldId="1530"/>
            <ac:spMk id="35" creationId="{37104C51-0232-62ED-4C6F-1447D06633EE}"/>
          </ac:spMkLst>
        </pc:spChg>
        <pc:spChg chg="mod">
          <ac:chgData name="Das, Gerarda" userId="dec061bf-56a5-47a0-b9f3-f749fe418ae6" providerId="ADAL" clId="{4CE4DC02-11FD-4D5C-A0C2-0904A6924F8B}" dt="2025-02-11T09:37:37.384" v="913" actId="115"/>
          <ac:spMkLst>
            <pc:docMk/>
            <pc:sldMk cId="3623525918" sldId="1530"/>
            <ac:spMk id="36" creationId="{D8EF981A-9BA7-0EB1-9B70-F7FBF2F7DF1C}"/>
          </ac:spMkLst>
        </pc:spChg>
        <pc:picChg chg="add mod">
          <ac:chgData name="Das, Gerarda" userId="dec061bf-56a5-47a0-b9f3-f749fe418ae6" providerId="ADAL" clId="{4CE4DC02-11FD-4D5C-A0C2-0904A6924F8B}" dt="2025-02-11T09:35:45.168" v="779" actId="1076"/>
          <ac:picMkLst>
            <pc:docMk/>
            <pc:sldMk cId="3623525918" sldId="1530"/>
            <ac:picMk id="9" creationId="{50DD5114-A12A-B3E8-FFA3-D47804A9B975}"/>
          </ac:picMkLst>
        </pc:picChg>
        <pc:picChg chg="add mod">
          <ac:chgData name="Das, Gerarda" userId="dec061bf-56a5-47a0-b9f3-f749fe418ae6" providerId="ADAL" clId="{4CE4DC02-11FD-4D5C-A0C2-0904A6924F8B}" dt="2025-02-11T09:35:45.168" v="779" actId="1076"/>
          <ac:picMkLst>
            <pc:docMk/>
            <pc:sldMk cId="3623525918" sldId="1530"/>
            <ac:picMk id="18" creationId="{4339E7DF-14F0-8B5C-9556-0B0B3952B565}"/>
          </ac:picMkLst>
        </pc:picChg>
      </pc:sldChg>
      <pc:sldChg chg="addSp delSp modSp mod">
        <pc:chgData name="Das, Gerarda" userId="dec061bf-56a5-47a0-b9f3-f749fe418ae6" providerId="ADAL" clId="{4CE4DC02-11FD-4D5C-A0C2-0904A6924F8B}" dt="2025-02-11T09:51:05.762" v="1084" actId="115"/>
        <pc:sldMkLst>
          <pc:docMk/>
          <pc:sldMk cId="180672689" sldId="1531"/>
        </pc:sldMkLst>
        <pc:spChg chg="mod">
          <ac:chgData name="Das, Gerarda" userId="dec061bf-56a5-47a0-b9f3-f749fe418ae6" providerId="ADAL" clId="{4CE4DC02-11FD-4D5C-A0C2-0904A6924F8B}" dt="2025-02-11T09:51:05.762" v="1084" actId="115"/>
          <ac:spMkLst>
            <pc:docMk/>
            <pc:sldMk cId="180672689" sldId="1531"/>
            <ac:spMk id="35" creationId="{37104C51-0232-62ED-4C6F-1447D06633EE}"/>
          </ac:spMkLst>
        </pc:spChg>
        <pc:spChg chg="mod">
          <ac:chgData name="Das, Gerarda" userId="dec061bf-56a5-47a0-b9f3-f749fe418ae6" providerId="ADAL" clId="{4CE4DC02-11FD-4D5C-A0C2-0904A6924F8B}" dt="2025-02-11T09:39:04.688" v="979" actId="115"/>
          <ac:spMkLst>
            <pc:docMk/>
            <pc:sldMk cId="180672689" sldId="1531"/>
            <ac:spMk id="36" creationId="{D8EF981A-9BA7-0EB1-9B70-F7FBF2F7DF1C}"/>
          </ac:spMkLst>
        </pc:spChg>
        <pc:grpChg chg="add mod">
          <ac:chgData name="Das, Gerarda" userId="dec061bf-56a5-47a0-b9f3-f749fe418ae6" providerId="ADAL" clId="{4CE4DC02-11FD-4D5C-A0C2-0904A6924F8B}" dt="2025-02-11T09:39:15.949" v="981" actId="1076"/>
          <ac:grpSpMkLst>
            <pc:docMk/>
            <pc:sldMk cId="180672689" sldId="1531"/>
            <ac:grpSpMk id="9" creationId="{B12F58F4-F098-F96D-4721-26852B72FCEB}"/>
          </ac:grpSpMkLst>
        </pc:grpChg>
        <pc:picChg chg="del">
          <ac:chgData name="Das, Gerarda" userId="dec061bf-56a5-47a0-b9f3-f749fe418ae6" providerId="ADAL" clId="{4CE4DC02-11FD-4D5C-A0C2-0904A6924F8B}" dt="2025-02-11T09:38:02.974" v="915" actId="478"/>
          <ac:picMkLst>
            <pc:docMk/>
            <pc:sldMk cId="180672689" sldId="1531"/>
            <ac:picMk id="2" creationId="{3E1F2F77-4822-19B1-BFFB-62AD2E150F1D}"/>
          </ac:picMkLst>
        </pc:picChg>
        <pc:picChg chg="del">
          <ac:chgData name="Das, Gerarda" userId="dec061bf-56a5-47a0-b9f3-f749fe418ae6" providerId="ADAL" clId="{4CE4DC02-11FD-4D5C-A0C2-0904A6924F8B}" dt="2025-02-11T09:37:59.249" v="914" actId="478"/>
          <ac:picMkLst>
            <pc:docMk/>
            <pc:sldMk cId="180672689" sldId="1531"/>
            <ac:picMk id="8" creationId="{11724C82-63BB-96D6-FB8E-FFB502E2496B}"/>
          </ac:picMkLst>
        </pc:picChg>
        <pc:picChg chg="mod">
          <ac:chgData name="Das, Gerarda" userId="dec061bf-56a5-47a0-b9f3-f749fe418ae6" providerId="ADAL" clId="{4CE4DC02-11FD-4D5C-A0C2-0904A6924F8B}" dt="2025-02-11T09:38:20.013" v="917"/>
          <ac:picMkLst>
            <pc:docMk/>
            <pc:sldMk cId="180672689" sldId="1531"/>
            <ac:picMk id="18" creationId="{2B34DC8D-8F69-CE00-5685-44229C4696C0}"/>
          </ac:picMkLst>
        </pc:picChg>
        <pc:picChg chg="mod">
          <ac:chgData name="Das, Gerarda" userId="dec061bf-56a5-47a0-b9f3-f749fe418ae6" providerId="ADAL" clId="{4CE4DC02-11FD-4D5C-A0C2-0904A6924F8B}" dt="2025-02-11T09:38:20.013" v="917"/>
          <ac:picMkLst>
            <pc:docMk/>
            <pc:sldMk cId="180672689" sldId="1531"/>
            <ac:picMk id="19" creationId="{B3618E54-D75D-8FBA-BFF0-312994273ECC}"/>
          </ac:picMkLst>
        </pc:picChg>
        <pc:picChg chg="add mod modCrop">
          <ac:chgData name="Das, Gerarda" userId="dec061bf-56a5-47a0-b9f3-f749fe418ae6" providerId="ADAL" clId="{4CE4DC02-11FD-4D5C-A0C2-0904A6924F8B}" dt="2025-02-11T09:50:42.133" v="1028" actId="1076"/>
          <ac:picMkLst>
            <pc:docMk/>
            <pc:sldMk cId="180672689" sldId="1531"/>
            <ac:picMk id="21" creationId="{629C2340-378B-19EA-7094-065C171DE59A}"/>
          </ac:picMkLst>
        </pc:picChg>
      </pc:sldChg>
      <pc:sldChg chg="addSp delSp modSp mod">
        <pc:chgData name="Das, Gerarda" userId="dec061bf-56a5-47a0-b9f3-f749fe418ae6" providerId="ADAL" clId="{4CE4DC02-11FD-4D5C-A0C2-0904A6924F8B}" dt="2025-02-11T09:20:20.146" v="542" actId="1076"/>
        <pc:sldMkLst>
          <pc:docMk/>
          <pc:sldMk cId="2577031318" sldId="1532"/>
        </pc:sldMkLst>
        <pc:spChg chg="add mod">
          <ac:chgData name="Das, Gerarda" userId="dec061bf-56a5-47a0-b9f3-f749fe418ae6" providerId="ADAL" clId="{4CE4DC02-11FD-4D5C-A0C2-0904A6924F8B}" dt="2025-02-11T09:19:23.581" v="534" actId="2085"/>
          <ac:spMkLst>
            <pc:docMk/>
            <pc:sldMk cId="2577031318" sldId="1532"/>
            <ac:spMk id="2" creationId="{A18ED4F5-AEC8-61FA-1989-A6F9C4EF1BC9}"/>
          </ac:spMkLst>
        </pc:spChg>
        <pc:spChg chg="mod">
          <ac:chgData name="Das, Gerarda" userId="dec061bf-56a5-47a0-b9f3-f749fe418ae6" providerId="ADAL" clId="{4CE4DC02-11FD-4D5C-A0C2-0904A6924F8B}" dt="2025-02-11T09:20:20.146" v="542" actId="1076"/>
          <ac:spMkLst>
            <pc:docMk/>
            <pc:sldMk cId="2577031318" sldId="1532"/>
            <ac:spMk id="4" creationId="{263BFF34-AF43-458B-841D-7BD9A5674691}"/>
          </ac:spMkLst>
        </pc:spChg>
        <pc:picChg chg="mod modCrop">
          <ac:chgData name="Das, Gerarda" userId="dec061bf-56a5-47a0-b9f3-f749fe418ae6" providerId="ADAL" clId="{4CE4DC02-11FD-4D5C-A0C2-0904A6924F8B}" dt="2025-02-11T09:19:08.475" v="531" actId="732"/>
          <ac:picMkLst>
            <pc:docMk/>
            <pc:sldMk cId="2577031318" sldId="1532"/>
            <ac:picMk id="3" creationId="{084F1586-EBD8-40E0-8AD6-639066F42143}"/>
          </ac:picMkLst>
        </pc:picChg>
        <pc:picChg chg="add del mod">
          <ac:chgData name="Das, Gerarda" userId="dec061bf-56a5-47a0-b9f3-f749fe418ae6" providerId="ADAL" clId="{4CE4DC02-11FD-4D5C-A0C2-0904A6924F8B}" dt="2025-02-11T09:19:30.670" v="538" actId="478"/>
          <ac:picMkLst>
            <pc:docMk/>
            <pc:sldMk cId="2577031318" sldId="1532"/>
            <ac:picMk id="7" creationId="{0ED4CCE4-9FE7-A0D8-427F-E0473BCF3250}"/>
          </ac:picMkLst>
        </pc:picChg>
        <pc:picChg chg="add mod">
          <ac:chgData name="Das, Gerarda" userId="dec061bf-56a5-47a0-b9f3-f749fe418ae6" providerId="ADAL" clId="{4CE4DC02-11FD-4D5C-A0C2-0904A6924F8B}" dt="2025-02-11T09:20:17.911" v="541" actId="1076"/>
          <ac:picMkLst>
            <pc:docMk/>
            <pc:sldMk cId="2577031318" sldId="1532"/>
            <ac:picMk id="8" creationId="{F2BB1472-6203-8FA4-1355-D4BB74DF62DA}"/>
          </ac:picMkLst>
        </pc:picChg>
      </pc:sldChg>
      <pc:sldChg chg="addSp delSp modSp mod">
        <pc:chgData name="Das, Gerarda" userId="dec061bf-56a5-47a0-b9f3-f749fe418ae6" providerId="ADAL" clId="{4CE4DC02-11FD-4D5C-A0C2-0904A6924F8B}" dt="2025-02-11T09:59:20.553" v="1153" actId="1076"/>
        <pc:sldMkLst>
          <pc:docMk/>
          <pc:sldMk cId="4201398023" sldId="1533"/>
        </pc:sldMkLst>
        <pc:spChg chg="mod">
          <ac:chgData name="Das, Gerarda" userId="dec061bf-56a5-47a0-b9f3-f749fe418ae6" providerId="ADAL" clId="{4CE4DC02-11FD-4D5C-A0C2-0904A6924F8B}" dt="2025-02-11T09:59:03.029" v="1150" actId="20577"/>
          <ac:spMkLst>
            <pc:docMk/>
            <pc:sldMk cId="4201398023" sldId="1533"/>
            <ac:spMk id="13" creationId="{4985FF45-EE56-11C3-E0CC-6BBB359031C0}"/>
          </ac:spMkLst>
        </pc:spChg>
        <pc:spChg chg="mod">
          <ac:chgData name="Das, Gerarda" userId="dec061bf-56a5-47a0-b9f3-f749fe418ae6" providerId="ADAL" clId="{4CE4DC02-11FD-4D5C-A0C2-0904A6924F8B}" dt="2025-02-11T09:59:01.689" v="1148" actId="14100"/>
          <ac:spMkLst>
            <pc:docMk/>
            <pc:sldMk cId="4201398023" sldId="1533"/>
            <ac:spMk id="18" creationId="{85D7DD60-F4AA-AD34-A265-146B167D02FE}"/>
          </ac:spMkLst>
        </pc:spChg>
        <pc:picChg chg="add mod">
          <ac:chgData name="Das, Gerarda" userId="dec061bf-56a5-47a0-b9f3-f749fe418ae6" providerId="ADAL" clId="{4CE4DC02-11FD-4D5C-A0C2-0904A6924F8B}" dt="2025-02-11T09:59:20.553" v="1153" actId="1076"/>
          <ac:picMkLst>
            <pc:docMk/>
            <pc:sldMk cId="4201398023" sldId="1533"/>
            <ac:picMk id="16" creationId="{1EBF34F3-4630-E14D-37BD-31B6F0D5E189}"/>
          </ac:picMkLst>
        </pc:picChg>
        <pc:picChg chg="del">
          <ac:chgData name="Das, Gerarda" userId="dec061bf-56a5-47a0-b9f3-f749fe418ae6" providerId="ADAL" clId="{4CE4DC02-11FD-4D5C-A0C2-0904A6924F8B}" dt="2025-02-11T09:59:05.948" v="1151" actId="478"/>
          <ac:picMkLst>
            <pc:docMk/>
            <pc:sldMk cId="4201398023" sldId="1533"/>
            <ac:picMk id="26" creationId="{BC610E1A-9AAD-88C9-75F3-A3968452845C}"/>
          </ac:picMkLst>
        </pc:picChg>
      </pc:sldChg>
      <pc:sldChg chg="addSp modSp mod">
        <pc:chgData name="Das, Gerarda" userId="dec061bf-56a5-47a0-b9f3-f749fe418ae6" providerId="ADAL" clId="{4CE4DC02-11FD-4D5C-A0C2-0904A6924F8B}" dt="2025-02-11T09:51:31.630" v="1093" actId="14100"/>
        <pc:sldMkLst>
          <pc:docMk/>
          <pc:sldMk cId="1557112650" sldId="1534"/>
        </pc:sldMkLst>
        <pc:spChg chg="mod">
          <ac:chgData name="Das, Gerarda" userId="dec061bf-56a5-47a0-b9f3-f749fe418ae6" providerId="ADAL" clId="{4CE4DC02-11FD-4D5C-A0C2-0904A6924F8B}" dt="2025-02-11T09:51:31.630" v="1093" actId="14100"/>
          <ac:spMkLst>
            <pc:docMk/>
            <pc:sldMk cId="1557112650" sldId="1534"/>
            <ac:spMk id="4" creationId="{D36CDCC8-D80A-3CA3-9903-EC310613197D}"/>
          </ac:spMkLst>
        </pc:spChg>
        <pc:spChg chg="mod">
          <ac:chgData name="Das, Gerarda" userId="dec061bf-56a5-47a0-b9f3-f749fe418ae6" providerId="ADAL" clId="{4CE4DC02-11FD-4D5C-A0C2-0904A6924F8B}" dt="2025-02-11T09:47:41.942" v="1005" actId="14100"/>
          <ac:spMkLst>
            <pc:docMk/>
            <pc:sldMk cId="1557112650" sldId="1534"/>
            <ac:spMk id="9" creationId="{8D61CCF9-4C33-DF04-3826-8D3EB11E2AC9}"/>
          </ac:spMkLst>
        </pc:spChg>
        <pc:spChg chg="mod">
          <ac:chgData name="Das, Gerarda" userId="dec061bf-56a5-47a0-b9f3-f749fe418ae6" providerId="ADAL" clId="{4CE4DC02-11FD-4D5C-A0C2-0904A6924F8B}" dt="2025-02-11T09:47:47.241" v="1007" actId="14100"/>
          <ac:spMkLst>
            <pc:docMk/>
            <pc:sldMk cId="1557112650" sldId="1534"/>
            <ac:spMk id="10" creationId="{B85C0BBA-A24D-5B83-F7E2-94B87D308F13}"/>
          </ac:spMkLst>
        </pc:spChg>
        <pc:spChg chg="mod">
          <ac:chgData name="Das, Gerarda" userId="dec061bf-56a5-47a0-b9f3-f749fe418ae6" providerId="ADAL" clId="{4CE4DC02-11FD-4D5C-A0C2-0904A6924F8B}" dt="2025-02-11T09:47:58.221" v="1014" actId="1076"/>
          <ac:spMkLst>
            <pc:docMk/>
            <pc:sldMk cId="1557112650" sldId="1534"/>
            <ac:spMk id="12" creationId="{E2476A93-B8D4-4E44-87FD-AFF601B2337C}"/>
          </ac:spMkLst>
        </pc:spChg>
        <pc:spChg chg="mod">
          <ac:chgData name="Das, Gerarda" userId="dec061bf-56a5-47a0-b9f3-f749fe418ae6" providerId="ADAL" clId="{4CE4DC02-11FD-4D5C-A0C2-0904A6924F8B}" dt="2025-02-11T09:47:39.389" v="1004" actId="14100"/>
          <ac:spMkLst>
            <pc:docMk/>
            <pc:sldMk cId="1557112650" sldId="1534"/>
            <ac:spMk id="16" creationId="{F53F294D-65CC-23A5-E4A1-B2132FCF814C}"/>
          </ac:spMkLst>
        </pc:spChg>
        <pc:spChg chg="mod">
          <ac:chgData name="Das, Gerarda" userId="dec061bf-56a5-47a0-b9f3-f749fe418ae6" providerId="ADAL" clId="{4CE4DC02-11FD-4D5C-A0C2-0904A6924F8B}" dt="2025-02-11T09:47:30.229" v="1001" actId="14100"/>
          <ac:spMkLst>
            <pc:docMk/>
            <pc:sldMk cId="1557112650" sldId="1534"/>
            <ac:spMk id="17" creationId="{AB86235B-CBC0-F9DB-29F4-F23367831B1B}"/>
          </ac:spMkLst>
        </pc:spChg>
        <pc:spChg chg="mod">
          <ac:chgData name="Das, Gerarda" userId="dec061bf-56a5-47a0-b9f3-f749fe418ae6" providerId="ADAL" clId="{4CE4DC02-11FD-4D5C-A0C2-0904A6924F8B}" dt="2025-02-11T09:46:31.335" v="988"/>
          <ac:spMkLst>
            <pc:docMk/>
            <pc:sldMk cId="1557112650" sldId="1534"/>
            <ac:spMk id="18" creationId="{D33036C1-E21F-8322-7ACA-C2982B914A1E}"/>
          </ac:spMkLst>
        </pc:spChg>
        <pc:spChg chg="mod">
          <ac:chgData name="Das, Gerarda" userId="dec061bf-56a5-47a0-b9f3-f749fe418ae6" providerId="ADAL" clId="{4CE4DC02-11FD-4D5C-A0C2-0904A6924F8B}" dt="2025-02-11T09:48:01.644" v="1015" actId="14100"/>
          <ac:spMkLst>
            <pc:docMk/>
            <pc:sldMk cId="1557112650" sldId="1534"/>
            <ac:spMk id="19" creationId="{40542B69-6D97-5F24-63E3-ABE36EA69A27}"/>
          </ac:spMkLst>
        </pc:spChg>
        <pc:grpChg chg="add mod">
          <ac:chgData name="Das, Gerarda" userId="dec061bf-56a5-47a0-b9f3-f749fe418ae6" providerId="ADAL" clId="{4CE4DC02-11FD-4D5C-A0C2-0904A6924F8B}" dt="2025-02-11T09:46:36.702" v="990" actId="1076"/>
          <ac:grpSpMkLst>
            <pc:docMk/>
            <pc:sldMk cId="1557112650" sldId="1534"/>
            <ac:grpSpMk id="11" creationId="{EA785214-786B-8035-4EE8-2B3AEC7E9EAA}"/>
          </ac:grpSpMkLst>
        </pc:grpChg>
        <pc:picChg chg="mod">
          <ac:chgData name="Das, Gerarda" userId="dec061bf-56a5-47a0-b9f3-f749fe418ae6" providerId="ADAL" clId="{4CE4DC02-11FD-4D5C-A0C2-0904A6924F8B}" dt="2025-02-11T09:46:31.335" v="988"/>
          <ac:picMkLst>
            <pc:docMk/>
            <pc:sldMk cId="1557112650" sldId="1534"/>
            <ac:picMk id="13" creationId="{0E9472F8-BBD1-D203-7CA9-201CF83166CE}"/>
          </ac:picMkLst>
        </pc:picChg>
        <pc:picChg chg="add mod">
          <ac:chgData name="Das, Gerarda" userId="dec061bf-56a5-47a0-b9f3-f749fe418ae6" providerId="ADAL" clId="{4CE4DC02-11FD-4D5C-A0C2-0904A6924F8B}" dt="2025-02-11T09:47:23.967" v="998" actId="1076"/>
          <ac:picMkLst>
            <pc:docMk/>
            <pc:sldMk cId="1557112650" sldId="1534"/>
            <ac:picMk id="24" creationId="{D8DFAD18-2A97-4BD0-0AE0-116864D31CF0}"/>
          </ac:picMkLst>
        </pc:picChg>
        <pc:cxnChg chg="mod">
          <ac:chgData name="Das, Gerarda" userId="dec061bf-56a5-47a0-b9f3-f749fe418ae6" providerId="ADAL" clId="{4CE4DC02-11FD-4D5C-A0C2-0904A6924F8B}" dt="2025-02-11T09:48:11.265" v="1017" actId="14100"/>
          <ac:cxnSpMkLst>
            <pc:docMk/>
            <pc:sldMk cId="1557112650" sldId="1534"/>
            <ac:cxnSpMk id="21" creationId="{B84B33EF-2A54-99B2-FEF8-27486B72F624}"/>
          </ac:cxnSpMkLst>
        </pc:cxnChg>
        <pc:cxnChg chg="mod">
          <ac:chgData name="Das, Gerarda" userId="dec061bf-56a5-47a0-b9f3-f749fe418ae6" providerId="ADAL" clId="{4CE4DC02-11FD-4D5C-A0C2-0904A6924F8B}" dt="2025-02-11T09:48:21.303" v="1019" actId="14100"/>
          <ac:cxnSpMkLst>
            <pc:docMk/>
            <pc:sldMk cId="1557112650" sldId="1534"/>
            <ac:cxnSpMk id="22" creationId="{91DFD20E-A562-DE85-17F1-8C5D45CF6B9C}"/>
          </ac:cxnSpMkLst>
        </pc:cxnChg>
        <pc:cxnChg chg="mod">
          <ac:chgData name="Das, Gerarda" userId="dec061bf-56a5-47a0-b9f3-f749fe418ae6" providerId="ADAL" clId="{4CE4DC02-11FD-4D5C-A0C2-0904A6924F8B}" dt="2025-02-11T09:47:51.365" v="1012" actId="1038"/>
          <ac:cxnSpMkLst>
            <pc:docMk/>
            <pc:sldMk cId="1557112650" sldId="1534"/>
            <ac:cxnSpMk id="27" creationId="{EC90AE0F-5DD8-2D25-C999-5E0CC65E11C5}"/>
          </ac:cxnSpMkLst>
        </pc:cxnChg>
      </pc:sldChg>
      <pc:sldChg chg="delSp mod">
        <pc:chgData name="Das, Gerarda" userId="dec061bf-56a5-47a0-b9f3-f749fe418ae6" providerId="ADAL" clId="{4CE4DC02-11FD-4D5C-A0C2-0904A6924F8B}" dt="2025-02-11T09:45:48.615" v="986" actId="478"/>
        <pc:sldMkLst>
          <pc:docMk/>
          <pc:sldMk cId="2014244402" sldId="1535"/>
        </pc:sldMkLst>
        <pc:cxnChg chg="del">
          <ac:chgData name="Das, Gerarda" userId="dec061bf-56a5-47a0-b9f3-f749fe418ae6" providerId="ADAL" clId="{4CE4DC02-11FD-4D5C-A0C2-0904A6924F8B}" dt="2025-02-11T09:45:48.615" v="986" actId="478"/>
          <ac:cxnSpMkLst>
            <pc:docMk/>
            <pc:sldMk cId="2014244402" sldId="1535"/>
            <ac:cxnSpMk id="25" creationId="{B1C9A3A2-87C6-BBD9-6D4E-5531DFD73E92}"/>
          </ac:cxnSpMkLst>
        </pc:cxnChg>
      </pc:sldChg>
      <pc:sldChg chg="addSp delSp modSp mod">
        <pc:chgData name="Das, Gerarda" userId="dec061bf-56a5-47a0-b9f3-f749fe418ae6" providerId="ADAL" clId="{4CE4DC02-11FD-4D5C-A0C2-0904A6924F8B}" dt="2025-02-11T09:34:55.132" v="777" actId="14100"/>
        <pc:sldMkLst>
          <pc:docMk/>
          <pc:sldMk cId="4239062370" sldId="1536"/>
        </pc:sldMkLst>
        <pc:spChg chg="del">
          <ac:chgData name="Das, Gerarda" userId="dec061bf-56a5-47a0-b9f3-f749fe418ae6" providerId="ADAL" clId="{4CE4DC02-11FD-4D5C-A0C2-0904A6924F8B}" dt="2025-02-11T09:32:53.509" v="621" actId="478"/>
          <ac:spMkLst>
            <pc:docMk/>
            <pc:sldMk cId="4239062370" sldId="1536"/>
            <ac:spMk id="2" creationId="{D528D1C0-E66C-A6F4-A156-29503EE06DE8}"/>
          </ac:spMkLst>
        </pc:spChg>
        <pc:spChg chg="mod">
          <ac:chgData name="Das, Gerarda" userId="dec061bf-56a5-47a0-b9f3-f749fe418ae6" providerId="ADAL" clId="{4CE4DC02-11FD-4D5C-A0C2-0904A6924F8B}" dt="2025-02-11T09:33:13.089" v="624"/>
          <ac:spMkLst>
            <pc:docMk/>
            <pc:sldMk cId="4239062370" sldId="1536"/>
            <ac:spMk id="18" creationId="{A51AA888-3E09-F313-8E1B-4248933F4BC9}"/>
          </ac:spMkLst>
        </pc:spChg>
        <pc:spChg chg="mod">
          <ac:chgData name="Das, Gerarda" userId="dec061bf-56a5-47a0-b9f3-f749fe418ae6" providerId="ADAL" clId="{4CE4DC02-11FD-4D5C-A0C2-0904A6924F8B}" dt="2025-02-11T09:33:13.089" v="624"/>
          <ac:spMkLst>
            <pc:docMk/>
            <pc:sldMk cId="4239062370" sldId="1536"/>
            <ac:spMk id="19" creationId="{23BF205E-ECAC-9424-7454-24C84A6AD518}"/>
          </ac:spMkLst>
        </pc:spChg>
        <pc:spChg chg="mod">
          <ac:chgData name="Das, Gerarda" userId="dec061bf-56a5-47a0-b9f3-f749fe418ae6" providerId="ADAL" clId="{4CE4DC02-11FD-4D5C-A0C2-0904A6924F8B}" dt="2025-02-11T09:33:13.089" v="624"/>
          <ac:spMkLst>
            <pc:docMk/>
            <pc:sldMk cId="4239062370" sldId="1536"/>
            <ac:spMk id="20" creationId="{0D9DAD78-35A2-032D-E092-18DA696E0FE9}"/>
          </ac:spMkLst>
        </pc:spChg>
        <pc:spChg chg="mod">
          <ac:chgData name="Das, Gerarda" userId="dec061bf-56a5-47a0-b9f3-f749fe418ae6" providerId="ADAL" clId="{4CE4DC02-11FD-4D5C-A0C2-0904A6924F8B}" dt="2025-02-11T09:33:13.089" v="624"/>
          <ac:spMkLst>
            <pc:docMk/>
            <pc:sldMk cId="4239062370" sldId="1536"/>
            <ac:spMk id="21" creationId="{57B0BA71-7721-0600-455F-205655D479EA}"/>
          </ac:spMkLst>
        </pc:spChg>
        <pc:spChg chg="mod">
          <ac:chgData name="Das, Gerarda" userId="dec061bf-56a5-47a0-b9f3-f749fe418ae6" providerId="ADAL" clId="{4CE4DC02-11FD-4D5C-A0C2-0904A6924F8B}" dt="2025-02-11T09:33:13.089" v="624"/>
          <ac:spMkLst>
            <pc:docMk/>
            <pc:sldMk cId="4239062370" sldId="1536"/>
            <ac:spMk id="23" creationId="{AAA202FD-1BAE-7382-AD9A-6506C882EEC1}"/>
          </ac:spMkLst>
        </pc:spChg>
        <pc:spChg chg="mod">
          <ac:chgData name="Das, Gerarda" userId="dec061bf-56a5-47a0-b9f3-f749fe418ae6" providerId="ADAL" clId="{4CE4DC02-11FD-4D5C-A0C2-0904A6924F8B}" dt="2025-02-11T09:33:13.089" v="624"/>
          <ac:spMkLst>
            <pc:docMk/>
            <pc:sldMk cId="4239062370" sldId="1536"/>
            <ac:spMk id="24" creationId="{E825A29C-5057-7E26-A5E8-67CB87D7278B}"/>
          </ac:spMkLst>
        </pc:spChg>
        <pc:spChg chg="mod">
          <ac:chgData name="Das, Gerarda" userId="dec061bf-56a5-47a0-b9f3-f749fe418ae6" providerId="ADAL" clId="{4CE4DC02-11FD-4D5C-A0C2-0904A6924F8B}" dt="2025-02-11T09:33:13.089" v="624"/>
          <ac:spMkLst>
            <pc:docMk/>
            <pc:sldMk cId="4239062370" sldId="1536"/>
            <ac:spMk id="25" creationId="{BF2842A6-4499-2251-60F4-15AE62514DB4}"/>
          </ac:spMkLst>
        </pc:spChg>
        <pc:spChg chg="mod">
          <ac:chgData name="Das, Gerarda" userId="dec061bf-56a5-47a0-b9f3-f749fe418ae6" providerId="ADAL" clId="{4CE4DC02-11FD-4D5C-A0C2-0904A6924F8B}" dt="2025-02-11T09:33:13.089" v="624"/>
          <ac:spMkLst>
            <pc:docMk/>
            <pc:sldMk cId="4239062370" sldId="1536"/>
            <ac:spMk id="26" creationId="{42890197-FB42-1C9B-62A3-9A3E0F8C2B84}"/>
          </ac:spMkLst>
        </pc:spChg>
        <pc:spChg chg="mod">
          <ac:chgData name="Das, Gerarda" userId="dec061bf-56a5-47a0-b9f3-f749fe418ae6" providerId="ADAL" clId="{4CE4DC02-11FD-4D5C-A0C2-0904A6924F8B}" dt="2025-02-11T09:33:13.089" v="624"/>
          <ac:spMkLst>
            <pc:docMk/>
            <pc:sldMk cId="4239062370" sldId="1536"/>
            <ac:spMk id="27" creationId="{0895C040-FAC2-1493-30B3-D663707DE81C}"/>
          </ac:spMkLst>
        </pc:spChg>
        <pc:spChg chg="mod">
          <ac:chgData name="Das, Gerarda" userId="dec061bf-56a5-47a0-b9f3-f749fe418ae6" providerId="ADAL" clId="{4CE4DC02-11FD-4D5C-A0C2-0904A6924F8B}" dt="2025-02-11T09:33:13.089" v="624"/>
          <ac:spMkLst>
            <pc:docMk/>
            <pc:sldMk cId="4239062370" sldId="1536"/>
            <ac:spMk id="28" creationId="{C101F5DC-5F9C-7948-88C4-685C32CBA9B3}"/>
          </ac:spMkLst>
        </pc:spChg>
        <pc:spChg chg="mod">
          <ac:chgData name="Das, Gerarda" userId="dec061bf-56a5-47a0-b9f3-f749fe418ae6" providerId="ADAL" clId="{4CE4DC02-11FD-4D5C-A0C2-0904A6924F8B}" dt="2025-02-11T09:33:13.089" v="624"/>
          <ac:spMkLst>
            <pc:docMk/>
            <pc:sldMk cId="4239062370" sldId="1536"/>
            <ac:spMk id="29" creationId="{6B6E88EF-38F6-A1BA-4E2F-2622D387AFF8}"/>
          </ac:spMkLst>
        </pc:spChg>
        <pc:spChg chg="mod">
          <ac:chgData name="Das, Gerarda" userId="dec061bf-56a5-47a0-b9f3-f749fe418ae6" providerId="ADAL" clId="{4CE4DC02-11FD-4D5C-A0C2-0904A6924F8B}" dt="2025-02-11T09:33:40.971" v="710" actId="115"/>
          <ac:spMkLst>
            <pc:docMk/>
            <pc:sldMk cId="4239062370" sldId="1536"/>
            <ac:spMk id="35" creationId="{37104C51-0232-62ED-4C6F-1447D06633EE}"/>
          </ac:spMkLst>
        </pc:spChg>
        <pc:spChg chg="mod">
          <ac:chgData name="Das, Gerarda" userId="dec061bf-56a5-47a0-b9f3-f749fe418ae6" providerId="ADAL" clId="{4CE4DC02-11FD-4D5C-A0C2-0904A6924F8B}" dt="2025-02-11T09:33:59.300" v="770" actId="115"/>
          <ac:spMkLst>
            <pc:docMk/>
            <pc:sldMk cId="4239062370" sldId="1536"/>
            <ac:spMk id="36" creationId="{D8EF981A-9BA7-0EB1-9B70-F7FBF2F7DF1C}"/>
          </ac:spMkLst>
        </pc:spChg>
        <pc:grpChg chg="add mod">
          <ac:chgData name="Das, Gerarda" userId="dec061bf-56a5-47a0-b9f3-f749fe418ae6" providerId="ADAL" clId="{4CE4DC02-11FD-4D5C-A0C2-0904A6924F8B}" dt="2025-02-11T09:33:22.285" v="628" actId="1076"/>
          <ac:grpSpMkLst>
            <pc:docMk/>
            <pc:sldMk cId="4239062370" sldId="1536"/>
            <ac:grpSpMk id="8" creationId="{7C634F8B-A73B-982F-E0BC-E9C6EA6DFEE7}"/>
          </ac:grpSpMkLst>
        </pc:grpChg>
        <pc:picChg chg="mod">
          <ac:chgData name="Das, Gerarda" userId="dec061bf-56a5-47a0-b9f3-f749fe418ae6" providerId="ADAL" clId="{4CE4DC02-11FD-4D5C-A0C2-0904A6924F8B}" dt="2025-02-11T09:33:13.089" v="624"/>
          <ac:picMkLst>
            <pc:docMk/>
            <pc:sldMk cId="4239062370" sldId="1536"/>
            <ac:picMk id="9" creationId="{F8F2FC27-4906-3706-CD41-4A5700FBC69E}"/>
          </ac:picMkLst>
        </pc:picChg>
        <pc:picChg chg="add mod">
          <ac:chgData name="Das, Gerarda" userId="dec061bf-56a5-47a0-b9f3-f749fe418ae6" providerId="ADAL" clId="{4CE4DC02-11FD-4D5C-A0C2-0904A6924F8B}" dt="2025-02-11T09:34:55.132" v="777" actId="14100"/>
          <ac:picMkLst>
            <pc:docMk/>
            <pc:sldMk cId="4239062370" sldId="1536"/>
            <ac:picMk id="44" creationId="{86688865-22B8-71B1-BDA3-EF739B1203F0}"/>
          </ac:picMkLst>
        </pc:picChg>
      </pc:sldChg>
      <pc:sldChg chg="addSp delSp modSp mod ord">
        <pc:chgData name="Das, Gerarda" userId="dec061bf-56a5-47a0-b9f3-f749fe418ae6" providerId="ADAL" clId="{4CE4DC02-11FD-4D5C-A0C2-0904A6924F8B}" dt="2025-02-11T09:38:14.583" v="916" actId="164"/>
        <pc:sldMkLst>
          <pc:docMk/>
          <pc:sldMk cId="865993428" sldId="1537"/>
        </pc:sldMkLst>
        <pc:spChg chg="del">
          <ac:chgData name="Das, Gerarda" userId="dec061bf-56a5-47a0-b9f3-f749fe418ae6" providerId="ADAL" clId="{4CE4DC02-11FD-4D5C-A0C2-0904A6924F8B}" dt="2025-02-11T09:05:37.823" v="441" actId="478"/>
          <ac:spMkLst>
            <pc:docMk/>
            <pc:sldMk cId="865993428" sldId="1537"/>
            <ac:spMk id="9" creationId="{8F7E56E4-4AF6-8255-9C40-A24AFBD9900C}"/>
          </ac:spMkLst>
        </pc:spChg>
        <pc:spChg chg="del">
          <ac:chgData name="Das, Gerarda" userId="dec061bf-56a5-47a0-b9f3-f749fe418ae6" providerId="ADAL" clId="{4CE4DC02-11FD-4D5C-A0C2-0904A6924F8B}" dt="2025-02-11T09:05:38.412" v="442" actId="478"/>
          <ac:spMkLst>
            <pc:docMk/>
            <pc:sldMk cId="865993428" sldId="1537"/>
            <ac:spMk id="14" creationId="{AC1D3946-23A4-19F1-2417-76EA2A28DEE0}"/>
          </ac:spMkLst>
        </pc:spChg>
        <pc:grpChg chg="add mod">
          <ac:chgData name="Das, Gerarda" userId="dec061bf-56a5-47a0-b9f3-f749fe418ae6" providerId="ADAL" clId="{4CE4DC02-11FD-4D5C-A0C2-0904A6924F8B}" dt="2025-02-11T09:38:14.583" v="916" actId="164"/>
          <ac:grpSpMkLst>
            <pc:docMk/>
            <pc:sldMk cId="865993428" sldId="1537"/>
            <ac:grpSpMk id="7" creationId="{9619058C-F11C-1E99-8521-5CD33EE0CFF1}"/>
          </ac:grpSpMkLst>
        </pc:grpChg>
        <pc:picChg chg="add mod modCrop">
          <ac:chgData name="Das, Gerarda" userId="dec061bf-56a5-47a0-b9f3-f749fe418ae6" providerId="ADAL" clId="{4CE4DC02-11FD-4D5C-A0C2-0904A6924F8B}" dt="2025-02-11T09:38:14.583" v="916" actId="164"/>
          <ac:picMkLst>
            <pc:docMk/>
            <pc:sldMk cId="865993428" sldId="1537"/>
            <ac:picMk id="3" creationId="{3656FD4A-0D68-DF35-1581-0AB9E91E98F7}"/>
          </ac:picMkLst>
        </pc:picChg>
        <pc:picChg chg="add mod modCrop">
          <ac:chgData name="Das, Gerarda" userId="dec061bf-56a5-47a0-b9f3-f749fe418ae6" providerId="ADAL" clId="{4CE4DC02-11FD-4D5C-A0C2-0904A6924F8B}" dt="2025-02-11T09:38:14.583" v="916" actId="164"/>
          <ac:picMkLst>
            <pc:docMk/>
            <pc:sldMk cId="865993428" sldId="1537"/>
            <ac:picMk id="5" creationId="{98BB57D0-20D6-6D64-735C-B9ACB0F6DC1B}"/>
          </ac:picMkLst>
        </pc:picChg>
        <pc:picChg chg="del">
          <ac:chgData name="Das, Gerarda" userId="dec061bf-56a5-47a0-b9f3-f749fe418ae6" providerId="ADAL" clId="{4CE4DC02-11FD-4D5C-A0C2-0904A6924F8B}" dt="2025-02-11T09:05:38.942" v="443" actId="478"/>
          <ac:picMkLst>
            <pc:docMk/>
            <pc:sldMk cId="865993428" sldId="1537"/>
            <ac:picMk id="8" creationId="{1FA409B6-2600-E27D-329F-3F99B9DD217B}"/>
          </ac:picMkLst>
        </pc:picChg>
      </pc:sldChg>
      <pc:sldChg chg="addSp modSp mod">
        <pc:chgData name="Das, Gerarda" userId="dec061bf-56a5-47a0-b9f3-f749fe418ae6" providerId="ADAL" clId="{4CE4DC02-11FD-4D5C-A0C2-0904A6924F8B}" dt="2025-02-11T09:58:25.898" v="1114" actId="1076"/>
        <pc:sldMkLst>
          <pc:docMk/>
          <pc:sldMk cId="4010474371" sldId="1538"/>
        </pc:sldMkLst>
        <pc:spChg chg="mod">
          <ac:chgData name="Das, Gerarda" userId="dec061bf-56a5-47a0-b9f3-f749fe418ae6" providerId="ADAL" clId="{4CE4DC02-11FD-4D5C-A0C2-0904A6924F8B}" dt="2025-02-11T09:58:21.732" v="1113" actId="14100"/>
          <ac:spMkLst>
            <pc:docMk/>
            <pc:sldMk cId="4010474371" sldId="1538"/>
            <ac:spMk id="10" creationId="{B37FADB8-F5A5-F448-15A7-6A630939BCDC}"/>
          </ac:spMkLst>
        </pc:spChg>
        <pc:spChg chg="mod">
          <ac:chgData name="Das, Gerarda" userId="dec061bf-56a5-47a0-b9f3-f749fe418ae6" providerId="ADAL" clId="{4CE4DC02-11FD-4D5C-A0C2-0904A6924F8B}" dt="2025-02-11T09:58:25.898" v="1114" actId="1076"/>
          <ac:spMkLst>
            <pc:docMk/>
            <pc:sldMk cId="4010474371" sldId="1538"/>
            <ac:spMk id="11" creationId="{2D5226DB-4490-ECD5-880A-CDAB0447C263}"/>
          </ac:spMkLst>
        </pc:spChg>
        <pc:spChg chg="mod">
          <ac:chgData name="Das, Gerarda" userId="dec061bf-56a5-47a0-b9f3-f749fe418ae6" providerId="ADAL" clId="{4CE4DC02-11FD-4D5C-A0C2-0904A6924F8B}" dt="2025-02-11T09:53:11.544" v="1099" actId="1076"/>
          <ac:spMkLst>
            <pc:docMk/>
            <pc:sldMk cId="4010474371" sldId="1538"/>
            <ac:spMk id="13" creationId="{4985FF45-EE56-11C3-E0CC-6BBB359031C0}"/>
          </ac:spMkLst>
        </pc:spChg>
        <pc:spChg chg="mod">
          <ac:chgData name="Das, Gerarda" userId="dec061bf-56a5-47a0-b9f3-f749fe418ae6" providerId="ADAL" clId="{4CE4DC02-11FD-4D5C-A0C2-0904A6924F8B}" dt="2025-02-11T09:46:48.966" v="994" actId="1076"/>
          <ac:spMkLst>
            <pc:docMk/>
            <pc:sldMk cId="4010474371" sldId="1538"/>
            <ac:spMk id="14" creationId="{B7594A3B-3117-84CE-C300-FB96E5ED269D}"/>
          </ac:spMkLst>
        </pc:spChg>
        <pc:spChg chg="mod">
          <ac:chgData name="Das, Gerarda" userId="dec061bf-56a5-47a0-b9f3-f749fe418ae6" providerId="ADAL" clId="{4CE4DC02-11FD-4D5C-A0C2-0904A6924F8B}" dt="2025-02-11T09:46:48.966" v="994" actId="1076"/>
          <ac:spMkLst>
            <pc:docMk/>
            <pc:sldMk cId="4010474371" sldId="1538"/>
            <ac:spMk id="15" creationId="{6EA1F8B7-D4BC-D8B0-E6FD-F33ECB45A1DD}"/>
          </ac:spMkLst>
        </pc:spChg>
        <pc:spChg chg="mod">
          <ac:chgData name="Das, Gerarda" userId="dec061bf-56a5-47a0-b9f3-f749fe418ae6" providerId="ADAL" clId="{4CE4DC02-11FD-4D5C-A0C2-0904A6924F8B}" dt="2025-02-11T09:53:11.544" v="1099" actId="1076"/>
          <ac:spMkLst>
            <pc:docMk/>
            <pc:sldMk cId="4010474371" sldId="1538"/>
            <ac:spMk id="18" creationId="{85D7DD60-F4AA-AD34-A265-146B167D02FE}"/>
          </ac:spMkLst>
        </pc:spChg>
        <pc:spChg chg="mod">
          <ac:chgData name="Das, Gerarda" userId="dec061bf-56a5-47a0-b9f3-f749fe418ae6" providerId="ADAL" clId="{4CE4DC02-11FD-4D5C-A0C2-0904A6924F8B}" dt="2025-02-11T09:46:40.058" v="991"/>
          <ac:spMkLst>
            <pc:docMk/>
            <pc:sldMk cId="4010474371" sldId="1538"/>
            <ac:spMk id="22" creationId="{986CB6B9-3A47-0F12-ECB3-1FDDC34CA724}"/>
          </ac:spMkLst>
        </pc:spChg>
        <pc:grpChg chg="add mod">
          <ac:chgData name="Das, Gerarda" userId="dec061bf-56a5-47a0-b9f3-f749fe418ae6" providerId="ADAL" clId="{4CE4DC02-11FD-4D5C-A0C2-0904A6924F8B}" dt="2025-02-11T09:46:50.500" v="995" actId="1076"/>
          <ac:grpSpMkLst>
            <pc:docMk/>
            <pc:sldMk cId="4010474371" sldId="1538"/>
            <ac:grpSpMk id="16" creationId="{61616B70-8C29-9B51-CFE8-2B3F4DCD382E}"/>
          </ac:grpSpMkLst>
        </pc:grpChg>
        <pc:picChg chg="mod">
          <ac:chgData name="Das, Gerarda" userId="dec061bf-56a5-47a0-b9f3-f749fe418ae6" providerId="ADAL" clId="{4CE4DC02-11FD-4D5C-A0C2-0904A6924F8B}" dt="2025-02-11T09:46:40.058" v="991"/>
          <ac:picMkLst>
            <pc:docMk/>
            <pc:sldMk cId="4010474371" sldId="1538"/>
            <ac:picMk id="17" creationId="{4248DB4A-A309-5FA2-84A8-757D45950C0C}"/>
          </ac:picMkLst>
        </pc:picChg>
        <pc:picChg chg="add mod modCrop">
          <ac:chgData name="Das, Gerarda" userId="dec061bf-56a5-47a0-b9f3-f749fe418ae6" providerId="ADAL" clId="{4CE4DC02-11FD-4D5C-A0C2-0904A6924F8B}" dt="2025-02-11T09:53:34.456" v="1106" actId="1035"/>
          <ac:picMkLst>
            <pc:docMk/>
            <pc:sldMk cId="4010474371" sldId="1538"/>
            <ac:picMk id="25" creationId="{7A8E1997-C564-DF7D-BA38-014248C7D3D8}"/>
          </ac:picMkLst>
        </pc:picChg>
        <pc:picChg chg="add mod">
          <ac:chgData name="Das, Gerarda" userId="dec061bf-56a5-47a0-b9f3-f749fe418ae6" providerId="ADAL" clId="{4CE4DC02-11FD-4D5C-A0C2-0904A6924F8B}" dt="2025-02-11T09:58:17.237" v="1111" actId="962"/>
          <ac:picMkLst>
            <pc:docMk/>
            <pc:sldMk cId="4010474371" sldId="1538"/>
            <ac:picMk id="31" creationId="{1049DDE2-2E73-D1BE-DD56-28B7DD57A92F}"/>
          </ac:picMkLst>
        </pc:picChg>
        <pc:cxnChg chg="mod">
          <ac:chgData name="Das, Gerarda" userId="dec061bf-56a5-47a0-b9f3-f749fe418ae6" providerId="ADAL" clId="{4CE4DC02-11FD-4D5C-A0C2-0904A6924F8B}" dt="2025-02-11T09:58:19.178" v="1112" actId="14100"/>
          <ac:cxnSpMkLst>
            <pc:docMk/>
            <pc:sldMk cId="4010474371" sldId="1538"/>
            <ac:cxnSpMk id="21" creationId="{B84B33EF-2A54-99B2-FEF8-27486B72F624}"/>
          </ac:cxnSpMkLst>
        </pc:cxnChg>
        <pc:cxnChg chg="mod">
          <ac:chgData name="Das, Gerarda" userId="dec061bf-56a5-47a0-b9f3-f749fe418ae6" providerId="ADAL" clId="{4CE4DC02-11FD-4D5C-A0C2-0904A6924F8B}" dt="2025-02-11T09:53:13.720" v="1100" actId="14100"/>
          <ac:cxnSpMkLst>
            <pc:docMk/>
            <pc:sldMk cId="4010474371" sldId="1538"/>
            <ac:cxnSpMk id="27" creationId="{EC90AE0F-5DD8-2D25-C999-5E0CC65E11C5}"/>
          </ac:cxnSpMkLst>
        </pc:cxnChg>
        <pc:cxnChg chg="mod">
          <ac:chgData name="Das, Gerarda" userId="dec061bf-56a5-47a0-b9f3-f749fe418ae6" providerId="ADAL" clId="{4CE4DC02-11FD-4D5C-A0C2-0904A6924F8B}" dt="2025-02-11T09:58:21.732" v="1113" actId="14100"/>
          <ac:cxnSpMkLst>
            <pc:docMk/>
            <pc:sldMk cId="4010474371" sldId="1538"/>
            <ac:cxnSpMk id="29" creationId="{10445519-6BAB-CA4B-0B0C-EF80D4D34E4C}"/>
          </ac:cxnSpMkLst>
        </pc:cxn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Vrielink, Francis" userId="3d258d00-cfd8-41c5-9f04-1a5a39faef2f" providerId="ADAL" clId="{955FDDEE-B016-449B-881B-D73A2D14720D}"/>
    <pc:docChg chg="custSel modSld">
      <pc:chgData name="Vrielink, Francis" userId="3d258d00-cfd8-41c5-9f04-1a5a39faef2f" providerId="ADAL" clId="{955FDDEE-B016-449B-881B-D73A2D14720D}" dt="2025-02-11T09:27:57.291" v="50" actId="114"/>
      <pc:docMkLst>
        <pc:docMk/>
      </pc:docMkLst>
      <pc:sldChg chg="modSp mod">
        <pc:chgData name="Vrielink, Francis" userId="3d258d00-cfd8-41c5-9f04-1a5a39faef2f" providerId="ADAL" clId="{955FDDEE-B016-449B-881B-D73A2D14720D}" dt="2025-02-11T09:27:57.291" v="50" actId="114"/>
        <pc:sldMkLst>
          <pc:docMk/>
          <pc:sldMk cId="4239062370" sldId="1536"/>
        </pc:sldMkLst>
        <pc:spChg chg="mod">
          <ac:chgData name="Vrielink, Francis" userId="3d258d00-cfd8-41c5-9f04-1a5a39faef2f" providerId="ADAL" clId="{955FDDEE-B016-449B-881B-D73A2D14720D}" dt="2025-02-11T09:27:57.291" v="50" actId="114"/>
          <ac:spMkLst>
            <pc:docMk/>
            <pc:sldMk cId="4239062370" sldId="1536"/>
            <ac:spMk id="2" creationId="{D528D1C0-E66C-A6F4-A156-29503EE06DE8}"/>
          </ac:spMkLst>
        </pc:spChg>
        <pc:spChg chg="mod">
          <ac:chgData name="Vrielink, Francis" userId="3d258d00-cfd8-41c5-9f04-1a5a39faef2f" providerId="ADAL" clId="{955FDDEE-B016-449B-881B-D73A2D14720D}" dt="2025-02-11T09:27:41.268" v="8" actId="255"/>
          <ac:spMkLst>
            <pc:docMk/>
            <pc:sldMk cId="4239062370" sldId="1536"/>
            <ac:spMk id="34" creationId="{152372B3-00F5-781C-183E-6F2DDF3509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11-2-2025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11-2-2025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geliefde: </a:t>
            </a:r>
            <a:r>
              <a:rPr lang="nl-NL" sz="1800" kern="100">
                <a:effectLst/>
                <a:latin typeface="Aptos" panose="020B0004020202020204" pitchFamily="34" charset="0"/>
                <a:ea typeface="Aptos" panose="020B0004020202020204" pitchFamily="34" charset="0"/>
                <a:cs typeface="Times New Roman" panose="02020603050405020304" pitchFamily="18" charset="0"/>
              </a:rPr>
              <a:t>de persoon van wie je veel houdt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sneuvelen: </a:t>
            </a:r>
            <a:r>
              <a:rPr lang="nl-NL" sz="1800" kern="100">
                <a:effectLst/>
                <a:latin typeface="Aptos" panose="020B0004020202020204" pitchFamily="34" charset="0"/>
                <a:ea typeface="Aptos" panose="020B0004020202020204" pitchFamily="34" charset="0"/>
                <a:cs typeface="Times New Roman" panose="02020603050405020304" pitchFamily="18" charset="0"/>
              </a:rPr>
              <a:t>overlijden, sterven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koppel: </a:t>
            </a:r>
            <a:r>
              <a:rPr lang="nl-NL" sz="1800" kern="100">
                <a:effectLst/>
                <a:latin typeface="Aptos" panose="020B0004020202020204" pitchFamily="34" charset="0"/>
                <a:ea typeface="Aptos" panose="020B0004020202020204" pitchFamily="34" charset="0"/>
                <a:cs typeface="Times New Roman" panose="02020603050405020304" pitchFamily="18" charset="0"/>
              </a:rPr>
              <a:t>het paar, het tweetal, het duo</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overwaaien: </a:t>
            </a:r>
            <a:r>
              <a:rPr lang="nl-NL" sz="1800" kern="100">
                <a:effectLst/>
                <a:latin typeface="Aptos" panose="020B0004020202020204" pitchFamily="34" charset="0"/>
                <a:ea typeface="Aptos" panose="020B0004020202020204" pitchFamily="34" charset="0"/>
                <a:cs typeface="Times New Roman" panose="02020603050405020304" pitchFamily="18" charset="0"/>
              </a:rPr>
              <a:t>ergens anders vandaan komen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oorspronkelijk: </a:t>
            </a:r>
            <a:r>
              <a:rPr lang="nl-NL" sz="1800" kern="100">
                <a:effectLst/>
                <a:latin typeface="Aptos" panose="020B0004020202020204" pitchFamily="34" charset="0"/>
                <a:ea typeface="Aptos" panose="020B0004020202020204" pitchFamily="34" charset="0"/>
                <a:cs typeface="Times New Roman" panose="02020603050405020304" pitchFamily="18" charset="0"/>
              </a:rPr>
              <a:t>eerst, in het begin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anoniem: </a:t>
            </a:r>
            <a:r>
              <a:rPr lang="nl-NL" sz="1800" kern="100">
                <a:effectLst/>
                <a:latin typeface="Aptos" panose="020B0004020202020204" pitchFamily="34" charset="0"/>
                <a:ea typeface="Aptos" panose="020B0004020202020204" pitchFamily="34" charset="0"/>
                <a:cs typeface="Times New Roman" panose="02020603050405020304" pitchFamily="18" charset="0"/>
              </a:rPr>
              <a:t>zonder dat iemand bekend maakt wie hij 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afzender: </a:t>
            </a:r>
            <a:r>
              <a:rPr lang="nl-NL" sz="1800" kern="100">
                <a:effectLst/>
                <a:latin typeface="Aptos" panose="020B0004020202020204" pitchFamily="34" charset="0"/>
                <a:ea typeface="Aptos" panose="020B0004020202020204" pitchFamily="34" charset="0"/>
                <a:cs typeface="Times New Roman" panose="02020603050405020304" pitchFamily="18" charset="0"/>
              </a:rPr>
              <a:t>iemand die de post heeft gestuurd</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symbool: </a:t>
            </a:r>
            <a:r>
              <a:rPr lang="nl-NL" sz="1800" kern="100">
                <a:effectLst/>
                <a:latin typeface="Aptos" panose="020B0004020202020204" pitchFamily="34" charset="0"/>
                <a:ea typeface="Aptos" panose="020B0004020202020204" pitchFamily="34" charset="0"/>
                <a:cs typeface="Times New Roman" panose="02020603050405020304" pitchFamily="18" charset="0"/>
              </a:rPr>
              <a:t>het ding of teken met een speciale betekenis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romantisch: </a:t>
            </a:r>
            <a:r>
              <a:rPr lang="nl-NL" sz="1800" kern="100">
                <a:effectLst/>
                <a:latin typeface="Aptos" panose="020B0004020202020204" pitchFamily="34" charset="0"/>
                <a:ea typeface="Aptos" panose="020B0004020202020204" pitchFamily="34" charset="0"/>
                <a:cs typeface="Times New Roman" panose="02020603050405020304" pitchFamily="18" charset="0"/>
              </a:rPr>
              <a:t>vol liefde, dromerig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overdreven: </a:t>
            </a:r>
            <a:r>
              <a:rPr lang="nl-NL" sz="1800" kern="100">
                <a:effectLst/>
                <a:latin typeface="Aptos" panose="020B0004020202020204" pitchFamily="34" charset="0"/>
                <a:ea typeface="Aptos" panose="020B0004020202020204" pitchFamily="34" charset="0"/>
                <a:cs typeface="Times New Roman" panose="02020603050405020304" pitchFamily="18" charset="0"/>
              </a:rPr>
              <a:t>te veel of te erg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20056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11-2-2025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11-2-2025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11-2-2025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11-2-2025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11-2-2025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5.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4.jpe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buNone/>
            </a:pPr>
            <a:r>
              <a:rPr lang="nl-NL" sz="1800" kern="100">
                <a:effectLst/>
                <a:latin typeface="+mj-lt"/>
                <a:ea typeface="Aptos" panose="020B0004020202020204" pitchFamily="34" charset="0"/>
                <a:cs typeface="Times New Roman" panose="02020603050405020304" pitchFamily="18" charset="0"/>
              </a:rPr>
              <a:t>Mijn oma kreeg een kaartje in de brievenbus. Maar… </a:t>
            </a:r>
            <a:r>
              <a:rPr lang="nl-NL" sz="1800" b="1" i="1" kern="100">
                <a:effectLst/>
                <a:latin typeface="+mj-lt"/>
                <a:ea typeface="Aptos" panose="020B0004020202020204" pitchFamily="34" charset="0"/>
                <a:cs typeface="Times New Roman" panose="02020603050405020304" pitchFamily="18" charset="0"/>
              </a:rPr>
              <a:t>er stond geen naam op</a:t>
            </a:r>
            <a:r>
              <a:rPr lang="nl-NL" sz="1800" kern="100">
                <a:effectLst/>
                <a:latin typeface="+mj-lt"/>
                <a:ea typeface="Aptos" panose="020B0004020202020204" pitchFamily="34" charset="0"/>
                <a:cs typeface="Times New Roman" panose="02020603050405020304" pitchFamily="18" charset="0"/>
              </a:rPr>
              <a:t>! Het was een </a:t>
            </a:r>
            <a:r>
              <a:rPr lang="nl-NL" sz="1800" b="1" u="sng" kern="100">
                <a:effectLst/>
                <a:latin typeface="+mj-lt"/>
                <a:ea typeface="Aptos" panose="020B0004020202020204" pitchFamily="34" charset="0"/>
                <a:cs typeface="Times New Roman" panose="02020603050405020304" pitchFamily="18" charset="0"/>
              </a:rPr>
              <a:t>anonieme</a:t>
            </a:r>
            <a:r>
              <a:rPr lang="nl-NL" sz="1800" b="1" kern="100">
                <a:effectLst/>
                <a:latin typeface="+mj-lt"/>
                <a:ea typeface="Aptos" panose="020B0004020202020204" pitchFamily="34" charset="0"/>
                <a:cs typeface="Times New Roman" panose="02020603050405020304" pitchFamily="18" charset="0"/>
              </a:rPr>
              <a:t> </a:t>
            </a:r>
            <a:r>
              <a:rPr lang="nl-NL" sz="1800" kern="100">
                <a:effectLst/>
                <a:latin typeface="+mj-lt"/>
                <a:ea typeface="Aptos" panose="020B0004020202020204" pitchFamily="34" charset="0"/>
                <a:cs typeface="Times New Roman" panose="02020603050405020304" pitchFamily="18" charset="0"/>
              </a:rPr>
              <a:t>kaart, zo noemen ze dat. Raar toch? Wie had haar een kaartje gestuurd? Op de kaart stond een duif met een takje. “Dat is </a:t>
            </a:r>
            <a:r>
              <a:rPr lang="nl-NL" sz="1800" b="1" u="sng" kern="100">
                <a:effectLst/>
                <a:latin typeface="+mj-lt"/>
                <a:ea typeface="Aptos" panose="020B0004020202020204" pitchFamily="34" charset="0"/>
                <a:cs typeface="Times New Roman" panose="02020603050405020304" pitchFamily="18" charset="0"/>
              </a:rPr>
              <a:t>een symbool</a:t>
            </a:r>
            <a:r>
              <a:rPr lang="nl-NL" sz="1800" b="1" kern="100">
                <a:effectLst/>
                <a:latin typeface="+mj-lt"/>
                <a:ea typeface="Aptos" panose="020B0004020202020204" pitchFamily="34" charset="0"/>
                <a:cs typeface="Times New Roman" panose="02020603050405020304" pitchFamily="18" charset="0"/>
              </a:rPr>
              <a:t> </a:t>
            </a:r>
            <a:r>
              <a:rPr lang="nl-NL" sz="1800" kern="100">
                <a:effectLst/>
                <a:latin typeface="+mj-lt"/>
                <a:ea typeface="Aptos" panose="020B0004020202020204" pitchFamily="34" charset="0"/>
                <a:cs typeface="Times New Roman" panose="02020603050405020304" pitchFamily="18" charset="0"/>
              </a:rPr>
              <a:t>voor vrede,” zei oma.</a:t>
            </a:r>
            <a:r>
              <a:rPr lang="nl-NL" sz="1800">
                <a:effectLst/>
                <a:ea typeface="Times New Roman" panose="02020603050405020304" pitchFamily="18" charset="0"/>
                <a:cs typeface="Arial" panose="020B0604020202020204" pitchFamily="34" charset="0"/>
              </a:rPr>
              <a:t> Een </a:t>
            </a:r>
            <a:r>
              <a:rPr lang="nl-NL" sz="1800" b="1" i="1">
                <a:effectLst/>
                <a:ea typeface="Times New Roman" panose="02020603050405020304" pitchFamily="18" charset="0"/>
                <a:cs typeface="Arial" panose="020B0604020202020204" pitchFamily="34" charset="0"/>
              </a:rPr>
              <a:t>teken met een speciale betekenis</a:t>
            </a:r>
            <a:r>
              <a:rPr lang="nl-NL" sz="1800">
                <a:effectLst/>
                <a:ea typeface="Times New Roman" panose="02020603050405020304" pitchFamily="18" charset="0"/>
                <a:cs typeface="Arial" panose="020B0604020202020204" pitchFamily="34" charset="0"/>
              </a:rPr>
              <a:t>.</a:t>
            </a:r>
            <a:r>
              <a:rPr lang="nl-NL" sz="1800" kern="100">
                <a:effectLst/>
                <a:latin typeface="+mj-lt"/>
                <a:ea typeface="Aptos" panose="020B0004020202020204" pitchFamily="34" charset="0"/>
                <a:cs typeface="Times New Roman" panose="02020603050405020304" pitchFamily="18" charset="0"/>
              </a:rPr>
              <a:t> Maar waarom kreeg ze dat? En vooral, van wie kwam dit kaartje? Mijn oom dacht meteen aan een geheim bericht. Mijn oma vond dat </a:t>
            </a:r>
            <a:r>
              <a:rPr lang="nl-NL" sz="1800" b="1" u="sng" kern="100">
                <a:effectLst/>
                <a:latin typeface="+mj-lt"/>
                <a:ea typeface="Aptos" panose="020B0004020202020204" pitchFamily="34" charset="0"/>
                <a:cs typeface="Times New Roman" panose="02020603050405020304" pitchFamily="18" charset="0"/>
              </a:rPr>
              <a:t>overdreven</a:t>
            </a:r>
            <a:r>
              <a:rPr lang="nl-NL" sz="1800" kern="100">
                <a:effectLst/>
                <a:latin typeface="+mj-lt"/>
                <a:ea typeface="Aptos" panose="020B0004020202020204" pitchFamily="34" charset="0"/>
                <a:cs typeface="Times New Roman" panose="02020603050405020304" pitchFamily="18" charset="0"/>
              </a:rPr>
              <a:t>. Ze </a:t>
            </a:r>
            <a:r>
              <a:rPr lang="nl-NL" sz="1800" kern="100">
                <a:latin typeface="+mj-lt"/>
                <a:ea typeface="Aptos" panose="020B0004020202020204" pitchFamily="34" charset="0"/>
                <a:cs typeface="Times New Roman" panose="02020603050405020304" pitchFamily="18" charset="0"/>
              </a:rPr>
              <a:t>vond het </a:t>
            </a:r>
            <a:r>
              <a:rPr lang="nl-NL" sz="1800" b="1" i="1">
                <a:effectLst/>
                <a:ea typeface="Times New Roman" panose="02020603050405020304" pitchFamily="18" charset="0"/>
                <a:cs typeface="Arial" panose="020B0604020202020204" pitchFamily="34" charset="0"/>
              </a:rPr>
              <a:t>te veel of te erg</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“Misschien is de kaart gewoon een vergissing,” zei ze. Toen ging de bel. Er stond een jong </a:t>
            </a:r>
            <a:r>
              <a:rPr lang="nl-NL" sz="1800" b="1" u="sng" kern="100">
                <a:effectLst/>
                <a:latin typeface="+mj-lt"/>
                <a:ea typeface="Aptos" panose="020B0004020202020204" pitchFamily="34" charset="0"/>
                <a:cs typeface="Times New Roman" panose="02020603050405020304" pitchFamily="18" charset="0"/>
              </a:rPr>
              <a:t>koppel</a:t>
            </a:r>
            <a:r>
              <a:rPr lang="nl-NL" sz="1800" kern="100">
                <a:effectLst/>
                <a:latin typeface="+mj-lt"/>
                <a:ea typeface="Aptos" panose="020B0004020202020204" pitchFamily="34" charset="0"/>
                <a:cs typeface="Times New Roman" panose="02020603050405020304" pitchFamily="18" charset="0"/>
              </a:rPr>
              <a:t> voor de deur. </a:t>
            </a:r>
            <a:r>
              <a:rPr lang="nl-NL" sz="1800">
                <a:effectLst/>
                <a:ea typeface="Times New Roman" panose="02020603050405020304" pitchFamily="18" charset="0"/>
                <a:cs typeface="Arial" panose="020B0604020202020204" pitchFamily="34" charset="0"/>
              </a:rPr>
              <a:t>Het koppel is </a:t>
            </a:r>
            <a:r>
              <a:rPr lang="nl-NL" sz="1800" b="1" i="1">
                <a:effectLst/>
                <a:ea typeface="Times New Roman" panose="02020603050405020304" pitchFamily="18" charset="0"/>
                <a:cs typeface="Arial" panose="020B0604020202020204" pitchFamily="34" charset="0"/>
              </a:rPr>
              <a:t>het paar, het tweetal, het duo</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“Wij wonen nu in uw oude huis,” zei de jonge vrouw. “We vonden een doos met brieven op zolder. Ze zijn van u!” Toen herinnerde ze zich iets. </a:t>
            </a:r>
            <a:r>
              <a:rPr lang="nl-NL" sz="1800" b="1" u="sng" kern="100">
                <a:effectLst/>
                <a:latin typeface="+mj-lt"/>
                <a:ea typeface="Aptos" panose="020B0004020202020204" pitchFamily="34" charset="0"/>
                <a:cs typeface="Times New Roman" panose="02020603050405020304" pitchFamily="18" charset="0"/>
              </a:rPr>
              <a:t>Oorspronkelijk</a:t>
            </a:r>
            <a:r>
              <a:rPr lang="nl-NL" sz="1800" kern="100">
                <a:effectLst/>
                <a:latin typeface="+mj-lt"/>
                <a:ea typeface="Aptos" panose="020B0004020202020204" pitchFamily="34" charset="0"/>
                <a:cs typeface="Times New Roman" panose="02020603050405020304" pitchFamily="18" charset="0"/>
              </a:rPr>
              <a:t> (</a:t>
            </a:r>
            <a:r>
              <a:rPr lang="nl-NL" sz="1800" b="1" i="1">
                <a:effectLst/>
                <a:ea typeface="Times New Roman" panose="02020603050405020304" pitchFamily="18" charset="0"/>
                <a:cs typeface="Arial" panose="020B0604020202020204" pitchFamily="34" charset="0"/>
              </a:rPr>
              <a:t>eerst, in het begin</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woonde ze met opa in een ander huis. “Hij was mijn </a:t>
            </a:r>
            <a:r>
              <a:rPr lang="nl-NL" sz="1800" b="1" u="sng" kern="100">
                <a:effectLst/>
                <a:latin typeface="+mj-lt"/>
                <a:ea typeface="Aptos" panose="020B0004020202020204" pitchFamily="34" charset="0"/>
                <a:cs typeface="Times New Roman" panose="02020603050405020304" pitchFamily="18" charset="0"/>
              </a:rPr>
              <a:t>geliefde</a:t>
            </a:r>
            <a:r>
              <a:rPr lang="nl-NL" sz="1800" kern="100">
                <a:effectLst/>
                <a:latin typeface="+mj-lt"/>
                <a:ea typeface="Aptos" panose="020B0004020202020204" pitchFamily="34" charset="0"/>
                <a:cs typeface="Times New Roman" panose="02020603050405020304" pitchFamily="18" charset="0"/>
              </a:rPr>
              <a:t>,” zei oma. Hij was </a:t>
            </a:r>
            <a:r>
              <a:rPr lang="nl-NL" sz="1800" b="1" i="1">
                <a:effectLst/>
                <a:ea typeface="Times New Roman" panose="02020603050405020304" pitchFamily="18" charset="0"/>
                <a:cs typeface="Arial" panose="020B0604020202020204" pitchFamily="34" charset="0"/>
              </a:rPr>
              <a:t>de persoon van wie ze veel hield</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“En hij schreef mij altijd heel </a:t>
            </a:r>
            <a:r>
              <a:rPr lang="nl-NL" sz="1800" b="1" u="sng" kern="100">
                <a:effectLst/>
                <a:latin typeface="+mj-lt"/>
                <a:ea typeface="Aptos" panose="020B0004020202020204" pitchFamily="34" charset="0"/>
                <a:cs typeface="Times New Roman" panose="02020603050405020304" pitchFamily="18" charset="0"/>
              </a:rPr>
              <a:t>romantische</a:t>
            </a:r>
            <a:r>
              <a:rPr lang="nl-NL" sz="1800" kern="100">
                <a:effectLst/>
                <a:latin typeface="+mj-lt"/>
                <a:ea typeface="Aptos" panose="020B0004020202020204" pitchFamily="34" charset="0"/>
                <a:cs typeface="Times New Roman" panose="02020603050405020304" pitchFamily="18" charset="0"/>
              </a:rPr>
              <a:t> brieven.” Die brieven waren </a:t>
            </a:r>
            <a:r>
              <a:rPr lang="nl-NL" sz="1800" b="1" i="1">
                <a:effectLst/>
                <a:ea typeface="Times New Roman" panose="02020603050405020304" pitchFamily="18" charset="0"/>
                <a:cs typeface="Arial" panose="020B0604020202020204" pitchFamily="34" charset="0"/>
              </a:rPr>
              <a:t>vol liefde, dromerig</a:t>
            </a:r>
            <a:r>
              <a:rPr lang="nl-NL" sz="1800">
                <a:effectLst/>
                <a:ea typeface="Times New Roman" panose="02020603050405020304" pitchFamily="18" charset="0"/>
                <a:cs typeface="Arial" panose="020B0604020202020204" pitchFamily="34" charset="0"/>
              </a:rPr>
              <a:t> geschreven.</a:t>
            </a:r>
            <a:r>
              <a:rPr lang="nl-NL" sz="1800" kern="100">
                <a:effectLst/>
                <a:latin typeface="+mj-lt"/>
                <a:ea typeface="Aptos" panose="020B0004020202020204" pitchFamily="34" charset="0"/>
                <a:cs typeface="Times New Roman" panose="02020603050405020304" pitchFamily="18" charset="0"/>
              </a:rPr>
              <a:t> Toen opa overleed, is ze verhuisd naar waar ze nu woont. Oma keek naar de brieven in de doos en begon te glimlachen. “Dit is het handschrift van mijn man!” Mijn oom grinnikte. “Wist je dat het idee om oude brieven terug te bezorgen is </a:t>
            </a:r>
            <a:r>
              <a:rPr lang="nl-NL" sz="1800" b="1" u="sng" kern="100">
                <a:effectLst/>
                <a:latin typeface="+mj-lt"/>
                <a:ea typeface="Aptos" panose="020B0004020202020204" pitchFamily="34" charset="0"/>
                <a:cs typeface="Times New Roman" panose="02020603050405020304" pitchFamily="18" charset="0"/>
              </a:rPr>
              <a:t>overgewaaid</a:t>
            </a:r>
            <a:r>
              <a:rPr lang="nl-NL" sz="1800" kern="100">
                <a:effectLst/>
                <a:latin typeface="+mj-lt"/>
                <a:ea typeface="Aptos" panose="020B0004020202020204" pitchFamily="34" charset="0"/>
                <a:cs typeface="Times New Roman" panose="02020603050405020304" pitchFamily="18" charset="0"/>
              </a:rPr>
              <a:t> uit Amerika? Overwaaien betekent </a:t>
            </a:r>
            <a:r>
              <a:rPr lang="nl-NL" sz="1800" b="1" i="1">
                <a:effectLst/>
                <a:ea typeface="Times New Roman" panose="02020603050405020304" pitchFamily="18" charset="0"/>
                <a:cs typeface="Arial" panose="020B0604020202020204" pitchFamily="34" charset="0"/>
              </a:rPr>
              <a:t>ergens anders vandaan komen</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Daar brengen mensen oude liefdesbrieven terug naar hun oorspronkelijke eigenaar.” En die anonieme kaart? Die kwam ook </a:t>
            </a:r>
            <a:r>
              <a:rPr lang="nl-NL" sz="1800" kern="100">
                <a:latin typeface="+mj-lt"/>
                <a:ea typeface="Aptos" panose="020B0004020202020204" pitchFamily="34" charset="0"/>
                <a:cs typeface="Times New Roman" panose="02020603050405020304" pitchFamily="18" charset="0"/>
              </a:rPr>
              <a:t>uit</a:t>
            </a:r>
            <a:r>
              <a:rPr lang="nl-NL" sz="1800" kern="100">
                <a:effectLst/>
                <a:latin typeface="+mj-lt"/>
                <a:ea typeface="Aptos" panose="020B0004020202020204" pitchFamily="34" charset="0"/>
                <a:cs typeface="Times New Roman" panose="02020603050405020304" pitchFamily="18" charset="0"/>
              </a:rPr>
              <a:t> de doos. En de echte </a:t>
            </a:r>
            <a:r>
              <a:rPr lang="nl-NL" sz="1800" b="1" u="sng" kern="100">
                <a:effectLst/>
                <a:latin typeface="+mj-lt"/>
                <a:ea typeface="Aptos" panose="020B0004020202020204" pitchFamily="34" charset="0"/>
                <a:cs typeface="Times New Roman" panose="02020603050405020304" pitchFamily="18" charset="0"/>
              </a:rPr>
              <a:t>afzender</a:t>
            </a:r>
            <a:r>
              <a:rPr lang="nl-NL" sz="1800" kern="100">
                <a:effectLst/>
                <a:latin typeface="+mj-lt"/>
                <a:ea typeface="Aptos" panose="020B0004020202020204" pitchFamily="34" charset="0"/>
                <a:cs typeface="Times New Roman" panose="02020603050405020304" pitchFamily="18" charset="0"/>
              </a:rPr>
              <a:t>? </a:t>
            </a:r>
            <a:r>
              <a:rPr lang="nl-NL" sz="1800" b="1" i="1" kern="100">
                <a:latin typeface="+mj-lt"/>
                <a:ea typeface="Aptos" panose="020B0004020202020204" pitchFamily="34" charset="0"/>
                <a:cs typeface="Arial" panose="020B0604020202020204" pitchFamily="34" charset="0"/>
              </a:rPr>
              <a:t>Wie</a:t>
            </a:r>
            <a:r>
              <a:rPr lang="nl-NL" sz="1800" b="1" i="1">
                <a:effectLst/>
                <a:ea typeface="Times New Roman" panose="02020603050405020304" pitchFamily="18" charset="0"/>
                <a:cs typeface="Arial" panose="020B0604020202020204" pitchFamily="34" charset="0"/>
              </a:rPr>
              <a:t> de post echt heeft gestuurd</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Het koppel dat nu de rest van de doos kwam brengen. </a:t>
            </a:r>
            <a:r>
              <a:rPr lang="nl-NL" sz="1800">
                <a:latin typeface="+mj-lt"/>
              </a:rPr>
              <a:t>Terwijl oma de brieven bekeek, vond ze er ook een van een oude vriend, meneer De Vries. “Oh,” zei ze zacht. “Hij is járen geleden </a:t>
            </a:r>
            <a:r>
              <a:rPr lang="nl-NL" sz="1800" b="1" u="sng">
                <a:latin typeface="+mj-lt"/>
              </a:rPr>
              <a:t>gesneuveld</a:t>
            </a:r>
            <a:r>
              <a:rPr lang="nl-NL" sz="1800">
                <a:latin typeface="+mj-lt"/>
              </a:rPr>
              <a:t> in de oorlog”. Hij is </a:t>
            </a:r>
            <a:r>
              <a:rPr lang="nl-NL" sz="1800" b="1" i="1">
                <a:latin typeface="+mj-lt"/>
              </a:rPr>
              <a:t>overleden, gestorven</a:t>
            </a:r>
            <a:r>
              <a:rPr lang="nl-NL" sz="1800">
                <a:latin typeface="+mj-lt"/>
              </a:rPr>
              <a:t> in de oorlog. We schreven elkaar vroeger vaak.” Mijn oom legde een hand op oma’s schouder. “Dan is deze brief extra bijzonder.”</a:t>
            </a:r>
          </a:p>
          <a:p>
            <a:pPr marL="0" indent="0">
              <a:buNone/>
            </a:pPr>
            <a:r>
              <a:rPr lang="nl-NL" sz="1800">
                <a:latin typeface="+mj-lt"/>
              </a:rPr>
              <a:t>Soms komen mooie herinneringen zomaar terug. </a:t>
            </a:r>
            <a:endParaRPr lang="nl-NL" sz="2000">
              <a:effectLs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overwaaien</a:t>
            </a:r>
          </a:p>
        </p:txBody>
      </p:sp>
      <p:pic>
        <p:nvPicPr>
          <p:cNvPr id="3" name="Afbeelding 2">
            <a:extLst>
              <a:ext uri="{FF2B5EF4-FFF2-40B4-BE49-F238E27FC236}">
                <a16:creationId xmlns:a16="http://schemas.microsoft.com/office/drawing/2014/main" id="{084F1586-EBD8-40E0-8AD6-639066F421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3" y="1844824"/>
            <a:ext cx="9144000" cy="4109976"/>
          </a:xfrm>
          <a:prstGeom prst="rect">
            <a:avLst/>
          </a:prstGeom>
        </p:spPr>
      </p:pic>
      <p:sp>
        <p:nvSpPr>
          <p:cNvPr id="4" name="Pijl: gestreept rechts 3">
            <a:extLst>
              <a:ext uri="{FF2B5EF4-FFF2-40B4-BE49-F238E27FC236}">
                <a16:creationId xmlns:a16="http://schemas.microsoft.com/office/drawing/2014/main" id="{263BFF34-AF43-458B-841D-7BD9A5674691}"/>
              </a:ext>
            </a:extLst>
          </p:cNvPr>
          <p:cNvSpPr/>
          <p:nvPr/>
        </p:nvSpPr>
        <p:spPr>
          <a:xfrm flipH="1">
            <a:off x="4241616" y="3395642"/>
            <a:ext cx="1296144" cy="720080"/>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Rechthoek 1">
            <a:extLst>
              <a:ext uri="{FF2B5EF4-FFF2-40B4-BE49-F238E27FC236}">
                <a16:creationId xmlns:a16="http://schemas.microsoft.com/office/drawing/2014/main" id="{A18ED4F5-AEC8-61FA-1989-A6F9C4EF1BC9}"/>
              </a:ext>
            </a:extLst>
          </p:cNvPr>
          <p:cNvSpPr/>
          <p:nvPr/>
        </p:nvSpPr>
        <p:spPr>
          <a:xfrm>
            <a:off x="6588224" y="1844824"/>
            <a:ext cx="2550143" cy="4109976"/>
          </a:xfrm>
          <a:prstGeom prst="rect">
            <a:avLst/>
          </a:prstGeom>
          <a:solidFill>
            <a:srgbClr val="F1F3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F2BB1472-6203-8FA4-1355-D4BB74DF62D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961" b="89844" l="2539" r="94922">
                        <a14:foregroundMark x1="94922" y1="29297" x2="94922" y2="29297"/>
                        <a14:foregroundMark x1="7227" y1="39258" x2="7227" y2="39258"/>
                        <a14:foregroundMark x1="2539" y1="38672" x2="2539" y2="38672"/>
                        <a14:foregroundMark x1="86914" y1="78906" x2="86914" y2="78906"/>
                      </a14:backgroundRemoval>
                    </a14:imgEffect>
                  </a14:imgLayer>
                </a14:imgProps>
              </a:ext>
              <a:ext uri="{28A0092B-C50C-407E-A947-70E740481C1C}">
                <a14:useLocalDpi xmlns:a14="http://schemas.microsoft.com/office/drawing/2010/main" val="0"/>
              </a:ext>
            </a:extLst>
          </a:blip>
          <a:srcRect/>
          <a:stretch>
            <a:fillRect/>
          </a:stretch>
        </p:blipFill>
        <p:spPr bwMode="auto">
          <a:xfrm>
            <a:off x="5743308" y="2032426"/>
            <a:ext cx="3446512" cy="3446512"/>
          </a:xfrm>
          <a:prstGeom prst="rect">
            <a:avLst/>
          </a:prstGeom>
          <a:noFill/>
          <a:ln>
            <a:noFill/>
          </a:ln>
        </p:spPr>
      </p:pic>
    </p:spTree>
    <p:extLst>
      <p:ext uri="{BB962C8B-B14F-4D97-AF65-F5344CB8AC3E}">
        <p14:creationId xmlns:p14="http://schemas.microsoft.com/office/powerpoint/2010/main" val="2577031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afzender</a:t>
            </a:r>
          </a:p>
        </p:txBody>
      </p:sp>
      <p:pic>
        <p:nvPicPr>
          <p:cNvPr id="2" name="Afbeelding 1" descr="Afbeelding met kleding, persoon, Menselijk gezicht, glimlach&#10;&#10;Automatisch gegenereerde beschrijving">
            <a:extLst>
              <a:ext uri="{FF2B5EF4-FFF2-40B4-BE49-F238E27FC236}">
                <a16:creationId xmlns:a16="http://schemas.microsoft.com/office/drawing/2014/main" id="{317293EE-67CF-0C82-0E19-1470DAC2CCE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9552" y="1340768"/>
            <a:ext cx="5352288" cy="5352288"/>
          </a:xfrm>
          <a:prstGeom prst="rect">
            <a:avLst/>
          </a:prstGeom>
        </p:spPr>
      </p:pic>
      <p:pic>
        <p:nvPicPr>
          <p:cNvPr id="3" name="Afbeelding 2">
            <a:extLst>
              <a:ext uri="{FF2B5EF4-FFF2-40B4-BE49-F238E27FC236}">
                <a16:creationId xmlns:a16="http://schemas.microsoft.com/office/drawing/2014/main" id="{6EC6BAD1-25CF-3B61-3DBB-F462E9B044B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228184" y="3375169"/>
            <a:ext cx="2706654" cy="1739991"/>
          </a:xfrm>
          <a:prstGeom prst="rect">
            <a:avLst/>
          </a:prstGeom>
        </p:spPr>
      </p:pic>
      <p:sp>
        <p:nvSpPr>
          <p:cNvPr id="4" name="Ovaal 3">
            <a:extLst>
              <a:ext uri="{FF2B5EF4-FFF2-40B4-BE49-F238E27FC236}">
                <a16:creationId xmlns:a16="http://schemas.microsoft.com/office/drawing/2014/main" id="{CE38FD27-B9E3-BED1-879B-0844957E24ED}"/>
              </a:ext>
            </a:extLst>
          </p:cNvPr>
          <p:cNvSpPr/>
          <p:nvPr/>
        </p:nvSpPr>
        <p:spPr>
          <a:xfrm>
            <a:off x="6123886" y="3375168"/>
            <a:ext cx="1203346" cy="1593873"/>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id="{FA14AE31-31B5-934B-779E-D1E5F0B92E85}"/>
              </a:ext>
            </a:extLst>
          </p:cNvPr>
          <p:cNvSpPr/>
          <p:nvPr/>
        </p:nvSpPr>
        <p:spPr>
          <a:xfrm>
            <a:off x="1680222" y="2155968"/>
            <a:ext cx="1508146" cy="2959192"/>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8704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sneuvelen</a:t>
            </a:r>
          </a:p>
        </p:txBody>
      </p:sp>
      <p:pic>
        <p:nvPicPr>
          <p:cNvPr id="4" name="Afbeelding 3" descr="Afbeelding met Menselijk gezicht, persoon, overdekt, kleding&#10;&#10;Automatisch gegenereerde beschrijving">
            <a:extLst>
              <a:ext uri="{FF2B5EF4-FFF2-40B4-BE49-F238E27FC236}">
                <a16:creationId xmlns:a16="http://schemas.microsoft.com/office/drawing/2014/main" id="{1E783D01-21FD-9F46-36DD-CB6AC3E7F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261384"/>
            <a:ext cx="3096344" cy="3096344"/>
          </a:xfrm>
          <a:prstGeom prst="rect">
            <a:avLst/>
          </a:prstGeom>
        </p:spPr>
      </p:pic>
      <p:sp>
        <p:nvSpPr>
          <p:cNvPr id="5" name="Gedachtewolkje: wolk 4">
            <a:extLst>
              <a:ext uri="{FF2B5EF4-FFF2-40B4-BE49-F238E27FC236}">
                <a16:creationId xmlns:a16="http://schemas.microsoft.com/office/drawing/2014/main" id="{C82D3B7F-B961-7F7D-C3CD-755A1045235A}"/>
              </a:ext>
            </a:extLst>
          </p:cNvPr>
          <p:cNvSpPr/>
          <p:nvPr/>
        </p:nvSpPr>
        <p:spPr>
          <a:xfrm>
            <a:off x="3491880" y="908720"/>
            <a:ext cx="5508104" cy="3528392"/>
          </a:xfrm>
          <a:prstGeom prst="cloudCallout">
            <a:avLst>
              <a:gd name="adj1" fmla="val -65911"/>
              <a:gd name="adj2" fmla="val 3998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militair uniform, kleding, militair, camouflage&#10;&#10;Automatisch gegenereerde beschrijving">
            <a:extLst>
              <a:ext uri="{FF2B5EF4-FFF2-40B4-BE49-F238E27FC236}">
                <a16:creationId xmlns:a16="http://schemas.microsoft.com/office/drawing/2014/main" id="{B63CD4F9-77E1-1511-0C4E-448AAF175D2E}"/>
              </a:ext>
            </a:extLst>
          </p:cNvPr>
          <p:cNvPicPr>
            <a:picLocks noChangeAspect="1"/>
          </p:cNvPicPr>
          <p:nvPr/>
        </p:nvPicPr>
        <p:blipFill>
          <a:blip r:embed="rId4" cstate="print">
            <a:extLst>
              <a:ext uri="{28A0092B-C50C-407E-A947-70E740481C1C}">
                <a14:useLocalDpi xmlns:a14="http://schemas.microsoft.com/office/drawing/2010/main" val="0"/>
              </a:ext>
            </a:extLst>
          </a:blip>
          <a:srcRect t="6593" b="4376"/>
          <a:stretch/>
        </p:blipFill>
        <p:spPr>
          <a:xfrm>
            <a:off x="4412698" y="1412776"/>
            <a:ext cx="1106581" cy="2520280"/>
          </a:xfrm>
          <a:prstGeom prst="rect">
            <a:avLst/>
          </a:prstGeom>
        </p:spPr>
      </p:pic>
      <p:pic>
        <p:nvPicPr>
          <p:cNvPr id="10" name="Afbeelding 9" descr="Afbeelding met schets, tekening, graf, zwart-wit&#10;&#10;Automatisch gegenereerde beschrijving">
            <a:extLst>
              <a:ext uri="{FF2B5EF4-FFF2-40B4-BE49-F238E27FC236}">
                <a16:creationId xmlns:a16="http://schemas.microsoft.com/office/drawing/2014/main" id="{A59FB105-FDE5-188C-5D80-8ADD523127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908413" y="1593537"/>
            <a:ext cx="2093408" cy="2076822"/>
          </a:xfrm>
          <a:prstGeom prst="rect">
            <a:avLst/>
          </a:prstGeom>
        </p:spPr>
      </p:pic>
      <p:sp>
        <p:nvSpPr>
          <p:cNvPr id="12" name="Rechthoek 11">
            <a:extLst>
              <a:ext uri="{FF2B5EF4-FFF2-40B4-BE49-F238E27FC236}">
                <a16:creationId xmlns:a16="http://schemas.microsoft.com/office/drawing/2014/main" id="{E9C5190A-B3C9-6E32-C2C8-1E9BB0372F40}"/>
              </a:ext>
            </a:extLst>
          </p:cNvPr>
          <p:cNvSpPr/>
          <p:nvPr/>
        </p:nvSpPr>
        <p:spPr>
          <a:xfrm>
            <a:off x="6804248" y="2276872"/>
            <a:ext cx="72008" cy="36004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8C28F3CB-7FF2-5660-F294-1EB4E591CBC6}"/>
              </a:ext>
            </a:extLst>
          </p:cNvPr>
          <p:cNvSpPr/>
          <p:nvPr/>
        </p:nvSpPr>
        <p:spPr>
          <a:xfrm rot="5023862">
            <a:off x="6804251" y="2290853"/>
            <a:ext cx="66475" cy="204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romantisch</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z</a:t>
            </a:r>
            <a:r>
              <a:rPr lang="nl-NL" sz="5400" b="1">
                <a:solidFill>
                  <a:srgbClr val="387038"/>
                </a:solidFill>
                <a:effectLst/>
                <a:latin typeface="Century Gothic" panose="020B0502020202020204" pitchFamily="34" charset="0"/>
                <a:ea typeface="Calibri"/>
                <a:cs typeface="Times New Roman"/>
              </a:rPr>
              <a:t>akelijk </a:t>
            </a:r>
            <a:endParaRPr lang="nl-NL" sz="1050" b="1">
              <a:solidFill>
                <a:srgbClr val="387038"/>
              </a:solidFill>
              <a:effectLst/>
              <a:latin typeface="Century Gothic" panose="020B0502020202020204" pitchFamily="34" charset="0"/>
              <a:ea typeface="Calibri"/>
              <a:cs typeface="Times New Roman"/>
            </a:endParaRPr>
          </a:p>
          <a:p>
            <a:pPr algn="ctr">
              <a:lnSpc>
                <a:spcPct val="107000"/>
              </a:lnSpc>
              <a:spcAft>
                <a:spcPts val="800"/>
              </a:spcAft>
            </a:pP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vol liefde, dromerig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Opa schreef vroeger veel </a:t>
            </a:r>
            <a:r>
              <a:rPr lang="nl-NL" sz="2400" i="1" u="sng">
                <a:solidFill>
                  <a:srgbClr val="387038"/>
                </a:solidFill>
                <a:effectLst/>
                <a:latin typeface="Century Gothic" panose="020B0502020202020204" pitchFamily="34" charset="0"/>
                <a:ea typeface="Calibri"/>
                <a:cs typeface="Times New Roman"/>
              </a:rPr>
              <a:t>romantische</a:t>
            </a:r>
            <a:r>
              <a:rPr lang="nl-NL" sz="2400" i="1">
                <a:solidFill>
                  <a:srgbClr val="387038"/>
                </a:solidFill>
                <a:effectLst/>
                <a:latin typeface="Century Gothic" panose="020B0502020202020204" pitchFamily="34" charset="0"/>
                <a:ea typeface="Calibri"/>
                <a:cs typeface="Times New Roman"/>
              </a:rPr>
              <a:t> </a:t>
            </a:r>
            <a:r>
              <a:rPr lang="nl-NL" sz="2400" i="1">
                <a:solidFill>
                  <a:srgbClr val="387038"/>
                </a:solidFill>
                <a:latin typeface="Century Gothic" panose="020B0502020202020204" pitchFamily="34" charset="0"/>
                <a:ea typeface="Calibri"/>
                <a:cs typeface="Times New Roman"/>
              </a:rPr>
              <a:t>brieven.</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praktisch en met weinig emoties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De belastingdienst stuurt </a:t>
            </a:r>
            <a:r>
              <a:rPr lang="nl-NL" sz="2400" i="1" u="sng">
                <a:solidFill>
                  <a:srgbClr val="387038"/>
                </a:solidFill>
                <a:latin typeface="Century Gothic" panose="020B0502020202020204" pitchFamily="34" charset="0"/>
                <a:ea typeface="Calibri"/>
                <a:cs typeface="Times New Roman"/>
              </a:rPr>
              <a:t>zakelijke</a:t>
            </a:r>
            <a:r>
              <a:rPr lang="nl-NL" sz="2400" i="1">
                <a:solidFill>
                  <a:srgbClr val="387038"/>
                </a:solidFill>
                <a:latin typeface="Century Gothic" panose="020B0502020202020204" pitchFamily="34" charset="0"/>
                <a:ea typeface="Calibri"/>
                <a:cs typeface="Times New Roman"/>
              </a:rPr>
              <a:t> brieven. </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8" name="Groep 7">
            <a:extLst>
              <a:ext uri="{FF2B5EF4-FFF2-40B4-BE49-F238E27FC236}">
                <a16:creationId xmlns:a16="http://schemas.microsoft.com/office/drawing/2014/main" id="{7C634F8B-A73B-982F-E0BC-E9C6EA6DFEE7}"/>
              </a:ext>
            </a:extLst>
          </p:cNvPr>
          <p:cNvGrpSpPr/>
          <p:nvPr/>
        </p:nvGrpSpPr>
        <p:grpSpPr>
          <a:xfrm>
            <a:off x="683568" y="2123814"/>
            <a:ext cx="3060354" cy="2610372"/>
            <a:chOff x="2123728" y="935419"/>
            <a:chExt cx="6283092" cy="5359252"/>
          </a:xfrm>
        </p:grpSpPr>
        <p:pic>
          <p:nvPicPr>
            <p:cNvPr id="9" name="Afbeelding 8" descr="Afbeelding met brief, roos, handschrift, Tuinrozen&#10;&#10;Automatisch gegenereerde beschrijving">
              <a:extLst>
                <a:ext uri="{FF2B5EF4-FFF2-40B4-BE49-F238E27FC236}">
                  <a16:creationId xmlns:a16="http://schemas.microsoft.com/office/drawing/2014/main" id="{F8F2FC27-4906-3706-CD41-4A5700FBC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14121"/>
              <a:ext cx="4506416" cy="4506416"/>
            </a:xfrm>
            <a:prstGeom prst="rect">
              <a:avLst/>
            </a:prstGeom>
          </p:spPr>
        </p:pic>
        <p:sp>
          <p:nvSpPr>
            <p:cNvPr id="18" name="Hart 17">
              <a:extLst>
                <a:ext uri="{FF2B5EF4-FFF2-40B4-BE49-F238E27FC236}">
                  <a16:creationId xmlns:a16="http://schemas.microsoft.com/office/drawing/2014/main" id="{A51AA888-3E09-F313-8E1B-4248933F4BC9}"/>
                </a:ext>
              </a:extLst>
            </p:cNvPr>
            <p:cNvSpPr/>
            <p:nvPr/>
          </p:nvSpPr>
          <p:spPr>
            <a:xfrm>
              <a:off x="7236296" y="1844824"/>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Hart 18">
              <a:extLst>
                <a:ext uri="{FF2B5EF4-FFF2-40B4-BE49-F238E27FC236}">
                  <a16:creationId xmlns:a16="http://schemas.microsoft.com/office/drawing/2014/main" id="{23BF205E-ECAC-9424-7454-24C84A6AD518}"/>
                </a:ext>
              </a:extLst>
            </p:cNvPr>
            <p:cNvSpPr/>
            <p:nvPr/>
          </p:nvSpPr>
          <p:spPr>
            <a:xfrm rot="855586">
              <a:off x="7892752" y="2515603"/>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Hart 19">
              <a:extLst>
                <a:ext uri="{FF2B5EF4-FFF2-40B4-BE49-F238E27FC236}">
                  <a16:creationId xmlns:a16="http://schemas.microsoft.com/office/drawing/2014/main" id="{0D9DAD78-35A2-032D-E092-18DA696E0FE9}"/>
                </a:ext>
              </a:extLst>
            </p:cNvPr>
            <p:cNvSpPr/>
            <p:nvPr/>
          </p:nvSpPr>
          <p:spPr>
            <a:xfrm rot="21101334">
              <a:off x="6982263" y="3337403"/>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Hart 20">
              <a:extLst>
                <a:ext uri="{FF2B5EF4-FFF2-40B4-BE49-F238E27FC236}">
                  <a16:creationId xmlns:a16="http://schemas.microsoft.com/office/drawing/2014/main" id="{57B0BA71-7721-0600-455F-205655D479EA}"/>
                </a:ext>
              </a:extLst>
            </p:cNvPr>
            <p:cNvSpPr/>
            <p:nvPr/>
          </p:nvSpPr>
          <p:spPr>
            <a:xfrm rot="613149">
              <a:off x="5796136" y="1283455"/>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Hart 22">
              <a:extLst>
                <a:ext uri="{FF2B5EF4-FFF2-40B4-BE49-F238E27FC236}">
                  <a16:creationId xmlns:a16="http://schemas.microsoft.com/office/drawing/2014/main" id="{AAA202FD-1BAE-7382-AD9A-6506C882EEC1}"/>
                </a:ext>
              </a:extLst>
            </p:cNvPr>
            <p:cNvSpPr/>
            <p:nvPr/>
          </p:nvSpPr>
          <p:spPr>
            <a:xfrm>
              <a:off x="6007019" y="4777746"/>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Hart 23">
              <a:extLst>
                <a:ext uri="{FF2B5EF4-FFF2-40B4-BE49-F238E27FC236}">
                  <a16:creationId xmlns:a16="http://schemas.microsoft.com/office/drawing/2014/main" id="{E825A29C-5057-7E26-A5E8-67CB87D7278B}"/>
                </a:ext>
              </a:extLst>
            </p:cNvPr>
            <p:cNvSpPr/>
            <p:nvPr/>
          </p:nvSpPr>
          <p:spPr>
            <a:xfrm rot="853402">
              <a:off x="7740352" y="935419"/>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Hart 24">
              <a:extLst>
                <a:ext uri="{FF2B5EF4-FFF2-40B4-BE49-F238E27FC236}">
                  <a16:creationId xmlns:a16="http://schemas.microsoft.com/office/drawing/2014/main" id="{BF2842A6-4499-2251-60F4-15AE62514DB4}"/>
                </a:ext>
              </a:extLst>
            </p:cNvPr>
            <p:cNvSpPr/>
            <p:nvPr/>
          </p:nvSpPr>
          <p:spPr>
            <a:xfrm rot="1045959">
              <a:off x="6378116" y="2440240"/>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Hart 25">
              <a:extLst>
                <a:ext uri="{FF2B5EF4-FFF2-40B4-BE49-F238E27FC236}">
                  <a16:creationId xmlns:a16="http://schemas.microsoft.com/office/drawing/2014/main" id="{42890197-FB42-1C9B-62A3-9A3E0F8C2B84}"/>
                </a:ext>
              </a:extLst>
            </p:cNvPr>
            <p:cNvSpPr/>
            <p:nvPr/>
          </p:nvSpPr>
          <p:spPr>
            <a:xfrm rot="375239">
              <a:off x="7902764" y="3905778"/>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Hart 26">
              <a:extLst>
                <a:ext uri="{FF2B5EF4-FFF2-40B4-BE49-F238E27FC236}">
                  <a16:creationId xmlns:a16="http://schemas.microsoft.com/office/drawing/2014/main" id="{0895C040-FAC2-1493-30B3-D663707DE81C}"/>
                </a:ext>
              </a:extLst>
            </p:cNvPr>
            <p:cNvSpPr/>
            <p:nvPr/>
          </p:nvSpPr>
          <p:spPr>
            <a:xfrm rot="21072140">
              <a:off x="6871209" y="4329174"/>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Hart 27">
              <a:extLst>
                <a:ext uri="{FF2B5EF4-FFF2-40B4-BE49-F238E27FC236}">
                  <a16:creationId xmlns:a16="http://schemas.microsoft.com/office/drawing/2014/main" id="{C101F5DC-5F9C-7948-88C4-685C32CBA9B3}"/>
                </a:ext>
              </a:extLst>
            </p:cNvPr>
            <p:cNvSpPr/>
            <p:nvPr/>
          </p:nvSpPr>
          <p:spPr>
            <a:xfrm rot="494532">
              <a:off x="7640724" y="5029774"/>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9" name="Hart 28">
              <a:extLst>
                <a:ext uri="{FF2B5EF4-FFF2-40B4-BE49-F238E27FC236}">
                  <a16:creationId xmlns:a16="http://schemas.microsoft.com/office/drawing/2014/main" id="{6B6E88EF-38F6-A1BA-4E2F-2622D387AFF8}"/>
                </a:ext>
              </a:extLst>
            </p:cNvPr>
            <p:cNvSpPr/>
            <p:nvPr/>
          </p:nvSpPr>
          <p:spPr>
            <a:xfrm rot="1336888">
              <a:off x="6464697" y="5790615"/>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4" name="Afbeelding 43" descr="Afbeelding met Rechthoek, muur, ontwerp, overdekt&#10;&#10;Automatisch gegenereerde beschrijving">
            <a:extLst>
              <a:ext uri="{FF2B5EF4-FFF2-40B4-BE49-F238E27FC236}">
                <a16:creationId xmlns:a16="http://schemas.microsoft.com/office/drawing/2014/main" id="{86688865-22B8-71B1-BDA3-EF739B120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2864" y="2734450"/>
            <a:ext cx="3209300" cy="2137394"/>
          </a:xfrm>
          <a:prstGeom prst="rect">
            <a:avLst/>
          </a:prstGeom>
        </p:spPr>
      </p:pic>
    </p:spTree>
    <p:extLst>
      <p:ext uri="{BB962C8B-B14F-4D97-AF65-F5344CB8AC3E}">
        <p14:creationId xmlns:p14="http://schemas.microsoft.com/office/powerpoint/2010/main" val="423906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openbaar</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anoniem</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algemeen bekend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maakte het nieuws over haar zwangerschap </a:t>
            </a:r>
            <a:r>
              <a:rPr lang="nl-NL" sz="2400" i="1" u="sng">
                <a:solidFill>
                  <a:srgbClr val="387038"/>
                </a:solidFill>
                <a:latin typeface="Century Gothic" panose="020B0502020202020204" pitchFamily="34" charset="0"/>
                <a:ea typeface="Calibri"/>
                <a:cs typeface="Times New Roman"/>
              </a:rPr>
              <a:t>openbaar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zonder dat iemand bekend maakt wie hij is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Mijn oma kreeg een </a:t>
            </a:r>
            <a:r>
              <a:rPr lang="nl-NL" sz="2400" i="1" u="sng">
                <a:solidFill>
                  <a:srgbClr val="387038"/>
                </a:solidFill>
                <a:latin typeface="Century Gothic" panose="020B0502020202020204" pitchFamily="34" charset="0"/>
                <a:ea typeface="Calibri"/>
                <a:cs typeface="Times New Roman"/>
              </a:rPr>
              <a:t>anoniem</a:t>
            </a:r>
            <a:r>
              <a:rPr lang="nl-NL" sz="2400" i="1">
                <a:solidFill>
                  <a:srgbClr val="387038"/>
                </a:solidFill>
                <a:latin typeface="Century Gothic" panose="020B0502020202020204" pitchFamily="34" charset="0"/>
                <a:ea typeface="Calibri"/>
                <a:cs typeface="Times New Roman"/>
              </a:rPr>
              <a:t> kaartje in de brievenbus.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4640E9EF-D9FE-A36E-9057-4B8D80C28D2D}"/>
              </a:ext>
            </a:extLst>
          </p:cNvPr>
          <p:cNvPicPr>
            <a:picLocks noChangeAspect="1"/>
          </p:cNvPicPr>
          <p:nvPr/>
        </p:nvPicPr>
        <p:blipFill>
          <a:blip r:embed="rId3"/>
          <a:stretch>
            <a:fillRect/>
          </a:stretch>
        </p:blipFill>
        <p:spPr>
          <a:xfrm>
            <a:off x="4887548" y="2780603"/>
            <a:ext cx="3716900" cy="1797968"/>
          </a:xfrm>
          <a:prstGeom prst="rect">
            <a:avLst/>
          </a:prstGeom>
        </p:spPr>
      </p:pic>
      <p:pic>
        <p:nvPicPr>
          <p:cNvPr id="20" name="Afbeelding 19" descr="Afbeelding met kleding, persoon, Menselijk gezicht, muur&#10;&#10;Automatisch gegenereerde beschrijving">
            <a:extLst>
              <a:ext uri="{FF2B5EF4-FFF2-40B4-BE49-F238E27FC236}">
                <a16:creationId xmlns:a16="http://schemas.microsoft.com/office/drawing/2014/main" id="{7D5BC3C1-4E13-AB92-6343-8ECDDEE57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678" y="2424018"/>
            <a:ext cx="3593019" cy="2400137"/>
          </a:xfrm>
          <a:prstGeom prst="rect">
            <a:avLst/>
          </a:prstGeom>
        </p:spPr>
      </p:pic>
      <p:sp>
        <p:nvSpPr>
          <p:cNvPr id="21" name="Ovaal 20">
            <a:extLst>
              <a:ext uri="{FF2B5EF4-FFF2-40B4-BE49-F238E27FC236}">
                <a16:creationId xmlns:a16="http://schemas.microsoft.com/office/drawing/2014/main" id="{7E47155F-E50F-2FD1-863A-27E49094DBD3}"/>
              </a:ext>
            </a:extLst>
          </p:cNvPr>
          <p:cNvSpPr/>
          <p:nvPr/>
        </p:nvSpPr>
        <p:spPr>
          <a:xfrm>
            <a:off x="6802956" y="2995734"/>
            <a:ext cx="931611" cy="901316"/>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090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03788" y="244403"/>
            <a:ext cx="4294082"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de geadresseerde</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afzender</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a:latin typeface="Century Gothic" panose="020B0502020202020204" pitchFamily="34" charset="0"/>
                <a:ea typeface="Calibri"/>
                <a:cs typeface="Times New Roman"/>
              </a:rPr>
              <a:t>= persoon aan wie de post gericht is</a:t>
            </a: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kaartje was aan oma </a:t>
            </a:r>
            <a:r>
              <a:rPr lang="nl-NL" sz="2400" i="1" u="sng">
                <a:solidFill>
                  <a:srgbClr val="387038"/>
                </a:solidFill>
                <a:latin typeface="Century Gothic" panose="020B0502020202020204" pitchFamily="34" charset="0"/>
                <a:ea typeface="Calibri"/>
                <a:cs typeface="Times New Roman"/>
              </a:rPr>
              <a:t>geadresseerd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iemand die de post heeft gestuurd</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was een anoniem kaartje, maar </a:t>
            </a:r>
            <a:r>
              <a:rPr lang="nl-NL" sz="2400" i="1" u="sng">
                <a:solidFill>
                  <a:srgbClr val="387038"/>
                </a:solidFill>
                <a:latin typeface="Century Gothic" panose="020B0502020202020204" pitchFamily="34" charset="0"/>
                <a:ea typeface="Calibri"/>
                <a:cs typeface="Times New Roman"/>
              </a:rPr>
              <a:t>de afzender</a:t>
            </a:r>
            <a:r>
              <a:rPr lang="nl-NL" sz="2400" i="1">
                <a:solidFill>
                  <a:srgbClr val="387038"/>
                </a:solidFill>
                <a:latin typeface="Century Gothic" panose="020B0502020202020204" pitchFamily="34" charset="0"/>
                <a:ea typeface="Calibri"/>
                <a:cs typeface="Times New Roman"/>
              </a:rPr>
              <a:t> was de jonge vrouw.</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persoon, Menselijk gezicht, glimlach&#10;&#10;Automatisch gegenereerde beschrijving">
            <a:extLst>
              <a:ext uri="{FF2B5EF4-FFF2-40B4-BE49-F238E27FC236}">
                <a16:creationId xmlns:a16="http://schemas.microsoft.com/office/drawing/2014/main" id="{469F9D11-08A2-26F5-7A05-3EBBC62C75C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756452" y="2913216"/>
            <a:ext cx="1615730" cy="1615730"/>
          </a:xfrm>
          <a:prstGeom prst="rect">
            <a:avLst/>
          </a:prstGeom>
        </p:spPr>
      </p:pic>
      <p:pic>
        <p:nvPicPr>
          <p:cNvPr id="8" name="Afbeelding 7">
            <a:extLst>
              <a:ext uri="{FF2B5EF4-FFF2-40B4-BE49-F238E27FC236}">
                <a16:creationId xmlns:a16="http://schemas.microsoft.com/office/drawing/2014/main" id="{58DA126F-712A-EF34-3D25-1C3E942C5BC7}"/>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6830084" y="3429000"/>
            <a:ext cx="1774364" cy="1140662"/>
          </a:xfrm>
          <a:prstGeom prst="rect">
            <a:avLst/>
          </a:prstGeom>
        </p:spPr>
      </p:pic>
      <p:pic>
        <p:nvPicPr>
          <p:cNvPr id="9" name="Afbeelding 8" descr="Afbeelding met kleding, persoon, Menselijk gezicht, glimlach&#10;&#10;Automatisch gegenereerde beschrijving">
            <a:extLst>
              <a:ext uri="{FF2B5EF4-FFF2-40B4-BE49-F238E27FC236}">
                <a16:creationId xmlns:a16="http://schemas.microsoft.com/office/drawing/2014/main" id="{50DD5114-A12A-B3E8-FFA3-D47804A9B97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40370" y="3187434"/>
            <a:ext cx="1615730" cy="1615730"/>
          </a:xfrm>
          <a:prstGeom prst="rect">
            <a:avLst/>
          </a:prstGeom>
        </p:spPr>
      </p:pic>
      <p:pic>
        <p:nvPicPr>
          <p:cNvPr id="18" name="Afbeelding 17">
            <a:extLst>
              <a:ext uri="{FF2B5EF4-FFF2-40B4-BE49-F238E27FC236}">
                <a16:creationId xmlns:a16="http://schemas.microsoft.com/office/drawing/2014/main" id="{4339E7DF-14F0-8B5C-9556-0B0B3952B565}"/>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514002" y="3703218"/>
            <a:ext cx="1774364" cy="1140662"/>
          </a:xfrm>
          <a:prstGeom prst="rect">
            <a:avLst/>
          </a:prstGeom>
        </p:spPr>
      </p:pic>
      <p:sp>
        <p:nvSpPr>
          <p:cNvPr id="19" name="Ovaal 18">
            <a:extLst>
              <a:ext uri="{FF2B5EF4-FFF2-40B4-BE49-F238E27FC236}">
                <a16:creationId xmlns:a16="http://schemas.microsoft.com/office/drawing/2014/main" id="{2190C2F4-5236-374C-A416-EB6F825D8AA4}"/>
              </a:ext>
            </a:extLst>
          </p:cNvPr>
          <p:cNvSpPr/>
          <p:nvPr/>
        </p:nvSpPr>
        <p:spPr>
          <a:xfrm>
            <a:off x="3347864" y="4077072"/>
            <a:ext cx="1025639" cy="802334"/>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Ovaal 19">
            <a:extLst>
              <a:ext uri="{FF2B5EF4-FFF2-40B4-BE49-F238E27FC236}">
                <a16:creationId xmlns:a16="http://schemas.microsoft.com/office/drawing/2014/main" id="{A13E6A4C-1215-29C4-B6FB-E884EF096122}"/>
              </a:ext>
            </a:extLst>
          </p:cNvPr>
          <p:cNvSpPr/>
          <p:nvPr/>
        </p:nvSpPr>
        <p:spPr>
          <a:xfrm>
            <a:off x="1331640" y="3162242"/>
            <a:ext cx="870598" cy="1717159"/>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Ovaal 20">
            <a:extLst>
              <a:ext uri="{FF2B5EF4-FFF2-40B4-BE49-F238E27FC236}">
                <a16:creationId xmlns:a16="http://schemas.microsoft.com/office/drawing/2014/main" id="{F1935E1A-8A7A-E2B8-5D79-D16F2C7CDA95}"/>
              </a:ext>
            </a:extLst>
          </p:cNvPr>
          <p:cNvSpPr/>
          <p:nvPr/>
        </p:nvSpPr>
        <p:spPr>
          <a:xfrm>
            <a:off x="6797654" y="3619654"/>
            <a:ext cx="731106" cy="802334"/>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Ovaal 22">
            <a:extLst>
              <a:ext uri="{FF2B5EF4-FFF2-40B4-BE49-F238E27FC236}">
                <a16:creationId xmlns:a16="http://schemas.microsoft.com/office/drawing/2014/main" id="{058D222F-DEA0-64EE-B99C-D095C69404CE}"/>
              </a:ext>
            </a:extLst>
          </p:cNvPr>
          <p:cNvSpPr/>
          <p:nvPr/>
        </p:nvSpPr>
        <p:spPr>
          <a:xfrm>
            <a:off x="4711802" y="2869406"/>
            <a:ext cx="870598" cy="1717159"/>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23525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overleven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sneuvelen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erna nog in leven zijn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heeft de aanval van de slang </a:t>
            </a:r>
            <a:r>
              <a:rPr lang="nl-NL" sz="2400" i="1" u="sng">
                <a:solidFill>
                  <a:srgbClr val="387038"/>
                </a:solidFill>
                <a:latin typeface="Century Gothic" panose="020B0502020202020204" pitchFamily="34" charset="0"/>
                <a:ea typeface="Calibri"/>
                <a:cs typeface="Times New Roman"/>
              </a:rPr>
              <a:t>overleefd</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overlijden, sterven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is járen geleden </a:t>
            </a:r>
            <a:r>
              <a:rPr lang="nl-NL" sz="2400" i="1" u="sng">
                <a:solidFill>
                  <a:srgbClr val="387038"/>
                </a:solidFill>
                <a:latin typeface="Century Gothic" panose="020B0502020202020204" pitchFamily="34" charset="0"/>
                <a:ea typeface="Calibri"/>
                <a:cs typeface="Times New Roman"/>
              </a:rPr>
              <a:t>gesneuveld</a:t>
            </a:r>
            <a:r>
              <a:rPr lang="nl-NL" sz="2400" i="1">
                <a:solidFill>
                  <a:srgbClr val="387038"/>
                </a:solidFill>
                <a:latin typeface="Century Gothic" panose="020B0502020202020204" pitchFamily="34" charset="0"/>
                <a:ea typeface="Calibri"/>
                <a:cs typeface="Times New Roman"/>
              </a:rPr>
              <a:t> in de oorlog”.</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CB76B091-7A28-A929-CAE0-F4C81E0F7709}"/>
              </a:ext>
            </a:extLst>
          </p:cNvPr>
          <p:cNvPicPr>
            <a:picLocks noChangeAspect="1"/>
          </p:cNvPicPr>
          <p:nvPr/>
        </p:nvPicPr>
        <p:blipFill>
          <a:blip r:embed="rId3"/>
          <a:stretch>
            <a:fillRect/>
          </a:stretch>
        </p:blipFill>
        <p:spPr>
          <a:xfrm>
            <a:off x="4713720" y="2193891"/>
            <a:ext cx="4067630" cy="2668320"/>
          </a:xfrm>
          <a:prstGeom prst="rect">
            <a:avLst/>
          </a:prstGeom>
        </p:spPr>
      </p:pic>
      <p:pic>
        <p:nvPicPr>
          <p:cNvPr id="18" name="Afbeelding 17" descr="Afbeelding met voeten, schoeisel, benen&#10;&#10;Automatisch gegenereerde beschrijving">
            <a:extLst>
              <a:ext uri="{FF2B5EF4-FFF2-40B4-BE49-F238E27FC236}">
                <a16:creationId xmlns:a16="http://schemas.microsoft.com/office/drawing/2014/main" id="{C4EAB222-FA9F-5062-F3C6-37FDEAE85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650" y="2501345"/>
            <a:ext cx="3881161" cy="2365791"/>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gematigd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overdreven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waarbij je niet tot het uiterste gaat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br>
              <a:rPr lang="nl-NL" sz="2400" i="1">
                <a:solidFill>
                  <a:srgbClr val="387038"/>
                </a:solidFill>
                <a:latin typeface="Century Gothic" panose="020B0502020202020204" pitchFamily="34" charset="0"/>
                <a:ea typeface="Calibri"/>
                <a:cs typeface="Times New Roman"/>
              </a:rPr>
            </a:br>
            <a:r>
              <a:rPr lang="nl-NL" sz="2400" i="1">
                <a:solidFill>
                  <a:srgbClr val="387038"/>
                </a:solidFill>
                <a:latin typeface="Century Gothic" panose="020B0502020202020204" pitchFamily="34" charset="0"/>
                <a:ea typeface="Calibri"/>
                <a:cs typeface="Times New Roman"/>
              </a:rPr>
              <a:t>Hij is </a:t>
            </a:r>
            <a:r>
              <a:rPr lang="nl-NL" sz="2400" i="1" u="sng">
                <a:solidFill>
                  <a:srgbClr val="387038"/>
                </a:solidFill>
                <a:latin typeface="Century Gothic" panose="020B0502020202020204" pitchFamily="34" charset="0"/>
                <a:ea typeface="Calibri"/>
                <a:cs typeface="Times New Roman"/>
              </a:rPr>
              <a:t>gematigd</a:t>
            </a:r>
            <a:r>
              <a:rPr lang="nl-NL" sz="2400" i="1">
                <a:solidFill>
                  <a:srgbClr val="387038"/>
                </a:solidFill>
                <a:latin typeface="Century Gothic" panose="020B0502020202020204" pitchFamily="34" charset="0"/>
                <a:ea typeface="Calibri"/>
                <a:cs typeface="Times New Roman"/>
              </a:rPr>
              <a:t> enthousiast over zijn cadeau.</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te veel of te erg</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Oma vond dat haar zoon </a:t>
            </a:r>
            <a:r>
              <a:rPr lang="nl-NL" sz="2400" i="1" u="sng">
                <a:solidFill>
                  <a:srgbClr val="387038"/>
                </a:solidFill>
                <a:latin typeface="Century Gothic" panose="020B0502020202020204" pitchFamily="34" charset="0"/>
                <a:ea typeface="Calibri"/>
                <a:cs typeface="Times New Roman"/>
              </a:rPr>
              <a:t>overdreven</a:t>
            </a:r>
            <a:r>
              <a:rPr lang="nl-NL" sz="2400" i="1">
                <a:solidFill>
                  <a:srgbClr val="387038"/>
                </a:solidFill>
                <a:latin typeface="Century Gothic" panose="020B0502020202020204" pitchFamily="34" charset="0"/>
                <a:ea typeface="Calibri"/>
                <a:cs typeface="Times New Roman"/>
              </a:rPr>
              <a:t> reageerde op de kaart.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8">
            <a:extLst>
              <a:ext uri="{FF2B5EF4-FFF2-40B4-BE49-F238E27FC236}">
                <a16:creationId xmlns:a16="http://schemas.microsoft.com/office/drawing/2014/main" id="{B12F58F4-F098-F96D-4721-26852B72FCEB}"/>
              </a:ext>
            </a:extLst>
          </p:cNvPr>
          <p:cNvGrpSpPr/>
          <p:nvPr/>
        </p:nvGrpSpPr>
        <p:grpSpPr>
          <a:xfrm>
            <a:off x="5179485" y="2194581"/>
            <a:ext cx="3042649" cy="2822979"/>
            <a:chOff x="1403648" y="1196752"/>
            <a:chExt cx="5820848" cy="5400600"/>
          </a:xfrm>
        </p:grpSpPr>
        <p:pic>
          <p:nvPicPr>
            <p:cNvPr id="18" name="Afbeelding 17" descr="Afbeelding met Menselijk gezicht, persoon, kleding, overdekt&#10;&#10;Automatisch gegenereerde beschrijving">
              <a:extLst>
                <a:ext uri="{FF2B5EF4-FFF2-40B4-BE49-F238E27FC236}">
                  <a16:creationId xmlns:a16="http://schemas.microsoft.com/office/drawing/2014/main" id="{2B34DC8D-8F69-CE00-5685-44229C4696C0}"/>
                </a:ext>
              </a:extLst>
            </p:cNvPr>
            <p:cNvPicPr>
              <a:picLocks noChangeAspect="1"/>
            </p:cNvPicPr>
            <p:nvPr/>
          </p:nvPicPr>
          <p:blipFill>
            <a:blip r:embed="rId3">
              <a:extLst>
                <a:ext uri="{28A0092B-C50C-407E-A947-70E740481C1C}">
                  <a14:useLocalDpi xmlns:a14="http://schemas.microsoft.com/office/drawing/2010/main" val="0"/>
                </a:ext>
              </a:extLst>
            </a:blip>
            <a:srcRect l="-1237" t="-2474" r="1237" b="9694"/>
            <a:stretch/>
          </p:blipFill>
          <p:spPr>
            <a:xfrm>
              <a:off x="1403648" y="1196752"/>
              <a:ext cx="5820848" cy="5400600"/>
            </a:xfrm>
            <a:prstGeom prst="rect">
              <a:avLst/>
            </a:prstGeom>
          </p:spPr>
        </p:pic>
        <p:pic>
          <p:nvPicPr>
            <p:cNvPr id="19" name="Afbeelding 18">
              <a:extLst>
                <a:ext uri="{FF2B5EF4-FFF2-40B4-BE49-F238E27FC236}">
                  <a16:creationId xmlns:a16="http://schemas.microsoft.com/office/drawing/2014/main" id="{B3618E54-D75D-8FBA-BFF0-312994273ECC}"/>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21401074">
              <a:off x="5271313" y="3783055"/>
              <a:ext cx="1081684" cy="695368"/>
            </a:xfrm>
            <a:prstGeom prst="rect">
              <a:avLst/>
            </a:prstGeom>
          </p:spPr>
        </p:pic>
      </p:grpSp>
      <p:pic>
        <p:nvPicPr>
          <p:cNvPr id="21" name="Afbeelding 20" descr="Afbeelding met persoon, kleding, Menselijk gezicht, person&#10;&#10;Automatisch gegenereerde beschrijving">
            <a:extLst>
              <a:ext uri="{FF2B5EF4-FFF2-40B4-BE49-F238E27FC236}">
                <a16:creationId xmlns:a16="http://schemas.microsoft.com/office/drawing/2014/main" id="{629C2340-378B-19EA-7094-065C171DE59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1866" y="2481148"/>
            <a:ext cx="2682610" cy="2898826"/>
          </a:xfrm>
          <a:prstGeom prst="rect">
            <a:avLst/>
          </a:prstGeom>
        </p:spPr>
      </p:pic>
    </p:spTree>
    <p:extLst>
      <p:ext uri="{BB962C8B-B14F-4D97-AF65-F5344CB8AC3E}">
        <p14:creationId xmlns:p14="http://schemas.microsoft.com/office/powerpoint/2010/main" val="18067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symbool</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560" y="3041713"/>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wifi</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19872" y="3021877"/>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vrede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01081" y="3020940"/>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hart</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rPr>
              <a:t>het ding of teken met een speciale betekenis</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Picture 4" descr="De bronafbeelding bekijken">
            <a:extLst>
              <a:ext uri="{FF2B5EF4-FFF2-40B4-BE49-F238E27FC236}">
                <a16:creationId xmlns:a16="http://schemas.microsoft.com/office/drawing/2014/main" id="{DEFBB1A4-6618-839E-17BC-77797FD4B9AD}"/>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56998" y="4419917"/>
            <a:ext cx="1590643" cy="1449451"/>
          </a:xfrm>
          <a:prstGeom prst="rect">
            <a:avLst/>
          </a:prstGeom>
          <a:noFill/>
          <a:extLst>
            <a:ext uri="{909E8E84-426E-40DD-AFC4-6F175D3DCCD1}">
              <a14:hiddenFill xmlns:a14="http://schemas.microsoft.com/office/drawing/2010/main">
                <a:solidFill>
                  <a:srgbClr val="FFFFFF"/>
                </a:solidFill>
              </a14:hiddenFill>
            </a:ext>
          </a:extLst>
        </p:spPr>
      </p:pic>
      <p:pic>
        <p:nvPicPr>
          <p:cNvPr id="22" name="Afbeelding 21">
            <a:extLst>
              <a:ext uri="{FF2B5EF4-FFF2-40B4-BE49-F238E27FC236}">
                <a16:creationId xmlns:a16="http://schemas.microsoft.com/office/drawing/2014/main" id="{0C0010AB-DE5E-267B-46F2-E51CF854B65B}"/>
              </a:ext>
            </a:extLst>
          </p:cNvPr>
          <p:cNvPicPr>
            <a:picLocks noChangeAspect="1"/>
          </p:cNvPicPr>
          <p:nvPr/>
        </p:nvPicPr>
        <p:blipFill>
          <a:blip r:embed="rId6"/>
          <a:stretch>
            <a:fillRect/>
          </a:stretch>
        </p:blipFill>
        <p:spPr>
          <a:xfrm>
            <a:off x="844514" y="4344917"/>
            <a:ext cx="2016353" cy="1642351"/>
          </a:xfrm>
          <a:prstGeom prst="rect">
            <a:avLst/>
          </a:prstGeom>
        </p:spPr>
      </p:pic>
      <p:pic>
        <p:nvPicPr>
          <p:cNvPr id="23" name="Afbeelding 22" descr="Afbeelding met Menselijk gezicht, persoon, kleding, overdekt&#10;&#10;Automatisch gegenereerde beschrijving">
            <a:extLst>
              <a:ext uri="{FF2B5EF4-FFF2-40B4-BE49-F238E27FC236}">
                <a16:creationId xmlns:a16="http://schemas.microsoft.com/office/drawing/2014/main" id="{7D2BBD7C-D364-7B4D-7FE6-388C989B58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0075" y="3883173"/>
            <a:ext cx="2349061" cy="2349061"/>
          </a:xfrm>
          <a:prstGeom prst="rect">
            <a:avLst/>
          </a:prstGeom>
        </p:spPr>
      </p:pic>
      <p:sp>
        <p:nvSpPr>
          <p:cNvPr id="24" name="Ovaal 23">
            <a:extLst>
              <a:ext uri="{FF2B5EF4-FFF2-40B4-BE49-F238E27FC236}">
                <a16:creationId xmlns:a16="http://schemas.microsoft.com/office/drawing/2014/main" id="{E20968AD-F128-8C0E-9694-F789F3989C0E}"/>
              </a:ext>
            </a:extLst>
          </p:cNvPr>
          <p:cNvSpPr/>
          <p:nvPr/>
        </p:nvSpPr>
        <p:spPr>
          <a:xfrm>
            <a:off x="4021134" y="5118672"/>
            <a:ext cx="899782" cy="902615"/>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14244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7 – 11 februari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75501" y="4567241"/>
            <a:ext cx="2739927"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0368" y="4602984"/>
            <a:ext cx="27577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individu</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09867" y="4091969"/>
            <a:ext cx="2644542"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koppel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trio</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416279" y="4982553"/>
            <a:ext cx="2650514" cy="8569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85566" y="4928046"/>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het paar, het tweetal, het duo</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Er stond een jong </a:t>
            </a:r>
            <a:r>
              <a:rPr lang="nl-NL" sz="2400" i="1" u="sng">
                <a:solidFill>
                  <a:srgbClr val="387038"/>
                </a:solidFill>
                <a:latin typeface="Century Gothic" panose="020B0502020202020204" pitchFamily="34" charset="0"/>
                <a:ea typeface="Calibri"/>
                <a:cs typeface="Times New Roman"/>
              </a:rPr>
              <a:t>koppel</a:t>
            </a:r>
            <a:r>
              <a:rPr lang="nl-NL" sz="2400" i="1">
                <a:solidFill>
                  <a:srgbClr val="387038"/>
                </a:solidFill>
                <a:latin typeface="Century Gothic" panose="020B0502020202020204" pitchFamily="34" charset="0"/>
                <a:ea typeface="Calibri"/>
                <a:cs typeface="Times New Roman"/>
              </a:rPr>
              <a:t> voor de deur.</a:t>
            </a:r>
            <a:endParaRPr lang="nl-NL" sz="2400">
              <a:effectLst/>
              <a:ea typeface="Calibri"/>
              <a:cs typeface="Times New Roman"/>
            </a:endParaRPr>
          </a:p>
        </p:txBody>
      </p:sp>
      <p:pic>
        <p:nvPicPr>
          <p:cNvPr id="9" name="Afbeelding 8" descr="Afbeelding met kleding, persoon, Menselijk gezicht, glimlach&#10;&#10;Automatisch gegenereerde beschrijving">
            <a:extLst>
              <a:ext uri="{FF2B5EF4-FFF2-40B4-BE49-F238E27FC236}">
                <a16:creationId xmlns:a16="http://schemas.microsoft.com/office/drawing/2014/main" id="{FC211314-A45E-FED6-3578-F109A8EC467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r="51210"/>
          <a:stretch/>
        </p:blipFill>
        <p:spPr>
          <a:xfrm>
            <a:off x="3910061" y="1274685"/>
            <a:ext cx="1323877" cy="2713400"/>
          </a:xfrm>
          <a:prstGeom prst="rect">
            <a:avLst/>
          </a:prstGeom>
        </p:spPr>
      </p:pic>
      <p:pic>
        <p:nvPicPr>
          <p:cNvPr id="10" name="Afbeelding 9" descr="Afbeelding met kleding, persoon, Menselijk gezicht, glimlach&#10;&#10;Automatisch gegenereerde beschrijving">
            <a:extLst>
              <a:ext uri="{FF2B5EF4-FFF2-40B4-BE49-F238E27FC236}">
                <a16:creationId xmlns:a16="http://schemas.microsoft.com/office/drawing/2014/main" id="{F9A75E8E-1F93-BB13-44F8-41E7F193AE7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51210"/>
          <a:stretch/>
        </p:blipFill>
        <p:spPr>
          <a:xfrm>
            <a:off x="1091628" y="1880425"/>
            <a:ext cx="1272112" cy="2607303"/>
          </a:xfrm>
          <a:prstGeom prst="rect">
            <a:avLst/>
          </a:prstGeom>
        </p:spPr>
      </p:pic>
      <p:pic>
        <p:nvPicPr>
          <p:cNvPr id="24" name="Afbeelding 23" descr="Afbeelding met muziekinstrument, muziek, Folkinstrument, gitaar&#10;&#10;Automatisch gegenereerde beschrijving">
            <a:extLst>
              <a:ext uri="{FF2B5EF4-FFF2-40B4-BE49-F238E27FC236}">
                <a16:creationId xmlns:a16="http://schemas.microsoft.com/office/drawing/2014/main" id="{4F3D96C4-FA80-7CD1-304E-5C0FDD533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9074" y="1715795"/>
            <a:ext cx="2611399" cy="1744415"/>
          </a:xfrm>
          <a:prstGeom prst="rect">
            <a:avLst/>
          </a:prstGeom>
        </p:spPr>
      </p:pic>
    </p:spTree>
    <p:extLst>
      <p:ext uri="{BB962C8B-B14F-4D97-AF65-F5344CB8AC3E}">
        <p14:creationId xmlns:p14="http://schemas.microsoft.com/office/powerpoint/2010/main" val="3865943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30501" y="4569248"/>
            <a:ext cx="3151703"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70196" y="4594754"/>
            <a:ext cx="313996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550">
                <a:latin typeface="Century Gothic" panose="020B0502020202020204" pitchFamily="34" charset="0"/>
                <a:ea typeface="Calibri"/>
                <a:cs typeface="Times New Roman"/>
              </a:rPr>
              <a:t>oorspronkelijk</a:t>
            </a:r>
            <a:endParaRPr lang="nl-NL" sz="355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37130" y="5525463"/>
            <a:ext cx="3139967" cy="50405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451875" y="5525463"/>
            <a:ext cx="3434547" cy="47343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eerst, in het begin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3325577"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a:stCxn id="12" idx="3"/>
          </p:cNvCxnSpPr>
          <p:nvPr/>
        </p:nvCxnSpPr>
        <p:spPr>
          <a:xfrm>
            <a:off x="3510164" y="4857971"/>
            <a:ext cx="2590915" cy="1118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56388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7077143"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u="sng">
                <a:solidFill>
                  <a:srgbClr val="387038"/>
                </a:solidFill>
                <a:latin typeface="Century Gothic" panose="020B0502020202020204" pitchFamily="34" charset="0"/>
                <a:ea typeface="Calibri"/>
                <a:cs typeface="Times New Roman"/>
              </a:rPr>
              <a:t>Oorspronkelijk</a:t>
            </a:r>
            <a:r>
              <a:rPr lang="nl-NL" sz="2400" i="1">
                <a:solidFill>
                  <a:srgbClr val="387038"/>
                </a:solidFill>
                <a:latin typeface="Century Gothic" panose="020B0502020202020204" pitchFamily="34" charset="0"/>
                <a:ea typeface="Calibri"/>
                <a:cs typeface="Times New Roman"/>
              </a:rPr>
              <a:t> woonde ze met opa samen in een ander huis.</a:t>
            </a:r>
            <a:endParaRPr lang="nl-NL" sz="2400">
              <a:effectLst/>
              <a:ea typeface="Calibri"/>
              <a:cs typeface="Times New Roman"/>
            </a:endParaRPr>
          </a:p>
        </p:txBody>
      </p:sp>
      <p:sp>
        <p:nvSpPr>
          <p:cNvPr id="10" name="Text Box 14">
            <a:extLst>
              <a:ext uri="{FF2B5EF4-FFF2-40B4-BE49-F238E27FC236}">
                <a16:creationId xmlns:a16="http://schemas.microsoft.com/office/drawing/2014/main" id="{B85C0BBA-A24D-5B83-F7E2-94B87D308F13}"/>
              </a:ext>
            </a:extLst>
          </p:cNvPr>
          <p:cNvSpPr txBox="1"/>
          <p:nvPr/>
        </p:nvSpPr>
        <p:spPr>
          <a:xfrm>
            <a:off x="6247117" y="4495327"/>
            <a:ext cx="2608154" cy="52643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8D61CCF9-4C33-DF04-3826-8D3EB11E2AC9}"/>
              </a:ext>
            </a:extLst>
          </p:cNvPr>
          <p:cNvSpPr txBox="1">
            <a:spLocks noChangeArrowheads="1"/>
          </p:cNvSpPr>
          <p:nvPr/>
        </p:nvSpPr>
        <p:spPr bwMode="auto">
          <a:xfrm>
            <a:off x="6282797" y="4531246"/>
            <a:ext cx="2654158" cy="47343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aan het eind</a:t>
            </a:r>
            <a:endParaRPr lang="nl-NL" sz="1050">
              <a:effectLst/>
              <a:latin typeface="Century Gothic" panose="020B0502020202020204" pitchFamily="34" charset="0"/>
              <a:ea typeface="Calibri"/>
              <a:cs typeface="Times New Roman"/>
            </a:endParaRPr>
          </a:p>
        </p:txBody>
      </p:sp>
      <p:grpSp>
        <p:nvGrpSpPr>
          <p:cNvPr id="11" name="Groep 10">
            <a:extLst>
              <a:ext uri="{FF2B5EF4-FFF2-40B4-BE49-F238E27FC236}">
                <a16:creationId xmlns:a16="http://schemas.microsoft.com/office/drawing/2014/main" id="{EA785214-786B-8035-4EE8-2B3AEC7E9EAA}"/>
              </a:ext>
            </a:extLst>
          </p:cNvPr>
          <p:cNvGrpSpPr/>
          <p:nvPr/>
        </p:nvGrpSpPr>
        <p:grpSpPr>
          <a:xfrm>
            <a:off x="426297" y="2326780"/>
            <a:ext cx="2614603" cy="2122576"/>
            <a:chOff x="1490700" y="1484784"/>
            <a:chExt cx="6162600" cy="5002896"/>
          </a:xfrm>
        </p:grpSpPr>
        <p:pic>
          <p:nvPicPr>
            <p:cNvPr id="13" name="Afbeelding 12" descr="Afbeelding met persoon, Menselijk gezicht, kleding, portret&#10;&#10;Automatisch gegenereerde beschrijving">
              <a:extLst>
                <a:ext uri="{FF2B5EF4-FFF2-40B4-BE49-F238E27FC236}">
                  <a16:creationId xmlns:a16="http://schemas.microsoft.com/office/drawing/2014/main" id="{0E9472F8-BBD1-D203-7CA9-201CF8316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00" y="1643876"/>
              <a:ext cx="6162600" cy="4843804"/>
            </a:xfrm>
            <a:prstGeom prst="rect">
              <a:avLst/>
            </a:prstGeom>
          </p:spPr>
        </p:pic>
        <p:sp>
          <p:nvSpPr>
            <p:cNvPr id="18" name="Hart 17">
              <a:extLst>
                <a:ext uri="{FF2B5EF4-FFF2-40B4-BE49-F238E27FC236}">
                  <a16:creationId xmlns:a16="http://schemas.microsoft.com/office/drawing/2014/main" id="{D33036C1-E21F-8322-7ACA-C2982B914A1E}"/>
                </a:ext>
              </a:extLst>
            </p:cNvPr>
            <p:cNvSpPr/>
            <p:nvPr/>
          </p:nvSpPr>
          <p:spPr>
            <a:xfrm>
              <a:off x="4067944" y="1484784"/>
              <a:ext cx="936104" cy="720080"/>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4" name="Afbeelding 23" descr="Afbeelding met Menselijk gezicht, persoon, kleding, overdekt&#10;&#10;Automatisch gegenereerde beschrijving">
            <a:extLst>
              <a:ext uri="{FF2B5EF4-FFF2-40B4-BE49-F238E27FC236}">
                <a16:creationId xmlns:a16="http://schemas.microsoft.com/office/drawing/2014/main" id="{D8DFAD18-2A97-4BD0-0AE0-116864D31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8899" y="1040196"/>
            <a:ext cx="2388804" cy="2388804"/>
          </a:xfrm>
          <a:prstGeom prst="rect">
            <a:avLst/>
          </a:prstGeom>
        </p:spPr>
      </p:pic>
    </p:spTree>
    <p:extLst>
      <p:ext uri="{BB962C8B-B14F-4D97-AF65-F5344CB8AC3E}">
        <p14:creationId xmlns:p14="http://schemas.microsoft.com/office/powerpoint/2010/main" val="1557112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572000" y="1154371"/>
            <a:ext cx="439248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531576" y="1142633"/>
            <a:ext cx="454268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gebeurtenissen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807605" y="1247082"/>
            <a:ext cx="2835098"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917377" y="1236003"/>
            <a:ext cx="2698746"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emoties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3266300" y="5031291"/>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66302" y="503129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relatie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166607" y="1835208"/>
            <a:ext cx="1205593" cy="94572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435151" y="1931158"/>
            <a:ext cx="768697" cy="5787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622574" y="251730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567791" y="250240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geliefde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622574" y="3392622"/>
            <a:ext cx="6428574"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664451" y="3401681"/>
            <a:ext cx="6428574" cy="5540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persoon van wie je veel houdt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3946633"/>
            <a:ext cx="56949"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grpSp>
        <p:nvGrpSpPr>
          <p:cNvPr id="16" name="Groep 15">
            <a:extLst>
              <a:ext uri="{FF2B5EF4-FFF2-40B4-BE49-F238E27FC236}">
                <a16:creationId xmlns:a16="http://schemas.microsoft.com/office/drawing/2014/main" id="{61616B70-8C29-9B51-CFE8-2B3F4DCD382E}"/>
              </a:ext>
            </a:extLst>
          </p:cNvPr>
          <p:cNvGrpSpPr/>
          <p:nvPr/>
        </p:nvGrpSpPr>
        <p:grpSpPr>
          <a:xfrm>
            <a:off x="742243" y="4103370"/>
            <a:ext cx="2158811" cy="1752557"/>
            <a:chOff x="1490700" y="1484784"/>
            <a:chExt cx="6162600" cy="5002896"/>
          </a:xfrm>
        </p:grpSpPr>
        <p:pic>
          <p:nvPicPr>
            <p:cNvPr id="17" name="Afbeelding 16" descr="Afbeelding met persoon, Menselijk gezicht, kleding, portret&#10;&#10;Automatisch gegenereerde beschrijving">
              <a:extLst>
                <a:ext uri="{FF2B5EF4-FFF2-40B4-BE49-F238E27FC236}">
                  <a16:creationId xmlns:a16="http://schemas.microsoft.com/office/drawing/2014/main" id="{4248DB4A-A309-5FA2-84A8-757D45950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00" y="1643876"/>
              <a:ext cx="6162600" cy="4843804"/>
            </a:xfrm>
            <a:prstGeom prst="rect">
              <a:avLst/>
            </a:prstGeom>
          </p:spPr>
        </p:pic>
        <p:sp>
          <p:nvSpPr>
            <p:cNvPr id="22" name="Hart 21">
              <a:extLst>
                <a:ext uri="{FF2B5EF4-FFF2-40B4-BE49-F238E27FC236}">
                  <a16:creationId xmlns:a16="http://schemas.microsoft.com/office/drawing/2014/main" id="{986CB6B9-3A47-0F12-ECB3-1FDDC34CA724}"/>
                </a:ext>
              </a:extLst>
            </p:cNvPr>
            <p:cNvSpPr/>
            <p:nvPr/>
          </p:nvSpPr>
          <p:spPr>
            <a:xfrm>
              <a:off x="4067944" y="1484784"/>
              <a:ext cx="936104" cy="720080"/>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emoticon, smiley, clipart, geel&#10;&#10;Automatisch gegenereerde beschrijving">
            <a:extLst>
              <a:ext uri="{FF2B5EF4-FFF2-40B4-BE49-F238E27FC236}">
                <a16:creationId xmlns:a16="http://schemas.microsoft.com/office/drawing/2014/main" id="{7A8E1997-C564-DF7D-BA38-014248C7D3D8}"/>
              </a:ext>
            </a:extLst>
          </p:cNvPr>
          <p:cNvPicPr>
            <a:picLocks noChangeAspect="1"/>
          </p:cNvPicPr>
          <p:nvPr/>
        </p:nvPicPr>
        <p:blipFill>
          <a:blip r:embed="rId4">
            <a:extLst>
              <a:ext uri="{28A0092B-C50C-407E-A947-70E740481C1C}">
                <a14:useLocalDpi xmlns:a14="http://schemas.microsoft.com/office/drawing/2010/main" val="0"/>
              </a:ext>
            </a:extLst>
          </a:blip>
          <a:srcRect b="37886"/>
          <a:stretch/>
        </p:blipFill>
        <p:spPr>
          <a:xfrm>
            <a:off x="456672" y="332656"/>
            <a:ext cx="3845857" cy="895186"/>
          </a:xfrm>
          <a:prstGeom prst="rect">
            <a:avLst/>
          </a:prstGeom>
        </p:spPr>
      </p:pic>
      <p:pic>
        <p:nvPicPr>
          <p:cNvPr id="31" name="Afbeelding 30" descr="Afbeelding met Menselijk gezicht, kleding, vrouw, person&#10;&#10;Automatisch gegenereerde beschrijving">
            <a:extLst>
              <a:ext uri="{FF2B5EF4-FFF2-40B4-BE49-F238E27FC236}">
                <a16:creationId xmlns:a16="http://schemas.microsoft.com/office/drawing/2014/main" id="{1049DDE2-2E73-D1BE-DD56-28B7DD57A9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5666" y="1944253"/>
            <a:ext cx="1560576" cy="1560576"/>
          </a:xfrm>
          <a:prstGeom prst="rect">
            <a:avLst/>
          </a:prstGeom>
        </p:spPr>
      </p:pic>
    </p:spTree>
    <p:extLst>
      <p:ext uri="{BB962C8B-B14F-4D97-AF65-F5344CB8AC3E}">
        <p14:creationId xmlns:p14="http://schemas.microsoft.com/office/powerpoint/2010/main" val="4010474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996745" y="4562216"/>
            <a:ext cx="2823728" cy="9550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6118413" y="4586757"/>
            <a:ext cx="2702060" cy="53755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Halloween uit Amerika</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635896" y="944995"/>
            <a:ext cx="3794930" cy="11720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20922" y="1104917"/>
            <a:ext cx="4408530" cy="66799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a:latin typeface="Century Gothic" panose="020B0502020202020204" pitchFamily="34" charset="0"/>
                <a:ea typeface="Calibri"/>
                <a:cs typeface="Times New Roman"/>
              </a:rPr>
              <a:t>l</a:t>
            </a:r>
            <a:r>
              <a:rPr lang="nl-NL" sz="3600">
                <a:effectLst/>
                <a:latin typeface="Century Gothic" panose="020B0502020202020204" pitchFamily="34" charset="0"/>
                <a:ea typeface="Calibri"/>
                <a:cs typeface="Times New Roman"/>
              </a:rPr>
              <a:t>iefdesbrieven terugbrengen</a:t>
            </a:r>
            <a:endParaRPr lang="nl-NL" sz="105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26706" y="5214162"/>
            <a:ext cx="2677142" cy="107233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26706" y="5214162"/>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90000"/>
              </a:lnSpc>
              <a:spcAft>
                <a:spcPts val="800"/>
              </a:spcAft>
            </a:pPr>
            <a:r>
              <a:rPr lang="nl-NL" sz="3600">
                <a:latin typeface="Century Gothic" panose="020B0502020202020204" pitchFamily="34" charset="0"/>
                <a:ea typeface="Calibri"/>
                <a:cs typeface="Times New Roman"/>
              </a:rPr>
              <a:t>Pokémon uit Japan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4676246" y="3961623"/>
            <a:ext cx="2265975" cy="60059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3203848" y="2116997"/>
            <a:ext cx="1656184" cy="39291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706448" y="2440360"/>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667149" y="2409483"/>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overwaaien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23527" y="3333819"/>
            <a:ext cx="6122995" cy="6586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75615" y="3429000"/>
            <a:ext cx="6136460" cy="5394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ergens anders vandaan komen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2873556" y="3992505"/>
            <a:ext cx="511469" cy="121682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7" name="Afbeelding 16">
            <a:extLst>
              <a:ext uri="{FF2B5EF4-FFF2-40B4-BE49-F238E27FC236}">
                <a16:creationId xmlns:a16="http://schemas.microsoft.com/office/drawing/2014/main" id="{D2BB6DF2-B8A3-A3D7-BABD-F5D291C67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734" y="4165060"/>
            <a:ext cx="2323522" cy="976348"/>
          </a:xfrm>
          <a:prstGeom prst="rect">
            <a:avLst/>
          </a:prstGeom>
        </p:spPr>
      </p:pic>
      <p:pic>
        <p:nvPicPr>
          <p:cNvPr id="24" name="Afbeelding 23">
            <a:extLst>
              <a:ext uri="{FF2B5EF4-FFF2-40B4-BE49-F238E27FC236}">
                <a16:creationId xmlns:a16="http://schemas.microsoft.com/office/drawing/2014/main" id="{40B975A5-F7EF-6535-0BB4-16098FF89C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6431" y="4752898"/>
            <a:ext cx="1423014" cy="1537083"/>
          </a:xfrm>
          <a:prstGeom prst="rect">
            <a:avLst/>
          </a:prstGeom>
        </p:spPr>
      </p:pic>
      <p:pic>
        <p:nvPicPr>
          <p:cNvPr id="22" name="Afbeelding 21">
            <a:extLst>
              <a:ext uri="{FF2B5EF4-FFF2-40B4-BE49-F238E27FC236}">
                <a16:creationId xmlns:a16="http://schemas.microsoft.com/office/drawing/2014/main" id="{D22CC0B7-A57B-3D7B-17C0-396E9899959E}"/>
              </a:ext>
            </a:extLst>
          </p:cNvPr>
          <p:cNvPicPr>
            <a:picLocks noChangeAspect="1"/>
          </p:cNvPicPr>
          <p:nvPr/>
        </p:nvPicPr>
        <p:blipFill>
          <a:blip r:embed="rId5"/>
          <a:stretch>
            <a:fillRect/>
          </a:stretch>
        </p:blipFill>
        <p:spPr>
          <a:xfrm>
            <a:off x="6481461" y="2229431"/>
            <a:ext cx="2373765" cy="1044582"/>
          </a:xfrm>
          <a:prstGeom prst="rect">
            <a:avLst/>
          </a:prstGeom>
        </p:spPr>
      </p:pic>
      <p:pic>
        <p:nvPicPr>
          <p:cNvPr id="16" name="Afbeelding 15" descr="Afbeelding met kleding, persoon, Menselijk gezicht, glimlach&#10;&#10;Automatisch gegenereerde beschrijving">
            <a:extLst>
              <a:ext uri="{FF2B5EF4-FFF2-40B4-BE49-F238E27FC236}">
                <a16:creationId xmlns:a16="http://schemas.microsoft.com/office/drawing/2014/main" id="{1EBF34F3-4630-E14D-37BD-31B6F0D5E18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22339" y="527201"/>
            <a:ext cx="1615730" cy="1615730"/>
          </a:xfrm>
          <a:prstGeom prst="rect">
            <a:avLst/>
          </a:prstGeom>
        </p:spPr>
      </p:pic>
    </p:spTree>
    <p:extLst>
      <p:ext uri="{BB962C8B-B14F-4D97-AF65-F5344CB8AC3E}">
        <p14:creationId xmlns:p14="http://schemas.microsoft.com/office/powerpoint/2010/main" val="4201398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anoniem</a:t>
            </a:r>
          </a:p>
        </p:txBody>
      </p:sp>
      <p:pic>
        <p:nvPicPr>
          <p:cNvPr id="3" name="Afbeelding 2" descr="Afbeelding met Menselijk gezicht, persoon, kleding, overdekt&#10;&#10;Automatisch gegenereerde beschrijving">
            <a:extLst>
              <a:ext uri="{FF2B5EF4-FFF2-40B4-BE49-F238E27FC236}">
                <a16:creationId xmlns:a16="http://schemas.microsoft.com/office/drawing/2014/main" id="{19AC0E2B-E739-4A82-1E2E-DF1C8B5C1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95" y="1916832"/>
            <a:ext cx="3660608" cy="3660608"/>
          </a:xfrm>
          <a:prstGeom prst="rect">
            <a:avLst/>
          </a:prstGeom>
        </p:spPr>
      </p:pic>
      <p:sp>
        <p:nvSpPr>
          <p:cNvPr id="4" name="Rechthoek 3">
            <a:extLst>
              <a:ext uri="{FF2B5EF4-FFF2-40B4-BE49-F238E27FC236}">
                <a16:creationId xmlns:a16="http://schemas.microsoft.com/office/drawing/2014/main" id="{F9B57647-B03F-2B0B-239D-8DF9DD1C0F30}"/>
              </a:ext>
            </a:extLst>
          </p:cNvPr>
          <p:cNvSpPr/>
          <p:nvPr/>
        </p:nvSpPr>
        <p:spPr>
          <a:xfrm>
            <a:off x="5292080" y="2060848"/>
            <a:ext cx="3384376" cy="2160240"/>
          </a:xfrm>
          <a:prstGeom prst="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57C49D47-9CC6-26F8-9768-84F5192B0224}"/>
              </a:ext>
            </a:extLst>
          </p:cNvPr>
          <p:cNvSpPr txBox="1"/>
          <p:nvPr/>
        </p:nvSpPr>
        <p:spPr>
          <a:xfrm>
            <a:off x="5436096" y="2204864"/>
            <a:ext cx="3384376" cy="2585323"/>
          </a:xfrm>
          <a:prstGeom prst="rect">
            <a:avLst/>
          </a:prstGeom>
          <a:noFill/>
        </p:spPr>
        <p:txBody>
          <a:bodyPr wrap="square" rtlCol="0">
            <a:spAutoFit/>
          </a:bodyPr>
          <a:lstStyle/>
          <a:p>
            <a:r>
              <a:rPr lang="nl-NL"/>
              <a:t>                      |</a:t>
            </a:r>
          </a:p>
          <a:p>
            <a:r>
              <a:rPr lang="nl-NL"/>
              <a:t>                      |</a:t>
            </a:r>
          </a:p>
          <a:p>
            <a:r>
              <a:rPr lang="nl-NL"/>
              <a:t>                      |</a:t>
            </a:r>
          </a:p>
          <a:p>
            <a:r>
              <a:rPr lang="nl-NL"/>
              <a:t>                      |     </a:t>
            </a:r>
            <a:r>
              <a:rPr lang="nl-NL" sz="1400"/>
              <a:t>Aan: mevr. van Dam</a:t>
            </a:r>
          </a:p>
          <a:p>
            <a:r>
              <a:rPr lang="nl-NL"/>
              <a:t>                      |            </a:t>
            </a:r>
            <a:r>
              <a:rPr lang="nl-NL" sz="1400"/>
              <a:t>Hoofdstraat 6</a:t>
            </a:r>
          </a:p>
          <a:p>
            <a:r>
              <a:rPr lang="nl-NL"/>
              <a:t>                      |            </a:t>
            </a:r>
            <a:r>
              <a:rPr lang="nl-NL" sz="1400"/>
              <a:t>8655 KW Almen</a:t>
            </a:r>
          </a:p>
          <a:p>
            <a:endParaRPr lang="nl-NL"/>
          </a:p>
          <a:p>
            <a:endParaRPr lang="nl-NL"/>
          </a:p>
          <a:p>
            <a:endParaRPr lang="nl-NL"/>
          </a:p>
        </p:txBody>
      </p:sp>
      <p:sp>
        <p:nvSpPr>
          <p:cNvPr id="7" name="Rechthoek: afgeronde hoeken 6">
            <a:extLst>
              <a:ext uri="{FF2B5EF4-FFF2-40B4-BE49-F238E27FC236}">
                <a16:creationId xmlns:a16="http://schemas.microsoft.com/office/drawing/2014/main" id="{1716E3B4-4B7F-6BC0-0009-58F14E01EA72}"/>
              </a:ext>
            </a:extLst>
          </p:cNvPr>
          <p:cNvSpPr/>
          <p:nvPr/>
        </p:nvSpPr>
        <p:spPr>
          <a:xfrm>
            <a:off x="8316416" y="2204864"/>
            <a:ext cx="288032" cy="4320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9BE61BA8-29B7-031A-70EC-3D3BCB0F0CBF}"/>
              </a:ext>
            </a:extLst>
          </p:cNvPr>
          <p:cNvSpPr/>
          <p:nvPr/>
        </p:nvSpPr>
        <p:spPr>
          <a:xfrm rot="10800000">
            <a:off x="5292080" y="4183384"/>
            <a:ext cx="1650959" cy="1513453"/>
          </a:xfrm>
          <a:prstGeom prst="downArrow">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EC3E5CB-0D46-0F8B-82C3-C34C7EA101EA}"/>
              </a:ext>
            </a:extLst>
          </p:cNvPr>
          <p:cNvSpPr txBox="1"/>
          <p:nvPr/>
        </p:nvSpPr>
        <p:spPr>
          <a:xfrm>
            <a:off x="5553108" y="4790187"/>
            <a:ext cx="1128901" cy="646331"/>
          </a:xfrm>
          <a:prstGeom prst="rect">
            <a:avLst/>
          </a:prstGeom>
          <a:noFill/>
        </p:spPr>
        <p:txBody>
          <a:bodyPr wrap="square" rtlCol="0">
            <a:spAutoFit/>
          </a:bodyPr>
          <a:lstStyle/>
          <a:p>
            <a:pPr algn="ctr"/>
            <a:r>
              <a:rPr lang="nl-NL" sz="3600"/>
              <a:t>?</a:t>
            </a:r>
            <a:endParaRPr lang="nl-NL"/>
          </a:p>
        </p:txBody>
      </p:sp>
      <p:sp>
        <p:nvSpPr>
          <p:cNvPr id="2" name="Ovaal 1">
            <a:extLst>
              <a:ext uri="{FF2B5EF4-FFF2-40B4-BE49-F238E27FC236}">
                <a16:creationId xmlns:a16="http://schemas.microsoft.com/office/drawing/2014/main" id="{959E42C2-4BF1-F684-9676-0A959D328008}"/>
              </a:ext>
            </a:extLst>
          </p:cNvPr>
          <p:cNvSpPr/>
          <p:nvPr/>
        </p:nvSpPr>
        <p:spPr>
          <a:xfrm>
            <a:off x="5348873" y="2327369"/>
            <a:ext cx="1203346" cy="1593873"/>
          </a:xfrm>
          <a:prstGeom prst="ellipse">
            <a:avLst/>
          </a:pr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symbool</a:t>
            </a:r>
          </a:p>
        </p:txBody>
      </p:sp>
      <p:pic>
        <p:nvPicPr>
          <p:cNvPr id="3" name="Afbeelding 2" descr="Afbeelding met Menselijk gezicht, persoon, kleding, overdekt&#10;&#10;Automatisch gegenereerde beschrijving">
            <a:extLst>
              <a:ext uri="{FF2B5EF4-FFF2-40B4-BE49-F238E27FC236}">
                <a16:creationId xmlns:a16="http://schemas.microsoft.com/office/drawing/2014/main" id="{CD451947-E84B-8ACA-5766-19E2882ED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795" y="1916832"/>
            <a:ext cx="3660608" cy="3660608"/>
          </a:xfrm>
          <a:prstGeom prst="rect">
            <a:avLst/>
          </a:prstGeom>
        </p:spPr>
      </p:pic>
      <p:sp>
        <p:nvSpPr>
          <p:cNvPr id="4" name="Ovaal 3">
            <a:extLst>
              <a:ext uri="{FF2B5EF4-FFF2-40B4-BE49-F238E27FC236}">
                <a16:creationId xmlns:a16="http://schemas.microsoft.com/office/drawing/2014/main" id="{09D3F337-9C14-F8A5-7431-186D81C4C90A}"/>
              </a:ext>
            </a:extLst>
          </p:cNvPr>
          <p:cNvSpPr/>
          <p:nvPr/>
        </p:nvSpPr>
        <p:spPr>
          <a:xfrm>
            <a:off x="1763688" y="4149080"/>
            <a:ext cx="1080120" cy="1008112"/>
          </a:xfrm>
          <a:prstGeom prst="ellipse">
            <a:avLst/>
          </a:pr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7" name="Rechte verbindingslijn met pijl 6">
            <a:extLst>
              <a:ext uri="{FF2B5EF4-FFF2-40B4-BE49-F238E27FC236}">
                <a16:creationId xmlns:a16="http://schemas.microsoft.com/office/drawing/2014/main" id="{F0EFC1A4-E149-793A-258E-5041248AA23C}"/>
              </a:ext>
            </a:extLst>
          </p:cNvPr>
          <p:cNvCxnSpPr/>
          <p:nvPr/>
        </p:nvCxnSpPr>
        <p:spPr>
          <a:xfrm>
            <a:off x="2555776" y="5085184"/>
            <a:ext cx="1008112" cy="100811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kstvak 7">
            <a:extLst>
              <a:ext uri="{FF2B5EF4-FFF2-40B4-BE49-F238E27FC236}">
                <a16:creationId xmlns:a16="http://schemas.microsoft.com/office/drawing/2014/main" id="{D9582294-FAB6-6288-3726-B142F58CA5CD}"/>
              </a:ext>
            </a:extLst>
          </p:cNvPr>
          <p:cNvSpPr txBox="1"/>
          <p:nvPr/>
        </p:nvSpPr>
        <p:spPr>
          <a:xfrm>
            <a:off x="3563888" y="5852630"/>
            <a:ext cx="2592288" cy="830997"/>
          </a:xfrm>
          <a:prstGeom prst="rect">
            <a:avLst/>
          </a:prstGeom>
          <a:noFill/>
        </p:spPr>
        <p:txBody>
          <a:bodyPr wrap="square" rtlCol="0">
            <a:spAutoFit/>
          </a:bodyPr>
          <a:lstStyle/>
          <a:p>
            <a:r>
              <a:rPr lang="nl-NL" sz="4800">
                <a:solidFill>
                  <a:srgbClr val="00B050"/>
                </a:solidFill>
                <a:latin typeface="Alasassy Caps" pitchFamily="2" charset="0"/>
              </a:rPr>
              <a:t>vrede</a:t>
            </a:r>
          </a:p>
        </p:txBody>
      </p:sp>
    </p:spTree>
    <p:extLst>
      <p:ext uri="{BB962C8B-B14F-4D97-AF65-F5344CB8AC3E}">
        <p14:creationId xmlns:p14="http://schemas.microsoft.com/office/powerpoint/2010/main" val="377943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0" y="-99392"/>
            <a:ext cx="9180512" cy="1200329"/>
          </a:xfrm>
          <a:prstGeom prst="rect">
            <a:avLst/>
          </a:prstGeom>
          <a:noFill/>
        </p:spPr>
        <p:txBody>
          <a:bodyPr wrap="square" rtlCol="0">
            <a:spAutoFit/>
          </a:bodyPr>
          <a:lstStyle/>
          <a:p>
            <a:r>
              <a:rPr lang="nl-NL" sz="7200" b="1" u="sng">
                <a:latin typeface="Century Gothic" panose="020B0502020202020204" pitchFamily="34" charset="0"/>
              </a:rPr>
              <a:t>overdreven</a:t>
            </a:r>
          </a:p>
        </p:txBody>
      </p:sp>
      <p:grpSp>
        <p:nvGrpSpPr>
          <p:cNvPr id="7" name="Groep 6">
            <a:extLst>
              <a:ext uri="{FF2B5EF4-FFF2-40B4-BE49-F238E27FC236}">
                <a16:creationId xmlns:a16="http://schemas.microsoft.com/office/drawing/2014/main" id="{9619058C-F11C-1E99-8521-5CD33EE0CFF1}"/>
              </a:ext>
            </a:extLst>
          </p:cNvPr>
          <p:cNvGrpSpPr/>
          <p:nvPr/>
        </p:nvGrpSpPr>
        <p:grpSpPr>
          <a:xfrm>
            <a:off x="1403648" y="1196752"/>
            <a:ext cx="5820848" cy="5400600"/>
            <a:chOff x="1403648" y="1196752"/>
            <a:chExt cx="5820848" cy="5400600"/>
          </a:xfrm>
        </p:grpSpPr>
        <p:pic>
          <p:nvPicPr>
            <p:cNvPr id="3" name="Afbeelding 2" descr="Afbeelding met Menselijk gezicht, persoon, kleding, overdekt&#10;&#10;Automatisch gegenereerde beschrijving">
              <a:extLst>
                <a:ext uri="{FF2B5EF4-FFF2-40B4-BE49-F238E27FC236}">
                  <a16:creationId xmlns:a16="http://schemas.microsoft.com/office/drawing/2014/main" id="{3656FD4A-0D68-DF35-1581-0AB9E91E98F7}"/>
                </a:ext>
              </a:extLst>
            </p:cNvPr>
            <p:cNvPicPr>
              <a:picLocks noChangeAspect="1"/>
            </p:cNvPicPr>
            <p:nvPr/>
          </p:nvPicPr>
          <p:blipFill>
            <a:blip r:embed="rId3">
              <a:extLst>
                <a:ext uri="{28A0092B-C50C-407E-A947-70E740481C1C}">
                  <a14:useLocalDpi xmlns:a14="http://schemas.microsoft.com/office/drawing/2010/main" val="0"/>
                </a:ext>
              </a:extLst>
            </a:blip>
            <a:srcRect l="-1237" t="-2474" r="1237" b="9694"/>
            <a:stretch/>
          </p:blipFill>
          <p:spPr>
            <a:xfrm>
              <a:off x="1403648" y="1196752"/>
              <a:ext cx="5820848" cy="5400600"/>
            </a:xfrm>
            <a:prstGeom prst="rect">
              <a:avLst/>
            </a:prstGeom>
          </p:spPr>
        </p:pic>
        <p:pic>
          <p:nvPicPr>
            <p:cNvPr id="5" name="Afbeelding 4">
              <a:extLst>
                <a:ext uri="{FF2B5EF4-FFF2-40B4-BE49-F238E27FC236}">
                  <a16:creationId xmlns:a16="http://schemas.microsoft.com/office/drawing/2014/main" id="{98BB57D0-20D6-6D64-735C-B9ACB0F6DC1B}"/>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rot="21401074">
              <a:off x="5271313" y="3783055"/>
              <a:ext cx="1081684" cy="695368"/>
            </a:xfrm>
            <a:prstGeom prst="rect">
              <a:avLst/>
            </a:prstGeom>
          </p:spPr>
        </p:pic>
      </p:grpSp>
    </p:spTree>
    <p:extLst>
      <p:ext uri="{BB962C8B-B14F-4D97-AF65-F5344CB8AC3E}">
        <p14:creationId xmlns:p14="http://schemas.microsoft.com/office/powerpoint/2010/main" val="86599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koppel</a:t>
            </a:r>
          </a:p>
        </p:txBody>
      </p:sp>
      <p:pic>
        <p:nvPicPr>
          <p:cNvPr id="3" name="Afbeelding 2" descr="Afbeelding met kleding, persoon, Menselijk gezicht, glimlach&#10;&#10;Automatisch gegenereerde beschrijving">
            <a:extLst>
              <a:ext uri="{FF2B5EF4-FFF2-40B4-BE49-F238E27FC236}">
                <a16:creationId xmlns:a16="http://schemas.microsoft.com/office/drawing/2014/main" id="{96901A73-9E1A-AADE-8F8C-1F3A01DA54D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895856" y="1340768"/>
            <a:ext cx="5352288" cy="535228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oorspronkelijk</a:t>
            </a:r>
          </a:p>
        </p:txBody>
      </p:sp>
      <p:pic>
        <p:nvPicPr>
          <p:cNvPr id="3" name="Afbeelding 2" descr="Afbeelding met persoon, Menselijk gezicht, kleding, portret&#10;&#10;Automatisch gegenereerde beschrijving">
            <a:extLst>
              <a:ext uri="{FF2B5EF4-FFF2-40B4-BE49-F238E27FC236}">
                <a16:creationId xmlns:a16="http://schemas.microsoft.com/office/drawing/2014/main" id="{16EEA20F-6CC7-7D0E-4269-AE02AA32E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692" y="1412776"/>
            <a:ext cx="6306616" cy="4957000"/>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geliefde</a:t>
            </a:r>
          </a:p>
        </p:txBody>
      </p:sp>
      <p:grpSp>
        <p:nvGrpSpPr>
          <p:cNvPr id="5" name="Groep 4">
            <a:extLst>
              <a:ext uri="{FF2B5EF4-FFF2-40B4-BE49-F238E27FC236}">
                <a16:creationId xmlns:a16="http://schemas.microsoft.com/office/drawing/2014/main" id="{1D012749-B278-AEF7-1E1B-5531DF25BD8A}"/>
              </a:ext>
            </a:extLst>
          </p:cNvPr>
          <p:cNvGrpSpPr/>
          <p:nvPr/>
        </p:nvGrpSpPr>
        <p:grpSpPr>
          <a:xfrm>
            <a:off x="1490700" y="1484784"/>
            <a:ext cx="6162600" cy="5002896"/>
            <a:chOff x="1490700" y="1484784"/>
            <a:chExt cx="6162600" cy="5002896"/>
          </a:xfrm>
        </p:grpSpPr>
        <p:pic>
          <p:nvPicPr>
            <p:cNvPr id="3" name="Afbeelding 2" descr="Afbeelding met persoon, Menselijk gezicht, kleding, portret&#10;&#10;Automatisch gegenereerde beschrijving">
              <a:extLst>
                <a:ext uri="{FF2B5EF4-FFF2-40B4-BE49-F238E27FC236}">
                  <a16:creationId xmlns:a16="http://schemas.microsoft.com/office/drawing/2014/main" id="{941C0C12-BC36-B034-DFD6-EFC432F9C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700" y="1643876"/>
              <a:ext cx="6162600" cy="4843804"/>
            </a:xfrm>
            <a:prstGeom prst="rect">
              <a:avLst/>
            </a:prstGeom>
          </p:spPr>
        </p:pic>
        <p:sp>
          <p:nvSpPr>
            <p:cNvPr id="4" name="Hart 3">
              <a:extLst>
                <a:ext uri="{FF2B5EF4-FFF2-40B4-BE49-F238E27FC236}">
                  <a16:creationId xmlns:a16="http://schemas.microsoft.com/office/drawing/2014/main" id="{CCFBBE5F-B414-3469-0C3D-485C6A8B1F56}"/>
                </a:ext>
              </a:extLst>
            </p:cNvPr>
            <p:cNvSpPr/>
            <p:nvPr/>
          </p:nvSpPr>
          <p:spPr>
            <a:xfrm>
              <a:off x="4067944" y="1484784"/>
              <a:ext cx="936104" cy="720080"/>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85290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romantisch</a:t>
            </a:r>
          </a:p>
        </p:txBody>
      </p:sp>
      <p:grpSp>
        <p:nvGrpSpPr>
          <p:cNvPr id="16" name="Groep 15">
            <a:extLst>
              <a:ext uri="{FF2B5EF4-FFF2-40B4-BE49-F238E27FC236}">
                <a16:creationId xmlns:a16="http://schemas.microsoft.com/office/drawing/2014/main" id="{8711F798-62B4-F731-063A-1D1576D53C09}"/>
              </a:ext>
            </a:extLst>
          </p:cNvPr>
          <p:cNvGrpSpPr/>
          <p:nvPr/>
        </p:nvGrpSpPr>
        <p:grpSpPr>
          <a:xfrm>
            <a:off x="2123728" y="935419"/>
            <a:ext cx="6283092" cy="5359252"/>
            <a:chOff x="2123728" y="935419"/>
            <a:chExt cx="6283092" cy="5359252"/>
          </a:xfrm>
        </p:grpSpPr>
        <p:pic>
          <p:nvPicPr>
            <p:cNvPr id="3" name="Afbeelding 2" descr="Afbeelding met brief, roos, handschrift, Tuinrozen&#10;&#10;Automatisch gegenereerde beschrijving">
              <a:extLst>
                <a:ext uri="{FF2B5EF4-FFF2-40B4-BE49-F238E27FC236}">
                  <a16:creationId xmlns:a16="http://schemas.microsoft.com/office/drawing/2014/main" id="{A36739CB-8CF7-5FD3-C0A6-67A54F30F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14121"/>
              <a:ext cx="4506416" cy="4506416"/>
            </a:xfrm>
            <a:prstGeom prst="rect">
              <a:avLst/>
            </a:prstGeom>
          </p:spPr>
        </p:pic>
        <p:sp>
          <p:nvSpPr>
            <p:cNvPr id="4" name="Hart 3">
              <a:extLst>
                <a:ext uri="{FF2B5EF4-FFF2-40B4-BE49-F238E27FC236}">
                  <a16:creationId xmlns:a16="http://schemas.microsoft.com/office/drawing/2014/main" id="{DAC2259A-07BB-02CD-B387-BAEB870EF0F7}"/>
                </a:ext>
              </a:extLst>
            </p:cNvPr>
            <p:cNvSpPr/>
            <p:nvPr/>
          </p:nvSpPr>
          <p:spPr>
            <a:xfrm>
              <a:off x="7236296" y="1844824"/>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Hart 4">
              <a:extLst>
                <a:ext uri="{FF2B5EF4-FFF2-40B4-BE49-F238E27FC236}">
                  <a16:creationId xmlns:a16="http://schemas.microsoft.com/office/drawing/2014/main" id="{E0075B3A-42E5-86B5-FCDD-11C6957DEE0F}"/>
                </a:ext>
              </a:extLst>
            </p:cNvPr>
            <p:cNvSpPr/>
            <p:nvPr/>
          </p:nvSpPr>
          <p:spPr>
            <a:xfrm rot="855586">
              <a:off x="7892752" y="2515603"/>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Hart 6">
              <a:extLst>
                <a:ext uri="{FF2B5EF4-FFF2-40B4-BE49-F238E27FC236}">
                  <a16:creationId xmlns:a16="http://schemas.microsoft.com/office/drawing/2014/main" id="{E4C75190-48D5-B242-90B3-94144C851E95}"/>
                </a:ext>
              </a:extLst>
            </p:cNvPr>
            <p:cNvSpPr/>
            <p:nvPr/>
          </p:nvSpPr>
          <p:spPr>
            <a:xfrm rot="21101334">
              <a:off x="6982263" y="3337403"/>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Hart 7">
              <a:extLst>
                <a:ext uri="{FF2B5EF4-FFF2-40B4-BE49-F238E27FC236}">
                  <a16:creationId xmlns:a16="http://schemas.microsoft.com/office/drawing/2014/main" id="{F61DBD52-A821-60EF-0085-156E05480198}"/>
                </a:ext>
              </a:extLst>
            </p:cNvPr>
            <p:cNvSpPr/>
            <p:nvPr/>
          </p:nvSpPr>
          <p:spPr>
            <a:xfrm rot="613149">
              <a:off x="5796136" y="1283455"/>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Hart 8">
              <a:extLst>
                <a:ext uri="{FF2B5EF4-FFF2-40B4-BE49-F238E27FC236}">
                  <a16:creationId xmlns:a16="http://schemas.microsoft.com/office/drawing/2014/main" id="{4933910C-EAD8-D567-8A79-A402AC923511}"/>
                </a:ext>
              </a:extLst>
            </p:cNvPr>
            <p:cNvSpPr/>
            <p:nvPr/>
          </p:nvSpPr>
          <p:spPr>
            <a:xfrm>
              <a:off x="6007019" y="4777746"/>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Hart 9">
              <a:extLst>
                <a:ext uri="{FF2B5EF4-FFF2-40B4-BE49-F238E27FC236}">
                  <a16:creationId xmlns:a16="http://schemas.microsoft.com/office/drawing/2014/main" id="{D7700A51-649D-6C89-4462-E488123D41F8}"/>
                </a:ext>
              </a:extLst>
            </p:cNvPr>
            <p:cNvSpPr/>
            <p:nvPr/>
          </p:nvSpPr>
          <p:spPr>
            <a:xfrm rot="853402">
              <a:off x="7740352" y="935419"/>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Hart 10">
              <a:extLst>
                <a:ext uri="{FF2B5EF4-FFF2-40B4-BE49-F238E27FC236}">
                  <a16:creationId xmlns:a16="http://schemas.microsoft.com/office/drawing/2014/main" id="{646431C7-A3A4-FB43-4F98-C6F51556030C}"/>
                </a:ext>
              </a:extLst>
            </p:cNvPr>
            <p:cNvSpPr/>
            <p:nvPr/>
          </p:nvSpPr>
          <p:spPr>
            <a:xfrm rot="1045959">
              <a:off x="6378116" y="2440240"/>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Hart 11">
              <a:extLst>
                <a:ext uri="{FF2B5EF4-FFF2-40B4-BE49-F238E27FC236}">
                  <a16:creationId xmlns:a16="http://schemas.microsoft.com/office/drawing/2014/main" id="{7EC1CFE2-2F7F-8DE0-04A5-77F4AA502E4A}"/>
                </a:ext>
              </a:extLst>
            </p:cNvPr>
            <p:cNvSpPr/>
            <p:nvPr/>
          </p:nvSpPr>
          <p:spPr>
            <a:xfrm rot="375239">
              <a:off x="7902764" y="3905778"/>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Hart 12">
              <a:extLst>
                <a:ext uri="{FF2B5EF4-FFF2-40B4-BE49-F238E27FC236}">
                  <a16:creationId xmlns:a16="http://schemas.microsoft.com/office/drawing/2014/main" id="{0682B9D9-4A82-D7A9-65BE-46DFD67AB391}"/>
                </a:ext>
              </a:extLst>
            </p:cNvPr>
            <p:cNvSpPr/>
            <p:nvPr/>
          </p:nvSpPr>
          <p:spPr>
            <a:xfrm rot="21072140">
              <a:off x="6871209" y="4329174"/>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Hart 13">
              <a:extLst>
                <a:ext uri="{FF2B5EF4-FFF2-40B4-BE49-F238E27FC236}">
                  <a16:creationId xmlns:a16="http://schemas.microsoft.com/office/drawing/2014/main" id="{32D4CEFA-5B4A-F5E2-3D70-96BC77A1E77B}"/>
                </a:ext>
              </a:extLst>
            </p:cNvPr>
            <p:cNvSpPr/>
            <p:nvPr/>
          </p:nvSpPr>
          <p:spPr>
            <a:xfrm rot="494532">
              <a:off x="7640724" y="5029774"/>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Hart 14">
              <a:extLst>
                <a:ext uri="{FF2B5EF4-FFF2-40B4-BE49-F238E27FC236}">
                  <a16:creationId xmlns:a16="http://schemas.microsoft.com/office/drawing/2014/main" id="{25F16FAE-A5F2-6046-941C-3D81B8FD2CAB}"/>
                </a:ext>
              </a:extLst>
            </p:cNvPr>
            <p:cNvSpPr/>
            <p:nvPr/>
          </p:nvSpPr>
          <p:spPr>
            <a:xfrm rot="1336888">
              <a:off x="6464697" y="5790615"/>
              <a:ext cx="504056" cy="504056"/>
            </a:xfrm>
            <a:prstGeom prst="hear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20172726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ED6D72C9-98AF-4F3E-907C-171333A418F4}">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12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2025-02-11T10:07:02Z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