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60" r:id="rId7"/>
    <p:sldId id="1475" r:id="rId8"/>
    <p:sldId id="1476" r:id="rId9"/>
    <p:sldId id="1477" r:id="rId10"/>
    <p:sldId id="1478" r:id="rId11"/>
    <p:sldId id="1479" r:id="rId12"/>
    <p:sldId id="1480" r:id="rId13"/>
    <p:sldId id="1481" r:id="rId14"/>
    <p:sldId id="1483" r:id="rId15"/>
    <p:sldId id="1482" r:id="rId16"/>
    <p:sldId id="934" r:id="rId17"/>
    <p:sldId id="1539" r:id="rId18"/>
    <p:sldId id="1511" r:id="rId19"/>
    <p:sldId id="1541" r:id="rId20"/>
    <p:sldId id="1533" r:id="rId21"/>
    <p:sldId id="1532" r:id="rId22"/>
    <p:sldId id="1530" r:id="rId23"/>
    <p:sldId id="1531" r:id="rId24"/>
    <p:sldId id="1535" r:id="rId25"/>
    <p:sldId id="1540" r:id="rId26"/>
    <p:sldId id="1538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3"/>
            <p14:sldId id="1482"/>
            <p14:sldId id="934"/>
            <p14:sldId id="1539"/>
            <p14:sldId id="1511"/>
            <p14:sldId id="1541"/>
            <p14:sldId id="1533"/>
            <p14:sldId id="1532"/>
            <p14:sldId id="1530"/>
            <p14:sldId id="1531"/>
            <p14:sldId id="1535"/>
            <p14:sldId id="1540"/>
            <p14:sldId id="15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4"/>
    <a:srgbClr val="EEF6EE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D7BEE-B621-46C1-A320-24395BEF60F3}" v="1437" dt="2025-02-04T09:54:18.830"/>
    <p1510:client id="{D7BA1A10-426B-4F91-A099-20849B11A2B0}" v="295" dt="2025-02-04T10:47:00.880"/>
    <p1510:client id="{E84310AA-4346-44AF-93F0-C5C3B6C78E24}" v="37" dt="2025-02-04T10:32:35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  <pc:spChg chg="mod">
          <ac:chgData name="Routledge, Mandy" userId="bacdedf5-8e30-494b-ad8b-f27fa30c4f8d" providerId="ADAL" clId="{79AE77D5-A5AF-4622-AE80-65667CFCBDF8}" dt="2024-12-10T09:40:56.051" v="16" actId="20577"/>
          <ac:spMkLst>
            <pc:docMk/>
            <pc:sldMk cId="1059877010" sldId="1521"/>
            <ac:spMk id="4" creationId="{D36CDCC8-D80A-3CA3-9903-EC310613197D}"/>
          </ac:spMkLst>
        </pc:spChg>
        <pc:grpChg chg="del">
          <ac:chgData name="Routledge, Mandy" userId="bacdedf5-8e30-494b-ad8b-f27fa30c4f8d" providerId="ADAL" clId="{79AE77D5-A5AF-4622-AE80-65667CFCBDF8}" dt="2024-12-10T09:40:46.437" v="2" actId="478"/>
          <ac:grpSpMkLst>
            <pc:docMk/>
            <pc:sldMk cId="1059877010" sldId="1521"/>
            <ac:grpSpMk id="15" creationId="{7B3C8025-1981-A73B-B895-D3FD387AEA6B}"/>
          </ac:grpSpMkLst>
        </pc:grpChg>
        <pc:picChg chg="del">
          <ac:chgData name="Routledge, Mandy" userId="bacdedf5-8e30-494b-ad8b-f27fa30c4f8d" providerId="ADAL" clId="{79AE77D5-A5AF-4622-AE80-65667CFCBDF8}" dt="2024-12-10T09:40:45.601" v="1" actId="478"/>
          <ac:picMkLst>
            <pc:docMk/>
            <pc:sldMk cId="1059877010" sldId="1521"/>
            <ac:picMk id="9" creationId="{BAFBDB76-8FE9-2022-1B53-C302F89A2454}"/>
          </ac:picMkLst>
        </pc:picChg>
        <pc:picChg chg="del">
          <ac:chgData name="Routledge, Mandy" userId="bacdedf5-8e30-494b-ad8b-f27fa30c4f8d" providerId="ADAL" clId="{79AE77D5-A5AF-4622-AE80-65667CFCBDF8}" dt="2024-12-10T09:40:47.045" v="3" actId="478"/>
          <ac:picMkLst>
            <pc:docMk/>
            <pc:sldMk cId="1059877010" sldId="1521"/>
            <ac:picMk id="10" creationId="{96B016A8-8FD7-73BF-E604-6856938C9F41}"/>
          </ac:picMkLst>
        </pc:picChg>
        <pc:picChg chg="del">
          <ac:chgData name="Routledge, Mandy" userId="bacdedf5-8e30-494b-ad8b-f27fa30c4f8d" providerId="ADAL" clId="{79AE77D5-A5AF-4622-AE80-65667CFCBDF8}" dt="2024-12-10T09:40:47.539" v="4" actId="478"/>
          <ac:picMkLst>
            <pc:docMk/>
            <pc:sldMk cId="1059877010" sldId="1521"/>
            <ac:picMk id="11" creationId="{8045CB27-A8AD-5EBA-EB3C-8535BD5960F1}"/>
          </ac:picMkLst>
        </pc:picChg>
        <pc:picChg chg="del">
          <ac:chgData name="Routledge, Mandy" userId="bacdedf5-8e30-494b-ad8b-f27fa30c4f8d" providerId="ADAL" clId="{79AE77D5-A5AF-4622-AE80-65667CFCBDF8}" dt="2024-12-10T09:40:48.094" v="5" actId="478"/>
          <ac:picMkLst>
            <pc:docMk/>
            <pc:sldMk cId="1059877010" sldId="1521"/>
            <ac:picMk id="13" creationId="{75076872-62A7-4BDE-6EA6-B8B48D495B2C}"/>
          </ac:picMkLst>
        </pc:picChg>
        <pc:picChg chg="del">
          <ac:chgData name="Routledge, Mandy" userId="bacdedf5-8e30-494b-ad8b-f27fa30c4f8d" providerId="ADAL" clId="{79AE77D5-A5AF-4622-AE80-65667CFCBDF8}" dt="2024-12-10T09:40:48.591" v="6" actId="478"/>
          <ac:picMkLst>
            <pc:docMk/>
            <pc:sldMk cId="1059877010" sldId="1521"/>
            <ac:picMk id="14" creationId="{640E450A-8B64-B129-89FA-6D51372367DA}"/>
          </ac:picMkLst>
        </pc:picChg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  <pc:spChg chg="mod">
          <ac:chgData name="Routledge, Mandy" userId="bacdedf5-8e30-494b-ad8b-f27fa30c4f8d" providerId="ADAL" clId="{79AE77D5-A5AF-4622-AE80-65667CFCBDF8}" dt="2024-12-10T09:41:02.886" v="21" actId="20577"/>
          <ac:spMkLst>
            <pc:docMk/>
            <pc:sldMk cId="2371299458" sldId="1529"/>
            <ac:spMk id="4" creationId="{D36CDCC8-D80A-3CA3-9903-EC310613197D}"/>
          </ac:spMkLst>
        </pc:spChg>
        <pc:spChg chg="mod">
          <ac:chgData name="Routledge, Mandy" userId="bacdedf5-8e30-494b-ad8b-f27fa30c4f8d" providerId="ADAL" clId="{79AE77D5-A5AF-4622-AE80-65667CFCBDF8}" dt="2024-12-10T09:41:20.067" v="44" actId="20577"/>
          <ac:spMkLst>
            <pc:docMk/>
            <pc:sldMk cId="2371299458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79AE77D5-A5AF-4622-AE80-65667CFCBDF8}" dt="2024-12-10T09:41:24.930" v="51" actId="20577"/>
          <ac:spMkLst>
            <pc:docMk/>
            <pc:sldMk cId="2371299458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79AE77D5-A5AF-4622-AE80-65667CFCBDF8}" dt="2024-12-10T09:41:30.215" v="62" actId="20577"/>
          <ac:spMkLst>
            <pc:docMk/>
            <pc:sldMk cId="2371299458" sldId="1529"/>
            <ac:spMk id="15" creationId="{6EA1F8B7-D4BC-D8B0-E6FD-F33ECB45A1DD}"/>
          </ac:spMkLst>
        </pc:spChg>
        <pc:spChg chg="del">
          <ac:chgData name="Routledge, Mandy" userId="bacdedf5-8e30-494b-ad8b-f27fa30c4f8d" providerId="ADAL" clId="{79AE77D5-A5AF-4622-AE80-65667CFCBDF8}" dt="2024-12-10T09:41:06.962" v="24" actId="478"/>
          <ac:spMkLst>
            <pc:docMk/>
            <pc:sldMk cId="2371299458" sldId="1529"/>
            <ac:spMk id="38" creationId="{2AC17775-1AF7-FA98-5BCB-6CAC3E4E9F81}"/>
          </ac:spMkLst>
        </pc:spChg>
        <pc:spChg chg="del">
          <ac:chgData name="Routledge, Mandy" userId="bacdedf5-8e30-494b-ad8b-f27fa30c4f8d" providerId="ADAL" clId="{79AE77D5-A5AF-4622-AE80-65667CFCBDF8}" dt="2024-12-10T09:41:06.191" v="23" actId="478"/>
          <ac:spMkLst>
            <pc:docMk/>
            <pc:sldMk cId="2371299458" sldId="1529"/>
            <ac:spMk id="39" creationId="{9E57CB17-F4C0-4604-A6BF-62984AD64B3C}"/>
          </ac:spMkLst>
        </pc:spChg>
        <pc:grpChg chg="del">
          <ac:chgData name="Routledge, Mandy" userId="bacdedf5-8e30-494b-ad8b-f27fa30c4f8d" providerId="ADAL" clId="{79AE77D5-A5AF-4622-AE80-65667CFCBDF8}" dt="2024-12-10T09:41:05.305" v="22" actId="478"/>
          <ac:grpSpMkLst>
            <pc:docMk/>
            <pc:sldMk cId="2371299458" sldId="1529"/>
            <ac:grpSpMk id="25" creationId="{619D3C10-42A7-710E-1EEB-B98F43C32604}"/>
          </ac:grpSpMkLst>
        </pc:grpChg>
        <pc:picChg chg="del">
          <ac:chgData name="Routledge, Mandy" userId="bacdedf5-8e30-494b-ad8b-f27fa30c4f8d" providerId="ADAL" clId="{79AE77D5-A5AF-4622-AE80-65667CFCBDF8}" dt="2024-12-10T09:41:08.266" v="26" actId="478"/>
          <ac:picMkLst>
            <pc:docMk/>
            <pc:sldMk cId="2371299458" sldId="1529"/>
            <ac:picMk id="33" creationId="{8DD77892-8E6E-399F-6960-AC4DD229050B}"/>
          </ac:picMkLst>
        </pc:picChg>
        <pc:picChg chg="del">
          <ac:chgData name="Routledge, Mandy" userId="bacdedf5-8e30-494b-ad8b-f27fa30c4f8d" providerId="ADAL" clId="{79AE77D5-A5AF-4622-AE80-65667CFCBDF8}" dt="2024-12-10T09:41:07.727" v="25" actId="478"/>
          <ac:picMkLst>
            <pc:docMk/>
            <pc:sldMk cId="2371299458" sldId="1529"/>
            <ac:picMk id="36" creationId="{2074C01F-5673-B9C9-3075-E64D94E40FD8}"/>
          </ac:picMkLst>
        </pc:pic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D8156277-BAF7-421C-B1DD-334AF6C40336}"/>
    <pc:docChg chg="custSel modSld">
      <pc:chgData name="Routledge, Mandy" userId="bacdedf5-8e30-494b-ad8b-f27fa30c4f8d" providerId="ADAL" clId="{D8156277-BAF7-421C-B1DD-334AF6C40336}" dt="2024-12-17T09:30:44.711" v="15" actId="20577"/>
      <pc:docMkLst>
        <pc:docMk/>
      </pc:docMkLst>
      <pc:sldChg chg="modSp mod">
        <pc:chgData name="Routledge, Mandy" userId="bacdedf5-8e30-494b-ad8b-f27fa30c4f8d" providerId="ADAL" clId="{D8156277-BAF7-421C-B1DD-334AF6C40336}" dt="2024-12-17T09:30:44.711" v="1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8156277-BAF7-421C-B1DD-334AF6C40336}" dt="2024-12-17T09:30:44.711" v="1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3F6B1CA-B45A-455D-8554-1DB1547AB7D0}" dt="2024-11-18T15:47:38.502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as, Gerarda" userId="dec061bf-56a5-47a0-b9f3-f749fe418ae6" providerId="ADAL" clId="{D7BA1A10-426B-4F91-A099-20849B11A2B0}"/>
    <pc:docChg chg="undo custSel modSld">
      <pc:chgData name="Das, Gerarda" userId="dec061bf-56a5-47a0-b9f3-f749fe418ae6" providerId="ADAL" clId="{D7BA1A10-426B-4F91-A099-20849B11A2B0}" dt="2025-02-04T10:45:57.154" v="1474" actId="165"/>
      <pc:docMkLst>
        <pc:docMk/>
      </pc:docMkLst>
      <pc:sldChg chg="modSp mod">
        <pc:chgData name="Das, Gerarda" userId="dec061bf-56a5-47a0-b9f3-f749fe418ae6" providerId="ADAL" clId="{D7BA1A10-426B-4F91-A099-20849B11A2B0}" dt="2025-02-04T08:02:14.106" v="414" actId="20577"/>
        <pc:sldMkLst>
          <pc:docMk/>
          <pc:sldMk cId="2189114603" sldId="1437"/>
        </pc:sldMkLst>
        <pc:spChg chg="mod">
          <ac:chgData name="Das, Gerarda" userId="dec061bf-56a5-47a0-b9f3-f749fe418ae6" providerId="ADAL" clId="{D7BA1A10-426B-4F91-A099-20849B11A2B0}" dt="2025-02-04T08:02:14.106" v="41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as, Gerarda" userId="dec061bf-56a5-47a0-b9f3-f749fe418ae6" providerId="ADAL" clId="{D7BA1A10-426B-4F91-A099-20849B11A2B0}" dt="2025-02-04T08:46:41.518" v="874" actId="164"/>
        <pc:sldMkLst>
          <pc:docMk/>
          <pc:sldMk cId="3852907103" sldId="1460"/>
        </pc:sldMkLst>
        <pc:grpChg chg="add mod">
          <ac:chgData name="Das, Gerarda" userId="dec061bf-56a5-47a0-b9f3-f749fe418ae6" providerId="ADAL" clId="{D7BA1A10-426B-4F91-A099-20849B11A2B0}" dt="2025-02-04T08:46:41.518" v="874" actId="164"/>
          <ac:grpSpMkLst>
            <pc:docMk/>
            <pc:sldMk cId="3852907103" sldId="1460"/>
            <ac:grpSpMk id="2" creationId="{EB890F15-B43F-D74D-0CD6-10BE179F422C}"/>
          </ac:grpSpMkLst>
        </pc:grpChg>
        <pc:picChg chg="add mod">
          <ac:chgData name="Das, Gerarda" userId="dec061bf-56a5-47a0-b9f3-f749fe418ae6" providerId="ADAL" clId="{D7BA1A10-426B-4F91-A099-20849B11A2B0}" dt="2025-02-04T08:46:41.518" v="874" actId="164"/>
          <ac:picMkLst>
            <pc:docMk/>
            <pc:sldMk cId="3852907103" sldId="1460"/>
            <ac:picMk id="3" creationId="{1284EFF5-2924-89BE-C452-9B382233A4AD}"/>
          </ac:picMkLst>
        </pc:picChg>
        <pc:picChg chg="add mod">
          <ac:chgData name="Das, Gerarda" userId="dec061bf-56a5-47a0-b9f3-f749fe418ae6" providerId="ADAL" clId="{D7BA1A10-426B-4F91-A099-20849B11A2B0}" dt="2025-02-04T08:46:41.518" v="874" actId="164"/>
          <ac:picMkLst>
            <pc:docMk/>
            <pc:sldMk cId="3852907103" sldId="1460"/>
            <ac:picMk id="4" creationId="{CF767AFD-4F71-5B9A-E6D0-13B169E13512}"/>
          </ac:picMkLst>
        </pc:picChg>
        <pc:picChg chg="add del mod">
          <ac:chgData name="Das, Gerarda" userId="dec061bf-56a5-47a0-b9f3-f749fe418ae6" providerId="ADAL" clId="{D7BA1A10-426B-4F91-A099-20849B11A2B0}" dt="2025-02-04T06:47:19.695" v="120" actId="478"/>
          <ac:picMkLst>
            <pc:docMk/>
            <pc:sldMk cId="3852907103" sldId="1460"/>
            <ac:picMk id="7" creationId="{D4EDE0DA-914E-6A31-E676-537315A1AADD}"/>
          </ac:picMkLst>
        </pc:picChg>
        <pc:picChg chg="add del mod modCrop">
          <ac:chgData name="Das, Gerarda" userId="dec061bf-56a5-47a0-b9f3-f749fe418ae6" providerId="ADAL" clId="{D7BA1A10-426B-4F91-A099-20849B11A2B0}" dt="2025-02-04T06:47:21.784" v="121" actId="478"/>
          <ac:picMkLst>
            <pc:docMk/>
            <pc:sldMk cId="3852907103" sldId="1460"/>
            <ac:picMk id="9" creationId="{6FE3B1E0-135E-3307-5075-AE3D345D9213}"/>
          </ac:picMkLst>
        </pc:picChg>
        <pc:picChg chg="add mod">
          <ac:chgData name="Das, Gerarda" userId="dec061bf-56a5-47a0-b9f3-f749fe418ae6" providerId="ADAL" clId="{D7BA1A10-426B-4F91-A099-20849B11A2B0}" dt="2025-02-04T08:46:41.518" v="874" actId="164"/>
          <ac:picMkLst>
            <pc:docMk/>
            <pc:sldMk cId="3852907103" sldId="1460"/>
            <ac:picMk id="10" creationId="{6FE3B1E0-135E-3307-5075-AE3D345D9213}"/>
          </ac:picMkLst>
        </pc:picChg>
        <pc:picChg chg="add del mod">
          <ac:chgData name="Das, Gerarda" userId="dec061bf-56a5-47a0-b9f3-f749fe418ae6" providerId="ADAL" clId="{D7BA1A10-426B-4F91-A099-20849B11A2B0}" dt="2025-02-04T06:49:00.262" v="131" actId="478"/>
          <ac:picMkLst>
            <pc:docMk/>
            <pc:sldMk cId="3852907103" sldId="1460"/>
            <ac:picMk id="12" creationId="{BF45F964-D78A-4A2E-0E34-5F6A345EEF83}"/>
          </ac:picMkLst>
        </pc:picChg>
        <pc:picChg chg="add mod">
          <ac:chgData name="Das, Gerarda" userId="dec061bf-56a5-47a0-b9f3-f749fe418ae6" providerId="ADAL" clId="{D7BA1A10-426B-4F91-A099-20849B11A2B0}" dt="2025-02-04T08:46:41.518" v="874" actId="164"/>
          <ac:picMkLst>
            <pc:docMk/>
            <pc:sldMk cId="3852907103" sldId="1460"/>
            <ac:picMk id="13" creationId="{237F4DE9-CF50-DDF2-8E7E-01BB054DEF5D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10:02:15.914" v="1428" actId="1076"/>
        <pc:sldMkLst>
          <pc:docMk/>
          <pc:sldMk cId="2452007587" sldId="1476"/>
        </pc:sldMkLst>
        <pc:spChg chg="mod">
          <ac:chgData name="Das, Gerarda" userId="dec061bf-56a5-47a0-b9f3-f749fe418ae6" providerId="ADAL" clId="{D7BA1A10-426B-4F91-A099-20849B11A2B0}" dt="2025-02-04T06:53:03.416" v="165" actId="1038"/>
          <ac:spMkLst>
            <pc:docMk/>
            <pc:sldMk cId="2452007587" sldId="1476"/>
            <ac:spMk id="2" creationId="{6E392AD8-97C2-1920-6109-E0380D382EDE}"/>
          </ac:spMkLst>
        </pc:spChg>
        <pc:spChg chg="mod">
          <ac:chgData name="Das, Gerarda" userId="dec061bf-56a5-47a0-b9f3-f749fe418ae6" providerId="ADAL" clId="{D7BA1A10-426B-4F91-A099-20849B11A2B0}" dt="2025-02-04T06:53:03.416" v="165" actId="1038"/>
          <ac:spMkLst>
            <pc:docMk/>
            <pc:sldMk cId="2452007587" sldId="1476"/>
            <ac:spMk id="3" creationId="{D59960F3-9E94-9B80-34BC-CE7D43246C74}"/>
          </ac:spMkLst>
        </pc:spChg>
        <pc:picChg chg="add del mod ord">
          <ac:chgData name="Das, Gerarda" userId="dec061bf-56a5-47a0-b9f3-f749fe418ae6" providerId="ADAL" clId="{D7BA1A10-426B-4F91-A099-20849B11A2B0}" dt="2025-02-04T10:01:58.770" v="1418" actId="478"/>
          <ac:picMkLst>
            <pc:docMk/>
            <pc:sldMk cId="2452007587" sldId="1476"/>
            <ac:picMk id="5" creationId="{7822C5AE-0166-B695-1E2D-6222DC941146}"/>
          </ac:picMkLst>
        </pc:picChg>
        <pc:picChg chg="add del mod">
          <ac:chgData name="Das, Gerarda" userId="dec061bf-56a5-47a0-b9f3-f749fe418ae6" providerId="ADAL" clId="{D7BA1A10-426B-4F91-A099-20849B11A2B0}" dt="2025-02-04T10:02:11.049" v="1425" actId="478"/>
          <ac:picMkLst>
            <pc:docMk/>
            <pc:sldMk cId="2452007587" sldId="1476"/>
            <ac:picMk id="7" creationId="{D1B40401-571F-522E-57D6-9237B218820E}"/>
          </ac:picMkLst>
        </pc:picChg>
        <pc:picChg chg="add mod">
          <ac:chgData name="Das, Gerarda" userId="dec061bf-56a5-47a0-b9f3-f749fe418ae6" providerId="ADAL" clId="{D7BA1A10-426B-4F91-A099-20849B11A2B0}" dt="2025-02-04T10:02:15.914" v="1428" actId="1076"/>
          <ac:picMkLst>
            <pc:docMk/>
            <pc:sldMk cId="2452007587" sldId="1476"/>
            <ac:picMk id="9" creationId="{0A299E37-AEC0-73B2-C14D-2182A508B2D3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07:56:59.780" v="342" actId="1076"/>
        <pc:sldMkLst>
          <pc:docMk/>
          <pc:sldMk cId="2709048002" sldId="1477"/>
        </pc:sldMkLst>
        <pc:picChg chg="add del mod">
          <ac:chgData name="Das, Gerarda" userId="dec061bf-56a5-47a0-b9f3-f749fe418ae6" providerId="ADAL" clId="{D7BA1A10-426B-4F91-A099-20849B11A2B0}" dt="2025-02-04T07:56:49.444" v="335" actId="478"/>
          <ac:picMkLst>
            <pc:docMk/>
            <pc:sldMk cId="2709048002" sldId="1477"/>
            <ac:picMk id="3" creationId="{1A71A4D6-7C78-F827-2838-BAF9154CC65B}"/>
          </ac:picMkLst>
        </pc:picChg>
        <pc:picChg chg="add mod">
          <ac:chgData name="Das, Gerarda" userId="dec061bf-56a5-47a0-b9f3-f749fe418ae6" providerId="ADAL" clId="{D7BA1A10-426B-4F91-A099-20849B11A2B0}" dt="2025-02-04T07:56:59.780" v="342" actId="1076"/>
          <ac:picMkLst>
            <pc:docMk/>
            <pc:sldMk cId="2709048002" sldId="1477"/>
            <ac:picMk id="4" creationId="{997D2AAF-F54D-884A-CF23-9C7F1C6E8A1D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08:45:52.991" v="861" actId="1076"/>
        <pc:sldMkLst>
          <pc:docMk/>
          <pc:sldMk cId="4074911733" sldId="1478"/>
        </pc:sldMkLst>
        <pc:picChg chg="add mod">
          <ac:chgData name="Das, Gerarda" userId="dec061bf-56a5-47a0-b9f3-f749fe418ae6" providerId="ADAL" clId="{D7BA1A10-426B-4F91-A099-20849B11A2B0}" dt="2025-02-04T08:45:52.991" v="861" actId="1076"/>
          <ac:picMkLst>
            <pc:docMk/>
            <pc:sldMk cId="4074911733" sldId="1478"/>
            <ac:picMk id="2" creationId="{FD4910DF-069A-A122-F779-6F4ED8DDD171}"/>
          </ac:picMkLst>
        </pc:picChg>
        <pc:picChg chg="add del mod">
          <ac:chgData name="Das, Gerarda" userId="dec061bf-56a5-47a0-b9f3-f749fe418ae6" providerId="ADAL" clId="{D7BA1A10-426B-4F91-A099-20849B11A2B0}" dt="2025-02-04T08:45:39.658" v="856" actId="478"/>
          <ac:picMkLst>
            <pc:docMk/>
            <pc:sldMk cId="4074911733" sldId="1478"/>
            <ac:picMk id="3" creationId="{970FC48A-AA2D-544A-1911-3CC60FFAC46D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10:45:57.154" v="1474" actId="165"/>
        <pc:sldMkLst>
          <pc:docMk/>
          <pc:sldMk cId="4210467006" sldId="1479"/>
        </pc:sldMkLst>
        <pc:spChg chg="del">
          <ac:chgData name="Das, Gerarda" userId="dec061bf-56a5-47a0-b9f3-f749fe418ae6" providerId="ADAL" clId="{D7BA1A10-426B-4F91-A099-20849B11A2B0}" dt="2025-02-04T07:01:06.182" v="295" actId="478"/>
          <ac:spMkLst>
            <pc:docMk/>
            <pc:sldMk cId="4210467006" sldId="1479"/>
            <ac:spMk id="3" creationId="{A888F328-8B13-7F72-928C-BD2A3211EB26}"/>
          </ac:spMkLst>
        </pc:spChg>
        <pc:spChg chg="add del">
          <ac:chgData name="Das, Gerarda" userId="dec061bf-56a5-47a0-b9f3-f749fe418ae6" providerId="ADAL" clId="{D7BA1A10-426B-4F91-A099-20849B11A2B0}" dt="2025-02-04T07:51:12.505" v="308" actId="478"/>
          <ac:spMkLst>
            <pc:docMk/>
            <pc:sldMk cId="4210467006" sldId="1479"/>
            <ac:spMk id="3" creationId="{CF355E46-81EC-2461-390B-9362AE70E3D5}"/>
          </ac:spMkLst>
        </pc:spChg>
        <pc:spChg chg="add del mod">
          <ac:chgData name="Das, Gerarda" userId="dec061bf-56a5-47a0-b9f3-f749fe418ae6" providerId="ADAL" clId="{D7BA1A10-426B-4F91-A099-20849B11A2B0}" dt="2025-02-04T09:15:54.361" v="1252" actId="478"/>
          <ac:spMkLst>
            <pc:docMk/>
            <pc:sldMk cId="4210467006" sldId="1479"/>
            <ac:spMk id="4" creationId="{4F0CFABE-544A-079E-69B6-1D824277B69F}"/>
          </ac:spMkLst>
        </pc:spChg>
        <pc:spChg chg="add del mod topLvl">
          <ac:chgData name="Das, Gerarda" userId="dec061bf-56a5-47a0-b9f3-f749fe418ae6" providerId="ADAL" clId="{D7BA1A10-426B-4F91-A099-20849B11A2B0}" dt="2025-02-04T10:03:53.065" v="1466" actId="478"/>
          <ac:spMkLst>
            <pc:docMk/>
            <pc:sldMk cId="4210467006" sldId="1479"/>
            <ac:spMk id="7" creationId="{5FA9FBCB-5DCC-0702-D77D-D7F67F5DC21F}"/>
          </ac:spMkLst>
        </pc:spChg>
        <pc:spChg chg="add mod topLvl">
          <ac:chgData name="Das, Gerarda" userId="dec061bf-56a5-47a0-b9f3-f749fe418ae6" providerId="ADAL" clId="{D7BA1A10-426B-4F91-A099-20849B11A2B0}" dt="2025-02-04T10:45:57.154" v="1474" actId="165"/>
          <ac:spMkLst>
            <pc:docMk/>
            <pc:sldMk cId="4210467006" sldId="1479"/>
            <ac:spMk id="10" creationId="{CFBC5F5C-4A94-E08C-FF7F-86F8685F694F}"/>
          </ac:spMkLst>
        </pc:spChg>
        <pc:grpChg chg="add del mod">
          <ac:chgData name="Das, Gerarda" userId="dec061bf-56a5-47a0-b9f3-f749fe418ae6" providerId="ADAL" clId="{D7BA1A10-426B-4F91-A099-20849B11A2B0}" dt="2025-02-04T10:03:05.603" v="1456" actId="165"/>
          <ac:grpSpMkLst>
            <pc:docMk/>
            <pc:sldMk cId="4210467006" sldId="1479"/>
            <ac:grpSpMk id="8" creationId="{65FCD536-4DC4-DEE8-10D1-2A556CC9C2DE}"/>
          </ac:grpSpMkLst>
        </pc:grpChg>
        <pc:grpChg chg="add del mod">
          <ac:chgData name="Das, Gerarda" userId="dec061bf-56a5-47a0-b9f3-f749fe418ae6" providerId="ADAL" clId="{D7BA1A10-426B-4F91-A099-20849B11A2B0}" dt="2025-02-04T10:45:57.154" v="1474" actId="165"/>
          <ac:grpSpMkLst>
            <pc:docMk/>
            <pc:sldMk cId="4210467006" sldId="1479"/>
            <ac:grpSpMk id="11" creationId="{2D6B56CF-13C6-41EE-82C0-5D5143F8522E}"/>
          </ac:grpSpMkLst>
        </pc:grpChg>
        <pc:picChg chg="add del mod">
          <ac:chgData name="Das, Gerarda" userId="dec061bf-56a5-47a0-b9f3-f749fe418ae6" providerId="ADAL" clId="{D7BA1A10-426B-4F91-A099-20849B11A2B0}" dt="2025-02-04T09:15:51.881" v="1251" actId="478"/>
          <ac:picMkLst>
            <pc:docMk/>
            <pc:sldMk cId="4210467006" sldId="1479"/>
            <ac:picMk id="2" creationId="{75DC5801-7002-F8FC-B558-2A6489F47576}"/>
          </ac:picMkLst>
        </pc:picChg>
        <pc:picChg chg="del">
          <ac:chgData name="Das, Gerarda" userId="dec061bf-56a5-47a0-b9f3-f749fe418ae6" providerId="ADAL" clId="{D7BA1A10-426B-4F91-A099-20849B11A2B0}" dt="2025-02-04T07:01:04.549" v="294" actId="478"/>
          <ac:picMkLst>
            <pc:docMk/>
            <pc:sldMk cId="4210467006" sldId="1479"/>
            <ac:picMk id="2" creationId="{FF738310-0E21-4913-16F4-DF2A77186461}"/>
          </ac:picMkLst>
        </pc:picChg>
        <pc:picChg chg="add mod topLvl">
          <ac:chgData name="Das, Gerarda" userId="dec061bf-56a5-47a0-b9f3-f749fe418ae6" providerId="ADAL" clId="{D7BA1A10-426B-4F91-A099-20849B11A2B0}" dt="2025-02-04T10:45:57.154" v="1474" actId="165"/>
          <ac:picMkLst>
            <pc:docMk/>
            <pc:sldMk cId="4210467006" sldId="1479"/>
            <ac:picMk id="5" creationId="{DA7DE640-2748-4763-2DE0-795153A549A1}"/>
          </ac:picMkLst>
        </pc:picChg>
        <pc:picChg chg="add del mod">
          <ac:chgData name="Das, Gerarda" userId="dec061bf-56a5-47a0-b9f3-f749fe418ae6" providerId="ADAL" clId="{D7BA1A10-426B-4F91-A099-20849B11A2B0}" dt="2025-02-04T10:03:52.155" v="1465" actId="478"/>
          <ac:picMkLst>
            <pc:docMk/>
            <pc:sldMk cId="4210467006" sldId="1479"/>
            <ac:picMk id="9" creationId="{03088A7E-0054-EBF0-CEDB-97C7EB510A75}"/>
          </ac:picMkLst>
        </pc:picChg>
      </pc:sldChg>
      <pc:sldChg chg="addSp modSp mod">
        <pc:chgData name="Das, Gerarda" userId="dec061bf-56a5-47a0-b9f3-f749fe418ae6" providerId="ADAL" clId="{D7BA1A10-426B-4F91-A099-20849B11A2B0}" dt="2025-02-04T07:58:09.344" v="349" actId="1076"/>
        <pc:sldMkLst>
          <pc:docMk/>
          <pc:sldMk cId="1487044012" sldId="1480"/>
        </pc:sldMkLst>
        <pc:picChg chg="add mod">
          <ac:chgData name="Das, Gerarda" userId="dec061bf-56a5-47a0-b9f3-f749fe418ae6" providerId="ADAL" clId="{D7BA1A10-426B-4F91-A099-20849B11A2B0}" dt="2025-02-04T07:58:09.344" v="349" actId="1076"/>
          <ac:picMkLst>
            <pc:docMk/>
            <pc:sldMk cId="1487044012" sldId="1480"/>
            <ac:picMk id="3" creationId="{F269484C-45B4-E660-BCF0-2FBE9CC49609}"/>
          </ac:picMkLst>
        </pc:picChg>
      </pc:sldChg>
      <pc:sldChg chg="addSp modSp mod">
        <pc:chgData name="Das, Gerarda" userId="dec061bf-56a5-47a0-b9f3-f749fe418ae6" providerId="ADAL" clId="{D7BA1A10-426B-4F91-A099-20849B11A2B0}" dt="2025-02-04T07:59:27.334" v="354" actId="1076"/>
        <pc:sldMkLst>
          <pc:docMk/>
          <pc:sldMk cId="3779434736" sldId="1481"/>
        </pc:sldMkLst>
        <pc:picChg chg="add mod">
          <ac:chgData name="Das, Gerarda" userId="dec061bf-56a5-47a0-b9f3-f749fe418ae6" providerId="ADAL" clId="{D7BA1A10-426B-4F91-A099-20849B11A2B0}" dt="2025-02-04T07:59:27.334" v="354" actId="1076"/>
          <ac:picMkLst>
            <pc:docMk/>
            <pc:sldMk cId="3779434736" sldId="1481"/>
            <ac:picMk id="3" creationId="{EAF3DFED-F376-4FD0-2119-7C8617F5721E}"/>
          </ac:picMkLst>
        </pc:picChg>
      </pc:sldChg>
      <pc:sldChg chg="addSp modSp mod">
        <pc:chgData name="Das, Gerarda" userId="dec061bf-56a5-47a0-b9f3-f749fe418ae6" providerId="ADAL" clId="{D7BA1A10-426B-4F91-A099-20849B11A2B0}" dt="2025-02-04T08:02:48.476" v="434" actId="1076"/>
        <pc:sldMkLst>
          <pc:docMk/>
          <pc:sldMk cId="1201727269" sldId="1482"/>
        </pc:sldMkLst>
        <pc:spChg chg="add mod">
          <ac:chgData name="Das, Gerarda" userId="dec061bf-56a5-47a0-b9f3-f749fe418ae6" providerId="ADAL" clId="{D7BA1A10-426B-4F91-A099-20849B11A2B0}" dt="2025-02-04T08:02:48.476" v="434" actId="1076"/>
          <ac:spMkLst>
            <pc:docMk/>
            <pc:sldMk cId="1201727269" sldId="1482"/>
            <ac:spMk id="4" creationId="{5CFAAA5E-B73A-F8B3-55BE-85D39D42AE58}"/>
          </ac:spMkLst>
        </pc:spChg>
        <pc:picChg chg="add mod">
          <ac:chgData name="Das, Gerarda" userId="dec061bf-56a5-47a0-b9f3-f749fe418ae6" providerId="ADAL" clId="{D7BA1A10-426B-4F91-A099-20849B11A2B0}" dt="2025-02-04T08:02:22.429" v="419" actId="1076"/>
          <ac:picMkLst>
            <pc:docMk/>
            <pc:sldMk cId="1201727269" sldId="1482"/>
            <ac:picMk id="3" creationId="{D6C41F35-A606-42CB-948E-08659E3F229C}"/>
          </ac:picMkLst>
        </pc:picChg>
      </pc:sldChg>
      <pc:sldChg chg="addSp modSp mod">
        <pc:chgData name="Das, Gerarda" userId="dec061bf-56a5-47a0-b9f3-f749fe418ae6" providerId="ADAL" clId="{D7BA1A10-426B-4F91-A099-20849B11A2B0}" dt="2025-02-04T08:00:35.991" v="363" actId="1076"/>
        <pc:sldMkLst>
          <pc:docMk/>
          <pc:sldMk cId="2904738428" sldId="1483"/>
        </pc:sldMkLst>
        <pc:spChg chg="add mod">
          <ac:chgData name="Das, Gerarda" userId="dec061bf-56a5-47a0-b9f3-f749fe418ae6" providerId="ADAL" clId="{D7BA1A10-426B-4F91-A099-20849B11A2B0}" dt="2025-02-04T08:00:35.991" v="363" actId="1076"/>
          <ac:spMkLst>
            <pc:docMk/>
            <pc:sldMk cId="2904738428" sldId="1483"/>
            <ac:spMk id="2" creationId="{5F9C580E-8382-9697-B1A0-F56F6BAE2879}"/>
          </ac:spMkLst>
        </pc:spChg>
        <pc:picChg chg="add mod ord">
          <ac:chgData name="Das, Gerarda" userId="dec061bf-56a5-47a0-b9f3-f749fe418ae6" providerId="ADAL" clId="{D7BA1A10-426B-4F91-A099-20849B11A2B0}" dt="2025-02-04T08:00:35.991" v="363" actId="1076"/>
          <ac:picMkLst>
            <pc:docMk/>
            <pc:sldMk cId="2904738428" sldId="1483"/>
            <ac:picMk id="3" creationId="{F4F46DA3-11DC-906F-A8FF-D6D2C67382AE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09:34:34.313" v="1313" actId="1076"/>
        <pc:sldMkLst>
          <pc:docMk/>
          <pc:sldMk cId="2967928418" sldId="1511"/>
        </pc:sldMkLst>
        <pc:spChg chg="mod">
          <ac:chgData name="Das, Gerarda" userId="dec061bf-56a5-47a0-b9f3-f749fe418ae6" providerId="ADAL" clId="{D7BA1A10-426B-4F91-A099-20849B11A2B0}" dt="2025-02-04T08:33:12.564" v="779" actId="403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Das, Gerarda" userId="dec061bf-56a5-47a0-b9f3-f749fe418ae6" providerId="ADAL" clId="{D7BA1A10-426B-4F91-A099-20849B11A2B0}" dt="2025-02-04T08:33:15.226" v="780" actId="403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as, Gerarda" userId="dec061bf-56a5-47a0-b9f3-f749fe418ae6" providerId="ADAL" clId="{D7BA1A10-426B-4F91-A099-20849B11A2B0}" dt="2025-02-04T08:46:11.524" v="869" actId="404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D7BA1A10-426B-4F91-A099-20849B11A2B0}" dt="2025-02-04T08:46:19.450" v="873" actId="403"/>
          <ac:spMkLst>
            <pc:docMk/>
            <pc:sldMk cId="2967928418" sldId="1511"/>
            <ac:spMk id="36" creationId="{D8EF981A-9BA7-0EB1-9B70-F7FBF2F7DF1C}"/>
          </ac:spMkLst>
        </pc:spChg>
        <pc:picChg chg="add del mod">
          <ac:chgData name="Das, Gerarda" userId="dec061bf-56a5-47a0-b9f3-f749fe418ae6" providerId="ADAL" clId="{D7BA1A10-426B-4F91-A099-20849B11A2B0}" dt="2025-02-04T08:45:20.150" v="849" actId="478"/>
          <ac:picMkLst>
            <pc:docMk/>
            <pc:sldMk cId="2967928418" sldId="1511"/>
            <ac:picMk id="2" creationId="{D0420A18-EE69-4F06-0B9E-CEFB4ECE614F}"/>
          </ac:picMkLst>
        </pc:picChg>
        <pc:picChg chg="add mod">
          <ac:chgData name="Das, Gerarda" userId="dec061bf-56a5-47a0-b9f3-f749fe418ae6" providerId="ADAL" clId="{D7BA1A10-426B-4F91-A099-20849B11A2B0}" dt="2025-02-04T08:45:31.435" v="855" actId="1076"/>
          <ac:picMkLst>
            <pc:docMk/>
            <pc:sldMk cId="2967928418" sldId="1511"/>
            <ac:picMk id="9" creationId="{94A62A8E-2D54-3925-58A8-C8D9B24545AE}"/>
          </ac:picMkLst>
        </pc:picChg>
        <pc:picChg chg="add mod modCrop">
          <ac:chgData name="Das, Gerarda" userId="dec061bf-56a5-47a0-b9f3-f749fe418ae6" providerId="ADAL" clId="{D7BA1A10-426B-4F91-A099-20849B11A2B0}" dt="2025-02-04T09:34:34.313" v="1313" actId="1076"/>
          <ac:picMkLst>
            <pc:docMk/>
            <pc:sldMk cId="2967928418" sldId="1511"/>
            <ac:picMk id="19" creationId="{61CF3DD6-6E63-B11F-62C5-F984DBB216A9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10:02:39.817" v="1453" actId="1035"/>
        <pc:sldMkLst>
          <pc:docMk/>
          <pc:sldMk cId="626660674" sldId="1531"/>
        </pc:sldMkLst>
        <pc:spChg chg="mod">
          <ac:chgData name="Das, Gerarda" userId="dec061bf-56a5-47a0-b9f3-f749fe418ae6" providerId="ADAL" clId="{D7BA1A10-426B-4F91-A099-20849B11A2B0}" dt="2025-02-04T10:02:39.817" v="1453" actId="1035"/>
          <ac:spMkLst>
            <pc:docMk/>
            <pc:sldMk cId="626660674" sldId="1531"/>
            <ac:spMk id="9" creationId="{0840C609-EE13-6A2F-A1C2-7D8AA6E85E91}"/>
          </ac:spMkLst>
        </pc:spChg>
        <pc:spChg chg="mod">
          <ac:chgData name="Das, Gerarda" userId="dec061bf-56a5-47a0-b9f3-f749fe418ae6" providerId="ADAL" clId="{D7BA1A10-426B-4F91-A099-20849B11A2B0}" dt="2025-02-04T09:07:26.527" v="1180" actId="1035"/>
          <ac:spMkLst>
            <pc:docMk/>
            <pc:sldMk cId="626660674" sldId="1531"/>
            <ac:spMk id="11" creationId="{FDA74CE4-734E-F07D-BD29-910E6CC9ABD5}"/>
          </ac:spMkLst>
        </pc:spChg>
        <pc:spChg chg="mod">
          <ac:chgData name="Das, Gerarda" userId="dec061bf-56a5-47a0-b9f3-f749fe418ae6" providerId="ADAL" clId="{D7BA1A10-426B-4F91-A099-20849B11A2B0}" dt="2025-02-04T10:02:39.817" v="1453" actId="1035"/>
          <ac:spMkLst>
            <pc:docMk/>
            <pc:sldMk cId="626660674" sldId="1531"/>
            <ac:spMk id="25" creationId="{39B8A918-F485-F865-BAF0-3EB7C108C8AA}"/>
          </ac:spMkLst>
        </pc:spChg>
        <pc:spChg chg="mod">
          <ac:chgData name="Das, Gerarda" userId="dec061bf-56a5-47a0-b9f3-f749fe418ae6" providerId="ADAL" clId="{D7BA1A10-426B-4F91-A099-20849B11A2B0}" dt="2025-02-04T09:07:26.527" v="1180" actId="1035"/>
          <ac:spMkLst>
            <pc:docMk/>
            <pc:sldMk cId="626660674" sldId="1531"/>
            <ac:spMk id="28" creationId="{7D909161-20A0-A410-911A-634A15D7609C}"/>
          </ac:spMkLst>
        </pc:spChg>
        <pc:picChg chg="add del mod">
          <ac:chgData name="Das, Gerarda" userId="dec061bf-56a5-47a0-b9f3-f749fe418ae6" providerId="ADAL" clId="{D7BA1A10-426B-4F91-A099-20849B11A2B0}" dt="2025-02-04T10:02:24.295" v="1429" actId="478"/>
          <ac:picMkLst>
            <pc:docMk/>
            <pc:sldMk cId="626660674" sldId="1531"/>
            <ac:picMk id="26" creationId="{E515BE34-381B-903B-52CB-73E4FD12B186}"/>
          </ac:picMkLst>
        </pc:picChg>
        <pc:picChg chg="add mod modCrop">
          <ac:chgData name="Das, Gerarda" userId="dec061bf-56a5-47a0-b9f3-f749fe418ae6" providerId="ADAL" clId="{D7BA1A10-426B-4F91-A099-20849B11A2B0}" dt="2025-02-04T09:07:30.394" v="1181" actId="1076"/>
          <ac:picMkLst>
            <pc:docMk/>
            <pc:sldMk cId="626660674" sldId="1531"/>
            <ac:picMk id="30" creationId="{9DC435E6-A180-FFC6-D0A1-708606AC0F33}"/>
          </ac:picMkLst>
        </pc:picChg>
        <pc:picChg chg="add mod ord">
          <ac:chgData name="Das, Gerarda" userId="dec061bf-56a5-47a0-b9f3-f749fe418ae6" providerId="ADAL" clId="{D7BA1A10-426B-4F91-A099-20849B11A2B0}" dt="2025-02-04T09:08:59.026" v="1197" actId="1076"/>
          <ac:picMkLst>
            <pc:docMk/>
            <pc:sldMk cId="626660674" sldId="1531"/>
            <ac:picMk id="33" creationId="{907B3D80-4E69-FE2F-0770-FAE5A89396B6}"/>
          </ac:picMkLst>
        </pc:picChg>
        <pc:picChg chg="add mod">
          <ac:chgData name="Das, Gerarda" userId="dec061bf-56a5-47a0-b9f3-f749fe418ae6" providerId="ADAL" clId="{D7BA1A10-426B-4F91-A099-20849B11A2B0}" dt="2025-02-04T10:02:34.905" v="1432" actId="1076"/>
          <ac:picMkLst>
            <pc:docMk/>
            <pc:sldMk cId="626660674" sldId="1531"/>
            <ac:picMk id="34" creationId="{4D4FB217-0A83-315B-567E-2D496DD75D0A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09:15:28.108" v="1249" actId="1076"/>
        <pc:sldMkLst>
          <pc:docMk/>
          <pc:sldMk cId="236107551" sldId="1532"/>
        </pc:sldMkLst>
        <pc:spChg chg="mod">
          <ac:chgData name="Das, Gerarda" userId="dec061bf-56a5-47a0-b9f3-f749fe418ae6" providerId="ADAL" clId="{D7BA1A10-426B-4F91-A099-20849B11A2B0}" dt="2025-02-04T09:14:24.179" v="1237" actId="1076"/>
          <ac:spMkLst>
            <pc:docMk/>
            <pc:sldMk cId="236107551" sldId="1532"/>
            <ac:spMk id="12" creationId="{E2476A93-B8D4-4E44-87FD-AFF601B2337C}"/>
          </ac:spMkLst>
        </pc:spChg>
        <pc:spChg chg="mod">
          <ac:chgData name="Das, Gerarda" userId="dec061bf-56a5-47a0-b9f3-f749fe418ae6" providerId="ADAL" clId="{D7BA1A10-426B-4F91-A099-20849B11A2B0}" dt="2025-02-04T09:14:05.767" v="1232" actId="1076"/>
          <ac:spMkLst>
            <pc:docMk/>
            <pc:sldMk cId="236107551" sldId="1532"/>
            <ac:spMk id="13" creationId="{4985FF45-EE56-11C3-E0CC-6BBB359031C0}"/>
          </ac:spMkLst>
        </pc:spChg>
        <pc:spChg chg="del mod">
          <ac:chgData name="Das, Gerarda" userId="dec061bf-56a5-47a0-b9f3-f749fe418ae6" providerId="ADAL" clId="{D7BA1A10-426B-4F91-A099-20849B11A2B0}" dt="2025-02-04T09:13:52.317" v="1229" actId="478"/>
          <ac:spMkLst>
            <pc:docMk/>
            <pc:sldMk cId="236107551" sldId="1532"/>
            <ac:spMk id="14" creationId="{B7594A3B-3117-84CE-C300-FB96E5ED269D}"/>
          </ac:spMkLst>
        </pc:spChg>
        <pc:spChg chg="del">
          <ac:chgData name="Das, Gerarda" userId="dec061bf-56a5-47a0-b9f3-f749fe418ae6" providerId="ADAL" clId="{D7BA1A10-426B-4F91-A099-20849B11A2B0}" dt="2025-02-04T09:13:50.287" v="1227" actId="478"/>
          <ac:spMkLst>
            <pc:docMk/>
            <pc:sldMk cId="236107551" sldId="1532"/>
            <ac:spMk id="15" creationId="{6EA1F8B7-D4BC-D8B0-E6FD-F33ECB45A1DD}"/>
          </ac:spMkLst>
        </pc:spChg>
        <pc:spChg chg="mod">
          <ac:chgData name="Das, Gerarda" userId="dec061bf-56a5-47a0-b9f3-f749fe418ae6" providerId="ADAL" clId="{D7BA1A10-426B-4F91-A099-20849B11A2B0}" dt="2025-02-04T09:15:28.108" v="1249" actId="1076"/>
          <ac:spMkLst>
            <pc:docMk/>
            <pc:sldMk cId="236107551" sldId="1532"/>
            <ac:spMk id="17" creationId="{AB86235B-CBC0-F9DB-29F4-F23367831B1B}"/>
          </ac:spMkLst>
        </pc:spChg>
        <pc:spChg chg="mod">
          <ac:chgData name="Das, Gerarda" userId="dec061bf-56a5-47a0-b9f3-f749fe418ae6" providerId="ADAL" clId="{D7BA1A10-426B-4F91-A099-20849B11A2B0}" dt="2025-02-04T09:14:13.283" v="1234" actId="14100"/>
          <ac:spMkLst>
            <pc:docMk/>
            <pc:sldMk cId="236107551" sldId="1532"/>
            <ac:spMk id="18" creationId="{85D7DD60-F4AA-AD34-A265-146B167D02FE}"/>
          </ac:spMkLst>
        </pc:spChg>
        <pc:spChg chg="mod">
          <ac:chgData name="Das, Gerarda" userId="dec061bf-56a5-47a0-b9f3-f749fe418ae6" providerId="ADAL" clId="{D7BA1A10-426B-4F91-A099-20849B11A2B0}" dt="2025-02-04T09:14:21.704" v="1236" actId="14100"/>
          <ac:spMkLst>
            <pc:docMk/>
            <pc:sldMk cId="236107551" sldId="1532"/>
            <ac:spMk id="19" creationId="{40542B69-6D97-5F24-63E3-ABE36EA69A27}"/>
          </ac:spMkLst>
        </pc:spChg>
        <pc:picChg chg="add mod">
          <ac:chgData name="Das, Gerarda" userId="dec061bf-56a5-47a0-b9f3-f749fe418ae6" providerId="ADAL" clId="{D7BA1A10-426B-4F91-A099-20849B11A2B0}" dt="2025-02-04T09:14:28.436" v="1240" actId="1076"/>
          <ac:picMkLst>
            <pc:docMk/>
            <pc:sldMk cId="236107551" sldId="1532"/>
            <ac:picMk id="4" creationId="{43DB927E-04A6-7E26-5CEB-04C4FE8C9F52}"/>
          </ac:picMkLst>
        </pc:picChg>
        <pc:picChg chg="add mod modCrop">
          <ac:chgData name="Das, Gerarda" userId="dec061bf-56a5-47a0-b9f3-f749fe418ae6" providerId="ADAL" clId="{D7BA1A10-426B-4F91-A099-20849B11A2B0}" dt="2025-02-04T09:15:14.772" v="1247" actId="1076"/>
          <ac:picMkLst>
            <pc:docMk/>
            <pc:sldMk cId="236107551" sldId="1532"/>
            <ac:picMk id="22" creationId="{95F02678-70B1-4C19-92D8-215D031C0AA1}"/>
          </ac:picMkLst>
        </pc:picChg>
      </pc:sldChg>
      <pc:sldChg chg="addSp modSp mod">
        <pc:chgData name="Das, Gerarda" userId="dec061bf-56a5-47a0-b9f3-f749fe418ae6" providerId="ADAL" clId="{D7BA1A10-426B-4F91-A099-20849B11A2B0}" dt="2025-02-04T09:04:48.953" v="1147" actId="115"/>
        <pc:sldMkLst>
          <pc:docMk/>
          <pc:sldMk cId="1617136057" sldId="1533"/>
        </pc:sldMkLst>
        <pc:spChg chg="mod">
          <ac:chgData name="Das, Gerarda" userId="dec061bf-56a5-47a0-b9f3-f749fe418ae6" providerId="ADAL" clId="{D7BA1A10-426B-4F91-A099-20849B11A2B0}" dt="2025-02-04T09:04:22.664" v="1089" actId="115"/>
          <ac:spMkLst>
            <pc:docMk/>
            <pc:sldMk cId="1617136057" sldId="1533"/>
            <ac:spMk id="35" creationId="{37104C51-0232-62ED-4C6F-1447D06633EE}"/>
          </ac:spMkLst>
        </pc:spChg>
        <pc:spChg chg="mod">
          <ac:chgData name="Das, Gerarda" userId="dec061bf-56a5-47a0-b9f3-f749fe418ae6" providerId="ADAL" clId="{D7BA1A10-426B-4F91-A099-20849B11A2B0}" dt="2025-02-04T09:04:48.953" v="1147" actId="115"/>
          <ac:spMkLst>
            <pc:docMk/>
            <pc:sldMk cId="1617136057" sldId="1533"/>
            <ac:spMk id="36" creationId="{D8EF981A-9BA7-0EB1-9B70-F7FBF2F7DF1C}"/>
          </ac:spMkLst>
        </pc:spChg>
        <pc:picChg chg="add mod">
          <ac:chgData name="Das, Gerarda" userId="dec061bf-56a5-47a0-b9f3-f749fe418ae6" providerId="ADAL" clId="{D7BA1A10-426B-4F91-A099-20849B11A2B0}" dt="2025-02-04T09:03:26.199" v="1035" actId="1076"/>
          <ac:picMkLst>
            <pc:docMk/>
            <pc:sldMk cId="1617136057" sldId="1533"/>
            <ac:picMk id="8" creationId="{0421C21D-9B51-AFE1-7D05-E337CA0B28FE}"/>
          </ac:picMkLst>
        </pc:picChg>
        <pc:picChg chg="add mod modCrop">
          <ac:chgData name="Das, Gerarda" userId="dec061bf-56a5-47a0-b9f3-f749fe418ae6" providerId="ADAL" clId="{D7BA1A10-426B-4F91-A099-20849B11A2B0}" dt="2025-02-04T09:04:02.969" v="1042" actId="732"/>
          <ac:picMkLst>
            <pc:docMk/>
            <pc:sldMk cId="1617136057" sldId="1533"/>
            <ac:picMk id="18" creationId="{D800DFE1-B243-B03C-1692-4D7FDF666B90}"/>
          </ac:picMkLst>
        </pc:picChg>
      </pc:sldChg>
      <pc:sldChg chg="addSp delSp modSp mod">
        <pc:chgData name="Das, Gerarda" userId="dec061bf-56a5-47a0-b9f3-f749fe418ae6" providerId="ADAL" clId="{D7BA1A10-426B-4F91-A099-20849B11A2B0}" dt="2025-02-04T10:04:16.552" v="1473" actId="1076"/>
        <pc:sldMkLst>
          <pc:docMk/>
          <pc:sldMk cId="1312968455" sldId="1535"/>
        </pc:sldMkLst>
        <pc:spChg chg="mod">
          <ac:chgData name="Das, Gerarda" userId="dec061bf-56a5-47a0-b9f3-f749fe418ae6" providerId="ADAL" clId="{D7BA1A10-426B-4F91-A099-20849B11A2B0}" dt="2025-02-04T09:17:23.534" v="1271" actId="1036"/>
          <ac:spMkLst>
            <pc:docMk/>
            <pc:sldMk cId="1312968455" sldId="1535"/>
            <ac:spMk id="10" creationId="{B37FADB8-F5A5-F448-15A7-6A630939BCDC}"/>
          </ac:spMkLst>
        </pc:spChg>
        <pc:spChg chg="mod">
          <ac:chgData name="Das, Gerarda" userId="dec061bf-56a5-47a0-b9f3-f749fe418ae6" providerId="ADAL" clId="{D7BA1A10-426B-4F91-A099-20849B11A2B0}" dt="2025-02-04T09:16:20.895" v="1258" actId="1076"/>
          <ac:spMkLst>
            <pc:docMk/>
            <pc:sldMk cId="1312968455" sldId="1535"/>
            <ac:spMk id="13" creationId="{4985FF45-EE56-11C3-E0CC-6BBB359031C0}"/>
          </ac:spMkLst>
        </pc:spChg>
        <pc:spChg chg="mod">
          <ac:chgData name="Das, Gerarda" userId="dec061bf-56a5-47a0-b9f3-f749fe418ae6" providerId="ADAL" clId="{D7BA1A10-426B-4F91-A099-20849B11A2B0}" dt="2025-02-04T09:19:18.227" v="1290" actId="1076"/>
          <ac:spMkLst>
            <pc:docMk/>
            <pc:sldMk cId="1312968455" sldId="1535"/>
            <ac:spMk id="14" creationId="{B7594A3B-3117-84CE-C300-FB96E5ED269D}"/>
          </ac:spMkLst>
        </pc:spChg>
        <pc:spChg chg="mod">
          <ac:chgData name="Das, Gerarda" userId="dec061bf-56a5-47a0-b9f3-f749fe418ae6" providerId="ADAL" clId="{D7BA1A10-426B-4F91-A099-20849B11A2B0}" dt="2025-02-04T09:19:18.227" v="1290" actId="1076"/>
          <ac:spMkLst>
            <pc:docMk/>
            <pc:sldMk cId="1312968455" sldId="1535"/>
            <ac:spMk id="15" creationId="{6EA1F8B7-D4BC-D8B0-E6FD-F33ECB45A1DD}"/>
          </ac:spMkLst>
        </pc:spChg>
        <pc:spChg chg="mod">
          <ac:chgData name="Das, Gerarda" userId="dec061bf-56a5-47a0-b9f3-f749fe418ae6" providerId="ADAL" clId="{D7BA1A10-426B-4F91-A099-20849B11A2B0}" dt="2025-02-04T09:16:20.895" v="1258" actId="1076"/>
          <ac:spMkLst>
            <pc:docMk/>
            <pc:sldMk cId="1312968455" sldId="1535"/>
            <ac:spMk id="18" creationId="{85D7DD60-F4AA-AD34-A265-146B167D02FE}"/>
          </ac:spMkLst>
        </pc:spChg>
        <pc:spChg chg="mod">
          <ac:chgData name="Das, Gerarda" userId="dec061bf-56a5-47a0-b9f3-f749fe418ae6" providerId="ADAL" clId="{D7BA1A10-426B-4F91-A099-20849B11A2B0}" dt="2025-02-04T09:16:08.515" v="1253"/>
          <ac:spMkLst>
            <pc:docMk/>
            <pc:sldMk cId="1312968455" sldId="1535"/>
            <ac:spMk id="28" creationId="{A465821D-0E44-279C-0752-BAE585B7D374}"/>
          </ac:spMkLst>
        </pc:spChg>
        <pc:spChg chg="mod">
          <ac:chgData name="Das, Gerarda" userId="dec061bf-56a5-47a0-b9f3-f749fe418ae6" providerId="ADAL" clId="{D7BA1A10-426B-4F91-A099-20849B11A2B0}" dt="2025-02-04T10:04:08.028" v="1469"/>
          <ac:spMkLst>
            <pc:docMk/>
            <pc:sldMk cId="1312968455" sldId="1535"/>
            <ac:spMk id="36" creationId="{24FDD82B-8FCB-E2FD-8B3E-F235C0090555}"/>
          </ac:spMkLst>
        </pc:spChg>
        <pc:grpChg chg="add del mod ord">
          <ac:chgData name="Das, Gerarda" userId="dec061bf-56a5-47a0-b9f3-f749fe418ae6" providerId="ADAL" clId="{D7BA1A10-426B-4F91-A099-20849B11A2B0}" dt="2025-02-04T10:04:06.825" v="1468" actId="478"/>
          <ac:grpSpMkLst>
            <pc:docMk/>
            <pc:sldMk cId="1312968455" sldId="1535"/>
            <ac:grpSpMk id="16" creationId="{0BC9C355-5045-17E5-023A-421DF0DA4C70}"/>
          </ac:grpSpMkLst>
        </pc:grpChg>
        <pc:grpChg chg="add mod">
          <ac:chgData name="Das, Gerarda" userId="dec061bf-56a5-47a0-b9f3-f749fe418ae6" providerId="ADAL" clId="{D7BA1A10-426B-4F91-A099-20849B11A2B0}" dt="2025-02-04T10:04:16.552" v="1473" actId="1076"/>
          <ac:grpSpMkLst>
            <pc:docMk/>
            <pc:sldMk cId="1312968455" sldId="1535"/>
            <ac:grpSpMk id="34" creationId="{6804649C-0CE8-985C-9118-D81321510D3D}"/>
          </ac:grpSpMkLst>
        </pc:grpChg>
        <pc:picChg chg="mod">
          <ac:chgData name="Das, Gerarda" userId="dec061bf-56a5-47a0-b9f3-f749fe418ae6" providerId="ADAL" clId="{D7BA1A10-426B-4F91-A099-20849B11A2B0}" dt="2025-02-04T09:16:08.515" v="1253"/>
          <ac:picMkLst>
            <pc:docMk/>
            <pc:sldMk cId="1312968455" sldId="1535"/>
            <ac:picMk id="24" creationId="{10152BE6-AE9A-EE58-8921-0641D1547229}"/>
          </ac:picMkLst>
        </pc:picChg>
        <pc:picChg chg="add mod modCrop">
          <ac:chgData name="Das, Gerarda" userId="dec061bf-56a5-47a0-b9f3-f749fe418ae6" providerId="ADAL" clId="{D7BA1A10-426B-4F91-A099-20849B11A2B0}" dt="2025-02-04T09:19:37.079" v="1296" actId="1076"/>
          <ac:picMkLst>
            <pc:docMk/>
            <pc:sldMk cId="1312968455" sldId="1535"/>
            <ac:picMk id="33" creationId="{FB144A35-38EA-80E8-706B-B45DDB23D5F0}"/>
          </ac:picMkLst>
        </pc:picChg>
        <pc:picChg chg="mod">
          <ac:chgData name="Das, Gerarda" userId="dec061bf-56a5-47a0-b9f3-f749fe418ae6" providerId="ADAL" clId="{D7BA1A10-426B-4F91-A099-20849B11A2B0}" dt="2025-02-04T10:04:08.028" v="1469"/>
          <ac:picMkLst>
            <pc:docMk/>
            <pc:sldMk cId="1312968455" sldId="1535"/>
            <ac:picMk id="35" creationId="{8283C28F-B73D-3D5A-AADF-6D09767CF2B5}"/>
          </ac:picMkLst>
        </pc:picChg>
        <pc:cxnChg chg="ord">
          <ac:chgData name="Das, Gerarda" userId="dec061bf-56a5-47a0-b9f3-f749fe418ae6" providerId="ADAL" clId="{D7BA1A10-426B-4F91-A099-20849B11A2B0}" dt="2025-02-04T09:19:20.717" v="1291" actId="167"/>
          <ac:cxnSpMkLst>
            <pc:docMk/>
            <pc:sldMk cId="1312968455" sldId="1535"/>
            <ac:cxnSpMk id="21" creationId="{B84B33EF-2A54-99B2-FEF8-27486B72F624}"/>
          </ac:cxnSpMkLst>
        </pc:cxnChg>
        <pc:cxnChg chg="ord">
          <ac:chgData name="Das, Gerarda" userId="dec061bf-56a5-47a0-b9f3-f749fe418ae6" providerId="ADAL" clId="{D7BA1A10-426B-4F91-A099-20849B11A2B0}" dt="2025-02-04T09:17:42.452" v="1272" actId="171"/>
          <ac:cxnSpMkLst>
            <pc:docMk/>
            <pc:sldMk cId="1312968455" sldId="1535"/>
            <ac:cxnSpMk id="27" creationId="{EC90AE0F-5DD8-2D25-C999-5E0CC65E11C5}"/>
          </ac:cxnSpMkLst>
        </pc:cxnChg>
        <pc:cxnChg chg="mod ord">
          <ac:chgData name="Das, Gerarda" userId="dec061bf-56a5-47a0-b9f3-f749fe418ae6" providerId="ADAL" clId="{D7BA1A10-426B-4F91-A099-20849B11A2B0}" dt="2025-02-04T09:16:55.358" v="1269" actId="167"/>
          <ac:cxnSpMkLst>
            <pc:docMk/>
            <pc:sldMk cId="1312968455" sldId="1535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D7BA1A10-426B-4F91-A099-20849B11A2B0}" dt="2025-02-04T09:49:14.698" v="1413" actId="167"/>
        <pc:sldMkLst>
          <pc:docMk/>
          <pc:sldMk cId="3043969298" sldId="1538"/>
        </pc:sldMkLst>
        <pc:spChg chg="mod">
          <ac:chgData name="Das, Gerarda" userId="dec061bf-56a5-47a0-b9f3-f749fe418ae6" providerId="ADAL" clId="{D7BA1A10-426B-4F91-A099-20849B11A2B0}" dt="2025-02-04T09:49:07.563" v="1411" actId="1035"/>
          <ac:spMkLst>
            <pc:docMk/>
            <pc:sldMk cId="3043969298" sldId="1538"/>
            <ac:spMk id="10" creationId="{B37FADB8-F5A5-F448-15A7-6A630939BCDC}"/>
          </ac:spMkLst>
        </pc:spChg>
        <pc:spChg chg="mod">
          <ac:chgData name="Das, Gerarda" userId="dec061bf-56a5-47a0-b9f3-f749fe418ae6" providerId="ADAL" clId="{D7BA1A10-426B-4F91-A099-20849B11A2B0}" dt="2025-02-04T09:49:10.805" v="1412" actId="1076"/>
          <ac:spMkLst>
            <pc:docMk/>
            <pc:sldMk cId="3043969298" sldId="1538"/>
            <ac:spMk id="11" creationId="{2D5226DB-4490-ECD5-880A-CDAB0447C263}"/>
          </ac:spMkLst>
        </pc:spChg>
        <pc:cxnChg chg="ord">
          <ac:chgData name="Das, Gerarda" userId="dec061bf-56a5-47a0-b9f3-f749fe418ae6" providerId="ADAL" clId="{D7BA1A10-426B-4F91-A099-20849B11A2B0}" dt="2025-02-04T09:49:14.698" v="1413" actId="167"/>
          <ac:cxnSpMkLst>
            <pc:docMk/>
            <pc:sldMk cId="3043969298" sldId="1538"/>
            <ac:cxnSpMk id="29" creationId="{10445519-6BAB-CA4B-0B0C-EF80D4D34E4C}"/>
          </ac:cxnSpMkLst>
        </pc:cxnChg>
      </pc:sldChg>
      <pc:sldChg chg="addSp modSp mod">
        <pc:chgData name="Das, Gerarda" userId="dec061bf-56a5-47a0-b9f3-f749fe418ae6" providerId="ADAL" clId="{D7BA1A10-426B-4F91-A099-20849B11A2B0}" dt="2025-02-04T08:11:27.294" v="778" actId="404"/>
        <pc:sldMkLst>
          <pc:docMk/>
          <pc:sldMk cId="111500870" sldId="1539"/>
        </pc:sldMkLst>
        <pc:spChg chg="mod">
          <ac:chgData name="Das, Gerarda" userId="dec061bf-56a5-47a0-b9f3-f749fe418ae6" providerId="ADAL" clId="{D7BA1A10-426B-4F91-A099-20849B11A2B0}" dt="2025-02-04T08:10:27.629" v="773" actId="1036"/>
          <ac:spMkLst>
            <pc:docMk/>
            <pc:sldMk cId="111500870" sldId="1539"/>
            <ac:spMk id="33" creationId="{AC757F5E-B016-F947-4518-7C6B9CC7EE04}"/>
          </ac:spMkLst>
        </pc:spChg>
        <pc:spChg chg="mod">
          <ac:chgData name="Das, Gerarda" userId="dec061bf-56a5-47a0-b9f3-f749fe418ae6" providerId="ADAL" clId="{D7BA1A10-426B-4F91-A099-20849B11A2B0}" dt="2025-02-04T08:10:14.402" v="755" actId="1036"/>
          <ac:spMkLst>
            <pc:docMk/>
            <pc:sldMk cId="111500870" sldId="1539"/>
            <ac:spMk id="34" creationId="{152372B3-00F5-781C-183E-6F2DDF35091D}"/>
          </ac:spMkLst>
        </pc:spChg>
        <pc:spChg chg="mod">
          <ac:chgData name="Das, Gerarda" userId="dec061bf-56a5-47a0-b9f3-f749fe418ae6" providerId="ADAL" clId="{D7BA1A10-426B-4F91-A099-20849B11A2B0}" dt="2025-02-04T08:11:27.294" v="778" actId="404"/>
          <ac:spMkLst>
            <pc:docMk/>
            <pc:sldMk cId="111500870" sldId="1539"/>
            <ac:spMk id="35" creationId="{37104C51-0232-62ED-4C6F-1447D06633EE}"/>
          </ac:spMkLst>
        </pc:spChg>
        <pc:spChg chg="mod">
          <ac:chgData name="Das, Gerarda" userId="dec061bf-56a5-47a0-b9f3-f749fe418ae6" providerId="ADAL" clId="{D7BA1A10-426B-4F91-A099-20849B11A2B0}" dt="2025-02-04T08:11:23.112" v="777" actId="404"/>
          <ac:spMkLst>
            <pc:docMk/>
            <pc:sldMk cId="111500870" sldId="1539"/>
            <ac:spMk id="36" creationId="{D8EF981A-9BA7-0EB1-9B70-F7FBF2F7DF1C}"/>
          </ac:spMkLst>
        </pc:spChg>
        <pc:picChg chg="add mod">
          <ac:chgData name="Das, Gerarda" userId="dec061bf-56a5-47a0-b9f3-f749fe418ae6" providerId="ADAL" clId="{D7BA1A10-426B-4F91-A099-20849B11A2B0}" dt="2025-02-04T08:03:47.747" v="504" actId="1076"/>
          <ac:picMkLst>
            <pc:docMk/>
            <pc:sldMk cId="111500870" sldId="1539"/>
            <ac:picMk id="2" creationId="{3C99FD78-F0F0-6E2D-7D69-F0335657C848}"/>
          </ac:picMkLst>
        </pc:picChg>
        <pc:picChg chg="add mod">
          <ac:chgData name="Das, Gerarda" userId="dec061bf-56a5-47a0-b9f3-f749fe418ae6" providerId="ADAL" clId="{D7BA1A10-426B-4F91-A099-20849B11A2B0}" dt="2025-02-04T08:09:18.983" v="652" actId="1036"/>
          <ac:picMkLst>
            <pc:docMk/>
            <pc:sldMk cId="111500870" sldId="1539"/>
            <ac:picMk id="9" creationId="{AF7FD10C-96C7-EC61-787B-E21B68CC7DFD}"/>
          </ac:picMkLst>
        </pc:picChg>
        <pc:picChg chg="add mod">
          <ac:chgData name="Das, Gerarda" userId="dec061bf-56a5-47a0-b9f3-f749fe418ae6" providerId="ADAL" clId="{D7BA1A10-426B-4F91-A099-20849B11A2B0}" dt="2025-02-04T08:09:18.983" v="652" actId="1036"/>
          <ac:picMkLst>
            <pc:docMk/>
            <pc:sldMk cId="111500870" sldId="1539"/>
            <ac:picMk id="19" creationId="{3D691804-A812-D3FD-2866-4688DDD9BC40}"/>
          </ac:picMkLst>
        </pc:picChg>
        <pc:cxnChg chg="mod">
          <ac:chgData name="Das, Gerarda" userId="dec061bf-56a5-47a0-b9f3-f749fe418ae6" providerId="ADAL" clId="{D7BA1A10-426B-4F91-A099-20849B11A2B0}" dt="2025-02-04T08:09:49.606" v="681" actId="1036"/>
          <ac:cxnSpMkLst>
            <pc:docMk/>
            <pc:sldMk cId="111500870" sldId="1539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D7BA1A10-426B-4F91-A099-20849B11A2B0}" dt="2025-02-04T08:09:58.217" v="700" actId="1036"/>
          <ac:cxnSpMkLst>
            <pc:docMk/>
            <pc:sldMk cId="111500870" sldId="1539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D7BA1A10-426B-4F91-A099-20849B11A2B0}" dt="2025-02-04T08:09:49.606" v="681" actId="1036"/>
          <ac:cxnSpMkLst>
            <pc:docMk/>
            <pc:sldMk cId="111500870" sldId="1539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D7BA1A10-426B-4F91-A099-20849B11A2B0}" dt="2025-02-04T08:09:49.606" v="681" actId="1036"/>
          <ac:cxnSpMkLst>
            <pc:docMk/>
            <pc:sldMk cId="111500870" sldId="1539"/>
            <ac:cxnSpMk id="14" creationId="{D4DC5350-E385-459A-7DF3-9A72313F2A3E}"/>
          </ac:cxnSpMkLst>
        </pc:cxnChg>
      </pc:sldChg>
      <pc:sldChg chg="addSp modSp mod">
        <pc:chgData name="Das, Gerarda" userId="dec061bf-56a5-47a0-b9f3-f749fe418ae6" providerId="ADAL" clId="{D7BA1A10-426B-4F91-A099-20849B11A2B0}" dt="2025-02-04T09:48:37.607" v="1406" actId="1076"/>
        <pc:sldMkLst>
          <pc:docMk/>
          <pc:sldMk cId="4186755307" sldId="1540"/>
        </pc:sldMkLst>
        <pc:spChg chg="mod">
          <ac:chgData name="Das, Gerarda" userId="dec061bf-56a5-47a0-b9f3-f749fe418ae6" providerId="ADAL" clId="{D7BA1A10-426B-4F91-A099-20849B11A2B0}" dt="2025-02-04T09:48:15.739" v="1402" actId="1035"/>
          <ac:spMkLst>
            <pc:docMk/>
            <pc:sldMk cId="4186755307" sldId="1540"/>
            <ac:spMk id="4" creationId="{D753C383-62C8-E733-4553-E085527A1FCA}"/>
          </ac:spMkLst>
        </pc:spChg>
        <pc:spChg chg="mod">
          <ac:chgData name="Das, Gerarda" userId="dec061bf-56a5-47a0-b9f3-f749fe418ae6" providerId="ADAL" clId="{D7BA1A10-426B-4F91-A099-20849B11A2B0}" dt="2025-02-04T09:48:15.739" v="1402" actId="1035"/>
          <ac:spMkLst>
            <pc:docMk/>
            <pc:sldMk cId="4186755307" sldId="1540"/>
            <ac:spMk id="9" creationId="{B5FA4264-9F79-B20D-0826-CEC58E7B74B7}"/>
          </ac:spMkLst>
        </pc:spChg>
        <pc:spChg chg="mod">
          <ac:chgData name="Das, Gerarda" userId="dec061bf-56a5-47a0-b9f3-f749fe418ae6" providerId="ADAL" clId="{D7BA1A10-426B-4F91-A099-20849B11A2B0}" dt="2025-02-04T09:48:15.739" v="1402" actId="1035"/>
          <ac:spMkLst>
            <pc:docMk/>
            <pc:sldMk cId="4186755307" sldId="1540"/>
            <ac:spMk id="10" creationId="{B37FADB8-F5A5-F448-15A7-6A630939BCDC}"/>
          </ac:spMkLst>
        </pc:spChg>
        <pc:spChg chg="mod">
          <ac:chgData name="Das, Gerarda" userId="dec061bf-56a5-47a0-b9f3-f749fe418ae6" providerId="ADAL" clId="{D7BA1A10-426B-4F91-A099-20849B11A2B0}" dt="2025-02-04T09:48:15.739" v="1402" actId="1035"/>
          <ac:spMkLst>
            <pc:docMk/>
            <pc:sldMk cId="4186755307" sldId="1540"/>
            <ac:spMk id="11" creationId="{2D5226DB-4490-ECD5-880A-CDAB0447C263}"/>
          </ac:spMkLst>
        </pc:spChg>
        <pc:spChg chg="mod">
          <ac:chgData name="Das, Gerarda" userId="dec061bf-56a5-47a0-b9f3-f749fe418ae6" providerId="ADAL" clId="{D7BA1A10-426B-4F91-A099-20849B11A2B0}" dt="2025-02-04T09:42:46.621" v="1362" actId="1076"/>
          <ac:spMkLst>
            <pc:docMk/>
            <pc:sldMk cId="4186755307" sldId="1540"/>
            <ac:spMk id="12" creationId="{E2476A93-B8D4-4E44-87FD-AFF601B2337C}"/>
          </ac:spMkLst>
        </pc:spChg>
        <pc:spChg chg="mod">
          <ac:chgData name="Das, Gerarda" userId="dec061bf-56a5-47a0-b9f3-f749fe418ae6" providerId="ADAL" clId="{D7BA1A10-426B-4F91-A099-20849B11A2B0}" dt="2025-02-04T09:35:44.713" v="1352" actId="1076"/>
          <ac:spMkLst>
            <pc:docMk/>
            <pc:sldMk cId="4186755307" sldId="1540"/>
            <ac:spMk id="13" creationId="{4985FF45-EE56-11C3-E0CC-6BBB359031C0}"/>
          </ac:spMkLst>
        </pc:spChg>
        <pc:spChg chg="mod">
          <ac:chgData name="Das, Gerarda" userId="dec061bf-56a5-47a0-b9f3-f749fe418ae6" providerId="ADAL" clId="{D7BA1A10-426B-4F91-A099-20849B11A2B0}" dt="2025-02-04T09:48:37.607" v="1406" actId="1076"/>
          <ac:spMkLst>
            <pc:docMk/>
            <pc:sldMk cId="4186755307" sldId="1540"/>
            <ac:spMk id="14" creationId="{B7594A3B-3117-84CE-C300-FB96E5ED269D}"/>
          </ac:spMkLst>
        </pc:spChg>
        <pc:spChg chg="mod">
          <ac:chgData name="Das, Gerarda" userId="dec061bf-56a5-47a0-b9f3-f749fe418ae6" providerId="ADAL" clId="{D7BA1A10-426B-4F91-A099-20849B11A2B0}" dt="2025-02-04T09:48:37.607" v="1406" actId="1076"/>
          <ac:spMkLst>
            <pc:docMk/>
            <pc:sldMk cId="4186755307" sldId="1540"/>
            <ac:spMk id="15" creationId="{6EA1F8B7-D4BC-D8B0-E6FD-F33ECB45A1DD}"/>
          </ac:spMkLst>
        </pc:spChg>
        <pc:spChg chg="mod">
          <ac:chgData name="Das, Gerarda" userId="dec061bf-56a5-47a0-b9f3-f749fe418ae6" providerId="ADAL" clId="{D7BA1A10-426B-4F91-A099-20849B11A2B0}" dt="2025-02-04T09:42:46.621" v="1362" actId="1076"/>
          <ac:spMkLst>
            <pc:docMk/>
            <pc:sldMk cId="4186755307" sldId="1540"/>
            <ac:spMk id="19" creationId="{40542B69-6D97-5F24-63E3-ABE36EA69A27}"/>
          </ac:spMkLst>
        </pc:spChg>
        <pc:picChg chg="add mod">
          <ac:chgData name="Das, Gerarda" userId="dec061bf-56a5-47a0-b9f3-f749fe418ae6" providerId="ADAL" clId="{D7BA1A10-426B-4F91-A099-20849B11A2B0}" dt="2025-02-04T09:35:32.649" v="1351" actId="1076"/>
          <ac:picMkLst>
            <pc:docMk/>
            <pc:sldMk cId="4186755307" sldId="1540"/>
            <ac:picMk id="16" creationId="{CF132846-1338-C2E8-EB25-1A5B48B7CD81}"/>
          </ac:picMkLst>
        </pc:picChg>
        <pc:picChg chg="add mod">
          <ac:chgData name="Das, Gerarda" userId="dec061bf-56a5-47a0-b9f3-f749fe418ae6" providerId="ADAL" clId="{D7BA1A10-426B-4F91-A099-20849B11A2B0}" dt="2025-02-04T09:41:29.899" v="1357"/>
          <ac:picMkLst>
            <pc:docMk/>
            <pc:sldMk cId="4186755307" sldId="1540"/>
            <ac:picMk id="22" creationId="{A10A8E4C-601D-6275-CE9D-875B2574FDA5}"/>
          </ac:picMkLst>
        </pc:picChg>
        <pc:picChg chg="add mod modCrop">
          <ac:chgData name="Das, Gerarda" userId="dec061bf-56a5-47a0-b9f3-f749fe418ae6" providerId="ADAL" clId="{D7BA1A10-426B-4F91-A099-20849B11A2B0}" dt="2025-02-04T09:48:31.894" v="1405" actId="1076"/>
          <ac:picMkLst>
            <pc:docMk/>
            <pc:sldMk cId="4186755307" sldId="1540"/>
            <ac:picMk id="23" creationId="{A03B39A3-9692-796F-0108-F53AE62681FF}"/>
          </ac:picMkLst>
        </pc:picChg>
        <pc:picChg chg="add mod">
          <ac:chgData name="Das, Gerarda" userId="dec061bf-56a5-47a0-b9f3-f749fe418ae6" providerId="ADAL" clId="{D7BA1A10-426B-4F91-A099-20849B11A2B0}" dt="2025-02-04T09:42:56.212" v="1366" actId="14100"/>
          <ac:picMkLst>
            <pc:docMk/>
            <pc:sldMk cId="4186755307" sldId="1540"/>
            <ac:picMk id="24" creationId="{4BA30177-76D2-AF9A-6699-615453189D67}"/>
          </ac:picMkLst>
        </pc:picChg>
        <pc:cxnChg chg="mod">
          <ac:chgData name="Das, Gerarda" userId="dec061bf-56a5-47a0-b9f3-f749fe418ae6" providerId="ADAL" clId="{D7BA1A10-426B-4F91-A099-20849B11A2B0}" dt="2025-02-04T09:48:37.607" v="1406" actId="1076"/>
          <ac:cxnSpMkLst>
            <pc:docMk/>
            <pc:sldMk cId="4186755307" sldId="1540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D7BA1A10-426B-4F91-A099-20849B11A2B0}" dt="2025-02-04T09:42:49.143" v="1363" actId="14100"/>
          <ac:cxnSpMkLst>
            <pc:docMk/>
            <pc:sldMk cId="4186755307" sldId="1540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D7BA1A10-426B-4F91-A099-20849B11A2B0}" dt="2025-02-04T09:48:20.905" v="1403" actId="14100"/>
          <ac:cxnSpMkLst>
            <pc:docMk/>
            <pc:sldMk cId="4186755307" sldId="1540"/>
            <ac:cxnSpMk id="29" creationId="{10445519-6BAB-CA4B-0B0C-EF80D4D34E4C}"/>
          </ac:cxnSpMkLst>
        </pc:cxnChg>
      </pc:sldChg>
      <pc:sldChg chg="addSp modSp mod">
        <pc:chgData name="Das, Gerarda" userId="dec061bf-56a5-47a0-b9f3-f749fe418ae6" providerId="ADAL" clId="{D7BA1A10-426B-4F91-A099-20849B11A2B0}" dt="2025-02-04T09:21:58.025" v="1302" actId="1076"/>
        <pc:sldMkLst>
          <pc:docMk/>
          <pc:sldMk cId="1391519482" sldId="1541"/>
        </pc:sldMkLst>
        <pc:spChg chg="mod">
          <ac:chgData name="Das, Gerarda" userId="dec061bf-56a5-47a0-b9f3-f749fe418ae6" providerId="ADAL" clId="{D7BA1A10-426B-4F91-A099-20849B11A2B0}" dt="2025-02-04T08:49:19.293" v="960" actId="404"/>
          <ac:spMkLst>
            <pc:docMk/>
            <pc:sldMk cId="1391519482" sldId="1541"/>
            <ac:spMk id="33" creationId="{AC757F5E-B016-F947-4518-7C6B9CC7EE04}"/>
          </ac:spMkLst>
        </pc:spChg>
        <pc:spChg chg="mod">
          <ac:chgData name="Das, Gerarda" userId="dec061bf-56a5-47a0-b9f3-f749fe418ae6" providerId="ADAL" clId="{D7BA1A10-426B-4F91-A099-20849B11A2B0}" dt="2025-02-04T08:48:58.306" v="959" actId="948"/>
          <ac:spMkLst>
            <pc:docMk/>
            <pc:sldMk cId="1391519482" sldId="1541"/>
            <ac:spMk id="34" creationId="{152372B3-00F5-781C-183E-6F2DDF35091D}"/>
          </ac:spMkLst>
        </pc:spChg>
        <pc:spChg chg="mod">
          <ac:chgData name="Das, Gerarda" userId="dec061bf-56a5-47a0-b9f3-f749fe418ae6" providerId="ADAL" clId="{D7BA1A10-426B-4F91-A099-20849B11A2B0}" dt="2025-02-04T08:50:21.767" v="1026" actId="20577"/>
          <ac:spMkLst>
            <pc:docMk/>
            <pc:sldMk cId="1391519482" sldId="1541"/>
            <ac:spMk id="35" creationId="{37104C51-0232-62ED-4C6F-1447D06633EE}"/>
          </ac:spMkLst>
        </pc:spChg>
        <pc:spChg chg="mod">
          <ac:chgData name="Das, Gerarda" userId="dec061bf-56a5-47a0-b9f3-f749fe418ae6" providerId="ADAL" clId="{D7BA1A10-426B-4F91-A099-20849B11A2B0}" dt="2025-02-04T08:50:10.152" v="1020" actId="115"/>
          <ac:spMkLst>
            <pc:docMk/>
            <pc:sldMk cId="1391519482" sldId="1541"/>
            <ac:spMk id="36" creationId="{D8EF981A-9BA7-0EB1-9B70-F7FBF2F7DF1C}"/>
          </ac:spMkLst>
        </pc:spChg>
        <pc:grpChg chg="add mod">
          <ac:chgData name="Das, Gerarda" userId="dec061bf-56a5-47a0-b9f3-f749fe418ae6" providerId="ADAL" clId="{D7BA1A10-426B-4F91-A099-20849B11A2B0}" dt="2025-02-04T08:46:59.283" v="877" actId="1076"/>
          <ac:grpSpMkLst>
            <pc:docMk/>
            <pc:sldMk cId="1391519482" sldId="1541"/>
            <ac:grpSpMk id="2" creationId="{FABBA19F-CCB8-1DA4-AC01-3BB6652FBFA8}"/>
          </ac:grpSpMkLst>
        </pc:grpChg>
        <pc:picChg chg="mod">
          <ac:chgData name="Das, Gerarda" userId="dec061bf-56a5-47a0-b9f3-f749fe418ae6" providerId="ADAL" clId="{D7BA1A10-426B-4F91-A099-20849B11A2B0}" dt="2025-02-04T08:46:49.513" v="875"/>
          <ac:picMkLst>
            <pc:docMk/>
            <pc:sldMk cId="1391519482" sldId="1541"/>
            <ac:picMk id="8" creationId="{28148A46-424E-942C-4A9B-6FF0901F5B5A}"/>
          </ac:picMkLst>
        </pc:picChg>
        <pc:picChg chg="mod">
          <ac:chgData name="Das, Gerarda" userId="dec061bf-56a5-47a0-b9f3-f749fe418ae6" providerId="ADAL" clId="{D7BA1A10-426B-4F91-A099-20849B11A2B0}" dt="2025-02-04T08:46:49.513" v="875"/>
          <ac:picMkLst>
            <pc:docMk/>
            <pc:sldMk cId="1391519482" sldId="1541"/>
            <ac:picMk id="9" creationId="{18FEC5E3-B058-7CB4-E500-230D7B1EFEB8}"/>
          </ac:picMkLst>
        </pc:picChg>
        <pc:picChg chg="mod">
          <ac:chgData name="Das, Gerarda" userId="dec061bf-56a5-47a0-b9f3-f749fe418ae6" providerId="ADAL" clId="{D7BA1A10-426B-4F91-A099-20849B11A2B0}" dt="2025-02-04T08:46:49.513" v="875"/>
          <ac:picMkLst>
            <pc:docMk/>
            <pc:sldMk cId="1391519482" sldId="1541"/>
            <ac:picMk id="18" creationId="{7F524E72-05A7-0589-7722-24F020195FA8}"/>
          </ac:picMkLst>
        </pc:picChg>
        <pc:picChg chg="mod">
          <ac:chgData name="Das, Gerarda" userId="dec061bf-56a5-47a0-b9f3-f749fe418ae6" providerId="ADAL" clId="{D7BA1A10-426B-4F91-A099-20849B11A2B0}" dt="2025-02-04T08:46:49.513" v="875"/>
          <ac:picMkLst>
            <pc:docMk/>
            <pc:sldMk cId="1391519482" sldId="1541"/>
            <ac:picMk id="19" creationId="{3121925F-46E0-4ADB-76D2-B766FD97B029}"/>
          </ac:picMkLst>
        </pc:picChg>
        <pc:picChg chg="add mod">
          <ac:chgData name="Das, Gerarda" userId="dec061bf-56a5-47a0-b9f3-f749fe418ae6" providerId="ADAL" clId="{D7BA1A10-426B-4F91-A099-20849B11A2B0}" dt="2025-02-04T09:21:58.025" v="1302" actId="1076"/>
          <ac:picMkLst>
            <pc:docMk/>
            <pc:sldMk cId="1391519482" sldId="1541"/>
            <ac:picMk id="21" creationId="{7D4B0C08-6FE3-10A5-8B72-3E8AEB9DE861}"/>
          </ac:picMkLst>
        </pc:picChg>
        <pc:cxnChg chg="mod">
          <ac:chgData name="Das, Gerarda" userId="dec061bf-56a5-47a0-b9f3-f749fe418ae6" providerId="ADAL" clId="{D7BA1A10-426B-4F91-A099-20849B11A2B0}" dt="2025-02-04T08:48:23.238" v="956" actId="1036"/>
          <ac:cxnSpMkLst>
            <pc:docMk/>
            <pc:sldMk cId="1391519482" sldId="1541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D7BA1A10-426B-4F91-A099-20849B11A2B0}" dt="2025-02-04T08:48:23.238" v="956" actId="1036"/>
          <ac:cxnSpMkLst>
            <pc:docMk/>
            <pc:sldMk cId="1391519482" sldId="1541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D7BA1A10-426B-4F91-A099-20849B11A2B0}" dt="2025-02-04T08:48:23.238" v="956" actId="1036"/>
          <ac:cxnSpMkLst>
            <pc:docMk/>
            <pc:sldMk cId="1391519482" sldId="1541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D7BA1A10-426B-4F91-A099-20849B11A2B0}" dt="2025-02-04T08:48:23.238" v="956" actId="1036"/>
          <ac:cxnSpMkLst>
            <pc:docMk/>
            <pc:sldMk cId="1391519482" sldId="1541"/>
            <ac:cxnSpMk id="14" creationId="{D4DC5350-E385-459A-7DF3-9A72313F2A3E}"/>
          </ac:cxnSpMkLst>
        </pc:cxnChg>
      </pc:sldChg>
    </pc:docChg>
  </pc:docChgLst>
  <pc:docChgLst>
    <pc:chgData name="Routledge, Mandy" userId="bacdedf5-8e30-494b-ad8b-f27fa30c4f8d" providerId="ADAL" clId="{80AD7BEE-B621-46C1-A320-24395BEF60F3}"/>
    <pc:docChg chg="undo custSel addSld delSld modSld sldOrd modSection">
      <pc:chgData name="Routledge, Mandy" userId="bacdedf5-8e30-494b-ad8b-f27fa30c4f8d" providerId="ADAL" clId="{80AD7BEE-B621-46C1-A320-24395BEF60F3}" dt="2025-02-04T09:54:18.830" v="1434" actId="1038"/>
      <pc:docMkLst>
        <pc:docMk/>
      </pc:docMkLst>
      <pc:sldChg chg="add del">
        <pc:chgData name="Routledge, Mandy" userId="bacdedf5-8e30-494b-ad8b-f27fa30c4f8d" providerId="ADAL" clId="{80AD7BEE-B621-46C1-A320-24395BEF60F3}" dt="2025-02-03T19:35:01.102" v="503" actId="47"/>
        <pc:sldMkLst>
          <pc:docMk/>
          <pc:sldMk cId="4158616608" sldId="398"/>
        </pc:sldMkLst>
      </pc:sldChg>
      <pc:sldChg chg="addSp modSp add del">
        <pc:chgData name="Routledge, Mandy" userId="bacdedf5-8e30-494b-ad8b-f27fa30c4f8d" providerId="ADAL" clId="{80AD7BEE-B621-46C1-A320-24395BEF60F3}" dt="2025-02-03T19:47:49.444" v="738" actId="47"/>
        <pc:sldMkLst>
          <pc:docMk/>
          <pc:sldMk cId="906097386" sldId="915"/>
        </pc:sldMkLst>
        <pc:spChg chg="add mod">
          <ac:chgData name="Routledge, Mandy" userId="bacdedf5-8e30-494b-ad8b-f27fa30c4f8d" providerId="ADAL" clId="{80AD7BEE-B621-46C1-A320-24395BEF60F3}" dt="2025-02-03T19:43:29.767" v="689"/>
          <ac:spMkLst>
            <pc:docMk/>
            <pc:sldMk cId="906097386" sldId="915"/>
            <ac:spMk id="2" creationId="{C5315274-1CDA-BFEB-A490-99BDF05CD245}"/>
          </ac:spMkLst>
        </pc:spChg>
      </pc:sldChg>
      <pc:sldChg chg="add del">
        <pc:chgData name="Routledge, Mandy" userId="bacdedf5-8e30-494b-ad8b-f27fa30c4f8d" providerId="ADAL" clId="{80AD7BEE-B621-46C1-A320-24395BEF60F3}" dt="2025-02-03T19:29:50.846" v="456" actId="47"/>
        <pc:sldMkLst>
          <pc:docMk/>
          <pc:sldMk cId="412536260" sldId="1019"/>
        </pc:sldMkLst>
      </pc:sldChg>
      <pc:sldChg chg="modSp mod modNotes modNotesTx">
        <pc:chgData name="Routledge, Mandy" userId="bacdedf5-8e30-494b-ad8b-f27fa30c4f8d" providerId="ADAL" clId="{80AD7BEE-B621-46C1-A320-24395BEF60F3}" dt="2025-02-04T09:52:54.049" v="1413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80AD7BEE-B621-46C1-A320-24395BEF60F3}" dt="2025-02-04T09:52:54.049" v="1413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80AD7BEE-B621-46C1-A320-24395BEF60F3}" dt="2025-02-03T19:18:25.571" v="38"/>
        <pc:sldMkLst>
          <pc:docMk/>
          <pc:sldMk cId="3852907103" sldId="1460"/>
        </pc:sldMkLst>
        <pc:spChg chg="mod">
          <ac:chgData name="Routledge, Mandy" userId="bacdedf5-8e30-494b-ad8b-f27fa30c4f8d" providerId="ADAL" clId="{80AD7BEE-B621-46C1-A320-24395BEF60F3}" dt="2025-02-03T19:18:25.571" v="38"/>
          <ac:spMkLst>
            <pc:docMk/>
            <pc:sldMk cId="3852907103" sldId="1460"/>
            <ac:spMk id="6" creationId="{00000000-0000-0000-0000-000000000000}"/>
          </ac:spMkLst>
        </pc:spChg>
      </pc:sldChg>
      <pc:sldChg chg="del">
        <pc:chgData name="Routledge, Mandy" userId="bacdedf5-8e30-494b-ad8b-f27fa30c4f8d" providerId="ADAL" clId="{80AD7BEE-B621-46C1-A320-24395BEF60F3}" dt="2025-02-04T09:49:14.239" v="1412" actId="47"/>
        <pc:sldMkLst>
          <pc:docMk/>
          <pc:sldMk cId="3978205201" sldId="1474"/>
        </pc:sldMkLst>
      </pc:sldChg>
      <pc:sldChg chg="addSp modSp mod">
        <pc:chgData name="Routledge, Mandy" userId="bacdedf5-8e30-494b-ad8b-f27fa30c4f8d" providerId="ADAL" clId="{80AD7BEE-B621-46C1-A320-24395BEF60F3}" dt="2025-02-03T19:30:46.103" v="464" actId="14100"/>
        <pc:sldMkLst>
          <pc:docMk/>
          <pc:sldMk cId="4207872812" sldId="1475"/>
        </pc:sldMkLst>
        <pc:spChg chg="mod">
          <ac:chgData name="Routledge, Mandy" userId="bacdedf5-8e30-494b-ad8b-f27fa30c4f8d" providerId="ADAL" clId="{80AD7BEE-B621-46C1-A320-24395BEF60F3}" dt="2025-02-03T19:18:30.762" v="48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0AD7BEE-B621-46C1-A320-24395BEF60F3}" dt="2025-02-03T19:30:46.103" v="464" actId="14100"/>
          <ac:picMkLst>
            <pc:docMk/>
            <pc:sldMk cId="4207872812" sldId="1475"/>
            <ac:picMk id="2" creationId="{9841A902-A07E-9A66-45AE-324998962A11}"/>
          </ac:picMkLst>
        </pc:picChg>
      </pc:sldChg>
      <pc:sldChg chg="addSp modSp mod">
        <pc:chgData name="Routledge, Mandy" userId="bacdedf5-8e30-494b-ad8b-f27fa30c4f8d" providerId="ADAL" clId="{80AD7BEE-B621-46C1-A320-24395BEF60F3}" dt="2025-02-03T19:32:01.660" v="466"/>
        <pc:sldMkLst>
          <pc:docMk/>
          <pc:sldMk cId="2452007587" sldId="1476"/>
        </pc:sldMkLst>
        <pc:spChg chg="add mod">
          <ac:chgData name="Routledge, Mandy" userId="bacdedf5-8e30-494b-ad8b-f27fa30c4f8d" providerId="ADAL" clId="{80AD7BEE-B621-46C1-A320-24395BEF60F3}" dt="2025-02-03T19:31:50.534" v="465"/>
          <ac:spMkLst>
            <pc:docMk/>
            <pc:sldMk cId="2452007587" sldId="1476"/>
            <ac:spMk id="2" creationId="{6E392AD8-97C2-1920-6109-E0380D382EDE}"/>
          </ac:spMkLst>
        </pc:spChg>
        <pc:spChg chg="add mod">
          <ac:chgData name="Routledge, Mandy" userId="bacdedf5-8e30-494b-ad8b-f27fa30c4f8d" providerId="ADAL" clId="{80AD7BEE-B621-46C1-A320-24395BEF60F3}" dt="2025-02-03T19:32:01.660" v="466"/>
          <ac:spMkLst>
            <pc:docMk/>
            <pc:sldMk cId="2452007587" sldId="1476"/>
            <ac:spMk id="3" creationId="{D59960F3-9E94-9B80-34BC-CE7D43246C74}"/>
          </ac:spMkLst>
        </pc:spChg>
        <pc:spChg chg="mod">
          <ac:chgData name="Routledge, Mandy" userId="bacdedf5-8e30-494b-ad8b-f27fa30c4f8d" providerId="ADAL" clId="{80AD7BEE-B621-46C1-A320-24395BEF60F3}" dt="2025-02-03T19:18:52.138" v="58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80AD7BEE-B621-46C1-A320-24395BEF60F3}" dt="2025-02-03T19:19:02.544" v="59"/>
        <pc:sldMkLst>
          <pc:docMk/>
          <pc:sldMk cId="2709048002" sldId="1477"/>
        </pc:sldMkLst>
        <pc:spChg chg="mod">
          <ac:chgData name="Routledge, Mandy" userId="bacdedf5-8e30-494b-ad8b-f27fa30c4f8d" providerId="ADAL" clId="{80AD7BEE-B621-46C1-A320-24395BEF60F3}" dt="2025-02-03T19:19:02.544" v="59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80AD7BEE-B621-46C1-A320-24395BEF60F3}" dt="2025-02-03T19:19:10.228" v="66" actId="20577"/>
        <pc:sldMkLst>
          <pc:docMk/>
          <pc:sldMk cId="4074911733" sldId="1478"/>
        </pc:sldMkLst>
        <pc:spChg chg="mod">
          <ac:chgData name="Routledge, Mandy" userId="bacdedf5-8e30-494b-ad8b-f27fa30c4f8d" providerId="ADAL" clId="{80AD7BEE-B621-46C1-A320-24395BEF60F3}" dt="2025-02-03T19:19:10.228" v="66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80AD7BEE-B621-46C1-A320-24395BEF60F3}" dt="2025-02-03T19:48:29.083" v="853" actId="1076"/>
        <pc:sldMkLst>
          <pc:docMk/>
          <pc:sldMk cId="4210467006" sldId="1479"/>
        </pc:sldMkLst>
        <pc:spChg chg="add mod">
          <ac:chgData name="Routledge, Mandy" userId="bacdedf5-8e30-494b-ad8b-f27fa30c4f8d" providerId="ADAL" clId="{80AD7BEE-B621-46C1-A320-24395BEF60F3}" dt="2025-02-03T19:48:29.083" v="853" actId="1076"/>
          <ac:spMkLst>
            <pc:docMk/>
            <pc:sldMk cId="4210467006" sldId="1479"/>
            <ac:spMk id="3" creationId="{A888F328-8B13-7F72-928C-BD2A3211EB26}"/>
          </ac:spMkLst>
        </pc:spChg>
        <pc:spChg chg="mod">
          <ac:chgData name="Routledge, Mandy" userId="bacdedf5-8e30-494b-ad8b-f27fa30c4f8d" providerId="ADAL" clId="{80AD7BEE-B621-46C1-A320-24395BEF60F3}" dt="2025-02-03T19:19:25.531" v="6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0AD7BEE-B621-46C1-A320-24395BEF60F3}" dt="2025-02-03T19:47:54.432" v="740" actId="1076"/>
          <ac:picMkLst>
            <pc:docMk/>
            <pc:sldMk cId="4210467006" sldId="1479"/>
            <ac:picMk id="2" creationId="{FF738310-0E21-4913-16F4-DF2A77186461}"/>
          </ac:picMkLst>
        </pc:picChg>
      </pc:sldChg>
      <pc:sldChg chg="modSp mod">
        <pc:chgData name="Routledge, Mandy" userId="bacdedf5-8e30-494b-ad8b-f27fa30c4f8d" providerId="ADAL" clId="{80AD7BEE-B621-46C1-A320-24395BEF60F3}" dt="2025-02-03T19:19:34.065" v="79" actId="20577"/>
        <pc:sldMkLst>
          <pc:docMk/>
          <pc:sldMk cId="1487044012" sldId="1480"/>
        </pc:sldMkLst>
        <pc:spChg chg="mod">
          <ac:chgData name="Routledge, Mandy" userId="bacdedf5-8e30-494b-ad8b-f27fa30c4f8d" providerId="ADAL" clId="{80AD7BEE-B621-46C1-A320-24395BEF60F3}" dt="2025-02-03T19:19:34.065" v="79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80AD7BEE-B621-46C1-A320-24395BEF60F3}" dt="2025-02-03T19:19:44.967" v="80"/>
        <pc:sldMkLst>
          <pc:docMk/>
          <pc:sldMk cId="3779434736" sldId="1481"/>
        </pc:sldMkLst>
        <pc:spChg chg="mod">
          <ac:chgData name="Routledge, Mandy" userId="bacdedf5-8e30-494b-ad8b-f27fa30c4f8d" providerId="ADAL" clId="{80AD7BEE-B621-46C1-A320-24395BEF60F3}" dt="2025-02-03T19:19:44.967" v="80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80AD7BEE-B621-46C1-A320-24395BEF60F3}" dt="2025-02-03T19:19:54.950" v="81"/>
        <pc:sldMkLst>
          <pc:docMk/>
          <pc:sldMk cId="1201727269" sldId="1482"/>
        </pc:sldMkLst>
        <pc:spChg chg="mod">
          <ac:chgData name="Routledge, Mandy" userId="bacdedf5-8e30-494b-ad8b-f27fa30c4f8d" providerId="ADAL" clId="{80AD7BEE-B621-46C1-A320-24395BEF60F3}" dt="2025-02-03T19:19:54.950" v="81"/>
          <ac:spMkLst>
            <pc:docMk/>
            <pc:sldMk cId="1201727269" sldId="1482"/>
            <ac:spMk id="6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80AD7BEE-B621-46C1-A320-24395BEF60F3}" dt="2025-02-04T09:36:39.491" v="1337" actId="478"/>
        <pc:sldMkLst>
          <pc:docMk/>
          <pc:sldMk cId="2904738428" sldId="1483"/>
        </pc:sldMkLst>
        <pc:spChg chg="add del mod">
          <ac:chgData name="Routledge, Mandy" userId="bacdedf5-8e30-494b-ad8b-f27fa30c4f8d" providerId="ADAL" clId="{80AD7BEE-B621-46C1-A320-24395BEF60F3}" dt="2025-02-04T09:36:39.491" v="1337" actId="478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 ord">
        <pc:chgData name="Routledge, Mandy" userId="bacdedf5-8e30-494b-ad8b-f27fa30c4f8d" providerId="ADAL" clId="{80AD7BEE-B621-46C1-A320-24395BEF60F3}" dt="2025-02-03T19:39:33.821" v="596" actId="6549"/>
        <pc:sldMkLst>
          <pc:docMk/>
          <pc:sldMk cId="2967928418" sldId="1511"/>
        </pc:sldMkLst>
        <pc:spChg chg="mod">
          <ac:chgData name="Routledge, Mandy" userId="bacdedf5-8e30-494b-ad8b-f27fa30c4f8d" providerId="ADAL" clId="{80AD7BEE-B621-46C1-A320-24395BEF60F3}" dt="2025-02-03T19:38:30.524" v="547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80AD7BEE-B621-46C1-A320-24395BEF60F3}" dt="2025-02-03T19:39:19.233" v="577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80AD7BEE-B621-46C1-A320-24395BEF60F3}" dt="2025-02-03T19:38:35.308" v="557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80AD7BEE-B621-46C1-A320-24395BEF60F3}" dt="2025-02-03T19:39:33.821" v="596" actId="6549"/>
          <ac:spMkLst>
            <pc:docMk/>
            <pc:sldMk cId="2967928418" sldId="1511"/>
            <ac:spMk id="36" creationId="{D8EF981A-9BA7-0EB1-9B70-F7FBF2F7DF1C}"/>
          </ac:spMkLst>
        </pc:spChg>
      </pc:sldChg>
      <pc:sldChg chg="del">
        <pc:chgData name="Routledge, Mandy" userId="bacdedf5-8e30-494b-ad8b-f27fa30c4f8d" providerId="ADAL" clId="{80AD7BEE-B621-46C1-A320-24395BEF60F3}" dt="2025-02-04T09:49:09.579" v="1405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80AD7BEE-B621-46C1-A320-24395BEF60F3}" dt="2025-02-04T09:49:11.084" v="1407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80AD7BEE-B621-46C1-A320-24395BEF60F3}" dt="2025-02-04T09:49:13.502" v="1411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80AD7BEE-B621-46C1-A320-24395BEF60F3}" dt="2025-02-04T09:49:10.161" v="1406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80AD7BEE-B621-46C1-A320-24395BEF60F3}" dt="2025-02-04T09:49:11.595" v="1408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80AD7BEE-B621-46C1-A320-24395BEF60F3}" dt="2025-02-04T09:49:09.116" v="1404" actId="47"/>
        <pc:sldMkLst>
          <pc:docMk/>
          <pc:sldMk cId="1530054038" sldId="1519"/>
        </pc:sldMkLst>
      </pc:sldChg>
      <pc:sldChg chg="del">
        <pc:chgData name="Routledge, Mandy" userId="bacdedf5-8e30-494b-ad8b-f27fa30c4f8d" providerId="ADAL" clId="{80AD7BEE-B621-46C1-A320-24395BEF60F3}" dt="2025-02-04T09:49:08.617" v="1403" actId="47"/>
        <pc:sldMkLst>
          <pc:docMk/>
          <pc:sldMk cId="3006462251" sldId="1520"/>
        </pc:sldMkLst>
      </pc:sldChg>
      <pc:sldChg chg="del">
        <pc:chgData name="Routledge, Mandy" userId="bacdedf5-8e30-494b-ad8b-f27fa30c4f8d" providerId="ADAL" clId="{80AD7BEE-B621-46C1-A320-24395BEF60F3}" dt="2025-02-04T09:49:12.140" v="1409" actId="47"/>
        <pc:sldMkLst>
          <pc:docMk/>
          <pc:sldMk cId="1059877010" sldId="1521"/>
        </pc:sldMkLst>
      </pc:sldChg>
      <pc:sldChg chg="del">
        <pc:chgData name="Routledge, Mandy" userId="bacdedf5-8e30-494b-ad8b-f27fa30c4f8d" providerId="ADAL" clId="{80AD7BEE-B621-46C1-A320-24395BEF60F3}" dt="2025-02-04T09:49:12.837" v="1410" actId="47"/>
        <pc:sldMkLst>
          <pc:docMk/>
          <pc:sldMk cId="2371299458" sldId="1529"/>
        </pc:sldMkLst>
      </pc:sldChg>
      <pc:sldChg chg="addSp modSp add mod">
        <pc:chgData name="Routledge, Mandy" userId="bacdedf5-8e30-494b-ad8b-f27fa30c4f8d" providerId="ADAL" clId="{80AD7BEE-B621-46C1-A320-24395BEF60F3}" dt="2025-02-03T19:30:31.555" v="462" actId="20577"/>
        <pc:sldMkLst>
          <pc:docMk/>
          <pc:sldMk cId="2103577511" sldId="1530"/>
        </pc:sldMkLst>
        <pc:spChg chg="mod">
          <ac:chgData name="Routledge, Mandy" userId="bacdedf5-8e30-494b-ad8b-f27fa30c4f8d" providerId="ADAL" clId="{80AD7BEE-B621-46C1-A320-24395BEF60F3}" dt="2025-02-03T19:30:31.555" v="462" actId="20577"/>
          <ac:spMkLst>
            <pc:docMk/>
            <pc:sldMk cId="2103577511" sldId="1530"/>
            <ac:spMk id="4" creationId="{D36CDCC8-D80A-3CA3-9903-EC310613197D}"/>
          </ac:spMkLst>
        </pc:spChg>
        <pc:spChg chg="mod">
          <ac:chgData name="Routledge, Mandy" userId="bacdedf5-8e30-494b-ad8b-f27fa30c4f8d" providerId="ADAL" clId="{80AD7BEE-B621-46C1-A320-24395BEF60F3}" dt="2025-02-03T19:29:02.069" v="429" actId="20577"/>
          <ac:spMkLst>
            <pc:docMk/>
            <pc:sldMk cId="2103577511" sldId="1530"/>
            <ac:spMk id="12" creationId="{E2476A93-B8D4-4E44-87FD-AFF601B2337C}"/>
          </ac:spMkLst>
        </pc:spChg>
        <pc:spChg chg="mod">
          <ac:chgData name="Routledge, Mandy" userId="bacdedf5-8e30-494b-ad8b-f27fa30c4f8d" providerId="ADAL" clId="{80AD7BEE-B621-46C1-A320-24395BEF60F3}" dt="2025-02-03T19:29:04.992" v="438" actId="20577"/>
          <ac:spMkLst>
            <pc:docMk/>
            <pc:sldMk cId="2103577511" sldId="1530"/>
            <ac:spMk id="13" creationId="{4985FF45-EE56-11C3-E0CC-6BBB359031C0}"/>
          </ac:spMkLst>
        </pc:spChg>
        <pc:spChg chg="mod">
          <ac:chgData name="Routledge, Mandy" userId="bacdedf5-8e30-494b-ad8b-f27fa30c4f8d" providerId="ADAL" clId="{80AD7BEE-B621-46C1-A320-24395BEF60F3}" dt="2025-02-03T19:29:08.324" v="448" actId="20577"/>
          <ac:spMkLst>
            <pc:docMk/>
            <pc:sldMk cId="2103577511" sldId="1530"/>
            <ac:spMk id="15" creationId="{6EA1F8B7-D4BC-D8B0-E6FD-F33ECB45A1DD}"/>
          </ac:spMkLst>
        </pc:spChg>
        <pc:spChg chg="mod">
          <ac:chgData name="Routledge, Mandy" userId="bacdedf5-8e30-494b-ad8b-f27fa30c4f8d" providerId="ADAL" clId="{80AD7BEE-B621-46C1-A320-24395BEF60F3}" dt="2025-02-03T19:29:44.007" v="455" actId="14100"/>
          <ac:spMkLst>
            <pc:docMk/>
            <pc:sldMk cId="2103577511" sldId="1530"/>
            <ac:spMk id="16" creationId="{F53F294D-65CC-23A5-E4A1-B2132FCF814C}"/>
          </ac:spMkLst>
        </pc:spChg>
        <pc:spChg chg="mod">
          <ac:chgData name="Routledge, Mandy" userId="bacdedf5-8e30-494b-ad8b-f27fa30c4f8d" providerId="ADAL" clId="{80AD7BEE-B621-46C1-A320-24395BEF60F3}" dt="2025-02-03T19:29:42.002" v="454" actId="14100"/>
          <ac:spMkLst>
            <pc:docMk/>
            <pc:sldMk cId="2103577511" sldId="1530"/>
            <ac:spMk id="17" creationId="{AB86235B-CBC0-F9DB-29F4-F23367831B1B}"/>
          </ac:spMkLst>
        </pc:spChg>
        <pc:picChg chg="add mod">
          <ac:chgData name="Routledge, Mandy" userId="bacdedf5-8e30-494b-ad8b-f27fa30c4f8d" providerId="ADAL" clId="{80AD7BEE-B621-46C1-A320-24395BEF60F3}" dt="2025-02-03T19:29:12.396" v="449"/>
          <ac:picMkLst>
            <pc:docMk/>
            <pc:sldMk cId="2103577511" sldId="1530"/>
            <ac:picMk id="9" creationId="{B12583B7-9534-B5FC-D5BD-E3F9148C93D8}"/>
          </ac:picMkLst>
        </pc:picChg>
        <pc:picChg chg="add mod">
          <ac:chgData name="Routledge, Mandy" userId="bacdedf5-8e30-494b-ad8b-f27fa30c4f8d" providerId="ADAL" clId="{80AD7BEE-B621-46C1-A320-24395BEF60F3}" dt="2025-02-03T19:29:15.768" v="450"/>
          <ac:picMkLst>
            <pc:docMk/>
            <pc:sldMk cId="2103577511" sldId="1530"/>
            <ac:picMk id="10" creationId="{6E0159DD-E648-3C63-9E06-314C5896FA1B}"/>
          </ac:picMkLst>
        </pc:picChg>
        <pc:picChg chg="add mod">
          <ac:chgData name="Routledge, Mandy" userId="bacdedf5-8e30-494b-ad8b-f27fa30c4f8d" providerId="ADAL" clId="{80AD7BEE-B621-46C1-A320-24395BEF60F3}" dt="2025-02-03T19:29:20.892" v="451"/>
          <ac:picMkLst>
            <pc:docMk/>
            <pc:sldMk cId="2103577511" sldId="1530"/>
            <ac:picMk id="11" creationId="{66139E69-D567-E988-7B21-743A81179AC0}"/>
          </ac:picMkLst>
        </pc:picChg>
        <pc:picChg chg="add mod">
          <ac:chgData name="Routledge, Mandy" userId="bacdedf5-8e30-494b-ad8b-f27fa30c4f8d" providerId="ADAL" clId="{80AD7BEE-B621-46C1-A320-24395BEF60F3}" dt="2025-02-03T19:29:25.109" v="452"/>
          <ac:picMkLst>
            <pc:docMk/>
            <pc:sldMk cId="2103577511" sldId="1530"/>
            <ac:picMk id="24" creationId="{764B46B4-B230-644F-A3C0-022B18CF2653}"/>
          </ac:picMkLst>
        </pc:picChg>
      </pc:sldChg>
      <pc:sldChg chg="addSp modSp add mod">
        <pc:chgData name="Routledge, Mandy" userId="bacdedf5-8e30-494b-ad8b-f27fa30c4f8d" providerId="ADAL" clId="{80AD7BEE-B621-46C1-A320-24395BEF60F3}" dt="2025-02-03T19:34:51.221" v="502" actId="14100"/>
        <pc:sldMkLst>
          <pc:docMk/>
          <pc:sldMk cId="626660674" sldId="1531"/>
        </pc:sldMkLst>
        <pc:spChg chg="mod">
          <ac:chgData name="Routledge, Mandy" userId="bacdedf5-8e30-494b-ad8b-f27fa30c4f8d" providerId="ADAL" clId="{80AD7BEE-B621-46C1-A320-24395BEF60F3}" dt="2025-02-03T19:33:05.921" v="483" actId="115"/>
          <ac:spMkLst>
            <pc:docMk/>
            <pc:sldMk cId="626660674" sldId="1531"/>
            <ac:spMk id="4" creationId="{D36CDCC8-D80A-3CA3-9903-EC310613197D}"/>
          </ac:spMkLst>
        </pc:spChg>
        <pc:spChg chg="add mod">
          <ac:chgData name="Routledge, Mandy" userId="bacdedf5-8e30-494b-ad8b-f27fa30c4f8d" providerId="ADAL" clId="{80AD7BEE-B621-46C1-A320-24395BEF60F3}" dt="2025-02-03T19:33:19.006" v="484"/>
          <ac:spMkLst>
            <pc:docMk/>
            <pc:sldMk cId="626660674" sldId="1531"/>
            <ac:spMk id="9" creationId="{0840C609-EE13-6A2F-A1C2-7D8AA6E85E91}"/>
          </ac:spMkLst>
        </pc:spChg>
        <pc:spChg chg="add mod">
          <ac:chgData name="Routledge, Mandy" userId="bacdedf5-8e30-494b-ad8b-f27fa30c4f8d" providerId="ADAL" clId="{80AD7BEE-B621-46C1-A320-24395BEF60F3}" dt="2025-02-03T19:33:29.373" v="488" actId="1076"/>
          <ac:spMkLst>
            <pc:docMk/>
            <pc:sldMk cId="626660674" sldId="1531"/>
            <ac:spMk id="10" creationId="{0749CBAB-D8E1-B7F6-CAA8-21C17F76A8BA}"/>
          </ac:spMkLst>
        </pc:spChg>
        <pc:spChg chg="add mod">
          <ac:chgData name="Routledge, Mandy" userId="bacdedf5-8e30-494b-ad8b-f27fa30c4f8d" providerId="ADAL" clId="{80AD7BEE-B621-46C1-A320-24395BEF60F3}" dt="2025-02-03T19:33:25.727" v="487" actId="1076"/>
          <ac:spMkLst>
            <pc:docMk/>
            <pc:sldMk cId="626660674" sldId="1531"/>
            <ac:spMk id="11" creationId="{FDA74CE4-734E-F07D-BD29-910E6CC9ABD5}"/>
          </ac:spMkLst>
        </pc:spChg>
        <pc:spChg chg="mod">
          <ac:chgData name="Routledge, Mandy" userId="bacdedf5-8e30-494b-ad8b-f27fa30c4f8d" providerId="ADAL" clId="{80AD7BEE-B621-46C1-A320-24395BEF60F3}" dt="2025-02-03T19:32:29.974" v="472" actId="20577"/>
          <ac:spMkLst>
            <pc:docMk/>
            <pc:sldMk cId="626660674" sldId="1531"/>
            <ac:spMk id="12" creationId="{E2476A93-B8D4-4E44-87FD-AFF601B2337C}"/>
          </ac:spMkLst>
        </pc:spChg>
        <pc:spChg chg="mod">
          <ac:chgData name="Routledge, Mandy" userId="bacdedf5-8e30-494b-ad8b-f27fa30c4f8d" providerId="ADAL" clId="{80AD7BEE-B621-46C1-A320-24395BEF60F3}" dt="2025-02-03T19:32:32.924" v="475" actId="20577"/>
          <ac:spMkLst>
            <pc:docMk/>
            <pc:sldMk cId="626660674" sldId="1531"/>
            <ac:spMk id="13" creationId="{4985FF45-EE56-11C3-E0CC-6BBB359031C0}"/>
          </ac:spMkLst>
        </pc:spChg>
        <pc:spChg chg="mod">
          <ac:chgData name="Routledge, Mandy" userId="bacdedf5-8e30-494b-ad8b-f27fa30c4f8d" providerId="ADAL" clId="{80AD7BEE-B621-46C1-A320-24395BEF60F3}" dt="2025-02-03T19:32:35.836" v="479" actId="20577"/>
          <ac:spMkLst>
            <pc:docMk/>
            <pc:sldMk cId="626660674" sldId="1531"/>
            <ac:spMk id="15" creationId="{6EA1F8B7-D4BC-D8B0-E6FD-F33ECB45A1DD}"/>
          </ac:spMkLst>
        </pc:spChg>
        <pc:spChg chg="mod">
          <ac:chgData name="Routledge, Mandy" userId="bacdedf5-8e30-494b-ad8b-f27fa30c4f8d" providerId="ADAL" clId="{80AD7BEE-B621-46C1-A320-24395BEF60F3}" dt="2025-02-03T19:34:51.221" v="502" actId="14100"/>
          <ac:spMkLst>
            <pc:docMk/>
            <pc:sldMk cId="626660674" sldId="1531"/>
            <ac:spMk id="16" creationId="{F53F294D-65CC-23A5-E4A1-B2132FCF814C}"/>
          </ac:spMkLst>
        </pc:spChg>
        <pc:spChg chg="mod">
          <ac:chgData name="Routledge, Mandy" userId="bacdedf5-8e30-494b-ad8b-f27fa30c4f8d" providerId="ADAL" clId="{80AD7BEE-B621-46C1-A320-24395BEF60F3}" dt="2025-02-03T19:34:38.403" v="499" actId="1076"/>
          <ac:spMkLst>
            <pc:docMk/>
            <pc:sldMk cId="626660674" sldId="1531"/>
            <ac:spMk id="17" creationId="{AB86235B-CBC0-F9DB-29F4-F23367831B1B}"/>
          </ac:spMkLst>
        </pc:spChg>
        <pc:spChg chg="add mod">
          <ac:chgData name="Routledge, Mandy" userId="bacdedf5-8e30-494b-ad8b-f27fa30c4f8d" providerId="ADAL" clId="{80AD7BEE-B621-46C1-A320-24395BEF60F3}" dt="2025-02-03T19:33:35.684" v="489"/>
          <ac:spMkLst>
            <pc:docMk/>
            <pc:sldMk cId="626660674" sldId="1531"/>
            <ac:spMk id="24" creationId="{DE248391-6835-790D-F0A4-BAB298477D03}"/>
          </ac:spMkLst>
        </pc:spChg>
        <pc:spChg chg="add mod">
          <ac:chgData name="Routledge, Mandy" userId="bacdedf5-8e30-494b-ad8b-f27fa30c4f8d" providerId="ADAL" clId="{80AD7BEE-B621-46C1-A320-24395BEF60F3}" dt="2025-02-03T19:33:42.245" v="490"/>
          <ac:spMkLst>
            <pc:docMk/>
            <pc:sldMk cId="626660674" sldId="1531"/>
            <ac:spMk id="25" creationId="{39B8A918-F485-F865-BAF0-3EB7C108C8AA}"/>
          </ac:spMkLst>
        </pc:spChg>
        <pc:spChg chg="add mod">
          <ac:chgData name="Routledge, Mandy" userId="bacdedf5-8e30-494b-ad8b-f27fa30c4f8d" providerId="ADAL" clId="{80AD7BEE-B621-46C1-A320-24395BEF60F3}" dt="2025-02-03T19:33:52.219" v="491"/>
          <ac:spMkLst>
            <pc:docMk/>
            <pc:sldMk cId="626660674" sldId="1531"/>
            <ac:spMk id="26" creationId="{0C2E13B5-68E0-17A5-7B46-EB9F9D29C87D}"/>
          </ac:spMkLst>
        </pc:spChg>
        <pc:spChg chg="add mod">
          <ac:chgData name="Routledge, Mandy" userId="bacdedf5-8e30-494b-ad8b-f27fa30c4f8d" providerId="ADAL" clId="{80AD7BEE-B621-46C1-A320-24395BEF60F3}" dt="2025-02-03T19:34:15.348" v="496" actId="1076"/>
          <ac:spMkLst>
            <pc:docMk/>
            <pc:sldMk cId="626660674" sldId="1531"/>
            <ac:spMk id="28" creationId="{7D909161-20A0-A410-911A-634A15D7609C}"/>
          </ac:spMkLst>
        </pc:spChg>
      </pc:sldChg>
      <pc:sldChg chg="modSp add mod ord">
        <pc:chgData name="Routledge, Mandy" userId="bacdedf5-8e30-494b-ad8b-f27fa30c4f8d" providerId="ADAL" clId="{80AD7BEE-B621-46C1-A320-24395BEF60F3}" dt="2025-02-03T19:37:41.051" v="538" actId="14100"/>
        <pc:sldMkLst>
          <pc:docMk/>
          <pc:sldMk cId="236107551" sldId="1532"/>
        </pc:sldMkLst>
        <pc:spChg chg="mod">
          <ac:chgData name="Routledge, Mandy" userId="bacdedf5-8e30-494b-ad8b-f27fa30c4f8d" providerId="ADAL" clId="{80AD7BEE-B621-46C1-A320-24395BEF60F3}" dt="2025-02-03T19:36:21.804" v="509" actId="1076"/>
          <ac:spMkLst>
            <pc:docMk/>
            <pc:sldMk cId="236107551" sldId="1532"/>
            <ac:spMk id="10" creationId="{EC0CC1D0-FE60-F840-73E9-0CE7E683D1F2}"/>
          </ac:spMkLst>
        </pc:spChg>
        <pc:spChg chg="mod">
          <ac:chgData name="Routledge, Mandy" userId="bacdedf5-8e30-494b-ad8b-f27fa30c4f8d" providerId="ADAL" clId="{80AD7BEE-B621-46C1-A320-24395BEF60F3}" dt="2025-02-03T19:36:18.586" v="508" actId="1076"/>
          <ac:spMkLst>
            <pc:docMk/>
            <pc:sldMk cId="236107551" sldId="1532"/>
            <ac:spMk id="11" creationId="{CD78B488-E032-3F3E-C334-FB96F8D71FB2}"/>
          </ac:spMkLst>
        </pc:spChg>
        <pc:spChg chg="mod">
          <ac:chgData name="Routledge, Mandy" userId="bacdedf5-8e30-494b-ad8b-f27fa30c4f8d" providerId="ADAL" clId="{80AD7BEE-B621-46C1-A320-24395BEF60F3}" dt="2025-02-03T19:37:36.163" v="536" actId="1076"/>
          <ac:spMkLst>
            <pc:docMk/>
            <pc:sldMk cId="236107551" sldId="1532"/>
            <ac:spMk id="12" creationId="{E2476A93-B8D4-4E44-87FD-AFF601B2337C}"/>
          </ac:spMkLst>
        </pc:spChg>
        <pc:spChg chg="mod">
          <ac:chgData name="Routledge, Mandy" userId="bacdedf5-8e30-494b-ad8b-f27fa30c4f8d" providerId="ADAL" clId="{80AD7BEE-B621-46C1-A320-24395BEF60F3}" dt="2025-02-03T19:36:54.611" v="517" actId="14100"/>
          <ac:spMkLst>
            <pc:docMk/>
            <pc:sldMk cId="236107551" sldId="1532"/>
            <ac:spMk id="16" creationId="{F53F294D-65CC-23A5-E4A1-B2132FCF814C}"/>
          </ac:spMkLst>
        </pc:spChg>
        <pc:spChg chg="mod">
          <ac:chgData name="Routledge, Mandy" userId="bacdedf5-8e30-494b-ad8b-f27fa30c4f8d" providerId="ADAL" clId="{80AD7BEE-B621-46C1-A320-24395BEF60F3}" dt="2025-02-03T19:36:50.067" v="515" actId="1076"/>
          <ac:spMkLst>
            <pc:docMk/>
            <pc:sldMk cId="236107551" sldId="1532"/>
            <ac:spMk id="17" creationId="{AB86235B-CBC0-F9DB-29F4-F23367831B1B}"/>
          </ac:spMkLst>
        </pc:spChg>
        <pc:spChg chg="mod">
          <ac:chgData name="Routledge, Mandy" userId="bacdedf5-8e30-494b-ad8b-f27fa30c4f8d" providerId="ADAL" clId="{80AD7BEE-B621-46C1-A320-24395BEF60F3}" dt="2025-02-03T19:37:41.051" v="538" actId="14100"/>
          <ac:spMkLst>
            <pc:docMk/>
            <pc:sldMk cId="236107551" sldId="1532"/>
            <ac:spMk id="19" creationId="{40542B69-6D97-5F24-63E3-ABE36EA69A27}"/>
          </ac:spMkLst>
        </pc:spChg>
      </pc:sldChg>
      <pc:sldChg chg="modSp add mod ord">
        <pc:chgData name="Routledge, Mandy" userId="bacdedf5-8e30-494b-ad8b-f27fa30c4f8d" providerId="ADAL" clId="{80AD7BEE-B621-46C1-A320-24395BEF60F3}" dt="2025-02-03T20:05:26.900" v="971" actId="20577"/>
        <pc:sldMkLst>
          <pc:docMk/>
          <pc:sldMk cId="1617136057" sldId="1533"/>
        </pc:sldMkLst>
        <pc:spChg chg="mod">
          <ac:chgData name="Routledge, Mandy" userId="bacdedf5-8e30-494b-ad8b-f27fa30c4f8d" providerId="ADAL" clId="{80AD7BEE-B621-46C1-A320-24395BEF60F3}" dt="2025-02-03T19:54:41.238" v="930" actId="20577"/>
          <ac:spMkLst>
            <pc:docMk/>
            <pc:sldMk cId="1617136057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80AD7BEE-B621-46C1-A320-24395BEF60F3}" dt="2025-02-03T19:56:33.831" v="959" actId="1076"/>
          <ac:spMkLst>
            <pc:docMk/>
            <pc:sldMk cId="1617136057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80AD7BEE-B621-46C1-A320-24395BEF60F3}" dt="2025-02-03T19:54:44.878" v="939" actId="20577"/>
          <ac:spMkLst>
            <pc:docMk/>
            <pc:sldMk cId="1617136057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80AD7BEE-B621-46C1-A320-24395BEF60F3}" dt="2025-02-03T20:05:26.900" v="971" actId="20577"/>
          <ac:spMkLst>
            <pc:docMk/>
            <pc:sldMk cId="1617136057" sldId="1533"/>
            <ac:spMk id="36" creationId="{D8EF981A-9BA7-0EB1-9B70-F7FBF2F7DF1C}"/>
          </ac:spMkLst>
        </pc:spChg>
      </pc:sldChg>
      <pc:sldChg chg="add del">
        <pc:chgData name="Routledge, Mandy" userId="bacdedf5-8e30-494b-ad8b-f27fa30c4f8d" providerId="ADAL" clId="{80AD7BEE-B621-46C1-A320-24395BEF60F3}" dt="2025-02-04T09:49:08.093" v="1402" actId="47"/>
        <pc:sldMkLst>
          <pc:docMk/>
          <pc:sldMk cId="3228180617" sldId="1534"/>
        </pc:sldMkLst>
      </pc:sldChg>
      <pc:sldChg chg="addSp modSp add mod">
        <pc:chgData name="Routledge, Mandy" userId="bacdedf5-8e30-494b-ad8b-f27fa30c4f8d" providerId="ADAL" clId="{80AD7BEE-B621-46C1-A320-24395BEF60F3}" dt="2025-02-04T09:54:01.478" v="1425" actId="1038"/>
        <pc:sldMkLst>
          <pc:docMk/>
          <pc:sldMk cId="1312968455" sldId="1535"/>
        </pc:sldMkLst>
        <pc:spChg chg="mod">
          <ac:chgData name="Routledge, Mandy" userId="bacdedf5-8e30-494b-ad8b-f27fa30c4f8d" providerId="ADAL" clId="{80AD7BEE-B621-46C1-A320-24395BEF60F3}" dt="2025-02-03T19:44:52.698" v="703" actId="1076"/>
          <ac:spMkLst>
            <pc:docMk/>
            <pc:sldMk cId="1312968455" sldId="1535"/>
            <ac:spMk id="4" creationId="{D753C383-62C8-E733-4553-E085527A1FCA}"/>
          </ac:spMkLst>
        </pc:spChg>
        <pc:spChg chg="mod">
          <ac:chgData name="Routledge, Mandy" userId="bacdedf5-8e30-494b-ad8b-f27fa30c4f8d" providerId="ADAL" clId="{80AD7BEE-B621-46C1-A320-24395BEF60F3}" dt="2025-02-03T19:44:47.474" v="702" actId="1076"/>
          <ac:spMkLst>
            <pc:docMk/>
            <pc:sldMk cId="1312968455" sldId="1535"/>
            <ac:spMk id="9" creationId="{B5FA4264-9F79-B20D-0826-CEC58E7B74B7}"/>
          </ac:spMkLst>
        </pc:spChg>
        <pc:spChg chg="mod">
          <ac:chgData name="Routledge, Mandy" userId="bacdedf5-8e30-494b-ad8b-f27fa30c4f8d" providerId="ADAL" clId="{80AD7BEE-B621-46C1-A320-24395BEF60F3}" dt="2025-02-03T19:41:26.782" v="656" actId="1038"/>
          <ac:spMkLst>
            <pc:docMk/>
            <pc:sldMk cId="1312968455" sldId="1535"/>
            <ac:spMk id="10" creationId="{B37FADB8-F5A5-F448-15A7-6A630939BCDC}"/>
          </ac:spMkLst>
        </pc:spChg>
        <pc:spChg chg="mod">
          <ac:chgData name="Routledge, Mandy" userId="bacdedf5-8e30-494b-ad8b-f27fa30c4f8d" providerId="ADAL" clId="{80AD7BEE-B621-46C1-A320-24395BEF60F3}" dt="2025-02-03T19:41:24.386" v="652" actId="1076"/>
          <ac:spMkLst>
            <pc:docMk/>
            <pc:sldMk cId="1312968455" sldId="1535"/>
            <ac:spMk id="11" creationId="{2D5226DB-4490-ECD5-880A-CDAB0447C263}"/>
          </ac:spMkLst>
        </pc:spChg>
        <pc:spChg chg="mod">
          <ac:chgData name="Routledge, Mandy" userId="bacdedf5-8e30-494b-ad8b-f27fa30c4f8d" providerId="ADAL" clId="{80AD7BEE-B621-46C1-A320-24395BEF60F3}" dt="2025-02-04T09:53:51.362" v="1414" actId="14100"/>
          <ac:spMkLst>
            <pc:docMk/>
            <pc:sldMk cId="1312968455" sldId="1535"/>
            <ac:spMk id="12" creationId="{E2476A93-B8D4-4E44-87FD-AFF601B2337C}"/>
          </ac:spMkLst>
        </pc:spChg>
        <pc:spChg chg="mod">
          <ac:chgData name="Routledge, Mandy" userId="bacdedf5-8e30-494b-ad8b-f27fa30c4f8d" providerId="ADAL" clId="{80AD7BEE-B621-46C1-A320-24395BEF60F3}" dt="2025-02-03T19:47:26.352" v="733" actId="1076"/>
          <ac:spMkLst>
            <pc:docMk/>
            <pc:sldMk cId="1312968455" sldId="1535"/>
            <ac:spMk id="13" creationId="{4985FF45-EE56-11C3-E0CC-6BBB359031C0}"/>
          </ac:spMkLst>
        </pc:spChg>
        <pc:spChg chg="mod">
          <ac:chgData name="Routledge, Mandy" userId="bacdedf5-8e30-494b-ad8b-f27fa30c4f8d" providerId="ADAL" clId="{80AD7BEE-B621-46C1-A320-24395BEF60F3}" dt="2025-02-03T19:47:24.234" v="732" actId="1076"/>
          <ac:spMkLst>
            <pc:docMk/>
            <pc:sldMk cId="1312968455" sldId="1535"/>
            <ac:spMk id="14" creationId="{B7594A3B-3117-84CE-C300-FB96E5ED269D}"/>
          </ac:spMkLst>
        </pc:spChg>
        <pc:spChg chg="mod">
          <ac:chgData name="Routledge, Mandy" userId="bacdedf5-8e30-494b-ad8b-f27fa30c4f8d" providerId="ADAL" clId="{80AD7BEE-B621-46C1-A320-24395BEF60F3}" dt="2025-02-03T19:47:20.922" v="731" actId="1076"/>
          <ac:spMkLst>
            <pc:docMk/>
            <pc:sldMk cId="1312968455" sldId="1535"/>
            <ac:spMk id="15" creationId="{6EA1F8B7-D4BC-D8B0-E6FD-F33ECB45A1DD}"/>
          </ac:spMkLst>
        </pc:spChg>
        <pc:spChg chg="mod">
          <ac:chgData name="Routledge, Mandy" userId="bacdedf5-8e30-494b-ad8b-f27fa30c4f8d" providerId="ADAL" clId="{80AD7BEE-B621-46C1-A320-24395BEF60F3}" dt="2025-02-03T19:47:36.097" v="736" actId="1076"/>
          <ac:spMkLst>
            <pc:docMk/>
            <pc:sldMk cId="1312968455" sldId="1535"/>
            <ac:spMk id="18" creationId="{85D7DD60-F4AA-AD34-A265-146B167D02FE}"/>
          </ac:spMkLst>
        </pc:spChg>
        <pc:spChg chg="mod">
          <ac:chgData name="Routledge, Mandy" userId="bacdedf5-8e30-494b-ad8b-f27fa30c4f8d" providerId="ADAL" clId="{80AD7BEE-B621-46C1-A320-24395BEF60F3}" dt="2025-02-04T09:53:56.992" v="1416" actId="14100"/>
          <ac:spMkLst>
            <pc:docMk/>
            <pc:sldMk cId="1312968455" sldId="1535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80AD7BEE-B621-46C1-A320-24395BEF60F3}" dt="2025-02-03T19:45:03.251" v="705" actId="1076"/>
          <ac:spMkLst>
            <pc:docMk/>
            <pc:sldMk cId="1312968455" sldId="1535"/>
            <ac:spMk id="22" creationId="{C06586A7-13F1-7C42-741D-00E91C209ACB}"/>
          </ac:spMkLst>
        </pc:spChg>
        <pc:spChg chg="add mod">
          <ac:chgData name="Routledge, Mandy" userId="bacdedf5-8e30-494b-ad8b-f27fa30c4f8d" providerId="ADAL" clId="{80AD7BEE-B621-46C1-A320-24395BEF60F3}" dt="2025-02-04T09:54:01.478" v="1425" actId="1038"/>
          <ac:spMkLst>
            <pc:docMk/>
            <pc:sldMk cId="1312968455" sldId="1535"/>
            <ac:spMk id="23" creationId="{AF55085B-EACB-3090-829A-0A07B0B6B75F}"/>
          </ac:spMkLst>
        </pc:spChg>
        <pc:spChg chg="add mod">
          <ac:chgData name="Routledge, Mandy" userId="bacdedf5-8e30-494b-ad8b-f27fa30c4f8d" providerId="ADAL" clId="{80AD7BEE-B621-46C1-A320-24395BEF60F3}" dt="2025-02-03T19:45:26.813" v="711" actId="1076"/>
          <ac:spMkLst>
            <pc:docMk/>
            <pc:sldMk cId="1312968455" sldId="1535"/>
            <ac:spMk id="25" creationId="{CF5B3FF6-1C68-4A1B-5384-60618A4DF2C4}"/>
          </ac:spMkLst>
        </pc:spChg>
        <pc:spChg chg="add mod">
          <ac:chgData name="Routledge, Mandy" userId="bacdedf5-8e30-494b-ad8b-f27fa30c4f8d" providerId="ADAL" clId="{80AD7BEE-B621-46C1-A320-24395BEF60F3}" dt="2025-02-03T19:46:08.194" v="720" actId="1076"/>
          <ac:spMkLst>
            <pc:docMk/>
            <pc:sldMk cId="1312968455" sldId="1535"/>
            <ac:spMk id="26" creationId="{63FEA53E-0C7E-9D07-2084-10055DAAA522}"/>
          </ac:spMkLst>
        </pc:spChg>
        <pc:picChg chg="add mod">
          <ac:chgData name="Routledge, Mandy" userId="bacdedf5-8e30-494b-ad8b-f27fa30c4f8d" providerId="ADAL" clId="{80AD7BEE-B621-46C1-A320-24395BEF60F3}" dt="2025-02-03T19:45:54.025" v="717" actId="1076"/>
          <ac:picMkLst>
            <pc:docMk/>
            <pc:sldMk cId="1312968455" sldId="1535"/>
            <ac:picMk id="17" creationId="{7179AE1F-612A-4FFF-B1A6-9531033C85B8}"/>
          </ac:picMkLst>
        </pc:picChg>
        <pc:cxnChg chg="mod">
          <ac:chgData name="Routledge, Mandy" userId="bacdedf5-8e30-494b-ad8b-f27fa30c4f8d" providerId="ADAL" clId="{80AD7BEE-B621-46C1-A320-24395BEF60F3}" dt="2025-02-03T19:47:31.529" v="735" actId="14100"/>
          <ac:cxnSpMkLst>
            <pc:docMk/>
            <pc:sldMk cId="1312968455" sldId="1535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80AD7BEE-B621-46C1-A320-24395BEF60F3}" dt="2025-02-03T19:45:12.258" v="708" actId="1076"/>
          <ac:cxnSpMkLst>
            <pc:docMk/>
            <pc:sldMk cId="1312968455" sldId="1535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80AD7BEE-B621-46C1-A320-24395BEF60F3}" dt="2025-02-03T19:47:38.586" v="737" actId="14100"/>
          <ac:cxnSpMkLst>
            <pc:docMk/>
            <pc:sldMk cId="1312968455" sldId="1535"/>
            <ac:cxnSpMk id="29" creationId="{10445519-6BAB-CA4B-0B0C-EF80D4D34E4C}"/>
          </ac:cxnSpMkLst>
        </pc:cxnChg>
      </pc:sldChg>
      <pc:sldChg chg="add del">
        <pc:chgData name="Routledge, Mandy" userId="bacdedf5-8e30-494b-ad8b-f27fa30c4f8d" providerId="ADAL" clId="{80AD7BEE-B621-46C1-A320-24395BEF60F3}" dt="2025-02-03T19:51:48.502" v="920" actId="47"/>
        <pc:sldMkLst>
          <pc:docMk/>
          <pc:sldMk cId="374125952" sldId="1536"/>
        </pc:sldMkLst>
      </pc:sldChg>
      <pc:sldChg chg="modSp add del mod">
        <pc:chgData name="Routledge, Mandy" userId="bacdedf5-8e30-494b-ad8b-f27fa30c4f8d" providerId="ADAL" clId="{80AD7BEE-B621-46C1-A320-24395BEF60F3}" dt="2025-02-03T20:19:32.221" v="1090" actId="47"/>
        <pc:sldMkLst>
          <pc:docMk/>
          <pc:sldMk cId="1000798519" sldId="1537"/>
        </pc:sldMkLst>
        <pc:spChg chg="mod">
          <ac:chgData name="Routledge, Mandy" userId="bacdedf5-8e30-494b-ad8b-f27fa30c4f8d" providerId="ADAL" clId="{80AD7BEE-B621-46C1-A320-24395BEF60F3}" dt="2025-02-03T19:51:36.390" v="918" actId="1076"/>
          <ac:spMkLst>
            <pc:docMk/>
            <pc:sldMk cId="1000798519" sldId="1537"/>
            <ac:spMk id="10" creationId="{EC0CC1D0-FE60-F840-73E9-0CE7E683D1F2}"/>
          </ac:spMkLst>
        </pc:spChg>
        <pc:spChg chg="mod">
          <ac:chgData name="Routledge, Mandy" userId="bacdedf5-8e30-494b-ad8b-f27fa30c4f8d" providerId="ADAL" clId="{80AD7BEE-B621-46C1-A320-24395BEF60F3}" dt="2025-02-03T19:51:39.118" v="919" actId="1076"/>
          <ac:spMkLst>
            <pc:docMk/>
            <pc:sldMk cId="1000798519" sldId="1537"/>
            <ac:spMk id="11" creationId="{CD78B488-E032-3F3E-C334-FB96F8D71FB2}"/>
          </ac:spMkLst>
        </pc:spChg>
        <pc:spChg chg="mod">
          <ac:chgData name="Routledge, Mandy" userId="bacdedf5-8e30-494b-ad8b-f27fa30c4f8d" providerId="ADAL" clId="{80AD7BEE-B621-46C1-A320-24395BEF60F3}" dt="2025-02-03T19:50:06.175" v="912" actId="20577"/>
          <ac:spMkLst>
            <pc:docMk/>
            <pc:sldMk cId="1000798519" sldId="1537"/>
            <ac:spMk id="12" creationId="{E2476A93-B8D4-4E44-87FD-AFF601B2337C}"/>
          </ac:spMkLst>
        </pc:spChg>
        <pc:spChg chg="mod">
          <ac:chgData name="Routledge, Mandy" userId="bacdedf5-8e30-494b-ad8b-f27fa30c4f8d" providerId="ADAL" clId="{80AD7BEE-B621-46C1-A320-24395BEF60F3}" dt="2025-02-03T19:51:31.544" v="917" actId="1076"/>
          <ac:spMkLst>
            <pc:docMk/>
            <pc:sldMk cId="1000798519" sldId="1537"/>
            <ac:spMk id="16" creationId="{F53F294D-65CC-23A5-E4A1-B2132FCF814C}"/>
          </ac:spMkLst>
        </pc:spChg>
        <pc:spChg chg="mod">
          <ac:chgData name="Routledge, Mandy" userId="bacdedf5-8e30-494b-ad8b-f27fa30c4f8d" providerId="ADAL" clId="{80AD7BEE-B621-46C1-A320-24395BEF60F3}" dt="2025-02-03T19:51:27.319" v="916" actId="1076"/>
          <ac:spMkLst>
            <pc:docMk/>
            <pc:sldMk cId="1000798519" sldId="1537"/>
            <ac:spMk id="17" creationId="{AB86235B-CBC0-F9DB-29F4-F23367831B1B}"/>
          </ac:spMkLst>
        </pc:spChg>
      </pc:sldChg>
      <pc:sldChg chg="addSp delSp modSp add mod">
        <pc:chgData name="Routledge, Mandy" userId="bacdedf5-8e30-494b-ad8b-f27fa30c4f8d" providerId="ADAL" clId="{80AD7BEE-B621-46C1-A320-24395BEF60F3}" dt="2025-02-04T09:54:18.830" v="1434" actId="1038"/>
        <pc:sldMkLst>
          <pc:docMk/>
          <pc:sldMk cId="3043969298" sldId="1538"/>
        </pc:sldMkLst>
        <pc:spChg chg="mod">
          <ac:chgData name="Routledge, Mandy" userId="bacdedf5-8e30-494b-ad8b-f27fa30c4f8d" providerId="ADAL" clId="{80AD7BEE-B621-46C1-A320-24395BEF60F3}" dt="2025-02-03T20:14:17.449" v="1075" actId="14100"/>
          <ac:spMkLst>
            <pc:docMk/>
            <pc:sldMk cId="3043969298" sldId="1538"/>
            <ac:spMk id="4" creationId="{D753C383-62C8-E733-4553-E085527A1FCA}"/>
          </ac:spMkLst>
        </pc:spChg>
        <pc:spChg chg="mod">
          <ac:chgData name="Routledge, Mandy" userId="bacdedf5-8e30-494b-ad8b-f27fa30c4f8d" providerId="ADAL" clId="{80AD7BEE-B621-46C1-A320-24395BEF60F3}" dt="2025-02-03T20:07:08.855" v="1035" actId="20577"/>
          <ac:spMkLst>
            <pc:docMk/>
            <pc:sldMk cId="3043969298" sldId="1538"/>
            <ac:spMk id="9" creationId="{B5FA4264-9F79-B20D-0826-CEC58E7B74B7}"/>
          </ac:spMkLst>
        </pc:spChg>
        <pc:spChg chg="mod">
          <ac:chgData name="Routledge, Mandy" userId="bacdedf5-8e30-494b-ad8b-f27fa30c4f8d" providerId="ADAL" clId="{80AD7BEE-B621-46C1-A320-24395BEF60F3}" dt="2025-02-04T09:44:24.805" v="1382" actId="14100"/>
          <ac:spMkLst>
            <pc:docMk/>
            <pc:sldMk cId="3043969298" sldId="1538"/>
            <ac:spMk id="10" creationId="{B37FADB8-F5A5-F448-15A7-6A630939BCDC}"/>
          </ac:spMkLst>
        </pc:spChg>
        <pc:spChg chg="mod">
          <ac:chgData name="Routledge, Mandy" userId="bacdedf5-8e30-494b-ad8b-f27fa30c4f8d" providerId="ADAL" clId="{80AD7BEE-B621-46C1-A320-24395BEF60F3}" dt="2025-02-04T09:44:18.689" v="1381" actId="1036"/>
          <ac:spMkLst>
            <pc:docMk/>
            <pc:sldMk cId="3043969298" sldId="1538"/>
            <ac:spMk id="11" creationId="{2D5226DB-4490-ECD5-880A-CDAB0447C263}"/>
          </ac:spMkLst>
        </pc:spChg>
        <pc:spChg chg="mod">
          <ac:chgData name="Routledge, Mandy" userId="bacdedf5-8e30-494b-ad8b-f27fa30c4f8d" providerId="ADAL" clId="{80AD7BEE-B621-46C1-A320-24395BEF60F3}" dt="2025-02-03T20:14:11.894" v="1073" actId="14100"/>
          <ac:spMkLst>
            <pc:docMk/>
            <pc:sldMk cId="3043969298" sldId="1538"/>
            <ac:spMk id="12" creationId="{E2476A93-B8D4-4E44-87FD-AFF601B2337C}"/>
          </ac:spMkLst>
        </pc:spChg>
        <pc:spChg chg="mod">
          <ac:chgData name="Routledge, Mandy" userId="bacdedf5-8e30-494b-ad8b-f27fa30c4f8d" providerId="ADAL" clId="{80AD7BEE-B621-46C1-A320-24395BEF60F3}" dt="2025-02-03T20:14:39.680" v="1084" actId="1076"/>
          <ac:spMkLst>
            <pc:docMk/>
            <pc:sldMk cId="3043969298" sldId="1538"/>
            <ac:spMk id="13" creationId="{4985FF45-EE56-11C3-E0CC-6BBB359031C0}"/>
          </ac:spMkLst>
        </pc:spChg>
        <pc:spChg chg="mod">
          <ac:chgData name="Routledge, Mandy" userId="bacdedf5-8e30-494b-ad8b-f27fa30c4f8d" providerId="ADAL" clId="{80AD7BEE-B621-46C1-A320-24395BEF60F3}" dt="2025-02-04T09:54:18.830" v="1434" actId="1038"/>
          <ac:spMkLst>
            <pc:docMk/>
            <pc:sldMk cId="3043969298" sldId="1538"/>
            <ac:spMk id="15" creationId="{6EA1F8B7-D4BC-D8B0-E6FD-F33ECB45A1DD}"/>
          </ac:spMkLst>
        </pc:spChg>
        <pc:spChg chg="mod">
          <ac:chgData name="Routledge, Mandy" userId="bacdedf5-8e30-494b-ad8b-f27fa30c4f8d" providerId="ADAL" clId="{80AD7BEE-B621-46C1-A320-24395BEF60F3}" dt="2025-02-03T20:14:41.672" v="1085" actId="14100"/>
          <ac:spMkLst>
            <pc:docMk/>
            <pc:sldMk cId="3043969298" sldId="1538"/>
            <ac:spMk id="18" creationId="{85D7DD60-F4AA-AD34-A265-146B167D02FE}"/>
          </ac:spMkLst>
        </pc:spChg>
        <pc:spChg chg="mod">
          <ac:chgData name="Routledge, Mandy" userId="bacdedf5-8e30-494b-ad8b-f27fa30c4f8d" providerId="ADAL" clId="{80AD7BEE-B621-46C1-A320-24395BEF60F3}" dt="2025-02-03T20:14:04.463" v="1070" actId="14100"/>
          <ac:spMkLst>
            <pc:docMk/>
            <pc:sldMk cId="3043969298" sldId="1538"/>
            <ac:spMk id="19" creationId="{40542B69-6D97-5F24-63E3-ABE36EA69A27}"/>
          </ac:spMkLst>
        </pc:spChg>
        <pc:spChg chg="del">
          <ac:chgData name="Routledge, Mandy" userId="bacdedf5-8e30-494b-ad8b-f27fa30c4f8d" providerId="ADAL" clId="{80AD7BEE-B621-46C1-A320-24395BEF60F3}" dt="2025-02-03T20:07:03.715" v="1029" actId="478"/>
          <ac:spMkLst>
            <pc:docMk/>
            <pc:sldMk cId="3043969298" sldId="1538"/>
            <ac:spMk id="22" creationId="{C06586A7-13F1-7C42-741D-00E91C209ACB}"/>
          </ac:spMkLst>
        </pc:spChg>
        <pc:spChg chg="del">
          <ac:chgData name="Routledge, Mandy" userId="bacdedf5-8e30-494b-ad8b-f27fa30c4f8d" providerId="ADAL" clId="{80AD7BEE-B621-46C1-A320-24395BEF60F3}" dt="2025-02-03T20:07:06.618" v="1033" actId="478"/>
          <ac:spMkLst>
            <pc:docMk/>
            <pc:sldMk cId="3043969298" sldId="1538"/>
            <ac:spMk id="23" creationId="{AF55085B-EACB-3090-829A-0A07B0B6B75F}"/>
          </ac:spMkLst>
        </pc:spChg>
        <pc:spChg chg="del">
          <ac:chgData name="Routledge, Mandy" userId="bacdedf5-8e30-494b-ad8b-f27fa30c4f8d" providerId="ADAL" clId="{80AD7BEE-B621-46C1-A320-24395BEF60F3}" dt="2025-02-03T20:07:05.921" v="1032" actId="478"/>
          <ac:spMkLst>
            <pc:docMk/>
            <pc:sldMk cId="3043969298" sldId="1538"/>
            <ac:spMk id="25" creationId="{CF5B3FF6-1C68-4A1B-5384-60618A4DF2C4}"/>
          </ac:spMkLst>
        </pc:spChg>
        <pc:spChg chg="del">
          <ac:chgData name="Routledge, Mandy" userId="bacdedf5-8e30-494b-ad8b-f27fa30c4f8d" providerId="ADAL" clId="{80AD7BEE-B621-46C1-A320-24395BEF60F3}" dt="2025-02-03T20:07:05.330" v="1031" actId="478"/>
          <ac:spMkLst>
            <pc:docMk/>
            <pc:sldMk cId="3043969298" sldId="1538"/>
            <ac:spMk id="26" creationId="{63FEA53E-0C7E-9D07-2084-10055DAAA522}"/>
          </ac:spMkLst>
        </pc:spChg>
        <pc:picChg chg="add mod">
          <ac:chgData name="Routledge, Mandy" userId="bacdedf5-8e30-494b-ad8b-f27fa30c4f8d" providerId="ADAL" clId="{80AD7BEE-B621-46C1-A320-24395BEF60F3}" dt="2025-02-04T09:37:20.921" v="1342" actId="1076"/>
          <ac:picMkLst>
            <pc:docMk/>
            <pc:sldMk cId="3043969298" sldId="1538"/>
            <ac:picMk id="17" creationId="{2C5D05F0-CFFA-0B06-508B-93544E6F5D75}"/>
          </ac:picMkLst>
        </pc:picChg>
        <pc:picChg chg="del">
          <ac:chgData name="Routledge, Mandy" userId="bacdedf5-8e30-494b-ad8b-f27fa30c4f8d" providerId="ADAL" clId="{80AD7BEE-B621-46C1-A320-24395BEF60F3}" dt="2025-02-03T20:07:04.476" v="1030" actId="478"/>
          <ac:picMkLst>
            <pc:docMk/>
            <pc:sldMk cId="3043969298" sldId="1538"/>
            <ac:picMk id="17" creationId="{7179AE1F-612A-4FFF-B1A6-9531033C85B8}"/>
          </ac:picMkLst>
        </pc:picChg>
        <pc:picChg chg="add mod">
          <ac:chgData name="Routledge, Mandy" userId="bacdedf5-8e30-494b-ad8b-f27fa30c4f8d" providerId="ADAL" clId="{80AD7BEE-B621-46C1-A320-24395BEF60F3}" dt="2025-02-04T09:38:55.505" v="1350" actId="1076"/>
          <ac:picMkLst>
            <pc:docMk/>
            <pc:sldMk cId="3043969298" sldId="1538"/>
            <ac:picMk id="23" creationId="{4DA44E70-B4C8-B48C-D2D3-7D7DB57B4167}"/>
          </ac:picMkLst>
        </pc:picChg>
        <pc:picChg chg="add mod">
          <ac:chgData name="Routledge, Mandy" userId="bacdedf5-8e30-494b-ad8b-f27fa30c4f8d" providerId="ADAL" clId="{80AD7BEE-B621-46C1-A320-24395BEF60F3}" dt="2025-02-04T09:41:38.098" v="1356" actId="1076"/>
          <ac:picMkLst>
            <pc:docMk/>
            <pc:sldMk cId="3043969298" sldId="1538"/>
            <ac:picMk id="25" creationId="{417B8438-B952-6A00-3608-2A50C9A53A4C}"/>
          </ac:picMkLst>
        </pc:picChg>
        <pc:picChg chg="add mod modCrop">
          <ac:chgData name="Routledge, Mandy" userId="bacdedf5-8e30-494b-ad8b-f27fa30c4f8d" providerId="ADAL" clId="{80AD7BEE-B621-46C1-A320-24395BEF60F3}" dt="2025-02-04T09:43:42.006" v="1375" actId="1076"/>
          <ac:picMkLst>
            <pc:docMk/>
            <pc:sldMk cId="3043969298" sldId="1538"/>
            <ac:picMk id="30" creationId="{228DA64C-EE94-A089-C967-F833AF35C6AF}"/>
          </ac:picMkLst>
        </pc:picChg>
        <pc:cxnChg chg="mod">
          <ac:chgData name="Routledge, Mandy" userId="bacdedf5-8e30-494b-ad8b-f27fa30c4f8d" providerId="ADAL" clId="{80AD7BEE-B621-46C1-A320-24395BEF60F3}" dt="2025-02-04T09:38:59.257" v="1351" actId="1076"/>
          <ac:cxnSpMkLst>
            <pc:docMk/>
            <pc:sldMk cId="3043969298" sldId="1538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80AD7BEE-B621-46C1-A320-24395BEF60F3}" dt="2025-02-04T09:44:30.117" v="1383" actId="14100"/>
          <ac:cxnSpMkLst>
            <pc:docMk/>
            <pc:sldMk cId="3043969298" sldId="1538"/>
            <ac:cxnSpMk id="29" creationId="{10445519-6BAB-CA4B-0B0C-EF80D4D34E4C}"/>
          </ac:cxnSpMkLst>
        </pc:cxnChg>
      </pc:sldChg>
      <pc:sldChg chg="modSp add mod">
        <pc:chgData name="Routledge, Mandy" userId="bacdedf5-8e30-494b-ad8b-f27fa30c4f8d" providerId="ADAL" clId="{80AD7BEE-B621-46C1-A320-24395BEF60F3}" dt="2025-02-04T09:45:41.236" v="1399" actId="1036"/>
        <pc:sldMkLst>
          <pc:docMk/>
          <pc:sldMk cId="111500870" sldId="1539"/>
        </pc:sldMkLst>
        <pc:spChg chg="mod">
          <ac:chgData name="Routledge, Mandy" userId="bacdedf5-8e30-494b-ad8b-f27fa30c4f8d" providerId="ADAL" clId="{80AD7BEE-B621-46C1-A320-24395BEF60F3}" dt="2025-02-03T20:20:04.574" v="1108" actId="1076"/>
          <ac:spMkLst>
            <pc:docMk/>
            <pc:sldMk cId="111500870" sldId="1539"/>
            <ac:spMk id="33" creationId="{AC757F5E-B016-F947-4518-7C6B9CC7EE04}"/>
          </ac:spMkLst>
        </pc:spChg>
        <pc:spChg chg="mod">
          <ac:chgData name="Routledge, Mandy" userId="bacdedf5-8e30-494b-ad8b-f27fa30c4f8d" providerId="ADAL" clId="{80AD7BEE-B621-46C1-A320-24395BEF60F3}" dt="2025-02-03T20:20:15.658" v="1120" actId="20577"/>
          <ac:spMkLst>
            <pc:docMk/>
            <pc:sldMk cId="111500870" sldId="1539"/>
            <ac:spMk id="34" creationId="{152372B3-00F5-781C-183E-6F2DDF35091D}"/>
          </ac:spMkLst>
        </pc:spChg>
        <pc:spChg chg="mod">
          <ac:chgData name="Routledge, Mandy" userId="bacdedf5-8e30-494b-ad8b-f27fa30c4f8d" providerId="ADAL" clId="{80AD7BEE-B621-46C1-A320-24395BEF60F3}" dt="2025-02-04T09:45:34.384" v="1396" actId="1036"/>
          <ac:spMkLst>
            <pc:docMk/>
            <pc:sldMk cId="111500870" sldId="1539"/>
            <ac:spMk id="35" creationId="{37104C51-0232-62ED-4C6F-1447D06633EE}"/>
          </ac:spMkLst>
        </pc:spChg>
        <pc:spChg chg="mod">
          <ac:chgData name="Routledge, Mandy" userId="bacdedf5-8e30-494b-ad8b-f27fa30c4f8d" providerId="ADAL" clId="{80AD7BEE-B621-46C1-A320-24395BEF60F3}" dt="2025-02-04T09:45:41.236" v="1399" actId="1036"/>
          <ac:spMkLst>
            <pc:docMk/>
            <pc:sldMk cId="111500870" sldId="1539"/>
            <ac:spMk id="36" creationId="{D8EF981A-9BA7-0EB1-9B70-F7FBF2F7DF1C}"/>
          </ac:spMkLst>
        </pc:spChg>
        <pc:picChg chg="mod">
          <ac:chgData name="Routledge, Mandy" userId="bacdedf5-8e30-494b-ad8b-f27fa30c4f8d" providerId="ADAL" clId="{80AD7BEE-B621-46C1-A320-24395BEF60F3}" dt="2025-02-04T09:45:25.932" v="1392" actId="1076"/>
          <ac:picMkLst>
            <pc:docMk/>
            <pc:sldMk cId="111500870" sldId="1539"/>
            <ac:picMk id="2" creationId="{3C99FD78-F0F0-6E2D-7D69-F0335657C848}"/>
          </ac:picMkLst>
        </pc:picChg>
        <pc:picChg chg="mod">
          <ac:chgData name="Routledge, Mandy" userId="bacdedf5-8e30-494b-ad8b-f27fa30c4f8d" providerId="ADAL" clId="{80AD7BEE-B621-46C1-A320-24395BEF60F3}" dt="2025-02-04T09:45:19.244" v="1389" actId="1076"/>
          <ac:picMkLst>
            <pc:docMk/>
            <pc:sldMk cId="111500870" sldId="1539"/>
            <ac:picMk id="9" creationId="{AF7FD10C-96C7-EC61-787B-E21B68CC7DFD}"/>
          </ac:picMkLst>
        </pc:picChg>
        <pc:picChg chg="mod">
          <ac:chgData name="Routledge, Mandy" userId="bacdedf5-8e30-494b-ad8b-f27fa30c4f8d" providerId="ADAL" clId="{80AD7BEE-B621-46C1-A320-24395BEF60F3}" dt="2025-02-04T09:45:16.899" v="1388" actId="1076"/>
          <ac:picMkLst>
            <pc:docMk/>
            <pc:sldMk cId="111500870" sldId="1539"/>
            <ac:picMk id="19" creationId="{3D691804-A812-D3FD-2866-4688DDD9BC40}"/>
          </ac:picMkLst>
        </pc:picChg>
      </pc:sldChg>
      <pc:sldChg chg="delSp modSp add mod">
        <pc:chgData name="Routledge, Mandy" userId="bacdedf5-8e30-494b-ad8b-f27fa30c4f8d" providerId="ADAL" clId="{80AD7BEE-B621-46C1-A320-24395BEF60F3}" dt="2025-02-04T09:46:45.532" v="1401" actId="14100"/>
        <pc:sldMkLst>
          <pc:docMk/>
          <pc:sldMk cId="4186755307" sldId="1540"/>
        </pc:sldMkLst>
        <pc:spChg chg="mod">
          <ac:chgData name="Routledge, Mandy" userId="bacdedf5-8e30-494b-ad8b-f27fa30c4f8d" providerId="ADAL" clId="{80AD7BEE-B621-46C1-A320-24395BEF60F3}" dt="2025-02-04T09:46:45.532" v="1401" actId="14100"/>
          <ac:spMkLst>
            <pc:docMk/>
            <pc:sldMk cId="4186755307" sldId="1540"/>
            <ac:spMk id="4" creationId="{D753C383-62C8-E733-4553-E085527A1FCA}"/>
          </ac:spMkLst>
        </pc:spChg>
        <pc:spChg chg="mod">
          <ac:chgData name="Routledge, Mandy" userId="bacdedf5-8e30-494b-ad8b-f27fa30c4f8d" providerId="ADAL" clId="{80AD7BEE-B621-46C1-A320-24395BEF60F3}" dt="2025-02-03T20:31:27.052" v="1198" actId="6549"/>
          <ac:spMkLst>
            <pc:docMk/>
            <pc:sldMk cId="4186755307" sldId="1540"/>
            <ac:spMk id="9" creationId="{B5FA4264-9F79-B20D-0826-CEC58E7B74B7}"/>
          </ac:spMkLst>
        </pc:spChg>
        <pc:spChg chg="mod">
          <ac:chgData name="Routledge, Mandy" userId="bacdedf5-8e30-494b-ad8b-f27fa30c4f8d" providerId="ADAL" clId="{80AD7BEE-B621-46C1-A320-24395BEF60F3}" dt="2025-02-03T20:31:55.219" v="1216"/>
          <ac:spMkLst>
            <pc:docMk/>
            <pc:sldMk cId="4186755307" sldId="1540"/>
            <ac:spMk id="11" creationId="{2D5226DB-4490-ECD5-880A-CDAB0447C263}"/>
          </ac:spMkLst>
        </pc:spChg>
        <pc:spChg chg="mod">
          <ac:chgData name="Routledge, Mandy" userId="bacdedf5-8e30-494b-ad8b-f27fa30c4f8d" providerId="ADAL" clId="{80AD7BEE-B621-46C1-A320-24395BEF60F3}" dt="2025-02-03T20:32:24.027" v="1244" actId="14100"/>
          <ac:spMkLst>
            <pc:docMk/>
            <pc:sldMk cId="4186755307" sldId="1540"/>
            <ac:spMk id="12" creationId="{E2476A93-B8D4-4E44-87FD-AFF601B2337C}"/>
          </ac:spMkLst>
        </pc:spChg>
        <pc:spChg chg="mod">
          <ac:chgData name="Routledge, Mandy" userId="bacdedf5-8e30-494b-ad8b-f27fa30c4f8d" providerId="ADAL" clId="{80AD7BEE-B621-46C1-A320-24395BEF60F3}" dt="2025-02-03T20:32:30.479" v="1251" actId="20577"/>
          <ac:spMkLst>
            <pc:docMk/>
            <pc:sldMk cId="4186755307" sldId="1540"/>
            <ac:spMk id="13" creationId="{4985FF45-EE56-11C3-E0CC-6BBB359031C0}"/>
          </ac:spMkLst>
        </pc:spChg>
        <pc:spChg chg="mod">
          <ac:chgData name="Routledge, Mandy" userId="bacdedf5-8e30-494b-ad8b-f27fa30c4f8d" providerId="ADAL" clId="{80AD7BEE-B621-46C1-A320-24395BEF60F3}" dt="2025-02-03T20:31:39.670" v="1215" actId="20577"/>
          <ac:spMkLst>
            <pc:docMk/>
            <pc:sldMk cId="4186755307" sldId="1540"/>
            <ac:spMk id="15" creationId="{6EA1F8B7-D4BC-D8B0-E6FD-F33ECB45A1DD}"/>
          </ac:spMkLst>
        </pc:spChg>
        <pc:spChg chg="mod">
          <ac:chgData name="Routledge, Mandy" userId="bacdedf5-8e30-494b-ad8b-f27fa30c4f8d" providerId="ADAL" clId="{80AD7BEE-B621-46C1-A320-24395BEF60F3}" dt="2025-02-03T20:32:28.571" v="1247" actId="14100"/>
          <ac:spMkLst>
            <pc:docMk/>
            <pc:sldMk cId="4186755307" sldId="1540"/>
            <ac:spMk id="19" creationId="{40542B69-6D97-5F24-63E3-ABE36EA69A27}"/>
          </ac:spMkLst>
        </pc:spChg>
        <pc:spChg chg="del">
          <ac:chgData name="Routledge, Mandy" userId="bacdedf5-8e30-494b-ad8b-f27fa30c4f8d" providerId="ADAL" clId="{80AD7BEE-B621-46C1-A320-24395BEF60F3}" dt="2025-02-03T20:31:30.566" v="1200" actId="478"/>
          <ac:spMkLst>
            <pc:docMk/>
            <pc:sldMk cId="4186755307" sldId="1540"/>
            <ac:spMk id="22" creationId="{C06586A7-13F1-7C42-741D-00E91C209ACB}"/>
          </ac:spMkLst>
        </pc:spChg>
        <pc:spChg chg="del">
          <ac:chgData name="Routledge, Mandy" userId="bacdedf5-8e30-494b-ad8b-f27fa30c4f8d" providerId="ADAL" clId="{80AD7BEE-B621-46C1-A320-24395BEF60F3}" dt="2025-02-03T20:31:33.102" v="1203" actId="478"/>
          <ac:spMkLst>
            <pc:docMk/>
            <pc:sldMk cId="4186755307" sldId="1540"/>
            <ac:spMk id="23" creationId="{AF55085B-EACB-3090-829A-0A07B0B6B75F}"/>
          </ac:spMkLst>
        </pc:spChg>
        <pc:spChg chg="del">
          <ac:chgData name="Routledge, Mandy" userId="bacdedf5-8e30-494b-ad8b-f27fa30c4f8d" providerId="ADAL" clId="{80AD7BEE-B621-46C1-A320-24395BEF60F3}" dt="2025-02-03T20:31:32.467" v="1202" actId="478"/>
          <ac:spMkLst>
            <pc:docMk/>
            <pc:sldMk cId="4186755307" sldId="1540"/>
            <ac:spMk id="25" creationId="{CF5B3FF6-1C68-4A1B-5384-60618A4DF2C4}"/>
          </ac:spMkLst>
        </pc:spChg>
        <pc:spChg chg="del">
          <ac:chgData name="Routledge, Mandy" userId="bacdedf5-8e30-494b-ad8b-f27fa30c4f8d" providerId="ADAL" clId="{80AD7BEE-B621-46C1-A320-24395BEF60F3}" dt="2025-02-03T20:31:31.515" v="1201" actId="478"/>
          <ac:spMkLst>
            <pc:docMk/>
            <pc:sldMk cId="4186755307" sldId="1540"/>
            <ac:spMk id="26" creationId="{63FEA53E-0C7E-9D07-2084-10055DAAA522}"/>
          </ac:spMkLst>
        </pc:spChg>
        <pc:picChg chg="del">
          <ac:chgData name="Routledge, Mandy" userId="bacdedf5-8e30-494b-ad8b-f27fa30c4f8d" providerId="ADAL" clId="{80AD7BEE-B621-46C1-A320-24395BEF60F3}" dt="2025-02-03T20:31:29.343" v="1199" actId="478"/>
          <ac:picMkLst>
            <pc:docMk/>
            <pc:sldMk cId="4186755307" sldId="1540"/>
            <ac:picMk id="17" creationId="{7179AE1F-612A-4FFF-B1A6-9531033C85B8}"/>
          </ac:picMkLst>
        </pc:picChg>
      </pc:sldChg>
      <pc:sldChg chg="modSp add mod">
        <pc:chgData name="Routledge, Mandy" userId="bacdedf5-8e30-494b-ad8b-f27fa30c4f8d" providerId="ADAL" clId="{80AD7BEE-B621-46C1-A320-24395BEF60F3}" dt="2025-02-03T20:34:36.417" v="1335" actId="20577"/>
        <pc:sldMkLst>
          <pc:docMk/>
          <pc:sldMk cId="1391519482" sldId="1541"/>
        </pc:sldMkLst>
        <pc:spChg chg="mod">
          <ac:chgData name="Routledge, Mandy" userId="bacdedf5-8e30-494b-ad8b-f27fa30c4f8d" providerId="ADAL" clId="{80AD7BEE-B621-46C1-A320-24395BEF60F3}" dt="2025-02-03T20:33:37.820" v="1302" actId="1076"/>
          <ac:spMkLst>
            <pc:docMk/>
            <pc:sldMk cId="1391519482" sldId="1541"/>
            <ac:spMk id="33" creationId="{AC757F5E-B016-F947-4518-7C6B9CC7EE04}"/>
          </ac:spMkLst>
        </pc:spChg>
        <pc:spChg chg="mod">
          <ac:chgData name="Routledge, Mandy" userId="bacdedf5-8e30-494b-ad8b-f27fa30c4f8d" providerId="ADAL" clId="{80AD7BEE-B621-46C1-A320-24395BEF60F3}" dt="2025-02-03T20:33:53.073" v="1305" actId="1076"/>
          <ac:spMkLst>
            <pc:docMk/>
            <pc:sldMk cId="1391519482" sldId="1541"/>
            <ac:spMk id="34" creationId="{152372B3-00F5-781C-183E-6F2DDF35091D}"/>
          </ac:spMkLst>
        </pc:spChg>
        <pc:spChg chg="mod">
          <ac:chgData name="Routledge, Mandy" userId="bacdedf5-8e30-494b-ad8b-f27fa30c4f8d" providerId="ADAL" clId="{80AD7BEE-B621-46C1-A320-24395BEF60F3}" dt="2025-02-03T20:34:07.449" v="1320" actId="20577"/>
          <ac:spMkLst>
            <pc:docMk/>
            <pc:sldMk cId="1391519482" sldId="1541"/>
            <ac:spMk id="35" creationId="{37104C51-0232-62ED-4C6F-1447D06633EE}"/>
          </ac:spMkLst>
        </pc:spChg>
        <pc:spChg chg="mod">
          <ac:chgData name="Routledge, Mandy" userId="bacdedf5-8e30-494b-ad8b-f27fa30c4f8d" providerId="ADAL" clId="{80AD7BEE-B621-46C1-A320-24395BEF60F3}" dt="2025-02-03T20:34:36.417" v="1335" actId="20577"/>
          <ac:spMkLst>
            <pc:docMk/>
            <pc:sldMk cId="1391519482" sldId="1541"/>
            <ac:spMk id="36" creationId="{D8EF981A-9BA7-0EB1-9B70-F7FBF2F7DF1C}"/>
          </ac:spMkLst>
        </pc:spChg>
      </pc:sldChg>
    </pc:docChg>
  </pc:docChgLst>
  <pc:docChgLst>
    <pc:chgData name="Harmsel ter, Marjan" userId="5bf7b4e5-383a-4bf6-a1ba-3724f9cc09cb" providerId="ADAL" clId="{E84310AA-4346-44AF-93F0-C5C3B6C78E24}"/>
    <pc:docChg chg="modSld">
      <pc:chgData name="Harmsel ter, Marjan" userId="5bf7b4e5-383a-4bf6-a1ba-3724f9cc09cb" providerId="ADAL" clId="{E84310AA-4346-44AF-93F0-C5C3B6C78E24}" dt="2025-02-04T10:32:35.059" v="33" actId="1076"/>
      <pc:docMkLst>
        <pc:docMk/>
      </pc:docMkLst>
      <pc:sldChg chg="modSp mod">
        <pc:chgData name="Harmsel ter, Marjan" userId="5bf7b4e5-383a-4bf6-a1ba-3724f9cc09cb" providerId="ADAL" clId="{E84310AA-4346-44AF-93F0-C5C3B6C78E24}" dt="2025-02-04T10:24:32.957" v="3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E84310AA-4346-44AF-93F0-C5C3B6C78E24}" dt="2025-02-04T10:24:32.957" v="3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Harmsel ter, Marjan" userId="5bf7b4e5-383a-4bf6-a1ba-3724f9cc09cb" providerId="ADAL" clId="{E84310AA-4346-44AF-93F0-C5C3B6C78E24}" dt="2025-02-04T10:28:43.806" v="18" actId="1076"/>
        <pc:sldMkLst>
          <pc:docMk/>
          <pc:sldMk cId="4207872812" sldId="1475"/>
        </pc:sldMkLst>
        <pc:picChg chg="add del">
          <ac:chgData name="Harmsel ter, Marjan" userId="5bf7b4e5-383a-4bf6-a1ba-3724f9cc09cb" providerId="ADAL" clId="{E84310AA-4346-44AF-93F0-C5C3B6C78E24}" dt="2025-02-04T10:28:39.341" v="13" actId="478"/>
          <ac:picMkLst>
            <pc:docMk/>
            <pc:sldMk cId="4207872812" sldId="1475"/>
            <ac:picMk id="2" creationId="{9841A902-A07E-9A66-45AE-324998962A11}"/>
          </ac:picMkLst>
        </pc:picChg>
        <pc:picChg chg="add mod">
          <ac:chgData name="Harmsel ter, Marjan" userId="5bf7b4e5-383a-4bf6-a1ba-3724f9cc09cb" providerId="ADAL" clId="{E84310AA-4346-44AF-93F0-C5C3B6C78E24}" dt="2025-02-04T10:26:17.141" v="11" actId="1076"/>
          <ac:picMkLst>
            <pc:docMk/>
            <pc:sldMk cId="4207872812" sldId="1475"/>
            <ac:picMk id="3" creationId="{BF83E251-9BFD-5348-934B-D2D3673A64BA}"/>
          </ac:picMkLst>
        </pc:picChg>
        <pc:picChg chg="add mod">
          <ac:chgData name="Harmsel ter, Marjan" userId="5bf7b4e5-383a-4bf6-a1ba-3724f9cc09cb" providerId="ADAL" clId="{E84310AA-4346-44AF-93F0-C5C3B6C78E24}" dt="2025-02-04T10:28:43.806" v="18" actId="1076"/>
          <ac:picMkLst>
            <pc:docMk/>
            <pc:sldMk cId="4207872812" sldId="1475"/>
            <ac:picMk id="5" creationId="{F2CB0878-0321-AD8C-D1DE-513EA1ECFB0F}"/>
          </ac:picMkLst>
        </pc:picChg>
      </pc:sldChg>
      <pc:sldChg chg="addSp delSp modSp mod">
        <pc:chgData name="Harmsel ter, Marjan" userId="5bf7b4e5-383a-4bf6-a1ba-3724f9cc09cb" providerId="ADAL" clId="{E84310AA-4346-44AF-93F0-C5C3B6C78E24}" dt="2025-02-04T10:29:17.840" v="24" actId="1076"/>
        <pc:sldMkLst>
          <pc:docMk/>
          <pc:sldMk cId="2103577511" sldId="1530"/>
        </pc:sldMkLst>
        <pc:picChg chg="del">
          <ac:chgData name="Harmsel ter, Marjan" userId="5bf7b4e5-383a-4bf6-a1ba-3724f9cc09cb" providerId="ADAL" clId="{E84310AA-4346-44AF-93F0-C5C3B6C78E24}" dt="2025-02-04T10:29:12.156" v="19" actId="478"/>
          <ac:picMkLst>
            <pc:docMk/>
            <pc:sldMk cId="2103577511" sldId="1530"/>
            <ac:picMk id="9" creationId="{B12583B7-9534-B5FC-D5BD-E3F9148C93D8}"/>
          </ac:picMkLst>
        </pc:picChg>
        <pc:picChg chg="add mod">
          <ac:chgData name="Harmsel ter, Marjan" userId="5bf7b4e5-383a-4bf6-a1ba-3724f9cc09cb" providerId="ADAL" clId="{E84310AA-4346-44AF-93F0-C5C3B6C78E24}" dt="2025-02-04T10:29:17.840" v="24" actId="1076"/>
          <ac:picMkLst>
            <pc:docMk/>
            <pc:sldMk cId="2103577511" sldId="1530"/>
            <ac:picMk id="26" creationId="{A9637032-9972-4313-950D-13881C26B3E2}"/>
          </ac:picMkLst>
        </pc:picChg>
      </pc:sldChg>
      <pc:sldChg chg="modSp mod">
        <pc:chgData name="Harmsel ter, Marjan" userId="5bf7b4e5-383a-4bf6-a1ba-3724f9cc09cb" providerId="ADAL" clId="{E84310AA-4346-44AF-93F0-C5C3B6C78E24}" dt="2025-02-04T10:31:34.459" v="32" actId="14100"/>
        <pc:sldMkLst>
          <pc:docMk/>
          <pc:sldMk cId="236107551" sldId="1532"/>
        </pc:sldMkLst>
        <pc:spChg chg="mod">
          <ac:chgData name="Harmsel ter, Marjan" userId="5bf7b4e5-383a-4bf6-a1ba-3724f9cc09cb" providerId="ADAL" clId="{E84310AA-4346-44AF-93F0-C5C3B6C78E24}" dt="2025-02-04T10:31:34.459" v="32" actId="14100"/>
          <ac:spMkLst>
            <pc:docMk/>
            <pc:sldMk cId="236107551" sldId="1532"/>
            <ac:spMk id="16" creationId="{F53F294D-65CC-23A5-E4A1-B2132FCF814C}"/>
          </ac:spMkLst>
        </pc:spChg>
        <pc:spChg chg="mod">
          <ac:chgData name="Harmsel ter, Marjan" userId="5bf7b4e5-383a-4bf6-a1ba-3724f9cc09cb" providerId="ADAL" clId="{E84310AA-4346-44AF-93F0-C5C3B6C78E24}" dt="2025-02-04T10:31:29.842" v="31" actId="948"/>
          <ac:spMkLst>
            <pc:docMk/>
            <pc:sldMk cId="236107551" sldId="1532"/>
            <ac:spMk id="17" creationId="{AB86235B-CBC0-F9DB-29F4-F23367831B1B}"/>
          </ac:spMkLst>
        </pc:spChg>
      </pc:sldChg>
      <pc:sldChg chg="modSp mod">
        <pc:chgData name="Harmsel ter, Marjan" userId="5bf7b4e5-383a-4bf6-a1ba-3724f9cc09cb" providerId="ADAL" clId="{E84310AA-4346-44AF-93F0-C5C3B6C78E24}" dt="2025-02-04T10:32:35.059" v="33" actId="1076"/>
        <pc:sldMkLst>
          <pc:docMk/>
          <pc:sldMk cId="3043969298" sldId="1538"/>
        </pc:sldMkLst>
        <pc:spChg chg="mod">
          <ac:chgData name="Harmsel ter, Marjan" userId="5bf7b4e5-383a-4bf6-a1ba-3724f9cc09cb" providerId="ADAL" clId="{E84310AA-4346-44AF-93F0-C5C3B6C78E24}" dt="2025-02-04T10:32:35.059" v="33" actId="1076"/>
          <ac:spMkLst>
            <pc:docMk/>
            <pc:sldMk cId="3043969298" sldId="1538"/>
            <ac:spMk id="9" creationId="{B5FA4264-9F79-B20D-0826-CEC58E7B74B7}"/>
          </ac:spMkLst>
        </pc:spChg>
      </pc:sldChg>
      <pc:sldChg chg="modSp mod">
        <pc:chgData name="Harmsel ter, Marjan" userId="5bf7b4e5-383a-4bf6-a1ba-3724f9cc09cb" providerId="ADAL" clId="{E84310AA-4346-44AF-93F0-C5C3B6C78E24}" dt="2025-02-04T10:29:56.668" v="30" actId="948"/>
        <pc:sldMkLst>
          <pc:docMk/>
          <pc:sldMk cId="111500870" sldId="1539"/>
        </pc:sldMkLst>
        <pc:spChg chg="mod">
          <ac:chgData name="Harmsel ter, Marjan" userId="5bf7b4e5-383a-4bf6-a1ba-3724f9cc09cb" providerId="ADAL" clId="{E84310AA-4346-44AF-93F0-C5C3B6C78E24}" dt="2025-02-04T10:29:51.474" v="29" actId="948"/>
          <ac:spMkLst>
            <pc:docMk/>
            <pc:sldMk cId="111500870" sldId="1539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E84310AA-4346-44AF-93F0-C5C3B6C78E24}" dt="2025-02-04T10:29:56.668" v="30" actId="948"/>
          <ac:spMkLst>
            <pc:docMk/>
            <pc:sldMk cId="111500870" sldId="1539"/>
            <ac:spMk id="36" creationId="{D8EF981A-9BA7-0EB1-9B70-F7FBF2F7DF1C}"/>
          </ac:spMkLst>
        </pc:spChg>
      </pc:sldChg>
    </pc:docChg>
  </pc:docChgLst>
  <pc:docChgLst>
    <pc:chgData name="Vrielink, Francis" userId="3d258d00-cfd8-41c5-9f04-1a5a39faef2f" providerId="ADAL" clId="{27D9D5B6-3CD6-4457-BF49-38F5C7E8B3AA}"/>
    <pc:docChg chg="modSld sldOrd">
      <pc:chgData name="Vrielink, Francis" userId="3d258d00-cfd8-41c5-9f04-1a5a39faef2f" providerId="ADAL" clId="{27D9D5B6-3CD6-4457-BF49-38F5C7E8B3AA}" dt="2025-02-03T21:45:53.492" v="63"/>
      <pc:docMkLst>
        <pc:docMk/>
      </pc:docMkLst>
      <pc:sldChg chg="modSp mod">
        <pc:chgData name="Vrielink, Francis" userId="3d258d00-cfd8-41c5-9f04-1a5a39faef2f" providerId="ADAL" clId="{27D9D5B6-3CD6-4457-BF49-38F5C7E8B3AA}" dt="2025-02-03T21:45:44.178" v="61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27D9D5B6-3CD6-4457-BF49-38F5C7E8B3AA}" dt="2025-02-03T21:45:44.178" v="61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ord">
        <pc:chgData name="Vrielink, Francis" userId="3d258d00-cfd8-41c5-9f04-1a5a39faef2f" providerId="ADAL" clId="{27D9D5B6-3CD6-4457-BF49-38F5C7E8B3AA}" dt="2025-02-03T21:45:53.492" v="63"/>
        <pc:sldMkLst>
          <pc:docMk/>
          <pc:sldMk cId="1201727269" sldId="14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 prijzen vallen: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prijs winnen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wereldwijd: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de hele aarde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duo: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tweetal, twee mensen of dingen bij elkaar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categorie: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groep waar iets of iemand bij hoort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enorm: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heel groot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centrum: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midden van een stad of dorp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interesse: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belangstelling, het gevoel dat je er meer van wilt weten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creatie: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wat iemand gemaakt heeft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bevatten: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begrijpen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markant: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opvallend, je zult het niet gauw vergeten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4-2-2025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9.wdp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buNone/>
            </a:pPr>
            <a:r>
              <a:rPr lang="nl-NL" sz="1800"/>
              <a:t>Als klein kind wilde ik niets liever dan kunstschaatsen. Ik zag mezelf al </a:t>
            </a:r>
            <a:r>
              <a:rPr lang="nl-NL" sz="1800" b="1" u="sng"/>
              <a:t>in de prijzen vallen</a:t>
            </a:r>
            <a:r>
              <a:rPr lang="nl-NL" sz="1800"/>
              <a:t>, </a:t>
            </a:r>
            <a:r>
              <a:rPr lang="nl-NL" sz="1800" b="1" i="1"/>
              <a:t>een prijs winnen</a:t>
            </a:r>
            <a:r>
              <a:rPr lang="nl-NL" sz="1800"/>
              <a:t>, glijdend over het ijs in een schitterend jurkje vol glitters. Op tv zag ik hoe schaatsers </a:t>
            </a:r>
            <a:r>
              <a:rPr lang="nl-NL" sz="1800" b="1" u="sng"/>
              <a:t>wereldwijd</a:t>
            </a:r>
            <a:r>
              <a:rPr lang="nl-NL" sz="1800"/>
              <a:t> (</a:t>
            </a:r>
            <a:r>
              <a:rPr lang="nl-NL" sz="1800" b="1" i="1"/>
              <a:t>over de hele aarde</a:t>
            </a:r>
            <a:r>
              <a:rPr lang="nl-NL" sz="1800"/>
              <a:t>) de mooiste sprongen maakten en moeiteloos rondjes draaiden. Dat wilde ik ook!</a:t>
            </a:r>
          </a:p>
          <a:p>
            <a:pPr marL="0" indent="0">
              <a:buNone/>
            </a:pPr>
            <a:r>
              <a:rPr lang="nl-NL" sz="1800"/>
              <a:t>Mijn beste vriendin en ik speelden samen een </a:t>
            </a:r>
            <a:r>
              <a:rPr lang="nl-NL" sz="1800" err="1"/>
              <a:t>schaats</a:t>
            </a:r>
            <a:r>
              <a:rPr lang="nl-NL" sz="1800" b="1" u="sng" err="1"/>
              <a:t>duo</a:t>
            </a:r>
            <a:r>
              <a:rPr lang="nl-NL" sz="1800"/>
              <a:t>. Een duo is </a:t>
            </a:r>
            <a:r>
              <a:rPr lang="nl-NL" sz="1800" b="1" i="1"/>
              <a:t>het tweetal, twee mensen of dingen bij elkaar</a:t>
            </a:r>
            <a:r>
              <a:rPr lang="nl-NL" sz="1800"/>
              <a:t>. We dansten in de kamer op onze sokken. Net echt. In onze fantasie deden we mee in </a:t>
            </a:r>
            <a:r>
              <a:rPr lang="nl-NL" sz="1800" b="1" u="sng"/>
              <a:t>de categorie</a:t>
            </a:r>
            <a:r>
              <a:rPr lang="nl-NL" sz="1800"/>
              <a:t> ‘beste show’. Een categorie is </a:t>
            </a:r>
            <a:r>
              <a:rPr lang="nl-NL" sz="1800" b="1" i="1"/>
              <a:t>de groep waar iets of iemand bij hoort</a:t>
            </a:r>
            <a:r>
              <a:rPr lang="nl-NL" sz="1800"/>
              <a:t>. En kregen we een </a:t>
            </a:r>
            <a:r>
              <a:rPr lang="nl-NL" sz="1800" b="1" u="sng"/>
              <a:t>enorm</a:t>
            </a:r>
            <a:r>
              <a:rPr lang="nl-NL" sz="1800"/>
              <a:t> of </a:t>
            </a:r>
            <a:r>
              <a:rPr lang="nl-NL" sz="1800" b="1" i="1"/>
              <a:t>heel groot</a:t>
            </a:r>
            <a:r>
              <a:rPr lang="nl-NL" sz="1800"/>
              <a:t> applaus van een volle ijsbaan. Ik had een prachtig jurkje aan, natuurlijk met glitters en wapperende stof.</a:t>
            </a:r>
          </a:p>
          <a:p>
            <a:pPr marL="0" indent="0">
              <a:buNone/>
            </a:pPr>
            <a:r>
              <a:rPr lang="nl-NL" sz="1800"/>
              <a:t>In gedachten zagen we hoe mensen in </a:t>
            </a:r>
            <a:r>
              <a:rPr lang="nl-NL" sz="1800" b="1" u="sng"/>
              <a:t>het centrum</a:t>
            </a:r>
            <a:r>
              <a:rPr lang="nl-NL" sz="1800"/>
              <a:t> of </a:t>
            </a:r>
            <a:r>
              <a:rPr lang="nl-NL" sz="1800" b="1" i="1"/>
              <a:t>in het midden van het dorp</a:t>
            </a:r>
            <a:r>
              <a:rPr lang="nl-NL" sz="1800"/>
              <a:t> op een groot scherm naar onze show keken. Iedereen klapte en riep onze namen. Onze </a:t>
            </a:r>
            <a:r>
              <a:rPr lang="nl-NL" sz="1800" b="1" u="sng"/>
              <a:t>creatie</a:t>
            </a:r>
            <a:r>
              <a:rPr lang="nl-NL" sz="1800"/>
              <a:t> of </a:t>
            </a:r>
            <a:r>
              <a:rPr lang="nl-NL" sz="1800" b="1" i="1"/>
              <a:t>dat wat we hadden gemaakt</a:t>
            </a:r>
            <a:r>
              <a:rPr lang="nl-NL" sz="1800"/>
              <a:t> was geweldig en steeds meer mensen kregen </a:t>
            </a:r>
            <a:r>
              <a:rPr lang="nl-NL" sz="1800" b="1" u="sng"/>
              <a:t>interesse</a:t>
            </a:r>
            <a:r>
              <a:rPr lang="nl-NL" sz="1800"/>
              <a:t> om ons te zien optreden. Er was veel </a:t>
            </a:r>
            <a:r>
              <a:rPr lang="nl-NL" sz="1800" b="1" i="1"/>
              <a:t>belangstelling</a:t>
            </a:r>
            <a:r>
              <a:rPr lang="nl-NL" sz="1800"/>
              <a:t> om ons te zien optreden.</a:t>
            </a:r>
          </a:p>
          <a:p>
            <a:pPr marL="0" indent="0">
              <a:buNone/>
            </a:pPr>
            <a:r>
              <a:rPr lang="nl-NL" sz="1800"/>
              <a:t>Onze show zat vol met sprongen, draaiingen en een prachtige zwaai achteruit. Ik voelde me een echte ster! We werden beroemd, stonden in de krant en werden een </a:t>
            </a:r>
            <a:r>
              <a:rPr lang="nl-NL" sz="1800" b="1" u="sng"/>
              <a:t>markant</a:t>
            </a:r>
            <a:r>
              <a:rPr lang="nl-NL" sz="1800"/>
              <a:t> duo in de kunstschaatswereld. We waren </a:t>
            </a:r>
            <a:r>
              <a:rPr lang="nl-NL" sz="1800" b="1" i="1"/>
              <a:t>opvallend en werden niet gauw vergeten</a:t>
            </a:r>
            <a:r>
              <a:rPr lang="nl-NL" sz="1800"/>
              <a:t>!</a:t>
            </a:r>
          </a:p>
          <a:p>
            <a:pPr marL="0" indent="0">
              <a:buNone/>
            </a:pPr>
            <a:r>
              <a:rPr lang="nl-NL" sz="1800"/>
              <a:t>Maar toen riep mijn moeder: “Niet rennen in de kamer!”. En ik gleed uit op de gladde vloer… Misschien was een schaatscarrière toch niet voor mij weggelegd. Het was moeilijk te </a:t>
            </a:r>
            <a:r>
              <a:rPr lang="nl-NL" sz="1800" b="1" u="sng"/>
              <a:t>bevatten</a:t>
            </a:r>
            <a:r>
              <a:rPr lang="nl-NL" sz="1800"/>
              <a:t>, te </a:t>
            </a:r>
            <a:r>
              <a:rPr lang="nl-NL" sz="1800" b="1" i="1"/>
              <a:t>begrijpen</a:t>
            </a:r>
            <a:r>
              <a:rPr lang="nl-NL" sz="1800"/>
              <a:t>. Maar dromen, dat kon ik als de beste!</a:t>
            </a:r>
          </a:p>
          <a:p>
            <a:pPr marL="0" indent="0">
              <a:buNone/>
            </a:pPr>
            <a:endParaRPr lang="nl-NL" sz="1800"/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interesse</a:t>
            </a:r>
          </a:p>
        </p:txBody>
      </p:sp>
      <p:pic>
        <p:nvPicPr>
          <p:cNvPr id="3" name="Afbeelding 2" descr="Afbeelding met persoon, Menselijk gezicht, kleding, person&#10;&#10;Automatisch gegenereerde beschrijving">
            <a:extLst>
              <a:ext uri="{FF2B5EF4-FFF2-40B4-BE49-F238E27FC236}">
                <a16:creationId xmlns:a16="http://schemas.microsoft.com/office/drawing/2014/main" id="{EAF3DFED-F376-4FD0-2119-7C8617F57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14" y="1492892"/>
            <a:ext cx="7362572" cy="49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markant</a:t>
            </a:r>
          </a:p>
        </p:txBody>
      </p:sp>
      <p:sp>
        <p:nvSpPr>
          <p:cNvPr id="2" name="Rol: verticaal 1">
            <a:extLst>
              <a:ext uri="{FF2B5EF4-FFF2-40B4-BE49-F238E27FC236}">
                <a16:creationId xmlns:a16="http://schemas.microsoft.com/office/drawing/2014/main" id="{5F9C580E-8382-9697-B1A0-F56F6BAE2879}"/>
              </a:ext>
            </a:extLst>
          </p:cNvPr>
          <p:cNvSpPr/>
          <p:nvPr/>
        </p:nvSpPr>
        <p:spPr>
          <a:xfrm>
            <a:off x="3451411" y="941294"/>
            <a:ext cx="5289176" cy="5558118"/>
          </a:xfrm>
          <a:prstGeom prst="verticalScroll">
            <a:avLst/>
          </a:prstGeom>
          <a:solidFill>
            <a:srgbClr val="F4FAF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schoeisel, persoon, buitenshuis, grond&#10;&#10;Automatisch gegenereerde beschrijving">
            <a:extLst>
              <a:ext uri="{FF2B5EF4-FFF2-40B4-BE49-F238E27FC236}">
                <a16:creationId xmlns:a16="http://schemas.microsoft.com/office/drawing/2014/main" id="{F4F46DA3-11DC-906F-A8FF-D6D2C6738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14" y="1703294"/>
            <a:ext cx="3113314" cy="46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bevatten</a:t>
            </a:r>
          </a:p>
        </p:txBody>
      </p:sp>
      <p:pic>
        <p:nvPicPr>
          <p:cNvPr id="3" name="Afbeelding 2" descr="Afbeelding met kleding, persoon, muur, Menselijk gezicht&#10;&#10;Automatisch gegenereerde beschrijving">
            <a:extLst>
              <a:ext uri="{FF2B5EF4-FFF2-40B4-BE49-F238E27FC236}">
                <a16:creationId xmlns:a16="http://schemas.microsoft.com/office/drawing/2014/main" id="{D6C41F35-A606-42CB-948E-08659E3F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26" y="1707248"/>
            <a:ext cx="6860548" cy="467889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CFAAA5E-B73A-F8B3-55BE-85D39D42AE58}"/>
              </a:ext>
            </a:extLst>
          </p:cNvPr>
          <p:cNvSpPr txBox="1"/>
          <p:nvPr/>
        </p:nvSpPr>
        <p:spPr>
          <a:xfrm>
            <a:off x="5948082" y="1801906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>
                <a:solidFill>
                  <a:srgbClr val="FFFF00"/>
                </a:solidFill>
              </a:rPr>
              <a:t>?!</a:t>
            </a:r>
            <a:endParaRPr lang="nl-NL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6178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46178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29467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53379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91" y="280047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interesse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913" y="15800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desinteresse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575762"/>
            <a:ext cx="4185327" cy="48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belangstelling, het gevoel dat je er meer van wilt weten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hadden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interesse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kunstschaatsen toen ze een filmpje zagen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71447"/>
            <a:ext cx="4145769" cy="4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onverschilligheid, gebrek aan belangstelling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120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toonde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desinteresse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kunstschaatsen.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Menselijk gezicht, kleding, person&#10;&#10;Automatisch gegenereerde beschrijving">
            <a:extLst>
              <a:ext uri="{FF2B5EF4-FFF2-40B4-BE49-F238E27FC236}">
                <a16:creationId xmlns:a16="http://schemas.microsoft.com/office/drawing/2014/main" id="{3C99FD78-F0F0-6E2D-7D69-F0335657C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31" y="2730118"/>
            <a:ext cx="3527441" cy="2356331"/>
          </a:xfrm>
          <a:prstGeom prst="rect">
            <a:avLst/>
          </a:prstGeom>
        </p:spPr>
      </p:pic>
      <p:pic>
        <p:nvPicPr>
          <p:cNvPr id="9" name="Afbeelding 8" descr="Afbeelding met Menselijk gezicht, persoon, kleding, Modeaccessoire&#10;&#10;Automatisch gegenereerde beschrijving">
            <a:extLst>
              <a:ext uri="{FF2B5EF4-FFF2-40B4-BE49-F238E27FC236}">
                <a16:creationId xmlns:a16="http://schemas.microsoft.com/office/drawing/2014/main" id="{AF7FD10C-96C7-EC61-787B-E21B68CC7D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775" y="3587423"/>
            <a:ext cx="2047137" cy="1367488"/>
          </a:xfrm>
          <a:prstGeom prst="rect">
            <a:avLst/>
          </a:prstGeom>
        </p:spPr>
      </p:pic>
      <p:pic>
        <p:nvPicPr>
          <p:cNvPr id="19" name="Afbeelding 18" descr="Afbeelding met Menselijk gezicht, persoon, kleding, meisje&#10;&#10;Automatisch gegenereerde beschrijving">
            <a:extLst>
              <a:ext uri="{FF2B5EF4-FFF2-40B4-BE49-F238E27FC236}">
                <a16:creationId xmlns:a16="http://schemas.microsoft.com/office/drawing/2014/main" id="{3D691804-A812-D3FD-2866-4688DDD9BC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99" y="2769093"/>
            <a:ext cx="2308253" cy="15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enorm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nauwelijks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groot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kregen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enorm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applaus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weinig, een beetje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werd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nauwelijks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geklapt.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94A62A8E-2D54-3925-58A8-C8D9B2454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5" y="2531427"/>
            <a:ext cx="3908919" cy="2462619"/>
          </a:xfrm>
          <a:prstGeom prst="rect">
            <a:avLst/>
          </a:prstGeom>
        </p:spPr>
      </p:pic>
      <p:pic>
        <p:nvPicPr>
          <p:cNvPr id="19" name="Afbeelding 18" descr="Afbeelding met kleding, overdekt, auditorium, publiek&#10;&#10;Automatisch gegenereerde beschrijving">
            <a:extLst>
              <a:ext uri="{FF2B5EF4-FFF2-40B4-BE49-F238E27FC236}">
                <a16:creationId xmlns:a16="http://schemas.microsoft.com/office/drawing/2014/main" id="{61CF3DD6-6E63-B11F-62C5-F984DBB216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687" y="2701949"/>
            <a:ext cx="3918929" cy="21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557204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557204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624889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62921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045" y="257213"/>
            <a:ext cx="4783594" cy="81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prijzen vallen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304839"/>
            <a:ext cx="4788025" cy="76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</a:t>
            </a: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lege handen staan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612500"/>
            <a:ext cx="4185327" cy="48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een prijs winnen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vielen in de prijzen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onze show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623074"/>
            <a:ext cx="4145769" cy="475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niets krijgen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wonnen niets 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stonden met lege handen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ABBA19F-CCB8-1DA4-AC01-3BB6652FBFA8}"/>
              </a:ext>
            </a:extLst>
          </p:cNvPr>
          <p:cNvGrpSpPr/>
          <p:nvPr/>
        </p:nvGrpSpPr>
        <p:grpSpPr>
          <a:xfrm>
            <a:off x="287526" y="2380247"/>
            <a:ext cx="4248472" cy="2517372"/>
            <a:chOff x="-36511" y="1355830"/>
            <a:chExt cx="9361767" cy="5547183"/>
          </a:xfrm>
        </p:grpSpPr>
        <p:pic>
          <p:nvPicPr>
            <p:cNvPr id="8" name="Afbeelding 7" descr="Afbeelding met silhouet, Dans, kunst, illustratie&#10;&#10;Automatisch gegenereerde beschrijving">
              <a:extLst>
                <a:ext uri="{FF2B5EF4-FFF2-40B4-BE49-F238E27FC236}">
                  <a16:creationId xmlns:a16="http://schemas.microsoft.com/office/drawing/2014/main" id="{28148A46-424E-942C-4A9B-6FF0901F5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756" y="1355830"/>
              <a:ext cx="7427976" cy="5199888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18FEC5E3-B058-7CB4-E500-230D7B1EF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20584">
              <a:off x="7210209" y="2703444"/>
              <a:ext cx="2115047" cy="2115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Afbeelding 17" descr="Afbeelding met trofee, kop, tafelgerei, kelk&#10;&#10;Automatisch gegenereerde beschrijving">
              <a:extLst>
                <a:ext uri="{FF2B5EF4-FFF2-40B4-BE49-F238E27FC236}">
                  <a16:creationId xmlns:a16="http://schemas.microsoft.com/office/drawing/2014/main" id="{7F524E72-05A7-0589-7722-24F020195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996" b="95371" l="6403" r="94387">
                          <a14:foregroundMark x1="40553" y1="91689" x2="40553" y2="91689"/>
                          <a14:foregroundMark x1="40553" y1="91689" x2="40553" y2="91689"/>
                          <a14:foregroundMark x1="51937" y1="88901" x2="51937" y2="88901"/>
                          <a14:foregroundMark x1="51937" y1="88901" x2="51937" y2="88901"/>
                          <a14:foregroundMark x1="34229" y1="95371" x2="34229" y2="95371"/>
                          <a14:foregroundMark x1="93281" y1="11731" x2="93281" y2="11731"/>
                          <a14:foregroundMark x1="94625" y1="14571" x2="94625" y2="14571"/>
                          <a14:foregroundMark x1="89881" y1="8785" x2="89881" y2="8785"/>
                          <a14:foregroundMark x1="6561" y1="16833" x2="6561" y2="16833"/>
                          <a14:foregroundMark x1="11858" y1="8048" x2="11858" y2="8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6511" y="2440343"/>
              <a:ext cx="2971036" cy="4462670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3121925F-46E0-4ADB-76D2-B766FD97B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1750" y1="26650" x2="31750" y2="26650"/>
                          <a14:foregroundMark x1="25950" y1="34400" x2="25950" y2="34400"/>
                          <a14:foregroundMark x1="29100" y1="42350" x2="29100" y2="42350"/>
                          <a14:foregroundMark x1="40900" y1="31050" x2="40900" y2="31050"/>
                          <a14:foregroundMark x1="52400" y1="24700" x2="52400" y2="24700"/>
                          <a14:foregroundMark x1="52400" y1="33500" x2="52400" y2="33500"/>
                          <a14:foregroundMark x1="61000" y1="37400" x2="61000" y2="37400"/>
                          <a14:foregroundMark x1="67550" y1="24850" x2="67550" y2="24850"/>
                          <a14:foregroundMark x1="75650" y1="54500" x2="75650" y2="54500"/>
                          <a14:foregroundMark x1="74250" y1="59800" x2="74250" y2="59800"/>
                          <a14:foregroundMark x1="70550" y1="69150" x2="70550" y2="69150"/>
                          <a14:foregroundMark x1="66650" y1="64350" x2="66650" y2="64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527" y="4647565"/>
              <a:ext cx="2184621" cy="21846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Afbeelding 20" descr="Afbeelding met persoon, gras, voetbal, schoeisel&#10;&#10;Automatisch gegenereerde beschrijving">
            <a:extLst>
              <a:ext uri="{FF2B5EF4-FFF2-40B4-BE49-F238E27FC236}">
                <a16:creationId xmlns:a16="http://schemas.microsoft.com/office/drawing/2014/main" id="{7D4B0C08-6FE3-10A5-8B72-3E8AEB9DE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923" y="2543432"/>
            <a:ext cx="3667909" cy="24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bevatten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672" y="192448"/>
            <a:ext cx="4734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iet begrijpen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begrijpen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was lastig 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bevatten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maar het lukte!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snappen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was lastig te bevatten. Ik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begreep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écht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0421C21D-9B51-AFE1-7D05-E337CA0B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50" y="2344168"/>
            <a:ext cx="3778411" cy="2523979"/>
          </a:xfrm>
          <a:prstGeom prst="rect">
            <a:avLst/>
          </a:prstGeom>
        </p:spPr>
      </p:pic>
      <p:pic>
        <p:nvPicPr>
          <p:cNvPr id="18" name="Afbeelding 17" descr="Afbeelding met Menselijk gezicht, persoon, kleding&#10;&#10;Automatisch gegenereerde beschrijving">
            <a:extLst>
              <a:ext uri="{FF2B5EF4-FFF2-40B4-BE49-F238E27FC236}">
                <a16:creationId xmlns:a16="http://schemas.microsoft.com/office/drawing/2014/main" id="{D800DFE1-B243-B03C-1692-4D7FDF666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613" y="2344168"/>
            <a:ext cx="3628836" cy="25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3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147855" y="376705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36" y="296960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categorie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72230" y="3010772"/>
            <a:ext cx="321344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81" y="3044844"/>
            <a:ext cx="329108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“beste show”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204448" y="3032956"/>
            <a:ext cx="432670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006" y="3062363"/>
            <a:ext cx="4546093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“mooiste kostuum”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740963" y="386051"/>
            <a:ext cx="3126848" cy="131492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963" y="420889"/>
            <a:ext cx="3126847" cy="9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groep waar iets of iemand bij hoort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sport, schaatsen, Dans, persoon&#10;&#10;Automatisch gegenereerde beschrijving">
            <a:extLst>
              <a:ext uri="{FF2B5EF4-FFF2-40B4-BE49-F238E27FC236}">
                <a16:creationId xmlns:a16="http://schemas.microsoft.com/office/drawing/2014/main" id="{43DB927E-04A6-7E26-5CEB-04C4FE8C9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81" y="3962252"/>
            <a:ext cx="3345609" cy="1585819"/>
          </a:xfrm>
          <a:prstGeom prst="rect">
            <a:avLst/>
          </a:prstGeom>
        </p:spPr>
      </p:pic>
      <p:pic>
        <p:nvPicPr>
          <p:cNvPr id="22" name="Afbeelding 21" descr="Afbeelding met persoon, Menselijk gezicht, kleding, schouder&#10;&#10;Automatisch gegenereerde beschrijving">
            <a:extLst>
              <a:ext uri="{FF2B5EF4-FFF2-40B4-BE49-F238E27FC236}">
                <a16:creationId xmlns:a16="http://schemas.microsoft.com/office/drawing/2014/main" id="{95F02678-70B1-4C19-92D8-215D031C0A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612" y="3904507"/>
            <a:ext cx="2342612" cy="22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lokaal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landelijk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wereldwijd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299"/>
            <a:ext cx="2455285" cy="85691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01" y="4530815"/>
            <a:ext cx="2608172" cy="57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over de hele aarde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337281" cy="82686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tv zag ik hoe schaatsers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wereldwijd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mooiste sprongen maakten en moeiteloos rondjes draaiden.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Picture 2" descr="C:\Users\dasg\Downloads\shutterstock_1296446848.jpg">
            <a:extLst>
              <a:ext uri="{FF2B5EF4-FFF2-40B4-BE49-F238E27FC236}">
                <a16:creationId xmlns:a16="http://schemas.microsoft.com/office/drawing/2014/main" id="{6E0159DD-E648-3C63-9E06-314C5896F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2138641"/>
            <a:ext cx="1944216" cy="16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asg\Downloads\shutterstock_1688583751.jpg">
            <a:extLst>
              <a:ext uri="{FF2B5EF4-FFF2-40B4-BE49-F238E27FC236}">
                <a16:creationId xmlns:a16="http://schemas.microsoft.com/office/drawing/2014/main" id="{66139E69-D567-E988-7B21-743A81179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181" y="2784878"/>
            <a:ext cx="1918078" cy="15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dasg\Downloads\shutterstock_425190886.jpg">
            <a:extLst>
              <a:ext uri="{FF2B5EF4-FFF2-40B4-BE49-F238E27FC236}">
                <a16:creationId xmlns:a16="http://schemas.microsoft.com/office/drawing/2014/main" id="{764B46B4-B230-644F-A3C0-022B18CF2653}"/>
              </a:ext>
            </a:extLst>
          </p:cNvPr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182" l="8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2615" y="2355223"/>
            <a:ext cx="760094" cy="12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25" descr="Afbeelding met kaart, tekst&#10;&#10;Automatisch gegenereerde beschrijving">
            <a:extLst>
              <a:ext uri="{FF2B5EF4-FFF2-40B4-BE49-F238E27FC236}">
                <a16:creationId xmlns:a16="http://schemas.microsoft.com/office/drawing/2014/main" id="{A9637032-9972-4313-950D-13881C26B3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50" y="1991576"/>
            <a:ext cx="2510706" cy="14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6 – 4 februari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solo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duo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trio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315941" y="4936081"/>
            <a:ext cx="2768221" cy="11572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393" y="487117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tweetal, twee mensen of dingen bij elkaar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6429068" cy="99724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beste vriendin en ik speelden samen een schaats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33" name="Afbeelding 32" descr="Afbeelding met kleding, persoon, Menselijk gezicht, mouw&#10;&#10;Automatisch gegenereerde beschrijving">
            <a:extLst>
              <a:ext uri="{FF2B5EF4-FFF2-40B4-BE49-F238E27FC236}">
                <a16:creationId xmlns:a16="http://schemas.microsoft.com/office/drawing/2014/main" id="{907B3D80-4E69-FE2F-0770-FAE5A89396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954" y="1906557"/>
            <a:ext cx="2344519" cy="156613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0840C609-EE13-6A2F-A1C2-7D8AA6E85E91}"/>
              </a:ext>
            </a:extLst>
          </p:cNvPr>
          <p:cNvSpPr/>
          <p:nvPr/>
        </p:nvSpPr>
        <p:spPr>
          <a:xfrm>
            <a:off x="4361547" y="1447512"/>
            <a:ext cx="436832" cy="4134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749CBAB-D8E1-B7F6-CAA8-21C17F76A8BA}"/>
              </a:ext>
            </a:extLst>
          </p:cNvPr>
          <p:cNvSpPr/>
          <p:nvPr/>
        </p:nvSpPr>
        <p:spPr>
          <a:xfrm>
            <a:off x="8171698" y="1578711"/>
            <a:ext cx="436832" cy="4134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DA74CE4-734E-F07D-BD29-910E6CC9ABD5}"/>
              </a:ext>
            </a:extLst>
          </p:cNvPr>
          <p:cNvSpPr/>
          <p:nvPr/>
        </p:nvSpPr>
        <p:spPr>
          <a:xfrm>
            <a:off x="1368169" y="1732735"/>
            <a:ext cx="436832" cy="4134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E248391-6835-790D-F0A4-BAB298477D03}"/>
              </a:ext>
            </a:extLst>
          </p:cNvPr>
          <p:cNvSpPr/>
          <p:nvPr/>
        </p:nvSpPr>
        <p:spPr>
          <a:xfrm>
            <a:off x="8228120" y="1534084"/>
            <a:ext cx="31069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9B8A918-F485-F865-BAF0-3EB7C108C8AA}"/>
              </a:ext>
            </a:extLst>
          </p:cNvPr>
          <p:cNvSpPr/>
          <p:nvPr/>
        </p:nvSpPr>
        <p:spPr>
          <a:xfrm>
            <a:off x="4416651" y="1406594"/>
            <a:ext cx="31069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7D909161-20A0-A410-911A-634A15D7609C}"/>
              </a:ext>
            </a:extLst>
          </p:cNvPr>
          <p:cNvSpPr/>
          <p:nvPr/>
        </p:nvSpPr>
        <p:spPr>
          <a:xfrm>
            <a:off x="1431236" y="1677855"/>
            <a:ext cx="31069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pic>
        <p:nvPicPr>
          <p:cNvPr id="30" name="Afbeelding 29" descr="Afbeelding met persoon, sport, schoeisel, Balans&#10;&#10;Automatisch gegenereerde beschrijving">
            <a:extLst>
              <a:ext uri="{FF2B5EF4-FFF2-40B4-BE49-F238E27FC236}">
                <a16:creationId xmlns:a16="http://schemas.microsoft.com/office/drawing/2014/main" id="{9DC435E6-A180-FFC6-D0A1-708606AC0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49" y="2269796"/>
            <a:ext cx="2440556" cy="2209713"/>
          </a:xfrm>
          <a:prstGeom prst="rect">
            <a:avLst/>
          </a:prstGeom>
        </p:spPr>
      </p:pic>
      <p:pic>
        <p:nvPicPr>
          <p:cNvPr id="34" name="Afbeelding 33" descr="Afbeelding met sport, schoeisel, schaatsen, persoon&#10;&#10;Automatisch gegenereerde beschrijving">
            <a:extLst>
              <a:ext uri="{FF2B5EF4-FFF2-40B4-BE49-F238E27FC236}">
                <a16:creationId xmlns:a16="http://schemas.microsoft.com/office/drawing/2014/main" id="{4D4FB217-0A83-315B-567E-2D496DD75D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411" y="2041137"/>
            <a:ext cx="1971756" cy="19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6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H="1" flipV="1">
            <a:off x="5305913" y="3870916"/>
            <a:ext cx="673498" cy="66044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103791" y="3831327"/>
            <a:ext cx="1296091" cy="176031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130956" y="732137"/>
            <a:ext cx="238671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87" y="734710"/>
            <a:ext cx="210594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wijk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603888" y="5543255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72" y="5571328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plein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305913" y="4252517"/>
            <a:ext cx="342081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358" y="4255623"/>
            <a:ext cx="326927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levendigheid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 flipH="1">
            <a:off x="5421600" y="1395661"/>
            <a:ext cx="989170" cy="121567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56951" y="2482756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708" y="2484934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centrum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479109" y="3401587"/>
            <a:ext cx="6413371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635" y="3384733"/>
            <a:ext cx="642857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midden van een stad of dorp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7179AE1F-612A-4FFF-B1A6-9531033C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345" y="356487"/>
            <a:ext cx="2274724" cy="20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al 21">
            <a:extLst>
              <a:ext uri="{FF2B5EF4-FFF2-40B4-BE49-F238E27FC236}">
                <a16:creationId xmlns:a16="http://schemas.microsoft.com/office/drawing/2014/main" id="{C06586A7-13F1-7C42-741D-00E91C209ACB}"/>
              </a:ext>
            </a:extLst>
          </p:cNvPr>
          <p:cNvSpPr/>
          <p:nvPr/>
        </p:nvSpPr>
        <p:spPr>
          <a:xfrm>
            <a:off x="1733988" y="901981"/>
            <a:ext cx="1234958" cy="1250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OMLAAG 19">
            <a:extLst>
              <a:ext uri="{FF2B5EF4-FFF2-40B4-BE49-F238E27FC236}">
                <a16:creationId xmlns:a16="http://schemas.microsoft.com/office/drawing/2014/main" id="{AF55085B-EACB-3090-829A-0A07B0B6B75F}"/>
              </a:ext>
            </a:extLst>
          </p:cNvPr>
          <p:cNvSpPr/>
          <p:nvPr/>
        </p:nvSpPr>
        <p:spPr>
          <a:xfrm rot="4702707" flipH="1">
            <a:off x="4834520" y="334890"/>
            <a:ext cx="243472" cy="2099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CF5B3FF6-1C68-4A1B-5384-60618A4DF2C4}"/>
              </a:ext>
            </a:extLst>
          </p:cNvPr>
          <p:cNvSpPr/>
          <p:nvPr/>
        </p:nvSpPr>
        <p:spPr>
          <a:xfrm>
            <a:off x="3095994" y="1454963"/>
            <a:ext cx="85892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OMLAAG 19">
            <a:extLst>
              <a:ext uri="{FF2B5EF4-FFF2-40B4-BE49-F238E27FC236}">
                <a16:creationId xmlns:a16="http://schemas.microsoft.com/office/drawing/2014/main" id="{63FEA53E-0C7E-9D07-2084-10055DAAA522}"/>
              </a:ext>
            </a:extLst>
          </p:cNvPr>
          <p:cNvSpPr/>
          <p:nvPr/>
        </p:nvSpPr>
        <p:spPr>
          <a:xfrm rot="10800000" flipH="1">
            <a:off x="2120267" y="1810244"/>
            <a:ext cx="318111" cy="1250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 descr="Afbeelding met kleding, buitenshuis, persoon, gebouw&#10;&#10;Automatisch gegenereerde beschrijving">
            <a:extLst>
              <a:ext uri="{FF2B5EF4-FFF2-40B4-BE49-F238E27FC236}">
                <a16:creationId xmlns:a16="http://schemas.microsoft.com/office/drawing/2014/main" id="{FB144A35-38EA-80E8-706B-B45DDB23D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493" y="4976393"/>
            <a:ext cx="3135655" cy="1317013"/>
          </a:xfrm>
          <a:prstGeom prst="rect">
            <a:avLst/>
          </a:prstGeom>
        </p:spPr>
      </p:pic>
      <p:grpSp>
        <p:nvGrpSpPr>
          <p:cNvPr id="34" name="Groep 33">
            <a:extLst>
              <a:ext uri="{FF2B5EF4-FFF2-40B4-BE49-F238E27FC236}">
                <a16:creationId xmlns:a16="http://schemas.microsoft.com/office/drawing/2014/main" id="{6804649C-0CE8-985C-9118-D81321510D3D}"/>
              </a:ext>
            </a:extLst>
          </p:cNvPr>
          <p:cNvGrpSpPr/>
          <p:nvPr/>
        </p:nvGrpSpPr>
        <p:grpSpPr>
          <a:xfrm>
            <a:off x="613125" y="4033755"/>
            <a:ext cx="2178325" cy="1455121"/>
            <a:chOff x="728026" y="1512288"/>
            <a:chExt cx="7651436" cy="5111159"/>
          </a:xfrm>
        </p:grpSpPr>
        <p:pic>
          <p:nvPicPr>
            <p:cNvPr id="35" name="Afbeelding 34" descr="Afbeelding met buitenshuis, gebouw, kleding, hemel&#10;&#10;Automatisch gegenereerde beschrijving">
              <a:extLst>
                <a:ext uri="{FF2B5EF4-FFF2-40B4-BE49-F238E27FC236}">
                  <a16:creationId xmlns:a16="http://schemas.microsoft.com/office/drawing/2014/main" id="{8283C28F-B73D-3D5A-AADF-6D09767CF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026" y="1512288"/>
              <a:ext cx="7651436" cy="5111159"/>
            </a:xfrm>
            <a:prstGeom prst="rect">
              <a:avLst/>
            </a:prstGeom>
          </p:spPr>
        </p:pic>
        <p:sp>
          <p:nvSpPr>
            <p:cNvPr id="36" name="Rechthoek 9">
              <a:extLst>
                <a:ext uri="{FF2B5EF4-FFF2-40B4-BE49-F238E27FC236}">
                  <a16:creationId xmlns:a16="http://schemas.microsoft.com/office/drawing/2014/main" id="{24FDD82B-8FCB-E2FD-8B3E-F235C0090555}"/>
                </a:ext>
              </a:extLst>
            </p:cNvPr>
            <p:cNvSpPr/>
            <p:nvPr/>
          </p:nvSpPr>
          <p:spPr>
            <a:xfrm>
              <a:off x="4087906" y="2393576"/>
              <a:ext cx="1183341" cy="1017494"/>
            </a:xfrm>
            <a:custGeom>
              <a:avLst/>
              <a:gdLst>
                <a:gd name="connsiteX0" fmla="*/ 0 w 1281953"/>
                <a:gd name="connsiteY0" fmla="*/ 0 h 1035424"/>
                <a:gd name="connsiteX1" fmla="*/ 1281953 w 1281953"/>
                <a:gd name="connsiteY1" fmla="*/ 0 h 1035424"/>
                <a:gd name="connsiteX2" fmla="*/ 1281953 w 1281953"/>
                <a:gd name="connsiteY2" fmla="*/ 1035424 h 1035424"/>
                <a:gd name="connsiteX3" fmla="*/ 0 w 1281953"/>
                <a:gd name="connsiteY3" fmla="*/ 1035424 h 1035424"/>
                <a:gd name="connsiteX4" fmla="*/ 0 w 1281953"/>
                <a:gd name="connsiteY4" fmla="*/ 0 h 1035424"/>
                <a:gd name="connsiteX0" fmla="*/ 0 w 1281953"/>
                <a:gd name="connsiteY0" fmla="*/ 0 h 1035424"/>
                <a:gd name="connsiteX1" fmla="*/ 1281953 w 1281953"/>
                <a:gd name="connsiteY1" fmla="*/ 0 h 1035424"/>
                <a:gd name="connsiteX2" fmla="*/ 1281953 w 1281953"/>
                <a:gd name="connsiteY2" fmla="*/ 1035424 h 1035424"/>
                <a:gd name="connsiteX3" fmla="*/ 8965 w 1281953"/>
                <a:gd name="connsiteY3" fmla="*/ 838201 h 1035424"/>
                <a:gd name="connsiteX4" fmla="*/ 0 w 1281953"/>
                <a:gd name="connsiteY4" fmla="*/ 0 h 1035424"/>
                <a:gd name="connsiteX0" fmla="*/ 0 w 1281953"/>
                <a:gd name="connsiteY0" fmla="*/ 0 h 1035424"/>
                <a:gd name="connsiteX1" fmla="*/ 1219200 w 1281953"/>
                <a:gd name="connsiteY1" fmla="*/ 340659 h 1035424"/>
                <a:gd name="connsiteX2" fmla="*/ 1281953 w 1281953"/>
                <a:gd name="connsiteY2" fmla="*/ 1035424 h 1035424"/>
                <a:gd name="connsiteX3" fmla="*/ 8965 w 1281953"/>
                <a:gd name="connsiteY3" fmla="*/ 838201 h 1035424"/>
                <a:gd name="connsiteX4" fmla="*/ 0 w 1281953"/>
                <a:gd name="connsiteY4" fmla="*/ 0 h 1035424"/>
                <a:gd name="connsiteX0" fmla="*/ 0 w 1281953"/>
                <a:gd name="connsiteY0" fmla="*/ 0 h 1035424"/>
                <a:gd name="connsiteX1" fmla="*/ 1021977 w 1281953"/>
                <a:gd name="connsiteY1" fmla="*/ 493059 h 1035424"/>
                <a:gd name="connsiteX2" fmla="*/ 1281953 w 1281953"/>
                <a:gd name="connsiteY2" fmla="*/ 1035424 h 1035424"/>
                <a:gd name="connsiteX3" fmla="*/ 8965 w 1281953"/>
                <a:gd name="connsiteY3" fmla="*/ 838201 h 1035424"/>
                <a:gd name="connsiteX4" fmla="*/ 0 w 1281953"/>
                <a:gd name="connsiteY4" fmla="*/ 0 h 1035424"/>
                <a:gd name="connsiteX0" fmla="*/ 0 w 1281953"/>
                <a:gd name="connsiteY0" fmla="*/ 0 h 1035424"/>
                <a:gd name="connsiteX1" fmla="*/ 1156447 w 1281953"/>
                <a:gd name="connsiteY1" fmla="*/ 295835 h 1035424"/>
                <a:gd name="connsiteX2" fmla="*/ 1281953 w 1281953"/>
                <a:gd name="connsiteY2" fmla="*/ 1035424 h 1035424"/>
                <a:gd name="connsiteX3" fmla="*/ 8965 w 1281953"/>
                <a:gd name="connsiteY3" fmla="*/ 838201 h 1035424"/>
                <a:gd name="connsiteX4" fmla="*/ 0 w 1281953"/>
                <a:gd name="connsiteY4" fmla="*/ 0 h 1035424"/>
                <a:gd name="connsiteX0" fmla="*/ 0 w 1183341"/>
                <a:gd name="connsiteY0" fmla="*/ 0 h 1017494"/>
                <a:gd name="connsiteX1" fmla="*/ 1156447 w 1183341"/>
                <a:gd name="connsiteY1" fmla="*/ 295835 h 1017494"/>
                <a:gd name="connsiteX2" fmla="*/ 1183341 w 1183341"/>
                <a:gd name="connsiteY2" fmla="*/ 1017494 h 1017494"/>
                <a:gd name="connsiteX3" fmla="*/ 8965 w 1183341"/>
                <a:gd name="connsiteY3" fmla="*/ 838201 h 1017494"/>
                <a:gd name="connsiteX4" fmla="*/ 0 w 1183341"/>
                <a:gd name="connsiteY4" fmla="*/ 0 h 101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341" h="1017494">
                  <a:moveTo>
                    <a:pt x="0" y="0"/>
                  </a:moveTo>
                  <a:lnTo>
                    <a:pt x="1156447" y="295835"/>
                  </a:lnTo>
                  <a:lnTo>
                    <a:pt x="1183341" y="1017494"/>
                  </a:lnTo>
                  <a:lnTo>
                    <a:pt x="8965" y="838201"/>
                  </a:lnTo>
                  <a:cubicBezTo>
                    <a:pt x="5977" y="558801"/>
                    <a:pt x="2988" y="279400"/>
                    <a:pt x="0" y="0"/>
                  </a:cubicBezTo>
                  <a:close/>
                </a:path>
              </a:pathLst>
            </a:cu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1296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22501" y="417961"/>
            <a:ext cx="336223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222" y="420534"/>
            <a:ext cx="327951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productie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05753" y="5247395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44" y="5270995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idee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013108" y="3845471"/>
            <a:ext cx="342081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936" y="3821099"/>
            <a:ext cx="326927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creativiteit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H="1" flipV="1">
            <a:off x="5222501" y="3185029"/>
            <a:ext cx="673498" cy="66044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 flipH="1">
            <a:off x="5421600" y="1109926"/>
            <a:ext cx="441318" cy="150140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890596" y="2070379"/>
            <a:ext cx="367137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28" y="2072557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creatie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1582637" y="2953350"/>
            <a:ext cx="6413371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163" y="2945461"/>
            <a:ext cx="642857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iemand gemaakt heeft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183451" y="3505045"/>
            <a:ext cx="1649619" cy="174151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Afbeelding met persoon, Menselijk gezicht, kleding, schouder&#10;&#10;Automatisch gegenereerde beschrijving">
            <a:extLst>
              <a:ext uri="{FF2B5EF4-FFF2-40B4-BE49-F238E27FC236}">
                <a16:creationId xmlns:a16="http://schemas.microsoft.com/office/drawing/2014/main" id="{CF132846-1338-C2E8-EB25-1A5B48B7C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64" y="602027"/>
            <a:ext cx="2342612" cy="2287125"/>
          </a:xfrm>
          <a:prstGeom prst="rect">
            <a:avLst/>
          </a:prstGeom>
        </p:spPr>
      </p:pic>
      <p:pic>
        <p:nvPicPr>
          <p:cNvPr id="22" name="Afbeelding 21" descr="Afbeelding met tekening, kunst,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A10A8E4C-601D-6275-CE9D-875B2574F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00" y="4428704"/>
            <a:ext cx="1524000" cy="762000"/>
          </a:xfrm>
          <a:prstGeom prst="rect">
            <a:avLst/>
          </a:prstGeom>
        </p:spPr>
      </p:pic>
      <p:pic>
        <p:nvPicPr>
          <p:cNvPr id="24" name="Afbeelding 23" descr="Afbeelding met apparaat, persoon, naaien, naaimachine&#10;&#10;Automatisch gegenereerde beschrijving">
            <a:extLst>
              <a:ext uri="{FF2B5EF4-FFF2-40B4-BE49-F238E27FC236}">
                <a16:creationId xmlns:a16="http://schemas.microsoft.com/office/drawing/2014/main" id="{4BA30177-76D2-AF9A-6699-615453189D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235" y="1145520"/>
            <a:ext cx="1868238" cy="1247983"/>
          </a:xfrm>
          <a:prstGeom prst="rect">
            <a:avLst/>
          </a:prstGeom>
        </p:spPr>
      </p:pic>
      <p:pic>
        <p:nvPicPr>
          <p:cNvPr id="23" name="Afbeelding 22" descr="Afbeelding met gitaar, muziekinstrument, schermopname, tekenfilm&#10;&#10;Automatisch gegenereerde beschrijving">
            <a:extLst>
              <a:ext uri="{FF2B5EF4-FFF2-40B4-BE49-F238E27FC236}">
                <a16:creationId xmlns:a16="http://schemas.microsoft.com/office/drawing/2014/main" id="{A03B39A3-9692-796F-0108-F53AE62681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3086" y="4587824"/>
            <a:ext cx="1920004" cy="16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5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488245" y="4140620"/>
            <a:ext cx="1417833" cy="110677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915768" y="441762"/>
            <a:ext cx="2601570" cy="97445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523588"/>
            <a:ext cx="28123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in het oog springend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05752" y="5247395"/>
            <a:ext cx="306616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53" y="5267672"/>
            <a:ext cx="306616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kenmerk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096520" y="4531358"/>
            <a:ext cx="342081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799" y="4506986"/>
            <a:ext cx="326927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aandacht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H="1" flipV="1">
            <a:off x="5305913" y="3870916"/>
            <a:ext cx="673498" cy="66044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 flipH="1">
            <a:off x="5549385" y="1418391"/>
            <a:ext cx="989170" cy="121567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915816" y="2482756"/>
            <a:ext cx="331236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736" y="2437962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markant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479109" y="3365727"/>
            <a:ext cx="4973211" cy="82220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65" y="3390469"/>
            <a:ext cx="497321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opvallend, je zult het niet gauw vergeten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C5D05F0-CFFA-0B06-508B-93544E6F5D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8" y="601565"/>
            <a:ext cx="2418461" cy="2506482"/>
          </a:xfrm>
          <a:prstGeom prst="rect">
            <a:avLst/>
          </a:prstGeom>
        </p:spPr>
      </p:pic>
      <p:pic>
        <p:nvPicPr>
          <p:cNvPr id="23" name="Afbeelding 22" descr="Afbeelding met clipart, schets, tekening, illustratie&#10;&#10;Automatisch gegenereerde beschrijving">
            <a:extLst>
              <a:ext uri="{FF2B5EF4-FFF2-40B4-BE49-F238E27FC236}">
                <a16:creationId xmlns:a16="http://schemas.microsoft.com/office/drawing/2014/main" id="{4DA44E70-B4C8-B48C-D2D3-7D7DB57B41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22449" y="391226"/>
            <a:ext cx="1686385" cy="168638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17B8438-B952-6A00-3608-2A50C9A53A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37" y="3945480"/>
            <a:ext cx="2015977" cy="1221871"/>
          </a:xfrm>
          <a:prstGeom prst="rect">
            <a:avLst/>
          </a:prstGeom>
        </p:spPr>
      </p:pic>
      <p:pic>
        <p:nvPicPr>
          <p:cNvPr id="30" name="Afbeelding 29" descr="Afbeelding met geel&#10;&#10;Automatisch gegenereerde beschrijving">
            <a:extLst>
              <a:ext uri="{FF2B5EF4-FFF2-40B4-BE49-F238E27FC236}">
                <a16:creationId xmlns:a16="http://schemas.microsoft.com/office/drawing/2014/main" id="{228DA64C-EE94-A089-C967-F833AF35C6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11" y="5300079"/>
            <a:ext cx="1244645" cy="10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6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de prijzen vallen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B890F15-B43F-D74D-0CD6-10BE179F422C}"/>
              </a:ext>
            </a:extLst>
          </p:cNvPr>
          <p:cNvGrpSpPr/>
          <p:nvPr/>
        </p:nvGrpSpPr>
        <p:grpSpPr>
          <a:xfrm>
            <a:off x="-36511" y="1355830"/>
            <a:ext cx="9361767" cy="5547183"/>
            <a:chOff x="-36511" y="1355830"/>
            <a:chExt cx="9361767" cy="5547183"/>
          </a:xfrm>
        </p:grpSpPr>
        <p:pic>
          <p:nvPicPr>
            <p:cNvPr id="3" name="Afbeelding 2" descr="Afbeelding met silhouet, Dans, kunst, illustratie&#10;&#10;Automatisch gegenereerde beschrijving">
              <a:extLst>
                <a:ext uri="{FF2B5EF4-FFF2-40B4-BE49-F238E27FC236}">
                  <a16:creationId xmlns:a16="http://schemas.microsoft.com/office/drawing/2014/main" id="{1284EFF5-2924-89BE-C452-9B382233A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756" y="1355830"/>
              <a:ext cx="7427976" cy="5199888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CF767AFD-4F71-5B9A-E6D0-13B169E13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20584">
              <a:off x="7210209" y="2703444"/>
              <a:ext cx="2115047" cy="2115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Afbeelding 9" descr="Afbeelding met trofee, kop, tafelgerei, kelk&#10;&#10;Automatisch gegenereerde beschrijving">
              <a:extLst>
                <a:ext uri="{FF2B5EF4-FFF2-40B4-BE49-F238E27FC236}">
                  <a16:creationId xmlns:a16="http://schemas.microsoft.com/office/drawing/2014/main" id="{6FE3B1E0-135E-3307-5075-AE3D345D9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996" b="95371" l="6403" r="94387">
                          <a14:foregroundMark x1="40553" y1="91689" x2="40553" y2="91689"/>
                          <a14:foregroundMark x1="40553" y1="91689" x2="40553" y2="91689"/>
                          <a14:foregroundMark x1="51937" y1="88901" x2="51937" y2="88901"/>
                          <a14:foregroundMark x1="51937" y1="88901" x2="51937" y2="88901"/>
                          <a14:foregroundMark x1="34229" y1="95371" x2="34229" y2="95371"/>
                          <a14:foregroundMark x1="93281" y1="11731" x2="93281" y2="11731"/>
                          <a14:foregroundMark x1="94625" y1="14571" x2="94625" y2="14571"/>
                          <a14:foregroundMark x1="89881" y1="8785" x2="89881" y2="8785"/>
                          <a14:foregroundMark x1="6561" y1="16833" x2="6561" y2="16833"/>
                          <a14:foregroundMark x1="11858" y1="8048" x2="11858" y2="8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6511" y="2440343"/>
              <a:ext cx="2971036" cy="4462670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37F4DE9-CF50-DDF2-8E7E-01BB054DE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1750" y1="26650" x2="31750" y2="26650"/>
                          <a14:foregroundMark x1="25950" y1="34400" x2="25950" y2="34400"/>
                          <a14:foregroundMark x1="29100" y1="42350" x2="29100" y2="42350"/>
                          <a14:foregroundMark x1="40900" y1="31050" x2="40900" y2="31050"/>
                          <a14:foregroundMark x1="52400" y1="24700" x2="52400" y2="24700"/>
                          <a14:foregroundMark x1="52400" y1="33500" x2="52400" y2="33500"/>
                          <a14:foregroundMark x1="61000" y1="37400" x2="61000" y2="37400"/>
                          <a14:foregroundMark x1="67550" y1="24850" x2="67550" y2="24850"/>
                          <a14:foregroundMark x1="75650" y1="54500" x2="75650" y2="54500"/>
                          <a14:foregroundMark x1="74250" y1="59800" x2="74250" y2="59800"/>
                          <a14:foregroundMark x1="70550" y1="69150" x2="70550" y2="69150"/>
                          <a14:foregroundMark x1="66650" y1="64350" x2="66650" y2="64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527" y="4647565"/>
              <a:ext cx="2184621" cy="21846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wereldwijd</a:t>
            </a:r>
          </a:p>
        </p:txBody>
      </p:sp>
      <p:pic>
        <p:nvPicPr>
          <p:cNvPr id="5" name="Afbeelding 4" descr="Afbeelding met kaart, tekst&#10;&#10;Automatisch gegenereerde beschrijving">
            <a:extLst>
              <a:ext uri="{FF2B5EF4-FFF2-40B4-BE49-F238E27FC236}">
                <a16:creationId xmlns:a16="http://schemas.microsoft.com/office/drawing/2014/main" id="{F2CB0878-0321-AD8C-D1DE-513EA1ECF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51" y="1764539"/>
            <a:ext cx="7846142" cy="44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duo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6E392AD8-97C2-1920-6109-E0380D382EDE}"/>
              </a:ext>
            </a:extLst>
          </p:cNvPr>
          <p:cNvSpPr/>
          <p:nvPr/>
        </p:nvSpPr>
        <p:spPr>
          <a:xfrm>
            <a:off x="7577626" y="449377"/>
            <a:ext cx="1246092" cy="117942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59960F3-9E94-9B80-34BC-CE7D43246C74}"/>
              </a:ext>
            </a:extLst>
          </p:cNvPr>
          <p:cNvSpPr/>
          <p:nvPr/>
        </p:nvSpPr>
        <p:spPr>
          <a:xfrm>
            <a:off x="7734816" y="332656"/>
            <a:ext cx="88628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pic>
        <p:nvPicPr>
          <p:cNvPr id="9" name="Afbeelding 8" descr="Afbeelding met sport, schoeisel, schaatsen, persoon&#10;&#10;Automatisch gegenereerde beschrijving">
            <a:extLst>
              <a:ext uri="{FF2B5EF4-FFF2-40B4-BE49-F238E27FC236}">
                <a16:creationId xmlns:a16="http://schemas.microsoft.com/office/drawing/2014/main" id="{0A299E37-AEC0-73B2-C14D-2182A508B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884" y="1226143"/>
            <a:ext cx="5293843" cy="52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categorie</a:t>
            </a:r>
          </a:p>
        </p:txBody>
      </p:sp>
      <p:pic>
        <p:nvPicPr>
          <p:cNvPr id="4" name="Afbeelding 3" descr="Afbeelding met sport, schaatsen, Dans, persoon&#10;&#10;Automatisch gegenereerde beschrijving">
            <a:extLst>
              <a:ext uri="{FF2B5EF4-FFF2-40B4-BE49-F238E27FC236}">
                <a16:creationId xmlns:a16="http://schemas.microsoft.com/office/drawing/2014/main" id="{997D2AAF-F54D-884A-CF23-9C7F1C6E8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9" y="1803789"/>
            <a:ext cx="8238565" cy="39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enorm</a:t>
            </a:r>
          </a:p>
        </p:txBody>
      </p:sp>
      <p:pic>
        <p:nvPicPr>
          <p:cNvPr id="2" name="Afbeelding 1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FD4910DF-069A-A122-F779-6F4ED8DDD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2" y="1483567"/>
            <a:ext cx="8075163" cy="50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centrum</a:t>
            </a:r>
          </a:p>
        </p:txBody>
      </p:sp>
      <p:pic>
        <p:nvPicPr>
          <p:cNvPr id="5" name="Afbeelding 4" descr="Afbeelding met buitenshuis, gebouw, kleding, hemel&#10;&#10;Automatisch gegenereerde beschrijving">
            <a:extLst>
              <a:ext uri="{FF2B5EF4-FFF2-40B4-BE49-F238E27FC236}">
                <a16:creationId xmlns:a16="http://schemas.microsoft.com/office/drawing/2014/main" id="{DA7DE640-2748-4763-2DE0-795153A54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26" y="1512288"/>
            <a:ext cx="7651436" cy="51111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FBC5F5C-4A94-E08C-FF7F-86F8685F694F}"/>
              </a:ext>
            </a:extLst>
          </p:cNvPr>
          <p:cNvSpPr/>
          <p:nvPr/>
        </p:nvSpPr>
        <p:spPr>
          <a:xfrm>
            <a:off x="4087906" y="2393576"/>
            <a:ext cx="1183341" cy="1017494"/>
          </a:xfrm>
          <a:custGeom>
            <a:avLst/>
            <a:gdLst>
              <a:gd name="connsiteX0" fmla="*/ 0 w 1281953"/>
              <a:gd name="connsiteY0" fmla="*/ 0 h 1035424"/>
              <a:gd name="connsiteX1" fmla="*/ 1281953 w 1281953"/>
              <a:gd name="connsiteY1" fmla="*/ 0 h 1035424"/>
              <a:gd name="connsiteX2" fmla="*/ 1281953 w 1281953"/>
              <a:gd name="connsiteY2" fmla="*/ 1035424 h 1035424"/>
              <a:gd name="connsiteX3" fmla="*/ 0 w 1281953"/>
              <a:gd name="connsiteY3" fmla="*/ 1035424 h 1035424"/>
              <a:gd name="connsiteX4" fmla="*/ 0 w 1281953"/>
              <a:gd name="connsiteY4" fmla="*/ 0 h 1035424"/>
              <a:gd name="connsiteX0" fmla="*/ 0 w 1281953"/>
              <a:gd name="connsiteY0" fmla="*/ 0 h 1035424"/>
              <a:gd name="connsiteX1" fmla="*/ 1281953 w 1281953"/>
              <a:gd name="connsiteY1" fmla="*/ 0 h 1035424"/>
              <a:gd name="connsiteX2" fmla="*/ 1281953 w 1281953"/>
              <a:gd name="connsiteY2" fmla="*/ 1035424 h 1035424"/>
              <a:gd name="connsiteX3" fmla="*/ 8965 w 1281953"/>
              <a:gd name="connsiteY3" fmla="*/ 838201 h 1035424"/>
              <a:gd name="connsiteX4" fmla="*/ 0 w 1281953"/>
              <a:gd name="connsiteY4" fmla="*/ 0 h 1035424"/>
              <a:gd name="connsiteX0" fmla="*/ 0 w 1281953"/>
              <a:gd name="connsiteY0" fmla="*/ 0 h 1035424"/>
              <a:gd name="connsiteX1" fmla="*/ 1219200 w 1281953"/>
              <a:gd name="connsiteY1" fmla="*/ 340659 h 1035424"/>
              <a:gd name="connsiteX2" fmla="*/ 1281953 w 1281953"/>
              <a:gd name="connsiteY2" fmla="*/ 1035424 h 1035424"/>
              <a:gd name="connsiteX3" fmla="*/ 8965 w 1281953"/>
              <a:gd name="connsiteY3" fmla="*/ 838201 h 1035424"/>
              <a:gd name="connsiteX4" fmla="*/ 0 w 1281953"/>
              <a:gd name="connsiteY4" fmla="*/ 0 h 1035424"/>
              <a:gd name="connsiteX0" fmla="*/ 0 w 1281953"/>
              <a:gd name="connsiteY0" fmla="*/ 0 h 1035424"/>
              <a:gd name="connsiteX1" fmla="*/ 1021977 w 1281953"/>
              <a:gd name="connsiteY1" fmla="*/ 493059 h 1035424"/>
              <a:gd name="connsiteX2" fmla="*/ 1281953 w 1281953"/>
              <a:gd name="connsiteY2" fmla="*/ 1035424 h 1035424"/>
              <a:gd name="connsiteX3" fmla="*/ 8965 w 1281953"/>
              <a:gd name="connsiteY3" fmla="*/ 838201 h 1035424"/>
              <a:gd name="connsiteX4" fmla="*/ 0 w 1281953"/>
              <a:gd name="connsiteY4" fmla="*/ 0 h 1035424"/>
              <a:gd name="connsiteX0" fmla="*/ 0 w 1281953"/>
              <a:gd name="connsiteY0" fmla="*/ 0 h 1035424"/>
              <a:gd name="connsiteX1" fmla="*/ 1156447 w 1281953"/>
              <a:gd name="connsiteY1" fmla="*/ 295835 h 1035424"/>
              <a:gd name="connsiteX2" fmla="*/ 1281953 w 1281953"/>
              <a:gd name="connsiteY2" fmla="*/ 1035424 h 1035424"/>
              <a:gd name="connsiteX3" fmla="*/ 8965 w 1281953"/>
              <a:gd name="connsiteY3" fmla="*/ 838201 h 1035424"/>
              <a:gd name="connsiteX4" fmla="*/ 0 w 1281953"/>
              <a:gd name="connsiteY4" fmla="*/ 0 h 1035424"/>
              <a:gd name="connsiteX0" fmla="*/ 0 w 1183341"/>
              <a:gd name="connsiteY0" fmla="*/ 0 h 1017494"/>
              <a:gd name="connsiteX1" fmla="*/ 1156447 w 1183341"/>
              <a:gd name="connsiteY1" fmla="*/ 295835 h 1017494"/>
              <a:gd name="connsiteX2" fmla="*/ 1183341 w 1183341"/>
              <a:gd name="connsiteY2" fmla="*/ 1017494 h 1017494"/>
              <a:gd name="connsiteX3" fmla="*/ 8965 w 1183341"/>
              <a:gd name="connsiteY3" fmla="*/ 838201 h 1017494"/>
              <a:gd name="connsiteX4" fmla="*/ 0 w 1183341"/>
              <a:gd name="connsiteY4" fmla="*/ 0 h 101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1" h="1017494">
                <a:moveTo>
                  <a:pt x="0" y="0"/>
                </a:moveTo>
                <a:lnTo>
                  <a:pt x="1156447" y="295835"/>
                </a:lnTo>
                <a:lnTo>
                  <a:pt x="1183341" y="1017494"/>
                </a:lnTo>
                <a:lnTo>
                  <a:pt x="8965" y="838201"/>
                </a:lnTo>
                <a:cubicBezTo>
                  <a:pt x="5977" y="558801"/>
                  <a:pt x="2988" y="279400"/>
                  <a:pt x="0" y="0"/>
                </a:cubicBez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creatie</a:t>
            </a:r>
          </a:p>
        </p:txBody>
      </p:sp>
      <p:pic>
        <p:nvPicPr>
          <p:cNvPr id="3" name="Afbeelding 2" descr="Afbeelding met sport, persoon, schaatsen, danser&#10;&#10;Automatisch gegenereerde beschrijving">
            <a:extLst>
              <a:ext uri="{FF2B5EF4-FFF2-40B4-BE49-F238E27FC236}">
                <a16:creationId xmlns:a16="http://schemas.microsoft.com/office/drawing/2014/main" id="{F269484C-45B4-E660-BCF0-2FBE9CC4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" y="1521489"/>
            <a:ext cx="7664823" cy="51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7338B9-4B9E-4A48-B0E2-DA834041320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Diavoorstelling (4:3)</PresentationFormat>
  <Paragraphs>233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1</cp:revision>
  <dcterms:created xsi:type="dcterms:W3CDTF">2021-06-08T06:13:59Z</dcterms:created>
  <dcterms:modified xsi:type="dcterms:W3CDTF">2025-02-04T10:47:03Z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