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83" r:id="rId7"/>
    <p:sldId id="1475" r:id="rId8"/>
    <p:sldId id="1477" r:id="rId9"/>
    <p:sldId id="1478" r:id="rId10"/>
    <p:sldId id="1460" r:id="rId11"/>
    <p:sldId id="1479" r:id="rId12"/>
    <p:sldId id="1482" r:id="rId13"/>
    <p:sldId id="1480" r:id="rId14"/>
    <p:sldId id="1481" r:id="rId15"/>
    <p:sldId id="1476" r:id="rId16"/>
    <p:sldId id="934" r:id="rId17"/>
    <p:sldId id="1511" r:id="rId18"/>
    <p:sldId id="1536" r:id="rId19"/>
    <p:sldId id="1537" r:id="rId20"/>
    <p:sldId id="1542" r:id="rId21"/>
    <p:sldId id="1518" r:id="rId22"/>
    <p:sldId id="1540" r:id="rId23"/>
    <p:sldId id="1535" r:id="rId24"/>
    <p:sldId id="1543" r:id="rId25"/>
    <p:sldId id="1541"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3"/>
            <p14:sldId id="1475"/>
            <p14:sldId id="1477"/>
            <p14:sldId id="1478"/>
            <p14:sldId id="1460"/>
            <p14:sldId id="1479"/>
            <p14:sldId id="1482"/>
            <p14:sldId id="1480"/>
            <p14:sldId id="1481"/>
            <p14:sldId id="1476"/>
            <p14:sldId id="934"/>
            <p14:sldId id="1511"/>
            <p14:sldId id="1536"/>
            <p14:sldId id="1537"/>
            <p14:sldId id="1542"/>
            <p14:sldId id="1518"/>
            <p14:sldId id="1540"/>
            <p14:sldId id="1535"/>
            <p14:sldId id="1543"/>
            <p14:sldId id="15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424C0-4F9A-4C32-B4EE-CA5008CC28D2}" v="570" dt="2025-01-28T08:59:54.719"/>
    <p1510:client id="{18B3A60E-8164-4681-89CC-F211CD053AC5}" v="1021" dt="2025-01-28T08:56:32.290"/>
    <p1510:client id="{4A83C5DA-6FF0-4084-B9D3-F52F29E59D2C}" v="246" dt="2025-01-28T08:46:40.5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3B09C95-D809-414A-80CB-A402DDCA8CF6}"/>
    <pc:docChg chg="modSld">
      <pc:chgData name="Routledge, Mandy" userId="bacdedf5-8e30-494b-ad8b-f27fa30c4f8d" providerId="ADAL" clId="{B3B09C95-D809-414A-80CB-A402DDCA8CF6}" dt="2024-12-17T09:28:54.927" v="0"/>
      <pc:docMkLst>
        <pc:docMk/>
      </pc:docMkLst>
      <pc:sldChg chg="modSp mod">
        <pc:chgData name="Routledge, Mandy" userId="bacdedf5-8e30-494b-ad8b-f27fa30c4f8d" providerId="ADAL" clId="{B3B09C95-D809-414A-80CB-A402DDCA8CF6}" dt="2024-12-17T09:28:54.927" v="0"/>
        <pc:sldMkLst>
          <pc:docMk/>
          <pc:sldMk cId="323006580" sldId="548"/>
        </pc:sldMkLst>
        <pc:spChg chg="mod">
          <ac:chgData name="Routledge, Mandy" userId="bacdedf5-8e30-494b-ad8b-f27fa30c4f8d" providerId="ADAL" clId="{B3B09C95-D809-414A-80CB-A402DDCA8CF6}" dt="2024-12-17T09:28:54.927" v="0"/>
          <ac:spMkLst>
            <pc:docMk/>
            <pc:sldMk cId="323006580" sldId="548"/>
            <ac:spMk id="3" creationId="{00000000-0000-0000-0000-000000000000}"/>
          </ac:spMkLst>
        </pc:spChg>
      </pc:sldChg>
    </pc:docChg>
  </pc:docChgLst>
  <pc:docChgLst>
    <pc:chgData name="Routledge, Mandy" userId="bacdedf5-8e30-494b-ad8b-f27fa30c4f8d" providerId="ADAL" clId="{0F4424C0-4F9A-4C32-B4EE-CA5008CC28D2}"/>
    <pc:docChg chg="custSel addSld delSld modSld sldOrd modSection">
      <pc:chgData name="Routledge, Mandy" userId="bacdedf5-8e30-494b-ad8b-f27fa30c4f8d" providerId="ADAL" clId="{0F4424C0-4F9A-4C32-B4EE-CA5008CC28D2}" dt="2025-01-28T08:59:54.719" v="904" actId="20577"/>
      <pc:docMkLst>
        <pc:docMk/>
      </pc:docMkLst>
      <pc:sldChg chg="ord">
        <pc:chgData name="Routledge, Mandy" userId="bacdedf5-8e30-494b-ad8b-f27fa30c4f8d" providerId="ADAL" clId="{0F4424C0-4F9A-4C32-B4EE-CA5008CC28D2}" dt="2025-01-27T18:31:45.931" v="809"/>
        <pc:sldMkLst>
          <pc:docMk/>
          <pc:sldMk cId="323006580" sldId="548"/>
        </pc:sldMkLst>
      </pc:sldChg>
      <pc:sldChg chg="addSp modSp mod ord">
        <pc:chgData name="Routledge, Mandy" userId="bacdedf5-8e30-494b-ad8b-f27fa30c4f8d" providerId="ADAL" clId="{0F4424C0-4F9A-4C32-B4EE-CA5008CC28D2}" dt="2025-01-27T20:46:02.038" v="903" actId="13926"/>
        <pc:sldMkLst>
          <pc:docMk/>
          <pc:sldMk cId="1671649065" sldId="934"/>
        </pc:sldMkLst>
        <pc:spChg chg="add mod">
          <ac:chgData name="Routledge, Mandy" userId="bacdedf5-8e30-494b-ad8b-f27fa30c4f8d" providerId="ADAL" clId="{0F4424C0-4F9A-4C32-B4EE-CA5008CC28D2}" dt="2025-01-27T20:46:02.038" v="903" actId="13926"/>
          <ac:spMkLst>
            <pc:docMk/>
            <pc:sldMk cId="1671649065" sldId="934"/>
            <ac:spMk id="3" creationId="{F99EF750-871C-D4BA-EB51-980AC3A4609A}"/>
          </ac:spMkLst>
        </pc:spChg>
      </pc:sldChg>
      <pc:sldChg chg="modSp mod ord modNotes modNotesTx">
        <pc:chgData name="Routledge, Mandy" userId="bacdedf5-8e30-494b-ad8b-f27fa30c4f8d" providerId="ADAL" clId="{0F4424C0-4F9A-4C32-B4EE-CA5008CC28D2}" dt="2025-01-28T08:59:54.719" v="904" actId="20577"/>
        <pc:sldMkLst>
          <pc:docMk/>
          <pc:sldMk cId="2189114603" sldId="1437"/>
        </pc:sldMkLst>
        <pc:spChg chg="mod">
          <ac:chgData name="Routledge, Mandy" userId="bacdedf5-8e30-494b-ad8b-f27fa30c4f8d" providerId="ADAL" clId="{0F4424C0-4F9A-4C32-B4EE-CA5008CC28D2}" dt="2025-01-27T17:51:00.302" v="115"/>
          <ac:spMkLst>
            <pc:docMk/>
            <pc:sldMk cId="2189114603" sldId="1437"/>
            <ac:spMk id="3" creationId="{00000000-0000-0000-0000-000000000000}"/>
          </ac:spMkLst>
        </pc:spChg>
      </pc:sldChg>
      <pc:sldChg chg="modSp mod ord">
        <pc:chgData name="Routledge, Mandy" userId="bacdedf5-8e30-494b-ad8b-f27fa30c4f8d" providerId="ADAL" clId="{0F4424C0-4F9A-4C32-B4EE-CA5008CC28D2}" dt="2025-01-27T18:31:45.931" v="809"/>
        <pc:sldMkLst>
          <pc:docMk/>
          <pc:sldMk cId="3852907103" sldId="1460"/>
        </pc:sldMkLst>
        <pc:spChg chg="mod">
          <ac:chgData name="Routledge, Mandy" userId="bacdedf5-8e30-494b-ad8b-f27fa30c4f8d" providerId="ADAL" clId="{0F4424C0-4F9A-4C32-B4EE-CA5008CC28D2}" dt="2025-01-27T17:23:42.919" v="15" actId="20577"/>
          <ac:spMkLst>
            <pc:docMk/>
            <pc:sldMk cId="3852907103" sldId="1460"/>
            <ac:spMk id="6" creationId="{00000000-0000-0000-0000-000000000000}"/>
          </ac:spMkLst>
        </pc:spChg>
      </pc:sldChg>
      <pc:sldChg chg="modSp mod ord">
        <pc:chgData name="Routledge, Mandy" userId="bacdedf5-8e30-494b-ad8b-f27fa30c4f8d" providerId="ADAL" clId="{0F4424C0-4F9A-4C32-B4EE-CA5008CC28D2}" dt="2025-01-27T18:31:56.339" v="813"/>
        <pc:sldMkLst>
          <pc:docMk/>
          <pc:sldMk cId="4207872812" sldId="1475"/>
        </pc:sldMkLst>
        <pc:spChg chg="mod">
          <ac:chgData name="Routledge, Mandy" userId="bacdedf5-8e30-494b-ad8b-f27fa30c4f8d" providerId="ADAL" clId="{0F4424C0-4F9A-4C32-B4EE-CA5008CC28D2}" dt="2025-01-27T17:23:47.594" v="24" actId="20577"/>
          <ac:spMkLst>
            <pc:docMk/>
            <pc:sldMk cId="4207872812" sldId="1475"/>
            <ac:spMk id="6" creationId="{00000000-0000-0000-0000-000000000000}"/>
          </ac:spMkLst>
        </pc:spChg>
      </pc:sldChg>
      <pc:sldChg chg="modSp mod ord">
        <pc:chgData name="Routledge, Mandy" userId="bacdedf5-8e30-494b-ad8b-f27fa30c4f8d" providerId="ADAL" clId="{0F4424C0-4F9A-4C32-B4EE-CA5008CC28D2}" dt="2025-01-27T18:31:45.931" v="809"/>
        <pc:sldMkLst>
          <pc:docMk/>
          <pc:sldMk cId="2452007587" sldId="1476"/>
        </pc:sldMkLst>
        <pc:spChg chg="mod">
          <ac:chgData name="Routledge, Mandy" userId="bacdedf5-8e30-494b-ad8b-f27fa30c4f8d" providerId="ADAL" clId="{0F4424C0-4F9A-4C32-B4EE-CA5008CC28D2}" dt="2025-01-27T17:23:56.765" v="42" actId="6549"/>
          <ac:spMkLst>
            <pc:docMk/>
            <pc:sldMk cId="2452007587" sldId="1476"/>
            <ac:spMk id="6" creationId="{00000000-0000-0000-0000-000000000000}"/>
          </ac:spMkLst>
        </pc:spChg>
      </pc:sldChg>
      <pc:sldChg chg="addSp modSp mod ord">
        <pc:chgData name="Routledge, Mandy" userId="bacdedf5-8e30-494b-ad8b-f27fa30c4f8d" providerId="ADAL" clId="{0F4424C0-4F9A-4C32-B4EE-CA5008CC28D2}" dt="2025-01-27T18:32:06.163" v="815"/>
        <pc:sldMkLst>
          <pc:docMk/>
          <pc:sldMk cId="2709048002" sldId="1477"/>
        </pc:sldMkLst>
        <pc:spChg chg="mod">
          <ac:chgData name="Routledge, Mandy" userId="bacdedf5-8e30-494b-ad8b-f27fa30c4f8d" providerId="ADAL" clId="{0F4424C0-4F9A-4C32-B4EE-CA5008CC28D2}" dt="2025-01-27T17:24:06.687" v="48" actId="20577"/>
          <ac:spMkLst>
            <pc:docMk/>
            <pc:sldMk cId="2709048002" sldId="1477"/>
            <ac:spMk id="6" creationId="{00000000-0000-0000-0000-000000000000}"/>
          </ac:spMkLst>
        </pc:spChg>
        <pc:picChg chg="add mod">
          <ac:chgData name="Routledge, Mandy" userId="bacdedf5-8e30-494b-ad8b-f27fa30c4f8d" providerId="ADAL" clId="{0F4424C0-4F9A-4C32-B4EE-CA5008CC28D2}" dt="2025-01-27T18:05:22.655" v="330"/>
          <ac:picMkLst>
            <pc:docMk/>
            <pc:sldMk cId="2709048002" sldId="1477"/>
            <ac:picMk id="2" creationId="{62668EFB-1532-8AEC-9933-606E2E8A698B}"/>
          </ac:picMkLst>
        </pc:picChg>
      </pc:sldChg>
      <pc:sldChg chg="modSp mod ord">
        <pc:chgData name="Routledge, Mandy" userId="bacdedf5-8e30-494b-ad8b-f27fa30c4f8d" providerId="ADAL" clId="{0F4424C0-4F9A-4C32-B4EE-CA5008CC28D2}" dt="2025-01-27T18:32:16.130" v="817"/>
        <pc:sldMkLst>
          <pc:docMk/>
          <pc:sldMk cId="4074911733" sldId="1478"/>
        </pc:sldMkLst>
        <pc:spChg chg="mod">
          <ac:chgData name="Routledge, Mandy" userId="bacdedf5-8e30-494b-ad8b-f27fa30c4f8d" providerId="ADAL" clId="{0F4424C0-4F9A-4C32-B4EE-CA5008CC28D2}" dt="2025-01-27T17:24:10.925" v="57" actId="20577"/>
          <ac:spMkLst>
            <pc:docMk/>
            <pc:sldMk cId="4074911733" sldId="1478"/>
            <ac:spMk id="6" creationId="{00000000-0000-0000-0000-000000000000}"/>
          </ac:spMkLst>
        </pc:spChg>
      </pc:sldChg>
      <pc:sldChg chg="addSp modSp mod ord">
        <pc:chgData name="Routledge, Mandy" userId="bacdedf5-8e30-494b-ad8b-f27fa30c4f8d" providerId="ADAL" clId="{0F4424C0-4F9A-4C32-B4EE-CA5008CC28D2}" dt="2025-01-27T18:32:36.275" v="819"/>
        <pc:sldMkLst>
          <pc:docMk/>
          <pc:sldMk cId="4210467006" sldId="1479"/>
        </pc:sldMkLst>
        <pc:spChg chg="mod">
          <ac:chgData name="Routledge, Mandy" userId="bacdedf5-8e30-494b-ad8b-f27fa30c4f8d" providerId="ADAL" clId="{0F4424C0-4F9A-4C32-B4EE-CA5008CC28D2}" dt="2025-01-27T17:24:15.175" v="67" actId="20577"/>
          <ac:spMkLst>
            <pc:docMk/>
            <pc:sldMk cId="4210467006" sldId="1479"/>
            <ac:spMk id="6" creationId="{00000000-0000-0000-0000-000000000000}"/>
          </ac:spMkLst>
        </pc:spChg>
        <pc:picChg chg="add mod">
          <ac:chgData name="Routledge, Mandy" userId="bacdedf5-8e30-494b-ad8b-f27fa30c4f8d" providerId="ADAL" clId="{0F4424C0-4F9A-4C32-B4EE-CA5008CC28D2}" dt="2025-01-27T18:20:36.854" v="633" actId="1076"/>
          <ac:picMkLst>
            <pc:docMk/>
            <pc:sldMk cId="4210467006" sldId="1479"/>
            <ac:picMk id="3" creationId="{02FF1B5D-8B47-EEEC-6D74-4C9DEF4A824E}"/>
          </ac:picMkLst>
        </pc:picChg>
      </pc:sldChg>
      <pc:sldChg chg="modSp mod ord">
        <pc:chgData name="Routledge, Mandy" userId="bacdedf5-8e30-494b-ad8b-f27fa30c4f8d" providerId="ADAL" clId="{0F4424C0-4F9A-4C32-B4EE-CA5008CC28D2}" dt="2025-01-27T18:32:51.196" v="823"/>
        <pc:sldMkLst>
          <pc:docMk/>
          <pc:sldMk cId="1487044012" sldId="1480"/>
        </pc:sldMkLst>
        <pc:spChg chg="mod">
          <ac:chgData name="Routledge, Mandy" userId="bacdedf5-8e30-494b-ad8b-f27fa30c4f8d" providerId="ADAL" clId="{0F4424C0-4F9A-4C32-B4EE-CA5008CC28D2}" dt="2025-01-27T17:24:21.896" v="76" actId="20577"/>
          <ac:spMkLst>
            <pc:docMk/>
            <pc:sldMk cId="1487044012" sldId="1480"/>
            <ac:spMk id="6" creationId="{00000000-0000-0000-0000-000000000000}"/>
          </ac:spMkLst>
        </pc:spChg>
      </pc:sldChg>
      <pc:sldChg chg="modSp mod ord">
        <pc:chgData name="Routledge, Mandy" userId="bacdedf5-8e30-494b-ad8b-f27fa30c4f8d" providerId="ADAL" clId="{0F4424C0-4F9A-4C32-B4EE-CA5008CC28D2}" dt="2025-01-27T18:32:56.014" v="825"/>
        <pc:sldMkLst>
          <pc:docMk/>
          <pc:sldMk cId="3779434736" sldId="1481"/>
        </pc:sldMkLst>
        <pc:spChg chg="mod">
          <ac:chgData name="Routledge, Mandy" userId="bacdedf5-8e30-494b-ad8b-f27fa30c4f8d" providerId="ADAL" clId="{0F4424C0-4F9A-4C32-B4EE-CA5008CC28D2}" dt="2025-01-27T17:24:29.148" v="85" actId="20577"/>
          <ac:spMkLst>
            <pc:docMk/>
            <pc:sldMk cId="3779434736" sldId="1481"/>
            <ac:spMk id="6" creationId="{00000000-0000-0000-0000-000000000000}"/>
          </ac:spMkLst>
        </pc:spChg>
      </pc:sldChg>
      <pc:sldChg chg="modSp mod ord">
        <pc:chgData name="Routledge, Mandy" userId="bacdedf5-8e30-494b-ad8b-f27fa30c4f8d" providerId="ADAL" clId="{0F4424C0-4F9A-4C32-B4EE-CA5008CC28D2}" dt="2025-01-27T18:32:40.311" v="821"/>
        <pc:sldMkLst>
          <pc:docMk/>
          <pc:sldMk cId="1201727269" sldId="1482"/>
        </pc:sldMkLst>
        <pc:spChg chg="mod">
          <ac:chgData name="Routledge, Mandy" userId="bacdedf5-8e30-494b-ad8b-f27fa30c4f8d" providerId="ADAL" clId="{0F4424C0-4F9A-4C32-B4EE-CA5008CC28D2}" dt="2025-01-27T17:24:37.381" v="99" actId="20577"/>
          <ac:spMkLst>
            <pc:docMk/>
            <pc:sldMk cId="1201727269" sldId="1482"/>
            <ac:spMk id="6" creationId="{00000000-0000-0000-0000-000000000000}"/>
          </ac:spMkLst>
        </pc:spChg>
      </pc:sldChg>
      <pc:sldChg chg="modSp mod ord">
        <pc:chgData name="Routledge, Mandy" userId="bacdedf5-8e30-494b-ad8b-f27fa30c4f8d" providerId="ADAL" clId="{0F4424C0-4F9A-4C32-B4EE-CA5008CC28D2}" dt="2025-01-27T18:31:54.419" v="811"/>
        <pc:sldMkLst>
          <pc:docMk/>
          <pc:sldMk cId="2904738428" sldId="1483"/>
        </pc:sldMkLst>
        <pc:spChg chg="mod">
          <ac:chgData name="Routledge, Mandy" userId="bacdedf5-8e30-494b-ad8b-f27fa30c4f8d" providerId="ADAL" clId="{0F4424C0-4F9A-4C32-B4EE-CA5008CC28D2}" dt="2025-01-27T17:24:41.491" v="108" actId="20577"/>
          <ac:spMkLst>
            <pc:docMk/>
            <pc:sldMk cId="2904738428" sldId="1483"/>
            <ac:spMk id="6" creationId="{00000000-0000-0000-0000-000000000000}"/>
          </ac:spMkLst>
        </pc:spChg>
      </pc:sldChg>
      <pc:sldChg chg="add del">
        <pc:chgData name="Routledge, Mandy" userId="bacdedf5-8e30-494b-ad8b-f27fa30c4f8d" providerId="ADAL" clId="{0F4424C0-4F9A-4C32-B4EE-CA5008CC28D2}" dt="2025-01-27T18:08:13.521" v="411" actId="47"/>
        <pc:sldMkLst>
          <pc:docMk/>
          <pc:sldMk cId="3581396016" sldId="1506"/>
        </pc:sldMkLst>
      </pc:sldChg>
      <pc:sldChg chg="addSp modSp mod ord">
        <pc:chgData name="Routledge, Mandy" userId="bacdedf5-8e30-494b-ad8b-f27fa30c4f8d" providerId="ADAL" clId="{0F4424C0-4F9A-4C32-B4EE-CA5008CC28D2}" dt="2025-01-27T18:31:45.931" v="809"/>
        <pc:sldMkLst>
          <pc:docMk/>
          <pc:sldMk cId="2967928418" sldId="1511"/>
        </pc:sldMkLst>
        <pc:spChg chg="mod">
          <ac:chgData name="Routledge, Mandy" userId="bacdedf5-8e30-494b-ad8b-f27fa30c4f8d" providerId="ADAL" clId="{0F4424C0-4F9A-4C32-B4EE-CA5008CC28D2}" dt="2025-01-27T18:07:18.684" v="342" actId="20577"/>
          <ac:spMkLst>
            <pc:docMk/>
            <pc:sldMk cId="2967928418" sldId="1511"/>
            <ac:spMk id="33" creationId="{AC757F5E-B016-F947-4518-7C6B9CC7EE04}"/>
          </ac:spMkLst>
        </pc:spChg>
        <pc:spChg chg="mod">
          <ac:chgData name="Routledge, Mandy" userId="bacdedf5-8e30-494b-ad8b-f27fa30c4f8d" providerId="ADAL" clId="{0F4424C0-4F9A-4C32-B4EE-CA5008CC28D2}" dt="2025-01-27T18:07:21.667" v="353" actId="20577"/>
          <ac:spMkLst>
            <pc:docMk/>
            <pc:sldMk cId="2967928418" sldId="1511"/>
            <ac:spMk id="34" creationId="{152372B3-00F5-781C-183E-6F2DDF35091D}"/>
          </ac:spMkLst>
        </pc:spChg>
        <pc:spChg chg="mod">
          <ac:chgData name="Routledge, Mandy" userId="bacdedf5-8e30-494b-ad8b-f27fa30c4f8d" providerId="ADAL" clId="{0F4424C0-4F9A-4C32-B4EE-CA5008CC28D2}" dt="2025-01-27T18:07:48.359" v="406"/>
          <ac:spMkLst>
            <pc:docMk/>
            <pc:sldMk cId="2967928418" sldId="1511"/>
            <ac:spMk id="35" creationId="{37104C51-0232-62ED-4C6F-1447D06633EE}"/>
          </ac:spMkLst>
        </pc:spChg>
        <pc:spChg chg="mod">
          <ac:chgData name="Routledge, Mandy" userId="bacdedf5-8e30-494b-ad8b-f27fa30c4f8d" providerId="ADAL" clId="{0F4424C0-4F9A-4C32-B4EE-CA5008CC28D2}" dt="2025-01-27T18:07:59.671" v="408" actId="6549"/>
          <ac:spMkLst>
            <pc:docMk/>
            <pc:sldMk cId="2967928418" sldId="1511"/>
            <ac:spMk id="36" creationId="{D8EF981A-9BA7-0EB1-9B70-F7FBF2F7DF1C}"/>
          </ac:spMkLst>
        </pc:spChg>
        <pc:picChg chg="add mod">
          <ac:chgData name="Routledge, Mandy" userId="bacdedf5-8e30-494b-ad8b-f27fa30c4f8d" providerId="ADAL" clId="{0F4424C0-4F9A-4C32-B4EE-CA5008CC28D2}" dt="2025-01-27T18:07:40.252" v="405"/>
          <ac:picMkLst>
            <pc:docMk/>
            <pc:sldMk cId="2967928418" sldId="1511"/>
            <ac:picMk id="2" creationId="{844FA819-46DD-EECE-3CDB-DFCCD3CDB044}"/>
          </ac:picMkLst>
        </pc:picChg>
        <pc:picChg chg="add mod">
          <ac:chgData name="Routledge, Mandy" userId="bacdedf5-8e30-494b-ad8b-f27fa30c4f8d" providerId="ADAL" clId="{0F4424C0-4F9A-4C32-B4EE-CA5008CC28D2}" dt="2025-01-27T18:08:11.102" v="410" actId="1076"/>
          <ac:picMkLst>
            <pc:docMk/>
            <pc:sldMk cId="2967928418" sldId="1511"/>
            <ac:picMk id="8" creationId="{F4CAF79E-43F2-96A1-3028-6A5BCED9B4A3}"/>
          </ac:picMkLst>
        </pc:picChg>
      </pc:sldChg>
      <pc:sldChg chg="ord">
        <pc:chgData name="Routledge, Mandy" userId="bacdedf5-8e30-494b-ad8b-f27fa30c4f8d" providerId="ADAL" clId="{0F4424C0-4F9A-4C32-B4EE-CA5008CC28D2}" dt="2025-01-27T18:31:45.931" v="809"/>
        <pc:sldMkLst>
          <pc:docMk/>
          <pc:sldMk cId="1594331871" sldId="1512"/>
        </pc:sldMkLst>
      </pc:sldChg>
      <pc:sldChg chg="ord">
        <pc:chgData name="Routledge, Mandy" userId="bacdedf5-8e30-494b-ad8b-f27fa30c4f8d" providerId="ADAL" clId="{0F4424C0-4F9A-4C32-B4EE-CA5008CC28D2}" dt="2025-01-27T18:31:45.931" v="809"/>
        <pc:sldMkLst>
          <pc:docMk/>
          <pc:sldMk cId="3112181829" sldId="1515"/>
        </pc:sldMkLst>
      </pc:sldChg>
      <pc:sldChg chg="ord">
        <pc:chgData name="Routledge, Mandy" userId="bacdedf5-8e30-494b-ad8b-f27fa30c4f8d" providerId="ADAL" clId="{0F4424C0-4F9A-4C32-B4EE-CA5008CC28D2}" dt="2025-01-27T18:31:45.931" v="809"/>
        <pc:sldMkLst>
          <pc:docMk/>
          <pc:sldMk cId="2946319108" sldId="1516"/>
        </pc:sldMkLst>
      </pc:sldChg>
      <pc:sldChg chg="ord">
        <pc:chgData name="Routledge, Mandy" userId="bacdedf5-8e30-494b-ad8b-f27fa30c4f8d" providerId="ADAL" clId="{0F4424C0-4F9A-4C32-B4EE-CA5008CC28D2}" dt="2025-01-27T18:31:45.931" v="809"/>
        <pc:sldMkLst>
          <pc:docMk/>
          <pc:sldMk cId="1628480429" sldId="1517"/>
        </pc:sldMkLst>
      </pc:sldChg>
      <pc:sldChg chg="ord">
        <pc:chgData name="Routledge, Mandy" userId="bacdedf5-8e30-494b-ad8b-f27fa30c4f8d" providerId="ADAL" clId="{0F4424C0-4F9A-4C32-B4EE-CA5008CC28D2}" dt="2025-01-27T18:31:45.931" v="809"/>
        <pc:sldMkLst>
          <pc:docMk/>
          <pc:sldMk cId="933367485" sldId="1518"/>
        </pc:sldMkLst>
      </pc:sldChg>
      <pc:sldChg chg="ord">
        <pc:chgData name="Routledge, Mandy" userId="bacdedf5-8e30-494b-ad8b-f27fa30c4f8d" providerId="ADAL" clId="{0F4424C0-4F9A-4C32-B4EE-CA5008CC28D2}" dt="2025-01-27T18:31:45.931" v="809"/>
        <pc:sldMkLst>
          <pc:docMk/>
          <pc:sldMk cId="1738896802" sldId="1519"/>
        </pc:sldMkLst>
      </pc:sldChg>
      <pc:sldChg chg="ord">
        <pc:chgData name="Routledge, Mandy" userId="bacdedf5-8e30-494b-ad8b-f27fa30c4f8d" providerId="ADAL" clId="{0F4424C0-4F9A-4C32-B4EE-CA5008CC28D2}" dt="2025-01-27T18:31:45.931" v="809"/>
        <pc:sldMkLst>
          <pc:docMk/>
          <pc:sldMk cId="1530054038" sldId="1520"/>
        </pc:sldMkLst>
      </pc:sldChg>
      <pc:sldChg chg="ord">
        <pc:chgData name="Routledge, Mandy" userId="bacdedf5-8e30-494b-ad8b-f27fa30c4f8d" providerId="ADAL" clId="{0F4424C0-4F9A-4C32-B4EE-CA5008CC28D2}" dt="2025-01-27T18:31:45.931" v="809"/>
        <pc:sldMkLst>
          <pc:docMk/>
          <pc:sldMk cId="1059877010" sldId="1521"/>
        </pc:sldMkLst>
      </pc:sldChg>
      <pc:sldChg chg="ord">
        <pc:chgData name="Routledge, Mandy" userId="bacdedf5-8e30-494b-ad8b-f27fa30c4f8d" providerId="ADAL" clId="{0F4424C0-4F9A-4C32-B4EE-CA5008CC28D2}" dt="2025-01-27T18:31:45.931" v="809"/>
        <pc:sldMkLst>
          <pc:docMk/>
          <pc:sldMk cId="2371299458" sldId="1529"/>
        </pc:sldMkLst>
      </pc:sldChg>
      <pc:sldChg chg="addSp modSp add mod ord modNotes">
        <pc:chgData name="Routledge, Mandy" userId="bacdedf5-8e30-494b-ad8b-f27fa30c4f8d" providerId="ADAL" clId="{0F4424C0-4F9A-4C32-B4EE-CA5008CC28D2}" dt="2025-01-27T18:33:58.618" v="837" actId="13926"/>
        <pc:sldMkLst>
          <pc:docMk/>
          <pc:sldMk cId="1171050471" sldId="1530"/>
        </pc:sldMkLst>
        <pc:spChg chg="add mod">
          <ac:chgData name="Routledge, Mandy" userId="bacdedf5-8e30-494b-ad8b-f27fa30c4f8d" providerId="ADAL" clId="{0F4424C0-4F9A-4C32-B4EE-CA5008CC28D2}" dt="2025-01-27T18:33:58.618" v="837" actId="13926"/>
          <ac:spMkLst>
            <pc:docMk/>
            <pc:sldMk cId="1171050471" sldId="1530"/>
            <ac:spMk id="2" creationId="{89BFAA94-D67D-B7EA-EDEC-1928A84847B6}"/>
          </ac:spMkLst>
        </pc:spChg>
      </pc:sldChg>
      <pc:sldChg chg="add del">
        <pc:chgData name="Routledge, Mandy" userId="bacdedf5-8e30-494b-ad8b-f27fa30c4f8d" providerId="ADAL" clId="{0F4424C0-4F9A-4C32-B4EE-CA5008CC28D2}" dt="2025-01-27T18:04:42.914" v="326" actId="47"/>
        <pc:sldMkLst>
          <pc:docMk/>
          <pc:sldMk cId="2226982165" sldId="1531"/>
        </pc:sldMkLst>
      </pc:sldChg>
      <pc:sldChg chg="addSp modSp add mod ord">
        <pc:chgData name="Routledge, Mandy" userId="bacdedf5-8e30-494b-ad8b-f27fa30c4f8d" providerId="ADAL" clId="{0F4424C0-4F9A-4C32-B4EE-CA5008CC28D2}" dt="2025-01-27T18:31:45.931" v="809"/>
        <pc:sldMkLst>
          <pc:docMk/>
          <pc:sldMk cId="3821980323" sldId="1535"/>
        </pc:sldMkLst>
        <pc:spChg chg="mod">
          <ac:chgData name="Routledge, Mandy" userId="bacdedf5-8e30-494b-ad8b-f27fa30c4f8d" providerId="ADAL" clId="{0F4424C0-4F9A-4C32-B4EE-CA5008CC28D2}" dt="2025-01-27T18:23:46.359" v="722" actId="14100"/>
          <ac:spMkLst>
            <pc:docMk/>
            <pc:sldMk cId="3821980323" sldId="1535"/>
            <ac:spMk id="4" creationId="{D753C383-62C8-E733-4553-E085527A1FCA}"/>
          </ac:spMkLst>
        </pc:spChg>
        <pc:spChg chg="mod">
          <ac:chgData name="Routledge, Mandy" userId="bacdedf5-8e30-494b-ad8b-f27fa30c4f8d" providerId="ADAL" clId="{0F4424C0-4F9A-4C32-B4EE-CA5008CC28D2}" dt="2025-01-27T18:23:41.042" v="720" actId="1076"/>
          <ac:spMkLst>
            <pc:docMk/>
            <pc:sldMk cId="3821980323" sldId="1535"/>
            <ac:spMk id="9" creationId="{B5FA4264-9F79-B20D-0826-CEC58E7B74B7}"/>
          </ac:spMkLst>
        </pc:spChg>
        <pc:spChg chg="mod">
          <ac:chgData name="Routledge, Mandy" userId="bacdedf5-8e30-494b-ad8b-f27fa30c4f8d" providerId="ADAL" clId="{0F4424C0-4F9A-4C32-B4EE-CA5008CC28D2}" dt="2025-01-27T18:25:03.232" v="737" actId="14100"/>
          <ac:spMkLst>
            <pc:docMk/>
            <pc:sldMk cId="3821980323" sldId="1535"/>
            <ac:spMk id="10" creationId="{B37FADB8-F5A5-F448-15A7-6A630939BCDC}"/>
          </ac:spMkLst>
        </pc:spChg>
        <pc:spChg chg="mod">
          <ac:chgData name="Routledge, Mandy" userId="bacdedf5-8e30-494b-ad8b-f27fa30c4f8d" providerId="ADAL" clId="{0F4424C0-4F9A-4C32-B4EE-CA5008CC28D2}" dt="2025-01-27T18:25:00.136" v="736" actId="14100"/>
          <ac:spMkLst>
            <pc:docMk/>
            <pc:sldMk cId="3821980323" sldId="1535"/>
            <ac:spMk id="11" creationId="{2D5226DB-4490-ECD5-880A-CDAB0447C263}"/>
          </ac:spMkLst>
        </pc:spChg>
        <pc:spChg chg="mod">
          <ac:chgData name="Routledge, Mandy" userId="bacdedf5-8e30-494b-ad8b-f27fa30c4f8d" providerId="ADAL" clId="{0F4424C0-4F9A-4C32-B4EE-CA5008CC28D2}" dt="2025-01-27T18:25:35.743" v="741" actId="113"/>
          <ac:spMkLst>
            <pc:docMk/>
            <pc:sldMk cId="3821980323" sldId="1535"/>
            <ac:spMk id="12" creationId="{E2476A93-B8D4-4E44-87FD-AFF601B2337C}"/>
          </ac:spMkLst>
        </pc:spChg>
        <pc:spChg chg="add mod ord">
          <ac:chgData name="Routledge, Mandy" userId="bacdedf5-8e30-494b-ad8b-f27fa30c4f8d" providerId="ADAL" clId="{0F4424C0-4F9A-4C32-B4EE-CA5008CC28D2}" dt="2025-01-27T18:25:20.052" v="739" actId="1076"/>
          <ac:spMkLst>
            <pc:docMk/>
            <pc:sldMk cId="3821980323" sldId="1535"/>
            <ac:spMk id="16" creationId="{6E363233-60F2-B915-826F-1EA1CA91CBFD}"/>
          </ac:spMkLst>
        </pc:spChg>
        <pc:spChg chg="add mod">
          <ac:chgData name="Routledge, Mandy" userId="bacdedf5-8e30-494b-ad8b-f27fa30c4f8d" providerId="ADAL" clId="{0F4424C0-4F9A-4C32-B4EE-CA5008CC28D2}" dt="2025-01-27T18:25:23.992" v="740" actId="14100"/>
          <ac:spMkLst>
            <pc:docMk/>
            <pc:sldMk cId="3821980323" sldId="1535"/>
            <ac:spMk id="17" creationId="{14F11648-8DA5-7221-658B-F391BD716836}"/>
          </ac:spMkLst>
        </pc:spChg>
        <pc:spChg chg="mod">
          <ac:chgData name="Routledge, Mandy" userId="bacdedf5-8e30-494b-ad8b-f27fa30c4f8d" providerId="ADAL" clId="{0F4424C0-4F9A-4C32-B4EE-CA5008CC28D2}" dt="2025-01-27T18:23:09.682" v="712" actId="14100"/>
          <ac:spMkLst>
            <pc:docMk/>
            <pc:sldMk cId="3821980323" sldId="1535"/>
            <ac:spMk id="19" creationId="{40542B69-6D97-5F24-63E3-ABE36EA69A27}"/>
          </ac:spMkLst>
        </pc:spChg>
        <pc:cxnChg chg="mod">
          <ac:chgData name="Routledge, Mandy" userId="bacdedf5-8e30-494b-ad8b-f27fa30c4f8d" providerId="ADAL" clId="{0F4424C0-4F9A-4C32-B4EE-CA5008CC28D2}" dt="2025-01-27T18:24:22.501" v="728" actId="14100"/>
          <ac:cxnSpMkLst>
            <pc:docMk/>
            <pc:sldMk cId="3821980323" sldId="1535"/>
            <ac:cxnSpMk id="21" creationId="{B84B33EF-2A54-99B2-FEF8-27486B72F624}"/>
          </ac:cxnSpMkLst>
        </pc:cxnChg>
        <pc:cxnChg chg="mod">
          <ac:chgData name="Routledge, Mandy" userId="bacdedf5-8e30-494b-ad8b-f27fa30c4f8d" providerId="ADAL" clId="{0F4424C0-4F9A-4C32-B4EE-CA5008CC28D2}" dt="2025-01-27T18:25:03.232" v="737" actId="14100"/>
          <ac:cxnSpMkLst>
            <pc:docMk/>
            <pc:sldMk cId="3821980323" sldId="1535"/>
            <ac:cxnSpMk id="29" creationId="{10445519-6BAB-CA4B-0B0C-EF80D4D34E4C}"/>
          </ac:cxnSpMkLst>
        </pc:cxnChg>
      </pc:sldChg>
      <pc:sldChg chg="modSp add mod ord">
        <pc:chgData name="Routledge, Mandy" userId="bacdedf5-8e30-494b-ad8b-f27fa30c4f8d" providerId="ADAL" clId="{0F4424C0-4F9A-4C32-B4EE-CA5008CC28D2}" dt="2025-01-27T18:31:45.931" v="809"/>
        <pc:sldMkLst>
          <pc:docMk/>
          <pc:sldMk cId="3259260504" sldId="1536"/>
        </pc:sldMkLst>
        <pc:spChg chg="mod">
          <ac:chgData name="Routledge, Mandy" userId="bacdedf5-8e30-494b-ad8b-f27fa30c4f8d" providerId="ADAL" clId="{0F4424C0-4F9A-4C32-B4EE-CA5008CC28D2}" dt="2025-01-27T18:10:14.189" v="432" actId="14100"/>
          <ac:spMkLst>
            <pc:docMk/>
            <pc:sldMk cId="3259260504" sldId="1536"/>
            <ac:spMk id="33" creationId="{AC757F5E-B016-F947-4518-7C6B9CC7EE04}"/>
          </ac:spMkLst>
        </pc:spChg>
        <pc:spChg chg="mod">
          <ac:chgData name="Routledge, Mandy" userId="bacdedf5-8e30-494b-ad8b-f27fa30c4f8d" providerId="ADAL" clId="{0F4424C0-4F9A-4C32-B4EE-CA5008CC28D2}" dt="2025-01-27T18:10:18.416" v="445" actId="20577"/>
          <ac:spMkLst>
            <pc:docMk/>
            <pc:sldMk cId="3259260504" sldId="1536"/>
            <ac:spMk id="34" creationId="{152372B3-00F5-781C-183E-6F2DDF35091D}"/>
          </ac:spMkLst>
        </pc:spChg>
        <pc:spChg chg="mod">
          <ac:chgData name="Routledge, Mandy" userId="bacdedf5-8e30-494b-ad8b-f27fa30c4f8d" providerId="ADAL" clId="{0F4424C0-4F9A-4C32-B4EE-CA5008CC28D2}" dt="2025-01-27T18:10:32.531" v="448" actId="6549"/>
          <ac:spMkLst>
            <pc:docMk/>
            <pc:sldMk cId="3259260504" sldId="1536"/>
            <ac:spMk id="35" creationId="{37104C51-0232-62ED-4C6F-1447D06633EE}"/>
          </ac:spMkLst>
        </pc:spChg>
        <pc:spChg chg="mod">
          <ac:chgData name="Routledge, Mandy" userId="bacdedf5-8e30-494b-ad8b-f27fa30c4f8d" providerId="ADAL" clId="{0F4424C0-4F9A-4C32-B4EE-CA5008CC28D2}" dt="2025-01-27T18:11:32.507" v="450" actId="6549"/>
          <ac:spMkLst>
            <pc:docMk/>
            <pc:sldMk cId="3259260504" sldId="1536"/>
            <ac:spMk id="36" creationId="{D8EF981A-9BA7-0EB1-9B70-F7FBF2F7DF1C}"/>
          </ac:spMkLst>
        </pc:spChg>
      </pc:sldChg>
      <pc:sldChg chg="modSp add mod ord">
        <pc:chgData name="Routledge, Mandy" userId="bacdedf5-8e30-494b-ad8b-f27fa30c4f8d" providerId="ADAL" clId="{0F4424C0-4F9A-4C32-B4EE-CA5008CC28D2}" dt="2025-01-27T18:31:45.931" v="809"/>
        <pc:sldMkLst>
          <pc:docMk/>
          <pc:sldMk cId="188460241" sldId="1537"/>
        </pc:sldMkLst>
        <pc:spChg chg="mod">
          <ac:chgData name="Routledge, Mandy" userId="bacdedf5-8e30-494b-ad8b-f27fa30c4f8d" providerId="ADAL" clId="{0F4424C0-4F9A-4C32-B4EE-CA5008CC28D2}" dt="2025-01-27T18:12:16.436" v="463" actId="20577"/>
          <ac:spMkLst>
            <pc:docMk/>
            <pc:sldMk cId="188460241" sldId="1537"/>
            <ac:spMk id="33" creationId="{AC757F5E-B016-F947-4518-7C6B9CC7EE04}"/>
          </ac:spMkLst>
        </pc:spChg>
        <pc:spChg chg="mod">
          <ac:chgData name="Routledge, Mandy" userId="bacdedf5-8e30-494b-ad8b-f27fa30c4f8d" providerId="ADAL" clId="{0F4424C0-4F9A-4C32-B4EE-CA5008CC28D2}" dt="2025-01-27T18:13:42.183" v="498" actId="20577"/>
          <ac:spMkLst>
            <pc:docMk/>
            <pc:sldMk cId="188460241" sldId="1537"/>
            <ac:spMk id="34" creationId="{152372B3-00F5-781C-183E-6F2DDF35091D}"/>
          </ac:spMkLst>
        </pc:spChg>
        <pc:spChg chg="mod">
          <ac:chgData name="Routledge, Mandy" userId="bacdedf5-8e30-494b-ad8b-f27fa30c4f8d" providerId="ADAL" clId="{0F4424C0-4F9A-4C32-B4EE-CA5008CC28D2}" dt="2025-01-27T18:12:38.731" v="490"/>
          <ac:spMkLst>
            <pc:docMk/>
            <pc:sldMk cId="188460241" sldId="1537"/>
            <ac:spMk id="35" creationId="{37104C51-0232-62ED-4C6F-1447D06633EE}"/>
          </ac:spMkLst>
        </pc:spChg>
        <pc:spChg chg="mod">
          <ac:chgData name="Routledge, Mandy" userId="bacdedf5-8e30-494b-ad8b-f27fa30c4f8d" providerId="ADAL" clId="{0F4424C0-4F9A-4C32-B4EE-CA5008CC28D2}" dt="2025-01-27T18:13:46.773" v="499" actId="6549"/>
          <ac:spMkLst>
            <pc:docMk/>
            <pc:sldMk cId="188460241" sldId="1537"/>
            <ac:spMk id="36" creationId="{D8EF981A-9BA7-0EB1-9B70-F7FBF2F7DF1C}"/>
          </ac:spMkLst>
        </pc:spChg>
      </pc:sldChg>
      <pc:sldChg chg="add ord">
        <pc:chgData name="Routledge, Mandy" userId="bacdedf5-8e30-494b-ad8b-f27fa30c4f8d" providerId="ADAL" clId="{0F4424C0-4F9A-4C32-B4EE-CA5008CC28D2}" dt="2025-01-27T18:31:45.931" v="809"/>
        <pc:sldMkLst>
          <pc:docMk/>
          <pc:sldMk cId="141253531" sldId="1538"/>
        </pc:sldMkLst>
      </pc:sldChg>
      <pc:sldChg chg="add ord">
        <pc:chgData name="Routledge, Mandy" userId="bacdedf5-8e30-494b-ad8b-f27fa30c4f8d" providerId="ADAL" clId="{0F4424C0-4F9A-4C32-B4EE-CA5008CC28D2}" dt="2025-01-27T18:31:45.931" v="809"/>
        <pc:sldMkLst>
          <pc:docMk/>
          <pc:sldMk cId="3343199661" sldId="1539"/>
        </pc:sldMkLst>
      </pc:sldChg>
      <pc:sldChg chg="modSp add mod ord">
        <pc:chgData name="Routledge, Mandy" userId="bacdedf5-8e30-494b-ad8b-f27fa30c4f8d" providerId="ADAL" clId="{0F4424C0-4F9A-4C32-B4EE-CA5008CC28D2}" dt="2025-01-27T18:31:45.931" v="809"/>
        <pc:sldMkLst>
          <pc:docMk/>
          <pc:sldMk cId="3276071223" sldId="1540"/>
        </pc:sldMkLst>
        <pc:spChg chg="mod">
          <ac:chgData name="Routledge, Mandy" userId="bacdedf5-8e30-494b-ad8b-f27fa30c4f8d" providerId="ADAL" clId="{0F4424C0-4F9A-4C32-B4EE-CA5008CC28D2}" dt="2025-01-27T18:16:24.696" v="532" actId="1037"/>
          <ac:spMkLst>
            <pc:docMk/>
            <pc:sldMk cId="3276071223" sldId="1540"/>
            <ac:spMk id="10" creationId="{EC0CC1D0-FE60-F840-73E9-0CE7E683D1F2}"/>
          </ac:spMkLst>
        </pc:spChg>
        <pc:spChg chg="mod">
          <ac:chgData name="Routledge, Mandy" userId="bacdedf5-8e30-494b-ad8b-f27fa30c4f8d" providerId="ADAL" clId="{0F4424C0-4F9A-4C32-B4EE-CA5008CC28D2}" dt="2025-01-27T18:16:19.090" v="522" actId="1076"/>
          <ac:spMkLst>
            <pc:docMk/>
            <pc:sldMk cId="3276071223" sldId="1540"/>
            <ac:spMk id="11" creationId="{CD78B488-E032-3F3E-C334-FB96F8D71FB2}"/>
          </ac:spMkLst>
        </pc:spChg>
        <pc:spChg chg="mod">
          <ac:chgData name="Routledge, Mandy" userId="bacdedf5-8e30-494b-ad8b-f27fa30c4f8d" providerId="ADAL" clId="{0F4424C0-4F9A-4C32-B4EE-CA5008CC28D2}" dt="2025-01-27T18:17:54.301" v="592" actId="1076"/>
          <ac:spMkLst>
            <pc:docMk/>
            <pc:sldMk cId="3276071223" sldId="1540"/>
            <ac:spMk id="12" creationId="{E2476A93-B8D4-4E44-87FD-AFF601B2337C}"/>
          </ac:spMkLst>
        </pc:spChg>
        <pc:spChg chg="mod">
          <ac:chgData name="Routledge, Mandy" userId="bacdedf5-8e30-494b-ad8b-f27fa30c4f8d" providerId="ADAL" clId="{0F4424C0-4F9A-4C32-B4EE-CA5008CC28D2}" dt="2025-01-27T18:17:46.657" v="590" actId="1076"/>
          <ac:spMkLst>
            <pc:docMk/>
            <pc:sldMk cId="3276071223" sldId="1540"/>
            <ac:spMk id="13" creationId="{4985FF45-EE56-11C3-E0CC-6BBB359031C0}"/>
          </ac:spMkLst>
        </pc:spChg>
        <pc:spChg chg="mod">
          <ac:chgData name="Routledge, Mandy" userId="bacdedf5-8e30-494b-ad8b-f27fa30c4f8d" providerId="ADAL" clId="{0F4424C0-4F9A-4C32-B4EE-CA5008CC28D2}" dt="2025-01-27T18:17:43.102" v="589" actId="20577"/>
          <ac:spMkLst>
            <pc:docMk/>
            <pc:sldMk cId="3276071223" sldId="1540"/>
            <ac:spMk id="15" creationId="{6EA1F8B7-D4BC-D8B0-E6FD-F33ECB45A1DD}"/>
          </ac:spMkLst>
        </pc:spChg>
        <pc:spChg chg="mod">
          <ac:chgData name="Routledge, Mandy" userId="bacdedf5-8e30-494b-ad8b-f27fa30c4f8d" providerId="ADAL" clId="{0F4424C0-4F9A-4C32-B4EE-CA5008CC28D2}" dt="2025-01-27T18:16:28.827" v="533" actId="14100"/>
          <ac:spMkLst>
            <pc:docMk/>
            <pc:sldMk cId="3276071223" sldId="1540"/>
            <ac:spMk id="16" creationId="{F53F294D-65CC-23A5-E4A1-B2132FCF814C}"/>
          </ac:spMkLst>
        </pc:spChg>
        <pc:spChg chg="mod">
          <ac:chgData name="Routledge, Mandy" userId="bacdedf5-8e30-494b-ad8b-f27fa30c4f8d" providerId="ADAL" clId="{0F4424C0-4F9A-4C32-B4EE-CA5008CC28D2}" dt="2025-01-27T18:16:15.652" v="521" actId="14100"/>
          <ac:spMkLst>
            <pc:docMk/>
            <pc:sldMk cId="3276071223" sldId="1540"/>
            <ac:spMk id="17" creationId="{AB86235B-CBC0-F9DB-29F4-F23367831B1B}"/>
          </ac:spMkLst>
        </pc:spChg>
        <pc:spChg chg="mod">
          <ac:chgData name="Routledge, Mandy" userId="bacdedf5-8e30-494b-ad8b-f27fa30c4f8d" providerId="ADAL" clId="{0F4424C0-4F9A-4C32-B4EE-CA5008CC28D2}" dt="2025-01-27T18:17:50.743" v="591" actId="14100"/>
          <ac:spMkLst>
            <pc:docMk/>
            <pc:sldMk cId="3276071223" sldId="1540"/>
            <ac:spMk id="18" creationId="{85D7DD60-F4AA-AD34-A265-146B167D02FE}"/>
          </ac:spMkLst>
        </pc:spChg>
        <pc:spChg chg="mod">
          <ac:chgData name="Routledge, Mandy" userId="bacdedf5-8e30-494b-ad8b-f27fa30c4f8d" providerId="ADAL" clId="{0F4424C0-4F9A-4C32-B4EE-CA5008CC28D2}" dt="2025-01-27T18:17:59.081" v="598" actId="1037"/>
          <ac:spMkLst>
            <pc:docMk/>
            <pc:sldMk cId="3276071223" sldId="1540"/>
            <ac:spMk id="19" creationId="{40542B69-6D97-5F24-63E3-ABE36EA69A27}"/>
          </ac:spMkLst>
        </pc:spChg>
      </pc:sldChg>
      <pc:sldChg chg="addSp delSp modSp add mod ord">
        <pc:chgData name="Routledge, Mandy" userId="bacdedf5-8e30-494b-ad8b-f27fa30c4f8d" providerId="ADAL" clId="{0F4424C0-4F9A-4C32-B4EE-CA5008CC28D2}" dt="2025-01-27T18:31:45.931" v="809"/>
        <pc:sldMkLst>
          <pc:docMk/>
          <pc:sldMk cId="276826536" sldId="1541"/>
        </pc:sldMkLst>
        <pc:spChg chg="mod">
          <ac:chgData name="Routledge, Mandy" userId="bacdedf5-8e30-494b-ad8b-f27fa30c4f8d" providerId="ADAL" clId="{0F4424C0-4F9A-4C32-B4EE-CA5008CC28D2}" dt="2025-01-27T18:21:10.573" v="642" actId="20577"/>
          <ac:spMkLst>
            <pc:docMk/>
            <pc:sldMk cId="276826536" sldId="1541"/>
            <ac:spMk id="10" creationId="{53A896E9-F098-44DA-A15A-0BB6C51751F4}"/>
          </ac:spMkLst>
        </pc:spChg>
        <pc:picChg chg="add mod">
          <ac:chgData name="Routledge, Mandy" userId="bacdedf5-8e30-494b-ad8b-f27fa30c4f8d" providerId="ADAL" clId="{0F4424C0-4F9A-4C32-B4EE-CA5008CC28D2}" dt="2025-01-27T18:20:19.547" v="627" actId="14100"/>
          <ac:picMkLst>
            <pc:docMk/>
            <pc:sldMk cId="276826536" sldId="1541"/>
            <ac:picMk id="3" creationId="{277CF9CA-CC4A-7022-6FA9-503AD20E3634}"/>
          </ac:picMkLst>
        </pc:picChg>
        <pc:picChg chg="del">
          <ac:chgData name="Routledge, Mandy" userId="bacdedf5-8e30-494b-ad8b-f27fa30c4f8d" providerId="ADAL" clId="{0F4424C0-4F9A-4C32-B4EE-CA5008CC28D2}" dt="2025-01-27T18:19:19.817" v="616" actId="478"/>
          <ac:picMkLst>
            <pc:docMk/>
            <pc:sldMk cId="276826536" sldId="1541"/>
            <ac:picMk id="6" creationId="{B5647BC8-A10A-4B97-882E-BEF8EA633468}"/>
          </ac:picMkLst>
        </pc:picChg>
      </pc:sldChg>
      <pc:sldChg chg="modSp add mod ord">
        <pc:chgData name="Routledge, Mandy" userId="bacdedf5-8e30-494b-ad8b-f27fa30c4f8d" providerId="ADAL" clId="{0F4424C0-4F9A-4C32-B4EE-CA5008CC28D2}" dt="2025-01-27T18:31:45.931" v="809"/>
        <pc:sldMkLst>
          <pc:docMk/>
          <pc:sldMk cId="3609041045" sldId="1542"/>
        </pc:sldMkLst>
        <pc:spChg chg="mod">
          <ac:chgData name="Routledge, Mandy" userId="bacdedf5-8e30-494b-ad8b-f27fa30c4f8d" providerId="ADAL" clId="{0F4424C0-4F9A-4C32-B4EE-CA5008CC28D2}" dt="2025-01-27T18:21:51.618" v="652" actId="20577"/>
          <ac:spMkLst>
            <pc:docMk/>
            <pc:sldMk cId="3609041045" sldId="1542"/>
            <ac:spMk id="33" creationId="{AC757F5E-B016-F947-4518-7C6B9CC7EE04}"/>
          </ac:spMkLst>
        </pc:spChg>
        <pc:spChg chg="mod">
          <ac:chgData name="Routledge, Mandy" userId="bacdedf5-8e30-494b-ad8b-f27fa30c4f8d" providerId="ADAL" clId="{0F4424C0-4F9A-4C32-B4EE-CA5008CC28D2}" dt="2025-01-27T18:22:11.307" v="675" actId="20577"/>
          <ac:spMkLst>
            <pc:docMk/>
            <pc:sldMk cId="3609041045" sldId="1542"/>
            <ac:spMk id="34" creationId="{152372B3-00F5-781C-183E-6F2DDF35091D}"/>
          </ac:spMkLst>
        </pc:spChg>
        <pc:spChg chg="mod">
          <ac:chgData name="Routledge, Mandy" userId="bacdedf5-8e30-494b-ad8b-f27fa30c4f8d" providerId="ADAL" clId="{0F4424C0-4F9A-4C32-B4EE-CA5008CC28D2}" dt="2025-01-27T18:22:28.094" v="692" actId="20577"/>
          <ac:spMkLst>
            <pc:docMk/>
            <pc:sldMk cId="3609041045" sldId="1542"/>
            <ac:spMk id="35" creationId="{37104C51-0232-62ED-4C6F-1447D06633EE}"/>
          </ac:spMkLst>
        </pc:spChg>
        <pc:spChg chg="mod">
          <ac:chgData name="Routledge, Mandy" userId="bacdedf5-8e30-494b-ad8b-f27fa30c4f8d" providerId="ADAL" clId="{0F4424C0-4F9A-4C32-B4EE-CA5008CC28D2}" dt="2025-01-27T18:22:14.715" v="688" actId="20577"/>
          <ac:spMkLst>
            <pc:docMk/>
            <pc:sldMk cId="3609041045" sldId="1542"/>
            <ac:spMk id="36" creationId="{D8EF981A-9BA7-0EB1-9B70-F7FBF2F7DF1C}"/>
          </ac:spMkLst>
        </pc:spChg>
      </pc:sldChg>
      <pc:sldChg chg="modSp add mod ord">
        <pc:chgData name="Routledge, Mandy" userId="bacdedf5-8e30-494b-ad8b-f27fa30c4f8d" providerId="ADAL" clId="{0F4424C0-4F9A-4C32-B4EE-CA5008CC28D2}" dt="2025-01-27T18:31:45.931" v="809"/>
        <pc:sldMkLst>
          <pc:docMk/>
          <pc:sldMk cId="355292429" sldId="1543"/>
        </pc:sldMkLst>
        <pc:spChg chg="mod">
          <ac:chgData name="Routledge, Mandy" userId="bacdedf5-8e30-494b-ad8b-f27fa30c4f8d" providerId="ADAL" clId="{0F4424C0-4F9A-4C32-B4EE-CA5008CC28D2}" dt="2025-01-27T18:28:48.146" v="754" actId="20577"/>
          <ac:spMkLst>
            <pc:docMk/>
            <pc:sldMk cId="355292429" sldId="1543"/>
            <ac:spMk id="33" creationId="{AC757F5E-B016-F947-4518-7C6B9CC7EE04}"/>
          </ac:spMkLst>
        </pc:spChg>
        <pc:spChg chg="mod">
          <ac:chgData name="Routledge, Mandy" userId="bacdedf5-8e30-494b-ad8b-f27fa30c4f8d" providerId="ADAL" clId="{0F4424C0-4F9A-4C32-B4EE-CA5008CC28D2}" dt="2025-01-27T18:29:58.537" v="773" actId="20577"/>
          <ac:spMkLst>
            <pc:docMk/>
            <pc:sldMk cId="355292429" sldId="1543"/>
            <ac:spMk id="34" creationId="{152372B3-00F5-781C-183E-6F2DDF35091D}"/>
          </ac:spMkLst>
        </pc:spChg>
        <pc:spChg chg="mod">
          <ac:chgData name="Routledge, Mandy" userId="bacdedf5-8e30-494b-ad8b-f27fa30c4f8d" providerId="ADAL" clId="{0F4424C0-4F9A-4C32-B4EE-CA5008CC28D2}" dt="2025-01-27T18:28:57.543" v="757" actId="6549"/>
          <ac:spMkLst>
            <pc:docMk/>
            <pc:sldMk cId="355292429" sldId="1543"/>
            <ac:spMk id="35" creationId="{37104C51-0232-62ED-4C6F-1447D06633EE}"/>
          </ac:spMkLst>
        </pc:spChg>
        <pc:spChg chg="mod">
          <ac:chgData name="Routledge, Mandy" userId="bacdedf5-8e30-494b-ad8b-f27fa30c4f8d" providerId="ADAL" clId="{0F4424C0-4F9A-4C32-B4EE-CA5008CC28D2}" dt="2025-01-27T18:29:54.888" v="766" actId="6549"/>
          <ac:spMkLst>
            <pc:docMk/>
            <pc:sldMk cId="355292429" sldId="1543"/>
            <ac:spMk id="36" creationId="{D8EF981A-9BA7-0EB1-9B70-F7FBF2F7DF1C}"/>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Das, Gerarda" userId="dec061bf-56a5-47a0-b9f3-f749fe418ae6" providerId="ADAL" clId="{18B3A60E-8164-4681-89CC-F211CD053AC5}"/>
    <pc:docChg chg="custSel addSld delSld modSld sldOrd modSection">
      <pc:chgData name="Das, Gerarda" userId="dec061bf-56a5-47a0-b9f3-f749fe418ae6" providerId="ADAL" clId="{18B3A60E-8164-4681-89CC-F211CD053AC5}" dt="2025-01-28T08:56:32.290" v="1257" actId="14100"/>
      <pc:docMkLst>
        <pc:docMk/>
      </pc:docMkLst>
      <pc:sldChg chg="modSp mod">
        <pc:chgData name="Das, Gerarda" userId="dec061bf-56a5-47a0-b9f3-f749fe418ae6" providerId="ADAL" clId="{18B3A60E-8164-4681-89CC-F211CD053AC5}" dt="2025-01-28T08:29:26.595" v="1083" actId="20577"/>
        <pc:sldMkLst>
          <pc:docMk/>
          <pc:sldMk cId="2189114603" sldId="1437"/>
        </pc:sldMkLst>
        <pc:spChg chg="mod">
          <ac:chgData name="Das, Gerarda" userId="dec061bf-56a5-47a0-b9f3-f749fe418ae6" providerId="ADAL" clId="{18B3A60E-8164-4681-89CC-F211CD053AC5}" dt="2025-01-28T08:29:26.595" v="1083" actId="20577"/>
          <ac:spMkLst>
            <pc:docMk/>
            <pc:sldMk cId="2189114603" sldId="1437"/>
            <ac:spMk id="3" creationId="{00000000-0000-0000-0000-000000000000}"/>
          </ac:spMkLst>
        </pc:spChg>
      </pc:sldChg>
      <pc:sldChg chg="addSp modSp mod ord">
        <pc:chgData name="Das, Gerarda" userId="dec061bf-56a5-47a0-b9f3-f749fe418ae6" providerId="ADAL" clId="{18B3A60E-8164-4681-89CC-F211CD053AC5}" dt="2025-01-27T19:02:07.299" v="1063" actId="1076"/>
        <pc:sldMkLst>
          <pc:docMk/>
          <pc:sldMk cId="933367485" sldId="1518"/>
        </pc:sldMkLst>
        <pc:spChg chg="mod">
          <ac:chgData name="Das, Gerarda" userId="dec061bf-56a5-47a0-b9f3-f749fe418ae6" providerId="ADAL" clId="{18B3A60E-8164-4681-89CC-F211CD053AC5}" dt="2025-01-27T18:52:56.334" v="968" actId="1036"/>
          <ac:spMkLst>
            <pc:docMk/>
            <pc:sldMk cId="933367485" sldId="1518"/>
            <ac:spMk id="12" creationId="{E2476A93-B8D4-4E44-87FD-AFF601B2337C}"/>
          </ac:spMkLst>
        </pc:spChg>
        <pc:spChg chg="mod">
          <ac:chgData name="Das, Gerarda" userId="dec061bf-56a5-47a0-b9f3-f749fe418ae6" providerId="ADAL" clId="{18B3A60E-8164-4681-89CC-F211CD053AC5}" dt="2025-01-27T18:57:50.618" v="1048" actId="14100"/>
          <ac:spMkLst>
            <pc:docMk/>
            <pc:sldMk cId="933367485" sldId="1518"/>
            <ac:spMk id="16" creationId="{F53F294D-65CC-23A5-E4A1-B2132FCF814C}"/>
          </ac:spMkLst>
        </pc:spChg>
        <pc:spChg chg="mod">
          <ac:chgData name="Das, Gerarda" userId="dec061bf-56a5-47a0-b9f3-f749fe418ae6" providerId="ADAL" clId="{18B3A60E-8164-4681-89CC-F211CD053AC5}" dt="2025-01-27T18:57:41.500" v="1047" actId="20577"/>
          <ac:spMkLst>
            <pc:docMk/>
            <pc:sldMk cId="933367485" sldId="1518"/>
            <ac:spMk id="17" creationId="{AB86235B-CBC0-F9DB-29F4-F23367831B1B}"/>
          </ac:spMkLst>
        </pc:spChg>
        <pc:spChg chg="mod">
          <ac:chgData name="Das, Gerarda" userId="dec061bf-56a5-47a0-b9f3-f749fe418ae6" providerId="ADAL" clId="{18B3A60E-8164-4681-89CC-F211CD053AC5}" dt="2025-01-27T18:52:56.334" v="968" actId="1036"/>
          <ac:spMkLst>
            <pc:docMk/>
            <pc:sldMk cId="933367485" sldId="1518"/>
            <ac:spMk id="19" creationId="{40542B69-6D97-5F24-63E3-ABE36EA69A27}"/>
          </ac:spMkLst>
        </pc:spChg>
        <pc:spChg chg="mod">
          <ac:chgData name="Das, Gerarda" userId="dec061bf-56a5-47a0-b9f3-f749fe418ae6" providerId="ADAL" clId="{18B3A60E-8164-4681-89CC-F211CD053AC5}" dt="2025-01-27T18:53:32.397" v="986" actId="1035"/>
          <ac:spMkLst>
            <pc:docMk/>
            <pc:sldMk cId="933367485" sldId="1518"/>
            <ac:spMk id="37" creationId="{7BD39DB3-7B7B-7C74-BD86-16F9D89EED57}"/>
          </ac:spMkLst>
        </pc:spChg>
        <pc:spChg chg="mod">
          <ac:chgData name="Das, Gerarda" userId="dec061bf-56a5-47a0-b9f3-f749fe418ae6" providerId="ADAL" clId="{18B3A60E-8164-4681-89CC-F211CD053AC5}" dt="2025-01-27T18:54:10.404" v="999" actId="1076"/>
          <ac:spMkLst>
            <pc:docMk/>
            <pc:sldMk cId="933367485" sldId="1518"/>
            <ac:spMk id="38" creationId="{6220B62E-70F5-3E88-1B39-342F7F2D6938}"/>
          </ac:spMkLst>
        </pc:spChg>
        <pc:spChg chg="mod">
          <ac:chgData name="Das, Gerarda" userId="dec061bf-56a5-47a0-b9f3-f749fe418ae6" providerId="ADAL" clId="{18B3A60E-8164-4681-89CC-F211CD053AC5}" dt="2025-01-27T18:53:56.188" v="992" actId="1035"/>
          <ac:spMkLst>
            <pc:docMk/>
            <pc:sldMk cId="933367485" sldId="1518"/>
            <ac:spMk id="41" creationId="{57AD17FE-E319-7257-5CCD-9CEB12A2C309}"/>
          </ac:spMkLst>
        </pc:spChg>
        <pc:spChg chg="mod">
          <ac:chgData name="Das, Gerarda" userId="dec061bf-56a5-47a0-b9f3-f749fe418ae6" providerId="ADAL" clId="{18B3A60E-8164-4681-89CC-F211CD053AC5}" dt="2025-01-27T18:54:27.824" v="1003" actId="1076"/>
          <ac:spMkLst>
            <pc:docMk/>
            <pc:sldMk cId="933367485" sldId="1518"/>
            <ac:spMk id="42" creationId="{156D1396-A69D-4256-D25B-7D3075DC5710}"/>
          </ac:spMkLst>
        </pc:spChg>
        <pc:spChg chg="mod">
          <ac:chgData name="Das, Gerarda" userId="dec061bf-56a5-47a0-b9f3-f749fe418ae6" providerId="ADAL" clId="{18B3A60E-8164-4681-89CC-F211CD053AC5}" dt="2025-01-27T18:54:44.578" v="1007" actId="14100"/>
          <ac:spMkLst>
            <pc:docMk/>
            <pc:sldMk cId="933367485" sldId="1518"/>
            <ac:spMk id="45" creationId="{200AE674-99B7-3A51-8582-11316D42F13D}"/>
          </ac:spMkLst>
        </pc:spChg>
        <pc:spChg chg="mod">
          <ac:chgData name="Das, Gerarda" userId="dec061bf-56a5-47a0-b9f3-f749fe418ae6" providerId="ADAL" clId="{18B3A60E-8164-4681-89CC-F211CD053AC5}" dt="2025-01-27T18:54:40.580" v="1006" actId="14100"/>
          <ac:spMkLst>
            <pc:docMk/>
            <pc:sldMk cId="933367485" sldId="1518"/>
            <ac:spMk id="46" creationId="{43BFD671-1DBF-1A59-D1C9-151BD4568299}"/>
          </ac:spMkLst>
        </pc:spChg>
        <pc:picChg chg="add mod modCrop">
          <ac:chgData name="Das, Gerarda" userId="dec061bf-56a5-47a0-b9f3-f749fe418ae6" providerId="ADAL" clId="{18B3A60E-8164-4681-89CC-F211CD053AC5}" dt="2025-01-27T19:01:02.328" v="1059" actId="1076"/>
          <ac:picMkLst>
            <pc:docMk/>
            <pc:sldMk cId="933367485" sldId="1518"/>
            <ac:picMk id="28" creationId="{85D867C4-2A74-F080-CBAF-4E68D28FF2F5}"/>
          </ac:picMkLst>
        </pc:picChg>
        <pc:picChg chg="add mod">
          <ac:chgData name="Das, Gerarda" userId="dec061bf-56a5-47a0-b9f3-f749fe418ae6" providerId="ADAL" clId="{18B3A60E-8164-4681-89CC-F211CD053AC5}" dt="2025-01-27T19:02:07.299" v="1063" actId="1076"/>
          <ac:picMkLst>
            <pc:docMk/>
            <pc:sldMk cId="933367485" sldId="1518"/>
            <ac:picMk id="30" creationId="{B7E12351-B12B-BA4A-705F-F73EDB5BCE57}"/>
          </ac:picMkLst>
        </pc:picChg>
        <pc:cxnChg chg="mod">
          <ac:chgData name="Das, Gerarda" userId="dec061bf-56a5-47a0-b9f3-f749fe418ae6" providerId="ADAL" clId="{18B3A60E-8164-4681-89CC-F211CD053AC5}" dt="2025-01-27T18:52:56.334" v="968" actId="1036"/>
          <ac:cxnSpMkLst>
            <pc:docMk/>
            <pc:sldMk cId="933367485" sldId="1518"/>
            <ac:cxnSpMk id="21" creationId="{B84B33EF-2A54-99B2-FEF8-27486B72F624}"/>
          </ac:cxnSpMkLst>
        </pc:cxnChg>
        <pc:cxnChg chg="mod">
          <ac:chgData name="Das, Gerarda" userId="dec061bf-56a5-47a0-b9f3-f749fe418ae6" providerId="ADAL" clId="{18B3A60E-8164-4681-89CC-F211CD053AC5}" dt="2025-01-27T18:54:14.797" v="1000" actId="14100"/>
          <ac:cxnSpMkLst>
            <pc:docMk/>
            <pc:sldMk cId="933367485" sldId="1518"/>
            <ac:cxnSpMk id="27" creationId="{EC90AE0F-5DD8-2D25-C999-5E0CC65E11C5}"/>
          </ac:cxnSpMkLst>
        </pc:cxnChg>
        <pc:cxnChg chg="mod">
          <ac:chgData name="Das, Gerarda" userId="dec061bf-56a5-47a0-b9f3-f749fe418ae6" providerId="ADAL" clId="{18B3A60E-8164-4681-89CC-F211CD053AC5}" dt="2025-01-27T18:53:32.397" v="986" actId="1035"/>
          <ac:cxnSpMkLst>
            <pc:docMk/>
            <pc:sldMk cId="933367485" sldId="1518"/>
            <ac:cxnSpMk id="36" creationId="{4D648FA0-63B8-48FB-647F-1CA303983233}"/>
          </ac:cxnSpMkLst>
        </pc:cxnChg>
        <pc:cxnChg chg="mod">
          <ac:chgData name="Das, Gerarda" userId="dec061bf-56a5-47a0-b9f3-f749fe418ae6" providerId="ADAL" clId="{18B3A60E-8164-4681-89CC-F211CD053AC5}" dt="2025-01-27T18:54:18.741" v="1001" actId="14100"/>
          <ac:cxnSpMkLst>
            <pc:docMk/>
            <pc:sldMk cId="933367485" sldId="1518"/>
            <ac:cxnSpMk id="39" creationId="{1DD0DF10-EA23-A625-B6FF-643A840B53F8}"/>
          </ac:cxnSpMkLst>
        </pc:cxnChg>
        <pc:cxnChg chg="mod">
          <ac:chgData name="Das, Gerarda" userId="dec061bf-56a5-47a0-b9f3-f749fe418ae6" providerId="ADAL" clId="{18B3A60E-8164-4681-89CC-F211CD053AC5}" dt="2025-01-27T18:53:56.188" v="992" actId="1035"/>
          <ac:cxnSpMkLst>
            <pc:docMk/>
            <pc:sldMk cId="933367485" sldId="1518"/>
            <ac:cxnSpMk id="40" creationId="{A51AB329-99DF-9975-86C2-31FEA512D094}"/>
          </ac:cxnSpMkLst>
        </pc:cxnChg>
        <pc:cxnChg chg="mod">
          <ac:chgData name="Das, Gerarda" userId="dec061bf-56a5-47a0-b9f3-f749fe418ae6" providerId="ADAL" clId="{18B3A60E-8164-4681-89CC-F211CD053AC5}" dt="2025-01-27T18:54:36.732" v="1005" actId="14100"/>
          <ac:cxnSpMkLst>
            <pc:docMk/>
            <pc:sldMk cId="933367485" sldId="1518"/>
            <ac:cxnSpMk id="43" creationId="{680D2E43-192B-FA38-DCA9-92928C8B6A9B}"/>
          </ac:cxnSpMkLst>
        </pc:cxnChg>
        <pc:cxnChg chg="mod">
          <ac:chgData name="Das, Gerarda" userId="dec061bf-56a5-47a0-b9f3-f749fe418ae6" providerId="ADAL" clId="{18B3A60E-8164-4681-89CC-F211CD053AC5}" dt="2025-01-27T18:54:03.624" v="998" actId="1035"/>
          <ac:cxnSpMkLst>
            <pc:docMk/>
            <pc:sldMk cId="933367485" sldId="1518"/>
            <ac:cxnSpMk id="44" creationId="{10A25C75-F668-B09F-BD90-52E1E3264C3C}"/>
          </ac:cxnSpMkLst>
        </pc:cxnChg>
      </pc:sldChg>
      <pc:sldChg chg="modSp mod">
        <pc:chgData name="Das, Gerarda" userId="dec061bf-56a5-47a0-b9f3-f749fe418ae6" providerId="ADAL" clId="{18B3A60E-8164-4681-89CC-F211CD053AC5}" dt="2025-01-27T18:03:01.622" v="6" actId="13926"/>
        <pc:sldMkLst>
          <pc:docMk/>
          <pc:sldMk cId="1171050471" sldId="1530"/>
        </pc:sldMkLst>
        <pc:spChg chg="mod">
          <ac:chgData name="Das, Gerarda" userId="dec061bf-56a5-47a0-b9f3-f749fe418ae6" providerId="ADAL" clId="{18B3A60E-8164-4681-89CC-F211CD053AC5}" dt="2025-01-27T18:03:01.622" v="6" actId="13926"/>
          <ac:spMkLst>
            <pc:docMk/>
            <pc:sldMk cId="1171050471" sldId="1530"/>
            <ac:spMk id="2" creationId="{89BFAA94-D67D-B7EA-EDEC-1928A84847B6}"/>
          </ac:spMkLst>
        </pc:spChg>
      </pc:sldChg>
      <pc:sldChg chg="del">
        <pc:chgData name="Das, Gerarda" userId="dec061bf-56a5-47a0-b9f3-f749fe418ae6" providerId="ADAL" clId="{18B3A60E-8164-4681-89CC-F211CD053AC5}" dt="2025-01-27T18:55:15.938" v="1021" actId="47"/>
        <pc:sldMkLst>
          <pc:docMk/>
          <pc:sldMk cId="355292429" sldId="1543"/>
        </pc:sldMkLst>
      </pc:sldChg>
      <pc:sldChg chg="addSp delSp modSp add mod">
        <pc:chgData name="Das, Gerarda" userId="dec061bf-56a5-47a0-b9f3-f749fe418ae6" providerId="ADAL" clId="{18B3A60E-8164-4681-89CC-F211CD053AC5}" dt="2025-01-28T08:56:32.290" v="1257" actId="14100"/>
        <pc:sldMkLst>
          <pc:docMk/>
          <pc:sldMk cId="1392887126" sldId="1543"/>
        </pc:sldMkLst>
        <pc:spChg chg="mod">
          <ac:chgData name="Das, Gerarda" userId="dec061bf-56a5-47a0-b9f3-f749fe418ae6" providerId="ADAL" clId="{18B3A60E-8164-4681-89CC-F211CD053AC5}" dt="2025-01-28T08:52:45.878" v="1242" actId="1036"/>
          <ac:spMkLst>
            <pc:docMk/>
            <pc:sldMk cId="1392887126" sldId="1543"/>
            <ac:spMk id="4" creationId="{D753C383-62C8-E733-4553-E085527A1FCA}"/>
          </ac:spMkLst>
        </pc:spChg>
        <pc:spChg chg="mod">
          <ac:chgData name="Das, Gerarda" userId="dec061bf-56a5-47a0-b9f3-f749fe418ae6" providerId="ADAL" clId="{18B3A60E-8164-4681-89CC-F211CD053AC5}" dt="2025-01-28T08:52:45.878" v="1242" actId="1036"/>
          <ac:spMkLst>
            <pc:docMk/>
            <pc:sldMk cId="1392887126" sldId="1543"/>
            <ac:spMk id="9" creationId="{B5FA4264-9F79-B20D-0826-CEC58E7B74B7}"/>
          </ac:spMkLst>
        </pc:spChg>
        <pc:spChg chg="mod">
          <ac:chgData name="Das, Gerarda" userId="dec061bf-56a5-47a0-b9f3-f749fe418ae6" providerId="ADAL" clId="{18B3A60E-8164-4681-89CC-F211CD053AC5}" dt="2025-01-28T08:52:45.878" v="1242" actId="1036"/>
          <ac:spMkLst>
            <pc:docMk/>
            <pc:sldMk cId="1392887126" sldId="1543"/>
            <ac:spMk id="10" creationId="{B37FADB8-F5A5-F448-15A7-6A630939BCDC}"/>
          </ac:spMkLst>
        </pc:spChg>
        <pc:spChg chg="mod">
          <ac:chgData name="Das, Gerarda" userId="dec061bf-56a5-47a0-b9f3-f749fe418ae6" providerId="ADAL" clId="{18B3A60E-8164-4681-89CC-F211CD053AC5}" dt="2025-01-28T08:52:45.878" v="1242" actId="1036"/>
          <ac:spMkLst>
            <pc:docMk/>
            <pc:sldMk cId="1392887126" sldId="1543"/>
            <ac:spMk id="11" creationId="{2D5226DB-4490-ECD5-880A-CDAB0447C263}"/>
          </ac:spMkLst>
        </pc:spChg>
        <pc:spChg chg="del">
          <ac:chgData name="Das, Gerarda" userId="dec061bf-56a5-47a0-b9f3-f749fe418ae6" providerId="ADAL" clId="{18B3A60E-8164-4681-89CC-F211CD053AC5}" dt="2025-01-28T08:34:40.038" v="1132" actId="478"/>
          <ac:spMkLst>
            <pc:docMk/>
            <pc:sldMk cId="1392887126" sldId="1543"/>
            <ac:spMk id="12" creationId="{E2476A93-B8D4-4E44-87FD-AFF601B2337C}"/>
          </ac:spMkLst>
        </pc:spChg>
        <pc:spChg chg="mod">
          <ac:chgData name="Das, Gerarda" userId="dec061bf-56a5-47a0-b9f3-f749fe418ae6" providerId="ADAL" clId="{18B3A60E-8164-4681-89CC-F211CD053AC5}" dt="2025-01-28T08:52:57.759" v="1245" actId="1076"/>
          <ac:spMkLst>
            <pc:docMk/>
            <pc:sldMk cId="1392887126" sldId="1543"/>
            <ac:spMk id="13" creationId="{4985FF45-EE56-11C3-E0CC-6BBB359031C0}"/>
          </ac:spMkLst>
        </pc:spChg>
        <pc:spChg chg="del">
          <ac:chgData name="Das, Gerarda" userId="dec061bf-56a5-47a0-b9f3-f749fe418ae6" providerId="ADAL" clId="{18B3A60E-8164-4681-89CC-F211CD053AC5}" dt="2025-01-28T08:34:46.583" v="1137" actId="478"/>
          <ac:spMkLst>
            <pc:docMk/>
            <pc:sldMk cId="1392887126" sldId="1543"/>
            <ac:spMk id="14" creationId="{B7594A3B-3117-84CE-C300-FB96E5ED269D}"/>
          </ac:spMkLst>
        </pc:spChg>
        <pc:spChg chg="del">
          <ac:chgData name="Das, Gerarda" userId="dec061bf-56a5-47a0-b9f3-f749fe418ae6" providerId="ADAL" clId="{18B3A60E-8164-4681-89CC-F211CD053AC5}" dt="2025-01-28T08:34:46.012" v="1136" actId="478"/>
          <ac:spMkLst>
            <pc:docMk/>
            <pc:sldMk cId="1392887126" sldId="1543"/>
            <ac:spMk id="15" creationId="{6EA1F8B7-D4BC-D8B0-E6FD-F33ECB45A1DD}"/>
          </ac:spMkLst>
        </pc:spChg>
        <pc:spChg chg="del">
          <ac:chgData name="Das, Gerarda" userId="dec061bf-56a5-47a0-b9f3-f749fe418ae6" providerId="ADAL" clId="{18B3A60E-8164-4681-89CC-F211CD053AC5}" dt="2025-01-28T08:34:41.929" v="1134" actId="478"/>
          <ac:spMkLst>
            <pc:docMk/>
            <pc:sldMk cId="1392887126" sldId="1543"/>
            <ac:spMk id="16" creationId="{6E363233-60F2-B915-826F-1EA1CA91CBFD}"/>
          </ac:spMkLst>
        </pc:spChg>
        <pc:spChg chg="del">
          <ac:chgData name="Das, Gerarda" userId="dec061bf-56a5-47a0-b9f3-f749fe418ae6" providerId="ADAL" clId="{18B3A60E-8164-4681-89CC-F211CD053AC5}" dt="2025-01-28T08:34:42.399" v="1135" actId="478"/>
          <ac:spMkLst>
            <pc:docMk/>
            <pc:sldMk cId="1392887126" sldId="1543"/>
            <ac:spMk id="17" creationId="{14F11648-8DA5-7221-658B-F391BD716836}"/>
          </ac:spMkLst>
        </pc:spChg>
        <pc:spChg chg="mod">
          <ac:chgData name="Das, Gerarda" userId="dec061bf-56a5-47a0-b9f3-f749fe418ae6" providerId="ADAL" clId="{18B3A60E-8164-4681-89CC-F211CD053AC5}" dt="2025-01-28T08:52:57.759" v="1245" actId="1076"/>
          <ac:spMkLst>
            <pc:docMk/>
            <pc:sldMk cId="1392887126" sldId="1543"/>
            <ac:spMk id="18" creationId="{85D7DD60-F4AA-AD34-A265-146B167D02FE}"/>
          </ac:spMkLst>
        </pc:spChg>
        <pc:spChg chg="del">
          <ac:chgData name="Das, Gerarda" userId="dec061bf-56a5-47a0-b9f3-f749fe418ae6" providerId="ADAL" clId="{18B3A60E-8164-4681-89CC-F211CD053AC5}" dt="2025-01-28T08:34:40.546" v="1133" actId="478"/>
          <ac:spMkLst>
            <pc:docMk/>
            <pc:sldMk cId="1392887126" sldId="1543"/>
            <ac:spMk id="19" creationId="{40542B69-6D97-5F24-63E3-ABE36EA69A27}"/>
          </ac:spMkLst>
        </pc:spChg>
        <pc:spChg chg="add mod">
          <ac:chgData name="Das, Gerarda" userId="dec061bf-56a5-47a0-b9f3-f749fe418ae6" providerId="ADAL" clId="{18B3A60E-8164-4681-89CC-F211CD053AC5}" dt="2025-01-28T08:34:58.589" v="1139" actId="1076"/>
          <ac:spMkLst>
            <pc:docMk/>
            <pc:sldMk cId="1392887126" sldId="1543"/>
            <ac:spMk id="24" creationId="{9A6A13AB-AB2D-BEB3-5605-EC6B66AA6829}"/>
          </ac:spMkLst>
        </pc:spChg>
        <pc:spChg chg="add mod">
          <ac:chgData name="Das, Gerarda" userId="dec061bf-56a5-47a0-b9f3-f749fe418ae6" providerId="ADAL" clId="{18B3A60E-8164-4681-89CC-F211CD053AC5}" dt="2025-01-28T08:35:17.484" v="1154" actId="20577"/>
          <ac:spMkLst>
            <pc:docMk/>
            <pc:sldMk cId="1392887126" sldId="1543"/>
            <ac:spMk id="25" creationId="{E2F84EC7-9046-847A-27C1-4491CD80D9D5}"/>
          </ac:spMkLst>
        </pc:spChg>
        <pc:spChg chg="add mod">
          <ac:chgData name="Das, Gerarda" userId="dec061bf-56a5-47a0-b9f3-f749fe418ae6" providerId="ADAL" clId="{18B3A60E-8164-4681-89CC-F211CD053AC5}" dt="2025-01-28T08:36:10.837" v="1187" actId="1076"/>
          <ac:spMkLst>
            <pc:docMk/>
            <pc:sldMk cId="1392887126" sldId="1543"/>
            <ac:spMk id="26" creationId="{02B7F337-125B-723D-37A2-0A40E2D7B003}"/>
          </ac:spMkLst>
        </pc:spChg>
        <pc:spChg chg="add mod">
          <ac:chgData name="Das, Gerarda" userId="dec061bf-56a5-47a0-b9f3-f749fe418ae6" providerId="ADAL" clId="{18B3A60E-8164-4681-89CC-F211CD053AC5}" dt="2025-01-28T08:36:10.837" v="1187" actId="1076"/>
          <ac:spMkLst>
            <pc:docMk/>
            <pc:sldMk cId="1392887126" sldId="1543"/>
            <ac:spMk id="28" creationId="{A5CCA96D-959C-52F1-3802-43ECE6FED415}"/>
          </ac:spMkLst>
        </pc:spChg>
        <pc:spChg chg="add mod">
          <ac:chgData name="Das, Gerarda" userId="dec061bf-56a5-47a0-b9f3-f749fe418ae6" providerId="ADAL" clId="{18B3A60E-8164-4681-89CC-F211CD053AC5}" dt="2025-01-28T08:37:55.883" v="1198" actId="1076"/>
          <ac:spMkLst>
            <pc:docMk/>
            <pc:sldMk cId="1392887126" sldId="1543"/>
            <ac:spMk id="30" creationId="{606E896D-558C-3DDD-0831-2707B56EF62E}"/>
          </ac:spMkLst>
        </pc:spChg>
        <pc:spChg chg="add mod">
          <ac:chgData name="Das, Gerarda" userId="dec061bf-56a5-47a0-b9f3-f749fe418ae6" providerId="ADAL" clId="{18B3A60E-8164-4681-89CC-F211CD053AC5}" dt="2025-01-28T08:37:55.883" v="1198" actId="1076"/>
          <ac:spMkLst>
            <pc:docMk/>
            <pc:sldMk cId="1392887126" sldId="1543"/>
            <ac:spMk id="31" creationId="{D8F5B4F9-66D3-EBB4-EC55-05B5ACC3EE00}"/>
          </ac:spMkLst>
        </pc:spChg>
        <pc:picChg chg="add mod modCrop">
          <ac:chgData name="Das, Gerarda" userId="dec061bf-56a5-47a0-b9f3-f749fe418ae6" providerId="ADAL" clId="{18B3A60E-8164-4681-89CC-F211CD053AC5}" dt="2025-01-28T08:56:22.167" v="1252" actId="1076"/>
          <ac:picMkLst>
            <pc:docMk/>
            <pc:sldMk cId="1392887126" sldId="1543"/>
            <ac:picMk id="36" creationId="{61DE5B3B-0DED-45D3-0802-6B7377A0011E}"/>
          </ac:picMkLst>
        </pc:picChg>
        <pc:picChg chg="add mod">
          <ac:chgData name="Das, Gerarda" userId="dec061bf-56a5-47a0-b9f3-f749fe418ae6" providerId="ADAL" clId="{18B3A60E-8164-4681-89CC-F211CD053AC5}" dt="2025-01-28T08:38:51.402" v="1204" actId="1076"/>
          <ac:picMkLst>
            <pc:docMk/>
            <pc:sldMk cId="1392887126" sldId="1543"/>
            <ac:picMk id="39" creationId="{0169EA79-6422-0A8D-ED80-1F018036A074}"/>
          </ac:picMkLst>
        </pc:picChg>
        <pc:picChg chg="add mod">
          <ac:chgData name="Das, Gerarda" userId="dec061bf-56a5-47a0-b9f3-f749fe418ae6" providerId="ADAL" clId="{18B3A60E-8164-4681-89CC-F211CD053AC5}" dt="2025-01-28T08:43:24.565" v="1209" actId="14100"/>
          <ac:picMkLst>
            <pc:docMk/>
            <pc:sldMk cId="1392887126" sldId="1543"/>
            <ac:picMk id="41" creationId="{B90F6108-549A-59E2-D767-957B0C1C87F3}"/>
          </ac:picMkLst>
        </pc:picChg>
        <pc:picChg chg="add mod">
          <ac:chgData name="Das, Gerarda" userId="dec061bf-56a5-47a0-b9f3-f749fe418ae6" providerId="ADAL" clId="{18B3A60E-8164-4681-89CC-F211CD053AC5}" dt="2025-01-28T08:53:13.538" v="1249" actId="1076"/>
          <ac:picMkLst>
            <pc:docMk/>
            <pc:sldMk cId="1392887126" sldId="1543"/>
            <ac:picMk id="43" creationId="{5B870B72-E92A-8055-3DD2-4C29B4E01BE6}"/>
          </ac:picMkLst>
        </pc:picChg>
        <pc:picChg chg="add mod">
          <ac:chgData name="Das, Gerarda" userId="dec061bf-56a5-47a0-b9f3-f749fe418ae6" providerId="ADAL" clId="{18B3A60E-8164-4681-89CC-F211CD053AC5}" dt="2025-01-28T08:56:32.290" v="1257" actId="14100"/>
          <ac:picMkLst>
            <pc:docMk/>
            <pc:sldMk cId="1392887126" sldId="1543"/>
            <ac:picMk id="49" creationId="{F18CED79-6FE2-5ED0-965C-96D0D8ABE81D}"/>
          </ac:picMkLst>
        </pc:picChg>
        <pc:cxnChg chg="mod">
          <ac:chgData name="Das, Gerarda" userId="dec061bf-56a5-47a0-b9f3-f749fe418ae6" providerId="ADAL" clId="{18B3A60E-8164-4681-89CC-F211CD053AC5}" dt="2025-01-28T08:52:51.211" v="1243" actId="1076"/>
          <ac:cxnSpMkLst>
            <pc:docMk/>
            <pc:sldMk cId="1392887126" sldId="1543"/>
            <ac:cxnSpMk id="21" creationId="{B84B33EF-2A54-99B2-FEF8-27486B72F624}"/>
          </ac:cxnSpMkLst>
        </pc:cxnChg>
        <pc:cxnChg chg="mod">
          <ac:chgData name="Das, Gerarda" userId="dec061bf-56a5-47a0-b9f3-f749fe418ae6" providerId="ADAL" clId="{18B3A60E-8164-4681-89CC-F211CD053AC5}" dt="2025-01-28T08:53:10.162" v="1248" actId="14100"/>
          <ac:cxnSpMkLst>
            <pc:docMk/>
            <pc:sldMk cId="1392887126" sldId="1543"/>
            <ac:cxnSpMk id="27" creationId="{EC90AE0F-5DD8-2D25-C999-5E0CC65E11C5}"/>
          </ac:cxnSpMkLst>
        </pc:cxnChg>
        <pc:cxnChg chg="mod">
          <ac:chgData name="Das, Gerarda" userId="dec061bf-56a5-47a0-b9f3-f749fe418ae6" providerId="ADAL" clId="{18B3A60E-8164-4681-89CC-F211CD053AC5}" dt="2025-01-28T08:52:53.380" v="1244" actId="14100"/>
          <ac:cxnSpMkLst>
            <pc:docMk/>
            <pc:sldMk cId="1392887126" sldId="1543"/>
            <ac:cxnSpMk id="29" creationId="{10445519-6BAB-CA4B-0B0C-EF80D4D34E4C}"/>
          </ac:cxnSpMkLst>
        </pc:cxnChg>
        <pc:cxnChg chg="add mod">
          <ac:chgData name="Das, Gerarda" userId="dec061bf-56a5-47a0-b9f3-f749fe418ae6" providerId="ADAL" clId="{18B3A60E-8164-4681-89CC-F211CD053AC5}" dt="2025-01-28T08:56:16.832" v="1250" actId="14100"/>
          <ac:cxnSpMkLst>
            <pc:docMk/>
            <pc:sldMk cId="1392887126" sldId="1543"/>
            <ac:cxnSpMk id="33" creationId="{809F24E6-FCB6-7E8A-6733-03BF50330C4E}"/>
          </ac:cxnSpMkLst>
        </pc:cxn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Harmsel ter, Marjan" userId="5bf7b4e5-383a-4bf6-a1ba-3724f9cc09cb" providerId="ADAL" clId="{4A83C5DA-6FF0-4084-B9D3-F52F29E59D2C}"/>
    <pc:docChg chg="undo custSel delSld modSld sldOrd modSection">
      <pc:chgData name="Harmsel ter, Marjan" userId="5bf7b4e5-383a-4bf6-a1ba-3724f9cc09cb" providerId="ADAL" clId="{4A83C5DA-6FF0-4084-B9D3-F52F29E59D2C}" dt="2025-01-28T08:46:40.503" v="1104" actId="478"/>
      <pc:docMkLst>
        <pc:docMk/>
      </pc:docMkLst>
      <pc:sldChg chg="delSp mod">
        <pc:chgData name="Harmsel ter, Marjan" userId="5bf7b4e5-383a-4bf6-a1ba-3724f9cc09cb" providerId="ADAL" clId="{4A83C5DA-6FF0-4084-B9D3-F52F29E59D2C}" dt="2025-01-28T08:46:40.503" v="1104" actId="478"/>
        <pc:sldMkLst>
          <pc:docMk/>
          <pc:sldMk cId="1671649065" sldId="934"/>
        </pc:sldMkLst>
        <pc:spChg chg="del">
          <ac:chgData name="Harmsel ter, Marjan" userId="5bf7b4e5-383a-4bf6-a1ba-3724f9cc09cb" providerId="ADAL" clId="{4A83C5DA-6FF0-4084-B9D3-F52F29E59D2C}" dt="2025-01-28T08:46:40.503" v="1104" actId="478"/>
          <ac:spMkLst>
            <pc:docMk/>
            <pc:sldMk cId="1671649065" sldId="934"/>
            <ac:spMk id="3" creationId="{F99EF750-871C-D4BA-EB51-980AC3A4609A}"/>
          </ac:spMkLst>
        </pc:spChg>
      </pc:sldChg>
      <pc:sldChg chg="modSp mod">
        <pc:chgData name="Harmsel ter, Marjan" userId="5bf7b4e5-383a-4bf6-a1ba-3724f9cc09cb" providerId="ADAL" clId="{4A83C5DA-6FF0-4084-B9D3-F52F29E59D2C}" dt="2025-01-28T07:33:17.345" v="362" actId="20577"/>
        <pc:sldMkLst>
          <pc:docMk/>
          <pc:sldMk cId="2189114603" sldId="1437"/>
        </pc:sldMkLst>
        <pc:spChg chg="mod">
          <ac:chgData name="Harmsel ter, Marjan" userId="5bf7b4e5-383a-4bf6-a1ba-3724f9cc09cb" providerId="ADAL" clId="{4A83C5DA-6FF0-4084-B9D3-F52F29E59D2C}" dt="2025-01-28T07:33:17.345" v="362" actId="20577"/>
          <ac:spMkLst>
            <pc:docMk/>
            <pc:sldMk cId="2189114603" sldId="1437"/>
            <ac:spMk id="3" creationId="{00000000-0000-0000-0000-000000000000}"/>
          </ac:spMkLst>
        </pc:spChg>
      </pc:sldChg>
      <pc:sldChg chg="addSp modSp mod">
        <pc:chgData name="Harmsel ter, Marjan" userId="5bf7b4e5-383a-4bf6-a1ba-3724f9cc09cb" providerId="ADAL" clId="{4A83C5DA-6FF0-4084-B9D3-F52F29E59D2C}" dt="2025-01-28T08:30:05.226" v="954" actId="1076"/>
        <pc:sldMkLst>
          <pc:docMk/>
          <pc:sldMk cId="3852907103" sldId="1460"/>
        </pc:sldMkLst>
        <pc:picChg chg="add mod modCrop">
          <ac:chgData name="Harmsel ter, Marjan" userId="5bf7b4e5-383a-4bf6-a1ba-3724f9cc09cb" providerId="ADAL" clId="{4A83C5DA-6FF0-4084-B9D3-F52F29E59D2C}" dt="2025-01-28T08:30:05.226" v="954" actId="1076"/>
          <ac:picMkLst>
            <pc:docMk/>
            <pc:sldMk cId="3852907103" sldId="1460"/>
            <ac:picMk id="3" creationId="{2AE4C8D0-79E6-F0DF-AE9B-7939849764C0}"/>
          </ac:picMkLst>
        </pc:picChg>
      </pc:sldChg>
      <pc:sldChg chg="addSp modSp mod">
        <pc:chgData name="Harmsel ter, Marjan" userId="5bf7b4e5-383a-4bf6-a1ba-3724f9cc09cb" providerId="ADAL" clId="{4A83C5DA-6FF0-4084-B9D3-F52F29E59D2C}" dt="2025-01-28T07:38:39.472" v="385" actId="1076"/>
        <pc:sldMkLst>
          <pc:docMk/>
          <pc:sldMk cId="4207872812" sldId="1475"/>
        </pc:sldMkLst>
        <pc:picChg chg="add mod">
          <ac:chgData name="Harmsel ter, Marjan" userId="5bf7b4e5-383a-4bf6-a1ba-3724f9cc09cb" providerId="ADAL" clId="{4A83C5DA-6FF0-4084-B9D3-F52F29E59D2C}" dt="2025-01-28T07:38:39.472" v="385" actId="1076"/>
          <ac:picMkLst>
            <pc:docMk/>
            <pc:sldMk cId="4207872812" sldId="1475"/>
            <ac:picMk id="3" creationId="{92A58081-332F-9F61-02A6-04F18D8B199B}"/>
          </ac:picMkLst>
        </pc:picChg>
      </pc:sldChg>
      <pc:sldChg chg="addSp modSp mod">
        <pc:chgData name="Harmsel ter, Marjan" userId="5bf7b4e5-383a-4bf6-a1ba-3724f9cc09cb" providerId="ADAL" clId="{4A83C5DA-6FF0-4084-B9D3-F52F29E59D2C}" dt="2025-01-28T08:07:18.589" v="439" actId="1076"/>
        <pc:sldMkLst>
          <pc:docMk/>
          <pc:sldMk cId="2452007587" sldId="1476"/>
        </pc:sldMkLst>
        <pc:picChg chg="add mod">
          <ac:chgData name="Harmsel ter, Marjan" userId="5bf7b4e5-383a-4bf6-a1ba-3724f9cc09cb" providerId="ADAL" clId="{4A83C5DA-6FF0-4084-B9D3-F52F29E59D2C}" dt="2025-01-28T08:07:18.589" v="439" actId="1076"/>
          <ac:picMkLst>
            <pc:docMk/>
            <pc:sldMk cId="2452007587" sldId="1476"/>
            <ac:picMk id="3" creationId="{DA717644-F70A-0097-98DB-46E4BDD5F315}"/>
          </ac:picMkLst>
        </pc:picChg>
      </pc:sldChg>
      <pc:sldChg chg="addSp delSp modSp mod">
        <pc:chgData name="Harmsel ter, Marjan" userId="5bf7b4e5-383a-4bf6-a1ba-3724f9cc09cb" providerId="ADAL" clId="{4A83C5DA-6FF0-4084-B9D3-F52F29E59D2C}" dt="2025-01-28T07:43:51.476" v="391" actId="1076"/>
        <pc:sldMkLst>
          <pc:docMk/>
          <pc:sldMk cId="2709048002" sldId="1477"/>
        </pc:sldMkLst>
        <pc:picChg chg="del">
          <ac:chgData name="Harmsel ter, Marjan" userId="5bf7b4e5-383a-4bf6-a1ba-3724f9cc09cb" providerId="ADAL" clId="{4A83C5DA-6FF0-4084-B9D3-F52F29E59D2C}" dt="2025-01-28T07:43:45.983" v="386" actId="478"/>
          <ac:picMkLst>
            <pc:docMk/>
            <pc:sldMk cId="2709048002" sldId="1477"/>
            <ac:picMk id="2" creationId="{62668EFB-1532-8AEC-9933-606E2E8A698B}"/>
          </ac:picMkLst>
        </pc:picChg>
        <pc:picChg chg="add mod">
          <ac:chgData name="Harmsel ter, Marjan" userId="5bf7b4e5-383a-4bf6-a1ba-3724f9cc09cb" providerId="ADAL" clId="{4A83C5DA-6FF0-4084-B9D3-F52F29E59D2C}" dt="2025-01-28T07:43:51.476" v="391" actId="1076"/>
          <ac:picMkLst>
            <pc:docMk/>
            <pc:sldMk cId="2709048002" sldId="1477"/>
            <ac:picMk id="4" creationId="{965E0CDE-F0B6-6E17-206C-87B1420961BB}"/>
          </ac:picMkLst>
        </pc:picChg>
      </pc:sldChg>
      <pc:sldChg chg="addSp modSp mod">
        <pc:chgData name="Harmsel ter, Marjan" userId="5bf7b4e5-383a-4bf6-a1ba-3724f9cc09cb" providerId="ADAL" clId="{4A83C5DA-6FF0-4084-B9D3-F52F29E59D2C}" dt="2025-01-28T07:47:13.254" v="396" actId="1076"/>
        <pc:sldMkLst>
          <pc:docMk/>
          <pc:sldMk cId="4074911733" sldId="1478"/>
        </pc:sldMkLst>
        <pc:picChg chg="add mod">
          <ac:chgData name="Harmsel ter, Marjan" userId="5bf7b4e5-383a-4bf6-a1ba-3724f9cc09cb" providerId="ADAL" clId="{4A83C5DA-6FF0-4084-B9D3-F52F29E59D2C}" dt="2025-01-28T07:47:13.254" v="396" actId="1076"/>
          <ac:picMkLst>
            <pc:docMk/>
            <pc:sldMk cId="4074911733" sldId="1478"/>
            <ac:picMk id="3" creationId="{3D2C4B77-6F0F-E8AB-7E04-507A11EADDBB}"/>
          </ac:picMkLst>
        </pc:picChg>
      </pc:sldChg>
      <pc:sldChg chg="addSp modSp mod">
        <pc:chgData name="Harmsel ter, Marjan" userId="5bf7b4e5-383a-4bf6-a1ba-3724f9cc09cb" providerId="ADAL" clId="{4A83C5DA-6FF0-4084-B9D3-F52F29E59D2C}" dt="2025-01-28T08:01:14.447" v="419" actId="1076"/>
        <pc:sldMkLst>
          <pc:docMk/>
          <pc:sldMk cId="1487044012" sldId="1480"/>
        </pc:sldMkLst>
        <pc:picChg chg="add mod">
          <ac:chgData name="Harmsel ter, Marjan" userId="5bf7b4e5-383a-4bf6-a1ba-3724f9cc09cb" providerId="ADAL" clId="{4A83C5DA-6FF0-4084-B9D3-F52F29E59D2C}" dt="2025-01-28T08:01:14.447" v="419" actId="1076"/>
          <ac:picMkLst>
            <pc:docMk/>
            <pc:sldMk cId="1487044012" sldId="1480"/>
            <ac:picMk id="3" creationId="{35DF1418-B999-0C4B-CD09-EDF8005DF582}"/>
          </ac:picMkLst>
        </pc:picChg>
      </pc:sldChg>
      <pc:sldChg chg="addSp modSp mod">
        <pc:chgData name="Harmsel ter, Marjan" userId="5bf7b4e5-383a-4bf6-a1ba-3724f9cc09cb" providerId="ADAL" clId="{4A83C5DA-6FF0-4084-B9D3-F52F29E59D2C}" dt="2025-01-28T08:03:59.066" v="432" actId="14100"/>
        <pc:sldMkLst>
          <pc:docMk/>
          <pc:sldMk cId="3779434736" sldId="1481"/>
        </pc:sldMkLst>
        <pc:spChg chg="add mod">
          <ac:chgData name="Harmsel ter, Marjan" userId="5bf7b4e5-383a-4bf6-a1ba-3724f9cc09cb" providerId="ADAL" clId="{4A83C5DA-6FF0-4084-B9D3-F52F29E59D2C}" dt="2025-01-28T08:03:59.066" v="432" actId="14100"/>
          <ac:spMkLst>
            <pc:docMk/>
            <pc:sldMk cId="3779434736" sldId="1481"/>
            <ac:spMk id="4" creationId="{88BA1A67-75EF-FE75-5159-360299570885}"/>
          </ac:spMkLst>
        </pc:spChg>
        <pc:picChg chg="add mod">
          <ac:chgData name="Harmsel ter, Marjan" userId="5bf7b4e5-383a-4bf6-a1ba-3724f9cc09cb" providerId="ADAL" clId="{4A83C5DA-6FF0-4084-B9D3-F52F29E59D2C}" dt="2025-01-28T08:03:50.984" v="429" actId="1076"/>
          <ac:picMkLst>
            <pc:docMk/>
            <pc:sldMk cId="3779434736" sldId="1481"/>
            <ac:picMk id="3" creationId="{22F5DEF9-42DB-973B-81C2-4C6051709E5A}"/>
          </ac:picMkLst>
        </pc:picChg>
      </pc:sldChg>
      <pc:sldChg chg="addSp delSp modSp mod ord">
        <pc:chgData name="Harmsel ter, Marjan" userId="5bf7b4e5-383a-4bf6-a1ba-3724f9cc09cb" providerId="ADAL" clId="{4A83C5DA-6FF0-4084-B9D3-F52F29E59D2C}" dt="2025-01-28T07:58:54.974" v="414" actId="1076"/>
        <pc:sldMkLst>
          <pc:docMk/>
          <pc:sldMk cId="1201727269" sldId="1482"/>
        </pc:sldMkLst>
        <pc:picChg chg="add del mod">
          <ac:chgData name="Harmsel ter, Marjan" userId="5bf7b4e5-383a-4bf6-a1ba-3724f9cc09cb" providerId="ADAL" clId="{4A83C5DA-6FF0-4084-B9D3-F52F29E59D2C}" dt="2025-01-28T07:58:41.194" v="408" actId="478"/>
          <ac:picMkLst>
            <pc:docMk/>
            <pc:sldMk cId="1201727269" sldId="1482"/>
            <ac:picMk id="3" creationId="{386F1A6E-FA79-8AC4-ECDC-39A382BCCA8E}"/>
          </ac:picMkLst>
        </pc:picChg>
        <pc:picChg chg="add mod modCrop">
          <ac:chgData name="Harmsel ter, Marjan" userId="5bf7b4e5-383a-4bf6-a1ba-3724f9cc09cb" providerId="ADAL" clId="{4A83C5DA-6FF0-4084-B9D3-F52F29E59D2C}" dt="2025-01-28T07:58:54.974" v="414" actId="1076"/>
          <ac:picMkLst>
            <pc:docMk/>
            <pc:sldMk cId="1201727269" sldId="1482"/>
            <ac:picMk id="5" creationId="{7C8414D2-D17F-36C3-DECD-5643BB58DB1E}"/>
          </ac:picMkLst>
        </pc:picChg>
      </pc:sldChg>
      <pc:sldChg chg="addSp modSp mod">
        <pc:chgData name="Harmsel ter, Marjan" userId="5bf7b4e5-383a-4bf6-a1ba-3724f9cc09cb" providerId="ADAL" clId="{4A83C5DA-6FF0-4084-B9D3-F52F29E59D2C}" dt="2025-01-28T07:37:03.938" v="378" actId="1076"/>
        <pc:sldMkLst>
          <pc:docMk/>
          <pc:sldMk cId="2904738428" sldId="1483"/>
        </pc:sldMkLst>
        <pc:picChg chg="add mod">
          <ac:chgData name="Harmsel ter, Marjan" userId="5bf7b4e5-383a-4bf6-a1ba-3724f9cc09cb" providerId="ADAL" clId="{4A83C5DA-6FF0-4084-B9D3-F52F29E59D2C}" dt="2025-01-28T07:36:39.739" v="371" actId="14100"/>
          <ac:picMkLst>
            <pc:docMk/>
            <pc:sldMk cId="2904738428" sldId="1483"/>
            <ac:picMk id="3" creationId="{2259AB3E-3B00-AEF1-97BC-9F2EACC4EE6B}"/>
          </ac:picMkLst>
        </pc:picChg>
        <pc:picChg chg="add mod">
          <ac:chgData name="Harmsel ter, Marjan" userId="5bf7b4e5-383a-4bf6-a1ba-3724f9cc09cb" providerId="ADAL" clId="{4A83C5DA-6FF0-4084-B9D3-F52F29E59D2C}" dt="2025-01-28T07:37:03.938" v="378" actId="1076"/>
          <ac:picMkLst>
            <pc:docMk/>
            <pc:sldMk cId="2904738428" sldId="1483"/>
            <ac:picMk id="5" creationId="{54BBB4D8-7E11-A652-062C-901AA25004CF}"/>
          </ac:picMkLst>
        </pc:picChg>
      </pc:sldChg>
      <pc:sldChg chg="addSp delSp modSp mod">
        <pc:chgData name="Harmsel ter, Marjan" userId="5bf7b4e5-383a-4bf6-a1ba-3724f9cc09cb" providerId="ADAL" clId="{4A83C5DA-6FF0-4084-B9D3-F52F29E59D2C}" dt="2025-01-28T08:10:37.647" v="588" actId="1076"/>
        <pc:sldMkLst>
          <pc:docMk/>
          <pc:sldMk cId="2967928418" sldId="1511"/>
        </pc:sldMkLst>
        <pc:spChg chg="mod">
          <ac:chgData name="Harmsel ter, Marjan" userId="5bf7b4e5-383a-4bf6-a1ba-3724f9cc09cb" providerId="ADAL" clId="{4A83C5DA-6FF0-4084-B9D3-F52F29E59D2C}" dt="2025-01-28T08:07:58.608" v="493" actId="20577"/>
          <ac:spMkLst>
            <pc:docMk/>
            <pc:sldMk cId="2967928418" sldId="1511"/>
            <ac:spMk id="35" creationId="{37104C51-0232-62ED-4C6F-1447D06633EE}"/>
          </ac:spMkLst>
        </pc:spChg>
        <pc:spChg chg="mod">
          <ac:chgData name="Harmsel ter, Marjan" userId="5bf7b4e5-383a-4bf6-a1ba-3724f9cc09cb" providerId="ADAL" clId="{4A83C5DA-6FF0-4084-B9D3-F52F29E59D2C}" dt="2025-01-28T08:10:31.519" v="587" actId="115"/>
          <ac:spMkLst>
            <pc:docMk/>
            <pc:sldMk cId="2967928418" sldId="1511"/>
            <ac:spMk id="36" creationId="{D8EF981A-9BA7-0EB1-9B70-F7FBF2F7DF1C}"/>
          </ac:spMkLst>
        </pc:spChg>
        <pc:picChg chg="add del">
          <ac:chgData name="Harmsel ter, Marjan" userId="5bf7b4e5-383a-4bf6-a1ba-3724f9cc09cb" providerId="ADAL" clId="{4A83C5DA-6FF0-4084-B9D3-F52F29E59D2C}" dt="2025-01-28T08:07:29.712" v="440" actId="478"/>
          <ac:picMkLst>
            <pc:docMk/>
            <pc:sldMk cId="2967928418" sldId="1511"/>
            <ac:picMk id="2" creationId="{844FA819-46DD-EECE-3CDB-DFCCD3CDB044}"/>
          </ac:picMkLst>
        </pc:picChg>
        <pc:picChg chg="del">
          <ac:chgData name="Harmsel ter, Marjan" userId="5bf7b4e5-383a-4bf6-a1ba-3724f9cc09cb" providerId="ADAL" clId="{4A83C5DA-6FF0-4084-B9D3-F52F29E59D2C}" dt="2025-01-28T08:09:48.141" v="498" actId="478"/>
          <ac:picMkLst>
            <pc:docMk/>
            <pc:sldMk cId="2967928418" sldId="1511"/>
            <ac:picMk id="8" creationId="{F4CAF79E-43F2-96A1-3028-6A5BCED9B4A3}"/>
          </ac:picMkLst>
        </pc:picChg>
        <pc:picChg chg="add mod modCrop">
          <ac:chgData name="Harmsel ter, Marjan" userId="5bf7b4e5-383a-4bf6-a1ba-3724f9cc09cb" providerId="ADAL" clId="{4A83C5DA-6FF0-4084-B9D3-F52F29E59D2C}" dt="2025-01-28T08:08:06.161" v="497" actId="1076"/>
          <ac:picMkLst>
            <pc:docMk/>
            <pc:sldMk cId="2967928418" sldId="1511"/>
            <ac:picMk id="9" creationId="{DD0F61C5-9054-41F9-A3BC-B67E127558C5}"/>
          </ac:picMkLst>
        </pc:picChg>
        <pc:picChg chg="add mod modCrop">
          <ac:chgData name="Harmsel ter, Marjan" userId="5bf7b4e5-383a-4bf6-a1ba-3724f9cc09cb" providerId="ADAL" clId="{4A83C5DA-6FF0-4084-B9D3-F52F29E59D2C}" dt="2025-01-28T08:10:37.647" v="588" actId="1076"/>
          <ac:picMkLst>
            <pc:docMk/>
            <pc:sldMk cId="2967928418" sldId="1511"/>
            <ac:picMk id="19" creationId="{A7986EBB-62D0-99B8-2D1C-68B56AF4EE3D}"/>
          </ac:picMkLst>
        </pc:picChg>
      </pc:sldChg>
      <pc:sldChg chg="del">
        <pc:chgData name="Harmsel ter, Marjan" userId="5bf7b4e5-383a-4bf6-a1ba-3724f9cc09cb" providerId="ADAL" clId="{4A83C5DA-6FF0-4084-B9D3-F52F29E59D2C}" dt="2025-01-28T08:46:13.127" v="1103" actId="47"/>
        <pc:sldMkLst>
          <pc:docMk/>
          <pc:sldMk cId="1594331871" sldId="1512"/>
        </pc:sldMkLst>
      </pc:sldChg>
      <pc:sldChg chg="del">
        <pc:chgData name="Harmsel ter, Marjan" userId="5bf7b4e5-383a-4bf6-a1ba-3724f9cc09cb" providerId="ADAL" clId="{4A83C5DA-6FF0-4084-B9D3-F52F29E59D2C}" dt="2025-01-28T08:46:13.127" v="1103" actId="47"/>
        <pc:sldMkLst>
          <pc:docMk/>
          <pc:sldMk cId="3112181829" sldId="1515"/>
        </pc:sldMkLst>
      </pc:sldChg>
      <pc:sldChg chg="del">
        <pc:chgData name="Harmsel ter, Marjan" userId="5bf7b4e5-383a-4bf6-a1ba-3724f9cc09cb" providerId="ADAL" clId="{4A83C5DA-6FF0-4084-B9D3-F52F29E59D2C}" dt="2025-01-28T08:46:13.127" v="1103" actId="47"/>
        <pc:sldMkLst>
          <pc:docMk/>
          <pc:sldMk cId="2946319108" sldId="1516"/>
        </pc:sldMkLst>
      </pc:sldChg>
      <pc:sldChg chg="del">
        <pc:chgData name="Harmsel ter, Marjan" userId="5bf7b4e5-383a-4bf6-a1ba-3724f9cc09cb" providerId="ADAL" clId="{4A83C5DA-6FF0-4084-B9D3-F52F29E59D2C}" dt="2025-01-28T08:46:13.127" v="1103" actId="47"/>
        <pc:sldMkLst>
          <pc:docMk/>
          <pc:sldMk cId="1628480429" sldId="1517"/>
        </pc:sldMkLst>
      </pc:sldChg>
      <pc:sldChg chg="addSp delSp modSp mod">
        <pc:chgData name="Harmsel ter, Marjan" userId="5bf7b4e5-383a-4bf6-a1ba-3724f9cc09cb" providerId="ADAL" clId="{4A83C5DA-6FF0-4084-B9D3-F52F29E59D2C}" dt="2025-01-28T08:45:46.272" v="1100" actId="1076"/>
        <pc:sldMkLst>
          <pc:docMk/>
          <pc:sldMk cId="933367485" sldId="1518"/>
        </pc:sldMkLst>
        <pc:spChg chg="mod">
          <ac:chgData name="Harmsel ter, Marjan" userId="5bf7b4e5-383a-4bf6-a1ba-3724f9cc09cb" providerId="ADAL" clId="{4A83C5DA-6FF0-4084-B9D3-F52F29E59D2C}" dt="2025-01-28T08:32:14.300" v="985" actId="115"/>
          <ac:spMkLst>
            <pc:docMk/>
            <pc:sldMk cId="933367485" sldId="1518"/>
            <ac:spMk id="4" creationId="{D36CDCC8-D80A-3CA3-9903-EC310613197D}"/>
          </ac:spMkLst>
        </pc:spChg>
        <pc:spChg chg="mod">
          <ac:chgData name="Harmsel ter, Marjan" userId="5bf7b4e5-383a-4bf6-a1ba-3724f9cc09cb" providerId="ADAL" clId="{4A83C5DA-6FF0-4084-B9D3-F52F29E59D2C}" dt="2025-01-28T08:45:46.272" v="1100" actId="1076"/>
          <ac:spMkLst>
            <pc:docMk/>
            <pc:sldMk cId="933367485" sldId="1518"/>
            <ac:spMk id="17" creationId="{AB86235B-CBC0-F9DB-29F4-F23367831B1B}"/>
          </ac:spMkLst>
        </pc:spChg>
        <pc:picChg chg="add mod">
          <ac:chgData name="Harmsel ter, Marjan" userId="5bf7b4e5-383a-4bf6-a1ba-3724f9cc09cb" providerId="ADAL" clId="{4A83C5DA-6FF0-4084-B9D3-F52F29E59D2C}" dt="2025-01-28T08:41:40.794" v="1086" actId="1076"/>
          <ac:picMkLst>
            <pc:docMk/>
            <pc:sldMk cId="933367485" sldId="1518"/>
            <ac:picMk id="10" creationId="{D6ADF65E-FE83-4C6C-3339-07304812B632}"/>
          </ac:picMkLst>
        </pc:picChg>
        <pc:picChg chg="add mod">
          <ac:chgData name="Harmsel ter, Marjan" userId="5bf7b4e5-383a-4bf6-a1ba-3724f9cc09cb" providerId="ADAL" clId="{4A83C5DA-6FF0-4084-B9D3-F52F29E59D2C}" dt="2025-01-28T08:41:48.247" v="1088" actId="1076"/>
          <ac:picMkLst>
            <pc:docMk/>
            <pc:sldMk cId="933367485" sldId="1518"/>
            <ac:picMk id="13" creationId="{216E0231-D6B3-6FBB-B123-CEAB2F0F0E18}"/>
          </ac:picMkLst>
        </pc:picChg>
        <pc:picChg chg="add mod">
          <ac:chgData name="Harmsel ter, Marjan" userId="5bf7b4e5-383a-4bf6-a1ba-3724f9cc09cb" providerId="ADAL" clId="{4A83C5DA-6FF0-4084-B9D3-F52F29E59D2C}" dt="2025-01-28T08:39:39.474" v="1073" actId="1076"/>
          <ac:picMkLst>
            <pc:docMk/>
            <pc:sldMk cId="933367485" sldId="1518"/>
            <ac:picMk id="14" creationId="{BD7AE77B-1F66-0FBA-73B6-DCD34566FA67}"/>
          </ac:picMkLst>
        </pc:picChg>
        <pc:picChg chg="del">
          <ac:chgData name="Harmsel ter, Marjan" userId="5bf7b4e5-383a-4bf6-a1ba-3724f9cc09cb" providerId="ADAL" clId="{4A83C5DA-6FF0-4084-B9D3-F52F29E59D2C}" dt="2025-01-28T08:39:34.478" v="1070" actId="478"/>
          <ac:picMkLst>
            <pc:docMk/>
            <pc:sldMk cId="933367485" sldId="1518"/>
            <ac:picMk id="28" creationId="{85D867C4-2A74-F080-CBAF-4E68D28FF2F5}"/>
          </ac:picMkLst>
        </pc:picChg>
        <pc:picChg chg="mod">
          <ac:chgData name="Harmsel ter, Marjan" userId="5bf7b4e5-383a-4bf6-a1ba-3724f9cc09cb" providerId="ADAL" clId="{4A83C5DA-6FF0-4084-B9D3-F52F29E59D2C}" dt="2025-01-28T08:28:52.354" v="940" actId="14100"/>
          <ac:picMkLst>
            <pc:docMk/>
            <pc:sldMk cId="933367485" sldId="1518"/>
            <ac:picMk id="30" creationId="{B7E12351-B12B-BA4A-705F-F73EDB5BCE57}"/>
          </ac:picMkLst>
        </pc:picChg>
      </pc:sldChg>
      <pc:sldChg chg="del">
        <pc:chgData name="Harmsel ter, Marjan" userId="5bf7b4e5-383a-4bf6-a1ba-3724f9cc09cb" providerId="ADAL" clId="{4A83C5DA-6FF0-4084-B9D3-F52F29E59D2C}" dt="2025-01-28T08:46:13.127" v="1103" actId="47"/>
        <pc:sldMkLst>
          <pc:docMk/>
          <pc:sldMk cId="1738896802" sldId="1519"/>
        </pc:sldMkLst>
      </pc:sldChg>
      <pc:sldChg chg="del">
        <pc:chgData name="Harmsel ter, Marjan" userId="5bf7b4e5-383a-4bf6-a1ba-3724f9cc09cb" providerId="ADAL" clId="{4A83C5DA-6FF0-4084-B9D3-F52F29E59D2C}" dt="2025-01-28T08:46:13.127" v="1103" actId="47"/>
        <pc:sldMkLst>
          <pc:docMk/>
          <pc:sldMk cId="1530054038" sldId="1520"/>
        </pc:sldMkLst>
      </pc:sldChg>
      <pc:sldChg chg="del">
        <pc:chgData name="Harmsel ter, Marjan" userId="5bf7b4e5-383a-4bf6-a1ba-3724f9cc09cb" providerId="ADAL" clId="{4A83C5DA-6FF0-4084-B9D3-F52F29E59D2C}" dt="2025-01-28T08:46:13.127" v="1103" actId="47"/>
        <pc:sldMkLst>
          <pc:docMk/>
          <pc:sldMk cId="1059877010" sldId="1521"/>
        </pc:sldMkLst>
      </pc:sldChg>
      <pc:sldChg chg="del">
        <pc:chgData name="Harmsel ter, Marjan" userId="5bf7b4e5-383a-4bf6-a1ba-3724f9cc09cb" providerId="ADAL" clId="{4A83C5DA-6FF0-4084-B9D3-F52F29E59D2C}" dt="2025-01-28T08:46:13.127" v="1103" actId="47"/>
        <pc:sldMkLst>
          <pc:docMk/>
          <pc:sldMk cId="2371299458" sldId="1529"/>
        </pc:sldMkLst>
      </pc:sldChg>
      <pc:sldChg chg="del">
        <pc:chgData name="Harmsel ter, Marjan" userId="5bf7b4e5-383a-4bf6-a1ba-3724f9cc09cb" providerId="ADAL" clId="{4A83C5DA-6FF0-4084-B9D3-F52F29E59D2C}" dt="2025-01-28T07:52:51.543" v="400" actId="47"/>
        <pc:sldMkLst>
          <pc:docMk/>
          <pc:sldMk cId="1171050471" sldId="1530"/>
        </pc:sldMkLst>
      </pc:sldChg>
      <pc:sldChg chg="addSp modSp mod">
        <pc:chgData name="Harmsel ter, Marjan" userId="5bf7b4e5-383a-4bf6-a1ba-3724f9cc09cb" providerId="ADAL" clId="{4A83C5DA-6FF0-4084-B9D3-F52F29E59D2C}" dt="2025-01-28T08:46:01.848" v="1102" actId="1076"/>
        <pc:sldMkLst>
          <pc:docMk/>
          <pc:sldMk cId="3821980323" sldId="1535"/>
        </pc:sldMkLst>
        <pc:spChg chg="mod">
          <ac:chgData name="Harmsel ter, Marjan" userId="5bf7b4e5-383a-4bf6-a1ba-3724f9cc09cb" providerId="ADAL" clId="{4A83C5DA-6FF0-4084-B9D3-F52F29E59D2C}" dt="2025-01-28T08:38:35.470" v="1066" actId="1076"/>
          <ac:spMkLst>
            <pc:docMk/>
            <pc:sldMk cId="3821980323" sldId="1535"/>
            <ac:spMk id="4" creationId="{D753C383-62C8-E733-4553-E085527A1FCA}"/>
          </ac:spMkLst>
        </pc:spChg>
        <pc:spChg chg="mod">
          <ac:chgData name="Harmsel ter, Marjan" userId="5bf7b4e5-383a-4bf6-a1ba-3724f9cc09cb" providerId="ADAL" clId="{4A83C5DA-6FF0-4084-B9D3-F52F29E59D2C}" dt="2025-01-28T08:38:35.470" v="1066" actId="1076"/>
          <ac:spMkLst>
            <pc:docMk/>
            <pc:sldMk cId="3821980323" sldId="1535"/>
            <ac:spMk id="9" creationId="{B5FA4264-9F79-B20D-0826-CEC58E7B74B7}"/>
          </ac:spMkLst>
        </pc:spChg>
        <pc:spChg chg="mod">
          <ac:chgData name="Harmsel ter, Marjan" userId="5bf7b4e5-383a-4bf6-a1ba-3724f9cc09cb" providerId="ADAL" clId="{4A83C5DA-6FF0-4084-B9D3-F52F29E59D2C}" dt="2025-01-28T08:38:20.779" v="1063" actId="14100"/>
          <ac:spMkLst>
            <pc:docMk/>
            <pc:sldMk cId="3821980323" sldId="1535"/>
            <ac:spMk id="10" creationId="{B37FADB8-F5A5-F448-15A7-6A630939BCDC}"/>
          </ac:spMkLst>
        </pc:spChg>
        <pc:spChg chg="mod">
          <ac:chgData name="Harmsel ter, Marjan" userId="5bf7b4e5-383a-4bf6-a1ba-3724f9cc09cb" providerId="ADAL" clId="{4A83C5DA-6FF0-4084-B9D3-F52F29E59D2C}" dt="2025-01-28T08:38:22.515" v="1064" actId="1076"/>
          <ac:spMkLst>
            <pc:docMk/>
            <pc:sldMk cId="3821980323" sldId="1535"/>
            <ac:spMk id="11" creationId="{2D5226DB-4490-ECD5-880A-CDAB0447C263}"/>
          </ac:spMkLst>
        </pc:spChg>
        <pc:spChg chg="mod">
          <ac:chgData name="Harmsel ter, Marjan" userId="5bf7b4e5-383a-4bf6-a1ba-3724f9cc09cb" providerId="ADAL" clId="{4A83C5DA-6FF0-4084-B9D3-F52F29E59D2C}" dt="2025-01-28T08:37:42.496" v="1047" actId="1076"/>
          <ac:spMkLst>
            <pc:docMk/>
            <pc:sldMk cId="3821980323" sldId="1535"/>
            <ac:spMk id="12" creationId="{E2476A93-B8D4-4E44-87FD-AFF601B2337C}"/>
          </ac:spMkLst>
        </pc:spChg>
        <pc:spChg chg="mod">
          <ac:chgData name="Harmsel ter, Marjan" userId="5bf7b4e5-383a-4bf6-a1ba-3724f9cc09cb" providerId="ADAL" clId="{4A83C5DA-6FF0-4084-B9D3-F52F29E59D2C}" dt="2025-01-28T08:38:00.693" v="1055" actId="1076"/>
          <ac:spMkLst>
            <pc:docMk/>
            <pc:sldMk cId="3821980323" sldId="1535"/>
            <ac:spMk id="13" creationId="{4985FF45-EE56-11C3-E0CC-6BBB359031C0}"/>
          </ac:spMkLst>
        </pc:spChg>
        <pc:spChg chg="mod">
          <ac:chgData name="Harmsel ter, Marjan" userId="5bf7b4e5-383a-4bf6-a1ba-3724f9cc09cb" providerId="ADAL" clId="{4A83C5DA-6FF0-4084-B9D3-F52F29E59D2C}" dt="2025-01-28T08:40:27.517" v="1078" actId="1076"/>
          <ac:spMkLst>
            <pc:docMk/>
            <pc:sldMk cId="3821980323" sldId="1535"/>
            <ac:spMk id="14" creationId="{B7594A3B-3117-84CE-C300-FB96E5ED269D}"/>
          </ac:spMkLst>
        </pc:spChg>
        <pc:spChg chg="mod">
          <ac:chgData name="Harmsel ter, Marjan" userId="5bf7b4e5-383a-4bf6-a1ba-3724f9cc09cb" providerId="ADAL" clId="{4A83C5DA-6FF0-4084-B9D3-F52F29E59D2C}" dt="2025-01-28T08:40:27.517" v="1078" actId="1076"/>
          <ac:spMkLst>
            <pc:docMk/>
            <pc:sldMk cId="3821980323" sldId="1535"/>
            <ac:spMk id="15" creationId="{6EA1F8B7-D4BC-D8B0-E6FD-F33ECB45A1DD}"/>
          </ac:spMkLst>
        </pc:spChg>
        <pc:spChg chg="mod">
          <ac:chgData name="Harmsel ter, Marjan" userId="5bf7b4e5-383a-4bf6-a1ba-3724f9cc09cb" providerId="ADAL" clId="{4A83C5DA-6FF0-4084-B9D3-F52F29E59D2C}" dt="2025-01-28T08:38:00.693" v="1055" actId="1076"/>
          <ac:spMkLst>
            <pc:docMk/>
            <pc:sldMk cId="3821980323" sldId="1535"/>
            <ac:spMk id="18" creationId="{85D7DD60-F4AA-AD34-A265-146B167D02FE}"/>
          </ac:spMkLst>
        </pc:spChg>
        <pc:picChg chg="add mod modCrop">
          <ac:chgData name="Harmsel ter, Marjan" userId="5bf7b4e5-383a-4bf6-a1ba-3724f9cc09cb" providerId="ADAL" clId="{4A83C5DA-6FF0-4084-B9D3-F52F29E59D2C}" dt="2025-01-28T08:38:42.064" v="1069" actId="1076"/>
          <ac:picMkLst>
            <pc:docMk/>
            <pc:sldMk cId="3821980323" sldId="1535"/>
            <ac:picMk id="22" creationId="{F21AF106-B58B-DE4A-CA92-15B00A3001C9}"/>
          </ac:picMkLst>
        </pc:picChg>
        <pc:picChg chg="add mod">
          <ac:chgData name="Harmsel ter, Marjan" userId="5bf7b4e5-383a-4bf6-a1ba-3724f9cc09cb" providerId="ADAL" clId="{4A83C5DA-6FF0-4084-B9D3-F52F29E59D2C}" dt="2025-01-28T08:46:01.848" v="1102" actId="1076"/>
          <ac:picMkLst>
            <pc:docMk/>
            <pc:sldMk cId="3821980323" sldId="1535"/>
            <ac:picMk id="23" creationId="{199DB4E8-F2A3-52B1-D98B-C33B0BF7F983}"/>
          </ac:picMkLst>
        </pc:picChg>
        <pc:picChg chg="add mod">
          <ac:chgData name="Harmsel ter, Marjan" userId="5bf7b4e5-383a-4bf6-a1ba-3724f9cc09cb" providerId="ADAL" clId="{4A83C5DA-6FF0-4084-B9D3-F52F29E59D2C}" dt="2025-01-28T08:40:39.610" v="1083" actId="1076"/>
          <ac:picMkLst>
            <pc:docMk/>
            <pc:sldMk cId="3821980323" sldId="1535"/>
            <ac:picMk id="28" creationId="{19ABB45C-4465-B40B-F0A1-07C511A1D303}"/>
          </ac:picMkLst>
        </pc:picChg>
        <pc:cxnChg chg="mod">
          <ac:chgData name="Harmsel ter, Marjan" userId="5bf7b4e5-383a-4bf6-a1ba-3724f9cc09cb" providerId="ADAL" clId="{4A83C5DA-6FF0-4084-B9D3-F52F29E59D2C}" dt="2025-01-28T08:38:27.696" v="1065" actId="1076"/>
          <ac:cxnSpMkLst>
            <pc:docMk/>
            <pc:sldMk cId="3821980323" sldId="1535"/>
            <ac:cxnSpMk id="21" creationId="{B84B33EF-2A54-99B2-FEF8-27486B72F624}"/>
          </ac:cxnSpMkLst>
        </pc:cxnChg>
        <pc:cxnChg chg="mod">
          <ac:chgData name="Harmsel ter, Marjan" userId="5bf7b4e5-383a-4bf6-a1ba-3724f9cc09cb" providerId="ADAL" clId="{4A83C5DA-6FF0-4084-B9D3-F52F29E59D2C}" dt="2025-01-28T08:38:02.898" v="1056" actId="14100"/>
          <ac:cxnSpMkLst>
            <pc:docMk/>
            <pc:sldMk cId="3821980323" sldId="1535"/>
            <ac:cxnSpMk id="27" creationId="{EC90AE0F-5DD8-2D25-C999-5E0CC65E11C5}"/>
          </ac:cxnSpMkLst>
        </pc:cxnChg>
        <pc:cxnChg chg="mod">
          <ac:chgData name="Harmsel ter, Marjan" userId="5bf7b4e5-383a-4bf6-a1ba-3724f9cc09cb" providerId="ADAL" clId="{4A83C5DA-6FF0-4084-B9D3-F52F29E59D2C}" dt="2025-01-28T08:40:31.891" v="1080" actId="14100"/>
          <ac:cxnSpMkLst>
            <pc:docMk/>
            <pc:sldMk cId="3821980323" sldId="1535"/>
            <ac:cxnSpMk id="29" creationId="{10445519-6BAB-CA4B-0B0C-EF80D4D34E4C}"/>
          </ac:cxnSpMkLst>
        </pc:cxnChg>
      </pc:sldChg>
      <pc:sldChg chg="addSp modSp mod">
        <pc:chgData name="Harmsel ter, Marjan" userId="5bf7b4e5-383a-4bf6-a1ba-3724f9cc09cb" providerId="ADAL" clId="{4A83C5DA-6FF0-4084-B9D3-F52F29E59D2C}" dt="2025-01-28T08:42:21.210" v="1091" actId="1076"/>
        <pc:sldMkLst>
          <pc:docMk/>
          <pc:sldMk cId="3259260504" sldId="1536"/>
        </pc:sldMkLst>
        <pc:spChg chg="mod">
          <ac:chgData name="Harmsel ter, Marjan" userId="5bf7b4e5-383a-4bf6-a1ba-3724f9cc09cb" providerId="ADAL" clId="{4A83C5DA-6FF0-4084-B9D3-F52F29E59D2C}" dt="2025-01-28T08:42:21.210" v="1091" actId="1076"/>
          <ac:spMkLst>
            <pc:docMk/>
            <pc:sldMk cId="3259260504" sldId="1536"/>
            <ac:spMk id="33" creationId="{AC757F5E-B016-F947-4518-7C6B9CC7EE04}"/>
          </ac:spMkLst>
        </pc:spChg>
        <pc:spChg chg="mod">
          <ac:chgData name="Harmsel ter, Marjan" userId="5bf7b4e5-383a-4bf6-a1ba-3724f9cc09cb" providerId="ADAL" clId="{4A83C5DA-6FF0-4084-B9D3-F52F29E59D2C}" dt="2025-01-28T08:16:50.638" v="622" actId="404"/>
          <ac:spMkLst>
            <pc:docMk/>
            <pc:sldMk cId="3259260504" sldId="1536"/>
            <ac:spMk id="35" creationId="{37104C51-0232-62ED-4C6F-1447D06633EE}"/>
          </ac:spMkLst>
        </pc:spChg>
        <pc:spChg chg="mod">
          <ac:chgData name="Harmsel ter, Marjan" userId="5bf7b4e5-383a-4bf6-a1ba-3724f9cc09cb" providerId="ADAL" clId="{4A83C5DA-6FF0-4084-B9D3-F52F29E59D2C}" dt="2025-01-28T08:18:06.105" v="656" actId="115"/>
          <ac:spMkLst>
            <pc:docMk/>
            <pc:sldMk cId="3259260504" sldId="1536"/>
            <ac:spMk id="36" creationId="{D8EF981A-9BA7-0EB1-9B70-F7FBF2F7DF1C}"/>
          </ac:spMkLst>
        </pc:spChg>
        <pc:picChg chg="add mod modCrop">
          <ac:chgData name="Harmsel ter, Marjan" userId="5bf7b4e5-383a-4bf6-a1ba-3724f9cc09cb" providerId="ADAL" clId="{4A83C5DA-6FF0-4084-B9D3-F52F29E59D2C}" dt="2025-01-28T08:11:13.396" v="595" actId="1076"/>
          <ac:picMkLst>
            <pc:docMk/>
            <pc:sldMk cId="3259260504" sldId="1536"/>
            <ac:picMk id="2" creationId="{CF735986-8048-74AD-6C85-404A423A8110}"/>
          </ac:picMkLst>
        </pc:picChg>
        <pc:picChg chg="add mod">
          <ac:chgData name="Harmsel ter, Marjan" userId="5bf7b4e5-383a-4bf6-a1ba-3724f9cc09cb" providerId="ADAL" clId="{4A83C5DA-6FF0-4084-B9D3-F52F29E59D2C}" dt="2025-01-28T08:15:11.661" v="601" actId="1076"/>
          <ac:picMkLst>
            <pc:docMk/>
            <pc:sldMk cId="3259260504" sldId="1536"/>
            <ac:picMk id="9" creationId="{CE799014-9F83-B15F-10FE-2D286671C670}"/>
          </ac:picMkLst>
        </pc:picChg>
      </pc:sldChg>
      <pc:sldChg chg="addSp modSp mod">
        <pc:chgData name="Harmsel ter, Marjan" userId="5bf7b4e5-383a-4bf6-a1ba-3724f9cc09cb" providerId="ADAL" clId="{4A83C5DA-6FF0-4084-B9D3-F52F29E59D2C}" dt="2025-01-28T08:45:00.059" v="1098" actId="1076"/>
        <pc:sldMkLst>
          <pc:docMk/>
          <pc:sldMk cId="188460241" sldId="1537"/>
        </pc:sldMkLst>
        <pc:spChg chg="add mod">
          <ac:chgData name="Harmsel ter, Marjan" userId="5bf7b4e5-383a-4bf6-a1ba-3724f9cc09cb" providerId="ADAL" clId="{4A83C5DA-6FF0-4084-B9D3-F52F29E59D2C}" dt="2025-01-28T08:43:00.406" v="1093" actId="14100"/>
          <ac:spMkLst>
            <pc:docMk/>
            <pc:sldMk cId="188460241" sldId="1537"/>
            <ac:spMk id="8" creationId="{6549A928-1268-E5AF-7619-AAEA307AF6ED}"/>
          </ac:spMkLst>
        </pc:spChg>
        <pc:spChg chg="add mod">
          <ac:chgData name="Harmsel ter, Marjan" userId="5bf7b4e5-383a-4bf6-a1ba-3724f9cc09cb" providerId="ADAL" clId="{4A83C5DA-6FF0-4084-B9D3-F52F29E59D2C}" dt="2025-01-28T08:45:00.059" v="1098" actId="1076"/>
          <ac:spMkLst>
            <pc:docMk/>
            <pc:sldMk cId="188460241" sldId="1537"/>
            <ac:spMk id="18" creationId="{E22E3ECC-9547-D195-892B-E1914D8619B1}"/>
          </ac:spMkLst>
        </pc:spChg>
        <pc:spChg chg="mod">
          <ac:chgData name="Harmsel ter, Marjan" userId="5bf7b4e5-383a-4bf6-a1ba-3724f9cc09cb" providerId="ADAL" clId="{4A83C5DA-6FF0-4084-B9D3-F52F29E59D2C}" dt="2025-01-28T08:24:15.980" v="722" actId="6549"/>
          <ac:spMkLst>
            <pc:docMk/>
            <pc:sldMk cId="188460241" sldId="1537"/>
            <ac:spMk id="35" creationId="{37104C51-0232-62ED-4C6F-1447D06633EE}"/>
          </ac:spMkLst>
        </pc:spChg>
        <pc:spChg chg="mod">
          <ac:chgData name="Harmsel ter, Marjan" userId="5bf7b4e5-383a-4bf6-a1ba-3724f9cc09cb" providerId="ADAL" clId="{4A83C5DA-6FF0-4084-B9D3-F52F29E59D2C}" dt="2025-01-28T08:42:44.755" v="1092" actId="115"/>
          <ac:spMkLst>
            <pc:docMk/>
            <pc:sldMk cId="188460241" sldId="1537"/>
            <ac:spMk id="36" creationId="{D8EF981A-9BA7-0EB1-9B70-F7FBF2F7DF1C}"/>
          </ac:spMkLst>
        </pc:spChg>
        <pc:picChg chg="add mod">
          <ac:chgData name="Harmsel ter, Marjan" userId="5bf7b4e5-383a-4bf6-a1ba-3724f9cc09cb" providerId="ADAL" clId="{4A83C5DA-6FF0-4084-B9D3-F52F29E59D2C}" dt="2025-01-28T08:18:26.692" v="659" actId="1076"/>
          <ac:picMkLst>
            <pc:docMk/>
            <pc:sldMk cId="188460241" sldId="1537"/>
            <ac:picMk id="2" creationId="{651351A5-DA39-C72C-D521-8EFD3FCF234C}"/>
          </ac:picMkLst>
        </pc:picChg>
        <pc:picChg chg="add mod">
          <ac:chgData name="Harmsel ter, Marjan" userId="5bf7b4e5-383a-4bf6-a1ba-3724f9cc09cb" providerId="ADAL" clId="{4A83C5DA-6FF0-4084-B9D3-F52F29E59D2C}" dt="2025-01-28T08:43:02.110" v="1094" actId="1076"/>
          <ac:picMkLst>
            <pc:docMk/>
            <pc:sldMk cId="188460241" sldId="1537"/>
            <ac:picMk id="9" creationId="{D3A1BCCE-AD07-E0DB-9522-65CD28D1A9CF}"/>
          </ac:picMkLst>
        </pc:picChg>
      </pc:sldChg>
      <pc:sldChg chg="del">
        <pc:chgData name="Harmsel ter, Marjan" userId="5bf7b4e5-383a-4bf6-a1ba-3724f9cc09cb" providerId="ADAL" clId="{4A83C5DA-6FF0-4084-B9D3-F52F29E59D2C}" dt="2025-01-28T08:46:13.127" v="1103" actId="47"/>
        <pc:sldMkLst>
          <pc:docMk/>
          <pc:sldMk cId="141253531" sldId="1538"/>
        </pc:sldMkLst>
      </pc:sldChg>
      <pc:sldChg chg="del">
        <pc:chgData name="Harmsel ter, Marjan" userId="5bf7b4e5-383a-4bf6-a1ba-3724f9cc09cb" providerId="ADAL" clId="{4A83C5DA-6FF0-4084-B9D3-F52F29E59D2C}" dt="2025-01-28T08:46:13.127" v="1103" actId="47"/>
        <pc:sldMkLst>
          <pc:docMk/>
          <pc:sldMk cId="3343199661" sldId="1539"/>
        </pc:sldMkLst>
      </pc:sldChg>
      <pc:sldChg chg="addSp modSp mod">
        <pc:chgData name="Harmsel ter, Marjan" userId="5bf7b4e5-383a-4bf6-a1ba-3724f9cc09cb" providerId="ADAL" clId="{4A83C5DA-6FF0-4084-B9D3-F52F29E59D2C}" dt="2025-01-28T08:36:20.191" v="1035" actId="1076"/>
        <pc:sldMkLst>
          <pc:docMk/>
          <pc:sldMk cId="3276071223" sldId="1540"/>
        </pc:sldMkLst>
        <pc:spChg chg="mod">
          <ac:chgData name="Harmsel ter, Marjan" userId="5bf7b4e5-383a-4bf6-a1ba-3724f9cc09cb" providerId="ADAL" clId="{4A83C5DA-6FF0-4084-B9D3-F52F29E59D2C}" dt="2025-01-28T08:36:20.191" v="1035" actId="1076"/>
          <ac:spMkLst>
            <pc:docMk/>
            <pc:sldMk cId="3276071223" sldId="1540"/>
            <ac:spMk id="11" creationId="{CD78B488-E032-3F3E-C334-FB96F8D71FB2}"/>
          </ac:spMkLst>
        </pc:spChg>
        <pc:spChg chg="mod">
          <ac:chgData name="Harmsel ter, Marjan" userId="5bf7b4e5-383a-4bf6-a1ba-3724f9cc09cb" providerId="ADAL" clId="{4A83C5DA-6FF0-4084-B9D3-F52F29E59D2C}" dt="2025-01-28T08:33:21.700" v="1009" actId="1076"/>
          <ac:spMkLst>
            <pc:docMk/>
            <pc:sldMk cId="3276071223" sldId="1540"/>
            <ac:spMk id="12" creationId="{E2476A93-B8D4-4E44-87FD-AFF601B2337C}"/>
          </ac:spMkLst>
        </pc:spChg>
        <pc:spChg chg="mod">
          <ac:chgData name="Harmsel ter, Marjan" userId="5bf7b4e5-383a-4bf6-a1ba-3724f9cc09cb" providerId="ADAL" clId="{4A83C5DA-6FF0-4084-B9D3-F52F29E59D2C}" dt="2025-01-28T08:33:36.553" v="1011" actId="1076"/>
          <ac:spMkLst>
            <pc:docMk/>
            <pc:sldMk cId="3276071223" sldId="1540"/>
            <ac:spMk id="13" creationId="{4985FF45-EE56-11C3-E0CC-6BBB359031C0}"/>
          </ac:spMkLst>
        </pc:spChg>
        <pc:spChg chg="mod">
          <ac:chgData name="Harmsel ter, Marjan" userId="5bf7b4e5-383a-4bf6-a1ba-3724f9cc09cb" providerId="ADAL" clId="{4A83C5DA-6FF0-4084-B9D3-F52F29E59D2C}" dt="2025-01-28T08:33:41.153" v="1012" actId="14100"/>
          <ac:spMkLst>
            <pc:docMk/>
            <pc:sldMk cId="3276071223" sldId="1540"/>
            <ac:spMk id="18" creationId="{85D7DD60-F4AA-AD34-A265-146B167D02FE}"/>
          </ac:spMkLst>
        </pc:spChg>
        <pc:spChg chg="mod">
          <ac:chgData name="Harmsel ter, Marjan" userId="5bf7b4e5-383a-4bf6-a1ba-3724f9cc09cb" providerId="ADAL" clId="{4A83C5DA-6FF0-4084-B9D3-F52F29E59D2C}" dt="2025-01-28T08:33:27.376" v="1010" actId="14100"/>
          <ac:spMkLst>
            <pc:docMk/>
            <pc:sldMk cId="3276071223" sldId="1540"/>
            <ac:spMk id="19" creationId="{40542B69-6D97-5F24-63E3-ABE36EA69A27}"/>
          </ac:spMkLst>
        </pc:spChg>
        <pc:picChg chg="add mod">
          <ac:chgData name="Harmsel ter, Marjan" userId="5bf7b4e5-383a-4bf6-a1ba-3724f9cc09cb" providerId="ADAL" clId="{4A83C5DA-6FF0-4084-B9D3-F52F29E59D2C}" dt="2025-01-28T08:33:56.853" v="1017" actId="1076"/>
          <ac:picMkLst>
            <pc:docMk/>
            <pc:sldMk cId="3276071223" sldId="1540"/>
            <ac:picMk id="4" creationId="{5AFA4E45-FF75-A74E-058F-79C15B82C902}"/>
          </ac:picMkLst>
        </pc:picChg>
        <pc:picChg chg="add mod">
          <ac:chgData name="Harmsel ter, Marjan" userId="5bf7b4e5-383a-4bf6-a1ba-3724f9cc09cb" providerId="ADAL" clId="{4A83C5DA-6FF0-4084-B9D3-F52F29E59D2C}" dt="2025-01-28T08:34:49.039" v="1023" actId="1076"/>
          <ac:picMkLst>
            <pc:docMk/>
            <pc:sldMk cId="3276071223" sldId="1540"/>
            <ac:picMk id="22" creationId="{2A0E9CFB-454A-7EB9-E997-F08711AA9F96}"/>
          </ac:picMkLst>
        </pc:picChg>
        <pc:picChg chg="add mod modCrop">
          <ac:chgData name="Harmsel ter, Marjan" userId="5bf7b4e5-383a-4bf6-a1ba-3724f9cc09cb" providerId="ADAL" clId="{4A83C5DA-6FF0-4084-B9D3-F52F29E59D2C}" dt="2025-01-28T08:36:06.478" v="1034" actId="1076"/>
          <ac:picMkLst>
            <pc:docMk/>
            <pc:sldMk cId="3276071223" sldId="1540"/>
            <ac:picMk id="24" creationId="{B40E6378-DFD1-AFE7-4020-7E0C4D725C35}"/>
          </ac:picMkLst>
        </pc:picChg>
      </pc:sldChg>
      <pc:sldChg chg="modSp mod">
        <pc:chgData name="Harmsel ter, Marjan" userId="5bf7b4e5-383a-4bf6-a1ba-3724f9cc09cb" providerId="ADAL" clId="{4A83C5DA-6FF0-4084-B9D3-F52F29E59D2C}" dt="2025-01-28T08:41:03.210" v="1084" actId="115"/>
        <pc:sldMkLst>
          <pc:docMk/>
          <pc:sldMk cId="276826536" sldId="1541"/>
        </pc:sldMkLst>
        <pc:spChg chg="mod">
          <ac:chgData name="Harmsel ter, Marjan" userId="5bf7b4e5-383a-4bf6-a1ba-3724f9cc09cb" providerId="ADAL" clId="{4A83C5DA-6FF0-4084-B9D3-F52F29E59D2C}" dt="2025-01-28T08:41:03.210" v="1084" actId="115"/>
          <ac:spMkLst>
            <pc:docMk/>
            <pc:sldMk cId="276826536" sldId="1541"/>
            <ac:spMk id="10" creationId="{53A896E9-F098-44DA-A15A-0BB6C51751F4}"/>
          </ac:spMkLst>
        </pc:spChg>
      </pc:sldChg>
      <pc:sldChg chg="addSp modSp mod">
        <pc:chgData name="Harmsel ter, Marjan" userId="5bf7b4e5-383a-4bf6-a1ba-3724f9cc09cb" providerId="ADAL" clId="{4A83C5DA-6FF0-4084-B9D3-F52F29E59D2C}" dt="2025-01-28T08:27:51.061" v="932" actId="403"/>
        <pc:sldMkLst>
          <pc:docMk/>
          <pc:sldMk cId="3609041045" sldId="1542"/>
        </pc:sldMkLst>
        <pc:spChg chg="mod">
          <ac:chgData name="Harmsel ter, Marjan" userId="5bf7b4e5-383a-4bf6-a1ba-3724f9cc09cb" providerId="ADAL" clId="{4A83C5DA-6FF0-4084-B9D3-F52F29E59D2C}" dt="2025-01-28T08:27:51.061" v="932" actId="403"/>
          <ac:spMkLst>
            <pc:docMk/>
            <pc:sldMk cId="3609041045" sldId="1542"/>
            <ac:spMk id="35" creationId="{37104C51-0232-62ED-4C6F-1447D06633EE}"/>
          </ac:spMkLst>
        </pc:spChg>
        <pc:spChg chg="mod">
          <ac:chgData name="Harmsel ter, Marjan" userId="5bf7b4e5-383a-4bf6-a1ba-3724f9cc09cb" providerId="ADAL" clId="{4A83C5DA-6FF0-4084-B9D3-F52F29E59D2C}" dt="2025-01-28T08:27:48.308" v="931" actId="403"/>
          <ac:spMkLst>
            <pc:docMk/>
            <pc:sldMk cId="3609041045" sldId="1542"/>
            <ac:spMk id="36" creationId="{D8EF981A-9BA7-0EB1-9B70-F7FBF2F7DF1C}"/>
          </ac:spMkLst>
        </pc:spChg>
        <pc:picChg chg="add mod">
          <ac:chgData name="Harmsel ter, Marjan" userId="5bf7b4e5-383a-4bf6-a1ba-3724f9cc09cb" providerId="ADAL" clId="{4A83C5DA-6FF0-4084-B9D3-F52F29E59D2C}" dt="2025-01-28T08:24:54.593" v="775" actId="1076"/>
          <ac:picMkLst>
            <pc:docMk/>
            <pc:sldMk cId="3609041045" sldId="1542"/>
            <ac:picMk id="2" creationId="{4D3E180C-DB60-1AC3-8EAE-129AABC557FA}"/>
          </ac:picMkLst>
        </pc:picChg>
        <pc:picChg chg="add mod">
          <ac:chgData name="Harmsel ter, Marjan" userId="5bf7b4e5-383a-4bf6-a1ba-3724f9cc09cb" providerId="ADAL" clId="{4A83C5DA-6FF0-4084-B9D3-F52F29E59D2C}" dt="2025-01-28T08:26:24.970" v="781" actId="1076"/>
          <ac:picMkLst>
            <pc:docMk/>
            <pc:sldMk cId="3609041045" sldId="1542"/>
            <ac:picMk id="9" creationId="{204CC941-DB92-929B-8DEB-2BD9E1B0A8C1}"/>
          </ac:picMkLst>
        </pc:pic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a:lnSpc>
                <a:spcPct val="107000"/>
              </a:lnSpc>
              <a:spcAft>
                <a:spcPts val="3750"/>
              </a:spcAft>
            </a:pP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epidemie: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situatie dat veel mensen tegelijk ziek worden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-achtig: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lijkend op</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monster: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kleine hoeveelheid van iets om te onderzoeken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virus: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in je lichaam komt en waar je heel ziek van kunt worden (het is heel klein)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besmetten: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ziekte aan iemand doorgeven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ventileren: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frisse lucht naar binnen laten komen, lucht verversen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symptoom: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verschijnsel waaraan je een ziekte herkent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aanhouden: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duren, voortduren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complicatie: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een situatie erger maakt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kwetsbaar: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snel ziek of stuk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buNone/>
            </a:pPr>
            <a:r>
              <a:rPr lang="nl-NL" sz="1550"/>
              <a:t>Stilte in glazen potjes. Mijn collega, juf Marja, heeft thuis een plank vol potjes.  Met stilte erin. Als ze in het bos is, vangt ze de stilte in een leeg potje. Hoe? Ze zet het potje open, wacht een paar minuten en draait dan snel de deksel erop. “Nu zit de stilte gevangen,” zegt ze. Thuis bewaart ze al die potjes. Heel voorzichtig want glazen potjes zijn </a:t>
            </a:r>
            <a:r>
              <a:rPr lang="nl-NL" sz="1550" b="1" u="sng"/>
              <a:t>kwetsbaar</a:t>
            </a:r>
            <a:r>
              <a:rPr lang="nl-NL" sz="1550"/>
              <a:t>. Ze gaan </a:t>
            </a:r>
            <a:r>
              <a:rPr lang="nl-NL" sz="1550" b="1" i="1"/>
              <a:t>snel stuk</a:t>
            </a:r>
            <a:r>
              <a:rPr lang="nl-NL" sz="1550"/>
              <a:t>. Elk potje heeft een eigen sfeer. “Dit potje heeft een bosgeluid</a:t>
            </a:r>
            <a:r>
              <a:rPr lang="nl-NL" sz="1550" b="1"/>
              <a:t>-</a:t>
            </a:r>
            <a:r>
              <a:rPr lang="nl-NL" sz="1550" b="1" u="sng"/>
              <a:t>achtig</a:t>
            </a:r>
            <a:r>
              <a:rPr lang="nl-NL" sz="1550"/>
              <a:t> gevoel,” zegt ze. Het </a:t>
            </a:r>
            <a:r>
              <a:rPr lang="nl-NL" sz="1550" b="1" i="1"/>
              <a:t>lijkt dus op</a:t>
            </a:r>
            <a:r>
              <a:rPr lang="nl-NL" sz="1550"/>
              <a:t> bosgeluid. “En dat potje heeft de sfeer van de stilte aan zee.” Marja zegt dat stilte goed is voor je hoofd.</a:t>
            </a:r>
          </a:p>
          <a:p>
            <a:pPr marL="0" indent="0">
              <a:buNone/>
            </a:pPr>
            <a:r>
              <a:rPr lang="nl-NL" sz="1550"/>
              <a:t>Op school heeft ze altijd een paar potjes bij zich. Als een leerling heel druk is, zet ze zo’n potje op zijn bureau. Ze draait de deksel eraf en zegt: “Hier, een beetje stilte. Dat helpt.”</a:t>
            </a:r>
          </a:p>
          <a:p>
            <a:pPr marL="0" indent="0">
              <a:buNone/>
            </a:pPr>
            <a:r>
              <a:rPr lang="nl-NL" sz="1550"/>
              <a:t>Maar laatst begon een leerling ineens te hoesten en zei dat er een </a:t>
            </a:r>
            <a:r>
              <a:rPr lang="nl-NL" sz="1550" b="1" u="sng"/>
              <a:t>virus</a:t>
            </a:r>
            <a:r>
              <a:rPr lang="nl-NL" sz="1550"/>
              <a:t> in het potje zat! Een virus is </a:t>
            </a:r>
            <a:r>
              <a:rPr lang="nl-NL" sz="1550" b="1" i="1"/>
              <a:t>iets wat in je lichaam komt en waar je heel ziek van kunt worden (het is heel klein)</a:t>
            </a:r>
            <a:r>
              <a:rPr lang="nl-NL" sz="1550"/>
              <a:t>. Iedereen schrok, want stel je voor dat zo’n potje iemand zou </a:t>
            </a:r>
            <a:r>
              <a:rPr lang="nl-NL" sz="1550" b="1" u="sng"/>
              <a:t>besmetten</a:t>
            </a:r>
            <a:r>
              <a:rPr lang="nl-NL" sz="1550"/>
              <a:t>. Dat het </a:t>
            </a:r>
            <a:r>
              <a:rPr lang="nl-NL" sz="1550" b="1" i="1"/>
              <a:t>de ziekte aan iemand door zou geven</a:t>
            </a:r>
            <a:r>
              <a:rPr lang="nl-NL" sz="1550"/>
              <a:t>. En dat er </a:t>
            </a:r>
            <a:r>
              <a:rPr lang="nl-NL" sz="1550" b="1" u="sng"/>
              <a:t>een epidemie</a:t>
            </a:r>
            <a:r>
              <a:rPr lang="nl-NL" sz="1550"/>
              <a:t> zou ontstaan door zo’n potje. Een epidemie is </a:t>
            </a:r>
            <a:r>
              <a:rPr lang="nl-NL" sz="1550" b="1" i="1"/>
              <a:t>een situatie dat veel mensen tegelijk ziek worden</a:t>
            </a:r>
            <a:r>
              <a:rPr lang="nl-NL" sz="1550"/>
              <a:t>.</a:t>
            </a:r>
          </a:p>
          <a:p>
            <a:pPr marL="0" indent="0">
              <a:buNone/>
            </a:pPr>
            <a:r>
              <a:rPr lang="nl-NL" sz="1550"/>
              <a:t>Juf Marja bleef rustig. “Nee hoor,” zei ze, “dit is geen virus in een potje. Het is stilte.” Toch opende ze voor de zekerheid een raam om te </a:t>
            </a:r>
            <a:r>
              <a:rPr lang="nl-NL" sz="1550" b="1" u="sng"/>
              <a:t>ventileren</a:t>
            </a:r>
            <a:r>
              <a:rPr lang="nl-NL" sz="1550"/>
              <a:t>, om </a:t>
            </a:r>
            <a:r>
              <a:rPr lang="nl-NL" sz="1550" b="1" i="1"/>
              <a:t>frisse lucht naar binnen laten komen en de lucht te verversen</a:t>
            </a:r>
            <a:r>
              <a:rPr lang="nl-NL" sz="1550"/>
              <a:t>. “Frisse lucht helpt altijd,” zei ze. </a:t>
            </a:r>
          </a:p>
          <a:p>
            <a:pPr marL="0" indent="0">
              <a:buNone/>
            </a:pPr>
            <a:r>
              <a:rPr lang="nl-NL" sz="1550"/>
              <a:t>De drukke leerling werd inderdaad rustiger. “Het werkt echt!” riep hij. “Dit potje is magisch.” Juf Marja lachte. “Het is geen magie; het is gewoon stilte. En dat heeft geen </a:t>
            </a:r>
            <a:r>
              <a:rPr lang="nl-NL" sz="1550" b="1" u="sng"/>
              <a:t>complicaties</a:t>
            </a:r>
            <a:r>
              <a:rPr lang="nl-NL" sz="1550" b="1" i="1"/>
              <a:t> (iets wat een situatie erger maakt)</a:t>
            </a:r>
            <a:r>
              <a:rPr lang="nl-NL" sz="1550"/>
              <a:t>, alleen voordelen.”</a:t>
            </a:r>
          </a:p>
          <a:p>
            <a:pPr marL="0" indent="0">
              <a:buNone/>
            </a:pPr>
            <a:r>
              <a:rPr lang="nl-NL" sz="1550"/>
              <a:t>Nu komt iedereen naar haar toe als ze een potje stilte nodig hebben. Sommige kinderen zeggen dat ze de </a:t>
            </a:r>
            <a:r>
              <a:rPr lang="nl-NL" sz="1550" b="1" u="sng"/>
              <a:t>symptomen</a:t>
            </a:r>
            <a:r>
              <a:rPr lang="nl-NL" sz="1550"/>
              <a:t> van drukte voelen verdwijnen als het potje wordt geopend. Een symptoom is </a:t>
            </a:r>
            <a:r>
              <a:rPr lang="nl-NL" sz="1550" b="1" i="1"/>
              <a:t>het verschijnsel waaraan je een ziekte herkent</a:t>
            </a:r>
            <a:r>
              <a:rPr lang="nl-NL" sz="1550"/>
              <a:t>.</a:t>
            </a:r>
          </a:p>
          <a:p>
            <a:pPr marL="0" indent="0">
              <a:buNone/>
            </a:pPr>
            <a:r>
              <a:rPr lang="nl-NL" sz="1550"/>
              <a:t>Wat denk jij? Zou zo’n potje stilte echt kunnen helpen, of is het gewoon het idee dat het werkt? Misschien maakt het niet uit, als het effect blijft </a:t>
            </a:r>
            <a:r>
              <a:rPr lang="nl-NL" sz="1550" b="1" u="sng"/>
              <a:t>aanhouden</a:t>
            </a:r>
            <a:r>
              <a:rPr lang="nl-NL" sz="1550"/>
              <a:t> of </a:t>
            </a:r>
            <a:r>
              <a:rPr lang="nl-NL" sz="1550" b="1" i="1"/>
              <a:t>voortduren</a:t>
            </a:r>
            <a:r>
              <a:rPr lang="nl-NL" sz="1550"/>
              <a:t>. En als ze willen weten of er een virus in zo’n potje zou kunnen zitten, moeten ze </a:t>
            </a:r>
            <a:r>
              <a:rPr lang="nl-NL" sz="1550" b="1" u="sng"/>
              <a:t>een monster</a:t>
            </a:r>
            <a:r>
              <a:rPr lang="nl-NL" sz="1550"/>
              <a:t> nemen van wat er in het potje zit, en het onderzoeken. Een monster </a:t>
            </a:r>
            <a:r>
              <a:rPr lang="nl-NL" sz="1550" b="1" i="1"/>
              <a:t>is de kleine hoeveelheid van iets om te onderzoeken</a:t>
            </a:r>
            <a:r>
              <a:rPr lang="nl-NL" sz="1550"/>
              <a:t>. Dan weten we het zeker. </a:t>
            </a:r>
          </a:p>
          <a:p>
            <a:pPr marL="0" indent="0">
              <a:buNone/>
            </a:pPr>
            <a:endParaRPr lang="nl-NL" sz="1550"/>
          </a:p>
          <a:p>
            <a:pPr marL="0" indent="0">
              <a:buNone/>
            </a:pPr>
            <a:endParaRPr lang="nl-NL" sz="155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55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symptoom</a:t>
            </a:r>
          </a:p>
        </p:txBody>
      </p:sp>
      <p:pic>
        <p:nvPicPr>
          <p:cNvPr id="3" name="Afbeelding 2" descr="Afbeelding met Menselijk gezicht, persoon, handschrift, kleding&#10;&#10;Automatisch gegenereerde beschrijving">
            <a:extLst>
              <a:ext uri="{FF2B5EF4-FFF2-40B4-BE49-F238E27FC236}">
                <a16:creationId xmlns:a16="http://schemas.microsoft.com/office/drawing/2014/main" id="{35DF1418-B999-0C4B-CD09-EDF8005DF5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6921" y="1573618"/>
            <a:ext cx="6670158" cy="5002619"/>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aanhouden</a:t>
            </a:r>
          </a:p>
        </p:txBody>
      </p:sp>
      <p:pic>
        <p:nvPicPr>
          <p:cNvPr id="3" name="Afbeelding 2" descr="Afbeelding met persoon, Kinderkunst, Menselijk gezicht, overdekt&#10;&#10;Automatisch gegenereerde beschrijving">
            <a:extLst>
              <a:ext uri="{FF2B5EF4-FFF2-40B4-BE49-F238E27FC236}">
                <a16:creationId xmlns:a16="http://schemas.microsoft.com/office/drawing/2014/main" id="{22F5DEF9-42DB-973B-81C2-4C6051709E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6512" y="1674303"/>
            <a:ext cx="5930976" cy="3955960"/>
          </a:xfrm>
          <a:prstGeom prst="rect">
            <a:avLst/>
          </a:prstGeom>
        </p:spPr>
      </p:pic>
      <p:sp>
        <p:nvSpPr>
          <p:cNvPr id="4" name="Pijl: rechts 3">
            <a:extLst>
              <a:ext uri="{FF2B5EF4-FFF2-40B4-BE49-F238E27FC236}">
                <a16:creationId xmlns:a16="http://schemas.microsoft.com/office/drawing/2014/main" id="{88BA1A67-75EF-FE75-5159-360299570885}"/>
              </a:ext>
            </a:extLst>
          </p:cNvPr>
          <p:cNvSpPr/>
          <p:nvPr/>
        </p:nvSpPr>
        <p:spPr>
          <a:xfrm>
            <a:off x="531629" y="5752214"/>
            <a:ext cx="7974418" cy="55289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monster</a:t>
            </a:r>
          </a:p>
        </p:txBody>
      </p:sp>
      <p:pic>
        <p:nvPicPr>
          <p:cNvPr id="3" name="Afbeelding 2" descr="Afbeelding met Medische apparatuur, medisch, gezondheidszorg, Laboratoriumapparatuur&#10;&#10;Automatisch gegenereerde beschrijving">
            <a:extLst>
              <a:ext uri="{FF2B5EF4-FFF2-40B4-BE49-F238E27FC236}">
                <a16:creationId xmlns:a16="http://schemas.microsoft.com/office/drawing/2014/main" id="{DA717644-F70A-0097-98DB-46E4BDD5F3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925" y="1540623"/>
            <a:ext cx="7414150" cy="494523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kwetsbaar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bestendig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makkelijk kapot of snel ziek</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potjes van Marja zijn wel heel </a:t>
            </a:r>
            <a:r>
              <a:rPr lang="nl-NL" sz="2400" i="1" u="sng">
                <a:solidFill>
                  <a:srgbClr val="387038"/>
                </a:solidFill>
                <a:latin typeface="Century Gothic" panose="020B0502020202020204" pitchFamily="34" charset="0"/>
                <a:ea typeface="Calibri"/>
                <a:cs typeface="Times New Roman"/>
              </a:rPr>
              <a:t>kwetsbaar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ergens tegen kunnen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Plastic potjes zijn </a:t>
            </a:r>
            <a:r>
              <a:rPr lang="nl-NL" sz="2400" i="1" u="sng">
                <a:solidFill>
                  <a:srgbClr val="387038"/>
                </a:solidFill>
                <a:latin typeface="Century Gothic" panose="020B0502020202020204" pitchFamily="34" charset="0"/>
                <a:ea typeface="Calibri"/>
                <a:cs typeface="Times New Roman"/>
              </a:rPr>
              <a:t>bestendiger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ransparant materiaal, Stillevenfotografie, glas, pot&#10;&#10;Automatisch gegenereerde beschrijving">
            <a:extLst>
              <a:ext uri="{FF2B5EF4-FFF2-40B4-BE49-F238E27FC236}">
                <a16:creationId xmlns:a16="http://schemas.microsoft.com/office/drawing/2014/main" id="{DD0F61C5-9054-41F9-A3BC-B67E127558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8781" y="2747701"/>
            <a:ext cx="2378065" cy="2513901"/>
          </a:xfrm>
          <a:prstGeom prst="rect">
            <a:avLst/>
          </a:prstGeom>
        </p:spPr>
      </p:pic>
      <p:pic>
        <p:nvPicPr>
          <p:cNvPr id="19" name="Afbeelding 18" descr="Afbeelding met Plastic fles, waterfles, Bewaardozen voor voeding, fles&#10;&#10;Automatisch gegenereerde beschrijving">
            <a:extLst>
              <a:ext uri="{FF2B5EF4-FFF2-40B4-BE49-F238E27FC236}">
                <a16:creationId xmlns:a16="http://schemas.microsoft.com/office/drawing/2014/main" id="{A7986EBB-62D0-99B8-2D1C-68B56AF4EE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9377" y="2662441"/>
            <a:ext cx="2301240" cy="2403262"/>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99047" y="247943"/>
            <a:ext cx="42844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de complicatie</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eenvoud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een situatie erger maakt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potjes zijn geen magie; het is gewoon stilte. En dat heeft geen </a:t>
            </a:r>
            <a:r>
              <a:rPr lang="nl-NL" sz="2400" i="1" u="sng">
                <a:solidFill>
                  <a:srgbClr val="387038"/>
                </a:solidFill>
                <a:latin typeface="Century Gothic" panose="020B0502020202020204" pitchFamily="34" charset="0"/>
                <a:ea typeface="Calibri"/>
                <a:cs typeface="Times New Roman"/>
              </a:rPr>
              <a:t>complicaties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dat wat niet moeilijk of ingewikkeld is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Eigenlijk is het dus pure </a:t>
            </a:r>
            <a:r>
              <a:rPr lang="nl-NL" sz="2400" i="1" u="sng">
                <a:solidFill>
                  <a:srgbClr val="387038"/>
                </a:solidFill>
                <a:latin typeface="Century Gothic" panose="020B0502020202020204" pitchFamily="34" charset="0"/>
                <a:ea typeface="Calibri"/>
                <a:cs typeface="Times New Roman"/>
              </a:rPr>
              <a:t>eenvoud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chets, tekening, Lijnillustraties, clipart&#10;&#10;Automatisch gegenereerde beschrijving">
            <a:extLst>
              <a:ext uri="{FF2B5EF4-FFF2-40B4-BE49-F238E27FC236}">
                <a16:creationId xmlns:a16="http://schemas.microsoft.com/office/drawing/2014/main" id="{CF735986-8048-74AD-6C85-404A423A81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503" y="2734297"/>
            <a:ext cx="3306496" cy="2022676"/>
          </a:xfrm>
          <a:prstGeom prst="rect">
            <a:avLst/>
          </a:prstGeom>
        </p:spPr>
      </p:pic>
      <p:pic>
        <p:nvPicPr>
          <p:cNvPr id="9" name="Afbeelding 8">
            <a:extLst>
              <a:ext uri="{FF2B5EF4-FFF2-40B4-BE49-F238E27FC236}">
                <a16:creationId xmlns:a16="http://schemas.microsoft.com/office/drawing/2014/main" id="{CE799014-9F83-B15F-10FE-2D286671C6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3175" y="3296748"/>
            <a:ext cx="3388989" cy="528295"/>
          </a:xfrm>
          <a:prstGeom prst="rect">
            <a:avLst/>
          </a:prstGeom>
        </p:spPr>
      </p:pic>
    </p:spTree>
    <p:extLst>
      <p:ext uri="{BB962C8B-B14F-4D97-AF65-F5344CB8AC3E}">
        <p14:creationId xmlns:p14="http://schemas.microsoft.com/office/powerpoint/2010/main" val="325926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aanhouden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eindigen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duren, voortduren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effect van de potjes blijft vaak best lang </a:t>
            </a:r>
            <a:r>
              <a:rPr lang="nl-NL" sz="2400" i="1" u="sng">
                <a:solidFill>
                  <a:srgbClr val="387038"/>
                </a:solidFill>
                <a:latin typeface="Century Gothic" panose="020B0502020202020204" pitchFamily="34" charset="0"/>
                <a:ea typeface="Calibri"/>
                <a:cs typeface="Times New Roman"/>
              </a:rPr>
              <a:t>aanhouden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ergens mee ophouden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Helaas </a:t>
            </a:r>
            <a:r>
              <a:rPr lang="nl-NL" sz="2400" i="1" u="sng">
                <a:solidFill>
                  <a:srgbClr val="387038"/>
                </a:solidFill>
                <a:latin typeface="Century Gothic" panose="020B0502020202020204" pitchFamily="34" charset="0"/>
                <a:ea typeface="Calibri"/>
                <a:cs typeface="Times New Roman"/>
              </a:rPr>
              <a:t>eindigt</a:t>
            </a:r>
            <a:r>
              <a:rPr lang="nl-NL" sz="2400" i="1">
                <a:solidFill>
                  <a:srgbClr val="387038"/>
                </a:solidFill>
                <a:latin typeface="Century Gothic" panose="020B0502020202020204" pitchFamily="34" charset="0"/>
                <a:ea typeface="Calibri"/>
                <a:cs typeface="Times New Roman"/>
              </a:rPr>
              <a:t> het effect uiteindelijk ook weer.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inderkunst, Menselijk gezicht, overdekt&#10;&#10;Automatisch gegenereerde beschrijving">
            <a:extLst>
              <a:ext uri="{FF2B5EF4-FFF2-40B4-BE49-F238E27FC236}">
                <a16:creationId xmlns:a16="http://schemas.microsoft.com/office/drawing/2014/main" id="{651351A5-DA39-C72C-D521-8EFD3FCF23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407" y="2424018"/>
            <a:ext cx="3180689" cy="2121519"/>
          </a:xfrm>
          <a:prstGeom prst="rect">
            <a:avLst/>
          </a:prstGeom>
        </p:spPr>
      </p:pic>
      <p:sp>
        <p:nvSpPr>
          <p:cNvPr id="8" name="Pijl: rechts 7">
            <a:extLst>
              <a:ext uri="{FF2B5EF4-FFF2-40B4-BE49-F238E27FC236}">
                <a16:creationId xmlns:a16="http://schemas.microsoft.com/office/drawing/2014/main" id="{6549A928-1268-E5AF-7619-AAEA307AF6ED}"/>
              </a:ext>
            </a:extLst>
          </p:cNvPr>
          <p:cNvSpPr/>
          <p:nvPr/>
        </p:nvSpPr>
        <p:spPr>
          <a:xfrm>
            <a:off x="509970" y="4630710"/>
            <a:ext cx="4413535" cy="28784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9" name="Afbeelding 8" descr="Afbeelding met Menselijk gezicht, persoon, handschrift, kleding&#10;&#10;Automatisch gegenereerde beschrijving">
            <a:extLst>
              <a:ext uri="{FF2B5EF4-FFF2-40B4-BE49-F238E27FC236}">
                <a16:creationId xmlns:a16="http://schemas.microsoft.com/office/drawing/2014/main" id="{D3A1BCCE-AD07-E0DB-9522-65CD28D1A9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1392" y="2609593"/>
            <a:ext cx="3078620" cy="2308965"/>
          </a:xfrm>
          <a:prstGeom prst="rect">
            <a:avLst/>
          </a:prstGeom>
        </p:spPr>
      </p:pic>
      <p:sp>
        <p:nvSpPr>
          <p:cNvPr id="18" name="Rechthoek 17">
            <a:extLst>
              <a:ext uri="{FF2B5EF4-FFF2-40B4-BE49-F238E27FC236}">
                <a16:creationId xmlns:a16="http://schemas.microsoft.com/office/drawing/2014/main" id="{E22E3ECC-9547-D195-892B-E1914D8619B1}"/>
              </a:ext>
            </a:extLst>
          </p:cNvPr>
          <p:cNvSpPr/>
          <p:nvPr/>
        </p:nvSpPr>
        <p:spPr>
          <a:xfrm>
            <a:off x="5030598" y="4045923"/>
            <a:ext cx="158070" cy="116957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46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besmetten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ontsmetten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een ziekte aan iemand doorgeven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Iedereen schrok, want stel je voor dat zo’n potje iemand zou </a:t>
            </a:r>
            <a:r>
              <a:rPr lang="nl-NL" sz="2400" i="1" u="sng">
                <a:solidFill>
                  <a:srgbClr val="387038"/>
                </a:solidFill>
                <a:latin typeface="Century Gothic" panose="020B0502020202020204" pitchFamily="34" charset="0"/>
                <a:ea typeface="Calibri"/>
                <a:cs typeface="Times New Roman"/>
              </a:rPr>
              <a:t>besmetten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desinfecteren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bang bent om een virus te krijgen, kun je je handen </a:t>
            </a:r>
            <a:r>
              <a:rPr lang="nl-NL" sz="2400" i="1" u="sng">
                <a:solidFill>
                  <a:srgbClr val="387038"/>
                </a:solidFill>
                <a:latin typeface="Century Gothic" panose="020B0502020202020204" pitchFamily="34" charset="0"/>
                <a:ea typeface="Calibri"/>
                <a:cs typeface="Times New Roman"/>
              </a:rPr>
              <a:t>ontsmetten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animatie, tekenfilm, Animatie, Tekenfilm&#10;&#10;Automatisch gegenereerde beschrijving">
            <a:extLst>
              <a:ext uri="{FF2B5EF4-FFF2-40B4-BE49-F238E27FC236}">
                <a16:creationId xmlns:a16="http://schemas.microsoft.com/office/drawing/2014/main" id="{4D3E180C-DB60-1AC3-8EAE-129AABC55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927" y="3027872"/>
            <a:ext cx="3759034" cy="1450327"/>
          </a:xfrm>
          <a:prstGeom prst="rect">
            <a:avLst/>
          </a:prstGeom>
        </p:spPr>
      </p:pic>
      <p:pic>
        <p:nvPicPr>
          <p:cNvPr id="9" name="Afbeelding 8" descr="Afbeelding met persoon, vinger, duim, nagel&#10;&#10;Automatisch gegenereerde beschrijving">
            <a:extLst>
              <a:ext uri="{FF2B5EF4-FFF2-40B4-BE49-F238E27FC236}">
                <a16:creationId xmlns:a16="http://schemas.microsoft.com/office/drawing/2014/main" id="{204CC941-DB92-929B-8DEB-2BD9E1B0A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1458" y="2409910"/>
            <a:ext cx="3560255" cy="2385371"/>
          </a:xfrm>
          <a:prstGeom prst="rect">
            <a:avLst/>
          </a:prstGeom>
        </p:spPr>
      </p:pic>
    </p:spTree>
    <p:extLst>
      <p:ext uri="{BB962C8B-B14F-4D97-AF65-F5344CB8AC3E}">
        <p14:creationId xmlns:p14="http://schemas.microsoft.com/office/powerpoint/2010/main" val="360904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29" y="5297878"/>
            <a:ext cx="1682946"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33084" y="5306634"/>
            <a:ext cx="164662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h</a:t>
            </a:r>
            <a:r>
              <a:rPr lang="nl-NL" sz="2800">
                <a:effectLst/>
                <a:latin typeface="Century Gothic" panose="020B0502020202020204" pitchFamily="34" charset="0"/>
                <a:ea typeface="Calibri"/>
                <a:cs typeface="Times New Roman"/>
              </a:rPr>
              <a:t>et virus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261898" y="4463716"/>
            <a:ext cx="3910500" cy="9736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289954" y="4477929"/>
            <a:ext cx="3711668" cy="38175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000">
                <a:effectLst/>
                <a:latin typeface="Century Gothic" panose="020B0502020202020204" pitchFamily="34" charset="0"/>
                <a:ea typeface="Calibri"/>
                <a:cs typeface="Times New Roman"/>
              </a:rPr>
              <a:t>= </a:t>
            </a:r>
            <a:r>
              <a:rPr lang="nl-NL" sz="2000">
                <a:effectLst/>
                <a:latin typeface="Century Gothic" panose="020B0502020202020204" pitchFamily="34" charset="0"/>
                <a:ea typeface="Times New Roman" panose="02020603050405020304" pitchFamily="18" charset="0"/>
                <a:cs typeface="Arial" panose="020B0604020202020204" pitchFamily="34" charset="0"/>
              </a:rPr>
              <a:t>de situatie dat veel mensen tegelijk ziek worden (in één gebied)</a:t>
            </a:r>
          </a:p>
          <a:p>
            <a:pPr>
              <a:lnSpc>
                <a:spcPct val="107000"/>
              </a:lnSpc>
              <a:spcAft>
                <a:spcPts val="800"/>
              </a:spcAft>
            </a:pPr>
            <a:endParaRPr lang="nl-NL" sz="20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949280"/>
            <a:ext cx="187220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123728" y="5164232"/>
            <a:ext cx="0" cy="78504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81592" y="432788"/>
            <a:ext cx="845282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Wat als er een virus in het potje zat! En dat het de ziekte aan iemand door zou geven. En dat er dan een </a:t>
            </a:r>
            <a:r>
              <a:rPr lang="nl-NL" sz="2400" i="1" u="sng">
                <a:solidFill>
                  <a:srgbClr val="387038"/>
                </a:solidFill>
                <a:latin typeface="Century Gothic" panose="020B0502020202020204" pitchFamily="34" charset="0"/>
                <a:ea typeface="Calibri"/>
                <a:cs typeface="Times New Roman"/>
              </a:rPr>
              <a:t>epidemie</a:t>
            </a:r>
            <a:r>
              <a:rPr lang="nl-NL" sz="2400" i="1">
                <a:solidFill>
                  <a:srgbClr val="387038"/>
                </a:solidFill>
                <a:latin typeface="Century Gothic" panose="020B0502020202020204" pitchFamily="34" charset="0"/>
                <a:ea typeface="Calibri"/>
                <a:cs typeface="Times New Roman"/>
              </a:rPr>
              <a:t> zou ontstaan door zo’n potje.</a:t>
            </a:r>
            <a:endParaRPr lang="nl-NL" sz="2400">
              <a:effectLst/>
              <a:ea typeface="Calibri"/>
              <a:cs typeface="Times New Roman"/>
            </a:endParaRPr>
          </a:p>
        </p:txBody>
      </p:sp>
      <p:cxnSp>
        <p:nvCxnSpPr>
          <p:cNvPr id="36" name="Rechte verbindingslijn 35">
            <a:extLst>
              <a:ext uri="{FF2B5EF4-FFF2-40B4-BE49-F238E27FC236}">
                <a16:creationId xmlns:a16="http://schemas.microsoft.com/office/drawing/2014/main" id="{4D648FA0-63B8-48FB-647F-1CA303983233}"/>
              </a:ext>
            </a:extLst>
          </p:cNvPr>
          <p:cNvCxnSpPr>
            <a:cxnSpLocks/>
          </p:cNvCxnSpPr>
          <p:nvPr/>
        </p:nvCxnSpPr>
        <p:spPr>
          <a:xfrm>
            <a:off x="2123728" y="5164232"/>
            <a:ext cx="201622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7" name="Text Box 14">
            <a:extLst>
              <a:ext uri="{FF2B5EF4-FFF2-40B4-BE49-F238E27FC236}">
                <a16:creationId xmlns:a16="http://schemas.microsoft.com/office/drawing/2014/main" id="{7BD39DB3-7B7B-7C74-BD86-16F9D89EED57}"/>
              </a:ext>
            </a:extLst>
          </p:cNvPr>
          <p:cNvSpPr txBox="1"/>
          <p:nvPr/>
        </p:nvSpPr>
        <p:spPr>
          <a:xfrm>
            <a:off x="2188902" y="4521425"/>
            <a:ext cx="1801049"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6220B62E-70F5-3E88-1B39-342F7F2D6938}"/>
              </a:ext>
            </a:extLst>
          </p:cNvPr>
          <p:cNvSpPr txBox="1">
            <a:spLocks noChangeArrowheads="1"/>
          </p:cNvSpPr>
          <p:nvPr/>
        </p:nvSpPr>
        <p:spPr bwMode="auto">
          <a:xfrm>
            <a:off x="2198495" y="4534077"/>
            <a:ext cx="1791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d</a:t>
            </a:r>
            <a:r>
              <a:rPr lang="nl-NL" sz="2800">
                <a:effectLst/>
                <a:latin typeface="Century Gothic" panose="020B0502020202020204" pitchFamily="34" charset="0"/>
                <a:ea typeface="Calibri"/>
                <a:cs typeface="Times New Roman"/>
              </a:rPr>
              <a:t>e ziekte</a:t>
            </a:r>
          </a:p>
        </p:txBody>
      </p:sp>
      <p:cxnSp>
        <p:nvCxnSpPr>
          <p:cNvPr id="39" name="Rechte verbindingslijn 38">
            <a:extLst>
              <a:ext uri="{FF2B5EF4-FFF2-40B4-BE49-F238E27FC236}">
                <a16:creationId xmlns:a16="http://schemas.microsoft.com/office/drawing/2014/main" id="{1DD0DF10-EA23-A625-B6FF-643A840B53F8}"/>
              </a:ext>
            </a:extLst>
          </p:cNvPr>
          <p:cNvCxnSpPr>
            <a:cxnSpLocks/>
          </p:cNvCxnSpPr>
          <p:nvPr/>
        </p:nvCxnSpPr>
        <p:spPr>
          <a:xfrm>
            <a:off x="4139952" y="4359839"/>
            <a:ext cx="0" cy="7920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51AB329-99DF-9975-86C2-31FEA512D094}"/>
              </a:ext>
            </a:extLst>
          </p:cNvPr>
          <p:cNvCxnSpPr>
            <a:cxnSpLocks/>
          </p:cNvCxnSpPr>
          <p:nvPr/>
        </p:nvCxnSpPr>
        <p:spPr>
          <a:xfrm flipV="1">
            <a:off x="4139952" y="4351973"/>
            <a:ext cx="2534958" cy="78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1" name="Text Box 14">
            <a:extLst>
              <a:ext uri="{FF2B5EF4-FFF2-40B4-BE49-F238E27FC236}">
                <a16:creationId xmlns:a16="http://schemas.microsoft.com/office/drawing/2014/main" id="{57AD17FE-E319-7257-5CCD-9CEB12A2C309}"/>
              </a:ext>
            </a:extLst>
          </p:cNvPr>
          <p:cNvSpPr txBox="1"/>
          <p:nvPr/>
        </p:nvSpPr>
        <p:spPr>
          <a:xfrm>
            <a:off x="4186046" y="3710647"/>
            <a:ext cx="2410091"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2" name="Tekstvak 2">
            <a:extLst>
              <a:ext uri="{FF2B5EF4-FFF2-40B4-BE49-F238E27FC236}">
                <a16:creationId xmlns:a16="http://schemas.microsoft.com/office/drawing/2014/main" id="{156D1396-A69D-4256-D25B-7D3075DC5710}"/>
              </a:ext>
            </a:extLst>
          </p:cNvPr>
          <p:cNvSpPr txBox="1">
            <a:spLocks noChangeArrowheads="1"/>
          </p:cNvSpPr>
          <p:nvPr/>
        </p:nvSpPr>
        <p:spPr bwMode="auto">
          <a:xfrm>
            <a:off x="4173627" y="3731022"/>
            <a:ext cx="2467608" cy="36003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d</a:t>
            </a:r>
            <a:r>
              <a:rPr lang="nl-NL" sz="2800">
                <a:effectLst/>
                <a:latin typeface="Century Gothic" panose="020B0502020202020204" pitchFamily="34" charset="0"/>
                <a:ea typeface="Calibri"/>
                <a:cs typeface="Times New Roman"/>
              </a:rPr>
              <a:t>e epidemie</a:t>
            </a:r>
          </a:p>
        </p:txBody>
      </p:sp>
      <p:cxnSp>
        <p:nvCxnSpPr>
          <p:cNvPr id="43" name="Rechte verbindingslijn 42">
            <a:extLst>
              <a:ext uri="{FF2B5EF4-FFF2-40B4-BE49-F238E27FC236}">
                <a16:creationId xmlns:a16="http://schemas.microsoft.com/office/drawing/2014/main" id="{680D2E43-192B-FA38-DCA9-92928C8B6A9B}"/>
              </a:ext>
            </a:extLst>
          </p:cNvPr>
          <p:cNvCxnSpPr>
            <a:cxnSpLocks/>
          </p:cNvCxnSpPr>
          <p:nvPr/>
        </p:nvCxnSpPr>
        <p:spPr>
          <a:xfrm>
            <a:off x="6668283" y="3567751"/>
            <a:ext cx="0" cy="7920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0A25C75-F668-B09F-BD90-52E1E3264C3C}"/>
              </a:ext>
            </a:extLst>
          </p:cNvPr>
          <p:cNvCxnSpPr>
            <a:cxnSpLocks/>
          </p:cNvCxnSpPr>
          <p:nvPr/>
        </p:nvCxnSpPr>
        <p:spPr>
          <a:xfrm>
            <a:off x="6674910" y="3567751"/>
            <a:ext cx="228957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5" name="Text Box 14">
            <a:extLst>
              <a:ext uri="{FF2B5EF4-FFF2-40B4-BE49-F238E27FC236}">
                <a16:creationId xmlns:a16="http://schemas.microsoft.com/office/drawing/2014/main" id="{200AE674-99B7-3A51-8582-11316D42F13D}"/>
              </a:ext>
            </a:extLst>
          </p:cNvPr>
          <p:cNvSpPr txBox="1"/>
          <p:nvPr/>
        </p:nvSpPr>
        <p:spPr>
          <a:xfrm>
            <a:off x="6350690" y="2924944"/>
            <a:ext cx="2534958"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6" name="Tekstvak 2">
            <a:extLst>
              <a:ext uri="{FF2B5EF4-FFF2-40B4-BE49-F238E27FC236}">
                <a16:creationId xmlns:a16="http://schemas.microsoft.com/office/drawing/2014/main" id="{43BFD671-1DBF-1A59-D1C9-151BD4568299}"/>
              </a:ext>
            </a:extLst>
          </p:cNvPr>
          <p:cNvSpPr txBox="1">
            <a:spLocks noChangeArrowheads="1"/>
          </p:cNvSpPr>
          <p:nvPr/>
        </p:nvSpPr>
        <p:spPr bwMode="auto">
          <a:xfrm>
            <a:off x="6370401" y="2933700"/>
            <a:ext cx="2594087" cy="46038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d</a:t>
            </a:r>
            <a:r>
              <a:rPr lang="nl-NL" sz="2800">
                <a:effectLst/>
                <a:latin typeface="Century Gothic" panose="020B0502020202020204" pitchFamily="34" charset="0"/>
                <a:ea typeface="Calibri"/>
                <a:cs typeface="Times New Roman"/>
              </a:rPr>
              <a:t>e pandemie</a:t>
            </a:r>
          </a:p>
        </p:txBody>
      </p:sp>
      <p:pic>
        <p:nvPicPr>
          <p:cNvPr id="30" name="Afbeelding 29" descr="Afbeelding met overdekt, muur, persoon, meubels&#10;&#10;Automatisch gegenereerde beschrijving">
            <a:extLst>
              <a:ext uri="{FF2B5EF4-FFF2-40B4-BE49-F238E27FC236}">
                <a16:creationId xmlns:a16="http://schemas.microsoft.com/office/drawing/2014/main" id="{B7E12351-B12B-BA4A-705F-F73EDB5BC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648" y="3214373"/>
            <a:ext cx="1832538" cy="1224135"/>
          </a:xfrm>
          <a:prstGeom prst="rect">
            <a:avLst/>
          </a:prstGeom>
        </p:spPr>
      </p:pic>
      <p:pic>
        <p:nvPicPr>
          <p:cNvPr id="10" name="Afbeelding 9">
            <a:extLst>
              <a:ext uri="{FF2B5EF4-FFF2-40B4-BE49-F238E27FC236}">
                <a16:creationId xmlns:a16="http://schemas.microsoft.com/office/drawing/2014/main" id="{D6ADF65E-FE83-4C6C-3339-07304812B6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3602" y="2157190"/>
            <a:ext cx="1810865" cy="1486587"/>
          </a:xfrm>
          <a:prstGeom prst="rect">
            <a:avLst/>
          </a:prstGeom>
        </p:spPr>
      </p:pic>
      <p:pic>
        <p:nvPicPr>
          <p:cNvPr id="13" name="Afbeelding 12">
            <a:extLst>
              <a:ext uri="{FF2B5EF4-FFF2-40B4-BE49-F238E27FC236}">
                <a16:creationId xmlns:a16="http://schemas.microsoft.com/office/drawing/2014/main" id="{216E0231-D6B3-6FBB-B123-CEAB2F0F0E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7664" y="1400750"/>
            <a:ext cx="1810866" cy="1482466"/>
          </a:xfrm>
          <a:prstGeom prst="rect">
            <a:avLst/>
          </a:prstGeom>
        </p:spPr>
      </p:pic>
      <p:pic>
        <p:nvPicPr>
          <p:cNvPr id="14" name="Afbeelding 13" descr="Afbeelding met Amber, kunst, cirkel&#10;&#10;Automatisch gegenereerde beschrijving">
            <a:extLst>
              <a:ext uri="{FF2B5EF4-FFF2-40B4-BE49-F238E27FC236}">
                <a16:creationId xmlns:a16="http://schemas.microsoft.com/office/drawing/2014/main" id="{BD7AE77B-1F66-0FBA-73B6-DCD34566FA6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117" y="3681956"/>
            <a:ext cx="1522751" cy="1493421"/>
          </a:xfrm>
          <a:prstGeom prst="rect">
            <a:avLst/>
          </a:prstGeom>
        </p:spPr>
      </p:pic>
    </p:spTree>
    <p:extLst>
      <p:ext uri="{BB962C8B-B14F-4D97-AF65-F5344CB8AC3E}">
        <p14:creationId xmlns:p14="http://schemas.microsoft.com/office/powerpoint/2010/main" val="933367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611560" y="386052"/>
            <a:ext cx="504808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560151" y="315159"/>
            <a:ext cx="51125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symptoom</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62536" y="2798320"/>
            <a:ext cx="278939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2678" y="2836543"/>
            <a:ext cx="29209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hoofdpijn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652173" y="2783207"/>
            <a:ext cx="2091072" cy="9218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525301" y="2845471"/>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keelpijn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koorts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659648" y="386052"/>
            <a:ext cx="3208163"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802922" y="400568"/>
            <a:ext cx="322343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verschijnsel waaraan je een ziekte herkent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Menselijk gezicht, persoon, handschrift, kleding&#10;&#10;Automatisch gegenereerde beschrijving">
            <a:extLst>
              <a:ext uri="{FF2B5EF4-FFF2-40B4-BE49-F238E27FC236}">
                <a16:creationId xmlns:a16="http://schemas.microsoft.com/office/drawing/2014/main" id="{5AFA4E45-FF75-A74E-058F-79C15B82C9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930" y="3939129"/>
            <a:ext cx="2450604" cy="1837953"/>
          </a:xfrm>
          <a:prstGeom prst="rect">
            <a:avLst/>
          </a:prstGeom>
        </p:spPr>
      </p:pic>
      <p:pic>
        <p:nvPicPr>
          <p:cNvPr id="22" name="Afbeelding 21" descr="Afbeelding met persoon, Menselijk gezicht, nek, Menselijke baard&#10;&#10;Automatisch gegenereerde beschrijving">
            <a:extLst>
              <a:ext uri="{FF2B5EF4-FFF2-40B4-BE49-F238E27FC236}">
                <a16:creationId xmlns:a16="http://schemas.microsoft.com/office/drawing/2014/main" id="{2A0E9CFB-454A-7EB9-E997-F08711AA9F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3583" y="3939128"/>
            <a:ext cx="2759689" cy="1837953"/>
          </a:xfrm>
          <a:prstGeom prst="rect">
            <a:avLst/>
          </a:prstGeom>
        </p:spPr>
      </p:pic>
      <p:pic>
        <p:nvPicPr>
          <p:cNvPr id="24" name="Afbeelding 23" descr="Afbeelding met Menselijk gezicht, bril, persoon, kleding&#10;&#10;Automatisch gegenereerde beschrijving">
            <a:extLst>
              <a:ext uri="{FF2B5EF4-FFF2-40B4-BE49-F238E27FC236}">
                <a16:creationId xmlns:a16="http://schemas.microsoft.com/office/drawing/2014/main" id="{B40E6378-DFD1-AFE7-4020-7E0C4D725C3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30442" y="3830181"/>
            <a:ext cx="1606876" cy="2157981"/>
          </a:xfrm>
          <a:prstGeom prst="rect">
            <a:avLst/>
          </a:prstGeom>
        </p:spPr>
      </p:pic>
    </p:spTree>
    <p:extLst>
      <p:ext uri="{BB962C8B-B14F-4D97-AF65-F5344CB8AC3E}">
        <p14:creationId xmlns:p14="http://schemas.microsoft.com/office/powerpoint/2010/main" val="327607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 – 28 januari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652120" y="1154371"/>
            <a:ext cx="291693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71713" y="1163128"/>
            <a:ext cx="29669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a:latin typeface="Century Gothic" panose="020B0502020202020204" pitchFamily="34" charset="0"/>
                <a:ea typeface="Calibri"/>
                <a:cs typeface="Times New Roman"/>
              </a:rPr>
              <a:t>het monster</a:t>
            </a:r>
            <a:endParaRPr lang="nl-NL" sz="3600" b="1">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661026" y="468147"/>
            <a:ext cx="387023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770798" y="457068"/>
            <a:ext cx="36884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besmetting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962571" y="528900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962573" y="528900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herstel</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485739" y="1879258"/>
            <a:ext cx="2088232" cy="67623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2"/>
          </p:cNvCxnSpPr>
          <p:nvPr/>
        </p:nvCxnSpPr>
        <p:spPr>
          <a:xfrm flipH="1">
            <a:off x="3203848" y="1152223"/>
            <a:ext cx="392293" cy="135769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409268" y="2497914"/>
            <a:ext cx="295232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279244" y="2516526"/>
            <a:ext cx="322636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virus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67545" y="3392622"/>
            <a:ext cx="5184575" cy="13576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67545" y="3467246"/>
            <a:ext cx="5184576"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iets wat in je lichaam komt en waar je heel ziek van kunt worden (het is heel klein)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62571" y="4774279"/>
            <a:ext cx="1151689" cy="51472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7" name="Text Box 14">
            <a:extLst>
              <a:ext uri="{FF2B5EF4-FFF2-40B4-BE49-F238E27FC236}">
                <a16:creationId xmlns:a16="http://schemas.microsoft.com/office/drawing/2014/main" id="{14F11648-8DA5-7221-658B-F391BD716836}"/>
              </a:ext>
            </a:extLst>
          </p:cNvPr>
          <p:cNvSpPr txBox="1"/>
          <p:nvPr/>
        </p:nvSpPr>
        <p:spPr>
          <a:xfrm>
            <a:off x="5722727" y="1835119"/>
            <a:ext cx="3097746" cy="126947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6" name="Tekstvak 2">
            <a:extLst>
              <a:ext uri="{FF2B5EF4-FFF2-40B4-BE49-F238E27FC236}">
                <a16:creationId xmlns:a16="http://schemas.microsoft.com/office/drawing/2014/main" id="{6E363233-60F2-B915-826F-1EA1CA91CBFD}"/>
              </a:ext>
            </a:extLst>
          </p:cNvPr>
          <p:cNvSpPr txBox="1">
            <a:spLocks noChangeArrowheads="1"/>
          </p:cNvSpPr>
          <p:nvPr/>
        </p:nvSpPr>
        <p:spPr bwMode="auto">
          <a:xfrm>
            <a:off x="5722727" y="1879258"/>
            <a:ext cx="3434633"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kleine hoeveelheid van iets om te onderzoeken</a:t>
            </a:r>
            <a:endParaRPr lang="nl-NL" sz="1100">
              <a:effectLst/>
              <a:latin typeface="Century Gothic" panose="020B0502020202020204" pitchFamily="34" charset="0"/>
              <a:ea typeface="Calibri"/>
              <a:cs typeface="Times New Roman"/>
            </a:endParaRPr>
          </a:p>
        </p:txBody>
      </p:sp>
      <p:pic>
        <p:nvPicPr>
          <p:cNvPr id="22" name="Afbeelding 21" descr="Afbeelding met Amber, kunst, cirkel&#10;&#10;Automatisch gegenereerde beschrijving">
            <a:extLst>
              <a:ext uri="{FF2B5EF4-FFF2-40B4-BE49-F238E27FC236}">
                <a16:creationId xmlns:a16="http://schemas.microsoft.com/office/drawing/2014/main" id="{F21AF106-B58B-DE4A-CA92-15B00A3001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724" y="1495546"/>
            <a:ext cx="1732672" cy="1699299"/>
          </a:xfrm>
          <a:prstGeom prst="rect">
            <a:avLst/>
          </a:prstGeom>
        </p:spPr>
      </p:pic>
      <p:pic>
        <p:nvPicPr>
          <p:cNvPr id="23" name="Afbeelding 22" descr="Afbeelding met Medische apparatuur, medisch, gezondheidszorg, Laboratoriumapparatuur&#10;&#10;Automatisch gegenereerde beschrijving">
            <a:extLst>
              <a:ext uri="{FF2B5EF4-FFF2-40B4-BE49-F238E27FC236}">
                <a16:creationId xmlns:a16="http://schemas.microsoft.com/office/drawing/2014/main" id="{199DB4E8-F2A3-52B1-D98B-C33B0BF7F9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9270" y="3250147"/>
            <a:ext cx="2761545" cy="1841950"/>
          </a:xfrm>
          <a:prstGeom prst="rect">
            <a:avLst/>
          </a:prstGeom>
        </p:spPr>
      </p:pic>
      <p:pic>
        <p:nvPicPr>
          <p:cNvPr id="28" name="Afbeelding 27" descr="Afbeelding met persoon, Menselijk gezicht, glimlach, kleding&#10;&#10;Automatisch gegenereerde beschrijving">
            <a:extLst>
              <a:ext uri="{FF2B5EF4-FFF2-40B4-BE49-F238E27FC236}">
                <a16:creationId xmlns:a16="http://schemas.microsoft.com/office/drawing/2014/main" id="{19ABB45C-4465-B40B-F0A1-07C511A1D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1026" y="4810398"/>
            <a:ext cx="2161760" cy="1504585"/>
          </a:xfrm>
          <a:prstGeom prst="rect">
            <a:avLst/>
          </a:prstGeom>
        </p:spPr>
      </p:pic>
    </p:spTree>
    <p:extLst>
      <p:ext uri="{BB962C8B-B14F-4D97-AF65-F5344CB8AC3E}">
        <p14:creationId xmlns:p14="http://schemas.microsoft.com/office/powerpoint/2010/main" val="382198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807404" y="410175"/>
            <a:ext cx="387023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17176" y="399096"/>
            <a:ext cx="36884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sprookjesachtig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467446" y="2199247"/>
            <a:ext cx="2088232" cy="67623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46466" y="1105330"/>
            <a:ext cx="684659" cy="157172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501689" y="2677058"/>
            <a:ext cx="295232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333283" y="2649900"/>
            <a:ext cx="322636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-achtig</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1501689" y="3572312"/>
            <a:ext cx="2952329" cy="5258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501689" y="3663684"/>
            <a:ext cx="3091732" cy="47829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lijkend op</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467446" y="3485743"/>
            <a:ext cx="1612112" cy="110651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24" name="Text Box 14">
            <a:extLst>
              <a:ext uri="{FF2B5EF4-FFF2-40B4-BE49-F238E27FC236}">
                <a16:creationId xmlns:a16="http://schemas.microsoft.com/office/drawing/2014/main" id="{9A6A13AB-AB2D-BEB3-5605-EC6B66AA6829}"/>
              </a:ext>
            </a:extLst>
          </p:cNvPr>
          <p:cNvSpPr txBox="1"/>
          <p:nvPr/>
        </p:nvSpPr>
        <p:spPr>
          <a:xfrm>
            <a:off x="4738300" y="1662455"/>
            <a:ext cx="387023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5" name="Tekstvak 2">
            <a:extLst>
              <a:ext uri="{FF2B5EF4-FFF2-40B4-BE49-F238E27FC236}">
                <a16:creationId xmlns:a16="http://schemas.microsoft.com/office/drawing/2014/main" id="{E2F84EC7-9046-847A-27C1-4491CD80D9D5}"/>
              </a:ext>
            </a:extLst>
          </p:cNvPr>
          <p:cNvSpPr txBox="1">
            <a:spLocks noChangeArrowheads="1"/>
          </p:cNvSpPr>
          <p:nvPr/>
        </p:nvSpPr>
        <p:spPr bwMode="auto">
          <a:xfrm>
            <a:off x="4848072" y="1651376"/>
            <a:ext cx="36884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kinderachtig</a:t>
            </a:r>
          </a:p>
        </p:txBody>
      </p:sp>
      <p:sp>
        <p:nvSpPr>
          <p:cNvPr id="26" name="Text Box 14">
            <a:extLst>
              <a:ext uri="{FF2B5EF4-FFF2-40B4-BE49-F238E27FC236}">
                <a16:creationId xmlns:a16="http://schemas.microsoft.com/office/drawing/2014/main" id="{02B7F337-125B-723D-37A2-0A40E2D7B003}"/>
              </a:ext>
            </a:extLst>
          </p:cNvPr>
          <p:cNvSpPr txBox="1"/>
          <p:nvPr/>
        </p:nvSpPr>
        <p:spPr>
          <a:xfrm>
            <a:off x="5203537" y="4514470"/>
            <a:ext cx="346565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A5CCA96D-959C-52F1-3802-43ECE6FED415}"/>
              </a:ext>
            </a:extLst>
          </p:cNvPr>
          <p:cNvSpPr txBox="1">
            <a:spLocks noChangeArrowheads="1"/>
          </p:cNvSpPr>
          <p:nvPr/>
        </p:nvSpPr>
        <p:spPr bwMode="auto">
          <a:xfrm>
            <a:off x="5313309" y="4503391"/>
            <a:ext cx="325756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engelachtig</a:t>
            </a:r>
          </a:p>
        </p:txBody>
      </p:sp>
      <p:sp>
        <p:nvSpPr>
          <p:cNvPr id="30" name="Text Box 14">
            <a:extLst>
              <a:ext uri="{FF2B5EF4-FFF2-40B4-BE49-F238E27FC236}">
                <a16:creationId xmlns:a16="http://schemas.microsoft.com/office/drawing/2014/main" id="{606E896D-558C-3DDD-0831-2707B56EF62E}"/>
              </a:ext>
            </a:extLst>
          </p:cNvPr>
          <p:cNvSpPr txBox="1"/>
          <p:nvPr/>
        </p:nvSpPr>
        <p:spPr>
          <a:xfrm>
            <a:off x="1585902" y="5371562"/>
            <a:ext cx="309173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1" name="Tekstvak 2">
            <a:extLst>
              <a:ext uri="{FF2B5EF4-FFF2-40B4-BE49-F238E27FC236}">
                <a16:creationId xmlns:a16="http://schemas.microsoft.com/office/drawing/2014/main" id="{D8F5B4F9-66D3-EBB4-EC55-05B5ACC3EE00}"/>
              </a:ext>
            </a:extLst>
          </p:cNvPr>
          <p:cNvSpPr txBox="1">
            <a:spLocks noChangeArrowheads="1"/>
          </p:cNvSpPr>
          <p:nvPr/>
        </p:nvSpPr>
        <p:spPr bwMode="auto">
          <a:xfrm>
            <a:off x="1695674" y="5360483"/>
            <a:ext cx="274539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bosachtig</a:t>
            </a:r>
          </a:p>
        </p:txBody>
      </p:sp>
      <p:cxnSp>
        <p:nvCxnSpPr>
          <p:cNvPr id="33" name="Rechte verbindingslijn 32">
            <a:extLst>
              <a:ext uri="{FF2B5EF4-FFF2-40B4-BE49-F238E27FC236}">
                <a16:creationId xmlns:a16="http://schemas.microsoft.com/office/drawing/2014/main" id="{809F24E6-FCB6-7E8A-6733-03BF50330C4E}"/>
              </a:ext>
            </a:extLst>
          </p:cNvPr>
          <p:cNvCxnSpPr>
            <a:cxnSpLocks/>
          </p:cNvCxnSpPr>
          <p:nvPr/>
        </p:nvCxnSpPr>
        <p:spPr>
          <a:xfrm flipV="1">
            <a:off x="1861828" y="4109283"/>
            <a:ext cx="766855" cy="12606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36" name="Afbeelding 35" descr="Afbeelding met elektronica, dop, fles, Flessenstop&#10;&#10;Automatisch gegenereerde beschrijving">
            <a:extLst>
              <a:ext uri="{FF2B5EF4-FFF2-40B4-BE49-F238E27FC236}">
                <a16:creationId xmlns:a16="http://schemas.microsoft.com/office/drawing/2014/main" id="{61DE5B3B-0DED-45D3-0802-6B7377A001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371" r="20545"/>
          <a:stretch/>
        </p:blipFill>
        <p:spPr>
          <a:xfrm>
            <a:off x="393312" y="3909945"/>
            <a:ext cx="1065793" cy="2217295"/>
          </a:xfrm>
          <a:prstGeom prst="rect">
            <a:avLst/>
          </a:prstGeom>
        </p:spPr>
      </p:pic>
      <p:pic>
        <p:nvPicPr>
          <p:cNvPr id="39" name="Afbeelding 38" descr="Afbeelding met boom, kleding, buitenshuis, persoon&#10;&#10;Automatisch gegenereerde beschrijving">
            <a:extLst>
              <a:ext uri="{FF2B5EF4-FFF2-40B4-BE49-F238E27FC236}">
                <a16:creationId xmlns:a16="http://schemas.microsoft.com/office/drawing/2014/main" id="{0169EA79-6422-0A8D-ED80-1F018036A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197" y="5255582"/>
            <a:ext cx="600661" cy="359475"/>
          </a:xfrm>
          <a:prstGeom prst="rect">
            <a:avLst/>
          </a:prstGeom>
        </p:spPr>
      </p:pic>
      <p:pic>
        <p:nvPicPr>
          <p:cNvPr id="41" name="Afbeelding 40" descr="Afbeelding met persoon, overdekt, kleding, muur&#10;&#10;Automatisch gegenereerde beschrijving">
            <a:extLst>
              <a:ext uri="{FF2B5EF4-FFF2-40B4-BE49-F238E27FC236}">
                <a16:creationId xmlns:a16="http://schemas.microsoft.com/office/drawing/2014/main" id="{B90F6108-549A-59E2-D767-957B0C1C87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5754" y="363279"/>
            <a:ext cx="1943489" cy="1290477"/>
          </a:xfrm>
          <a:prstGeom prst="rect">
            <a:avLst/>
          </a:prstGeom>
        </p:spPr>
      </p:pic>
      <p:pic>
        <p:nvPicPr>
          <p:cNvPr id="43" name="Afbeelding 42" descr="Afbeelding met paddenstoel, schimmel, boom, herfst&#10;&#10;Automatisch gegenereerde beschrijving">
            <a:extLst>
              <a:ext uri="{FF2B5EF4-FFF2-40B4-BE49-F238E27FC236}">
                <a16:creationId xmlns:a16="http://schemas.microsoft.com/office/drawing/2014/main" id="{5B870B72-E92A-8055-3DD2-4C29B4E01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29" y="1146070"/>
            <a:ext cx="1529097" cy="1021437"/>
          </a:xfrm>
          <a:prstGeom prst="rect">
            <a:avLst/>
          </a:prstGeom>
        </p:spPr>
      </p:pic>
      <p:pic>
        <p:nvPicPr>
          <p:cNvPr id="49" name="Afbeelding 48" descr="Afbeelding met trouwjurk, buitenshuis, bruid, winter&#10;&#10;Automatisch gegenereerde beschrijving">
            <a:extLst>
              <a:ext uri="{FF2B5EF4-FFF2-40B4-BE49-F238E27FC236}">
                <a16:creationId xmlns:a16="http://schemas.microsoft.com/office/drawing/2014/main" id="{F18CED79-6FE2-5ED0-965C-96D0D8ABE8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5754" y="3169672"/>
            <a:ext cx="1917917" cy="1281169"/>
          </a:xfrm>
          <a:prstGeom prst="rect">
            <a:avLst/>
          </a:prstGeom>
        </p:spPr>
      </p:pic>
    </p:spTree>
    <p:extLst>
      <p:ext uri="{BB962C8B-B14F-4D97-AF65-F5344CB8AC3E}">
        <p14:creationId xmlns:p14="http://schemas.microsoft.com/office/powerpoint/2010/main" val="139288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het ventileren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frisse lucht naar binnen laten komen, lucht verversen</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Ze draaide voor de zekerheid een raam open om te </a:t>
            </a:r>
            <a:r>
              <a:rPr lang="nl-NL" sz="2800" i="1" u="sng">
                <a:solidFill>
                  <a:srgbClr val="387038"/>
                </a:solidFill>
                <a:latin typeface="Century Gothic" panose="020B0502020202020204" pitchFamily="34" charset="0"/>
                <a:cs typeface="Times New Roman"/>
              </a:rPr>
              <a:t>ventileren</a:t>
            </a:r>
            <a:r>
              <a:rPr lang="nl-NL" sz="2800" i="1">
                <a:solidFill>
                  <a:srgbClr val="387038"/>
                </a:solidFill>
                <a:latin typeface="Century Gothic" panose="020B0502020202020204" pitchFamily="34" charset="0"/>
                <a:cs typeface="Times New Roman"/>
              </a:rPr>
              <a:t>.</a:t>
            </a:r>
            <a:endParaRPr lang="nl-NL" sz="2800" i="1">
              <a:solidFill>
                <a:srgbClr val="00B050"/>
              </a:solidFill>
              <a:latin typeface="Century Gothic" panose="020B0502020202020204" pitchFamily="34" charset="0"/>
            </a:endParaRPr>
          </a:p>
        </p:txBody>
      </p:sp>
      <p:pic>
        <p:nvPicPr>
          <p:cNvPr id="3" name="Afbeelding 2" descr="Afbeelding met gebouw, raam, boom, hemel&#10;&#10;Automatisch gegenereerde beschrijving">
            <a:extLst>
              <a:ext uri="{FF2B5EF4-FFF2-40B4-BE49-F238E27FC236}">
                <a16:creationId xmlns:a16="http://schemas.microsoft.com/office/drawing/2014/main" id="{277CF9CA-CC4A-7022-6FA9-503AD20E3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708920"/>
            <a:ext cx="3888432" cy="2589696"/>
          </a:xfrm>
          <a:prstGeom prst="rect">
            <a:avLst/>
          </a:prstGeom>
        </p:spPr>
      </p:pic>
    </p:spTree>
    <p:extLst>
      <p:ext uri="{BB962C8B-B14F-4D97-AF65-F5344CB8AC3E}">
        <p14:creationId xmlns:p14="http://schemas.microsoft.com/office/powerpoint/2010/main" val="27682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kwetsbaar</a:t>
            </a:r>
          </a:p>
        </p:txBody>
      </p:sp>
      <p:pic>
        <p:nvPicPr>
          <p:cNvPr id="3" name="Afbeelding 2" descr="Afbeelding met elektronica, dop, fles, Flessenstop&#10;&#10;Automatisch gegenereerde beschrijving">
            <a:extLst>
              <a:ext uri="{FF2B5EF4-FFF2-40B4-BE49-F238E27FC236}">
                <a16:creationId xmlns:a16="http://schemas.microsoft.com/office/drawing/2014/main" id="{2259AB3E-3B00-AEF1-97BC-9F2EACC4EE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617" y="1713614"/>
            <a:ext cx="3715725" cy="4644656"/>
          </a:xfrm>
          <a:prstGeom prst="rect">
            <a:avLst/>
          </a:prstGeom>
        </p:spPr>
      </p:pic>
      <p:pic>
        <p:nvPicPr>
          <p:cNvPr id="5" name="Afbeelding 4" descr="Afbeelding met Transparant materiaal, Stillevenfotografie, glas, pot&#10;&#10;Automatisch gegenereerde beschrijving">
            <a:extLst>
              <a:ext uri="{FF2B5EF4-FFF2-40B4-BE49-F238E27FC236}">
                <a16:creationId xmlns:a16="http://schemas.microsoft.com/office/drawing/2014/main" id="{54BBB4D8-7E11-A652-062C-901AA25004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0439" y="1499300"/>
            <a:ext cx="3820183" cy="507328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-achtig</a:t>
            </a:r>
          </a:p>
        </p:txBody>
      </p:sp>
      <p:pic>
        <p:nvPicPr>
          <p:cNvPr id="3" name="Afbeelding 2" descr="Afbeelding met boom, kleding, buitenshuis, persoon&#10;&#10;Automatisch gegenereerde beschrijving">
            <a:extLst>
              <a:ext uri="{FF2B5EF4-FFF2-40B4-BE49-F238E27FC236}">
                <a16:creationId xmlns:a16="http://schemas.microsoft.com/office/drawing/2014/main" id="{92A58081-332F-9F61-02A6-04F18D8B19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793" y="1457924"/>
            <a:ext cx="8170414" cy="488971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virus</a:t>
            </a:r>
          </a:p>
        </p:txBody>
      </p:sp>
      <p:pic>
        <p:nvPicPr>
          <p:cNvPr id="4" name="Afbeelding 3" descr="Afbeelding met Amber, kunst, cirkel&#10;&#10;Automatisch gegenereerde beschrijving">
            <a:extLst>
              <a:ext uri="{FF2B5EF4-FFF2-40B4-BE49-F238E27FC236}">
                <a16:creationId xmlns:a16="http://schemas.microsoft.com/office/drawing/2014/main" id="{965E0CDE-F0B6-6E17-206C-87B1420961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79" y="1687555"/>
            <a:ext cx="8112642" cy="442867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besmetten</a:t>
            </a:r>
          </a:p>
        </p:txBody>
      </p:sp>
      <p:pic>
        <p:nvPicPr>
          <p:cNvPr id="3" name="Afbeelding 2" descr="Afbeelding met animatie, tekenfilm, Animatie, Tekenfilm&#10;&#10;Automatisch gegenereerde beschrijving">
            <a:extLst>
              <a:ext uri="{FF2B5EF4-FFF2-40B4-BE49-F238E27FC236}">
                <a16:creationId xmlns:a16="http://schemas.microsoft.com/office/drawing/2014/main" id="{3D2C4B77-6F0F-E8AB-7E04-507A11EADD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772" y="2087966"/>
            <a:ext cx="8378456" cy="323261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epidemie</a:t>
            </a:r>
          </a:p>
        </p:txBody>
      </p:sp>
      <p:pic>
        <p:nvPicPr>
          <p:cNvPr id="3" name="Afbeelding 2" descr="Afbeelding met tekst, cirkel, Graphics&#10;&#10;Automatisch gegenereerde beschrijving">
            <a:extLst>
              <a:ext uri="{FF2B5EF4-FFF2-40B4-BE49-F238E27FC236}">
                <a16:creationId xmlns:a16="http://schemas.microsoft.com/office/drawing/2014/main" id="{2AE4C8D0-79E6-F0DF-AE9B-7939849764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3909" y="1560513"/>
            <a:ext cx="5339670" cy="420233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ventileren</a:t>
            </a:r>
          </a:p>
        </p:txBody>
      </p:sp>
      <p:pic>
        <p:nvPicPr>
          <p:cNvPr id="3" name="Afbeelding 2" descr="Afbeelding met gebouw, raam, boom, hemel&#10;&#10;Automatisch gegenereerde beschrijving">
            <a:extLst>
              <a:ext uri="{FF2B5EF4-FFF2-40B4-BE49-F238E27FC236}">
                <a16:creationId xmlns:a16="http://schemas.microsoft.com/office/drawing/2014/main" id="{02FF1B5D-8B47-EEEC-6D74-4C9DEF4A8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556792"/>
            <a:ext cx="6912768" cy="460390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complicatie</a:t>
            </a:r>
          </a:p>
        </p:txBody>
      </p:sp>
      <p:pic>
        <p:nvPicPr>
          <p:cNvPr id="5" name="Afbeelding 4" descr="Afbeelding met schets, tekening, Lijnillustraties, clipart&#10;&#10;Automatisch gegenereerde beschrijving">
            <a:extLst>
              <a:ext uri="{FF2B5EF4-FFF2-40B4-BE49-F238E27FC236}">
                <a16:creationId xmlns:a16="http://schemas.microsoft.com/office/drawing/2014/main" id="{7C8414D2-D17F-36C3-DECD-5643BB58DB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6042" y="2180825"/>
            <a:ext cx="6858000" cy="3466214"/>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2.xml><?xml version="1.0" encoding="utf-8"?>
<ds:datastoreItem xmlns:ds="http://schemas.openxmlformats.org/officeDocument/2006/customXml" ds:itemID="{568240F5-7D74-4BD1-9FF3-0E0368E398B8}">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Diavoorstelling (4:3)</PresentationFormat>
  <Paragraphs>230</Paragraphs>
  <Slides>22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2025-01-28T09:01:51Z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