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60" r:id="rId7"/>
    <p:sldId id="1543" r:id="rId8"/>
    <p:sldId id="1476" r:id="rId9"/>
    <p:sldId id="1479" r:id="rId10"/>
    <p:sldId id="1508" r:id="rId11"/>
    <p:sldId id="1480" r:id="rId12"/>
    <p:sldId id="1483" r:id="rId13"/>
    <p:sldId id="1477" r:id="rId14"/>
    <p:sldId id="1540" r:id="rId15"/>
    <p:sldId id="1478" r:id="rId16"/>
    <p:sldId id="934" r:id="rId17"/>
    <p:sldId id="1550" r:id="rId18"/>
    <p:sldId id="1548" r:id="rId19"/>
    <p:sldId id="1546" r:id="rId20"/>
    <p:sldId id="1538" r:id="rId21"/>
    <p:sldId id="1545" r:id="rId22"/>
    <p:sldId id="1541" r:id="rId23"/>
    <p:sldId id="1542" r:id="rId24"/>
    <p:sldId id="1549" r:id="rId25"/>
    <p:sldId id="1539" r:id="rId26"/>
    <p:sldId id="1547"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543"/>
            <p14:sldId id="1476"/>
            <p14:sldId id="1479"/>
            <p14:sldId id="1508"/>
            <p14:sldId id="1480"/>
            <p14:sldId id="1483"/>
            <p14:sldId id="1477"/>
            <p14:sldId id="1540"/>
            <p14:sldId id="1478"/>
            <p14:sldId id="934"/>
            <p14:sldId id="1550"/>
            <p14:sldId id="1548"/>
            <p14:sldId id="1546"/>
            <p14:sldId id="1538"/>
            <p14:sldId id="1545"/>
            <p14:sldId id="1541"/>
            <p14:sldId id="1542"/>
            <p14:sldId id="1549"/>
            <p14:sldId id="1539"/>
            <p14:sldId id="154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91C376-300D-4C86-8C38-77B4F5C5C922}" v="13" dt="2025-01-20T19:31:47.900"/>
    <p1510:client id="{75FA0EC1-DD4A-48C8-B905-0747813BEC4A}" v="671" dt="2025-01-21T09:34:03.295"/>
    <p1510:client id="{7F6357D2-82DF-4616-9DA9-027A2D7DA924}" v="366" dt="2025-01-20T20:08:04.144"/>
    <p1510:client id="{D87E974C-DC21-413B-A908-0FBE2EF694CB}" v="42" dt="2025-01-21T09:43:09.12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rielink, Francis" userId="3d258d00-cfd8-41c5-9f04-1a5a39faef2f" providerId="ADAL" clId="{D87E974C-DC21-413B-A908-0FBE2EF694CB}"/>
    <pc:docChg chg="modSld">
      <pc:chgData name="Vrielink, Francis" userId="3d258d00-cfd8-41c5-9f04-1a5a39faef2f" providerId="ADAL" clId="{D87E974C-DC21-413B-A908-0FBE2EF694CB}" dt="2025-01-21T09:43:09.127" v="41" actId="115"/>
      <pc:docMkLst>
        <pc:docMk/>
      </pc:docMkLst>
      <pc:sldChg chg="modSp mod">
        <pc:chgData name="Vrielink, Francis" userId="3d258d00-cfd8-41c5-9f04-1a5a39faef2f" providerId="ADAL" clId="{D87E974C-DC21-413B-A908-0FBE2EF694CB}" dt="2025-01-21T09:43:09.127" v="41" actId="115"/>
        <pc:sldMkLst>
          <pc:docMk/>
          <pc:sldMk cId="2189114603" sldId="1437"/>
        </pc:sldMkLst>
        <pc:spChg chg="mod">
          <ac:chgData name="Vrielink, Francis" userId="3d258d00-cfd8-41c5-9f04-1a5a39faef2f" providerId="ADAL" clId="{D87E974C-DC21-413B-A908-0FBE2EF694CB}" dt="2025-01-21T09:43:09.127" v="41" actId="115"/>
          <ac:spMkLst>
            <pc:docMk/>
            <pc:sldMk cId="2189114603" sldId="1437"/>
            <ac:spMk id="3" creationId="{00000000-0000-0000-0000-000000000000}"/>
          </ac:spMkLst>
        </pc:spChg>
      </pc:sldChg>
      <pc:sldChg chg="modSp mod">
        <pc:chgData name="Vrielink, Francis" userId="3d258d00-cfd8-41c5-9f04-1a5a39faef2f" providerId="ADAL" clId="{D87E974C-DC21-413B-A908-0FBE2EF694CB}" dt="2025-01-21T09:41:11.840" v="23" actId="20577"/>
        <pc:sldMkLst>
          <pc:docMk/>
          <pc:sldMk cId="4240242703" sldId="1545"/>
        </pc:sldMkLst>
        <pc:spChg chg="mod">
          <ac:chgData name="Vrielink, Francis" userId="3d258d00-cfd8-41c5-9f04-1a5a39faef2f" providerId="ADAL" clId="{D87E974C-DC21-413B-A908-0FBE2EF694CB}" dt="2025-01-21T09:41:11.840" v="23" actId="20577"/>
          <ac:spMkLst>
            <pc:docMk/>
            <pc:sldMk cId="4240242703" sldId="1545"/>
            <ac:spMk id="35" creationId="{37104C51-0232-62ED-4C6F-1447D06633EE}"/>
          </ac:spMkLst>
        </pc:spChg>
      </pc:sldChg>
      <pc:sldChg chg="modSp mod">
        <pc:chgData name="Vrielink, Francis" userId="3d258d00-cfd8-41c5-9f04-1a5a39faef2f" providerId="ADAL" clId="{D87E974C-DC21-413B-A908-0FBE2EF694CB}" dt="2025-01-21T09:40:36.196" v="20" actId="1076"/>
        <pc:sldMkLst>
          <pc:docMk/>
          <pc:sldMk cId="3852149612" sldId="1548"/>
        </pc:sldMkLst>
        <pc:spChg chg="mod">
          <ac:chgData name="Vrielink, Francis" userId="3d258d00-cfd8-41c5-9f04-1a5a39faef2f" providerId="ADAL" clId="{D87E974C-DC21-413B-A908-0FBE2EF694CB}" dt="2025-01-21T09:40:36.196" v="20" actId="1076"/>
          <ac:spMkLst>
            <pc:docMk/>
            <pc:sldMk cId="3852149612" sldId="1548"/>
            <ac:spMk id="35" creationId="{37104C51-0232-62ED-4C6F-1447D06633EE}"/>
          </ac:spMkLst>
        </pc:spChg>
      </pc:sldChg>
    </pc:docChg>
  </pc:docChgLst>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pChg chg="mod">
          <ac:chgData name="Routledge, Mandy" userId="bacdedf5-8e30-494b-ad8b-f27fa30c4f8d" providerId="ADAL" clId="{72EF6F42-B09C-48CF-8B9C-EE764A44CD52}" dt="2024-11-18T15:48:44.957" v="13" actId="20577"/>
          <ac:spMkLst>
            <pc:docMk/>
            <pc:sldMk cId="323006580" sldId="548"/>
            <ac:spMk id="3" creationId="{00000000-0000-0000-0000-000000000000}"/>
          </ac:spMkLst>
        </pc:spChg>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pChg chg="mod">
          <ac:chgData name="Routledge, Mandy" userId="bacdedf5-8e30-494b-ad8b-f27fa30c4f8d" providerId="ADAL" clId="{9F6D8924-2008-4907-9C21-C59B9F9E763B}" dt="2024-09-24T09:18:45.522" v="11" actId="20577"/>
          <ac:spMkLst>
            <pc:docMk/>
            <pc:sldMk cId="323006580" sldId="548"/>
            <ac:spMk id="3" creationId="{00000000-0000-0000-0000-000000000000}"/>
          </ac:spMkLst>
        </pc:spChg>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Routledge, Mandy" userId="bacdedf5-8e30-494b-ad8b-f27fa30c4f8d" providerId="ADAL" clId="{7F6357D2-82DF-4616-9DA9-027A2D7DA924}"/>
    <pc:docChg chg="undo custSel addSld delSld modSld sldOrd modSection">
      <pc:chgData name="Routledge, Mandy" userId="bacdedf5-8e30-494b-ad8b-f27fa30c4f8d" providerId="ADAL" clId="{7F6357D2-82DF-4616-9DA9-027A2D7DA924}" dt="2025-01-21T10:05:47.177" v="726" actId="1076"/>
      <pc:docMkLst>
        <pc:docMk/>
      </pc:docMkLst>
      <pc:sldChg chg="add del">
        <pc:chgData name="Routledge, Mandy" userId="bacdedf5-8e30-494b-ad8b-f27fa30c4f8d" providerId="ADAL" clId="{7F6357D2-82DF-4616-9DA9-027A2D7DA924}" dt="2025-01-20T19:36:52.096" v="397" actId="47"/>
        <pc:sldMkLst>
          <pc:docMk/>
          <pc:sldMk cId="155461494" sldId="263"/>
        </pc:sldMkLst>
      </pc:sldChg>
      <pc:sldChg chg="modSp mod modNotes modNotesTx">
        <pc:chgData name="Routledge, Mandy" userId="bacdedf5-8e30-494b-ad8b-f27fa30c4f8d" providerId="ADAL" clId="{7F6357D2-82DF-4616-9DA9-027A2D7DA924}" dt="2025-01-20T20:08:04.144" v="715" actId="115"/>
        <pc:sldMkLst>
          <pc:docMk/>
          <pc:sldMk cId="2189114603" sldId="1437"/>
        </pc:sldMkLst>
        <pc:spChg chg="mod">
          <ac:chgData name="Routledge, Mandy" userId="bacdedf5-8e30-494b-ad8b-f27fa30c4f8d" providerId="ADAL" clId="{7F6357D2-82DF-4616-9DA9-027A2D7DA924}" dt="2025-01-20T20:08:04.144" v="715" actId="115"/>
          <ac:spMkLst>
            <pc:docMk/>
            <pc:sldMk cId="2189114603" sldId="1437"/>
            <ac:spMk id="3" creationId="{00000000-0000-0000-0000-000000000000}"/>
          </ac:spMkLst>
        </pc:spChg>
      </pc:sldChg>
      <pc:sldChg chg="modSp mod">
        <pc:chgData name="Routledge, Mandy" userId="bacdedf5-8e30-494b-ad8b-f27fa30c4f8d" providerId="ADAL" clId="{7F6357D2-82DF-4616-9DA9-027A2D7DA924}" dt="2025-01-20T17:51:43.422" v="14" actId="20577"/>
        <pc:sldMkLst>
          <pc:docMk/>
          <pc:sldMk cId="3852907103" sldId="1460"/>
        </pc:sldMkLst>
        <pc:spChg chg="mod">
          <ac:chgData name="Routledge, Mandy" userId="bacdedf5-8e30-494b-ad8b-f27fa30c4f8d" providerId="ADAL" clId="{7F6357D2-82DF-4616-9DA9-027A2D7DA924}" dt="2025-01-20T17:51:43.422" v="14" actId="20577"/>
          <ac:spMkLst>
            <pc:docMk/>
            <pc:sldMk cId="3852907103" sldId="1460"/>
            <ac:spMk id="6" creationId="{00000000-0000-0000-0000-000000000000}"/>
          </ac:spMkLst>
        </pc:spChg>
      </pc:sldChg>
      <pc:sldChg chg="modSp del mod">
        <pc:chgData name="Routledge, Mandy" userId="bacdedf5-8e30-494b-ad8b-f27fa30c4f8d" providerId="ADAL" clId="{7F6357D2-82DF-4616-9DA9-027A2D7DA924}" dt="2025-01-20T19:46:53.125" v="399" actId="47"/>
        <pc:sldMkLst>
          <pc:docMk/>
          <pc:sldMk cId="4207872812" sldId="1475"/>
        </pc:sldMkLst>
        <pc:spChg chg="mod">
          <ac:chgData name="Routledge, Mandy" userId="bacdedf5-8e30-494b-ad8b-f27fa30c4f8d" providerId="ADAL" clId="{7F6357D2-82DF-4616-9DA9-027A2D7DA924}" dt="2025-01-20T17:51:53.456" v="22" actId="6549"/>
          <ac:spMkLst>
            <pc:docMk/>
            <pc:sldMk cId="4207872812" sldId="1475"/>
            <ac:spMk id="6" creationId="{00000000-0000-0000-0000-000000000000}"/>
          </ac:spMkLst>
        </pc:spChg>
      </pc:sldChg>
      <pc:sldChg chg="modSp mod ord">
        <pc:chgData name="Routledge, Mandy" userId="bacdedf5-8e30-494b-ad8b-f27fa30c4f8d" providerId="ADAL" clId="{7F6357D2-82DF-4616-9DA9-027A2D7DA924}" dt="2025-01-20T20:05:50.265" v="691"/>
        <pc:sldMkLst>
          <pc:docMk/>
          <pc:sldMk cId="2452007587" sldId="1476"/>
        </pc:sldMkLst>
        <pc:spChg chg="mod">
          <ac:chgData name="Routledge, Mandy" userId="bacdedf5-8e30-494b-ad8b-f27fa30c4f8d" providerId="ADAL" clId="{7F6357D2-82DF-4616-9DA9-027A2D7DA924}" dt="2025-01-20T17:52:01.613" v="45" actId="20577"/>
          <ac:spMkLst>
            <pc:docMk/>
            <pc:sldMk cId="2452007587" sldId="1476"/>
            <ac:spMk id="6" creationId="{00000000-0000-0000-0000-000000000000}"/>
          </ac:spMkLst>
        </pc:spChg>
      </pc:sldChg>
      <pc:sldChg chg="modSp mod ord">
        <pc:chgData name="Routledge, Mandy" userId="bacdedf5-8e30-494b-ad8b-f27fa30c4f8d" providerId="ADAL" clId="{7F6357D2-82DF-4616-9DA9-027A2D7DA924}" dt="2025-01-20T20:06:55.816" v="701"/>
        <pc:sldMkLst>
          <pc:docMk/>
          <pc:sldMk cId="2709048002" sldId="1477"/>
        </pc:sldMkLst>
        <pc:spChg chg="mod">
          <ac:chgData name="Routledge, Mandy" userId="bacdedf5-8e30-494b-ad8b-f27fa30c4f8d" providerId="ADAL" clId="{7F6357D2-82DF-4616-9DA9-027A2D7DA924}" dt="2025-01-20T17:52:10.344" v="65" actId="20577"/>
          <ac:spMkLst>
            <pc:docMk/>
            <pc:sldMk cId="2709048002" sldId="1477"/>
            <ac:spMk id="6" creationId="{00000000-0000-0000-0000-000000000000}"/>
          </ac:spMkLst>
        </pc:spChg>
      </pc:sldChg>
      <pc:sldChg chg="modSp mod">
        <pc:chgData name="Routledge, Mandy" userId="bacdedf5-8e30-494b-ad8b-f27fa30c4f8d" providerId="ADAL" clId="{7F6357D2-82DF-4616-9DA9-027A2D7DA924}" dt="2025-01-20T17:52:20.432" v="95" actId="20577"/>
        <pc:sldMkLst>
          <pc:docMk/>
          <pc:sldMk cId="4074911733" sldId="1478"/>
        </pc:sldMkLst>
        <pc:spChg chg="mod">
          <ac:chgData name="Routledge, Mandy" userId="bacdedf5-8e30-494b-ad8b-f27fa30c4f8d" providerId="ADAL" clId="{7F6357D2-82DF-4616-9DA9-027A2D7DA924}" dt="2025-01-20T17:52:20.432" v="95" actId="20577"/>
          <ac:spMkLst>
            <pc:docMk/>
            <pc:sldMk cId="4074911733" sldId="1478"/>
            <ac:spMk id="6" creationId="{00000000-0000-0000-0000-000000000000}"/>
          </ac:spMkLst>
        </pc:spChg>
      </pc:sldChg>
      <pc:sldChg chg="modSp mod ord">
        <pc:chgData name="Routledge, Mandy" userId="bacdedf5-8e30-494b-ad8b-f27fa30c4f8d" providerId="ADAL" clId="{7F6357D2-82DF-4616-9DA9-027A2D7DA924}" dt="2025-01-20T20:05:55.673" v="693"/>
        <pc:sldMkLst>
          <pc:docMk/>
          <pc:sldMk cId="4210467006" sldId="1479"/>
        </pc:sldMkLst>
        <pc:spChg chg="mod">
          <ac:chgData name="Routledge, Mandy" userId="bacdedf5-8e30-494b-ad8b-f27fa30c4f8d" providerId="ADAL" clId="{7F6357D2-82DF-4616-9DA9-027A2D7DA924}" dt="2025-01-20T17:52:27.434" v="110" actId="20577"/>
          <ac:spMkLst>
            <pc:docMk/>
            <pc:sldMk cId="4210467006" sldId="1479"/>
            <ac:spMk id="6" creationId="{00000000-0000-0000-0000-000000000000}"/>
          </ac:spMkLst>
        </pc:spChg>
      </pc:sldChg>
      <pc:sldChg chg="modSp mod ord">
        <pc:chgData name="Routledge, Mandy" userId="bacdedf5-8e30-494b-ad8b-f27fa30c4f8d" providerId="ADAL" clId="{7F6357D2-82DF-4616-9DA9-027A2D7DA924}" dt="2025-01-20T20:06:10.714" v="695"/>
        <pc:sldMkLst>
          <pc:docMk/>
          <pc:sldMk cId="1487044012" sldId="1480"/>
        </pc:sldMkLst>
        <pc:spChg chg="mod">
          <ac:chgData name="Routledge, Mandy" userId="bacdedf5-8e30-494b-ad8b-f27fa30c4f8d" providerId="ADAL" clId="{7F6357D2-82DF-4616-9DA9-027A2D7DA924}" dt="2025-01-20T17:52:36.380" v="130" actId="20577"/>
          <ac:spMkLst>
            <pc:docMk/>
            <pc:sldMk cId="1487044012" sldId="1480"/>
            <ac:spMk id="6" creationId="{00000000-0000-0000-0000-000000000000}"/>
          </ac:spMkLst>
        </pc:spChg>
      </pc:sldChg>
      <pc:sldChg chg="modSp del mod">
        <pc:chgData name="Routledge, Mandy" userId="bacdedf5-8e30-494b-ad8b-f27fa30c4f8d" providerId="ADAL" clId="{7F6357D2-82DF-4616-9DA9-027A2D7DA924}" dt="2025-01-20T18:29:42.357" v="168" actId="47"/>
        <pc:sldMkLst>
          <pc:docMk/>
          <pc:sldMk cId="3779434736" sldId="1481"/>
        </pc:sldMkLst>
        <pc:spChg chg="mod">
          <ac:chgData name="Routledge, Mandy" userId="bacdedf5-8e30-494b-ad8b-f27fa30c4f8d" providerId="ADAL" clId="{7F6357D2-82DF-4616-9DA9-027A2D7DA924}" dt="2025-01-20T17:52:40.872" v="138" actId="20577"/>
          <ac:spMkLst>
            <pc:docMk/>
            <pc:sldMk cId="3779434736" sldId="1481"/>
            <ac:spMk id="6" creationId="{00000000-0000-0000-0000-000000000000}"/>
          </ac:spMkLst>
        </pc:spChg>
      </pc:sldChg>
      <pc:sldChg chg="delSp modSp del mod">
        <pc:chgData name="Routledge, Mandy" userId="bacdedf5-8e30-494b-ad8b-f27fa30c4f8d" providerId="ADAL" clId="{7F6357D2-82DF-4616-9DA9-027A2D7DA924}" dt="2025-01-20T19:29:17.332" v="289" actId="47"/>
        <pc:sldMkLst>
          <pc:docMk/>
          <pc:sldMk cId="1201727269" sldId="1482"/>
        </pc:sldMkLst>
        <pc:spChg chg="del mod">
          <ac:chgData name="Routledge, Mandy" userId="bacdedf5-8e30-494b-ad8b-f27fa30c4f8d" providerId="ADAL" clId="{7F6357D2-82DF-4616-9DA9-027A2D7DA924}" dt="2025-01-20T19:29:12.084" v="286" actId="21"/>
          <ac:spMkLst>
            <pc:docMk/>
            <pc:sldMk cId="1201727269" sldId="1482"/>
            <ac:spMk id="6" creationId="{00000000-0000-0000-0000-000000000000}"/>
          </ac:spMkLst>
        </pc:spChg>
      </pc:sldChg>
      <pc:sldChg chg="addSp modSp mod ord">
        <pc:chgData name="Routledge, Mandy" userId="bacdedf5-8e30-494b-ad8b-f27fa30c4f8d" providerId="ADAL" clId="{7F6357D2-82DF-4616-9DA9-027A2D7DA924}" dt="2025-01-20T20:06:17.914" v="697"/>
        <pc:sldMkLst>
          <pc:docMk/>
          <pc:sldMk cId="2904738428" sldId="1483"/>
        </pc:sldMkLst>
        <pc:spChg chg="mod">
          <ac:chgData name="Routledge, Mandy" userId="bacdedf5-8e30-494b-ad8b-f27fa30c4f8d" providerId="ADAL" clId="{7F6357D2-82DF-4616-9DA9-027A2D7DA924}" dt="2025-01-20T17:52:59.230" v="166" actId="20577"/>
          <ac:spMkLst>
            <pc:docMk/>
            <pc:sldMk cId="2904738428" sldId="1483"/>
            <ac:spMk id="6" creationId="{00000000-0000-0000-0000-000000000000}"/>
          </ac:spMkLst>
        </pc:spChg>
        <pc:picChg chg="add mod">
          <ac:chgData name="Routledge, Mandy" userId="bacdedf5-8e30-494b-ad8b-f27fa30c4f8d" providerId="ADAL" clId="{7F6357D2-82DF-4616-9DA9-027A2D7DA924}" dt="2025-01-20T19:26:26.586" v="251"/>
          <ac:picMkLst>
            <pc:docMk/>
            <pc:sldMk cId="2904738428" sldId="1483"/>
            <ac:picMk id="2" creationId="{CDED1D08-119D-DCBA-31D9-4D923E0BEF2F}"/>
          </ac:picMkLst>
        </pc:picChg>
      </pc:sldChg>
      <pc:sldChg chg="add del">
        <pc:chgData name="Routledge, Mandy" userId="bacdedf5-8e30-494b-ad8b-f27fa30c4f8d" providerId="ADAL" clId="{7F6357D2-82DF-4616-9DA9-027A2D7DA924}" dt="2025-01-20T19:26:22.469" v="250" actId="47"/>
        <pc:sldMkLst>
          <pc:docMk/>
          <pc:sldMk cId="2229959533" sldId="1488"/>
        </pc:sldMkLst>
      </pc:sldChg>
      <pc:sldChg chg="add del">
        <pc:chgData name="Routledge, Mandy" userId="bacdedf5-8e30-494b-ad8b-f27fa30c4f8d" providerId="ADAL" clId="{7F6357D2-82DF-4616-9DA9-027A2D7DA924}" dt="2025-01-20T19:31:13.879" v="362" actId="47"/>
        <pc:sldMkLst>
          <pc:docMk/>
          <pc:sldMk cId="3229170213" sldId="1489"/>
        </pc:sldMkLst>
      </pc:sldChg>
      <pc:sldChg chg="add ord">
        <pc:chgData name="Routledge, Mandy" userId="bacdedf5-8e30-494b-ad8b-f27fa30c4f8d" providerId="ADAL" clId="{7F6357D2-82DF-4616-9DA9-027A2D7DA924}" dt="2025-01-20T20:06:41.319" v="699"/>
        <pc:sldMkLst>
          <pc:docMk/>
          <pc:sldMk cId="96970580" sldId="1508"/>
        </pc:sldMkLst>
      </pc:sldChg>
      <pc:sldChg chg="add">
        <pc:chgData name="Routledge, Mandy" userId="bacdedf5-8e30-494b-ad8b-f27fa30c4f8d" providerId="ADAL" clId="{7F6357D2-82DF-4616-9DA9-027A2D7DA924}" dt="2025-01-20T18:29:51.153" v="169"/>
        <pc:sldMkLst>
          <pc:docMk/>
          <pc:sldMk cId="1337052714" sldId="1538"/>
        </pc:sldMkLst>
      </pc:sldChg>
      <pc:sldChg chg="addSp modSp add mod">
        <pc:chgData name="Routledge, Mandy" userId="bacdedf5-8e30-494b-ad8b-f27fa30c4f8d" providerId="ADAL" clId="{7F6357D2-82DF-4616-9DA9-027A2D7DA924}" dt="2025-01-20T19:28:06.530" v="284" actId="20577"/>
        <pc:sldMkLst>
          <pc:docMk/>
          <pc:sldMk cId="1467620149" sldId="1539"/>
        </pc:sldMkLst>
        <pc:spChg chg="mod">
          <ac:chgData name="Routledge, Mandy" userId="bacdedf5-8e30-494b-ad8b-f27fa30c4f8d" providerId="ADAL" clId="{7F6357D2-82DF-4616-9DA9-027A2D7DA924}" dt="2025-01-20T19:26:40.465" v="253" actId="1076"/>
          <ac:spMkLst>
            <pc:docMk/>
            <pc:sldMk cId="1467620149" sldId="1539"/>
            <ac:spMk id="4" creationId="{D753C383-62C8-E733-4553-E085527A1FCA}"/>
          </ac:spMkLst>
        </pc:spChg>
        <pc:spChg chg="mod">
          <ac:chgData name="Routledge, Mandy" userId="bacdedf5-8e30-494b-ad8b-f27fa30c4f8d" providerId="ADAL" clId="{7F6357D2-82DF-4616-9DA9-027A2D7DA924}" dt="2025-01-20T19:26:36.056" v="252" actId="1076"/>
          <ac:spMkLst>
            <pc:docMk/>
            <pc:sldMk cId="1467620149" sldId="1539"/>
            <ac:spMk id="9" creationId="{B5FA4264-9F79-B20D-0826-CEC58E7B74B7}"/>
          </ac:spMkLst>
        </pc:spChg>
        <pc:spChg chg="mod">
          <ac:chgData name="Routledge, Mandy" userId="bacdedf5-8e30-494b-ad8b-f27fa30c4f8d" providerId="ADAL" clId="{7F6357D2-82DF-4616-9DA9-027A2D7DA924}" dt="2025-01-20T19:26:46.834" v="255" actId="1076"/>
          <ac:spMkLst>
            <pc:docMk/>
            <pc:sldMk cId="1467620149" sldId="1539"/>
            <ac:spMk id="10" creationId="{B37FADB8-F5A5-F448-15A7-6A630939BCDC}"/>
          </ac:spMkLst>
        </pc:spChg>
        <pc:spChg chg="mod">
          <ac:chgData name="Routledge, Mandy" userId="bacdedf5-8e30-494b-ad8b-f27fa30c4f8d" providerId="ADAL" clId="{7F6357D2-82DF-4616-9DA9-027A2D7DA924}" dt="2025-01-20T19:26:44.213" v="254" actId="1076"/>
          <ac:spMkLst>
            <pc:docMk/>
            <pc:sldMk cId="1467620149" sldId="1539"/>
            <ac:spMk id="11" creationId="{2D5226DB-4490-ECD5-880A-CDAB0447C263}"/>
          </ac:spMkLst>
        </pc:spChg>
        <pc:spChg chg="mod">
          <ac:chgData name="Routledge, Mandy" userId="bacdedf5-8e30-494b-ad8b-f27fa30c4f8d" providerId="ADAL" clId="{7F6357D2-82DF-4616-9DA9-027A2D7DA924}" dt="2025-01-20T19:28:06.530" v="284" actId="20577"/>
          <ac:spMkLst>
            <pc:docMk/>
            <pc:sldMk cId="1467620149" sldId="1539"/>
            <ac:spMk id="12" creationId="{E2476A93-B8D4-4E44-87FD-AFF601B2337C}"/>
          </ac:spMkLst>
        </pc:spChg>
        <pc:spChg chg="mod">
          <ac:chgData name="Routledge, Mandy" userId="bacdedf5-8e30-494b-ad8b-f27fa30c4f8d" providerId="ADAL" clId="{7F6357D2-82DF-4616-9DA9-027A2D7DA924}" dt="2025-01-20T19:27:42.694" v="270" actId="1076"/>
          <ac:spMkLst>
            <pc:docMk/>
            <pc:sldMk cId="1467620149" sldId="1539"/>
            <ac:spMk id="13" creationId="{4985FF45-EE56-11C3-E0CC-6BBB359031C0}"/>
          </ac:spMkLst>
        </pc:spChg>
        <pc:spChg chg="mod">
          <ac:chgData name="Routledge, Mandy" userId="bacdedf5-8e30-494b-ad8b-f27fa30c4f8d" providerId="ADAL" clId="{7F6357D2-82DF-4616-9DA9-027A2D7DA924}" dt="2025-01-20T19:25:39.653" v="231" actId="1076"/>
          <ac:spMkLst>
            <pc:docMk/>
            <pc:sldMk cId="1467620149" sldId="1539"/>
            <ac:spMk id="14" creationId="{B7594A3B-3117-84CE-C300-FB96E5ED269D}"/>
          </ac:spMkLst>
        </pc:spChg>
        <pc:spChg chg="mod">
          <ac:chgData name="Routledge, Mandy" userId="bacdedf5-8e30-494b-ad8b-f27fa30c4f8d" providerId="ADAL" clId="{7F6357D2-82DF-4616-9DA9-027A2D7DA924}" dt="2025-01-20T19:25:30.494" v="226" actId="1076"/>
          <ac:spMkLst>
            <pc:docMk/>
            <pc:sldMk cId="1467620149" sldId="1539"/>
            <ac:spMk id="15" creationId="{6EA1F8B7-D4BC-D8B0-E6FD-F33ECB45A1DD}"/>
          </ac:spMkLst>
        </pc:spChg>
        <pc:spChg chg="mod">
          <ac:chgData name="Routledge, Mandy" userId="bacdedf5-8e30-494b-ad8b-f27fa30c4f8d" providerId="ADAL" clId="{7F6357D2-82DF-4616-9DA9-027A2D7DA924}" dt="2025-01-20T19:27:15.531" v="261" actId="1076"/>
          <ac:spMkLst>
            <pc:docMk/>
            <pc:sldMk cId="1467620149" sldId="1539"/>
            <ac:spMk id="18" creationId="{85D7DD60-F4AA-AD34-A265-146B167D02FE}"/>
          </ac:spMkLst>
        </pc:spChg>
        <pc:spChg chg="mod">
          <ac:chgData name="Routledge, Mandy" userId="bacdedf5-8e30-494b-ad8b-f27fa30c4f8d" providerId="ADAL" clId="{7F6357D2-82DF-4616-9DA9-027A2D7DA924}" dt="2025-01-20T19:27:33.092" v="267" actId="1076"/>
          <ac:spMkLst>
            <pc:docMk/>
            <pc:sldMk cId="1467620149" sldId="1539"/>
            <ac:spMk id="19" creationId="{40542B69-6D97-5F24-63E3-ABE36EA69A27}"/>
          </ac:spMkLst>
        </pc:spChg>
        <pc:picChg chg="add mod">
          <ac:chgData name="Routledge, Mandy" userId="bacdedf5-8e30-494b-ad8b-f27fa30c4f8d" providerId="ADAL" clId="{7F6357D2-82DF-4616-9DA9-027A2D7DA924}" dt="2025-01-20T19:27:39.103" v="269" actId="1076"/>
          <ac:picMkLst>
            <pc:docMk/>
            <pc:sldMk cId="1467620149" sldId="1539"/>
            <ac:picMk id="22" creationId="{7CC595A3-0682-CC65-D211-BBC4E248977D}"/>
          </ac:picMkLst>
        </pc:picChg>
        <pc:picChg chg="add mod">
          <ac:chgData name="Routledge, Mandy" userId="bacdedf5-8e30-494b-ad8b-f27fa30c4f8d" providerId="ADAL" clId="{7F6357D2-82DF-4616-9DA9-027A2D7DA924}" dt="2025-01-20T19:27:00.100" v="257" actId="1076"/>
          <ac:picMkLst>
            <pc:docMk/>
            <pc:sldMk cId="1467620149" sldId="1539"/>
            <ac:picMk id="24" creationId="{115FCEBB-6EEA-BE93-857F-5393AED364A8}"/>
          </ac:picMkLst>
        </pc:picChg>
        <pc:picChg chg="add mod">
          <ac:chgData name="Routledge, Mandy" userId="bacdedf5-8e30-494b-ad8b-f27fa30c4f8d" providerId="ADAL" clId="{7F6357D2-82DF-4616-9DA9-027A2D7DA924}" dt="2025-01-20T19:27:25.615" v="265" actId="1076"/>
          <ac:picMkLst>
            <pc:docMk/>
            <pc:sldMk cId="1467620149" sldId="1539"/>
            <ac:picMk id="25" creationId="{671032DC-220F-E6B8-CDB5-F6A978D7FAD5}"/>
          </ac:picMkLst>
        </pc:picChg>
        <pc:picChg chg="add mod">
          <ac:chgData name="Routledge, Mandy" userId="bacdedf5-8e30-494b-ad8b-f27fa30c4f8d" providerId="ADAL" clId="{7F6357D2-82DF-4616-9DA9-027A2D7DA924}" dt="2025-01-20T19:28:01.133" v="272" actId="1076"/>
          <ac:picMkLst>
            <pc:docMk/>
            <pc:sldMk cId="1467620149" sldId="1539"/>
            <ac:picMk id="31" creationId="{90AA2EB6-4644-5971-C035-EB35F0326AC6}"/>
          </ac:picMkLst>
        </pc:picChg>
        <pc:cxnChg chg="mod">
          <ac:chgData name="Routledge, Mandy" userId="bacdedf5-8e30-494b-ad8b-f27fa30c4f8d" providerId="ADAL" clId="{7F6357D2-82DF-4616-9DA9-027A2D7DA924}" dt="2025-01-20T19:27:36.086" v="268" actId="14100"/>
          <ac:cxnSpMkLst>
            <pc:docMk/>
            <pc:sldMk cId="1467620149" sldId="1539"/>
            <ac:cxnSpMk id="21" creationId="{B84B33EF-2A54-99B2-FEF8-27486B72F624}"/>
          </ac:cxnSpMkLst>
        </pc:cxnChg>
        <pc:cxnChg chg="mod">
          <ac:chgData name="Routledge, Mandy" userId="bacdedf5-8e30-494b-ad8b-f27fa30c4f8d" providerId="ADAL" clId="{7F6357D2-82DF-4616-9DA9-027A2D7DA924}" dt="2025-01-20T19:27:24.796" v="264" actId="14100"/>
          <ac:cxnSpMkLst>
            <pc:docMk/>
            <pc:sldMk cId="1467620149" sldId="1539"/>
            <ac:cxnSpMk id="27" creationId="{EC90AE0F-5DD8-2D25-C999-5E0CC65E11C5}"/>
          </ac:cxnSpMkLst>
        </pc:cxnChg>
        <pc:cxnChg chg="mod">
          <ac:chgData name="Routledge, Mandy" userId="bacdedf5-8e30-494b-ad8b-f27fa30c4f8d" providerId="ADAL" clId="{7F6357D2-82DF-4616-9DA9-027A2D7DA924}" dt="2025-01-20T19:26:46.834" v="255" actId="1076"/>
          <ac:cxnSpMkLst>
            <pc:docMk/>
            <pc:sldMk cId="1467620149" sldId="1539"/>
            <ac:cxnSpMk id="29" creationId="{10445519-6BAB-CA4B-0B0C-EF80D4D34E4C}"/>
          </ac:cxnSpMkLst>
        </pc:cxnChg>
      </pc:sldChg>
      <pc:sldChg chg="addSp delSp modSp add mod ord">
        <pc:chgData name="Routledge, Mandy" userId="bacdedf5-8e30-494b-ad8b-f27fa30c4f8d" providerId="ADAL" clId="{7F6357D2-82DF-4616-9DA9-027A2D7DA924}" dt="2025-01-21T10:05:29.318" v="720" actId="478"/>
        <pc:sldMkLst>
          <pc:docMk/>
          <pc:sldMk cId="2402874114" sldId="1540"/>
        </pc:sldMkLst>
        <pc:spChg chg="add del mod">
          <ac:chgData name="Routledge, Mandy" userId="bacdedf5-8e30-494b-ad8b-f27fa30c4f8d" providerId="ADAL" clId="{7F6357D2-82DF-4616-9DA9-027A2D7DA924}" dt="2025-01-21T10:05:29.318" v="720" actId="478"/>
          <ac:spMkLst>
            <pc:docMk/>
            <pc:sldMk cId="2402874114" sldId="1540"/>
            <ac:spMk id="2" creationId="{00000000-0000-0000-0000-000000000000}"/>
          </ac:spMkLst>
        </pc:spChg>
        <pc:spChg chg="del">
          <ac:chgData name="Routledge, Mandy" userId="bacdedf5-8e30-494b-ad8b-f27fa30c4f8d" providerId="ADAL" clId="{7F6357D2-82DF-4616-9DA9-027A2D7DA924}" dt="2025-01-20T19:29:15" v="287" actId="478"/>
          <ac:spMkLst>
            <pc:docMk/>
            <pc:sldMk cId="2402874114" sldId="1540"/>
            <ac:spMk id="6" creationId="{00000000-0000-0000-0000-000000000000}"/>
          </ac:spMkLst>
        </pc:spChg>
        <pc:spChg chg="mod">
          <ac:chgData name="Routledge, Mandy" userId="bacdedf5-8e30-494b-ad8b-f27fa30c4f8d" providerId="ADAL" clId="{7F6357D2-82DF-4616-9DA9-027A2D7DA924}" dt="2025-01-21T10:03:35.345" v="717" actId="14100"/>
          <ac:spMkLst>
            <pc:docMk/>
            <pc:sldMk cId="2402874114" sldId="1540"/>
            <ac:spMk id="8" creationId="{3AF26A8D-0C5E-494A-9D9C-3ABBCCA66D3D}"/>
          </ac:spMkLst>
        </pc:spChg>
      </pc:sldChg>
      <pc:sldChg chg="addSp modSp add mod">
        <pc:chgData name="Routledge, Mandy" userId="bacdedf5-8e30-494b-ad8b-f27fa30c4f8d" providerId="ADAL" clId="{7F6357D2-82DF-4616-9DA9-027A2D7DA924}" dt="2025-01-20T19:31:09.151" v="361" actId="20577"/>
        <pc:sldMkLst>
          <pc:docMk/>
          <pc:sldMk cId="241022007" sldId="1541"/>
        </pc:sldMkLst>
        <pc:spChg chg="add mod ord">
          <ac:chgData name="Routledge, Mandy" userId="bacdedf5-8e30-494b-ad8b-f27fa30c4f8d" providerId="ADAL" clId="{7F6357D2-82DF-4616-9DA9-027A2D7DA924}" dt="2025-01-20T19:30:36.775" v="354" actId="166"/>
          <ac:spMkLst>
            <pc:docMk/>
            <pc:sldMk cId="241022007" sldId="1541"/>
            <ac:spMk id="9" creationId="{5878E893-62DA-6A1F-4DAE-43871469F109}"/>
          </ac:spMkLst>
        </pc:spChg>
        <pc:spChg chg="add mod">
          <ac:chgData name="Routledge, Mandy" userId="bacdedf5-8e30-494b-ad8b-f27fa30c4f8d" providerId="ADAL" clId="{7F6357D2-82DF-4616-9DA9-027A2D7DA924}" dt="2025-01-20T19:30:39.919" v="355" actId="1076"/>
          <ac:spMkLst>
            <pc:docMk/>
            <pc:sldMk cId="241022007" sldId="1541"/>
            <ac:spMk id="18" creationId="{B7C2B1A6-F14B-771A-3869-F2F384A936EF}"/>
          </ac:spMkLst>
        </pc:spChg>
        <pc:spChg chg="add mod">
          <ac:chgData name="Routledge, Mandy" userId="bacdedf5-8e30-494b-ad8b-f27fa30c4f8d" providerId="ADAL" clId="{7F6357D2-82DF-4616-9DA9-027A2D7DA924}" dt="2025-01-20T19:30:48.314" v="357"/>
          <ac:spMkLst>
            <pc:docMk/>
            <pc:sldMk cId="241022007" sldId="1541"/>
            <ac:spMk id="20" creationId="{7D2B5095-F90B-F23D-E232-ED9B92788E19}"/>
          </ac:spMkLst>
        </pc:spChg>
        <pc:spChg chg="add mod">
          <ac:chgData name="Routledge, Mandy" userId="bacdedf5-8e30-494b-ad8b-f27fa30c4f8d" providerId="ADAL" clId="{7F6357D2-82DF-4616-9DA9-027A2D7DA924}" dt="2025-01-20T19:30:52.716" v="358"/>
          <ac:spMkLst>
            <pc:docMk/>
            <pc:sldMk cId="241022007" sldId="1541"/>
            <ac:spMk id="21" creationId="{9AD9AF14-8F09-43E3-77D2-C7F88CC0C58E}"/>
          </ac:spMkLst>
        </pc:spChg>
        <pc:spChg chg="mod">
          <ac:chgData name="Routledge, Mandy" userId="bacdedf5-8e30-494b-ad8b-f27fa30c4f8d" providerId="ADAL" clId="{7F6357D2-82DF-4616-9DA9-027A2D7DA924}" dt="2025-01-20T19:29:43.951" v="304" actId="1038"/>
          <ac:spMkLst>
            <pc:docMk/>
            <pc:sldMk cId="241022007" sldId="1541"/>
            <ac:spMk id="33" creationId="{AC757F5E-B016-F947-4518-7C6B9CC7EE04}"/>
          </ac:spMkLst>
        </pc:spChg>
        <pc:spChg chg="mod">
          <ac:chgData name="Routledge, Mandy" userId="bacdedf5-8e30-494b-ad8b-f27fa30c4f8d" providerId="ADAL" clId="{7F6357D2-82DF-4616-9DA9-027A2D7DA924}" dt="2025-01-20T19:29:47.613" v="317" actId="20577"/>
          <ac:spMkLst>
            <pc:docMk/>
            <pc:sldMk cId="241022007" sldId="1541"/>
            <ac:spMk id="34" creationId="{152372B3-00F5-781C-183E-6F2DDF35091D}"/>
          </ac:spMkLst>
        </pc:spChg>
        <pc:spChg chg="mod">
          <ac:chgData name="Routledge, Mandy" userId="bacdedf5-8e30-494b-ad8b-f27fa30c4f8d" providerId="ADAL" clId="{7F6357D2-82DF-4616-9DA9-027A2D7DA924}" dt="2025-01-20T19:30:59.721" v="359"/>
          <ac:spMkLst>
            <pc:docMk/>
            <pc:sldMk cId="241022007" sldId="1541"/>
            <ac:spMk id="35" creationId="{37104C51-0232-62ED-4C6F-1447D06633EE}"/>
          </ac:spMkLst>
        </pc:spChg>
        <pc:spChg chg="mod">
          <ac:chgData name="Routledge, Mandy" userId="bacdedf5-8e30-494b-ad8b-f27fa30c4f8d" providerId="ADAL" clId="{7F6357D2-82DF-4616-9DA9-027A2D7DA924}" dt="2025-01-20T19:31:09.151" v="361" actId="20577"/>
          <ac:spMkLst>
            <pc:docMk/>
            <pc:sldMk cId="241022007" sldId="1541"/>
            <ac:spMk id="36" creationId="{D8EF981A-9BA7-0EB1-9B70-F7FBF2F7DF1C}"/>
          </ac:spMkLst>
        </pc:spChg>
        <pc:picChg chg="add mod">
          <ac:chgData name="Routledge, Mandy" userId="bacdedf5-8e30-494b-ad8b-f27fa30c4f8d" providerId="ADAL" clId="{7F6357D2-82DF-4616-9DA9-027A2D7DA924}" dt="2025-01-20T19:30:14.967" v="349"/>
          <ac:picMkLst>
            <pc:docMk/>
            <pc:sldMk cId="241022007" sldId="1541"/>
            <ac:picMk id="2" creationId="{50681C8A-D29A-0226-97AD-53AAAB0551DF}"/>
          </ac:picMkLst>
        </pc:picChg>
        <pc:picChg chg="add mod">
          <ac:chgData name="Routledge, Mandy" userId="bacdedf5-8e30-494b-ad8b-f27fa30c4f8d" providerId="ADAL" clId="{7F6357D2-82DF-4616-9DA9-027A2D7DA924}" dt="2025-01-20T19:30:19.587" v="350"/>
          <ac:picMkLst>
            <pc:docMk/>
            <pc:sldMk cId="241022007" sldId="1541"/>
            <ac:picMk id="8" creationId="{6BBD72DB-C1D1-BF56-DC33-E352BE15A0A5}"/>
          </ac:picMkLst>
        </pc:picChg>
        <pc:picChg chg="add mod">
          <ac:chgData name="Routledge, Mandy" userId="bacdedf5-8e30-494b-ad8b-f27fa30c4f8d" providerId="ADAL" clId="{7F6357D2-82DF-4616-9DA9-027A2D7DA924}" dt="2025-01-20T19:30:43.305" v="356"/>
          <ac:picMkLst>
            <pc:docMk/>
            <pc:sldMk cId="241022007" sldId="1541"/>
            <ac:picMk id="19" creationId="{1EE74683-BE6A-4904-6D0C-BC656EE2C209}"/>
          </ac:picMkLst>
        </pc:picChg>
      </pc:sldChg>
      <pc:sldChg chg="addSp modSp add mod">
        <pc:chgData name="Routledge, Mandy" userId="bacdedf5-8e30-494b-ad8b-f27fa30c4f8d" providerId="ADAL" clId="{7F6357D2-82DF-4616-9DA9-027A2D7DA924}" dt="2025-01-20T19:36:50.078" v="396"/>
        <pc:sldMkLst>
          <pc:docMk/>
          <pc:sldMk cId="216566817" sldId="1542"/>
        </pc:sldMkLst>
        <pc:spChg chg="add mod">
          <ac:chgData name="Routledge, Mandy" userId="bacdedf5-8e30-494b-ad8b-f27fa30c4f8d" providerId="ADAL" clId="{7F6357D2-82DF-4616-9DA9-027A2D7DA924}" dt="2025-01-20T19:36:23.320" v="391"/>
          <ac:spMkLst>
            <pc:docMk/>
            <pc:sldMk cId="216566817" sldId="1542"/>
            <ac:spMk id="8" creationId="{8FC34EAD-8C25-2AB8-B0FE-60CF5D92B9C6}"/>
          </ac:spMkLst>
        </pc:spChg>
        <pc:spChg chg="mod">
          <ac:chgData name="Routledge, Mandy" userId="bacdedf5-8e30-494b-ad8b-f27fa30c4f8d" providerId="ADAL" clId="{7F6357D2-82DF-4616-9DA9-027A2D7DA924}" dt="2025-01-20T19:35:40.342" v="368" actId="404"/>
          <ac:spMkLst>
            <pc:docMk/>
            <pc:sldMk cId="216566817" sldId="1542"/>
            <ac:spMk id="33" creationId="{AC757F5E-B016-F947-4518-7C6B9CC7EE04}"/>
          </ac:spMkLst>
        </pc:spChg>
        <pc:spChg chg="mod">
          <ac:chgData name="Routledge, Mandy" userId="bacdedf5-8e30-494b-ad8b-f27fa30c4f8d" providerId="ADAL" clId="{7F6357D2-82DF-4616-9DA9-027A2D7DA924}" dt="2025-01-20T19:35:37.600" v="367" actId="404"/>
          <ac:spMkLst>
            <pc:docMk/>
            <pc:sldMk cId="216566817" sldId="1542"/>
            <ac:spMk id="34" creationId="{152372B3-00F5-781C-183E-6F2DDF35091D}"/>
          </ac:spMkLst>
        </pc:spChg>
        <pc:spChg chg="mod">
          <ac:chgData name="Routledge, Mandy" userId="bacdedf5-8e30-494b-ad8b-f27fa30c4f8d" providerId="ADAL" clId="{7F6357D2-82DF-4616-9DA9-027A2D7DA924}" dt="2025-01-20T19:36:41.805" v="395" actId="20577"/>
          <ac:spMkLst>
            <pc:docMk/>
            <pc:sldMk cId="216566817" sldId="1542"/>
            <ac:spMk id="35" creationId="{37104C51-0232-62ED-4C6F-1447D06633EE}"/>
          </ac:spMkLst>
        </pc:spChg>
        <pc:spChg chg="mod">
          <ac:chgData name="Routledge, Mandy" userId="bacdedf5-8e30-494b-ad8b-f27fa30c4f8d" providerId="ADAL" clId="{7F6357D2-82DF-4616-9DA9-027A2D7DA924}" dt="2025-01-20T19:36:50.078" v="396"/>
          <ac:spMkLst>
            <pc:docMk/>
            <pc:sldMk cId="216566817" sldId="1542"/>
            <ac:spMk id="36" creationId="{D8EF981A-9BA7-0EB1-9B70-F7FBF2F7DF1C}"/>
          </ac:spMkLst>
        </pc:spChg>
        <pc:picChg chg="add mod">
          <ac:chgData name="Routledge, Mandy" userId="bacdedf5-8e30-494b-ad8b-f27fa30c4f8d" providerId="ADAL" clId="{7F6357D2-82DF-4616-9DA9-027A2D7DA924}" dt="2025-01-20T19:36:17.296" v="390"/>
          <ac:picMkLst>
            <pc:docMk/>
            <pc:sldMk cId="216566817" sldId="1542"/>
            <ac:picMk id="2" creationId="{CAA6C3BC-352C-5772-60C7-841AF337CD1E}"/>
          </ac:picMkLst>
        </pc:picChg>
        <pc:picChg chg="add mod">
          <ac:chgData name="Routledge, Mandy" userId="bacdedf5-8e30-494b-ad8b-f27fa30c4f8d" providerId="ADAL" clId="{7F6357D2-82DF-4616-9DA9-027A2D7DA924}" dt="2025-01-20T19:36:27.229" v="392"/>
          <ac:picMkLst>
            <pc:docMk/>
            <pc:sldMk cId="216566817" sldId="1542"/>
            <ac:picMk id="9" creationId="{1E6B42C4-70DC-41F6-D2F4-6006EF11B1E9}"/>
          </ac:picMkLst>
        </pc:picChg>
        <pc:picChg chg="add mod">
          <ac:chgData name="Routledge, Mandy" userId="bacdedf5-8e30-494b-ad8b-f27fa30c4f8d" providerId="ADAL" clId="{7F6357D2-82DF-4616-9DA9-027A2D7DA924}" dt="2025-01-20T19:36:31.304" v="393"/>
          <ac:picMkLst>
            <pc:docMk/>
            <pc:sldMk cId="216566817" sldId="1542"/>
            <ac:picMk id="18" creationId="{84ECB02D-942C-D70C-6AA1-B36B3F7671DA}"/>
          </ac:picMkLst>
        </pc:picChg>
      </pc:sldChg>
      <pc:sldChg chg="add ord">
        <pc:chgData name="Routledge, Mandy" userId="bacdedf5-8e30-494b-ad8b-f27fa30c4f8d" providerId="ADAL" clId="{7F6357D2-82DF-4616-9DA9-027A2D7DA924}" dt="2025-01-20T20:05:42.227" v="689"/>
        <pc:sldMkLst>
          <pc:docMk/>
          <pc:sldMk cId="3720381087" sldId="1543"/>
        </pc:sldMkLst>
      </pc:sldChg>
      <pc:sldChg chg="add del">
        <pc:chgData name="Routledge, Mandy" userId="bacdedf5-8e30-494b-ad8b-f27fa30c4f8d" providerId="ADAL" clId="{7F6357D2-82DF-4616-9DA9-027A2D7DA924}" dt="2025-01-20T19:48:50.129" v="423" actId="47"/>
        <pc:sldMkLst>
          <pc:docMk/>
          <pc:sldMk cId="2417071862" sldId="1544"/>
        </pc:sldMkLst>
      </pc:sldChg>
      <pc:sldChg chg="addSp modSp add mod">
        <pc:chgData name="Routledge, Mandy" userId="bacdedf5-8e30-494b-ad8b-f27fa30c4f8d" providerId="ADAL" clId="{7F6357D2-82DF-4616-9DA9-027A2D7DA924}" dt="2025-01-20T19:48:48.213" v="422" actId="1076"/>
        <pc:sldMkLst>
          <pc:docMk/>
          <pc:sldMk cId="4240242703" sldId="1545"/>
        </pc:sldMkLst>
        <pc:spChg chg="mod">
          <ac:chgData name="Routledge, Mandy" userId="bacdedf5-8e30-494b-ad8b-f27fa30c4f8d" providerId="ADAL" clId="{7F6357D2-82DF-4616-9DA9-027A2D7DA924}" dt="2025-01-20T19:47:35.685" v="403" actId="20577"/>
          <ac:spMkLst>
            <pc:docMk/>
            <pc:sldMk cId="4240242703" sldId="1545"/>
            <ac:spMk id="33" creationId="{AC757F5E-B016-F947-4518-7C6B9CC7EE04}"/>
          </ac:spMkLst>
        </pc:spChg>
        <pc:spChg chg="mod">
          <ac:chgData name="Routledge, Mandy" userId="bacdedf5-8e30-494b-ad8b-f27fa30c4f8d" providerId="ADAL" clId="{7F6357D2-82DF-4616-9DA9-027A2D7DA924}" dt="2025-01-20T19:48:01.631" v="412" actId="20577"/>
          <ac:spMkLst>
            <pc:docMk/>
            <pc:sldMk cId="4240242703" sldId="1545"/>
            <ac:spMk id="34" creationId="{152372B3-00F5-781C-183E-6F2DDF35091D}"/>
          </ac:spMkLst>
        </pc:spChg>
        <pc:spChg chg="mod">
          <ac:chgData name="Routledge, Mandy" userId="bacdedf5-8e30-494b-ad8b-f27fa30c4f8d" providerId="ADAL" clId="{7F6357D2-82DF-4616-9DA9-027A2D7DA924}" dt="2025-01-20T19:48:36.321" v="418"/>
          <ac:spMkLst>
            <pc:docMk/>
            <pc:sldMk cId="4240242703" sldId="1545"/>
            <ac:spMk id="35" creationId="{37104C51-0232-62ED-4C6F-1447D06633EE}"/>
          </ac:spMkLst>
        </pc:spChg>
        <pc:spChg chg="mod">
          <ac:chgData name="Routledge, Mandy" userId="bacdedf5-8e30-494b-ad8b-f27fa30c4f8d" providerId="ADAL" clId="{7F6357D2-82DF-4616-9DA9-027A2D7DA924}" dt="2025-01-20T19:48:29.604" v="417"/>
          <ac:spMkLst>
            <pc:docMk/>
            <pc:sldMk cId="4240242703" sldId="1545"/>
            <ac:spMk id="36" creationId="{D8EF981A-9BA7-0EB1-9B70-F7FBF2F7DF1C}"/>
          </ac:spMkLst>
        </pc:spChg>
        <pc:picChg chg="add mod">
          <ac:chgData name="Routledge, Mandy" userId="bacdedf5-8e30-494b-ad8b-f27fa30c4f8d" providerId="ADAL" clId="{7F6357D2-82DF-4616-9DA9-027A2D7DA924}" dt="2025-01-20T19:48:40.204" v="419"/>
          <ac:picMkLst>
            <pc:docMk/>
            <pc:sldMk cId="4240242703" sldId="1545"/>
            <ac:picMk id="2" creationId="{6EF0A5A5-5E41-4C9A-D434-93A12DC40AE3}"/>
          </ac:picMkLst>
        </pc:picChg>
        <pc:picChg chg="add mod">
          <ac:chgData name="Routledge, Mandy" userId="bacdedf5-8e30-494b-ad8b-f27fa30c4f8d" providerId="ADAL" clId="{7F6357D2-82DF-4616-9DA9-027A2D7DA924}" dt="2025-01-20T19:48:48.213" v="422" actId="1076"/>
          <ac:picMkLst>
            <pc:docMk/>
            <pc:sldMk cId="4240242703" sldId="1545"/>
            <ac:picMk id="8" creationId="{50804377-C6DA-44EA-D639-B9BCBC3CAF7C}"/>
          </ac:picMkLst>
        </pc:picChg>
      </pc:sldChg>
      <pc:sldChg chg="modSp add mod">
        <pc:chgData name="Routledge, Mandy" userId="bacdedf5-8e30-494b-ad8b-f27fa30c4f8d" providerId="ADAL" clId="{7F6357D2-82DF-4616-9DA9-027A2D7DA924}" dt="2025-01-20T19:54:54.938" v="467" actId="6549"/>
        <pc:sldMkLst>
          <pc:docMk/>
          <pc:sldMk cId="4149417832" sldId="1546"/>
        </pc:sldMkLst>
        <pc:spChg chg="mod">
          <ac:chgData name="Routledge, Mandy" userId="bacdedf5-8e30-494b-ad8b-f27fa30c4f8d" providerId="ADAL" clId="{7F6357D2-82DF-4616-9DA9-027A2D7DA924}" dt="2025-01-20T19:53:28.168" v="441" actId="1076"/>
          <ac:spMkLst>
            <pc:docMk/>
            <pc:sldMk cId="4149417832" sldId="1546"/>
            <ac:spMk id="33" creationId="{AC757F5E-B016-F947-4518-7C6B9CC7EE04}"/>
          </ac:spMkLst>
        </pc:spChg>
        <pc:spChg chg="mod">
          <ac:chgData name="Routledge, Mandy" userId="bacdedf5-8e30-494b-ad8b-f27fa30c4f8d" providerId="ADAL" clId="{7F6357D2-82DF-4616-9DA9-027A2D7DA924}" dt="2025-01-20T19:54:08.553" v="463" actId="1036"/>
          <ac:spMkLst>
            <pc:docMk/>
            <pc:sldMk cId="4149417832" sldId="1546"/>
            <ac:spMk id="34" creationId="{152372B3-00F5-781C-183E-6F2DDF35091D}"/>
          </ac:spMkLst>
        </pc:spChg>
        <pc:spChg chg="mod">
          <ac:chgData name="Routledge, Mandy" userId="bacdedf5-8e30-494b-ad8b-f27fa30c4f8d" providerId="ADAL" clId="{7F6357D2-82DF-4616-9DA9-027A2D7DA924}" dt="2025-01-20T19:54:18.136" v="465" actId="6549"/>
          <ac:spMkLst>
            <pc:docMk/>
            <pc:sldMk cId="4149417832" sldId="1546"/>
            <ac:spMk id="35" creationId="{37104C51-0232-62ED-4C6F-1447D06633EE}"/>
          </ac:spMkLst>
        </pc:spChg>
        <pc:spChg chg="mod">
          <ac:chgData name="Routledge, Mandy" userId="bacdedf5-8e30-494b-ad8b-f27fa30c4f8d" providerId="ADAL" clId="{7F6357D2-82DF-4616-9DA9-027A2D7DA924}" dt="2025-01-20T19:54:54.938" v="467" actId="6549"/>
          <ac:spMkLst>
            <pc:docMk/>
            <pc:sldMk cId="4149417832" sldId="1546"/>
            <ac:spMk id="36" creationId="{D8EF981A-9BA7-0EB1-9B70-F7FBF2F7DF1C}"/>
          </ac:spMkLst>
        </pc:spChg>
      </pc:sldChg>
      <pc:sldChg chg="delSp modSp add mod">
        <pc:chgData name="Routledge, Mandy" userId="bacdedf5-8e30-494b-ad8b-f27fa30c4f8d" providerId="ADAL" clId="{7F6357D2-82DF-4616-9DA9-027A2D7DA924}" dt="2025-01-20T19:56:38.300" v="487" actId="115"/>
        <pc:sldMkLst>
          <pc:docMk/>
          <pc:sldMk cId="246607064" sldId="1547"/>
        </pc:sldMkLst>
        <pc:spChg chg="mod">
          <ac:chgData name="Routledge, Mandy" userId="bacdedf5-8e30-494b-ad8b-f27fa30c4f8d" providerId="ADAL" clId="{7F6357D2-82DF-4616-9DA9-027A2D7DA924}" dt="2025-01-20T19:56:38.300" v="487" actId="115"/>
          <ac:spMkLst>
            <pc:docMk/>
            <pc:sldMk cId="246607064" sldId="1547"/>
            <ac:spMk id="10" creationId="{53A896E9-F098-44DA-A15A-0BB6C51751F4}"/>
          </ac:spMkLst>
        </pc:spChg>
        <pc:picChg chg="del">
          <ac:chgData name="Routledge, Mandy" userId="bacdedf5-8e30-494b-ad8b-f27fa30c4f8d" providerId="ADAL" clId="{7F6357D2-82DF-4616-9DA9-027A2D7DA924}" dt="2025-01-20T19:56:05.937" v="485" actId="478"/>
          <ac:picMkLst>
            <pc:docMk/>
            <pc:sldMk cId="246607064" sldId="1547"/>
            <ac:picMk id="6" creationId="{B5647BC8-A10A-4B97-882E-BEF8EA633468}"/>
          </ac:picMkLst>
        </pc:picChg>
      </pc:sldChg>
      <pc:sldChg chg="modSp add mod">
        <pc:chgData name="Routledge, Mandy" userId="bacdedf5-8e30-494b-ad8b-f27fa30c4f8d" providerId="ADAL" clId="{7F6357D2-82DF-4616-9DA9-027A2D7DA924}" dt="2025-01-21T10:03:52.520" v="718" actId="115"/>
        <pc:sldMkLst>
          <pc:docMk/>
          <pc:sldMk cId="3852149612" sldId="1548"/>
        </pc:sldMkLst>
        <pc:spChg chg="mod">
          <ac:chgData name="Routledge, Mandy" userId="bacdedf5-8e30-494b-ad8b-f27fa30c4f8d" providerId="ADAL" clId="{7F6357D2-82DF-4616-9DA9-027A2D7DA924}" dt="2025-01-20T19:58:59.711" v="534" actId="404"/>
          <ac:spMkLst>
            <pc:docMk/>
            <pc:sldMk cId="3852149612" sldId="1548"/>
            <ac:spMk id="33" creationId="{AC757F5E-B016-F947-4518-7C6B9CC7EE04}"/>
          </ac:spMkLst>
        </pc:spChg>
        <pc:spChg chg="mod">
          <ac:chgData name="Routledge, Mandy" userId="bacdedf5-8e30-494b-ad8b-f27fa30c4f8d" providerId="ADAL" clId="{7F6357D2-82DF-4616-9DA9-027A2D7DA924}" dt="2025-01-20T19:58:57.121" v="533" actId="1076"/>
          <ac:spMkLst>
            <pc:docMk/>
            <pc:sldMk cId="3852149612" sldId="1548"/>
            <ac:spMk id="34" creationId="{152372B3-00F5-781C-183E-6F2DDF35091D}"/>
          </ac:spMkLst>
        </pc:spChg>
        <pc:spChg chg="mod">
          <ac:chgData name="Routledge, Mandy" userId="bacdedf5-8e30-494b-ad8b-f27fa30c4f8d" providerId="ADAL" clId="{7F6357D2-82DF-4616-9DA9-027A2D7DA924}" dt="2025-01-21T10:03:52.520" v="718" actId="115"/>
          <ac:spMkLst>
            <pc:docMk/>
            <pc:sldMk cId="3852149612" sldId="1548"/>
            <ac:spMk id="35" creationId="{37104C51-0232-62ED-4C6F-1447D06633EE}"/>
          </ac:spMkLst>
        </pc:spChg>
        <pc:spChg chg="mod">
          <ac:chgData name="Routledge, Mandy" userId="bacdedf5-8e30-494b-ad8b-f27fa30c4f8d" providerId="ADAL" clId="{7F6357D2-82DF-4616-9DA9-027A2D7DA924}" dt="2025-01-20T19:59:46.759" v="546" actId="20577"/>
          <ac:spMkLst>
            <pc:docMk/>
            <pc:sldMk cId="3852149612" sldId="1548"/>
            <ac:spMk id="36" creationId="{D8EF981A-9BA7-0EB1-9B70-F7FBF2F7DF1C}"/>
          </ac:spMkLst>
        </pc:spChg>
      </pc:sldChg>
      <pc:sldChg chg="addSp delSp modSp add mod">
        <pc:chgData name="Routledge, Mandy" userId="bacdedf5-8e30-494b-ad8b-f27fa30c4f8d" providerId="ADAL" clId="{7F6357D2-82DF-4616-9DA9-027A2D7DA924}" dt="2025-01-21T10:05:47.177" v="726" actId="1076"/>
        <pc:sldMkLst>
          <pc:docMk/>
          <pc:sldMk cId="1515853822" sldId="1549"/>
        </pc:sldMkLst>
        <pc:spChg chg="mod">
          <ac:chgData name="Routledge, Mandy" userId="bacdedf5-8e30-494b-ad8b-f27fa30c4f8d" providerId="ADAL" clId="{7F6357D2-82DF-4616-9DA9-027A2D7DA924}" dt="2025-01-20T20:00:44.807" v="561" actId="20577"/>
          <ac:spMkLst>
            <pc:docMk/>
            <pc:sldMk cId="1515853822" sldId="1549"/>
            <ac:spMk id="9" creationId="{B5FA4264-9F79-B20D-0826-CEC58E7B74B7}"/>
          </ac:spMkLst>
        </pc:spChg>
        <pc:spChg chg="mod">
          <ac:chgData name="Routledge, Mandy" userId="bacdedf5-8e30-494b-ad8b-f27fa30c4f8d" providerId="ADAL" clId="{7F6357D2-82DF-4616-9DA9-027A2D7DA924}" dt="2025-01-20T20:00:59.876" v="564" actId="14100"/>
          <ac:spMkLst>
            <pc:docMk/>
            <pc:sldMk cId="1515853822" sldId="1549"/>
            <ac:spMk id="10" creationId="{B37FADB8-F5A5-F448-15A7-6A630939BCDC}"/>
          </ac:spMkLst>
        </pc:spChg>
        <pc:spChg chg="mod">
          <ac:chgData name="Routledge, Mandy" userId="bacdedf5-8e30-494b-ad8b-f27fa30c4f8d" providerId="ADAL" clId="{7F6357D2-82DF-4616-9DA9-027A2D7DA924}" dt="2025-01-20T20:00:55.720" v="563" actId="14100"/>
          <ac:spMkLst>
            <pc:docMk/>
            <pc:sldMk cId="1515853822" sldId="1549"/>
            <ac:spMk id="11" creationId="{2D5226DB-4490-ECD5-880A-CDAB0447C263}"/>
          </ac:spMkLst>
        </pc:spChg>
        <pc:spChg chg="mod">
          <ac:chgData name="Routledge, Mandy" userId="bacdedf5-8e30-494b-ad8b-f27fa30c4f8d" providerId="ADAL" clId="{7F6357D2-82DF-4616-9DA9-027A2D7DA924}" dt="2025-01-20T20:02:07.725" v="588" actId="20577"/>
          <ac:spMkLst>
            <pc:docMk/>
            <pc:sldMk cId="1515853822" sldId="1549"/>
            <ac:spMk id="13" creationId="{4985FF45-EE56-11C3-E0CC-6BBB359031C0}"/>
          </ac:spMkLst>
        </pc:spChg>
        <pc:picChg chg="add mod">
          <ac:chgData name="Routledge, Mandy" userId="bacdedf5-8e30-494b-ad8b-f27fa30c4f8d" providerId="ADAL" clId="{7F6357D2-82DF-4616-9DA9-027A2D7DA924}" dt="2025-01-21T10:05:47.177" v="726" actId="1076"/>
          <ac:picMkLst>
            <pc:docMk/>
            <pc:sldMk cId="1515853822" sldId="1549"/>
            <ac:picMk id="23" creationId="{DAE3DEEB-9EF5-38EB-529E-F3552DFC50BC}"/>
          </ac:picMkLst>
        </pc:picChg>
        <pc:picChg chg="del">
          <ac:chgData name="Routledge, Mandy" userId="bacdedf5-8e30-494b-ad8b-f27fa30c4f8d" providerId="ADAL" clId="{7F6357D2-82DF-4616-9DA9-027A2D7DA924}" dt="2025-01-21T10:05:35.317" v="721" actId="478"/>
          <ac:picMkLst>
            <pc:docMk/>
            <pc:sldMk cId="1515853822" sldId="1549"/>
            <ac:picMk id="25" creationId="{522D56B3-2150-08B3-8B7B-7C22175F9262}"/>
          </ac:picMkLst>
        </pc:picChg>
        <pc:cxnChg chg="mod">
          <ac:chgData name="Routledge, Mandy" userId="bacdedf5-8e30-494b-ad8b-f27fa30c4f8d" providerId="ADAL" clId="{7F6357D2-82DF-4616-9DA9-027A2D7DA924}" dt="2025-01-20T20:00:59.876" v="564" actId="14100"/>
          <ac:cxnSpMkLst>
            <pc:docMk/>
            <pc:sldMk cId="1515853822" sldId="1549"/>
            <ac:cxnSpMk id="29" creationId="{10445519-6BAB-CA4B-0B0C-EF80D4D34E4C}"/>
          </ac:cxnSpMkLst>
        </pc:cxnChg>
      </pc:sldChg>
      <pc:sldChg chg="modSp add mod">
        <pc:chgData name="Routledge, Mandy" userId="bacdedf5-8e30-494b-ad8b-f27fa30c4f8d" providerId="ADAL" clId="{7F6357D2-82DF-4616-9DA9-027A2D7DA924}" dt="2025-01-20T20:05:19.698" v="687" actId="6549"/>
        <pc:sldMkLst>
          <pc:docMk/>
          <pc:sldMk cId="2434799900" sldId="1550"/>
        </pc:sldMkLst>
        <pc:spChg chg="mod">
          <ac:chgData name="Routledge, Mandy" userId="bacdedf5-8e30-494b-ad8b-f27fa30c4f8d" providerId="ADAL" clId="{7F6357D2-82DF-4616-9DA9-027A2D7DA924}" dt="2025-01-20T20:04:33.423" v="650" actId="1076"/>
          <ac:spMkLst>
            <pc:docMk/>
            <pc:sldMk cId="2434799900" sldId="1550"/>
            <ac:spMk id="33" creationId="{AC757F5E-B016-F947-4518-7C6B9CC7EE04}"/>
          </ac:spMkLst>
        </pc:spChg>
        <pc:spChg chg="mod">
          <ac:chgData name="Routledge, Mandy" userId="bacdedf5-8e30-494b-ad8b-f27fa30c4f8d" providerId="ADAL" clId="{7F6357D2-82DF-4616-9DA9-027A2D7DA924}" dt="2025-01-20T20:03:41.377" v="610" actId="948"/>
          <ac:spMkLst>
            <pc:docMk/>
            <pc:sldMk cId="2434799900" sldId="1550"/>
            <ac:spMk id="34" creationId="{152372B3-00F5-781C-183E-6F2DDF35091D}"/>
          </ac:spMkLst>
        </pc:spChg>
        <pc:spChg chg="mod">
          <ac:chgData name="Routledge, Mandy" userId="bacdedf5-8e30-494b-ad8b-f27fa30c4f8d" providerId="ADAL" clId="{7F6357D2-82DF-4616-9DA9-027A2D7DA924}" dt="2025-01-20T20:04:42.519" v="651"/>
          <ac:spMkLst>
            <pc:docMk/>
            <pc:sldMk cId="2434799900" sldId="1550"/>
            <ac:spMk id="35" creationId="{37104C51-0232-62ED-4C6F-1447D06633EE}"/>
          </ac:spMkLst>
        </pc:spChg>
        <pc:spChg chg="mod">
          <ac:chgData name="Routledge, Mandy" userId="bacdedf5-8e30-494b-ad8b-f27fa30c4f8d" providerId="ADAL" clId="{7F6357D2-82DF-4616-9DA9-027A2D7DA924}" dt="2025-01-20T20:05:19.698" v="687" actId="6549"/>
          <ac:spMkLst>
            <pc:docMk/>
            <pc:sldMk cId="2434799900" sldId="1550"/>
            <ac:spMk id="36" creationId="{D8EF981A-9BA7-0EB1-9B70-F7FBF2F7DF1C}"/>
          </ac:spMkLst>
        </pc:spChg>
      </pc:sldChg>
    </pc:docChg>
  </pc:docChgLst>
  <pc:docChgLst>
    <pc:chgData name="Routledge, Mandy" userId="bacdedf5-8e30-494b-ad8b-f27fa30c4f8d" providerId="ADAL" clId="{EEBBBC21-9851-4F5B-9188-31282AC8B74C}"/>
    <pc:docChg chg="modSld">
      <pc:chgData name="Routledge, Mandy" userId="bacdedf5-8e30-494b-ad8b-f27fa30c4f8d" providerId="ADAL" clId="{EEBBBC21-9851-4F5B-9188-31282AC8B74C}" dt="2024-12-17T09:27:28.095" v="0"/>
      <pc:docMkLst>
        <pc:docMk/>
      </pc:docMkLst>
      <pc:sldChg chg="modSp mod">
        <pc:chgData name="Routledge, Mandy" userId="bacdedf5-8e30-494b-ad8b-f27fa30c4f8d" providerId="ADAL" clId="{EEBBBC21-9851-4F5B-9188-31282AC8B74C}" dt="2024-12-17T09:27:28.095" v="0"/>
        <pc:sldMkLst>
          <pc:docMk/>
          <pc:sldMk cId="323006580" sldId="548"/>
        </pc:sldMkLst>
        <pc:spChg chg="mod">
          <ac:chgData name="Routledge, Mandy" userId="bacdedf5-8e30-494b-ad8b-f27fa30c4f8d" providerId="ADAL" clId="{EEBBBC21-9851-4F5B-9188-31282AC8B74C}" dt="2024-12-17T09:27:28.095" v="0"/>
          <ac:spMkLst>
            <pc:docMk/>
            <pc:sldMk cId="323006580" sldId="548"/>
            <ac:spMk id="3" creationId="{00000000-0000-0000-0000-000000000000}"/>
          </ac:spMkLst>
        </pc:spChg>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pChg chg="mod">
          <ac:chgData name="Routledge, Mandy" userId="bacdedf5-8e30-494b-ad8b-f27fa30c4f8d" providerId="ADAL" clId="{B5349260-E3FE-472C-8C1F-DF25D864ED5F}" dt="2024-09-24T09:45:47.976" v="3" actId="20577"/>
          <ac:spMkLst>
            <pc:docMk/>
            <pc:sldMk cId="323006580" sldId="548"/>
            <ac:spMk id="3" creationId="{00000000-0000-0000-0000-000000000000}"/>
          </ac:spMkLst>
        </pc:spChg>
      </pc:sldChg>
    </pc:docChg>
  </pc:docChgLst>
  <pc:docChgLst>
    <pc:chgData name="Harmsel ter, Marjan" userId="5bf7b4e5-383a-4bf6-a1ba-3724f9cc09cb" providerId="ADAL" clId="{75FA0EC1-DD4A-48C8-B905-0747813BEC4A}"/>
    <pc:docChg chg="undo redo custSel addSld delSld modSld sldOrd modSection">
      <pc:chgData name="Harmsel ter, Marjan" userId="5bf7b4e5-383a-4bf6-a1ba-3724f9cc09cb" providerId="ADAL" clId="{75FA0EC1-DD4A-48C8-B905-0747813BEC4A}" dt="2025-01-21T09:34:03.295" v="2233" actId="47"/>
      <pc:docMkLst>
        <pc:docMk/>
      </pc:docMkLst>
      <pc:sldChg chg="modSp mod">
        <pc:chgData name="Harmsel ter, Marjan" userId="5bf7b4e5-383a-4bf6-a1ba-3724f9cc09cb" providerId="ADAL" clId="{75FA0EC1-DD4A-48C8-B905-0747813BEC4A}" dt="2025-01-21T07:58:55.862" v="1069" actId="113"/>
        <pc:sldMkLst>
          <pc:docMk/>
          <pc:sldMk cId="2189114603" sldId="1437"/>
        </pc:sldMkLst>
        <pc:spChg chg="mod">
          <ac:chgData name="Harmsel ter, Marjan" userId="5bf7b4e5-383a-4bf6-a1ba-3724f9cc09cb" providerId="ADAL" clId="{75FA0EC1-DD4A-48C8-B905-0747813BEC4A}" dt="2025-01-21T07:58:55.862" v="1069" actId="113"/>
          <ac:spMkLst>
            <pc:docMk/>
            <pc:sldMk cId="2189114603" sldId="1437"/>
            <ac:spMk id="3" creationId="{00000000-0000-0000-0000-000000000000}"/>
          </ac:spMkLst>
        </pc:spChg>
      </pc:sldChg>
      <pc:sldChg chg="addSp modSp mod ord">
        <pc:chgData name="Harmsel ter, Marjan" userId="5bf7b4e5-383a-4bf6-a1ba-3724f9cc09cb" providerId="ADAL" clId="{75FA0EC1-DD4A-48C8-B905-0747813BEC4A}" dt="2025-01-21T08:02:26.926" v="1081" actId="1076"/>
        <pc:sldMkLst>
          <pc:docMk/>
          <pc:sldMk cId="3852907103" sldId="1460"/>
        </pc:sldMkLst>
        <pc:picChg chg="add mod">
          <ac:chgData name="Harmsel ter, Marjan" userId="5bf7b4e5-383a-4bf6-a1ba-3724f9cc09cb" providerId="ADAL" clId="{75FA0EC1-DD4A-48C8-B905-0747813BEC4A}" dt="2025-01-21T08:02:26.926" v="1081" actId="1076"/>
          <ac:picMkLst>
            <pc:docMk/>
            <pc:sldMk cId="3852907103" sldId="1460"/>
            <ac:picMk id="3" creationId="{9C090F0C-5247-1393-C2B0-9D28628C5F1B}"/>
          </ac:picMkLst>
        </pc:picChg>
      </pc:sldChg>
      <pc:sldChg chg="addSp modSp mod">
        <pc:chgData name="Harmsel ter, Marjan" userId="5bf7b4e5-383a-4bf6-a1ba-3724f9cc09cb" providerId="ADAL" clId="{75FA0EC1-DD4A-48C8-B905-0747813BEC4A}" dt="2025-01-21T08:05:50.015" v="1122" actId="1076"/>
        <pc:sldMkLst>
          <pc:docMk/>
          <pc:sldMk cId="2452007587" sldId="1476"/>
        </pc:sldMkLst>
        <pc:spChg chg="add mod">
          <ac:chgData name="Harmsel ter, Marjan" userId="5bf7b4e5-383a-4bf6-a1ba-3724f9cc09cb" providerId="ADAL" clId="{75FA0EC1-DD4A-48C8-B905-0747813BEC4A}" dt="2025-01-21T08:05:34.823" v="1114" actId="1076"/>
          <ac:spMkLst>
            <pc:docMk/>
            <pc:sldMk cId="2452007587" sldId="1476"/>
            <ac:spMk id="4" creationId="{3267822D-0917-A3CC-338C-023E08716C79}"/>
          </ac:spMkLst>
        </pc:spChg>
        <pc:spChg chg="add mod">
          <ac:chgData name="Harmsel ter, Marjan" userId="5bf7b4e5-383a-4bf6-a1ba-3724f9cc09cb" providerId="ADAL" clId="{75FA0EC1-DD4A-48C8-B905-0747813BEC4A}" dt="2025-01-21T08:05:50.015" v="1122" actId="1076"/>
          <ac:spMkLst>
            <pc:docMk/>
            <pc:sldMk cId="2452007587" sldId="1476"/>
            <ac:spMk id="5" creationId="{98AC826D-014F-4B41-0419-D1AB60477C15}"/>
          </ac:spMkLst>
        </pc:spChg>
        <pc:picChg chg="add mod">
          <ac:chgData name="Harmsel ter, Marjan" userId="5bf7b4e5-383a-4bf6-a1ba-3724f9cc09cb" providerId="ADAL" clId="{75FA0EC1-DD4A-48C8-B905-0747813BEC4A}" dt="2025-01-21T08:05:11" v="1102" actId="1076"/>
          <ac:picMkLst>
            <pc:docMk/>
            <pc:sldMk cId="2452007587" sldId="1476"/>
            <ac:picMk id="3" creationId="{FB97C653-7D17-5DBC-465F-BA6632481825}"/>
          </ac:picMkLst>
        </pc:picChg>
      </pc:sldChg>
      <pc:sldChg chg="addSp modSp mod">
        <pc:chgData name="Harmsel ter, Marjan" userId="5bf7b4e5-383a-4bf6-a1ba-3724f9cc09cb" providerId="ADAL" clId="{75FA0EC1-DD4A-48C8-B905-0747813BEC4A}" dt="2025-01-21T08:20:14.087" v="1153" actId="1076"/>
        <pc:sldMkLst>
          <pc:docMk/>
          <pc:sldMk cId="2709048002" sldId="1477"/>
        </pc:sldMkLst>
        <pc:picChg chg="add mod">
          <ac:chgData name="Harmsel ter, Marjan" userId="5bf7b4e5-383a-4bf6-a1ba-3724f9cc09cb" providerId="ADAL" clId="{75FA0EC1-DD4A-48C8-B905-0747813BEC4A}" dt="2025-01-21T08:20:14.087" v="1153" actId="1076"/>
          <ac:picMkLst>
            <pc:docMk/>
            <pc:sldMk cId="2709048002" sldId="1477"/>
            <ac:picMk id="3" creationId="{94BBE506-A0D6-B0E3-1F83-1FF0BFF7B9FA}"/>
          </ac:picMkLst>
        </pc:picChg>
      </pc:sldChg>
      <pc:sldChg chg="addSp modSp mod">
        <pc:chgData name="Harmsel ter, Marjan" userId="5bf7b4e5-383a-4bf6-a1ba-3724f9cc09cb" providerId="ADAL" clId="{75FA0EC1-DD4A-48C8-B905-0747813BEC4A}" dt="2025-01-21T08:31:51.656" v="1234" actId="1076"/>
        <pc:sldMkLst>
          <pc:docMk/>
          <pc:sldMk cId="4074911733" sldId="1478"/>
        </pc:sldMkLst>
        <pc:picChg chg="add mod">
          <ac:chgData name="Harmsel ter, Marjan" userId="5bf7b4e5-383a-4bf6-a1ba-3724f9cc09cb" providerId="ADAL" clId="{75FA0EC1-DD4A-48C8-B905-0747813BEC4A}" dt="2025-01-21T08:31:51.656" v="1234" actId="1076"/>
          <ac:picMkLst>
            <pc:docMk/>
            <pc:sldMk cId="4074911733" sldId="1478"/>
            <ac:picMk id="3" creationId="{F1E28A20-53B6-9FBC-18AF-2FED543077C1}"/>
          </ac:picMkLst>
        </pc:picChg>
      </pc:sldChg>
      <pc:sldChg chg="addSp modSp mod">
        <pc:chgData name="Harmsel ter, Marjan" userId="5bf7b4e5-383a-4bf6-a1ba-3724f9cc09cb" providerId="ADAL" clId="{75FA0EC1-DD4A-48C8-B905-0747813BEC4A}" dt="2025-01-21T08:58:58.633" v="1794" actId="1076"/>
        <pc:sldMkLst>
          <pc:docMk/>
          <pc:sldMk cId="4210467006" sldId="1479"/>
        </pc:sldMkLst>
        <pc:spChg chg="add mod">
          <ac:chgData name="Harmsel ter, Marjan" userId="5bf7b4e5-383a-4bf6-a1ba-3724f9cc09cb" providerId="ADAL" clId="{75FA0EC1-DD4A-48C8-B905-0747813BEC4A}" dt="2025-01-21T08:58:58.633" v="1794" actId="1076"/>
          <ac:spMkLst>
            <pc:docMk/>
            <pc:sldMk cId="4210467006" sldId="1479"/>
            <ac:spMk id="4" creationId="{27FA6276-03B1-B13A-1750-D700C4A52EA8}"/>
          </ac:spMkLst>
        </pc:spChg>
        <pc:picChg chg="add mod">
          <ac:chgData name="Harmsel ter, Marjan" userId="5bf7b4e5-383a-4bf6-a1ba-3724f9cc09cb" providerId="ADAL" clId="{75FA0EC1-DD4A-48C8-B905-0747813BEC4A}" dt="2025-01-21T08:58:51.211" v="1793" actId="1076"/>
          <ac:picMkLst>
            <pc:docMk/>
            <pc:sldMk cId="4210467006" sldId="1479"/>
            <ac:picMk id="3" creationId="{839B8018-B152-97D8-248F-FD836FAB852E}"/>
          </ac:picMkLst>
        </pc:picChg>
      </pc:sldChg>
      <pc:sldChg chg="addSp modSp mod">
        <pc:chgData name="Harmsel ter, Marjan" userId="5bf7b4e5-383a-4bf6-a1ba-3724f9cc09cb" providerId="ADAL" clId="{75FA0EC1-DD4A-48C8-B905-0747813BEC4A}" dt="2025-01-21T08:14:55.730" v="1141" actId="1076"/>
        <pc:sldMkLst>
          <pc:docMk/>
          <pc:sldMk cId="1487044012" sldId="1480"/>
        </pc:sldMkLst>
        <pc:picChg chg="add mod">
          <ac:chgData name="Harmsel ter, Marjan" userId="5bf7b4e5-383a-4bf6-a1ba-3724f9cc09cb" providerId="ADAL" clId="{75FA0EC1-DD4A-48C8-B905-0747813BEC4A}" dt="2025-01-21T08:14:55.730" v="1141" actId="1076"/>
          <ac:picMkLst>
            <pc:docMk/>
            <pc:sldMk cId="1487044012" sldId="1480"/>
            <ac:picMk id="3" creationId="{BED5ADD8-8596-6700-975A-95141064A227}"/>
          </ac:picMkLst>
        </pc:picChg>
      </pc:sldChg>
      <pc:sldChg chg="addSp delSp modSp mod">
        <pc:chgData name="Harmsel ter, Marjan" userId="5bf7b4e5-383a-4bf6-a1ba-3724f9cc09cb" providerId="ADAL" clId="{75FA0EC1-DD4A-48C8-B905-0747813BEC4A}" dt="2025-01-21T08:16:34.607" v="1146" actId="1076"/>
        <pc:sldMkLst>
          <pc:docMk/>
          <pc:sldMk cId="2904738428" sldId="1483"/>
        </pc:sldMkLst>
        <pc:picChg chg="del">
          <ac:chgData name="Harmsel ter, Marjan" userId="5bf7b4e5-383a-4bf6-a1ba-3724f9cc09cb" providerId="ADAL" clId="{75FA0EC1-DD4A-48C8-B905-0747813BEC4A}" dt="2025-01-21T08:16:29.694" v="1143" actId="478"/>
          <ac:picMkLst>
            <pc:docMk/>
            <pc:sldMk cId="2904738428" sldId="1483"/>
            <ac:picMk id="2" creationId="{CDED1D08-119D-DCBA-31D9-4D923E0BEF2F}"/>
          </ac:picMkLst>
        </pc:picChg>
        <pc:picChg chg="add mod">
          <ac:chgData name="Harmsel ter, Marjan" userId="5bf7b4e5-383a-4bf6-a1ba-3724f9cc09cb" providerId="ADAL" clId="{75FA0EC1-DD4A-48C8-B905-0747813BEC4A}" dt="2025-01-21T08:16:34.607" v="1146" actId="1076"/>
          <ac:picMkLst>
            <pc:docMk/>
            <pc:sldMk cId="2904738428" sldId="1483"/>
            <ac:picMk id="4" creationId="{22BBA017-BDDA-2646-B19F-0CC08BEB7E93}"/>
          </ac:picMkLst>
        </pc:picChg>
      </pc:sldChg>
      <pc:sldChg chg="addSp delSp modSp mod">
        <pc:chgData name="Harmsel ter, Marjan" userId="5bf7b4e5-383a-4bf6-a1ba-3724f9cc09cb" providerId="ADAL" clId="{75FA0EC1-DD4A-48C8-B905-0747813BEC4A}" dt="2025-01-21T08:11:56.464" v="1134" actId="1076"/>
        <pc:sldMkLst>
          <pc:docMk/>
          <pc:sldMk cId="96970580" sldId="1508"/>
        </pc:sldMkLst>
        <pc:picChg chg="del">
          <ac:chgData name="Harmsel ter, Marjan" userId="5bf7b4e5-383a-4bf6-a1ba-3724f9cc09cb" providerId="ADAL" clId="{75FA0EC1-DD4A-48C8-B905-0747813BEC4A}" dt="2025-01-21T08:11:36.559" v="1128" actId="478"/>
          <ac:picMkLst>
            <pc:docMk/>
            <pc:sldMk cId="96970580" sldId="1508"/>
            <ac:picMk id="4" creationId="{9F7C0EDF-6010-4488-A872-3FFC143513FE}"/>
          </ac:picMkLst>
        </pc:picChg>
        <pc:picChg chg="add mod">
          <ac:chgData name="Harmsel ter, Marjan" userId="5bf7b4e5-383a-4bf6-a1ba-3724f9cc09cb" providerId="ADAL" clId="{75FA0EC1-DD4A-48C8-B905-0747813BEC4A}" dt="2025-01-21T08:11:45.929" v="1130" actId="1076"/>
          <ac:picMkLst>
            <pc:docMk/>
            <pc:sldMk cId="96970580" sldId="1508"/>
            <ac:picMk id="6" creationId="{6BFDF903-5837-F1B0-481B-75E9F1712E4E}"/>
          </ac:picMkLst>
        </pc:picChg>
        <pc:picChg chg="mod ord">
          <ac:chgData name="Harmsel ter, Marjan" userId="5bf7b4e5-383a-4bf6-a1ba-3724f9cc09cb" providerId="ADAL" clId="{75FA0EC1-DD4A-48C8-B905-0747813BEC4A}" dt="2025-01-21T08:11:56.464" v="1134" actId="1076"/>
          <ac:picMkLst>
            <pc:docMk/>
            <pc:sldMk cId="96970580" sldId="1508"/>
            <ac:picMk id="8" creationId="{BC56DFB5-F704-4FD5-AFD3-A0D80FC32AC1}"/>
          </ac:picMkLst>
        </pc:picChg>
      </pc:sldChg>
      <pc:sldChg chg="add del">
        <pc:chgData name="Harmsel ter, Marjan" userId="5bf7b4e5-383a-4bf6-a1ba-3724f9cc09cb" providerId="ADAL" clId="{75FA0EC1-DD4A-48C8-B905-0747813BEC4A}" dt="2025-01-21T09:33:50.506" v="2232" actId="47"/>
        <pc:sldMkLst>
          <pc:docMk/>
          <pc:sldMk cId="2967928418" sldId="1511"/>
        </pc:sldMkLst>
      </pc:sldChg>
      <pc:sldChg chg="add del">
        <pc:chgData name="Harmsel ter, Marjan" userId="5bf7b4e5-383a-4bf6-a1ba-3724f9cc09cb" providerId="ADAL" clId="{75FA0EC1-DD4A-48C8-B905-0747813BEC4A}" dt="2025-01-21T09:33:50.506" v="2232" actId="47"/>
        <pc:sldMkLst>
          <pc:docMk/>
          <pc:sldMk cId="1594331871" sldId="1512"/>
        </pc:sldMkLst>
      </pc:sldChg>
      <pc:sldChg chg="del">
        <pc:chgData name="Harmsel ter, Marjan" userId="5bf7b4e5-383a-4bf6-a1ba-3724f9cc09cb" providerId="ADAL" clId="{75FA0EC1-DD4A-48C8-B905-0747813BEC4A}" dt="2025-01-21T09:34:03.295" v="2233" actId="47"/>
        <pc:sldMkLst>
          <pc:docMk/>
          <pc:sldMk cId="3112181829" sldId="1515"/>
        </pc:sldMkLst>
      </pc:sldChg>
      <pc:sldChg chg="del">
        <pc:chgData name="Harmsel ter, Marjan" userId="5bf7b4e5-383a-4bf6-a1ba-3724f9cc09cb" providerId="ADAL" clId="{75FA0EC1-DD4A-48C8-B905-0747813BEC4A}" dt="2025-01-21T09:34:03.295" v="2233" actId="47"/>
        <pc:sldMkLst>
          <pc:docMk/>
          <pc:sldMk cId="2946319108" sldId="1516"/>
        </pc:sldMkLst>
      </pc:sldChg>
      <pc:sldChg chg="del">
        <pc:chgData name="Harmsel ter, Marjan" userId="5bf7b4e5-383a-4bf6-a1ba-3724f9cc09cb" providerId="ADAL" clId="{75FA0EC1-DD4A-48C8-B905-0747813BEC4A}" dt="2025-01-21T09:34:03.295" v="2233" actId="47"/>
        <pc:sldMkLst>
          <pc:docMk/>
          <pc:sldMk cId="1628480429" sldId="1517"/>
        </pc:sldMkLst>
      </pc:sldChg>
      <pc:sldChg chg="del">
        <pc:chgData name="Harmsel ter, Marjan" userId="5bf7b4e5-383a-4bf6-a1ba-3724f9cc09cb" providerId="ADAL" clId="{75FA0EC1-DD4A-48C8-B905-0747813BEC4A}" dt="2025-01-21T09:34:03.295" v="2233" actId="47"/>
        <pc:sldMkLst>
          <pc:docMk/>
          <pc:sldMk cId="933367485" sldId="1518"/>
        </pc:sldMkLst>
      </pc:sldChg>
      <pc:sldChg chg="del">
        <pc:chgData name="Harmsel ter, Marjan" userId="5bf7b4e5-383a-4bf6-a1ba-3724f9cc09cb" providerId="ADAL" clId="{75FA0EC1-DD4A-48C8-B905-0747813BEC4A}" dt="2025-01-21T09:34:03.295" v="2233" actId="47"/>
        <pc:sldMkLst>
          <pc:docMk/>
          <pc:sldMk cId="1738896802" sldId="1519"/>
        </pc:sldMkLst>
      </pc:sldChg>
      <pc:sldChg chg="add del">
        <pc:chgData name="Harmsel ter, Marjan" userId="5bf7b4e5-383a-4bf6-a1ba-3724f9cc09cb" providerId="ADAL" clId="{75FA0EC1-DD4A-48C8-B905-0747813BEC4A}" dt="2025-01-21T09:33:50.506" v="2232" actId="47"/>
        <pc:sldMkLst>
          <pc:docMk/>
          <pc:sldMk cId="1530054038" sldId="1520"/>
        </pc:sldMkLst>
      </pc:sldChg>
      <pc:sldChg chg="del">
        <pc:chgData name="Harmsel ter, Marjan" userId="5bf7b4e5-383a-4bf6-a1ba-3724f9cc09cb" providerId="ADAL" clId="{75FA0EC1-DD4A-48C8-B905-0747813BEC4A}" dt="2025-01-21T09:34:03.295" v="2233" actId="47"/>
        <pc:sldMkLst>
          <pc:docMk/>
          <pc:sldMk cId="1059877010" sldId="1521"/>
        </pc:sldMkLst>
      </pc:sldChg>
      <pc:sldChg chg="del">
        <pc:chgData name="Harmsel ter, Marjan" userId="5bf7b4e5-383a-4bf6-a1ba-3724f9cc09cb" providerId="ADAL" clId="{75FA0EC1-DD4A-48C8-B905-0747813BEC4A}" dt="2025-01-21T09:34:03.295" v="2233" actId="47"/>
        <pc:sldMkLst>
          <pc:docMk/>
          <pc:sldMk cId="2371299458" sldId="1529"/>
        </pc:sldMkLst>
      </pc:sldChg>
      <pc:sldChg chg="addSp delSp modSp mod">
        <pc:chgData name="Harmsel ter, Marjan" userId="5bf7b4e5-383a-4bf6-a1ba-3724f9cc09cb" providerId="ADAL" clId="{75FA0EC1-DD4A-48C8-B905-0747813BEC4A}" dt="2025-01-21T08:47:41.726" v="1620" actId="403"/>
        <pc:sldMkLst>
          <pc:docMk/>
          <pc:sldMk cId="1337052714" sldId="1538"/>
        </pc:sldMkLst>
        <pc:spChg chg="mod">
          <ac:chgData name="Harmsel ter, Marjan" userId="5bf7b4e5-383a-4bf6-a1ba-3724f9cc09cb" providerId="ADAL" clId="{75FA0EC1-DD4A-48C8-B905-0747813BEC4A}" dt="2025-01-21T08:46:53.466" v="1536" actId="403"/>
          <ac:spMkLst>
            <pc:docMk/>
            <pc:sldMk cId="1337052714" sldId="1538"/>
            <ac:spMk id="35" creationId="{37104C51-0232-62ED-4C6F-1447D06633EE}"/>
          </ac:spMkLst>
        </pc:spChg>
        <pc:spChg chg="mod">
          <ac:chgData name="Harmsel ter, Marjan" userId="5bf7b4e5-383a-4bf6-a1ba-3724f9cc09cb" providerId="ADAL" clId="{75FA0EC1-DD4A-48C8-B905-0747813BEC4A}" dt="2025-01-21T08:47:41.726" v="1620" actId="403"/>
          <ac:spMkLst>
            <pc:docMk/>
            <pc:sldMk cId="1337052714" sldId="1538"/>
            <ac:spMk id="36" creationId="{D8EF981A-9BA7-0EB1-9B70-F7FBF2F7DF1C}"/>
          </ac:spMkLst>
        </pc:spChg>
        <pc:picChg chg="del">
          <ac:chgData name="Harmsel ter, Marjan" userId="5bf7b4e5-383a-4bf6-a1ba-3724f9cc09cb" providerId="ADAL" clId="{75FA0EC1-DD4A-48C8-B905-0747813BEC4A}" dt="2025-01-21T08:46:39.865" v="1524" actId="478"/>
          <ac:picMkLst>
            <pc:docMk/>
            <pc:sldMk cId="1337052714" sldId="1538"/>
            <ac:picMk id="2" creationId="{D4EF7217-850B-71E0-36A5-712938B60DA7}"/>
          </ac:picMkLst>
        </pc:picChg>
        <pc:picChg chg="mod">
          <ac:chgData name="Harmsel ter, Marjan" userId="5bf7b4e5-383a-4bf6-a1ba-3724f9cc09cb" providerId="ADAL" clId="{75FA0EC1-DD4A-48C8-B905-0747813BEC4A}" dt="2025-01-21T08:47:01.608" v="1537" actId="1076"/>
          <ac:picMkLst>
            <pc:docMk/>
            <pc:sldMk cId="1337052714" sldId="1538"/>
            <ac:picMk id="8" creationId="{5FD7D098-EB95-DD9C-E6F1-0D764E44C946}"/>
          </ac:picMkLst>
        </pc:picChg>
        <pc:picChg chg="mod">
          <ac:chgData name="Harmsel ter, Marjan" userId="5bf7b4e5-383a-4bf6-a1ba-3724f9cc09cb" providerId="ADAL" clId="{75FA0EC1-DD4A-48C8-B905-0747813BEC4A}" dt="2025-01-21T08:47:01.608" v="1537" actId="1076"/>
          <ac:picMkLst>
            <pc:docMk/>
            <pc:sldMk cId="1337052714" sldId="1538"/>
            <ac:picMk id="9" creationId="{684DF53A-E0FE-A726-7D3B-E039266C48F4}"/>
          </ac:picMkLst>
        </pc:picChg>
        <pc:picChg chg="add mod">
          <ac:chgData name="Harmsel ter, Marjan" userId="5bf7b4e5-383a-4bf6-a1ba-3724f9cc09cb" providerId="ADAL" clId="{75FA0EC1-DD4A-48C8-B905-0747813BEC4A}" dt="2025-01-21T08:47:25.900" v="1613" actId="1076"/>
          <ac:picMkLst>
            <pc:docMk/>
            <pc:sldMk cId="1337052714" sldId="1538"/>
            <ac:picMk id="19" creationId="{B68B20A2-9F82-A845-759C-ECB321F80950}"/>
          </ac:picMkLst>
        </pc:picChg>
      </pc:sldChg>
      <pc:sldChg chg="addSp delSp modSp mod">
        <pc:chgData name="Harmsel ter, Marjan" userId="5bf7b4e5-383a-4bf6-a1ba-3724f9cc09cb" providerId="ADAL" clId="{75FA0EC1-DD4A-48C8-B905-0747813BEC4A}" dt="2025-01-21T09:20:07.053" v="2016" actId="14100"/>
        <pc:sldMkLst>
          <pc:docMk/>
          <pc:sldMk cId="1467620149" sldId="1539"/>
        </pc:sldMkLst>
        <pc:spChg chg="mod">
          <ac:chgData name="Harmsel ter, Marjan" userId="5bf7b4e5-383a-4bf6-a1ba-3724f9cc09cb" providerId="ADAL" clId="{75FA0EC1-DD4A-48C8-B905-0747813BEC4A}" dt="2025-01-21T09:19:41.687" v="2006" actId="1076"/>
          <ac:spMkLst>
            <pc:docMk/>
            <pc:sldMk cId="1467620149" sldId="1539"/>
            <ac:spMk id="13" creationId="{4985FF45-EE56-11C3-E0CC-6BBB359031C0}"/>
          </ac:spMkLst>
        </pc:spChg>
        <pc:spChg chg="mod">
          <ac:chgData name="Harmsel ter, Marjan" userId="5bf7b4e5-383a-4bf6-a1ba-3724f9cc09cb" providerId="ADAL" clId="{75FA0EC1-DD4A-48C8-B905-0747813BEC4A}" dt="2025-01-21T09:19:57.549" v="2013" actId="14100"/>
          <ac:spMkLst>
            <pc:docMk/>
            <pc:sldMk cId="1467620149" sldId="1539"/>
            <ac:spMk id="18" creationId="{85D7DD60-F4AA-AD34-A265-146B167D02FE}"/>
          </ac:spMkLst>
        </pc:spChg>
        <pc:picChg chg="add mod">
          <ac:chgData name="Harmsel ter, Marjan" userId="5bf7b4e5-383a-4bf6-a1ba-3724f9cc09cb" providerId="ADAL" clId="{75FA0EC1-DD4A-48C8-B905-0747813BEC4A}" dt="2025-01-21T09:19:27.320" v="2005" actId="1076"/>
          <ac:picMkLst>
            <pc:docMk/>
            <pc:sldMk cId="1467620149" sldId="1539"/>
            <ac:picMk id="16" creationId="{2893543F-34A8-7DB5-C62A-D8855CA28827}"/>
          </ac:picMkLst>
        </pc:picChg>
        <pc:picChg chg="mod">
          <ac:chgData name="Harmsel ter, Marjan" userId="5bf7b4e5-383a-4bf6-a1ba-3724f9cc09cb" providerId="ADAL" clId="{75FA0EC1-DD4A-48C8-B905-0747813BEC4A}" dt="2025-01-21T09:19:52.038" v="2011" actId="1076"/>
          <ac:picMkLst>
            <pc:docMk/>
            <pc:sldMk cId="1467620149" sldId="1539"/>
            <ac:picMk id="24" creationId="{115FCEBB-6EEA-BE93-857F-5393AED364A8}"/>
          </ac:picMkLst>
        </pc:picChg>
        <pc:picChg chg="del">
          <ac:chgData name="Harmsel ter, Marjan" userId="5bf7b4e5-383a-4bf6-a1ba-3724f9cc09cb" providerId="ADAL" clId="{75FA0EC1-DD4A-48C8-B905-0747813BEC4A}" dt="2025-01-21T09:19:14.337" v="2002" actId="478"/>
          <ac:picMkLst>
            <pc:docMk/>
            <pc:sldMk cId="1467620149" sldId="1539"/>
            <ac:picMk id="25" creationId="{671032DC-220F-E6B8-CDB5-F6A978D7FAD5}"/>
          </ac:picMkLst>
        </pc:picChg>
        <pc:cxnChg chg="mod">
          <ac:chgData name="Harmsel ter, Marjan" userId="5bf7b4e5-383a-4bf6-a1ba-3724f9cc09cb" providerId="ADAL" clId="{75FA0EC1-DD4A-48C8-B905-0747813BEC4A}" dt="2025-01-21T09:20:07.053" v="2016" actId="14100"/>
          <ac:cxnSpMkLst>
            <pc:docMk/>
            <pc:sldMk cId="1467620149" sldId="1539"/>
            <ac:cxnSpMk id="27" creationId="{EC90AE0F-5DD8-2D25-C999-5E0CC65E11C5}"/>
          </ac:cxnSpMkLst>
        </pc:cxnChg>
      </pc:sldChg>
      <pc:sldChg chg="addSp delSp modSp mod">
        <pc:chgData name="Harmsel ter, Marjan" userId="5bf7b4e5-383a-4bf6-a1ba-3724f9cc09cb" providerId="ADAL" clId="{75FA0EC1-DD4A-48C8-B905-0747813BEC4A}" dt="2025-01-21T08:26:20.514" v="1228" actId="1076"/>
        <pc:sldMkLst>
          <pc:docMk/>
          <pc:sldMk cId="2402874114" sldId="1540"/>
        </pc:sldMkLst>
        <pc:spChg chg="mod ord">
          <ac:chgData name="Harmsel ter, Marjan" userId="5bf7b4e5-383a-4bf6-a1ba-3724f9cc09cb" providerId="ADAL" clId="{75FA0EC1-DD4A-48C8-B905-0747813BEC4A}" dt="2025-01-21T08:25:55.636" v="1166" actId="14100"/>
          <ac:spMkLst>
            <pc:docMk/>
            <pc:sldMk cId="2402874114" sldId="1540"/>
            <ac:spMk id="7" creationId="{28593F95-13BD-4A08-9233-0BE2C6A575F5}"/>
          </ac:spMkLst>
        </pc:spChg>
        <pc:spChg chg="mod ord">
          <ac:chgData name="Harmsel ter, Marjan" userId="5bf7b4e5-383a-4bf6-a1ba-3724f9cc09cb" providerId="ADAL" clId="{75FA0EC1-DD4A-48C8-B905-0747813BEC4A}" dt="2025-01-21T08:26:20.514" v="1228" actId="1076"/>
          <ac:spMkLst>
            <pc:docMk/>
            <pc:sldMk cId="2402874114" sldId="1540"/>
            <ac:spMk id="8" creationId="{3AF26A8D-0C5E-494A-9D9C-3ABBCCA66D3D}"/>
          </ac:spMkLst>
        </pc:spChg>
        <pc:picChg chg="del">
          <ac:chgData name="Harmsel ter, Marjan" userId="5bf7b4e5-383a-4bf6-a1ba-3724f9cc09cb" providerId="ADAL" clId="{75FA0EC1-DD4A-48C8-B905-0747813BEC4A}" dt="2025-01-21T08:25:30.684" v="1154" actId="478"/>
          <ac:picMkLst>
            <pc:docMk/>
            <pc:sldMk cId="2402874114" sldId="1540"/>
            <ac:picMk id="3" creationId="{33F0C61D-3888-4D6B-A8FE-486AACA55A96}"/>
          </ac:picMkLst>
        </pc:picChg>
        <pc:picChg chg="add mod">
          <ac:chgData name="Harmsel ter, Marjan" userId="5bf7b4e5-383a-4bf6-a1ba-3724f9cc09cb" providerId="ADAL" clId="{75FA0EC1-DD4A-48C8-B905-0747813BEC4A}" dt="2025-01-21T08:25:41.594" v="1161" actId="1076"/>
          <ac:picMkLst>
            <pc:docMk/>
            <pc:sldMk cId="2402874114" sldId="1540"/>
            <ac:picMk id="5" creationId="{751756DE-6BA1-9998-1968-DDFC9DCA7A6F}"/>
          </ac:picMkLst>
        </pc:picChg>
      </pc:sldChg>
      <pc:sldChg chg="addSp delSp modSp mod">
        <pc:chgData name="Harmsel ter, Marjan" userId="5bf7b4e5-383a-4bf6-a1ba-3724f9cc09cb" providerId="ADAL" clId="{75FA0EC1-DD4A-48C8-B905-0747813BEC4A}" dt="2025-01-21T08:52:54.652" v="1767" actId="14100"/>
        <pc:sldMkLst>
          <pc:docMk/>
          <pc:sldMk cId="241022007" sldId="1541"/>
        </pc:sldMkLst>
        <pc:spChg chg="del">
          <ac:chgData name="Harmsel ter, Marjan" userId="5bf7b4e5-383a-4bf6-a1ba-3724f9cc09cb" providerId="ADAL" clId="{75FA0EC1-DD4A-48C8-B905-0747813BEC4A}" dt="2025-01-21T08:50:07.731" v="1740" actId="478"/>
          <ac:spMkLst>
            <pc:docMk/>
            <pc:sldMk cId="241022007" sldId="1541"/>
            <ac:spMk id="20" creationId="{7D2B5095-F90B-F23D-E232-ED9B92788E19}"/>
          </ac:spMkLst>
        </pc:spChg>
        <pc:spChg chg="del">
          <ac:chgData name="Harmsel ter, Marjan" userId="5bf7b4e5-383a-4bf6-a1ba-3724f9cc09cb" providerId="ADAL" clId="{75FA0EC1-DD4A-48C8-B905-0747813BEC4A}" dt="2025-01-21T08:50:07.311" v="1739" actId="478"/>
          <ac:spMkLst>
            <pc:docMk/>
            <pc:sldMk cId="241022007" sldId="1541"/>
            <ac:spMk id="21" creationId="{9AD9AF14-8F09-43E3-77D2-C7F88CC0C58E}"/>
          </ac:spMkLst>
        </pc:spChg>
        <pc:spChg chg="mod">
          <ac:chgData name="Harmsel ter, Marjan" userId="5bf7b4e5-383a-4bf6-a1ba-3724f9cc09cb" providerId="ADAL" clId="{75FA0EC1-DD4A-48C8-B905-0747813BEC4A}" dt="2025-01-21T08:51:00.240" v="1765" actId="6549"/>
          <ac:spMkLst>
            <pc:docMk/>
            <pc:sldMk cId="241022007" sldId="1541"/>
            <ac:spMk id="35" creationId="{37104C51-0232-62ED-4C6F-1447D06633EE}"/>
          </ac:spMkLst>
        </pc:spChg>
        <pc:spChg chg="mod">
          <ac:chgData name="Harmsel ter, Marjan" userId="5bf7b4e5-383a-4bf6-a1ba-3724f9cc09cb" providerId="ADAL" clId="{75FA0EC1-DD4A-48C8-B905-0747813BEC4A}" dt="2025-01-21T08:50:43.623" v="1763" actId="20577"/>
          <ac:spMkLst>
            <pc:docMk/>
            <pc:sldMk cId="241022007" sldId="1541"/>
            <ac:spMk id="36" creationId="{D8EF981A-9BA7-0EB1-9B70-F7FBF2F7DF1C}"/>
          </ac:spMkLst>
        </pc:spChg>
        <pc:picChg chg="del">
          <ac:chgData name="Harmsel ter, Marjan" userId="5bf7b4e5-383a-4bf6-a1ba-3724f9cc09cb" providerId="ADAL" clId="{75FA0EC1-DD4A-48C8-B905-0747813BEC4A}" dt="2025-01-21T08:50:04.910" v="1738" actId="478"/>
          <ac:picMkLst>
            <pc:docMk/>
            <pc:sldMk cId="241022007" sldId="1541"/>
            <ac:picMk id="19" creationId="{1EE74683-BE6A-4904-6D0C-BC656EE2C209}"/>
          </ac:picMkLst>
        </pc:picChg>
        <pc:picChg chg="add mod">
          <ac:chgData name="Harmsel ter, Marjan" userId="5bf7b4e5-383a-4bf6-a1ba-3724f9cc09cb" providerId="ADAL" clId="{75FA0EC1-DD4A-48C8-B905-0747813BEC4A}" dt="2025-01-21T08:52:54.652" v="1767" actId="14100"/>
          <ac:picMkLst>
            <pc:docMk/>
            <pc:sldMk cId="241022007" sldId="1541"/>
            <ac:picMk id="23" creationId="{73B3A57A-9349-45FD-6703-F7ABD8DA6A45}"/>
          </ac:picMkLst>
        </pc:picChg>
      </pc:sldChg>
      <pc:sldChg chg="addSp delSp modSp mod">
        <pc:chgData name="Harmsel ter, Marjan" userId="5bf7b4e5-383a-4bf6-a1ba-3724f9cc09cb" providerId="ADAL" clId="{75FA0EC1-DD4A-48C8-B905-0747813BEC4A}" dt="2025-01-21T09:04:48.471" v="1930" actId="1076"/>
        <pc:sldMkLst>
          <pc:docMk/>
          <pc:sldMk cId="216566817" sldId="1542"/>
        </pc:sldMkLst>
        <pc:spChg chg="del">
          <ac:chgData name="Harmsel ter, Marjan" userId="5bf7b4e5-383a-4bf6-a1ba-3724f9cc09cb" providerId="ADAL" clId="{75FA0EC1-DD4A-48C8-B905-0747813BEC4A}" dt="2025-01-21T08:53:17.867" v="1769" actId="478"/>
          <ac:spMkLst>
            <pc:docMk/>
            <pc:sldMk cId="216566817" sldId="1542"/>
            <ac:spMk id="8" creationId="{8FC34EAD-8C25-2AB8-B0FE-60CF5D92B9C6}"/>
          </ac:spMkLst>
        </pc:spChg>
        <pc:spChg chg="add mod">
          <ac:chgData name="Harmsel ter, Marjan" userId="5bf7b4e5-383a-4bf6-a1ba-3724f9cc09cb" providerId="ADAL" clId="{75FA0EC1-DD4A-48C8-B905-0747813BEC4A}" dt="2025-01-21T08:59:51.277" v="1797" actId="1076"/>
          <ac:spMkLst>
            <pc:docMk/>
            <pc:sldMk cId="216566817" sldId="1542"/>
            <ac:spMk id="20" creationId="{C188EE2E-A9C8-10A0-F17A-335799283759}"/>
          </ac:spMkLst>
        </pc:spChg>
        <pc:spChg chg="mod">
          <ac:chgData name="Harmsel ter, Marjan" userId="5bf7b4e5-383a-4bf6-a1ba-3724f9cc09cb" providerId="ADAL" clId="{75FA0EC1-DD4A-48C8-B905-0747813BEC4A}" dt="2025-01-21T09:00:16.610" v="1803" actId="20577"/>
          <ac:spMkLst>
            <pc:docMk/>
            <pc:sldMk cId="216566817" sldId="1542"/>
            <ac:spMk id="35" creationId="{37104C51-0232-62ED-4C6F-1447D06633EE}"/>
          </ac:spMkLst>
        </pc:spChg>
        <pc:spChg chg="mod">
          <ac:chgData name="Harmsel ter, Marjan" userId="5bf7b4e5-383a-4bf6-a1ba-3724f9cc09cb" providerId="ADAL" clId="{75FA0EC1-DD4A-48C8-B905-0747813BEC4A}" dt="2025-01-21T09:04:38.560" v="1927" actId="403"/>
          <ac:spMkLst>
            <pc:docMk/>
            <pc:sldMk cId="216566817" sldId="1542"/>
            <ac:spMk id="36" creationId="{D8EF981A-9BA7-0EB1-9B70-F7FBF2F7DF1C}"/>
          </ac:spMkLst>
        </pc:spChg>
        <pc:picChg chg="del">
          <ac:chgData name="Harmsel ter, Marjan" userId="5bf7b4e5-383a-4bf6-a1ba-3724f9cc09cb" providerId="ADAL" clId="{75FA0EC1-DD4A-48C8-B905-0747813BEC4A}" dt="2025-01-21T08:53:15.550" v="1768" actId="478"/>
          <ac:picMkLst>
            <pc:docMk/>
            <pc:sldMk cId="216566817" sldId="1542"/>
            <ac:picMk id="2" creationId="{CAA6C3BC-352C-5772-60C7-841AF337CD1E}"/>
          </ac:picMkLst>
        </pc:picChg>
        <pc:picChg chg="del">
          <ac:chgData name="Harmsel ter, Marjan" userId="5bf7b4e5-383a-4bf6-a1ba-3724f9cc09cb" providerId="ADAL" clId="{75FA0EC1-DD4A-48C8-B905-0747813BEC4A}" dt="2025-01-21T09:00:24.940" v="1804" actId="478"/>
          <ac:picMkLst>
            <pc:docMk/>
            <pc:sldMk cId="216566817" sldId="1542"/>
            <ac:picMk id="9" creationId="{1E6B42C4-70DC-41F6-D2F4-6006EF11B1E9}"/>
          </ac:picMkLst>
        </pc:picChg>
        <pc:picChg chg="del">
          <ac:chgData name="Harmsel ter, Marjan" userId="5bf7b4e5-383a-4bf6-a1ba-3724f9cc09cb" providerId="ADAL" clId="{75FA0EC1-DD4A-48C8-B905-0747813BEC4A}" dt="2025-01-21T09:00:25.657" v="1805" actId="478"/>
          <ac:picMkLst>
            <pc:docMk/>
            <pc:sldMk cId="216566817" sldId="1542"/>
            <ac:picMk id="18" creationId="{84ECB02D-942C-D70C-6AA1-B36B3F7671DA}"/>
          </ac:picMkLst>
        </pc:picChg>
        <pc:picChg chg="add mod">
          <ac:chgData name="Harmsel ter, Marjan" userId="5bf7b4e5-383a-4bf6-a1ba-3724f9cc09cb" providerId="ADAL" clId="{75FA0EC1-DD4A-48C8-B905-0747813BEC4A}" dt="2025-01-21T08:59:51.277" v="1797" actId="1076"/>
          <ac:picMkLst>
            <pc:docMk/>
            <pc:sldMk cId="216566817" sldId="1542"/>
            <ac:picMk id="19" creationId="{7FA75F62-049E-B585-8C9A-185087B4A300}"/>
          </ac:picMkLst>
        </pc:picChg>
        <pc:picChg chg="add del mod">
          <ac:chgData name="Harmsel ter, Marjan" userId="5bf7b4e5-383a-4bf6-a1ba-3724f9cc09cb" providerId="ADAL" clId="{75FA0EC1-DD4A-48C8-B905-0747813BEC4A}" dt="2025-01-21T09:04:23.810" v="1920" actId="478"/>
          <ac:picMkLst>
            <pc:docMk/>
            <pc:sldMk cId="216566817" sldId="1542"/>
            <ac:picMk id="21" creationId="{51C4F13E-DCCC-6034-49EB-076E017134D5}"/>
          </ac:picMkLst>
        </pc:picChg>
        <pc:picChg chg="add mod">
          <ac:chgData name="Harmsel ter, Marjan" userId="5bf7b4e5-383a-4bf6-a1ba-3724f9cc09cb" providerId="ADAL" clId="{75FA0EC1-DD4A-48C8-B905-0747813BEC4A}" dt="2025-01-21T09:04:48.471" v="1930" actId="1076"/>
          <ac:picMkLst>
            <pc:docMk/>
            <pc:sldMk cId="216566817" sldId="1542"/>
            <ac:picMk id="24" creationId="{7E2661FF-818B-97CB-5144-917A337B488B}"/>
          </ac:picMkLst>
        </pc:picChg>
      </pc:sldChg>
      <pc:sldChg chg="addSp delSp modSp mod">
        <pc:chgData name="Harmsel ter, Marjan" userId="5bf7b4e5-383a-4bf6-a1ba-3724f9cc09cb" providerId="ADAL" clId="{75FA0EC1-DD4A-48C8-B905-0747813BEC4A}" dt="2025-01-21T08:48:13.293" v="1622" actId="1076"/>
        <pc:sldMkLst>
          <pc:docMk/>
          <pc:sldMk cId="3720381087" sldId="1543"/>
        </pc:sldMkLst>
        <pc:picChg chg="del">
          <ac:chgData name="Harmsel ter, Marjan" userId="5bf7b4e5-383a-4bf6-a1ba-3724f9cc09cb" providerId="ADAL" clId="{75FA0EC1-DD4A-48C8-B905-0747813BEC4A}" dt="2025-01-21T08:03:22.566" v="1082" actId="478"/>
          <ac:picMkLst>
            <pc:docMk/>
            <pc:sldMk cId="3720381087" sldId="1543"/>
            <ac:picMk id="2" creationId="{AE8A96CE-2F82-E4FB-4B2E-5DC4A10646D3}"/>
          </ac:picMkLst>
        </pc:picChg>
        <pc:picChg chg="mod ord modCrop">
          <ac:chgData name="Harmsel ter, Marjan" userId="5bf7b4e5-383a-4bf6-a1ba-3724f9cc09cb" providerId="ADAL" clId="{75FA0EC1-DD4A-48C8-B905-0747813BEC4A}" dt="2025-01-21T08:48:13.293" v="1622" actId="1076"/>
          <ac:picMkLst>
            <pc:docMk/>
            <pc:sldMk cId="3720381087" sldId="1543"/>
            <ac:picMk id="4" creationId="{1D19A30E-DBA5-1D1A-87C6-8B383D3B94D4}"/>
          </ac:picMkLst>
        </pc:picChg>
        <pc:picChg chg="add mod modCrop">
          <ac:chgData name="Harmsel ter, Marjan" userId="5bf7b4e5-383a-4bf6-a1ba-3724f9cc09cb" providerId="ADAL" clId="{75FA0EC1-DD4A-48C8-B905-0747813BEC4A}" dt="2025-01-21T08:03:54.839" v="1096" actId="1076"/>
          <ac:picMkLst>
            <pc:docMk/>
            <pc:sldMk cId="3720381087" sldId="1543"/>
            <ac:picMk id="5" creationId="{DF9DCA6D-F8F1-387E-38DB-429F35824CC5}"/>
          </ac:picMkLst>
        </pc:picChg>
      </pc:sldChg>
      <pc:sldChg chg="addSp delSp modSp mod">
        <pc:chgData name="Harmsel ter, Marjan" userId="5bf7b4e5-383a-4bf6-a1ba-3724f9cc09cb" providerId="ADAL" clId="{75FA0EC1-DD4A-48C8-B905-0747813BEC4A}" dt="2025-01-21T08:49:27.671" v="1737" actId="115"/>
        <pc:sldMkLst>
          <pc:docMk/>
          <pc:sldMk cId="4240242703" sldId="1545"/>
        </pc:sldMkLst>
        <pc:spChg chg="mod">
          <ac:chgData name="Harmsel ter, Marjan" userId="5bf7b4e5-383a-4bf6-a1ba-3724f9cc09cb" providerId="ADAL" clId="{75FA0EC1-DD4A-48C8-B905-0747813BEC4A}" dt="2025-01-21T08:49:27.671" v="1737" actId="115"/>
          <ac:spMkLst>
            <pc:docMk/>
            <pc:sldMk cId="4240242703" sldId="1545"/>
            <ac:spMk id="35" creationId="{37104C51-0232-62ED-4C6F-1447D06633EE}"/>
          </ac:spMkLst>
        </pc:spChg>
        <pc:picChg chg="del">
          <ac:chgData name="Harmsel ter, Marjan" userId="5bf7b4e5-383a-4bf6-a1ba-3724f9cc09cb" providerId="ADAL" clId="{75FA0EC1-DD4A-48C8-B905-0747813BEC4A}" dt="2025-01-21T08:48:04.417" v="1621" actId="478"/>
          <ac:picMkLst>
            <pc:docMk/>
            <pc:sldMk cId="4240242703" sldId="1545"/>
            <ac:picMk id="2" creationId="{6EF0A5A5-5E41-4C9A-D434-93A12DC40AE3}"/>
          </ac:picMkLst>
        </pc:picChg>
        <pc:picChg chg="add mod">
          <ac:chgData name="Harmsel ter, Marjan" userId="5bf7b4e5-383a-4bf6-a1ba-3724f9cc09cb" providerId="ADAL" clId="{75FA0EC1-DD4A-48C8-B905-0747813BEC4A}" dt="2025-01-21T08:49:19.984" v="1734" actId="1076"/>
          <ac:picMkLst>
            <pc:docMk/>
            <pc:sldMk cId="4240242703" sldId="1545"/>
            <ac:picMk id="18" creationId="{B5C08CF0-FC44-DDC6-E4F0-70BA336D14A8}"/>
          </ac:picMkLst>
        </pc:picChg>
      </pc:sldChg>
      <pc:sldChg chg="addSp modSp mod">
        <pc:chgData name="Harmsel ter, Marjan" userId="5bf7b4e5-383a-4bf6-a1ba-3724f9cc09cb" providerId="ADAL" clId="{75FA0EC1-DD4A-48C8-B905-0747813BEC4A}" dt="2025-01-21T08:46:00.803" v="1522" actId="115"/>
        <pc:sldMkLst>
          <pc:docMk/>
          <pc:sldMk cId="4149417832" sldId="1546"/>
        </pc:sldMkLst>
        <pc:spChg chg="mod">
          <ac:chgData name="Harmsel ter, Marjan" userId="5bf7b4e5-383a-4bf6-a1ba-3724f9cc09cb" providerId="ADAL" clId="{75FA0EC1-DD4A-48C8-B905-0747813BEC4A}" dt="2025-01-21T08:44:32.952" v="1442" actId="115"/>
          <ac:spMkLst>
            <pc:docMk/>
            <pc:sldMk cId="4149417832" sldId="1546"/>
            <ac:spMk id="35" creationId="{37104C51-0232-62ED-4C6F-1447D06633EE}"/>
          </ac:spMkLst>
        </pc:spChg>
        <pc:spChg chg="mod">
          <ac:chgData name="Harmsel ter, Marjan" userId="5bf7b4e5-383a-4bf6-a1ba-3724f9cc09cb" providerId="ADAL" clId="{75FA0EC1-DD4A-48C8-B905-0747813BEC4A}" dt="2025-01-21T08:46:00.803" v="1522" actId="115"/>
          <ac:spMkLst>
            <pc:docMk/>
            <pc:sldMk cId="4149417832" sldId="1546"/>
            <ac:spMk id="36" creationId="{D8EF981A-9BA7-0EB1-9B70-F7FBF2F7DF1C}"/>
          </ac:spMkLst>
        </pc:spChg>
        <pc:picChg chg="add mod">
          <ac:chgData name="Harmsel ter, Marjan" userId="5bf7b4e5-383a-4bf6-a1ba-3724f9cc09cb" providerId="ADAL" clId="{75FA0EC1-DD4A-48C8-B905-0747813BEC4A}" dt="2025-01-21T08:43:55.761" v="1371" actId="1076"/>
          <ac:picMkLst>
            <pc:docMk/>
            <pc:sldMk cId="4149417832" sldId="1546"/>
            <ac:picMk id="2" creationId="{81C45386-C433-DC59-ECFC-6332EB0FFA39}"/>
          </ac:picMkLst>
        </pc:picChg>
        <pc:picChg chg="add mod">
          <ac:chgData name="Harmsel ter, Marjan" userId="5bf7b4e5-383a-4bf6-a1ba-3724f9cc09cb" providerId="ADAL" clId="{75FA0EC1-DD4A-48C8-B905-0747813BEC4A}" dt="2025-01-21T08:45:40.793" v="1447" actId="14100"/>
          <ac:picMkLst>
            <pc:docMk/>
            <pc:sldMk cId="4149417832" sldId="1546"/>
            <ac:picMk id="9" creationId="{46F9195B-6271-AEB8-C79E-25AA707F76B5}"/>
          </ac:picMkLst>
        </pc:picChg>
      </pc:sldChg>
      <pc:sldChg chg="addSp modSp mod">
        <pc:chgData name="Harmsel ter, Marjan" userId="5bf7b4e5-383a-4bf6-a1ba-3724f9cc09cb" providerId="ADAL" clId="{75FA0EC1-DD4A-48C8-B905-0747813BEC4A}" dt="2025-01-21T09:21:25.047" v="2041" actId="404"/>
        <pc:sldMkLst>
          <pc:docMk/>
          <pc:sldMk cId="246607064" sldId="1547"/>
        </pc:sldMkLst>
        <pc:spChg chg="mod">
          <ac:chgData name="Harmsel ter, Marjan" userId="5bf7b4e5-383a-4bf6-a1ba-3724f9cc09cb" providerId="ADAL" clId="{75FA0EC1-DD4A-48C8-B905-0747813BEC4A}" dt="2025-01-21T09:21:25.047" v="2041" actId="404"/>
          <ac:spMkLst>
            <pc:docMk/>
            <pc:sldMk cId="246607064" sldId="1547"/>
            <ac:spMk id="10" creationId="{53A896E9-F098-44DA-A15A-0BB6C51751F4}"/>
          </ac:spMkLst>
        </pc:spChg>
        <pc:picChg chg="add mod">
          <ac:chgData name="Harmsel ter, Marjan" userId="5bf7b4e5-383a-4bf6-a1ba-3724f9cc09cb" providerId="ADAL" clId="{75FA0EC1-DD4A-48C8-B905-0747813BEC4A}" dt="2025-01-21T09:21:05.105" v="2022" actId="1076"/>
          <ac:picMkLst>
            <pc:docMk/>
            <pc:sldMk cId="246607064" sldId="1547"/>
            <ac:picMk id="3" creationId="{D4967C54-F20A-8CED-219B-DF017DF40DDE}"/>
          </ac:picMkLst>
        </pc:picChg>
      </pc:sldChg>
      <pc:sldChg chg="addSp delSp modSp mod">
        <pc:chgData name="Harmsel ter, Marjan" userId="5bf7b4e5-383a-4bf6-a1ba-3724f9cc09cb" providerId="ADAL" clId="{75FA0EC1-DD4A-48C8-B905-0747813BEC4A}" dt="2025-01-21T09:30:15.783" v="2229" actId="1076"/>
        <pc:sldMkLst>
          <pc:docMk/>
          <pc:sldMk cId="3852149612" sldId="1548"/>
        </pc:sldMkLst>
        <pc:spChg chg="add del">
          <ac:chgData name="Harmsel ter, Marjan" userId="5bf7b4e5-383a-4bf6-a1ba-3724f9cc09cb" providerId="ADAL" clId="{75FA0EC1-DD4A-48C8-B905-0747813BEC4A}" dt="2025-01-21T08:37:54.588" v="1361" actId="22"/>
          <ac:spMkLst>
            <pc:docMk/>
            <pc:sldMk cId="3852149612" sldId="1548"/>
            <ac:spMk id="9" creationId="{DD3F7AE4-C486-E864-3040-89C38DB35429}"/>
          </ac:spMkLst>
        </pc:spChg>
        <pc:spChg chg="mod">
          <ac:chgData name="Harmsel ter, Marjan" userId="5bf7b4e5-383a-4bf6-a1ba-3724f9cc09cb" providerId="ADAL" clId="{75FA0EC1-DD4A-48C8-B905-0747813BEC4A}" dt="2025-01-21T09:30:10.386" v="2228" actId="404"/>
          <ac:spMkLst>
            <pc:docMk/>
            <pc:sldMk cId="3852149612" sldId="1548"/>
            <ac:spMk id="35" creationId="{37104C51-0232-62ED-4C6F-1447D06633EE}"/>
          </ac:spMkLst>
        </pc:spChg>
        <pc:spChg chg="mod">
          <ac:chgData name="Harmsel ter, Marjan" userId="5bf7b4e5-383a-4bf6-a1ba-3724f9cc09cb" providerId="ADAL" clId="{75FA0EC1-DD4A-48C8-B905-0747813BEC4A}" dt="2025-01-21T09:24:02.072" v="2098" actId="404"/>
          <ac:spMkLst>
            <pc:docMk/>
            <pc:sldMk cId="3852149612" sldId="1548"/>
            <ac:spMk id="36" creationId="{D8EF981A-9BA7-0EB1-9B70-F7FBF2F7DF1C}"/>
          </ac:spMkLst>
        </pc:spChg>
        <pc:picChg chg="add mod">
          <ac:chgData name="Harmsel ter, Marjan" userId="5bf7b4e5-383a-4bf6-a1ba-3724f9cc09cb" providerId="ADAL" clId="{75FA0EC1-DD4A-48C8-B905-0747813BEC4A}" dt="2025-01-21T09:30:15.783" v="2229" actId="1076"/>
          <ac:picMkLst>
            <pc:docMk/>
            <pc:sldMk cId="3852149612" sldId="1548"/>
            <ac:picMk id="2" creationId="{770BD9E6-85F4-116E-58B6-804ACA36AEDE}"/>
          </ac:picMkLst>
        </pc:picChg>
        <pc:picChg chg="add mod">
          <ac:chgData name="Harmsel ter, Marjan" userId="5bf7b4e5-383a-4bf6-a1ba-3724f9cc09cb" providerId="ADAL" clId="{75FA0EC1-DD4A-48C8-B905-0747813BEC4A}" dt="2025-01-21T09:24:00.099" v="2097" actId="1076"/>
          <ac:picMkLst>
            <pc:docMk/>
            <pc:sldMk cId="3852149612" sldId="1548"/>
            <ac:picMk id="19" creationId="{592B158D-BCE3-81CB-2129-666AD2B8A4AB}"/>
          </ac:picMkLst>
        </pc:picChg>
      </pc:sldChg>
      <pc:sldChg chg="addSp modSp mod">
        <pc:chgData name="Harmsel ter, Marjan" userId="5bf7b4e5-383a-4bf6-a1ba-3724f9cc09cb" providerId="ADAL" clId="{75FA0EC1-DD4A-48C8-B905-0747813BEC4A}" dt="2025-01-21T09:29:27.708" v="2214" actId="1076"/>
        <pc:sldMkLst>
          <pc:docMk/>
          <pc:sldMk cId="1515853822" sldId="1549"/>
        </pc:sldMkLst>
        <pc:spChg chg="mod">
          <ac:chgData name="Harmsel ter, Marjan" userId="5bf7b4e5-383a-4bf6-a1ba-3724f9cc09cb" providerId="ADAL" clId="{75FA0EC1-DD4A-48C8-B905-0747813BEC4A}" dt="2025-01-21T09:28:55.363" v="2210" actId="14100"/>
          <ac:spMkLst>
            <pc:docMk/>
            <pc:sldMk cId="1515853822" sldId="1549"/>
            <ac:spMk id="4" creationId="{D753C383-62C8-E733-4553-E085527A1FCA}"/>
          </ac:spMkLst>
        </pc:spChg>
        <pc:spChg chg="mod">
          <ac:chgData name="Harmsel ter, Marjan" userId="5bf7b4e5-383a-4bf6-a1ba-3724f9cc09cb" providerId="ADAL" clId="{75FA0EC1-DD4A-48C8-B905-0747813BEC4A}" dt="2025-01-21T09:26:10.952" v="2186" actId="1076"/>
          <ac:spMkLst>
            <pc:docMk/>
            <pc:sldMk cId="1515853822" sldId="1549"/>
            <ac:spMk id="9" creationId="{B5FA4264-9F79-B20D-0826-CEC58E7B74B7}"/>
          </ac:spMkLst>
        </pc:spChg>
        <pc:spChg chg="mod">
          <ac:chgData name="Harmsel ter, Marjan" userId="5bf7b4e5-383a-4bf6-a1ba-3724f9cc09cb" providerId="ADAL" clId="{75FA0EC1-DD4A-48C8-B905-0747813BEC4A}" dt="2025-01-21T09:26:10.952" v="2186" actId="1076"/>
          <ac:spMkLst>
            <pc:docMk/>
            <pc:sldMk cId="1515853822" sldId="1549"/>
            <ac:spMk id="10" creationId="{B37FADB8-F5A5-F448-15A7-6A630939BCDC}"/>
          </ac:spMkLst>
        </pc:spChg>
        <pc:spChg chg="mod">
          <ac:chgData name="Harmsel ter, Marjan" userId="5bf7b4e5-383a-4bf6-a1ba-3724f9cc09cb" providerId="ADAL" clId="{75FA0EC1-DD4A-48C8-B905-0747813BEC4A}" dt="2025-01-21T09:26:10.952" v="2186" actId="1076"/>
          <ac:spMkLst>
            <pc:docMk/>
            <pc:sldMk cId="1515853822" sldId="1549"/>
            <ac:spMk id="11" creationId="{2D5226DB-4490-ECD5-880A-CDAB0447C263}"/>
          </ac:spMkLst>
        </pc:spChg>
        <pc:spChg chg="mod">
          <ac:chgData name="Harmsel ter, Marjan" userId="5bf7b4e5-383a-4bf6-a1ba-3724f9cc09cb" providerId="ADAL" clId="{75FA0EC1-DD4A-48C8-B905-0747813BEC4A}" dt="2025-01-21T09:26:19.683" v="2187" actId="1076"/>
          <ac:spMkLst>
            <pc:docMk/>
            <pc:sldMk cId="1515853822" sldId="1549"/>
            <ac:spMk id="12" creationId="{E2476A93-B8D4-4E44-87FD-AFF601B2337C}"/>
          </ac:spMkLst>
        </pc:spChg>
        <pc:spChg chg="mod">
          <ac:chgData name="Harmsel ter, Marjan" userId="5bf7b4e5-383a-4bf6-a1ba-3724f9cc09cb" providerId="ADAL" clId="{75FA0EC1-DD4A-48C8-B905-0747813BEC4A}" dt="2025-01-21T09:28:43.136" v="2207" actId="1076"/>
          <ac:spMkLst>
            <pc:docMk/>
            <pc:sldMk cId="1515853822" sldId="1549"/>
            <ac:spMk id="13" creationId="{4985FF45-EE56-11C3-E0CC-6BBB359031C0}"/>
          </ac:spMkLst>
        </pc:spChg>
        <pc:spChg chg="mod">
          <ac:chgData name="Harmsel ter, Marjan" userId="5bf7b4e5-383a-4bf6-a1ba-3724f9cc09cb" providerId="ADAL" clId="{75FA0EC1-DD4A-48C8-B905-0747813BEC4A}" dt="2025-01-21T09:10:45.248" v="1987" actId="1076"/>
          <ac:spMkLst>
            <pc:docMk/>
            <pc:sldMk cId="1515853822" sldId="1549"/>
            <ac:spMk id="14" creationId="{B7594A3B-3117-84CE-C300-FB96E5ED269D}"/>
          </ac:spMkLst>
        </pc:spChg>
        <pc:spChg chg="mod">
          <ac:chgData name="Harmsel ter, Marjan" userId="5bf7b4e5-383a-4bf6-a1ba-3724f9cc09cb" providerId="ADAL" clId="{75FA0EC1-DD4A-48C8-B905-0747813BEC4A}" dt="2025-01-21T09:20:32.571" v="2017" actId="1076"/>
          <ac:spMkLst>
            <pc:docMk/>
            <pc:sldMk cId="1515853822" sldId="1549"/>
            <ac:spMk id="15" creationId="{6EA1F8B7-D4BC-D8B0-E6FD-F33ECB45A1DD}"/>
          </ac:spMkLst>
        </pc:spChg>
        <pc:spChg chg="mod">
          <ac:chgData name="Harmsel ter, Marjan" userId="5bf7b4e5-383a-4bf6-a1ba-3724f9cc09cb" providerId="ADAL" clId="{75FA0EC1-DD4A-48C8-B905-0747813BEC4A}" dt="2025-01-21T09:28:39.378" v="2206" actId="1076"/>
          <ac:spMkLst>
            <pc:docMk/>
            <pc:sldMk cId="1515853822" sldId="1549"/>
            <ac:spMk id="18" creationId="{85D7DD60-F4AA-AD34-A265-146B167D02FE}"/>
          </ac:spMkLst>
        </pc:spChg>
        <pc:spChg chg="mod">
          <ac:chgData name="Harmsel ter, Marjan" userId="5bf7b4e5-383a-4bf6-a1ba-3724f9cc09cb" providerId="ADAL" clId="{75FA0EC1-DD4A-48C8-B905-0747813BEC4A}" dt="2025-01-21T09:26:19.683" v="2187" actId="1076"/>
          <ac:spMkLst>
            <pc:docMk/>
            <pc:sldMk cId="1515853822" sldId="1549"/>
            <ac:spMk id="19" creationId="{40542B69-6D97-5F24-63E3-ABE36EA69A27}"/>
          </ac:spMkLst>
        </pc:spChg>
        <pc:picChg chg="add mod">
          <ac:chgData name="Harmsel ter, Marjan" userId="5bf7b4e5-383a-4bf6-a1ba-3724f9cc09cb" providerId="ADAL" clId="{75FA0EC1-DD4A-48C8-B905-0747813BEC4A}" dt="2025-01-21T09:26:59.079" v="2197" actId="1076"/>
          <ac:picMkLst>
            <pc:docMk/>
            <pc:sldMk cId="1515853822" sldId="1549"/>
            <ac:picMk id="16" creationId="{71A6A5A4-AFDE-F02F-BA27-355178EE4EE8}"/>
          </ac:picMkLst>
        </pc:picChg>
        <pc:picChg chg="add mod modCrop">
          <ac:chgData name="Harmsel ter, Marjan" userId="5bf7b4e5-383a-4bf6-a1ba-3724f9cc09cb" providerId="ADAL" clId="{75FA0EC1-DD4A-48C8-B905-0747813BEC4A}" dt="2025-01-21T09:26:48.072" v="2195" actId="1076"/>
          <ac:picMkLst>
            <pc:docMk/>
            <pc:sldMk cId="1515853822" sldId="1549"/>
            <ac:picMk id="22" creationId="{21412E11-26C0-9A8E-BF98-F1BA1C588B2B}"/>
          </ac:picMkLst>
        </pc:picChg>
        <pc:picChg chg="add mod">
          <ac:chgData name="Harmsel ter, Marjan" userId="5bf7b4e5-383a-4bf6-a1ba-3724f9cc09cb" providerId="ADAL" clId="{75FA0EC1-DD4A-48C8-B905-0747813BEC4A}" dt="2025-01-21T09:26:29.784" v="2190" actId="1076"/>
          <ac:picMkLst>
            <pc:docMk/>
            <pc:sldMk cId="1515853822" sldId="1549"/>
            <ac:picMk id="25" creationId="{522D56B3-2150-08B3-8B7B-7C22175F9262}"/>
          </ac:picMkLst>
        </pc:picChg>
        <pc:picChg chg="add mod">
          <ac:chgData name="Harmsel ter, Marjan" userId="5bf7b4e5-383a-4bf6-a1ba-3724f9cc09cb" providerId="ADAL" clId="{75FA0EC1-DD4A-48C8-B905-0747813BEC4A}" dt="2025-01-21T09:29:04.177" v="2213" actId="14100"/>
          <ac:picMkLst>
            <pc:docMk/>
            <pc:sldMk cId="1515853822" sldId="1549"/>
            <ac:picMk id="32" creationId="{3E53F2B2-10F6-50BD-91FF-D4EADCFF3874}"/>
          </ac:picMkLst>
        </pc:picChg>
        <pc:cxnChg chg="mod">
          <ac:chgData name="Harmsel ter, Marjan" userId="5bf7b4e5-383a-4bf6-a1ba-3724f9cc09cb" providerId="ADAL" clId="{75FA0EC1-DD4A-48C8-B905-0747813BEC4A}" dt="2025-01-21T09:29:27.708" v="2214" actId="1076"/>
          <ac:cxnSpMkLst>
            <pc:docMk/>
            <pc:sldMk cId="1515853822" sldId="1549"/>
            <ac:cxnSpMk id="21" creationId="{B84B33EF-2A54-99B2-FEF8-27486B72F624}"/>
          </ac:cxnSpMkLst>
        </pc:cxnChg>
        <pc:cxnChg chg="mod">
          <ac:chgData name="Harmsel ter, Marjan" userId="5bf7b4e5-383a-4bf6-a1ba-3724f9cc09cb" providerId="ADAL" clId="{75FA0EC1-DD4A-48C8-B905-0747813BEC4A}" dt="2025-01-21T09:28:45.841" v="2208" actId="14100"/>
          <ac:cxnSpMkLst>
            <pc:docMk/>
            <pc:sldMk cId="1515853822" sldId="1549"/>
            <ac:cxnSpMk id="27" creationId="{EC90AE0F-5DD8-2D25-C999-5E0CC65E11C5}"/>
          </ac:cxnSpMkLst>
        </pc:cxnChg>
        <pc:cxnChg chg="mod">
          <ac:chgData name="Harmsel ter, Marjan" userId="5bf7b4e5-383a-4bf6-a1ba-3724f9cc09cb" providerId="ADAL" clId="{75FA0EC1-DD4A-48C8-B905-0747813BEC4A}" dt="2025-01-21T09:26:54.146" v="2196" actId="14100"/>
          <ac:cxnSpMkLst>
            <pc:docMk/>
            <pc:sldMk cId="1515853822" sldId="1549"/>
            <ac:cxnSpMk id="29" creationId="{10445519-6BAB-CA4B-0B0C-EF80D4D34E4C}"/>
          </ac:cxnSpMkLst>
        </pc:cxnChg>
      </pc:sldChg>
      <pc:sldChg chg="addSp modSp mod">
        <pc:chgData name="Harmsel ter, Marjan" userId="5bf7b4e5-383a-4bf6-a1ba-3724f9cc09cb" providerId="ADAL" clId="{75FA0EC1-DD4A-48C8-B905-0747813BEC4A}" dt="2025-01-21T08:34:58.526" v="1354" actId="1076"/>
        <pc:sldMkLst>
          <pc:docMk/>
          <pc:sldMk cId="2434799900" sldId="1550"/>
        </pc:sldMkLst>
        <pc:spChg chg="mod">
          <ac:chgData name="Harmsel ter, Marjan" userId="5bf7b4e5-383a-4bf6-a1ba-3724f9cc09cb" providerId="ADAL" clId="{75FA0EC1-DD4A-48C8-B905-0747813BEC4A}" dt="2025-01-21T08:33:54.704" v="1239" actId="115"/>
          <ac:spMkLst>
            <pc:docMk/>
            <pc:sldMk cId="2434799900" sldId="1550"/>
            <ac:spMk id="35" creationId="{37104C51-0232-62ED-4C6F-1447D06633EE}"/>
          </ac:spMkLst>
        </pc:spChg>
        <pc:spChg chg="mod">
          <ac:chgData name="Harmsel ter, Marjan" userId="5bf7b4e5-383a-4bf6-a1ba-3724f9cc09cb" providerId="ADAL" clId="{75FA0EC1-DD4A-48C8-B905-0747813BEC4A}" dt="2025-01-21T08:34:50.289" v="1352" actId="403"/>
          <ac:spMkLst>
            <pc:docMk/>
            <pc:sldMk cId="2434799900" sldId="1550"/>
            <ac:spMk id="36" creationId="{D8EF981A-9BA7-0EB1-9B70-F7FBF2F7DF1C}"/>
          </ac:spMkLst>
        </pc:spChg>
        <pc:picChg chg="add mod">
          <ac:chgData name="Harmsel ter, Marjan" userId="5bf7b4e5-383a-4bf6-a1ba-3724f9cc09cb" providerId="ADAL" clId="{75FA0EC1-DD4A-48C8-B905-0747813BEC4A}" dt="2025-01-21T08:34:56.646" v="1353" actId="1076"/>
          <ac:picMkLst>
            <pc:docMk/>
            <pc:sldMk cId="2434799900" sldId="1550"/>
            <ac:picMk id="2" creationId="{4DBF0BA3-38DF-C399-6501-1D25582D6B60}"/>
          </ac:picMkLst>
        </pc:picChg>
        <pc:picChg chg="add mod">
          <ac:chgData name="Harmsel ter, Marjan" userId="5bf7b4e5-383a-4bf6-a1ba-3724f9cc09cb" providerId="ADAL" clId="{75FA0EC1-DD4A-48C8-B905-0747813BEC4A}" dt="2025-01-21T08:34:58.526" v="1354" actId="1076"/>
          <ac:picMkLst>
            <pc:docMk/>
            <pc:sldMk cId="2434799900" sldId="1550"/>
            <ac:picMk id="8" creationId="{0F959349-AAEF-453A-F3A8-004B88AA8E29}"/>
          </ac:picMkLst>
        </pc:picChg>
      </pc:sldChg>
    </pc:docChg>
  </pc:docChgLst>
  <pc:docChgLst>
    <pc:chgData name="Das, Gerarda" userId="dec061bf-56a5-47a0-b9f3-f749fe418ae6" providerId="ADAL" clId="{1591C376-300D-4C86-8C38-77B4F5C5C922}"/>
    <pc:docChg chg="modSld">
      <pc:chgData name="Das, Gerarda" userId="dec061bf-56a5-47a0-b9f3-f749fe418ae6" providerId="ADAL" clId="{1591C376-300D-4C86-8C38-77B4F5C5C922}" dt="2025-01-20T19:31:47.900" v="12" actId="5793"/>
      <pc:docMkLst>
        <pc:docMk/>
      </pc:docMkLst>
      <pc:sldChg chg="modSp mod">
        <pc:chgData name="Das, Gerarda" userId="dec061bf-56a5-47a0-b9f3-f749fe418ae6" providerId="ADAL" clId="{1591C376-300D-4C86-8C38-77B4F5C5C922}" dt="2025-01-20T19:31:47.900" v="12" actId="5793"/>
        <pc:sldMkLst>
          <pc:docMk/>
          <pc:sldMk cId="2189114603" sldId="1437"/>
        </pc:sldMkLst>
        <pc:spChg chg="mod">
          <ac:chgData name="Das, Gerarda" userId="dec061bf-56a5-47a0-b9f3-f749fe418ae6" providerId="ADAL" clId="{1591C376-300D-4C86-8C38-77B4F5C5C922}" dt="2025-01-20T19:31:47.900" v="12" actId="5793"/>
          <ac:spMkLst>
            <pc:docMk/>
            <pc:sldMk cId="2189114603" sldId="143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21-1-2025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21-1-2025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a:lnSpc>
                <a:spcPct val="107000"/>
              </a:lnSpc>
              <a:spcAft>
                <a:spcPts val="3750"/>
              </a:spcAft>
            </a:pPr>
            <a:r>
              <a:rPr lang="nl-NL" sz="1800" b="1" kern="180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Woordenoverzicht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vermogen: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iets wat iemand of iets kan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belang: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dat wat belangrijk is</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respectievelijk: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in die volgorde</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goedgezind zijn: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goede voorhebben met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een vinger in de pap hebben: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invloed hebben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voorzien van: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zorgen voor, geven aan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fraude: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oplichting, het bedrog</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illegaal: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verboden, het mag niet volgens de wet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veroordelen: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bepalen dat iemand schuld heeft en straf moet krijgen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onderhandelen: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proberen het met elkaar eens te worden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2756954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646991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21-1-2025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21-1-2025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21-1-2025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21-1-2025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1.jpeg"/><Relationship Id="rId5" Type="http://schemas.microsoft.com/office/2007/relationships/hdphoto" Target="../media/hdphoto2.wdp"/><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B:</a:t>
            </a:r>
          </a:p>
          <a:p>
            <a:pPr marL="0" indent="0">
              <a:buNone/>
            </a:pPr>
            <a:r>
              <a:rPr lang="nl-NL" sz="1800" dirty="0"/>
              <a:t>Laatst hoorde ik een bijzonder verhaal over een duivenrace. Dat is een sport waarbij duiven zo snel mogelijk van de ene naar de andere plek moeten vliegen. De winnaar is de eigenaar van de duif die </a:t>
            </a:r>
            <a:r>
              <a:rPr lang="nl-NL" sz="1800" b="1" u="sng" dirty="0"/>
              <a:t>het vermogen</a:t>
            </a:r>
            <a:r>
              <a:rPr lang="nl-NL" sz="1800" dirty="0"/>
              <a:t> heeft om de afstand het snelst te vliegen. Het vermogen betekent </a:t>
            </a:r>
            <a:r>
              <a:rPr lang="nl-NL" sz="1800" b="1" i="1" dirty="0"/>
              <a:t>iets wat iemand of iets kan</a:t>
            </a:r>
            <a:r>
              <a:rPr lang="nl-NL" sz="1800" dirty="0"/>
              <a:t>.</a:t>
            </a:r>
            <a:r>
              <a:rPr lang="nl-NL" sz="1100" b="0" i="0" dirty="0">
                <a:solidFill>
                  <a:srgbClr val="202122"/>
                </a:solidFill>
                <a:effectLst/>
                <a:latin typeface="Arial" panose="020B0604020202020204" pitchFamily="34" charset="0"/>
              </a:rPr>
              <a:t>.</a:t>
            </a:r>
            <a:r>
              <a:rPr lang="nl-NL" sz="1800" dirty="0"/>
              <a:t> </a:t>
            </a:r>
            <a:r>
              <a:rPr lang="nl-NL" sz="1800" b="1" u="sng" dirty="0"/>
              <a:t>Het belang</a:t>
            </a:r>
            <a:r>
              <a:rPr lang="nl-NL" sz="1800" dirty="0"/>
              <a:t> – </a:t>
            </a:r>
            <a:r>
              <a:rPr lang="nl-NL" sz="1800" b="1" i="1" dirty="0"/>
              <a:t>dat wat belangrijk is </a:t>
            </a:r>
            <a:r>
              <a:rPr lang="nl-NL" sz="1800" dirty="0"/>
              <a:t>– tijdens deze race was groot. Want de winnaar kreeg niet alleen een beker, maar ook een flinke geldprijs. Twee favorieten deden mee: Bert en Karel. Iedereen dacht dat zij </a:t>
            </a:r>
            <a:r>
              <a:rPr lang="nl-NL" sz="1800" b="1" u="sng" dirty="0"/>
              <a:t>respectievelijk</a:t>
            </a:r>
            <a:r>
              <a:rPr lang="nl-NL" sz="1800" dirty="0"/>
              <a:t>, dus </a:t>
            </a:r>
            <a:r>
              <a:rPr lang="nl-NL" sz="1800" b="1" i="1" dirty="0"/>
              <a:t>in die volgorde</a:t>
            </a:r>
            <a:r>
              <a:rPr lang="nl-NL" sz="1800" dirty="0"/>
              <a:t>, eerste en tweede zouden worden.</a:t>
            </a:r>
          </a:p>
          <a:p>
            <a:pPr marL="0" indent="0">
              <a:buNone/>
            </a:pPr>
            <a:r>
              <a:rPr lang="nl-NL" sz="1800" dirty="0"/>
              <a:t>Maar tijdens de race ging het mis. Karel had zijn duif </a:t>
            </a:r>
            <a:r>
              <a:rPr lang="nl-NL" sz="1800" b="1" u="sng" dirty="0"/>
              <a:t>voorzien van</a:t>
            </a:r>
            <a:r>
              <a:rPr lang="nl-NL" sz="1800" dirty="0"/>
              <a:t> een GPS-</a:t>
            </a:r>
            <a:r>
              <a:rPr lang="nl-NL" sz="1800" dirty="0" err="1"/>
              <a:t>trackertje</a:t>
            </a:r>
            <a:r>
              <a:rPr lang="nl-NL" sz="1800" dirty="0"/>
              <a:t>. Hij had ‘m dus een GPS-</a:t>
            </a:r>
            <a:r>
              <a:rPr lang="nl-NL" sz="1800" dirty="0" err="1"/>
              <a:t>trackertje</a:t>
            </a:r>
            <a:r>
              <a:rPr lang="nl-NL" sz="1800" dirty="0"/>
              <a:t> </a:t>
            </a:r>
            <a:r>
              <a:rPr lang="nl-NL" sz="1800" b="1" i="1" dirty="0"/>
              <a:t>gegeven</a:t>
            </a:r>
            <a:r>
              <a:rPr lang="nl-NL" sz="1800" dirty="0"/>
              <a:t>. Dat bleek </a:t>
            </a:r>
            <a:r>
              <a:rPr lang="nl-NL" sz="1800" b="1" u="sng" dirty="0"/>
              <a:t>illegaal</a:t>
            </a:r>
            <a:r>
              <a:rPr lang="nl-NL" sz="1800" dirty="0"/>
              <a:t>, </a:t>
            </a:r>
            <a:r>
              <a:rPr lang="nl-NL" sz="1800" b="1" i="1" dirty="0"/>
              <a:t>verboden</a:t>
            </a:r>
            <a:r>
              <a:rPr lang="nl-NL" sz="1800" dirty="0"/>
              <a:t>! Zoiets is gewoon </a:t>
            </a:r>
            <a:r>
              <a:rPr lang="nl-NL" sz="1800" b="1" u="sng" dirty="0"/>
              <a:t>fraude</a:t>
            </a:r>
            <a:r>
              <a:rPr lang="nl-NL" sz="1800" dirty="0"/>
              <a:t>. Dat betekent </a:t>
            </a:r>
            <a:r>
              <a:rPr lang="nl-NL" sz="1800" b="1" i="1" dirty="0"/>
              <a:t>oplichting of bedrog</a:t>
            </a:r>
            <a:r>
              <a:rPr lang="nl-NL" sz="1800" dirty="0"/>
              <a:t>. Bert ontdekte het en stapte meteen naar de jury. Hij probeerde te </a:t>
            </a:r>
            <a:r>
              <a:rPr lang="nl-NL" sz="1800" b="1" u="sng" dirty="0"/>
              <a:t>onderhandelen</a:t>
            </a:r>
            <a:r>
              <a:rPr lang="nl-NL" sz="1800" dirty="0"/>
              <a:t>; hij </a:t>
            </a:r>
            <a:r>
              <a:rPr lang="nl-NL" sz="1800" b="1" i="1" dirty="0"/>
              <a:t>probeerde het met elkaar eens te worden</a:t>
            </a:r>
            <a:r>
              <a:rPr lang="nl-NL" sz="1800" dirty="0"/>
              <a:t>. “Dit kan echt niet! Iedereen moet eerlijk spelen”, zei hij.</a:t>
            </a:r>
          </a:p>
          <a:p>
            <a:pPr marL="0" indent="0">
              <a:buNone/>
            </a:pPr>
            <a:r>
              <a:rPr lang="nl-NL" sz="1800" dirty="0"/>
              <a:t>De jury leek Karel eerst </a:t>
            </a:r>
            <a:r>
              <a:rPr lang="nl-NL" sz="1800" b="1" u="sng" dirty="0"/>
              <a:t>goedgezind</a:t>
            </a:r>
            <a:r>
              <a:rPr lang="nl-NL" sz="1800" b="1" dirty="0"/>
              <a:t> </a:t>
            </a:r>
            <a:r>
              <a:rPr lang="nl-NL" sz="1800" dirty="0"/>
              <a:t>te zijn. Ze leken </a:t>
            </a:r>
            <a:r>
              <a:rPr lang="nl-NL" sz="1800" b="1" i="1" dirty="0"/>
              <a:t>het goede met Karel voor te hebben</a:t>
            </a:r>
            <a:r>
              <a:rPr lang="nl-NL" sz="1800" dirty="0"/>
              <a:t> (omdat hij altijd koekjes bij zich had). Maar ze moesten toch ingrijpen. Ze legden uit dat valsspelen schadelijk is voor de sport. Karel werd gediskwalificeerd. De jury </a:t>
            </a:r>
            <a:r>
              <a:rPr lang="nl-NL" sz="1800" b="1" u="sng" dirty="0"/>
              <a:t>veroordeelde</a:t>
            </a:r>
            <a:r>
              <a:rPr lang="nl-NL" sz="1800" dirty="0"/>
              <a:t> hem zwaar. Ze </a:t>
            </a:r>
            <a:r>
              <a:rPr lang="nl-NL" sz="1800" b="1" i="1" dirty="0"/>
              <a:t>bepaalden dat hij een schuld had en straf moest krijgen</a:t>
            </a:r>
            <a:r>
              <a:rPr lang="nl-NL" sz="1800" dirty="0"/>
              <a:t>. Dus Bert won.</a:t>
            </a:r>
          </a:p>
          <a:p>
            <a:pPr marL="0" indent="0">
              <a:buNone/>
            </a:pPr>
            <a:r>
              <a:rPr lang="nl-NL" sz="1800" dirty="0"/>
              <a:t>Karel dacht dat hij </a:t>
            </a:r>
            <a:r>
              <a:rPr lang="nl-NL" sz="1800" b="1" u="sng" dirty="0"/>
              <a:t>een vinger in de pap</a:t>
            </a:r>
            <a:r>
              <a:rPr lang="nl-NL" sz="1800" dirty="0"/>
              <a:t> had bij de organisatie. Dat hij </a:t>
            </a:r>
            <a:r>
              <a:rPr lang="nl-NL" sz="1800" b="1" i="1" dirty="0"/>
              <a:t>invloed had op </a:t>
            </a:r>
            <a:r>
              <a:rPr lang="nl-NL" sz="1800" dirty="0"/>
              <a:t>de organisatie. Maar dat viel flink tegen. Tja, misschien moet hij volgende keer maar gewoon meedoen... zonder gadgets!</a:t>
            </a:r>
          </a:p>
          <a:p>
            <a:pPr marL="0" lvl="0" indent="0">
              <a:spcBef>
                <a:spcPts val="200"/>
              </a:spcBef>
              <a:spcAft>
                <a:spcPts val="200"/>
              </a:spcAft>
              <a:buNone/>
            </a:pP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18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goedgezind zijn</a:t>
            </a:r>
          </a:p>
        </p:txBody>
      </p:sp>
      <p:pic>
        <p:nvPicPr>
          <p:cNvPr id="3" name="Afbeelding 2" descr="Afbeelding met kleding, persoon, Menselijk gezicht, person&#10;&#10;Automatisch gegenereerde beschrijving">
            <a:extLst>
              <a:ext uri="{FF2B5EF4-FFF2-40B4-BE49-F238E27FC236}">
                <a16:creationId xmlns:a16="http://schemas.microsoft.com/office/drawing/2014/main" id="{94BBE506-A0D6-B0E3-1F83-1FF0BFF7B9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5648" y="1518872"/>
            <a:ext cx="7412703" cy="4944273"/>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veroordelen</a:t>
            </a:r>
          </a:p>
        </p:txBody>
      </p:sp>
      <p:pic>
        <p:nvPicPr>
          <p:cNvPr id="5" name="Afbeelding 4" descr="Afbeelding met kleding, persoon, Menselijk gezicht, overdekt&#10;&#10;Automatisch gegenereerde beschrijving">
            <a:extLst>
              <a:ext uri="{FF2B5EF4-FFF2-40B4-BE49-F238E27FC236}">
                <a16:creationId xmlns:a16="http://schemas.microsoft.com/office/drawing/2014/main" id="{751756DE-6BA1-9998-1968-DDFC9DCA7A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134" y="2215065"/>
            <a:ext cx="6096000" cy="4066032"/>
          </a:xfrm>
          <a:prstGeom prst="rect">
            <a:avLst/>
          </a:prstGeom>
        </p:spPr>
      </p:pic>
      <p:sp>
        <p:nvSpPr>
          <p:cNvPr id="7" name="Tekstballon: ovaal 6">
            <a:extLst>
              <a:ext uri="{FF2B5EF4-FFF2-40B4-BE49-F238E27FC236}">
                <a16:creationId xmlns:a16="http://schemas.microsoft.com/office/drawing/2014/main" id="{28593F95-13BD-4A08-9233-0BE2C6A575F5}"/>
              </a:ext>
            </a:extLst>
          </p:cNvPr>
          <p:cNvSpPr/>
          <p:nvPr/>
        </p:nvSpPr>
        <p:spPr>
          <a:xfrm>
            <a:off x="5114466" y="1196752"/>
            <a:ext cx="3600400" cy="2232248"/>
          </a:xfrm>
          <a:prstGeom prst="wedgeEllipseCallout">
            <a:avLst>
              <a:gd name="adj1" fmla="val -70293"/>
              <a:gd name="adj2" fmla="val 31493"/>
            </a:avLst>
          </a:prstGeom>
          <a:solidFill>
            <a:srgbClr val="EEF6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3AF26A8D-0C5E-494A-9D9C-3ABBCCA66D3D}"/>
              </a:ext>
            </a:extLst>
          </p:cNvPr>
          <p:cNvSpPr txBox="1"/>
          <p:nvPr/>
        </p:nvSpPr>
        <p:spPr>
          <a:xfrm>
            <a:off x="5339741" y="1774267"/>
            <a:ext cx="3257503" cy="1077218"/>
          </a:xfrm>
          <a:prstGeom prst="rect">
            <a:avLst/>
          </a:prstGeom>
          <a:noFill/>
        </p:spPr>
        <p:txBody>
          <a:bodyPr wrap="square" rtlCol="0">
            <a:spAutoFit/>
          </a:bodyPr>
          <a:lstStyle/>
          <a:p>
            <a:r>
              <a:rPr lang="nl-NL" sz="3200" dirty="0">
                <a:latin typeface="Century Gothic" panose="020B0502020202020204" pitchFamily="34" charset="0"/>
                <a:cs typeface="Cavolini" panose="03000502040302020204" pitchFamily="66" charset="0"/>
              </a:rPr>
              <a:t>We moeten je diskwalificeren.</a:t>
            </a:r>
          </a:p>
        </p:txBody>
      </p:sp>
    </p:spTree>
    <p:extLst>
      <p:ext uri="{BB962C8B-B14F-4D97-AF65-F5344CB8AC3E}">
        <p14:creationId xmlns:p14="http://schemas.microsoft.com/office/powerpoint/2010/main" val="2402874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een vinger in de pap hebben</a:t>
            </a:r>
          </a:p>
        </p:txBody>
      </p:sp>
      <p:pic>
        <p:nvPicPr>
          <p:cNvPr id="3" name="Afbeelding 2" descr="Afbeelding met kleding, Menselijk gezicht, persoon, person&#10;&#10;Automatisch gegenereerde beschrijving">
            <a:extLst>
              <a:ext uri="{FF2B5EF4-FFF2-40B4-BE49-F238E27FC236}">
                <a16:creationId xmlns:a16="http://schemas.microsoft.com/office/drawing/2014/main" id="{F1E28A20-53B6-9FBC-18AF-2FED543077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7241" y="2399825"/>
            <a:ext cx="6189518" cy="4128409"/>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98689" y="243940"/>
            <a:ext cx="443730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300" b="1">
                <a:solidFill>
                  <a:srgbClr val="387038"/>
                </a:solidFill>
                <a:latin typeface="Century Gothic" panose="020B0502020202020204" pitchFamily="34" charset="0"/>
                <a:ea typeface="Calibri"/>
                <a:cs typeface="Times New Roman"/>
              </a:rPr>
              <a:t>een vinger in de pap hebben</a:t>
            </a:r>
            <a:endParaRPr lang="nl-NL" sz="43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b</a:t>
            </a:r>
            <a:r>
              <a:rPr lang="nl-NL" sz="5400" b="1">
                <a:solidFill>
                  <a:srgbClr val="387038"/>
                </a:solidFill>
                <a:effectLst/>
                <a:latin typeface="Century Gothic" panose="020B0502020202020204" pitchFamily="34" charset="0"/>
                <a:ea typeface="Calibri"/>
                <a:cs typeface="Times New Roman"/>
              </a:rPr>
              <a:t>uiten spel staan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invloed hebben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Karel dacht dat </a:t>
            </a:r>
            <a:r>
              <a:rPr lang="nl-NL" sz="2400" i="1" u="sng">
                <a:solidFill>
                  <a:srgbClr val="387038"/>
                </a:solidFill>
                <a:latin typeface="Century Gothic" panose="020B0502020202020204" pitchFamily="34" charset="0"/>
                <a:ea typeface="Calibri"/>
                <a:cs typeface="Times New Roman"/>
              </a:rPr>
              <a:t>hij een vinger in de pap had</a:t>
            </a:r>
            <a:r>
              <a:rPr lang="nl-NL" sz="2400" i="1">
                <a:solidFill>
                  <a:srgbClr val="387038"/>
                </a:solidFill>
                <a:latin typeface="Century Gothic" panose="020B0502020202020204" pitchFamily="34" charset="0"/>
                <a:ea typeface="Calibri"/>
                <a:cs typeface="Times New Roman"/>
              </a:rPr>
              <a:t> bij de organisatie</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geen invloed of zeggenschap hebben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32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Maar uiteindelijk kwam hij </a:t>
            </a:r>
            <a:r>
              <a:rPr lang="nl-NL" sz="2400" i="1" u="sng">
                <a:solidFill>
                  <a:srgbClr val="387038"/>
                </a:solidFill>
                <a:latin typeface="Century Gothic" panose="020B0502020202020204" pitchFamily="34" charset="0"/>
                <a:ea typeface="Calibri"/>
                <a:cs typeface="Times New Roman"/>
              </a:rPr>
              <a:t>buiten spel te staan</a:t>
            </a:r>
            <a:r>
              <a:rPr lang="nl-NL" sz="2400" i="1">
                <a:solidFill>
                  <a:srgbClr val="387038"/>
                </a:solidFill>
                <a:latin typeface="Century Gothic" panose="020B0502020202020204" pitchFamily="34" charset="0"/>
                <a:ea typeface="Calibri"/>
                <a:cs typeface="Times New Roman"/>
              </a:rPr>
              <a:t> en werd hij gediskwalificeerd.</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kleding, Menselijk gezicht, persoon, person&#10;&#10;Automatisch gegenereerde beschrijving">
            <a:extLst>
              <a:ext uri="{FF2B5EF4-FFF2-40B4-BE49-F238E27FC236}">
                <a16:creationId xmlns:a16="http://schemas.microsoft.com/office/drawing/2014/main" id="{4DBF0BA3-38DF-C399-6501-1D25582D6B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805" y="2485150"/>
            <a:ext cx="3745003" cy="2497917"/>
          </a:xfrm>
          <a:prstGeom prst="rect">
            <a:avLst/>
          </a:prstGeom>
        </p:spPr>
      </p:pic>
      <p:pic>
        <p:nvPicPr>
          <p:cNvPr id="8" name="Afbeelding 7" descr="Afbeelding met kleding, persoon, Menselijk gezicht, overdekt&#10;&#10;Automatisch gegenereerde beschrijving">
            <a:extLst>
              <a:ext uri="{FF2B5EF4-FFF2-40B4-BE49-F238E27FC236}">
                <a16:creationId xmlns:a16="http://schemas.microsoft.com/office/drawing/2014/main" id="{0F959349-AAEF-453A-F3A8-004B88AA8E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1353" y="2472826"/>
            <a:ext cx="3763598" cy="2510319"/>
          </a:xfrm>
          <a:prstGeom prst="rect">
            <a:avLst/>
          </a:prstGeom>
        </p:spPr>
      </p:pic>
    </p:spTree>
    <p:extLst>
      <p:ext uri="{BB962C8B-B14F-4D97-AF65-F5344CB8AC3E}">
        <p14:creationId xmlns:p14="http://schemas.microsoft.com/office/powerpoint/2010/main" val="2434799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07505" y="257519"/>
            <a:ext cx="4289168"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goedgezind zijn</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510987" y="255791"/>
            <a:ext cx="4464330"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k</a:t>
            </a:r>
            <a:r>
              <a:rPr lang="nl-NL" sz="4800" b="1">
                <a:solidFill>
                  <a:srgbClr val="387038"/>
                </a:solidFill>
                <a:effectLst/>
                <a:latin typeface="Century Gothic" panose="020B0502020202020204" pitchFamily="34" charset="0"/>
                <a:ea typeface="Calibri"/>
                <a:cs typeface="Times New Roman"/>
              </a:rPr>
              <a:t>waadgezind zijn</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24953"/>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het goede voorhebben met</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endParaRPr lang="nl-NL" sz="1200" i="1" dirty="0">
              <a:solidFill>
                <a:srgbClr val="387038"/>
              </a:solidFill>
              <a:latin typeface="Century Gothic" panose="020B0502020202020204" pitchFamily="34" charset="0"/>
              <a:ea typeface="Calibri"/>
              <a:cs typeface="Times New Roman"/>
            </a:endParaRPr>
          </a:p>
          <a:p>
            <a:pPr algn="ctr">
              <a:lnSpc>
                <a:spcPct val="90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 jury leek Karel </a:t>
            </a:r>
            <a:r>
              <a:rPr lang="nl-NL" sz="2400" i="1" u="sng" dirty="0">
                <a:solidFill>
                  <a:srgbClr val="387038"/>
                </a:solidFill>
                <a:latin typeface="Century Gothic" panose="020B0502020202020204" pitchFamily="34" charset="0"/>
                <a:ea typeface="Calibri"/>
                <a:cs typeface="Times New Roman"/>
              </a:rPr>
              <a:t>goedgezind te zijn</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een negatieve of vijandige houding hebben ten opzichte van iets of iemand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Je ziet aan zijn gezicht dat hij </a:t>
            </a:r>
            <a:r>
              <a:rPr lang="nl-NL" sz="2400" i="1" u="sng" dirty="0">
                <a:solidFill>
                  <a:srgbClr val="387038"/>
                </a:solidFill>
                <a:latin typeface="Century Gothic" panose="020B0502020202020204" pitchFamily="34" charset="0"/>
                <a:ea typeface="Calibri"/>
                <a:cs typeface="Times New Roman"/>
              </a:rPr>
              <a:t>kwaadgezind is</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kleding, persoon, Menselijk gezicht, person&#10;&#10;Automatisch gegenereerde beschrijving">
            <a:extLst>
              <a:ext uri="{FF2B5EF4-FFF2-40B4-BE49-F238E27FC236}">
                <a16:creationId xmlns:a16="http://schemas.microsoft.com/office/drawing/2014/main" id="{770BD9E6-85F4-116E-58B6-804ACA36AE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9464" y="2889104"/>
            <a:ext cx="3469264" cy="2313999"/>
          </a:xfrm>
          <a:prstGeom prst="rect">
            <a:avLst/>
          </a:prstGeom>
        </p:spPr>
      </p:pic>
      <p:pic>
        <p:nvPicPr>
          <p:cNvPr id="19" name="Afbeelding 18" descr="Afbeelding met persoon, Menselijk gezicht, kleding, person&#10;&#10;Automatisch gegenereerde beschrijving">
            <a:extLst>
              <a:ext uri="{FF2B5EF4-FFF2-40B4-BE49-F238E27FC236}">
                <a16:creationId xmlns:a16="http://schemas.microsoft.com/office/drawing/2014/main" id="{592B158D-BCE3-81CB-2129-666AD2B8A4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96408" y="3327735"/>
            <a:ext cx="3048000" cy="2124456"/>
          </a:xfrm>
          <a:prstGeom prst="rect">
            <a:avLst/>
          </a:prstGeom>
        </p:spPr>
      </p:pic>
    </p:spTree>
    <p:extLst>
      <p:ext uri="{BB962C8B-B14F-4D97-AF65-F5344CB8AC3E}">
        <p14:creationId xmlns:p14="http://schemas.microsoft.com/office/powerpoint/2010/main" val="3852149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5526" y="221066"/>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het vermogen</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527189" y="182910"/>
            <a:ext cx="452562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beperking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iets wat iemand of iets kan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winnaar is de duif die </a:t>
            </a:r>
            <a:r>
              <a:rPr lang="nl-NL" sz="2400" i="1" u="sng">
                <a:solidFill>
                  <a:srgbClr val="387038"/>
                </a:solidFill>
                <a:latin typeface="Century Gothic" panose="020B0502020202020204" pitchFamily="34" charset="0"/>
                <a:ea typeface="Calibri"/>
                <a:cs typeface="Times New Roman"/>
              </a:rPr>
              <a:t>het vermogen</a:t>
            </a:r>
            <a:r>
              <a:rPr lang="nl-NL" sz="2400" i="1">
                <a:solidFill>
                  <a:srgbClr val="387038"/>
                </a:solidFill>
                <a:latin typeface="Century Gothic" panose="020B0502020202020204" pitchFamily="34" charset="0"/>
                <a:ea typeface="Calibri"/>
                <a:cs typeface="Times New Roman"/>
              </a:rPr>
              <a:t> heeft het snelst te vliegen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het iets niet mogen of kunnen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duif heeft </a:t>
            </a:r>
            <a:r>
              <a:rPr lang="nl-NL" sz="2400" i="1" u="sng">
                <a:solidFill>
                  <a:srgbClr val="387038"/>
                </a:solidFill>
                <a:latin typeface="Century Gothic" panose="020B0502020202020204" pitchFamily="34" charset="0"/>
                <a:ea typeface="Calibri"/>
                <a:cs typeface="Times New Roman"/>
              </a:rPr>
              <a:t>een beperking</a:t>
            </a:r>
            <a:r>
              <a:rPr lang="nl-NL" sz="2400" i="1">
                <a:solidFill>
                  <a:srgbClr val="387038"/>
                </a:solidFill>
                <a:latin typeface="Century Gothic" panose="020B0502020202020204" pitchFamily="34" charset="0"/>
                <a:ea typeface="Calibri"/>
                <a:cs typeface="Times New Roman"/>
              </a:rPr>
              <a:t> en kan dus even niet vliegen.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vogel, duif, veer, snavel&#10;&#10;Automatisch gegenereerde beschrijving">
            <a:extLst>
              <a:ext uri="{FF2B5EF4-FFF2-40B4-BE49-F238E27FC236}">
                <a16:creationId xmlns:a16="http://schemas.microsoft.com/office/drawing/2014/main" id="{81C45386-C433-DC59-ECFC-6332EB0FFA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932138" y="2524990"/>
            <a:ext cx="2809959" cy="2391275"/>
          </a:xfrm>
          <a:prstGeom prst="rect">
            <a:avLst/>
          </a:prstGeom>
        </p:spPr>
      </p:pic>
      <p:pic>
        <p:nvPicPr>
          <p:cNvPr id="9" name="Afbeelding 8" descr="Afbeelding met vogel, duif, Duiven, snavel&#10;&#10;Automatisch gegenereerde beschrijving">
            <a:extLst>
              <a:ext uri="{FF2B5EF4-FFF2-40B4-BE49-F238E27FC236}">
                <a16:creationId xmlns:a16="http://schemas.microsoft.com/office/drawing/2014/main" id="{46F9195B-6271-AEB8-C79E-25AA707F76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1581" y="2602048"/>
            <a:ext cx="3593165" cy="2396641"/>
          </a:xfrm>
          <a:prstGeom prst="rect">
            <a:avLst/>
          </a:prstGeom>
        </p:spPr>
      </p:pic>
    </p:spTree>
    <p:extLst>
      <p:ext uri="{BB962C8B-B14F-4D97-AF65-F5344CB8AC3E}">
        <p14:creationId xmlns:p14="http://schemas.microsoft.com/office/powerpoint/2010/main" val="4149417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legaal</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illegaal</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wat in een regel van de overheid is vastgelegd</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40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Als je een rijbewijs hebt, kun je </a:t>
            </a:r>
            <a:r>
              <a:rPr lang="nl-NL" sz="2400" i="1" u="sng">
                <a:solidFill>
                  <a:srgbClr val="387038"/>
                </a:solidFill>
                <a:latin typeface="Century Gothic" panose="020B0502020202020204" pitchFamily="34" charset="0"/>
                <a:ea typeface="Calibri"/>
                <a:cs typeface="Times New Roman"/>
              </a:rPr>
              <a:t>legaal</a:t>
            </a:r>
            <a:r>
              <a:rPr lang="nl-NL" sz="2400" i="1">
                <a:solidFill>
                  <a:srgbClr val="387038"/>
                </a:solidFill>
                <a:latin typeface="Century Gothic" panose="020B0502020202020204" pitchFamily="34" charset="0"/>
                <a:ea typeface="Calibri"/>
                <a:cs typeface="Times New Roman"/>
              </a:rPr>
              <a:t> autorijden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verboden, het mag niet volgens de wet</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40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latin typeface="Century Gothic" panose="020B0502020202020204" pitchFamily="34" charset="0"/>
                <a:ea typeface="Calibri"/>
                <a:cs typeface="Times New Roman"/>
              </a:rPr>
              <a:t>Het is </a:t>
            </a:r>
            <a:r>
              <a:rPr lang="nl-NL" sz="2400" i="1" u="sng" dirty="0">
                <a:solidFill>
                  <a:srgbClr val="387038"/>
                </a:solidFill>
                <a:latin typeface="Century Gothic" panose="020B0502020202020204" pitchFamily="34" charset="0"/>
                <a:ea typeface="Calibri"/>
                <a:cs typeface="Times New Roman"/>
              </a:rPr>
              <a:t>illegaal</a:t>
            </a:r>
            <a:r>
              <a:rPr lang="nl-NL" sz="2400" i="1" dirty="0">
                <a:solidFill>
                  <a:srgbClr val="387038"/>
                </a:solidFill>
                <a:latin typeface="Century Gothic" panose="020B0502020202020204" pitchFamily="34" charset="0"/>
                <a:ea typeface="Calibri"/>
                <a:cs typeface="Times New Roman"/>
              </a:rPr>
              <a:t> om een gps-</a:t>
            </a:r>
            <a:r>
              <a:rPr lang="nl-NL" sz="2400" i="1" dirty="0" err="1">
                <a:solidFill>
                  <a:srgbClr val="387038"/>
                </a:solidFill>
                <a:latin typeface="Century Gothic" panose="020B0502020202020204" pitchFamily="34" charset="0"/>
                <a:ea typeface="Calibri"/>
                <a:cs typeface="Times New Roman"/>
              </a:rPr>
              <a:t>tracker</a:t>
            </a:r>
            <a:r>
              <a:rPr lang="nl-NL" sz="2400" i="1" dirty="0">
                <a:solidFill>
                  <a:srgbClr val="387038"/>
                </a:solidFill>
                <a:latin typeface="Century Gothic" panose="020B0502020202020204" pitchFamily="34" charset="0"/>
                <a:ea typeface="Calibri"/>
                <a:cs typeface="Times New Roman"/>
              </a:rPr>
              <a:t> te gebruiken tijdens de duivenrace.</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auto, spiegel&#10;&#10;Automatisch gegenereerde beschrijving">
            <a:extLst>
              <a:ext uri="{FF2B5EF4-FFF2-40B4-BE49-F238E27FC236}">
                <a16:creationId xmlns:a16="http://schemas.microsoft.com/office/drawing/2014/main" id="{5FD7D098-EB95-DD9C-E6F1-0D764E44C9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927" y="3120855"/>
            <a:ext cx="3211034" cy="2144971"/>
          </a:xfrm>
          <a:prstGeom prst="rect">
            <a:avLst/>
          </a:prstGeom>
        </p:spPr>
      </p:pic>
      <p:pic>
        <p:nvPicPr>
          <p:cNvPr id="9" name="Afbeelding 8" descr="Afbeelding met pijl&#10;&#10;Automatisch gegenereerde beschrijving">
            <a:extLst>
              <a:ext uri="{FF2B5EF4-FFF2-40B4-BE49-F238E27FC236}">
                <a16:creationId xmlns:a16="http://schemas.microsoft.com/office/drawing/2014/main" id="{684DF53A-E0FE-A726-7D3B-E039266C48F4}"/>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6697" b="93687" l="3994" r="95128">
                        <a14:foregroundMark x1="17572" y1="18784" x2="17572" y2="18784"/>
                        <a14:foregroundMark x1="35703" y1="51039" x2="46326" y2="61971"/>
                        <a14:foregroundMark x1="46326" y1="61971" x2="56310" y2="56736"/>
                        <a14:foregroundMark x1="19329" y1="16782" x2="9345" y2="29638"/>
                        <a14:foregroundMark x1="9345" y1="29638" x2="6150" y2="37952"/>
                        <a14:foregroundMark x1="3994" y1="43649" x2="3994" y2="54426"/>
                        <a14:foregroundMark x1="48243" y1="93995" x2="63738" y2="93995"/>
                        <a14:foregroundMark x1="63738" y1="93995" x2="83147" y2="80600"/>
                        <a14:foregroundMark x1="92492" y1="37952" x2="93131" y2="52194"/>
                        <a14:foregroundMark x1="93131" y1="52194" x2="89696" y2="66513"/>
                        <a14:foregroundMark x1="92173" y1="18091" x2="62540" y2="51347"/>
                        <a14:foregroundMark x1="95288" y1="51732" x2="95288" y2="51732"/>
                        <a14:foregroundMark x1="46166" y1="6697" x2="76837" y2="16089"/>
                        <a14:backgroundMark x1="10304" y1="7082" x2="8227" y2="11778"/>
                        <a14:backgroundMark x1="7827" y1="50038" x2="7827" y2="50038"/>
                        <a14:backgroundMark x1="7508" y1="49346" x2="9585" y2="50731"/>
                      </a14:backgroundRemoval>
                    </a14:imgEffect>
                  </a14:imgLayer>
                </a14:imgProps>
              </a:ext>
              <a:ext uri="{28A0092B-C50C-407E-A947-70E740481C1C}">
                <a14:useLocalDpi xmlns:a14="http://schemas.microsoft.com/office/drawing/2010/main"/>
              </a:ext>
            </a:extLst>
          </a:blip>
          <a:srcRect/>
          <a:stretch/>
        </p:blipFill>
        <p:spPr>
          <a:xfrm>
            <a:off x="442168" y="3301581"/>
            <a:ext cx="996708" cy="1034320"/>
          </a:xfrm>
          <a:prstGeom prst="rect">
            <a:avLst/>
          </a:prstGeom>
        </p:spPr>
      </p:pic>
      <p:pic>
        <p:nvPicPr>
          <p:cNvPr id="19" name="Afbeelding 18">
            <a:extLst>
              <a:ext uri="{FF2B5EF4-FFF2-40B4-BE49-F238E27FC236}">
                <a16:creationId xmlns:a16="http://schemas.microsoft.com/office/drawing/2014/main" id="{B68B20A2-9F82-A845-759C-ECB321F809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10156" y="2542042"/>
            <a:ext cx="2644168" cy="2634133"/>
          </a:xfrm>
          <a:prstGeom prst="rect">
            <a:avLst/>
          </a:prstGeom>
        </p:spPr>
      </p:pic>
    </p:spTree>
    <p:extLst>
      <p:ext uri="{BB962C8B-B14F-4D97-AF65-F5344CB8AC3E}">
        <p14:creationId xmlns:p14="http://schemas.microsoft.com/office/powerpoint/2010/main" val="1337052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het belang</a:t>
            </a:r>
            <a:endParaRPr lang="nl-NL" sz="5400">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de zinloosheid</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voordeel, dat wat belangrijk is</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90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90000"/>
              </a:lnSpc>
              <a:spcAft>
                <a:spcPts val="0"/>
              </a:spcAft>
            </a:pPr>
            <a:r>
              <a:rPr lang="nl-NL" sz="2400" i="1" u="sng">
                <a:solidFill>
                  <a:srgbClr val="387038"/>
                </a:solidFill>
                <a:latin typeface="Century Gothic" panose="020B0502020202020204" pitchFamily="34" charset="0"/>
                <a:ea typeface="Calibri"/>
                <a:cs typeface="Times New Roman"/>
              </a:rPr>
              <a:t>Het belang</a:t>
            </a:r>
            <a:r>
              <a:rPr lang="nl-NL" sz="2400" i="1">
                <a:solidFill>
                  <a:srgbClr val="387038"/>
                </a:solidFill>
                <a:latin typeface="Century Gothic" panose="020B0502020202020204" pitchFamily="34" charset="0"/>
                <a:ea typeface="Calibri"/>
                <a:cs typeface="Times New Roman"/>
              </a:rPr>
              <a:t> tijdens deze race was groot want je kon een flinke geldprijs winnen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a:effectLst/>
                <a:latin typeface="Century Gothic" panose="020B0502020202020204" pitchFamily="34" charset="0"/>
                <a:ea typeface="Calibri"/>
                <a:cs typeface="Times New Roman"/>
              </a:rPr>
              <a:t>= zonder nut of doel</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Hij had het over </a:t>
            </a:r>
            <a:r>
              <a:rPr lang="nl-NL" sz="2400" i="1" u="sng">
                <a:solidFill>
                  <a:srgbClr val="387038"/>
                </a:solidFill>
                <a:effectLst/>
                <a:latin typeface="Century Gothic" panose="020B0502020202020204" pitchFamily="34" charset="0"/>
                <a:ea typeface="Calibri"/>
                <a:cs typeface="Times New Roman"/>
              </a:rPr>
              <a:t>de zinloosheid</a:t>
            </a:r>
            <a:r>
              <a:rPr lang="nl-NL" sz="2400" i="1">
                <a:solidFill>
                  <a:srgbClr val="387038"/>
                </a:solidFill>
                <a:effectLst/>
                <a:latin typeface="Century Gothic" panose="020B0502020202020204" pitchFamily="34" charset="0"/>
                <a:ea typeface="Calibri"/>
                <a:cs typeface="Times New Roman"/>
              </a:rPr>
              <a:t> van oorlog</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ening, schets, clipart, Lijnillustraties&#10;&#10;Automatisch gegenereerde beschrijving">
            <a:extLst>
              <a:ext uri="{FF2B5EF4-FFF2-40B4-BE49-F238E27FC236}">
                <a16:creationId xmlns:a16="http://schemas.microsoft.com/office/drawing/2014/main" id="{50804377-C6DA-44EA-D639-B9BCBC3CAF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8830" y="2276872"/>
            <a:ext cx="2736304" cy="2736304"/>
          </a:xfrm>
          <a:prstGeom prst="rect">
            <a:avLst/>
          </a:prstGeom>
        </p:spPr>
      </p:pic>
      <p:pic>
        <p:nvPicPr>
          <p:cNvPr id="18" name="Afbeelding 17">
            <a:extLst>
              <a:ext uri="{FF2B5EF4-FFF2-40B4-BE49-F238E27FC236}">
                <a16:creationId xmlns:a16="http://schemas.microsoft.com/office/drawing/2014/main" id="{B5C08CF0-FC44-DDC6-E4F0-70BA336D14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617" y="2606028"/>
            <a:ext cx="3794110" cy="2250428"/>
          </a:xfrm>
          <a:prstGeom prst="rect">
            <a:avLst/>
          </a:prstGeom>
        </p:spPr>
      </p:pic>
    </p:spTree>
    <p:extLst>
      <p:ext uri="{BB962C8B-B14F-4D97-AF65-F5344CB8AC3E}">
        <p14:creationId xmlns:p14="http://schemas.microsoft.com/office/powerpoint/2010/main" val="4240242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10824" y="257519"/>
            <a:ext cx="4289168"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goedkeuren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veroordelen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ermee eens zijn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Mijn nichtje </a:t>
            </a:r>
            <a:r>
              <a:rPr lang="nl-NL" sz="2400" i="1" u="sng">
                <a:solidFill>
                  <a:srgbClr val="387038"/>
                </a:solidFill>
                <a:latin typeface="Century Gothic" panose="020B0502020202020204" pitchFamily="34" charset="0"/>
                <a:ea typeface="Calibri"/>
                <a:cs typeface="Times New Roman"/>
              </a:rPr>
              <a:t>keurde</a:t>
            </a:r>
            <a:r>
              <a:rPr lang="nl-NL" sz="2400" i="1">
                <a:solidFill>
                  <a:srgbClr val="387038"/>
                </a:solidFill>
                <a:latin typeface="Century Gothic" panose="020B0502020202020204" pitchFamily="34" charset="0"/>
                <a:ea typeface="Calibri"/>
                <a:cs typeface="Times New Roman"/>
              </a:rPr>
              <a:t> het voorstel om Risk te spelen </a:t>
            </a:r>
            <a:r>
              <a:rPr lang="nl-NL" sz="2400" i="1" u="sng">
                <a:solidFill>
                  <a:srgbClr val="387038"/>
                </a:solidFill>
                <a:latin typeface="Century Gothic" panose="020B0502020202020204" pitchFamily="34" charset="0"/>
                <a:ea typeface="Calibri"/>
                <a:cs typeface="Times New Roman"/>
              </a:rPr>
              <a:t>goed</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bepalen dat iemand schuld heeft en straf moet krijgen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effectLst/>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De jury </a:t>
            </a:r>
            <a:r>
              <a:rPr lang="nl-NL" sz="2400" i="1" u="sng">
                <a:solidFill>
                  <a:srgbClr val="387038"/>
                </a:solidFill>
                <a:effectLst/>
                <a:latin typeface="Century Gothic" panose="020B0502020202020204" pitchFamily="34" charset="0"/>
                <a:ea typeface="Calibri"/>
                <a:cs typeface="Times New Roman"/>
              </a:rPr>
              <a:t>veroordeelde</a:t>
            </a:r>
            <a:r>
              <a:rPr lang="nl-NL" sz="2400" i="1">
                <a:solidFill>
                  <a:srgbClr val="387038"/>
                </a:solidFill>
                <a:effectLst/>
                <a:latin typeface="Century Gothic" panose="020B0502020202020204" pitchFamily="34" charset="0"/>
                <a:ea typeface="Calibri"/>
                <a:cs typeface="Times New Roman"/>
              </a:rPr>
              <a:t> Karel zwaar</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kleding, persoon, muur, staand&#10;&#10;Automatisch gegenereerde beschrijving">
            <a:extLst>
              <a:ext uri="{FF2B5EF4-FFF2-40B4-BE49-F238E27FC236}">
                <a16:creationId xmlns:a16="http://schemas.microsoft.com/office/drawing/2014/main" id="{50681C8A-D29A-0226-97AD-53AAAB0551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1513" y="2701037"/>
            <a:ext cx="3284829" cy="2194266"/>
          </a:xfrm>
          <a:prstGeom prst="rect">
            <a:avLst/>
          </a:prstGeom>
        </p:spPr>
      </p:pic>
      <p:sp>
        <p:nvSpPr>
          <p:cNvPr id="18" name="Tekstballon: ovaal 17">
            <a:extLst>
              <a:ext uri="{FF2B5EF4-FFF2-40B4-BE49-F238E27FC236}">
                <a16:creationId xmlns:a16="http://schemas.microsoft.com/office/drawing/2014/main" id="{B7C2B1A6-F14B-771A-3869-F2F384A936EF}"/>
              </a:ext>
            </a:extLst>
          </p:cNvPr>
          <p:cNvSpPr/>
          <p:nvPr/>
        </p:nvSpPr>
        <p:spPr>
          <a:xfrm>
            <a:off x="108330" y="2190075"/>
            <a:ext cx="2038983" cy="1445936"/>
          </a:xfrm>
          <a:prstGeom prst="wedgeEllipseCallout">
            <a:avLst>
              <a:gd name="adj1" fmla="val 58913"/>
              <a:gd name="adj2" fmla="val 14659"/>
            </a:avLst>
          </a:prstGeom>
          <a:solidFill>
            <a:srgbClr val="EEF6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5878E893-62DA-6A1F-4DAE-43871469F109}"/>
              </a:ext>
            </a:extLst>
          </p:cNvPr>
          <p:cNvSpPr txBox="1"/>
          <p:nvPr/>
        </p:nvSpPr>
        <p:spPr>
          <a:xfrm>
            <a:off x="242897" y="2407315"/>
            <a:ext cx="1871605" cy="1200329"/>
          </a:xfrm>
          <a:prstGeom prst="rect">
            <a:avLst/>
          </a:prstGeom>
          <a:noFill/>
        </p:spPr>
        <p:txBody>
          <a:bodyPr wrap="square" rtlCol="0">
            <a:spAutoFit/>
          </a:bodyPr>
          <a:lstStyle/>
          <a:p>
            <a:r>
              <a:rPr lang="nl-NL" sz="2400">
                <a:latin typeface="Century Gothic" panose="020B0502020202020204" pitchFamily="34" charset="0"/>
                <a:cs typeface="Cavolini" panose="03000502040302020204" pitchFamily="66" charset="0"/>
              </a:rPr>
              <a:t>Ik vind Risk een goede keuze</a:t>
            </a:r>
          </a:p>
        </p:txBody>
      </p:sp>
      <p:pic>
        <p:nvPicPr>
          <p:cNvPr id="23" name="Afbeelding 22">
            <a:extLst>
              <a:ext uri="{FF2B5EF4-FFF2-40B4-BE49-F238E27FC236}">
                <a16:creationId xmlns:a16="http://schemas.microsoft.com/office/drawing/2014/main" id="{73B3A57A-9349-45FD-6703-F7ABD8DA6A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8026" y="2878541"/>
            <a:ext cx="3920060" cy="2402617"/>
          </a:xfrm>
          <a:prstGeom prst="rect">
            <a:avLst/>
          </a:prstGeom>
        </p:spPr>
      </p:pic>
    </p:spTree>
    <p:extLst>
      <p:ext uri="{BB962C8B-B14F-4D97-AF65-F5344CB8AC3E}">
        <p14:creationId xmlns:p14="http://schemas.microsoft.com/office/powerpoint/2010/main" val="241022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 – 21 januari 2025</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voorzien van</a:t>
            </a:r>
            <a:endParaRPr lang="nl-NL" sz="4800">
              <a:effectLst/>
              <a:latin typeface="Century Gothic" panose="020B0502020202020204" pitchFamily="34" charset="0"/>
              <a:ea typeface="Calibri"/>
              <a:cs typeface="Times New Roman"/>
            </a:endParaRPr>
          </a:p>
          <a:p>
            <a:pPr algn="ctr">
              <a:lnSpc>
                <a:spcPct val="107000"/>
              </a:lnSpc>
              <a:spcAft>
                <a:spcPts val="800"/>
              </a:spcAft>
            </a:pP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effectLst/>
                <a:latin typeface="Century Gothic" panose="020B0502020202020204" pitchFamily="34" charset="0"/>
                <a:ea typeface="Calibri"/>
                <a:cs typeface="Times New Roman"/>
              </a:rPr>
              <a:t>afnemen van</a:t>
            </a:r>
            <a:endParaRPr lang="nl-NL" sz="5400">
              <a:effectLst/>
              <a:latin typeface="Century Gothic" panose="020B0502020202020204" pitchFamily="34" charset="0"/>
              <a:ea typeface="Calibri"/>
              <a:cs typeface="Times New Roman"/>
            </a:endParaRPr>
          </a:p>
          <a:p>
            <a:pPr algn="ctr">
              <a:lnSpc>
                <a:spcPct val="107000"/>
              </a:lnSpc>
              <a:spcAft>
                <a:spcPts val="800"/>
              </a:spcAft>
            </a:pP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zorgen voor, geven aan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Karel had zijn duif </a:t>
            </a:r>
            <a:r>
              <a:rPr lang="nl-NL" sz="2400" i="1" u="sng">
                <a:solidFill>
                  <a:srgbClr val="387038"/>
                </a:solidFill>
                <a:latin typeface="Century Gothic" panose="020B0502020202020204" pitchFamily="34" charset="0"/>
                <a:ea typeface="Calibri"/>
                <a:cs typeface="Times New Roman"/>
              </a:rPr>
              <a:t>voorzien van</a:t>
            </a:r>
            <a:r>
              <a:rPr lang="nl-NL" sz="2400" i="1">
                <a:solidFill>
                  <a:srgbClr val="387038"/>
                </a:solidFill>
                <a:latin typeface="Century Gothic" panose="020B0502020202020204" pitchFamily="34" charset="0"/>
                <a:ea typeface="Calibri"/>
                <a:cs typeface="Times New Roman"/>
              </a:rPr>
              <a:t> een gps-</a:t>
            </a:r>
            <a:r>
              <a:rPr lang="nl-NL" sz="2400" i="1" err="1">
                <a:solidFill>
                  <a:srgbClr val="387038"/>
                </a:solidFill>
                <a:latin typeface="Century Gothic" panose="020B0502020202020204" pitchFamily="34" charset="0"/>
                <a:ea typeface="Calibri"/>
                <a:cs typeface="Times New Roman"/>
              </a:rPr>
              <a:t>trackertje</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weghalen van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4000">
              <a:effectLst/>
              <a:latin typeface="Century Gothic" panose="020B0502020202020204" pitchFamily="34" charset="0"/>
              <a:ea typeface="Calibri"/>
              <a:cs typeface="Times New Roman"/>
            </a:endParaRPr>
          </a:p>
          <a:p>
            <a:pPr algn="ctr">
              <a:lnSpc>
                <a:spcPct val="90000"/>
              </a:lnSpc>
            </a:pPr>
            <a:r>
              <a:rPr lang="nl-NL" sz="2400" i="1">
                <a:solidFill>
                  <a:srgbClr val="387038"/>
                </a:solidFill>
                <a:effectLst/>
                <a:latin typeface="Century Gothic" panose="020B0502020202020204" pitchFamily="34" charset="0"/>
                <a:ea typeface="Calibri"/>
                <a:cs typeface="Times New Roman"/>
              </a:rPr>
              <a:t>Bij de volgende race moet Karel de tracker </a:t>
            </a:r>
            <a:r>
              <a:rPr lang="nl-NL" sz="2400" i="1" u="sng">
                <a:solidFill>
                  <a:srgbClr val="387038"/>
                </a:solidFill>
                <a:effectLst/>
                <a:latin typeface="Century Gothic" panose="020B0502020202020204" pitchFamily="34" charset="0"/>
                <a:ea typeface="Calibri"/>
                <a:cs typeface="Times New Roman"/>
              </a:rPr>
              <a:t>van</a:t>
            </a:r>
            <a:r>
              <a:rPr lang="nl-NL" sz="2400" i="1">
                <a:solidFill>
                  <a:srgbClr val="387038"/>
                </a:solidFill>
                <a:effectLst/>
                <a:latin typeface="Century Gothic" panose="020B0502020202020204" pitchFamily="34" charset="0"/>
                <a:ea typeface="Calibri"/>
                <a:cs typeface="Times New Roman"/>
              </a:rPr>
              <a:t> de duif </a:t>
            </a:r>
            <a:r>
              <a:rPr lang="nl-NL" sz="2400" i="1" u="sng">
                <a:solidFill>
                  <a:srgbClr val="387038"/>
                </a:solidFill>
                <a:effectLst/>
                <a:latin typeface="Century Gothic" panose="020B0502020202020204" pitchFamily="34" charset="0"/>
                <a:ea typeface="Calibri"/>
                <a:cs typeface="Times New Roman"/>
              </a:rPr>
              <a:t>afnemen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descr="Afbeelding met duif, vogel, Duiven, Rotsduif&#10;&#10;Automatisch gegenereerde beschrijving">
            <a:extLst>
              <a:ext uri="{FF2B5EF4-FFF2-40B4-BE49-F238E27FC236}">
                <a16:creationId xmlns:a16="http://schemas.microsoft.com/office/drawing/2014/main" id="{7FA75F62-049E-B585-8C9A-185087B4A3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1773" y="2493591"/>
            <a:ext cx="2955956" cy="2955956"/>
          </a:xfrm>
          <a:prstGeom prst="rect">
            <a:avLst/>
          </a:prstGeom>
        </p:spPr>
      </p:pic>
      <p:sp>
        <p:nvSpPr>
          <p:cNvPr id="20" name="Ovaal 19">
            <a:extLst>
              <a:ext uri="{FF2B5EF4-FFF2-40B4-BE49-F238E27FC236}">
                <a16:creationId xmlns:a16="http://schemas.microsoft.com/office/drawing/2014/main" id="{C188EE2E-A9C8-10A0-F17A-335799283759}"/>
              </a:ext>
            </a:extLst>
          </p:cNvPr>
          <p:cNvSpPr/>
          <p:nvPr/>
        </p:nvSpPr>
        <p:spPr>
          <a:xfrm>
            <a:off x="1095192" y="4013766"/>
            <a:ext cx="1267691" cy="1298523"/>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24" name="Afbeelding 23" descr="Afbeelding met vogel, duif, Duiven, Rotsduif&#10;&#10;Automatisch gegenereerde beschrijving">
            <a:extLst>
              <a:ext uri="{FF2B5EF4-FFF2-40B4-BE49-F238E27FC236}">
                <a16:creationId xmlns:a16="http://schemas.microsoft.com/office/drawing/2014/main" id="{7E2661FF-818B-97CB-5144-917A337B48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85602" y="2234830"/>
            <a:ext cx="3023217" cy="3023217"/>
          </a:xfrm>
          <a:prstGeom prst="rect">
            <a:avLst/>
          </a:prstGeom>
        </p:spPr>
      </p:pic>
    </p:spTree>
    <p:extLst>
      <p:ext uri="{BB962C8B-B14F-4D97-AF65-F5344CB8AC3E}">
        <p14:creationId xmlns:p14="http://schemas.microsoft.com/office/powerpoint/2010/main" val="216566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783936" y="1910668"/>
            <a:ext cx="299232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865499" y="1919425"/>
            <a:ext cx="306732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veroordelen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507678" y="355781"/>
            <a:ext cx="3501894" cy="100331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91102" y="403163"/>
            <a:ext cx="374648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niet aan de regels houden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1745795" y="5191461"/>
            <a:ext cx="2995483" cy="106654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1715780" y="5291577"/>
            <a:ext cx="3055512" cy="418182"/>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wachtwoord stelen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865499" y="2609130"/>
            <a:ext cx="648072" cy="66271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682521" y="1379078"/>
            <a:ext cx="876231" cy="135934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335482" y="2753891"/>
            <a:ext cx="363681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771800" y="2700495"/>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fraude</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185429" y="3626953"/>
            <a:ext cx="5113145"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170226" y="3641469"/>
            <a:ext cx="5272364"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oplichting, het bedrog</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3626427" y="4180964"/>
            <a:ext cx="1144865" cy="103220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6" name="Afbeelding 15" descr="Afbeelding met persoon, nagel, vinger, hand&#10;&#10;Automatisch gegenereerde beschrijving">
            <a:extLst>
              <a:ext uri="{FF2B5EF4-FFF2-40B4-BE49-F238E27FC236}">
                <a16:creationId xmlns:a16="http://schemas.microsoft.com/office/drawing/2014/main" id="{71A6A5A4-AFDE-F02F-BA27-355178EE4E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22355" y="4237298"/>
            <a:ext cx="2786175" cy="1858379"/>
          </a:xfrm>
          <a:prstGeom prst="rect">
            <a:avLst/>
          </a:prstGeom>
        </p:spPr>
      </p:pic>
      <p:pic>
        <p:nvPicPr>
          <p:cNvPr id="22" name="Afbeelding 21" descr="Afbeelding met tekst, schoeisel, schermopname, kleding&#10;&#10;Automatisch gegenereerde beschrijving">
            <a:extLst>
              <a:ext uri="{FF2B5EF4-FFF2-40B4-BE49-F238E27FC236}">
                <a16:creationId xmlns:a16="http://schemas.microsoft.com/office/drawing/2014/main" id="{21412E11-26C0-9A8E-BF98-F1BA1C588B2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0355" y="3626953"/>
            <a:ext cx="2381445" cy="1544529"/>
          </a:xfrm>
          <a:prstGeom prst="rect">
            <a:avLst/>
          </a:prstGeom>
        </p:spPr>
      </p:pic>
      <p:pic>
        <p:nvPicPr>
          <p:cNvPr id="32" name="Afbeelding 31" descr="Afbeelding met buitenshuis, gras, hemel, rondtrekken&#10;&#10;Automatisch gegenereerde beschrijving">
            <a:extLst>
              <a:ext uri="{FF2B5EF4-FFF2-40B4-BE49-F238E27FC236}">
                <a16:creationId xmlns:a16="http://schemas.microsoft.com/office/drawing/2014/main" id="{3E53F2B2-10F6-50BD-91FF-D4EADCFF38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4324" y="1437503"/>
            <a:ext cx="2674001" cy="1716708"/>
          </a:xfrm>
          <a:prstGeom prst="rect">
            <a:avLst/>
          </a:prstGeom>
        </p:spPr>
      </p:pic>
      <p:pic>
        <p:nvPicPr>
          <p:cNvPr id="23" name="Afbeelding 22">
            <a:extLst>
              <a:ext uri="{FF2B5EF4-FFF2-40B4-BE49-F238E27FC236}">
                <a16:creationId xmlns:a16="http://schemas.microsoft.com/office/drawing/2014/main" id="{DAE3DEEB-9EF5-38EB-529E-F3552DFC50BC}"/>
              </a:ext>
            </a:extLst>
          </p:cNvPr>
          <p:cNvPicPr>
            <a:picLocks noChangeAspect="1"/>
          </p:cNvPicPr>
          <p:nvPr/>
        </p:nvPicPr>
        <p:blipFill>
          <a:blip r:embed="rId6"/>
          <a:stretch>
            <a:fillRect/>
          </a:stretch>
        </p:blipFill>
        <p:spPr>
          <a:xfrm>
            <a:off x="6128309" y="367362"/>
            <a:ext cx="2352207" cy="1507214"/>
          </a:xfrm>
          <a:prstGeom prst="rect">
            <a:avLst/>
          </a:prstGeom>
        </p:spPr>
      </p:pic>
    </p:spTree>
    <p:extLst>
      <p:ext uri="{BB962C8B-B14F-4D97-AF65-F5344CB8AC3E}">
        <p14:creationId xmlns:p14="http://schemas.microsoft.com/office/powerpoint/2010/main" val="1515853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961114" y="484772"/>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024252" y="491067"/>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criteria</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929059" y="5439416"/>
            <a:ext cx="294674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643884" y="5475018"/>
            <a:ext cx="3409973"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afspraak</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4669204" y="4249064"/>
            <a:ext cx="406136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4542034" y="4249064"/>
            <a:ext cx="445469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handtekening</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H="1" flipV="1">
            <a:off x="5004048" y="1183642"/>
            <a:ext cx="648072" cy="132627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V="1">
            <a:off x="3079566" y="4096470"/>
            <a:ext cx="1228545" cy="134294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129540" y="2509914"/>
            <a:ext cx="5675216"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246560" y="2456785"/>
            <a:ext cx="5675216"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onderhandelen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699725" y="3392622"/>
            <a:ext cx="4935400" cy="7038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699725" y="3454962"/>
            <a:ext cx="4768885" cy="617556"/>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proberen het met elkaar eens te worden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H="1" flipV="1">
            <a:off x="6167425" y="4096470"/>
            <a:ext cx="750892" cy="16614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2" name="Afbeelding 21" descr="Afbeelding met schrijfmateriaal, pen, verbruiksartikelen voor kantoor, handschrift&#10;&#10;Automatisch gegenereerde beschrijving">
            <a:extLst>
              <a:ext uri="{FF2B5EF4-FFF2-40B4-BE49-F238E27FC236}">
                <a16:creationId xmlns:a16="http://schemas.microsoft.com/office/drawing/2014/main" id="{7CC595A3-0682-CC65-D211-BBC4E24897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3658" y="4960298"/>
            <a:ext cx="2084686" cy="1392570"/>
          </a:xfrm>
          <a:prstGeom prst="rect">
            <a:avLst/>
          </a:prstGeom>
        </p:spPr>
      </p:pic>
      <p:pic>
        <p:nvPicPr>
          <p:cNvPr id="24" name="Afbeelding 23" descr="Afbeelding met persoon, verbruiksartikelen voor kantoor, kleding, Kantoorinstrument&#10;&#10;Automatisch gegenereerde beschrijving">
            <a:extLst>
              <a:ext uri="{FF2B5EF4-FFF2-40B4-BE49-F238E27FC236}">
                <a16:creationId xmlns:a16="http://schemas.microsoft.com/office/drawing/2014/main" id="{115FCEBB-6EEA-BE93-857F-5393AED364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149" y="3755396"/>
            <a:ext cx="2427247" cy="1606837"/>
          </a:xfrm>
          <a:prstGeom prst="rect">
            <a:avLst/>
          </a:prstGeom>
        </p:spPr>
      </p:pic>
      <p:pic>
        <p:nvPicPr>
          <p:cNvPr id="31" name="Afbeelding 30" descr="Afbeelding met tekst, symbool, Lettertype, logo&#10;&#10;Automatisch gegenereerde beschrijving">
            <a:extLst>
              <a:ext uri="{FF2B5EF4-FFF2-40B4-BE49-F238E27FC236}">
                <a16:creationId xmlns:a16="http://schemas.microsoft.com/office/drawing/2014/main" id="{90AA2EB6-4644-5971-C035-EB35F0326A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5645" y="431913"/>
            <a:ext cx="1834301" cy="1834301"/>
          </a:xfrm>
          <a:prstGeom prst="rect">
            <a:avLst/>
          </a:prstGeom>
        </p:spPr>
      </p:pic>
      <p:pic>
        <p:nvPicPr>
          <p:cNvPr id="16" name="Afbeelding 15" descr="Afbeelding met persoon, kleding, person, Formele kleding&#10;&#10;Automatisch gegenereerde beschrijving">
            <a:extLst>
              <a:ext uri="{FF2B5EF4-FFF2-40B4-BE49-F238E27FC236}">
                <a16:creationId xmlns:a16="http://schemas.microsoft.com/office/drawing/2014/main" id="{2893543F-34A8-7DB5-C62A-D8855CA2882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3066" y="455702"/>
            <a:ext cx="2946749" cy="1965481"/>
          </a:xfrm>
          <a:prstGeom prst="rect">
            <a:avLst/>
          </a:prstGeom>
        </p:spPr>
      </p:pic>
    </p:spTree>
    <p:extLst>
      <p:ext uri="{BB962C8B-B14F-4D97-AF65-F5344CB8AC3E}">
        <p14:creationId xmlns:p14="http://schemas.microsoft.com/office/powerpoint/2010/main" val="1467620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740307"/>
          </a:xfrm>
          <a:prstGeom prst="rect">
            <a:avLst/>
          </a:prstGeom>
          <a:noFill/>
        </p:spPr>
        <p:txBody>
          <a:bodyPr wrap="square" rtlCol="0">
            <a:spAutoFit/>
          </a:bodyPr>
          <a:lstStyle/>
          <a:p>
            <a:pPr fontAlgn="t"/>
            <a:r>
              <a:rPr lang="nl-NL" sz="7000" b="1" u="sng">
                <a:solidFill>
                  <a:prstClr val="black"/>
                </a:solidFill>
                <a:latin typeface="Century Gothic" panose="020B0502020202020204" pitchFamily="34" charset="0"/>
              </a:rPr>
              <a:t>respectievelijk</a:t>
            </a:r>
            <a:br>
              <a:rPr lang="nl-NL" sz="8000" b="1" u="sng">
                <a:solidFill>
                  <a:prstClr val="black"/>
                </a:solidFill>
                <a:latin typeface="Century Gothic" panose="020B0502020202020204" pitchFamily="34" charset="0"/>
              </a:rPr>
            </a:br>
            <a:r>
              <a:rPr lang="nl-NL" sz="4800">
                <a:solidFill>
                  <a:prstClr val="black"/>
                </a:solidFill>
                <a:latin typeface="Century Gothic" panose="020B0502020202020204" pitchFamily="34" charset="0"/>
              </a:rPr>
              <a:t>= </a:t>
            </a:r>
            <a:r>
              <a:rPr lang="nl-NL" sz="4400">
                <a:latin typeface="Century Gothic" panose="020B0502020202020204" pitchFamily="34" charset="0"/>
              </a:rPr>
              <a:t>in die volgorde</a:t>
            </a:r>
          </a:p>
          <a:p>
            <a:pPr fontAlgn="t"/>
            <a:endParaRPr lang="nl-NL" sz="4400">
              <a:latin typeface="Century Gothic" panose="020B0502020202020204" pitchFamily="34" charset="0"/>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1400" i="1">
              <a:solidFill>
                <a:srgbClr val="387038"/>
              </a:solidFill>
              <a:latin typeface="Century Gothic" panose="020B0502020202020204" pitchFamily="34" charset="0"/>
              <a:cs typeface="Times New Roman"/>
            </a:endParaRPr>
          </a:p>
          <a:p>
            <a:endParaRPr lang="nl-NL" sz="3600" i="1">
              <a:solidFill>
                <a:srgbClr val="387038"/>
              </a:solidFill>
              <a:latin typeface="Century Gothic" panose="020B0502020202020204" pitchFamily="34" charset="0"/>
              <a:cs typeface="Times New Roman"/>
            </a:endParaRPr>
          </a:p>
          <a:p>
            <a:endParaRPr lang="nl-NL" sz="2400" i="1">
              <a:solidFill>
                <a:srgbClr val="387038"/>
              </a:solidFill>
              <a:latin typeface="Century Gothic" panose="020B0502020202020204" pitchFamily="34" charset="0"/>
              <a:cs typeface="Times New Roman"/>
            </a:endParaRPr>
          </a:p>
          <a:p>
            <a:r>
              <a:rPr lang="nl-NL" sz="2800" i="1">
                <a:solidFill>
                  <a:srgbClr val="387038"/>
                </a:solidFill>
                <a:latin typeface="Century Gothic" panose="020B0502020202020204" pitchFamily="34" charset="0"/>
                <a:cs typeface="Times New Roman"/>
              </a:rPr>
              <a:t>Iedereen dacht dat Bert en Karel </a:t>
            </a:r>
            <a:r>
              <a:rPr lang="nl-NL" sz="2800" i="1" u="sng">
                <a:solidFill>
                  <a:srgbClr val="387038"/>
                </a:solidFill>
                <a:latin typeface="Century Gothic" panose="020B0502020202020204" pitchFamily="34" charset="0"/>
                <a:cs typeface="Times New Roman"/>
              </a:rPr>
              <a:t>respectievelijk</a:t>
            </a:r>
            <a:r>
              <a:rPr lang="nl-NL" sz="2800" i="1">
                <a:solidFill>
                  <a:srgbClr val="387038"/>
                </a:solidFill>
                <a:latin typeface="Century Gothic" panose="020B0502020202020204" pitchFamily="34" charset="0"/>
                <a:cs typeface="Times New Roman"/>
              </a:rPr>
              <a:t> eerste en tweede zouden worden. </a:t>
            </a:r>
            <a:endParaRPr lang="nl-NL" sz="2800" i="1">
              <a:solidFill>
                <a:srgbClr val="00B050"/>
              </a:solidFill>
              <a:latin typeface="Century Gothic" panose="020B0502020202020204" pitchFamily="34" charset="0"/>
            </a:endParaRPr>
          </a:p>
        </p:txBody>
      </p:sp>
      <p:pic>
        <p:nvPicPr>
          <p:cNvPr id="3" name="Afbeelding 2">
            <a:extLst>
              <a:ext uri="{FF2B5EF4-FFF2-40B4-BE49-F238E27FC236}">
                <a16:creationId xmlns:a16="http://schemas.microsoft.com/office/drawing/2014/main" id="{D4967C54-F20A-8CED-219B-DF017DF40DDE}"/>
              </a:ext>
            </a:extLst>
          </p:cNvPr>
          <p:cNvPicPr>
            <a:picLocks noChangeAspect="1"/>
          </p:cNvPicPr>
          <p:nvPr/>
        </p:nvPicPr>
        <p:blipFill>
          <a:blip r:embed="rId3"/>
          <a:stretch>
            <a:fillRect/>
          </a:stretch>
        </p:blipFill>
        <p:spPr>
          <a:xfrm>
            <a:off x="1717098" y="1790130"/>
            <a:ext cx="5709804" cy="3884539"/>
          </a:xfrm>
          <a:prstGeom prst="rect">
            <a:avLst/>
          </a:prstGeom>
        </p:spPr>
      </p:pic>
    </p:spTree>
    <p:extLst>
      <p:ext uri="{BB962C8B-B14F-4D97-AF65-F5344CB8AC3E}">
        <p14:creationId xmlns:p14="http://schemas.microsoft.com/office/powerpoint/2010/main" val="246607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vermogen</a:t>
            </a:r>
          </a:p>
        </p:txBody>
      </p:sp>
      <p:pic>
        <p:nvPicPr>
          <p:cNvPr id="3" name="Afbeelding 2" descr="Afbeelding met vogel, duif, veer, snavel&#10;&#10;Automatisch gegenereerde beschrijving">
            <a:extLst>
              <a:ext uri="{FF2B5EF4-FFF2-40B4-BE49-F238E27FC236}">
                <a16:creationId xmlns:a16="http://schemas.microsoft.com/office/drawing/2014/main" id="{9C090F0C-5247-1393-C2B0-9D28628C5F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522519" y="1664484"/>
            <a:ext cx="5616035" cy="4779246"/>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belang</a:t>
            </a:r>
          </a:p>
        </p:txBody>
      </p:sp>
      <p:pic>
        <p:nvPicPr>
          <p:cNvPr id="5" name="Afbeelding 4" descr="Afbeelding met persoon, Menselijk gezicht, kleding, glimlach&#10;&#10;Automatisch gegenereerde beschrijving">
            <a:extLst>
              <a:ext uri="{FF2B5EF4-FFF2-40B4-BE49-F238E27FC236}">
                <a16:creationId xmlns:a16="http://schemas.microsoft.com/office/drawing/2014/main" id="{DF9DCA6D-F8F1-387E-38DB-429F35824C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0718" y="2023628"/>
            <a:ext cx="5590310" cy="4190136"/>
          </a:xfrm>
          <a:prstGeom prst="rect">
            <a:avLst/>
          </a:prstGeom>
        </p:spPr>
      </p:pic>
      <p:pic>
        <p:nvPicPr>
          <p:cNvPr id="4" name="Afbeelding 3">
            <a:extLst>
              <a:ext uri="{FF2B5EF4-FFF2-40B4-BE49-F238E27FC236}">
                <a16:creationId xmlns:a16="http://schemas.microsoft.com/office/drawing/2014/main" id="{1D19A30E-DBA5-1D1A-87C6-8B383D3B94D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5632"/>
          <a:stretch/>
        </p:blipFill>
        <p:spPr>
          <a:xfrm>
            <a:off x="6335372" y="1226143"/>
            <a:ext cx="2590420" cy="3024336"/>
          </a:xfrm>
          <a:prstGeom prst="rect">
            <a:avLst/>
          </a:prstGeom>
        </p:spPr>
      </p:pic>
    </p:spTree>
    <p:extLst>
      <p:ext uri="{BB962C8B-B14F-4D97-AF65-F5344CB8AC3E}">
        <p14:creationId xmlns:p14="http://schemas.microsoft.com/office/powerpoint/2010/main" val="3720381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respectievelijk</a:t>
            </a:r>
          </a:p>
        </p:txBody>
      </p:sp>
      <p:pic>
        <p:nvPicPr>
          <p:cNvPr id="3" name="Afbeelding 2" descr="Afbeelding met speelgoed, tekenfilm&#10;&#10;Automatisch gegenereerde beschrijving">
            <a:extLst>
              <a:ext uri="{FF2B5EF4-FFF2-40B4-BE49-F238E27FC236}">
                <a16:creationId xmlns:a16="http://schemas.microsoft.com/office/drawing/2014/main" id="{FB97C653-7D17-5DBC-465F-BA66324818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5686" y="1411861"/>
            <a:ext cx="7512627" cy="5100234"/>
          </a:xfrm>
          <a:prstGeom prst="rect">
            <a:avLst/>
          </a:prstGeom>
        </p:spPr>
      </p:pic>
      <p:sp>
        <p:nvSpPr>
          <p:cNvPr id="4" name="Tekstvak 3">
            <a:extLst>
              <a:ext uri="{FF2B5EF4-FFF2-40B4-BE49-F238E27FC236}">
                <a16:creationId xmlns:a16="http://schemas.microsoft.com/office/drawing/2014/main" id="{3267822D-0917-A3CC-338C-023E08716C79}"/>
              </a:ext>
            </a:extLst>
          </p:cNvPr>
          <p:cNvSpPr txBox="1"/>
          <p:nvPr/>
        </p:nvSpPr>
        <p:spPr>
          <a:xfrm>
            <a:off x="4018982" y="4904509"/>
            <a:ext cx="1069524" cy="707886"/>
          </a:xfrm>
          <a:prstGeom prst="rect">
            <a:avLst/>
          </a:prstGeom>
          <a:noFill/>
        </p:spPr>
        <p:txBody>
          <a:bodyPr wrap="none" rtlCol="0">
            <a:spAutoFit/>
          </a:bodyPr>
          <a:lstStyle/>
          <a:p>
            <a:r>
              <a:rPr lang="nl-NL" sz="4000"/>
              <a:t>Bert</a:t>
            </a:r>
          </a:p>
        </p:txBody>
      </p:sp>
      <p:sp>
        <p:nvSpPr>
          <p:cNvPr id="5" name="Tekstvak 4">
            <a:extLst>
              <a:ext uri="{FF2B5EF4-FFF2-40B4-BE49-F238E27FC236}">
                <a16:creationId xmlns:a16="http://schemas.microsoft.com/office/drawing/2014/main" id="{98AC826D-014F-4B41-0419-D1AB60477C15}"/>
              </a:ext>
            </a:extLst>
          </p:cNvPr>
          <p:cNvSpPr txBox="1"/>
          <p:nvPr/>
        </p:nvSpPr>
        <p:spPr>
          <a:xfrm>
            <a:off x="1801236" y="5004954"/>
            <a:ext cx="1232197" cy="707886"/>
          </a:xfrm>
          <a:prstGeom prst="rect">
            <a:avLst/>
          </a:prstGeom>
          <a:noFill/>
        </p:spPr>
        <p:txBody>
          <a:bodyPr wrap="none" rtlCol="0">
            <a:spAutoFit/>
          </a:bodyPr>
          <a:lstStyle/>
          <a:p>
            <a:r>
              <a:rPr lang="nl-NL" sz="4000"/>
              <a:t>Karel</a:t>
            </a:r>
          </a:p>
        </p:txBody>
      </p:sp>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voorzien van</a:t>
            </a:r>
          </a:p>
        </p:txBody>
      </p:sp>
      <p:pic>
        <p:nvPicPr>
          <p:cNvPr id="3" name="Afbeelding 2" descr="Afbeelding met duif, vogel, Duiven, Rotsduif&#10;&#10;Automatisch gegenereerde beschrijving">
            <a:extLst>
              <a:ext uri="{FF2B5EF4-FFF2-40B4-BE49-F238E27FC236}">
                <a16:creationId xmlns:a16="http://schemas.microsoft.com/office/drawing/2014/main" id="{839B8018-B152-97D8-248F-FD836FAB85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7115" y="1328097"/>
            <a:ext cx="5353258" cy="5353258"/>
          </a:xfrm>
          <a:prstGeom prst="rect">
            <a:avLst/>
          </a:prstGeom>
        </p:spPr>
      </p:pic>
      <p:sp>
        <p:nvSpPr>
          <p:cNvPr id="4" name="Ovaal 3">
            <a:extLst>
              <a:ext uri="{FF2B5EF4-FFF2-40B4-BE49-F238E27FC236}">
                <a16:creationId xmlns:a16="http://schemas.microsoft.com/office/drawing/2014/main" id="{27FA6276-03B1-B13A-1750-D700C4A52EA8}"/>
              </a:ext>
            </a:extLst>
          </p:cNvPr>
          <p:cNvSpPr/>
          <p:nvPr/>
        </p:nvSpPr>
        <p:spPr>
          <a:xfrm>
            <a:off x="2206662" y="4004726"/>
            <a:ext cx="2271820" cy="2345829"/>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421046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a:t> </a:t>
            </a:r>
          </a:p>
        </p:txBody>
      </p:sp>
      <p:sp>
        <p:nvSpPr>
          <p:cNvPr id="3" name="Tekstvak 2"/>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illegaal</a:t>
            </a:r>
          </a:p>
        </p:txBody>
      </p:sp>
      <p:pic>
        <p:nvPicPr>
          <p:cNvPr id="6" name="Afbeelding 5" descr="Afbeelding met duif, vogel, Duiven, Rotsduif&#10;&#10;Automatisch gegenereerde beschrijving">
            <a:extLst>
              <a:ext uri="{FF2B5EF4-FFF2-40B4-BE49-F238E27FC236}">
                <a16:creationId xmlns:a16="http://schemas.microsoft.com/office/drawing/2014/main" id="{6BFDF903-5837-F1B0-481B-75E9F1712E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261" y="1270620"/>
            <a:ext cx="5353258" cy="5353258"/>
          </a:xfrm>
          <a:prstGeom prst="rect">
            <a:avLst/>
          </a:prstGeom>
        </p:spPr>
      </p:pic>
      <p:pic>
        <p:nvPicPr>
          <p:cNvPr id="8" name="Afbeelding 7" descr="Afbeelding met tekst, buiten, illustratie&#10;&#10;Automatisch gegenereerde beschrijving">
            <a:extLst>
              <a:ext uri="{FF2B5EF4-FFF2-40B4-BE49-F238E27FC236}">
                <a16:creationId xmlns:a16="http://schemas.microsoft.com/office/drawing/2014/main" id="{BC56DFB5-F704-4FD5-AFD3-A0D80FC32AC1}"/>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643607" y="3325634"/>
            <a:ext cx="3053083" cy="3053083"/>
          </a:xfrm>
          <a:prstGeom prst="rect">
            <a:avLst/>
          </a:prstGeom>
        </p:spPr>
      </p:pic>
    </p:spTree>
    <p:extLst>
      <p:ext uri="{BB962C8B-B14F-4D97-AF65-F5344CB8AC3E}">
        <p14:creationId xmlns:p14="http://schemas.microsoft.com/office/powerpoint/2010/main" val="96970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fraude</a:t>
            </a:r>
          </a:p>
        </p:txBody>
      </p:sp>
      <p:pic>
        <p:nvPicPr>
          <p:cNvPr id="3" name="Afbeelding 2" descr="Afbeelding met persoon, nagel, vinger, hand&#10;&#10;Automatisch gegenereerde beschrijving">
            <a:extLst>
              <a:ext uri="{FF2B5EF4-FFF2-40B4-BE49-F238E27FC236}">
                <a16:creationId xmlns:a16="http://schemas.microsoft.com/office/drawing/2014/main" id="{BED5ADD8-8596-6700-975A-95141064A2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8591" y="1435746"/>
            <a:ext cx="7446818" cy="4967028"/>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onderhandelen</a:t>
            </a:r>
          </a:p>
        </p:txBody>
      </p:sp>
      <p:pic>
        <p:nvPicPr>
          <p:cNvPr id="4" name="Afbeelding 3" descr="Afbeelding met persoon, kleding, person, Formele kleding&#10;&#10;Automatisch gegenereerde beschrijving">
            <a:extLst>
              <a:ext uri="{FF2B5EF4-FFF2-40B4-BE49-F238E27FC236}">
                <a16:creationId xmlns:a16="http://schemas.microsoft.com/office/drawing/2014/main" id="{22BBA017-BDDA-2646-B19F-0CC08BEB7E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889" y="1588210"/>
            <a:ext cx="7402222" cy="4937281"/>
          </a:xfrm>
          <a:prstGeom prst="rect">
            <a:avLst/>
          </a:prstGeom>
        </p:spPr>
      </p:pic>
    </p:spTree>
    <p:extLst>
      <p:ext uri="{BB962C8B-B14F-4D97-AF65-F5344CB8AC3E}">
        <p14:creationId xmlns:p14="http://schemas.microsoft.com/office/powerpoint/2010/main" val="290473842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D5728F-0598-4BC2-8313-DB50F3DE9E40}">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891093D-9E23-4829-9423-E0D040BEC5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940</Words>
  <Application>Microsoft Office PowerPoint</Application>
  <PresentationFormat>Diavoorstelling (4:3)</PresentationFormat>
  <Paragraphs>297</Paragraphs>
  <Slides>23</Slides>
  <Notes>12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23</vt:i4>
      </vt:variant>
    </vt:vector>
  </HeadingPairs>
  <TitlesOfParts>
    <vt:vector size="30" baseType="lpstr">
      <vt:lpstr>Arial</vt:lpstr>
      <vt:lpstr>Calibri</vt:lpstr>
      <vt:lpstr>Century Gothic</vt:lpstr>
      <vt:lpstr>Times New Roman</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1</cp:revision>
  <dcterms:created xsi:type="dcterms:W3CDTF">2021-06-08T06:13:59Z</dcterms:created>
  <dcterms:modified xsi:type="dcterms:W3CDTF">2025-01-21T10:05:49Z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