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7" r:id="rId7"/>
    <p:sldId id="1482" r:id="rId8"/>
    <p:sldId id="1476" r:id="rId9"/>
    <p:sldId id="1460" r:id="rId10"/>
    <p:sldId id="1483" r:id="rId11"/>
    <p:sldId id="1478" r:id="rId12"/>
    <p:sldId id="1475" r:id="rId13"/>
    <p:sldId id="1479" r:id="rId14"/>
    <p:sldId id="1481" r:id="rId15"/>
    <p:sldId id="1480" r:id="rId16"/>
    <p:sldId id="934" r:id="rId17"/>
    <p:sldId id="1523" r:id="rId18"/>
    <p:sldId id="1522" r:id="rId19"/>
    <p:sldId id="1521" r:id="rId20"/>
    <p:sldId id="1524" r:id="rId21"/>
    <p:sldId id="1529" r:id="rId22"/>
    <p:sldId id="1530" r:id="rId23"/>
    <p:sldId id="1525" r:id="rId24"/>
    <p:sldId id="1527" r:id="rId25"/>
    <p:sldId id="1528" r:id="rId26"/>
    <p:sldId id="1526"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7"/>
            <p14:sldId id="1482"/>
            <p14:sldId id="1476"/>
            <p14:sldId id="1460"/>
            <p14:sldId id="1483"/>
            <p14:sldId id="1478"/>
            <p14:sldId id="1475"/>
            <p14:sldId id="1479"/>
            <p14:sldId id="1481"/>
            <p14:sldId id="1480"/>
            <p14:sldId id="934"/>
            <p14:sldId id="1523"/>
            <p14:sldId id="1522"/>
            <p14:sldId id="1521"/>
            <p14:sldId id="1524"/>
            <p14:sldId id="1529"/>
            <p14:sldId id="1530"/>
            <p14:sldId id="1525"/>
            <p14:sldId id="1527"/>
            <p14:sldId id="1528"/>
            <p14:sldId id="152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93AE17-304C-4453-9B28-23BDA4132DFC}" v="537" dt="2025-01-06T19:57:15.291"/>
    <p1510:client id="{65FB9707-2726-4B8A-A6C9-F5ADF1D91FA6}" v="174" dt="2025-01-07T10:01:04.910"/>
    <p1510:client id="{78BF2CC4-B9FF-416D-A251-87D4AAC255AD}" v="290" dt="2025-01-07T10:47:04.16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4893AE17-304C-4453-9B28-23BDA4132DFC}"/>
    <pc:docChg chg="undo custSel modSld">
      <pc:chgData name="Vrielink, Francis" userId="3d258d00-cfd8-41c5-9f04-1a5a39faef2f" providerId="ADAL" clId="{4893AE17-304C-4453-9B28-23BDA4132DFC}" dt="2025-01-06T19:57:15.291" v="1277" actId="20577"/>
      <pc:docMkLst>
        <pc:docMk/>
      </pc:docMkLst>
      <pc:sldChg chg="modNotesTx">
        <pc:chgData name="Vrielink, Francis" userId="3d258d00-cfd8-41c5-9f04-1a5a39faef2f" providerId="ADAL" clId="{4893AE17-304C-4453-9B28-23BDA4132DFC}" dt="2025-01-06T19:57:15.291" v="1277" actId="20577"/>
        <pc:sldMkLst>
          <pc:docMk/>
          <pc:sldMk cId="2189114603" sldId="1437"/>
        </pc:sldMkLst>
      </pc:sldChg>
      <pc:sldChg chg="modSp mod">
        <pc:chgData name="Vrielink, Francis" userId="3d258d00-cfd8-41c5-9f04-1a5a39faef2f" providerId="ADAL" clId="{4893AE17-304C-4453-9B28-23BDA4132DFC}" dt="2025-01-06T17:27:22.759" v="22" actId="20577"/>
        <pc:sldMkLst>
          <pc:docMk/>
          <pc:sldMk cId="3852907103" sldId="1460"/>
        </pc:sldMkLst>
        <pc:spChg chg="mod">
          <ac:chgData name="Vrielink, Francis" userId="3d258d00-cfd8-41c5-9f04-1a5a39faef2f" providerId="ADAL" clId="{4893AE17-304C-4453-9B28-23BDA4132DFC}" dt="2025-01-06T17:27:22.759" v="22" actId="20577"/>
          <ac:spMkLst>
            <pc:docMk/>
            <pc:sldMk cId="3852907103" sldId="1460"/>
            <ac:spMk id="6" creationId="{00000000-0000-0000-0000-000000000000}"/>
          </ac:spMkLst>
        </pc:spChg>
      </pc:sldChg>
      <pc:sldChg chg="modSp mod">
        <pc:chgData name="Vrielink, Francis" userId="3d258d00-cfd8-41c5-9f04-1a5a39faef2f" providerId="ADAL" clId="{4893AE17-304C-4453-9B28-23BDA4132DFC}" dt="2025-01-06T17:27:29.126" v="28" actId="20577"/>
        <pc:sldMkLst>
          <pc:docMk/>
          <pc:sldMk cId="4207872812" sldId="1475"/>
        </pc:sldMkLst>
        <pc:spChg chg="mod">
          <ac:chgData name="Vrielink, Francis" userId="3d258d00-cfd8-41c5-9f04-1a5a39faef2f" providerId="ADAL" clId="{4893AE17-304C-4453-9B28-23BDA4132DFC}" dt="2025-01-06T17:27:29.126" v="28" actId="20577"/>
          <ac:spMkLst>
            <pc:docMk/>
            <pc:sldMk cId="4207872812" sldId="1475"/>
            <ac:spMk id="6" creationId="{00000000-0000-0000-0000-000000000000}"/>
          </ac:spMkLst>
        </pc:spChg>
      </pc:sldChg>
      <pc:sldChg chg="modSp mod">
        <pc:chgData name="Vrielink, Francis" userId="3d258d00-cfd8-41c5-9f04-1a5a39faef2f" providerId="ADAL" clId="{4893AE17-304C-4453-9B28-23BDA4132DFC}" dt="2025-01-06T17:27:47.488" v="69" actId="20577"/>
        <pc:sldMkLst>
          <pc:docMk/>
          <pc:sldMk cId="2452007587" sldId="1476"/>
        </pc:sldMkLst>
        <pc:spChg chg="mod">
          <ac:chgData name="Vrielink, Francis" userId="3d258d00-cfd8-41c5-9f04-1a5a39faef2f" providerId="ADAL" clId="{4893AE17-304C-4453-9B28-23BDA4132DFC}" dt="2025-01-06T17:27:47.488" v="69" actId="20577"/>
          <ac:spMkLst>
            <pc:docMk/>
            <pc:sldMk cId="2452007587" sldId="1476"/>
            <ac:spMk id="6" creationId="{00000000-0000-0000-0000-000000000000}"/>
          </ac:spMkLst>
        </pc:spChg>
      </pc:sldChg>
      <pc:sldChg chg="modSp mod">
        <pc:chgData name="Vrielink, Francis" userId="3d258d00-cfd8-41c5-9f04-1a5a39faef2f" providerId="ADAL" clId="{4893AE17-304C-4453-9B28-23BDA4132DFC}" dt="2025-01-06T17:28:00.651" v="90" actId="20577"/>
        <pc:sldMkLst>
          <pc:docMk/>
          <pc:sldMk cId="2709048002" sldId="1477"/>
        </pc:sldMkLst>
        <pc:spChg chg="mod">
          <ac:chgData name="Vrielink, Francis" userId="3d258d00-cfd8-41c5-9f04-1a5a39faef2f" providerId="ADAL" clId="{4893AE17-304C-4453-9B28-23BDA4132DFC}" dt="2025-01-06T17:28:00.651" v="90" actId="20577"/>
          <ac:spMkLst>
            <pc:docMk/>
            <pc:sldMk cId="2709048002" sldId="1477"/>
            <ac:spMk id="6" creationId="{00000000-0000-0000-0000-000000000000}"/>
          </ac:spMkLst>
        </pc:spChg>
      </pc:sldChg>
      <pc:sldChg chg="modSp mod">
        <pc:chgData name="Vrielink, Francis" userId="3d258d00-cfd8-41c5-9f04-1a5a39faef2f" providerId="ADAL" clId="{4893AE17-304C-4453-9B28-23BDA4132DFC}" dt="2025-01-06T17:28:16.695" v="103" actId="20577"/>
        <pc:sldMkLst>
          <pc:docMk/>
          <pc:sldMk cId="4074911733" sldId="1478"/>
        </pc:sldMkLst>
        <pc:spChg chg="mod">
          <ac:chgData name="Vrielink, Francis" userId="3d258d00-cfd8-41c5-9f04-1a5a39faef2f" providerId="ADAL" clId="{4893AE17-304C-4453-9B28-23BDA4132DFC}" dt="2025-01-06T17:28:16.695" v="103" actId="20577"/>
          <ac:spMkLst>
            <pc:docMk/>
            <pc:sldMk cId="4074911733" sldId="1478"/>
            <ac:spMk id="6" creationId="{00000000-0000-0000-0000-000000000000}"/>
          </ac:spMkLst>
        </pc:spChg>
      </pc:sldChg>
      <pc:sldChg chg="modSp mod">
        <pc:chgData name="Vrielink, Francis" userId="3d258d00-cfd8-41c5-9f04-1a5a39faef2f" providerId="ADAL" clId="{4893AE17-304C-4453-9B28-23BDA4132DFC}" dt="2025-01-06T17:28:26.313" v="116" actId="20577"/>
        <pc:sldMkLst>
          <pc:docMk/>
          <pc:sldMk cId="4210467006" sldId="1479"/>
        </pc:sldMkLst>
        <pc:spChg chg="mod">
          <ac:chgData name="Vrielink, Francis" userId="3d258d00-cfd8-41c5-9f04-1a5a39faef2f" providerId="ADAL" clId="{4893AE17-304C-4453-9B28-23BDA4132DFC}" dt="2025-01-06T17:28:26.313" v="116" actId="20577"/>
          <ac:spMkLst>
            <pc:docMk/>
            <pc:sldMk cId="4210467006" sldId="1479"/>
            <ac:spMk id="6" creationId="{00000000-0000-0000-0000-000000000000}"/>
          </ac:spMkLst>
        </pc:spChg>
      </pc:sldChg>
      <pc:sldChg chg="modSp mod">
        <pc:chgData name="Vrielink, Francis" userId="3d258d00-cfd8-41c5-9f04-1a5a39faef2f" providerId="ADAL" clId="{4893AE17-304C-4453-9B28-23BDA4132DFC}" dt="2025-01-06T17:28:40.005" v="135" actId="20577"/>
        <pc:sldMkLst>
          <pc:docMk/>
          <pc:sldMk cId="1487044012" sldId="1480"/>
        </pc:sldMkLst>
        <pc:spChg chg="mod">
          <ac:chgData name="Vrielink, Francis" userId="3d258d00-cfd8-41c5-9f04-1a5a39faef2f" providerId="ADAL" clId="{4893AE17-304C-4453-9B28-23BDA4132DFC}" dt="2025-01-06T17:28:40.005" v="135" actId="20577"/>
          <ac:spMkLst>
            <pc:docMk/>
            <pc:sldMk cId="1487044012" sldId="1480"/>
            <ac:spMk id="6" creationId="{00000000-0000-0000-0000-000000000000}"/>
          </ac:spMkLst>
        </pc:spChg>
      </pc:sldChg>
      <pc:sldChg chg="modSp mod">
        <pc:chgData name="Vrielink, Francis" userId="3d258d00-cfd8-41c5-9f04-1a5a39faef2f" providerId="ADAL" clId="{4893AE17-304C-4453-9B28-23BDA4132DFC}" dt="2025-01-06T17:28:49.030" v="151" actId="20577"/>
        <pc:sldMkLst>
          <pc:docMk/>
          <pc:sldMk cId="3779434736" sldId="1481"/>
        </pc:sldMkLst>
        <pc:spChg chg="mod">
          <ac:chgData name="Vrielink, Francis" userId="3d258d00-cfd8-41c5-9f04-1a5a39faef2f" providerId="ADAL" clId="{4893AE17-304C-4453-9B28-23BDA4132DFC}" dt="2025-01-06T17:28:49.030" v="151" actId="20577"/>
          <ac:spMkLst>
            <pc:docMk/>
            <pc:sldMk cId="3779434736" sldId="1481"/>
            <ac:spMk id="6" creationId="{00000000-0000-0000-0000-000000000000}"/>
          </ac:spMkLst>
        </pc:spChg>
      </pc:sldChg>
      <pc:sldChg chg="modSp mod">
        <pc:chgData name="Vrielink, Francis" userId="3d258d00-cfd8-41c5-9f04-1a5a39faef2f" providerId="ADAL" clId="{4893AE17-304C-4453-9B28-23BDA4132DFC}" dt="2025-01-06T17:28:56.133" v="164" actId="20577"/>
        <pc:sldMkLst>
          <pc:docMk/>
          <pc:sldMk cId="1201727269" sldId="1482"/>
        </pc:sldMkLst>
        <pc:spChg chg="mod">
          <ac:chgData name="Vrielink, Francis" userId="3d258d00-cfd8-41c5-9f04-1a5a39faef2f" providerId="ADAL" clId="{4893AE17-304C-4453-9B28-23BDA4132DFC}" dt="2025-01-06T17:28:56.133" v="164" actId="20577"/>
          <ac:spMkLst>
            <pc:docMk/>
            <pc:sldMk cId="1201727269" sldId="1482"/>
            <ac:spMk id="6" creationId="{00000000-0000-0000-0000-000000000000}"/>
          </ac:spMkLst>
        </pc:spChg>
      </pc:sldChg>
      <pc:sldChg chg="modSp mod modNotesTx">
        <pc:chgData name="Vrielink, Francis" userId="3d258d00-cfd8-41c5-9f04-1a5a39faef2f" providerId="ADAL" clId="{4893AE17-304C-4453-9B28-23BDA4132DFC}" dt="2025-01-06T17:32:48.405" v="740" actId="20577"/>
        <pc:sldMkLst>
          <pc:docMk/>
          <pc:sldMk cId="2904738428" sldId="1483"/>
        </pc:sldMkLst>
        <pc:spChg chg="mod">
          <ac:chgData name="Vrielink, Francis" userId="3d258d00-cfd8-41c5-9f04-1a5a39faef2f" providerId="ADAL" clId="{4893AE17-304C-4453-9B28-23BDA4132DFC}" dt="2025-01-06T17:29:06.685" v="176" actId="20577"/>
          <ac:spMkLst>
            <pc:docMk/>
            <pc:sldMk cId="2904738428" sldId="1483"/>
            <ac:spMk id="6" creationId="{00000000-0000-0000-0000-000000000000}"/>
          </ac:spMkLst>
        </pc:spChg>
      </pc:sldChg>
    </pc:docChg>
  </pc:docChgLst>
  <pc:docChgLst>
    <pc:chgData name="Harmsel ter, Marjan" userId="5bf7b4e5-383a-4bf6-a1ba-3724f9cc09cb" providerId="ADAL" clId="{65FB9707-2726-4B8A-A6C9-F5ADF1D91FA6}"/>
    <pc:docChg chg="undo custSel addSld delSld modSld sldOrd modSection">
      <pc:chgData name="Harmsel ter, Marjan" userId="5bf7b4e5-383a-4bf6-a1ba-3724f9cc09cb" providerId="ADAL" clId="{65FB9707-2726-4B8A-A6C9-F5ADF1D91FA6}" dt="2025-01-07T10:02:36.841" v="2607" actId="1076"/>
      <pc:docMkLst>
        <pc:docMk/>
      </pc:docMkLst>
      <pc:sldChg chg="modSp mod modNotesTx">
        <pc:chgData name="Harmsel ter, Marjan" userId="5bf7b4e5-383a-4bf6-a1ba-3724f9cc09cb" providerId="ADAL" clId="{65FB9707-2726-4B8A-A6C9-F5ADF1D91FA6}" dt="2025-01-07T09:17:46.684" v="2010" actId="1076"/>
        <pc:sldMkLst>
          <pc:docMk/>
          <pc:sldMk cId="2189114603" sldId="1437"/>
        </pc:sldMkLst>
        <pc:spChg chg="mod">
          <ac:chgData name="Harmsel ter, Marjan" userId="5bf7b4e5-383a-4bf6-a1ba-3724f9cc09cb" providerId="ADAL" clId="{65FB9707-2726-4B8A-A6C9-F5ADF1D91FA6}" dt="2025-01-07T09:17:46.684" v="2010" actId="1076"/>
          <ac:spMkLst>
            <pc:docMk/>
            <pc:sldMk cId="2189114603" sldId="1437"/>
            <ac:spMk id="3" creationId="{00000000-0000-0000-0000-000000000000}"/>
          </ac:spMkLst>
        </pc:spChg>
      </pc:sldChg>
      <pc:sldChg chg="addSp modSp mod">
        <pc:chgData name="Harmsel ter, Marjan" userId="5bf7b4e5-383a-4bf6-a1ba-3724f9cc09cb" providerId="ADAL" clId="{65FB9707-2726-4B8A-A6C9-F5ADF1D91FA6}" dt="2025-01-07T07:54:19.675" v="918" actId="20577"/>
        <pc:sldMkLst>
          <pc:docMk/>
          <pc:sldMk cId="3852907103" sldId="1460"/>
        </pc:sldMkLst>
        <pc:spChg chg="add mod">
          <ac:chgData name="Harmsel ter, Marjan" userId="5bf7b4e5-383a-4bf6-a1ba-3724f9cc09cb" providerId="ADAL" clId="{65FB9707-2726-4B8A-A6C9-F5ADF1D91FA6}" dt="2025-01-07T07:54:19.675" v="918" actId="20577"/>
          <ac:spMkLst>
            <pc:docMk/>
            <pc:sldMk cId="3852907103" sldId="1460"/>
            <ac:spMk id="4" creationId="{7671CB14-4F8C-7269-7EBC-FD25CA1635F1}"/>
          </ac:spMkLst>
        </pc:spChg>
        <pc:picChg chg="add mod">
          <ac:chgData name="Harmsel ter, Marjan" userId="5bf7b4e5-383a-4bf6-a1ba-3724f9cc09cb" providerId="ADAL" clId="{65FB9707-2726-4B8A-A6C9-F5ADF1D91FA6}" dt="2025-01-07T07:54:08.119" v="910" actId="1076"/>
          <ac:picMkLst>
            <pc:docMk/>
            <pc:sldMk cId="3852907103" sldId="1460"/>
            <ac:picMk id="3" creationId="{E3413764-B4D7-F69C-2DBD-F354DEA1726C}"/>
          </ac:picMkLst>
        </pc:picChg>
      </pc:sldChg>
      <pc:sldChg chg="addSp delSp modSp mod">
        <pc:chgData name="Harmsel ter, Marjan" userId="5bf7b4e5-383a-4bf6-a1ba-3724f9cc09cb" providerId="ADAL" clId="{65FB9707-2726-4B8A-A6C9-F5ADF1D91FA6}" dt="2025-01-07T08:11:31.009" v="1066" actId="1076"/>
        <pc:sldMkLst>
          <pc:docMk/>
          <pc:sldMk cId="4207872812" sldId="1475"/>
        </pc:sldMkLst>
        <pc:spChg chg="add del mod">
          <ac:chgData name="Harmsel ter, Marjan" userId="5bf7b4e5-383a-4bf6-a1ba-3724f9cc09cb" providerId="ADAL" clId="{65FB9707-2726-4B8A-A6C9-F5ADF1D91FA6}" dt="2025-01-07T08:09:58.305" v="1058" actId="478"/>
          <ac:spMkLst>
            <pc:docMk/>
            <pc:sldMk cId="4207872812" sldId="1475"/>
            <ac:spMk id="3" creationId="{19CE45DB-0B8F-0342-5D79-A109454EABA5}"/>
          </ac:spMkLst>
        </pc:spChg>
        <pc:picChg chg="add del mod">
          <ac:chgData name="Harmsel ter, Marjan" userId="5bf7b4e5-383a-4bf6-a1ba-3724f9cc09cb" providerId="ADAL" clId="{65FB9707-2726-4B8A-A6C9-F5ADF1D91FA6}" dt="2025-01-07T08:09:58.807" v="1059" actId="478"/>
          <ac:picMkLst>
            <pc:docMk/>
            <pc:sldMk cId="4207872812" sldId="1475"/>
            <ac:picMk id="2" creationId="{25B3BC87-582F-02CA-391F-8DDA360E68AF}"/>
          </ac:picMkLst>
        </pc:picChg>
        <pc:picChg chg="add mod">
          <ac:chgData name="Harmsel ter, Marjan" userId="5bf7b4e5-383a-4bf6-a1ba-3724f9cc09cb" providerId="ADAL" clId="{65FB9707-2726-4B8A-A6C9-F5ADF1D91FA6}" dt="2025-01-07T08:11:31.009" v="1066" actId="1076"/>
          <ac:picMkLst>
            <pc:docMk/>
            <pc:sldMk cId="4207872812" sldId="1475"/>
            <ac:picMk id="5" creationId="{528B212C-6D1C-6D1D-B4BE-BDCE7BA2A1B7}"/>
          </ac:picMkLst>
        </pc:picChg>
      </pc:sldChg>
      <pc:sldChg chg="addSp delSp modSp mod ord">
        <pc:chgData name="Harmsel ter, Marjan" userId="5bf7b4e5-383a-4bf6-a1ba-3724f9cc09cb" providerId="ADAL" clId="{65FB9707-2726-4B8A-A6C9-F5ADF1D91FA6}" dt="2025-01-07T07:57:28.313" v="928" actId="1076"/>
        <pc:sldMkLst>
          <pc:docMk/>
          <pc:sldMk cId="2452007587" sldId="1476"/>
        </pc:sldMkLst>
        <pc:picChg chg="add del mod">
          <ac:chgData name="Harmsel ter, Marjan" userId="5bf7b4e5-383a-4bf6-a1ba-3724f9cc09cb" providerId="ADAL" clId="{65FB9707-2726-4B8A-A6C9-F5ADF1D91FA6}" dt="2025-01-07T07:57:18.549" v="919" actId="478"/>
          <ac:picMkLst>
            <pc:docMk/>
            <pc:sldMk cId="2452007587" sldId="1476"/>
            <ac:picMk id="3" creationId="{CD7D02C9-0F77-EA94-FC3B-85ACBEBFEDC2}"/>
          </ac:picMkLst>
        </pc:picChg>
        <pc:picChg chg="add mod">
          <ac:chgData name="Harmsel ter, Marjan" userId="5bf7b4e5-383a-4bf6-a1ba-3724f9cc09cb" providerId="ADAL" clId="{65FB9707-2726-4B8A-A6C9-F5ADF1D91FA6}" dt="2025-01-07T07:57:28.313" v="928" actId="1076"/>
          <ac:picMkLst>
            <pc:docMk/>
            <pc:sldMk cId="2452007587" sldId="1476"/>
            <ac:picMk id="5" creationId="{FFBD55A9-61D3-26A6-5F59-3E4AB3711BA4}"/>
          </ac:picMkLst>
        </pc:picChg>
      </pc:sldChg>
      <pc:sldChg chg="addSp modSp mod ord">
        <pc:chgData name="Harmsel ter, Marjan" userId="5bf7b4e5-383a-4bf6-a1ba-3724f9cc09cb" providerId="ADAL" clId="{65FB9707-2726-4B8A-A6C9-F5ADF1D91FA6}" dt="2025-01-07T07:46:23.958" v="743" actId="1076"/>
        <pc:sldMkLst>
          <pc:docMk/>
          <pc:sldMk cId="2709048002" sldId="1477"/>
        </pc:sldMkLst>
        <pc:picChg chg="add mod">
          <ac:chgData name="Harmsel ter, Marjan" userId="5bf7b4e5-383a-4bf6-a1ba-3724f9cc09cb" providerId="ADAL" clId="{65FB9707-2726-4B8A-A6C9-F5ADF1D91FA6}" dt="2025-01-07T07:46:23.958" v="743" actId="1076"/>
          <ac:picMkLst>
            <pc:docMk/>
            <pc:sldMk cId="2709048002" sldId="1477"/>
            <ac:picMk id="3" creationId="{06904339-3F92-F107-97C2-AD8F757E0251}"/>
          </ac:picMkLst>
        </pc:picChg>
      </pc:sldChg>
      <pc:sldChg chg="addSp delSp modSp mod ord">
        <pc:chgData name="Harmsel ter, Marjan" userId="5bf7b4e5-383a-4bf6-a1ba-3724f9cc09cb" providerId="ADAL" clId="{65FB9707-2726-4B8A-A6C9-F5ADF1D91FA6}" dt="2025-01-07T08:09:02.323" v="1054" actId="1076"/>
        <pc:sldMkLst>
          <pc:docMk/>
          <pc:sldMk cId="4074911733" sldId="1478"/>
        </pc:sldMkLst>
        <pc:picChg chg="add del mod">
          <ac:chgData name="Harmsel ter, Marjan" userId="5bf7b4e5-383a-4bf6-a1ba-3724f9cc09cb" providerId="ADAL" clId="{65FB9707-2726-4B8A-A6C9-F5ADF1D91FA6}" dt="2025-01-07T08:08:55.994" v="1047" actId="478"/>
          <ac:picMkLst>
            <pc:docMk/>
            <pc:sldMk cId="4074911733" sldId="1478"/>
            <ac:picMk id="3" creationId="{D2A6CFD0-D377-4E44-A4E2-E4345222269F}"/>
          </ac:picMkLst>
        </pc:picChg>
        <pc:picChg chg="add mod">
          <ac:chgData name="Harmsel ter, Marjan" userId="5bf7b4e5-383a-4bf6-a1ba-3724f9cc09cb" providerId="ADAL" clId="{65FB9707-2726-4B8A-A6C9-F5ADF1D91FA6}" dt="2025-01-07T08:09:02.323" v="1054" actId="1076"/>
          <ac:picMkLst>
            <pc:docMk/>
            <pc:sldMk cId="4074911733" sldId="1478"/>
            <ac:picMk id="5" creationId="{9A4A7F23-B10B-56DB-4115-9E5724004222}"/>
          </ac:picMkLst>
        </pc:picChg>
      </pc:sldChg>
      <pc:sldChg chg="addSp modSp mod">
        <pc:chgData name="Harmsel ter, Marjan" userId="5bf7b4e5-383a-4bf6-a1ba-3724f9cc09cb" providerId="ADAL" clId="{65FB9707-2726-4B8A-A6C9-F5ADF1D91FA6}" dt="2025-01-07T08:12:48.819" v="1073" actId="1076"/>
        <pc:sldMkLst>
          <pc:docMk/>
          <pc:sldMk cId="4210467006" sldId="1479"/>
        </pc:sldMkLst>
        <pc:picChg chg="add mod">
          <ac:chgData name="Harmsel ter, Marjan" userId="5bf7b4e5-383a-4bf6-a1ba-3724f9cc09cb" providerId="ADAL" clId="{65FB9707-2726-4B8A-A6C9-F5ADF1D91FA6}" dt="2025-01-07T08:12:48.819" v="1073" actId="1076"/>
          <ac:picMkLst>
            <pc:docMk/>
            <pc:sldMk cId="4210467006" sldId="1479"/>
            <ac:picMk id="3" creationId="{5EA588D0-E287-1AA0-CBAE-0D2635B28A31}"/>
          </ac:picMkLst>
        </pc:picChg>
      </pc:sldChg>
      <pc:sldChg chg="addSp modSp mod">
        <pc:chgData name="Harmsel ter, Marjan" userId="5bf7b4e5-383a-4bf6-a1ba-3724f9cc09cb" providerId="ADAL" clId="{65FB9707-2726-4B8A-A6C9-F5ADF1D91FA6}" dt="2025-01-07T08:20:47.042" v="1129" actId="1076"/>
        <pc:sldMkLst>
          <pc:docMk/>
          <pc:sldMk cId="1487044012" sldId="1480"/>
        </pc:sldMkLst>
        <pc:picChg chg="add mod">
          <ac:chgData name="Harmsel ter, Marjan" userId="5bf7b4e5-383a-4bf6-a1ba-3724f9cc09cb" providerId="ADAL" clId="{65FB9707-2726-4B8A-A6C9-F5ADF1D91FA6}" dt="2025-01-07T08:20:47.042" v="1129" actId="1076"/>
          <ac:picMkLst>
            <pc:docMk/>
            <pc:sldMk cId="1487044012" sldId="1480"/>
            <ac:picMk id="3" creationId="{FC07F2C4-32D7-9C8E-42CB-5E87734B0852}"/>
          </ac:picMkLst>
        </pc:picChg>
      </pc:sldChg>
      <pc:sldChg chg="addSp delSp modSp mod ord">
        <pc:chgData name="Harmsel ter, Marjan" userId="5bf7b4e5-383a-4bf6-a1ba-3724f9cc09cb" providerId="ADAL" clId="{65FB9707-2726-4B8A-A6C9-F5ADF1D91FA6}" dt="2025-01-07T08:19:47.812" v="1122" actId="20577"/>
        <pc:sldMkLst>
          <pc:docMk/>
          <pc:sldMk cId="3779434736" sldId="1481"/>
        </pc:sldMkLst>
        <pc:spChg chg="add mod ord">
          <ac:chgData name="Harmsel ter, Marjan" userId="5bf7b4e5-383a-4bf6-a1ba-3724f9cc09cb" providerId="ADAL" clId="{65FB9707-2726-4B8A-A6C9-F5ADF1D91FA6}" dt="2025-01-07T08:19:10.582" v="1108" actId="1076"/>
          <ac:spMkLst>
            <pc:docMk/>
            <pc:sldMk cId="3779434736" sldId="1481"/>
            <ac:spMk id="4" creationId="{DD06C91E-9E86-E0C6-8A8A-A1C090E7A933}"/>
          </ac:spMkLst>
        </pc:spChg>
        <pc:spChg chg="add mod">
          <ac:chgData name="Harmsel ter, Marjan" userId="5bf7b4e5-383a-4bf6-a1ba-3724f9cc09cb" providerId="ADAL" clId="{65FB9707-2726-4B8A-A6C9-F5ADF1D91FA6}" dt="2025-01-07T08:19:32.327" v="1114" actId="20577"/>
          <ac:spMkLst>
            <pc:docMk/>
            <pc:sldMk cId="3779434736" sldId="1481"/>
            <ac:spMk id="8" creationId="{93849EA1-BB9E-CF17-1C4B-B0CF58FD2D08}"/>
          </ac:spMkLst>
        </pc:spChg>
        <pc:spChg chg="add mod">
          <ac:chgData name="Harmsel ter, Marjan" userId="5bf7b4e5-383a-4bf6-a1ba-3724f9cc09cb" providerId="ADAL" clId="{65FB9707-2726-4B8A-A6C9-F5ADF1D91FA6}" dt="2025-01-07T08:19:47.812" v="1122" actId="20577"/>
          <ac:spMkLst>
            <pc:docMk/>
            <pc:sldMk cId="3779434736" sldId="1481"/>
            <ac:spMk id="9" creationId="{E5D83ADA-222D-E374-BF3B-B83C28AEE761}"/>
          </ac:spMkLst>
        </pc:spChg>
        <pc:picChg chg="add del mod modCrop">
          <ac:chgData name="Harmsel ter, Marjan" userId="5bf7b4e5-383a-4bf6-a1ba-3724f9cc09cb" providerId="ADAL" clId="{65FB9707-2726-4B8A-A6C9-F5ADF1D91FA6}" dt="2025-01-07T08:18:39.109" v="1096" actId="478"/>
          <ac:picMkLst>
            <pc:docMk/>
            <pc:sldMk cId="3779434736" sldId="1481"/>
            <ac:picMk id="3" creationId="{E07E7098-0B83-0856-627A-F7EEFE1AF162}"/>
          </ac:picMkLst>
        </pc:picChg>
        <pc:picChg chg="add mod modCrop">
          <ac:chgData name="Harmsel ter, Marjan" userId="5bf7b4e5-383a-4bf6-a1ba-3724f9cc09cb" providerId="ADAL" clId="{65FB9707-2726-4B8A-A6C9-F5ADF1D91FA6}" dt="2025-01-07T08:19:06.576" v="1107" actId="1076"/>
          <ac:picMkLst>
            <pc:docMk/>
            <pc:sldMk cId="3779434736" sldId="1481"/>
            <ac:picMk id="7" creationId="{164326CE-8E5A-DD07-B12F-8E312C7DD8F9}"/>
          </ac:picMkLst>
        </pc:picChg>
      </pc:sldChg>
      <pc:sldChg chg="addSp modSp mod ord">
        <pc:chgData name="Harmsel ter, Marjan" userId="5bf7b4e5-383a-4bf6-a1ba-3724f9cc09cb" providerId="ADAL" clId="{65FB9707-2726-4B8A-A6C9-F5ADF1D91FA6}" dt="2025-01-07T07:47:51.689" v="748" actId="1076"/>
        <pc:sldMkLst>
          <pc:docMk/>
          <pc:sldMk cId="1201727269" sldId="1482"/>
        </pc:sldMkLst>
        <pc:picChg chg="add mod">
          <ac:chgData name="Harmsel ter, Marjan" userId="5bf7b4e5-383a-4bf6-a1ba-3724f9cc09cb" providerId="ADAL" clId="{65FB9707-2726-4B8A-A6C9-F5ADF1D91FA6}" dt="2025-01-07T07:47:51.689" v="748" actId="1076"/>
          <ac:picMkLst>
            <pc:docMk/>
            <pc:sldMk cId="1201727269" sldId="1482"/>
            <ac:picMk id="3" creationId="{D62B35AB-7768-5F8E-E1E4-49F4FB6BB101}"/>
          </ac:picMkLst>
        </pc:picChg>
      </pc:sldChg>
      <pc:sldChg chg="addSp modSp mod ord">
        <pc:chgData name="Harmsel ter, Marjan" userId="5bf7b4e5-383a-4bf6-a1ba-3724f9cc09cb" providerId="ADAL" clId="{65FB9707-2726-4B8A-A6C9-F5ADF1D91FA6}" dt="2025-01-07T08:09:46.551" v="1056"/>
        <pc:sldMkLst>
          <pc:docMk/>
          <pc:sldMk cId="2904738428" sldId="1483"/>
        </pc:sldMkLst>
        <pc:spChg chg="add mod">
          <ac:chgData name="Harmsel ter, Marjan" userId="5bf7b4e5-383a-4bf6-a1ba-3724f9cc09cb" providerId="ADAL" clId="{65FB9707-2726-4B8A-A6C9-F5ADF1D91FA6}" dt="2025-01-07T08:01:05.336" v="974" actId="14100"/>
          <ac:spMkLst>
            <pc:docMk/>
            <pc:sldMk cId="2904738428" sldId="1483"/>
            <ac:spMk id="4" creationId="{5653B4DD-C542-6142-EF51-E0E0B4A17FF7}"/>
          </ac:spMkLst>
        </pc:spChg>
        <pc:picChg chg="add mod">
          <ac:chgData name="Harmsel ter, Marjan" userId="5bf7b4e5-383a-4bf6-a1ba-3724f9cc09cb" providerId="ADAL" clId="{65FB9707-2726-4B8A-A6C9-F5ADF1D91FA6}" dt="2025-01-07T08:00:29.130" v="933" actId="1076"/>
          <ac:picMkLst>
            <pc:docMk/>
            <pc:sldMk cId="2904738428" sldId="1483"/>
            <ac:picMk id="3" creationId="{46F0631B-697E-9044-A9E4-F9BF4E25363A}"/>
          </ac:picMkLst>
        </pc:picChg>
        <pc:picChg chg="add mod">
          <ac:chgData name="Harmsel ter, Marjan" userId="5bf7b4e5-383a-4bf6-a1ba-3724f9cc09cb" providerId="ADAL" clId="{65FB9707-2726-4B8A-A6C9-F5ADF1D91FA6}" dt="2025-01-07T08:09:46.551" v="1056"/>
          <ac:picMkLst>
            <pc:docMk/>
            <pc:sldMk cId="2904738428" sldId="1483"/>
            <ac:picMk id="5" creationId="{A4D5E9F9-EA51-76C3-F7D2-9FF88994F9C8}"/>
          </ac:picMkLst>
        </pc:picChg>
      </pc:sldChg>
      <pc:sldChg chg="delSp modSp add del mod">
        <pc:chgData name="Harmsel ter, Marjan" userId="5bf7b4e5-383a-4bf6-a1ba-3724f9cc09cb" providerId="ADAL" clId="{65FB9707-2726-4B8A-A6C9-F5ADF1D91FA6}" dt="2025-01-07T08:41:22.240" v="1561" actId="47"/>
        <pc:sldMkLst>
          <pc:docMk/>
          <pc:sldMk cId="3436414852" sldId="1489"/>
        </pc:sldMkLst>
        <pc:spChg chg="del">
          <ac:chgData name="Harmsel ter, Marjan" userId="5bf7b4e5-383a-4bf6-a1ba-3724f9cc09cb" providerId="ADAL" clId="{65FB9707-2726-4B8A-A6C9-F5ADF1D91FA6}" dt="2025-01-07T08:32:52.118" v="1328" actId="478"/>
          <ac:spMkLst>
            <pc:docMk/>
            <pc:sldMk cId="3436414852" sldId="1489"/>
            <ac:spMk id="9" creationId="{9A8F6DAC-CD6A-4D6E-B189-EF8BE7F0C51B}"/>
          </ac:spMkLst>
        </pc:spChg>
        <pc:spChg chg="del">
          <ac:chgData name="Harmsel ter, Marjan" userId="5bf7b4e5-383a-4bf6-a1ba-3724f9cc09cb" providerId="ADAL" clId="{65FB9707-2726-4B8A-A6C9-F5ADF1D91FA6}" dt="2025-01-07T08:32:51.584" v="1327" actId="478"/>
          <ac:spMkLst>
            <pc:docMk/>
            <pc:sldMk cId="3436414852" sldId="1489"/>
            <ac:spMk id="10" creationId="{F29DB76C-0F49-478E-82E3-C2B73307CEE5}"/>
          </ac:spMkLst>
        </pc:spChg>
        <pc:spChg chg="del">
          <ac:chgData name="Harmsel ter, Marjan" userId="5bf7b4e5-383a-4bf6-a1ba-3724f9cc09cb" providerId="ADAL" clId="{65FB9707-2726-4B8A-A6C9-F5ADF1D91FA6}" dt="2025-01-07T08:32:51.120" v="1326" actId="478"/>
          <ac:spMkLst>
            <pc:docMk/>
            <pc:sldMk cId="3436414852" sldId="1489"/>
            <ac:spMk id="16" creationId="{35A33E8D-7E6A-4B33-AF27-9360E1D18E3A}"/>
          </ac:spMkLst>
        </pc:spChg>
        <pc:spChg chg="del">
          <ac:chgData name="Harmsel ter, Marjan" userId="5bf7b4e5-383a-4bf6-a1ba-3724f9cc09cb" providerId="ADAL" clId="{65FB9707-2726-4B8A-A6C9-F5ADF1D91FA6}" dt="2025-01-07T08:32:52.686" v="1329" actId="478"/>
          <ac:spMkLst>
            <pc:docMk/>
            <pc:sldMk cId="3436414852" sldId="1489"/>
            <ac:spMk id="19" creationId="{47093532-4D80-4485-B0D6-44BE74CF50F5}"/>
          </ac:spMkLst>
        </pc:spChg>
        <pc:spChg chg="mod">
          <ac:chgData name="Harmsel ter, Marjan" userId="5bf7b4e5-383a-4bf6-a1ba-3724f9cc09cb" providerId="ADAL" clId="{65FB9707-2726-4B8A-A6C9-F5ADF1D91FA6}" dt="2025-01-07T08:32:21.002" v="1290" actId="20577"/>
          <ac:spMkLst>
            <pc:docMk/>
            <pc:sldMk cId="3436414852" sldId="1489"/>
            <ac:spMk id="22" creationId="{111689BE-BD6A-456A-9C04-13546978C810}"/>
          </ac:spMkLst>
        </pc:spChg>
        <pc:spChg chg="mod">
          <ac:chgData name="Harmsel ter, Marjan" userId="5bf7b4e5-383a-4bf6-a1ba-3724f9cc09cb" providerId="ADAL" clId="{65FB9707-2726-4B8A-A6C9-F5ADF1D91FA6}" dt="2025-01-07T08:32:29.563" v="1325" actId="20577"/>
          <ac:spMkLst>
            <pc:docMk/>
            <pc:sldMk cId="3436414852" sldId="1489"/>
            <ac:spMk id="26" creationId="{5E80D260-B1F7-4399-B6C3-904AAD051C2F}"/>
          </ac:spMkLst>
        </pc:spChg>
        <pc:picChg chg="mod">
          <ac:chgData name="Harmsel ter, Marjan" userId="5bf7b4e5-383a-4bf6-a1ba-3724f9cc09cb" providerId="ADAL" clId="{65FB9707-2726-4B8A-A6C9-F5ADF1D91FA6}" dt="2025-01-07T08:33:04.230" v="1331" actId="1076"/>
          <ac:picMkLst>
            <pc:docMk/>
            <pc:sldMk cId="3436414852" sldId="1489"/>
            <ac:picMk id="8" creationId="{015CF717-1F84-48FF-8FC8-84EFD2EA5F20}"/>
          </ac:picMkLst>
        </pc:picChg>
      </pc:sldChg>
      <pc:sldChg chg="modSp del mod">
        <pc:chgData name="Harmsel ter, Marjan" userId="5bf7b4e5-383a-4bf6-a1ba-3724f9cc09cb" providerId="ADAL" clId="{65FB9707-2726-4B8A-A6C9-F5ADF1D91FA6}" dt="2025-01-07T10:01:33.223" v="2605" actId="47"/>
        <pc:sldMkLst>
          <pc:docMk/>
          <pc:sldMk cId="2967928418" sldId="1511"/>
        </pc:sldMkLst>
        <pc:spChg chg="mod">
          <ac:chgData name="Harmsel ter, Marjan" userId="5bf7b4e5-383a-4bf6-a1ba-3724f9cc09cb" providerId="ADAL" clId="{65FB9707-2726-4B8A-A6C9-F5ADF1D91FA6}" dt="2025-01-07T08:24:06.095" v="1179" actId="20577"/>
          <ac:spMkLst>
            <pc:docMk/>
            <pc:sldMk cId="2967928418" sldId="1511"/>
            <ac:spMk id="33" creationId="{AC757F5E-B016-F947-4518-7C6B9CC7EE04}"/>
          </ac:spMkLst>
        </pc:spChg>
        <pc:spChg chg="mod">
          <ac:chgData name="Harmsel ter, Marjan" userId="5bf7b4e5-383a-4bf6-a1ba-3724f9cc09cb" providerId="ADAL" clId="{65FB9707-2726-4B8A-A6C9-F5ADF1D91FA6}" dt="2025-01-07T08:24:05.921" v="1178" actId="20577"/>
          <ac:spMkLst>
            <pc:docMk/>
            <pc:sldMk cId="2967928418" sldId="1511"/>
            <ac:spMk id="34" creationId="{152372B3-00F5-781C-183E-6F2DDF35091D}"/>
          </ac:spMkLst>
        </pc:spChg>
      </pc:sldChg>
      <pc:sldChg chg="del">
        <pc:chgData name="Harmsel ter, Marjan" userId="5bf7b4e5-383a-4bf6-a1ba-3724f9cc09cb" providerId="ADAL" clId="{65FB9707-2726-4B8A-A6C9-F5ADF1D91FA6}" dt="2025-01-07T10:01:33.223" v="2605" actId="47"/>
        <pc:sldMkLst>
          <pc:docMk/>
          <pc:sldMk cId="1594331871" sldId="1512"/>
        </pc:sldMkLst>
      </pc:sldChg>
      <pc:sldChg chg="del">
        <pc:chgData name="Harmsel ter, Marjan" userId="5bf7b4e5-383a-4bf6-a1ba-3724f9cc09cb" providerId="ADAL" clId="{65FB9707-2726-4B8A-A6C9-F5ADF1D91FA6}" dt="2025-01-07T10:01:33.223" v="2605" actId="47"/>
        <pc:sldMkLst>
          <pc:docMk/>
          <pc:sldMk cId="3112181829" sldId="1515"/>
        </pc:sldMkLst>
      </pc:sldChg>
      <pc:sldChg chg="del">
        <pc:chgData name="Harmsel ter, Marjan" userId="5bf7b4e5-383a-4bf6-a1ba-3724f9cc09cb" providerId="ADAL" clId="{65FB9707-2726-4B8A-A6C9-F5ADF1D91FA6}" dt="2025-01-07T10:01:33.223" v="2605" actId="47"/>
        <pc:sldMkLst>
          <pc:docMk/>
          <pc:sldMk cId="2946319108" sldId="1516"/>
        </pc:sldMkLst>
      </pc:sldChg>
      <pc:sldChg chg="del">
        <pc:chgData name="Harmsel ter, Marjan" userId="5bf7b4e5-383a-4bf6-a1ba-3724f9cc09cb" providerId="ADAL" clId="{65FB9707-2726-4B8A-A6C9-F5ADF1D91FA6}" dt="2025-01-07T10:01:33.223" v="2605" actId="47"/>
        <pc:sldMkLst>
          <pc:docMk/>
          <pc:sldMk cId="1628480429" sldId="1517"/>
        </pc:sldMkLst>
      </pc:sldChg>
      <pc:sldChg chg="del">
        <pc:chgData name="Harmsel ter, Marjan" userId="5bf7b4e5-383a-4bf6-a1ba-3724f9cc09cb" providerId="ADAL" clId="{65FB9707-2726-4B8A-A6C9-F5ADF1D91FA6}" dt="2025-01-07T10:01:33.223" v="2605" actId="47"/>
        <pc:sldMkLst>
          <pc:docMk/>
          <pc:sldMk cId="933367485" sldId="1518"/>
        </pc:sldMkLst>
      </pc:sldChg>
      <pc:sldChg chg="del">
        <pc:chgData name="Harmsel ter, Marjan" userId="5bf7b4e5-383a-4bf6-a1ba-3724f9cc09cb" providerId="ADAL" clId="{65FB9707-2726-4B8A-A6C9-F5ADF1D91FA6}" dt="2025-01-07T10:01:33.223" v="2605" actId="47"/>
        <pc:sldMkLst>
          <pc:docMk/>
          <pc:sldMk cId="1738896802" sldId="1519"/>
        </pc:sldMkLst>
      </pc:sldChg>
      <pc:sldChg chg="del">
        <pc:chgData name="Harmsel ter, Marjan" userId="5bf7b4e5-383a-4bf6-a1ba-3724f9cc09cb" providerId="ADAL" clId="{65FB9707-2726-4B8A-A6C9-F5ADF1D91FA6}" dt="2025-01-07T10:01:33.223" v="2605" actId="47"/>
        <pc:sldMkLst>
          <pc:docMk/>
          <pc:sldMk cId="1530054038" sldId="1520"/>
        </pc:sldMkLst>
      </pc:sldChg>
      <pc:sldChg chg="addSp modSp add mod">
        <pc:chgData name="Harmsel ter, Marjan" userId="5bf7b4e5-383a-4bf6-a1ba-3724f9cc09cb" providerId="ADAL" clId="{65FB9707-2726-4B8A-A6C9-F5ADF1D91FA6}" dt="2025-01-07T09:15:43.625" v="1962" actId="20577"/>
        <pc:sldMkLst>
          <pc:docMk/>
          <pc:sldMk cId="350311303" sldId="1521"/>
        </pc:sldMkLst>
        <pc:spChg chg="mod">
          <ac:chgData name="Harmsel ter, Marjan" userId="5bf7b4e5-383a-4bf6-a1ba-3724f9cc09cb" providerId="ADAL" clId="{65FB9707-2726-4B8A-A6C9-F5ADF1D91FA6}" dt="2025-01-07T08:25:40.092" v="1247" actId="948"/>
          <ac:spMkLst>
            <pc:docMk/>
            <pc:sldMk cId="350311303" sldId="1521"/>
            <ac:spMk id="33" creationId="{AC757F5E-B016-F947-4518-7C6B9CC7EE04}"/>
          </ac:spMkLst>
        </pc:spChg>
        <pc:spChg chg="mod">
          <ac:chgData name="Harmsel ter, Marjan" userId="5bf7b4e5-383a-4bf6-a1ba-3724f9cc09cb" providerId="ADAL" clId="{65FB9707-2726-4B8A-A6C9-F5ADF1D91FA6}" dt="2025-01-07T08:24:51.243" v="1229" actId="20577"/>
          <ac:spMkLst>
            <pc:docMk/>
            <pc:sldMk cId="350311303" sldId="1521"/>
            <ac:spMk id="34" creationId="{152372B3-00F5-781C-183E-6F2DDF35091D}"/>
          </ac:spMkLst>
        </pc:spChg>
        <pc:spChg chg="mod">
          <ac:chgData name="Harmsel ter, Marjan" userId="5bf7b4e5-383a-4bf6-a1ba-3724f9cc09cb" providerId="ADAL" clId="{65FB9707-2726-4B8A-A6C9-F5ADF1D91FA6}" dt="2025-01-07T09:15:43.625" v="1962" actId="20577"/>
          <ac:spMkLst>
            <pc:docMk/>
            <pc:sldMk cId="350311303" sldId="1521"/>
            <ac:spMk id="35" creationId="{37104C51-0232-62ED-4C6F-1447D06633EE}"/>
          </ac:spMkLst>
        </pc:spChg>
        <pc:spChg chg="mod">
          <ac:chgData name="Harmsel ter, Marjan" userId="5bf7b4e5-383a-4bf6-a1ba-3724f9cc09cb" providerId="ADAL" clId="{65FB9707-2726-4B8A-A6C9-F5ADF1D91FA6}" dt="2025-01-07T09:09:20.049" v="1957" actId="115"/>
          <ac:spMkLst>
            <pc:docMk/>
            <pc:sldMk cId="350311303" sldId="1521"/>
            <ac:spMk id="36" creationId="{D8EF981A-9BA7-0EB1-9B70-F7FBF2F7DF1C}"/>
          </ac:spMkLst>
        </pc:spChg>
        <pc:picChg chg="add mod modCrop">
          <ac:chgData name="Harmsel ter, Marjan" userId="5bf7b4e5-383a-4bf6-a1ba-3724f9cc09cb" providerId="ADAL" clId="{65FB9707-2726-4B8A-A6C9-F5ADF1D91FA6}" dt="2025-01-07T09:09:29.372" v="1959" actId="1076"/>
          <ac:picMkLst>
            <pc:docMk/>
            <pc:sldMk cId="350311303" sldId="1521"/>
            <ac:picMk id="2" creationId="{01C91DEE-3EC8-09F6-4560-98D9A274A6C2}"/>
          </ac:picMkLst>
        </pc:picChg>
        <pc:picChg chg="add mod">
          <ac:chgData name="Harmsel ter, Marjan" userId="5bf7b4e5-383a-4bf6-a1ba-3724f9cc09cb" providerId="ADAL" clId="{65FB9707-2726-4B8A-A6C9-F5ADF1D91FA6}" dt="2025-01-07T09:08:36.277" v="1869" actId="14100"/>
          <ac:picMkLst>
            <pc:docMk/>
            <pc:sldMk cId="350311303" sldId="1521"/>
            <ac:picMk id="9" creationId="{4C4D4CFD-474D-9BFA-1D27-E81A58233DDA}"/>
          </ac:picMkLst>
        </pc:picChg>
      </pc:sldChg>
      <pc:sldChg chg="addSp modSp add mod">
        <pc:chgData name="Harmsel ter, Marjan" userId="5bf7b4e5-383a-4bf6-a1ba-3724f9cc09cb" providerId="ADAL" clId="{65FB9707-2726-4B8A-A6C9-F5ADF1D91FA6}" dt="2025-01-07T08:58:25.893" v="1848" actId="403"/>
        <pc:sldMkLst>
          <pc:docMk/>
          <pc:sldMk cId="1155660707" sldId="1522"/>
        </pc:sldMkLst>
        <pc:spChg chg="mod">
          <ac:chgData name="Harmsel ter, Marjan" userId="5bf7b4e5-383a-4bf6-a1ba-3724f9cc09cb" providerId="ADAL" clId="{65FB9707-2726-4B8A-A6C9-F5ADF1D91FA6}" dt="2025-01-07T08:24:32.354" v="1205" actId="20577"/>
          <ac:spMkLst>
            <pc:docMk/>
            <pc:sldMk cId="1155660707" sldId="1522"/>
            <ac:spMk id="33" creationId="{AC757F5E-B016-F947-4518-7C6B9CC7EE04}"/>
          </ac:spMkLst>
        </pc:spChg>
        <pc:spChg chg="mod">
          <ac:chgData name="Harmsel ter, Marjan" userId="5bf7b4e5-383a-4bf6-a1ba-3724f9cc09cb" providerId="ADAL" clId="{65FB9707-2726-4B8A-A6C9-F5ADF1D91FA6}" dt="2025-01-07T08:57:38.028" v="1787" actId="20577"/>
          <ac:spMkLst>
            <pc:docMk/>
            <pc:sldMk cId="1155660707" sldId="1522"/>
            <ac:spMk id="34" creationId="{152372B3-00F5-781C-183E-6F2DDF35091D}"/>
          </ac:spMkLst>
        </pc:spChg>
        <pc:spChg chg="mod">
          <ac:chgData name="Harmsel ter, Marjan" userId="5bf7b4e5-383a-4bf6-a1ba-3724f9cc09cb" providerId="ADAL" clId="{65FB9707-2726-4B8A-A6C9-F5ADF1D91FA6}" dt="2025-01-07T08:51:23.171" v="1762" actId="115"/>
          <ac:spMkLst>
            <pc:docMk/>
            <pc:sldMk cId="1155660707" sldId="1522"/>
            <ac:spMk id="35" creationId="{37104C51-0232-62ED-4C6F-1447D06633EE}"/>
          </ac:spMkLst>
        </pc:spChg>
        <pc:spChg chg="mod">
          <ac:chgData name="Harmsel ter, Marjan" userId="5bf7b4e5-383a-4bf6-a1ba-3724f9cc09cb" providerId="ADAL" clId="{65FB9707-2726-4B8A-A6C9-F5ADF1D91FA6}" dt="2025-01-07T08:58:25.893" v="1848" actId="403"/>
          <ac:spMkLst>
            <pc:docMk/>
            <pc:sldMk cId="1155660707" sldId="1522"/>
            <ac:spMk id="36" creationId="{D8EF981A-9BA7-0EB1-9B70-F7FBF2F7DF1C}"/>
          </ac:spMkLst>
        </pc:spChg>
        <pc:picChg chg="add mod">
          <ac:chgData name="Harmsel ter, Marjan" userId="5bf7b4e5-383a-4bf6-a1ba-3724f9cc09cb" providerId="ADAL" clId="{65FB9707-2726-4B8A-A6C9-F5ADF1D91FA6}" dt="2025-01-07T08:51:31.335" v="1763" actId="1076"/>
          <ac:picMkLst>
            <pc:docMk/>
            <pc:sldMk cId="1155660707" sldId="1522"/>
            <ac:picMk id="2" creationId="{A2A6CB7C-6361-AE6D-3297-56633FF4C14B}"/>
          </ac:picMkLst>
        </pc:picChg>
        <pc:picChg chg="add mod">
          <ac:chgData name="Harmsel ter, Marjan" userId="5bf7b4e5-383a-4bf6-a1ba-3724f9cc09cb" providerId="ADAL" clId="{65FB9707-2726-4B8A-A6C9-F5ADF1D91FA6}" dt="2025-01-07T08:57:34.098" v="1780" actId="1076"/>
          <ac:picMkLst>
            <pc:docMk/>
            <pc:sldMk cId="1155660707" sldId="1522"/>
            <ac:picMk id="9" creationId="{58A0F782-DCF6-2784-10D6-C17C2BC3EFCC}"/>
          </ac:picMkLst>
        </pc:picChg>
      </pc:sldChg>
      <pc:sldChg chg="addSp modSp add mod">
        <pc:chgData name="Harmsel ter, Marjan" userId="5bf7b4e5-383a-4bf6-a1ba-3724f9cc09cb" providerId="ADAL" clId="{65FB9707-2726-4B8A-A6C9-F5ADF1D91FA6}" dt="2025-01-07T08:49:15.935" v="1747" actId="1076"/>
        <pc:sldMkLst>
          <pc:docMk/>
          <pc:sldMk cId="2235341896" sldId="1523"/>
        </pc:sldMkLst>
        <pc:spChg chg="mod">
          <ac:chgData name="Harmsel ter, Marjan" userId="5bf7b4e5-383a-4bf6-a1ba-3724f9cc09cb" providerId="ADAL" clId="{65FB9707-2726-4B8A-A6C9-F5ADF1D91FA6}" dt="2025-01-07T08:24:13.695" v="1188" actId="20577"/>
          <ac:spMkLst>
            <pc:docMk/>
            <pc:sldMk cId="2235341896" sldId="1523"/>
            <ac:spMk id="33" creationId="{AC757F5E-B016-F947-4518-7C6B9CC7EE04}"/>
          </ac:spMkLst>
        </pc:spChg>
        <pc:spChg chg="mod">
          <ac:chgData name="Harmsel ter, Marjan" userId="5bf7b4e5-383a-4bf6-a1ba-3724f9cc09cb" providerId="ADAL" clId="{65FB9707-2726-4B8A-A6C9-F5ADF1D91FA6}" dt="2025-01-07T08:24:17.477" v="1198" actId="20577"/>
          <ac:spMkLst>
            <pc:docMk/>
            <pc:sldMk cId="2235341896" sldId="1523"/>
            <ac:spMk id="34" creationId="{152372B3-00F5-781C-183E-6F2DDF35091D}"/>
          </ac:spMkLst>
        </pc:spChg>
        <pc:spChg chg="mod">
          <ac:chgData name="Harmsel ter, Marjan" userId="5bf7b4e5-383a-4bf6-a1ba-3724f9cc09cb" providerId="ADAL" clId="{65FB9707-2726-4B8A-A6C9-F5ADF1D91FA6}" dt="2025-01-07T08:46:19.529" v="1722" actId="404"/>
          <ac:spMkLst>
            <pc:docMk/>
            <pc:sldMk cId="2235341896" sldId="1523"/>
            <ac:spMk id="35" creationId="{37104C51-0232-62ED-4C6F-1447D06633EE}"/>
          </ac:spMkLst>
        </pc:spChg>
        <pc:spChg chg="mod">
          <ac:chgData name="Harmsel ter, Marjan" userId="5bf7b4e5-383a-4bf6-a1ba-3724f9cc09cb" providerId="ADAL" clId="{65FB9707-2726-4B8A-A6C9-F5ADF1D91FA6}" dt="2025-01-07T08:46:58.881" v="1746" actId="6549"/>
          <ac:spMkLst>
            <pc:docMk/>
            <pc:sldMk cId="2235341896" sldId="1523"/>
            <ac:spMk id="36" creationId="{D8EF981A-9BA7-0EB1-9B70-F7FBF2F7DF1C}"/>
          </ac:spMkLst>
        </pc:spChg>
        <pc:picChg chg="add mod">
          <ac:chgData name="Harmsel ter, Marjan" userId="5bf7b4e5-383a-4bf6-a1ba-3724f9cc09cb" providerId="ADAL" clId="{65FB9707-2726-4B8A-A6C9-F5ADF1D91FA6}" dt="2025-01-07T08:43:56.968" v="1580" actId="14100"/>
          <ac:picMkLst>
            <pc:docMk/>
            <pc:sldMk cId="2235341896" sldId="1523"/>
            <ac:picMk id="2" creationId="{BBF10C6A-3BAF-3A39-8EC1-6DB1BB0A702F}"/>
          </ac:picMkLst>
        </pc:picChg>
        <pc:picChg chg="add mod">
          <ac:chgData name="Harmsel ter, Marjan" userId="5bf7b4e5-383a-4bf6-a1ba-3724f9cc09cb" providerId="ADAL" clId="{65FB9707-2726-4B8A-A6C9-F5ADF1D91FA6}" dt="2025-01-07T08:49:15.935" v="1747" actId="1076"/>
          <ac:picMkLst>
            <pc:docMk/>
            <pc:sldMk cId="2235341896" sldId="1523"/>
            <ac:picMk id="9" creationId="{2D601E59-2EBD-37DA-F4B5-B4CC70EB2974}"/>
          </ac:picMkLst>
        </pc:picChg>
      </pc:sldChg>
      <pc:sldChg chg="addSp delSp modSp add mod">
        <pc:chgData name="Harmsel ter, Marjan" userId="5bf7b4e5-383a-4bf6-a1ba-3724f9cc09cb" providerId="ADAL" clId="{65FB9707-2726-4B8A-A6C9-F5ADF1D91FA6}" dt="2025-01-07T09:18:26.183" v="2065" actId="115"/>
        <pc:sldMkLst>
          <pc:docMk/>
          <pc:sldMk cId="612402414" sldId="1524"/>
        </pc:sldMkLst>
        <pc:spChg chg="mod">
          <ac:chgData name="Harmsel ter, Marjan" userId="5bf7b4e5-383a-4bf6-a1ba-3724f9cc09cb" providerId="ADAL" clId="{65FB9707-2726-4B8A-A6C9-F5ADF1D91FA6}" dt="2025-01-07T08:26:17.800" v="1258" actId="20577"/>
          <ac:spMkLst>
            <pc:docMk/>
            <pc:sldMk cId="612402414" sldId="1524"/>
            <ac:spMk id="33" creationId="{AC757F5E-B016-F947-4518-7C6B9CC7EE04}"/>
          </ac:spMkLst>
        </pc:spChg>
        <pc:spChg chg="mod">
          <ac:chgData name="Harmsel ter, Marjan" userId="5bf7b4e5-383a-4bf6-a1ba-3724f9cc09cb" providerId="ADAL" clId="{65FB9707-2726-4B8A-A6C9-F5ADF1D91FA6}" dt="2025-01-07T08:26:20.404" v="1269" actId="20577"/>
          <ac:spMkLst>
            <pc:docMk/>
            <pc:sldMk cId="612402414" sldId="1524"/>
            <ac:spMk id="34" creationId="{152372B3-00F5-781C-183E-6F2DDF35091D}"/>
          </ac:spMkLst>
        </pc:spChg>
        <pc:spChg chg="mod">
          <ac:chgData name="Harmsel ter, Marjan" userId="5bf7b4e5-383a-4bf6-a1ba-3724f9cc09cb" providerId="ADAL" clId="{65FB9707-2726-4B8A-A6C9-F5ADF1D91FA6}" dt="2025-01-07T09:18:03.419" v="2022" actId="115"/>
          <ac:spMkLst>
            <pc:docMk/>
            <pc:sldMk cId="612402414" sldId="1524"/>
            <ac:spMk id="35" creationId="{37104C51-0232-62ED-4C6F-1447D06633EE}"/>
          </ac:spMkLst>
        </pc:spChg>
        <pc:spChg chg="mod">
          <ac:chgData name="Harmsel ter, Marjan" userId="5bf7b4e5-383a-4bf6-a1ba-3724f9cc09cb" providerId="ADAL" clId="{65FB9707-2726-4B8A-A6C9-F5ADF1D91FA6}" dt="2025-01-07T09:18:26.183" v="2065" actId="115"/>
          <ac:spMkLst>
            <pc:docMk/>
            <pc:sldMk cId="612402414" sldId="1524"/>
            <ac:spMk id="36" creationId="{D8EF981A-9BA7-0EB1-9B70-F7FBF2F7DF1C}"/>
          </ac:spMkLst>
        </pc:spChg>
        <pc:picChg chg="add del mod">
          <ac:chgData name="Harmsel ter, Marjan" userId="5bf7b4e5-383a-4bf6-a1ba-3724f9cc09cb" providerId="ADAL" clId="{65FB9707-2726-4B8A-A6C9-F5ADF1D91FA6}" dt="2025-01-07T09:15:56.245" v="1966" actId="478"/>
          <ac:picMkLst>
            <pc:docMk/>
            <pc:sldMk cId="612402414" sldId="1524"/>
            <ac:picMk id="8" creationId="{9DB5124B-08F3-419B-3A7D-E96F475BE5AB}"/>
          </ac:picMkLst>
        </pc:picChg>
        <pc:picChg chg="add mod">
          <ac:chgData name="Harmsel ter, Marjan" userId="5bf7b4e5-383a-4bf6-a1ba-3724f9cc09cb" providerId="ADAL" clId="{65FB9707-2726-4B8A-A6C9-F5ADF1D91FA6}" dt="2025-01-07T09:16:09.102" v="1969" actId="1076"/>
          <ac:picMkLst>
            <pc:docMk/>
            <pc:sldMk cId="612402414" sldId="1524"/>
            <ac:picMk id="9" creationId="{8A7B54A0-F7D2-ECB1-EA24-02E1E8A5DC8A}"/>
          </ac:picMkLst>
        </pc:picChg>
        <pc:picChg chg="add mod">
          <ac:chgData name="Harmsel ter, Marjan" userId="5bf7b4e5-383a-4bf6-a1ba-3724f9cc09cb" providerId="ADAL" clId="{65FB9707-2726-4B8A-A6C9-F5ADF1D91FA6}" dt="2025-01-07T09:17:32.354" v="2008" actId="14100"/>
          <ac:picMkLst>
            <pc:docMk/>
            <pc:sldMk cId="612402414" sldId="1524"/>
            <ac:picMk id="19" creationId="{B4DB4B49-6AE0-8A76-4C05-42A16A6320B0}"/>
          </ac:picMkLst>
        </pc:picChg>
      </pc:sldChg>
      <pc:sldChg chg="addSp delSp modSp add mod">
        <pc:chgData name="Harmsel ter, Marjan" userId="5bf7b4e5-383a-4bf6-a1ba-3724f9cc09cb" providerId="ADAL" clId="{65FB9707-2726-4B8A-A6C9-F5ADF1D91FA6}" dt="2025-01-07T10:02:15.194" v="2606" actId="404"/>
        <pc:sldMkLst>
          <pc:docMk/>
          <pc:sldMk cId="3203346663" sldId="1525"/>
        </pc:sldMkLst>
        <pc:spChg chg="add mod">
          <ac:chgData name="Harmsel ter, Marjan" userId="5bf7b4e5-383a-4bf6-a1ba-3724f9cc09cb" providerId="ADAL" clId="{65FB9707-2726-4B8A-A6C9-F5ADF1D91FA6}" dt="2025-01-07T08:36:24.707" v="1488" actId="403"/>
          <ac:spMkLst>
            <pc:docMk/>
            <pc:sldMk cId="3203346663" sldId="1525"/>
            <ac:spMk id="8" creationId="{66D3F4BB-3CA8-A409-6487-E412E3FF1144}"/>
          </ac:spMkLst>
        </pc:spChg>
        <pc:spChg chg="add mod">
          <ac:chgData name="Harmsel ter, Marjan" userId="5bf7b4e5-383a-4bf6-a1ba-3724f9cc09cb" providerId="ADAL" clId="{65FB9707-2726-4B8A-A6C9-F5ADF1D91FA6}" dt="2025-01-07T08:36:43.178" v="1492" actId="404"/>
          <ac:spMkLst>
            <pc:docMk/>
            <pc:sldMk cId="3203346663" sldId="1525"/>
            <ac:spMk id="9" creationId="{E619501A-11E1-605D-E001-8BD6B15DDB0B}"/>
          </ac:spMkLst>
        </pc:spChg>
        <pc:spChg chg="mod">
          <ac:chgData name="Harmsel ter, Marjan" userId="5bf7b4e5-383a-4bf6-a1ba-3724f9cc09cb" providerId="ADAL" clId="{65FB9707-2726-4B8A-A6C9-F5ADF1D91FA6}" dt="2025-01-07T08:34:32.352" v="1340" actId="20577"/>
          <ac:spMkLst>
            <pc:docMk/>
            <pc:sldMk cId="3203346663" sldId="1525"/>
            <ac:spMk id="33" creationId="{AC757F5E-B016-F947-4518-7C6B9CC7EE04}"/>
          </ac:spMkLst>
        </pc:spChg>
        <pc:spChg chg="mod">
          <ac:chgData name="Harmsel ter, Marjan" userId="5bf7b4e5-383a-4bf6-a1ba-3724f9cc09cb" providerId="ADAL" clId="{65FB9707-2726-4B8A-A6C9-F5ADF1D91FA6}" dt="2025-01-07T08:34:34.887" v="1348" actId="20577"/>
          <ac:spMkLst>
            <pc:docMk/>
            <pc:sldMk cId="3203346663" sldId="1525"/>
            <ac:spMk id="34" creationId="{152372B3-00F5-781C-183E-6F2DDF35091D}"/>
          </ac:spMkLst>
        </pc:spChg>
        <pc:spChg chg="mod">
          <ac:chgData name="Harmsel ter, Marjan" userId="5bf7b4e5-383a-4bf6-a1ba-3724f9cc09cb" providerId="ADAL" clId="{65FB9707-2726-4B8A-A6C9-F5ADF1D91FA6}" dt="2025-01-07T10:02:15.194" v="2606" actId="404"/>
          <ac:spMkLst>
            <pc:docMk/>
            <pc:sldMk cId="3203346663" sldId="1525"/>
            <ac:spMk id="35" creationId="{37104C51-0232-62ED-4C6F-1447D06633EE}"/>
          </ac:spMkLst>
        </pc:spChg>
        <pc:spChg chg="mod">
          <ac:chgData name="Harmsel ter, Marjan" userId="5bf7b4e5-383a-4bf6-a1ba-3724f9cc09cb" providerId="ADAL" clId="{65FB9707-2726-4B8A-A6C9-F5ADF1D91FA6}" dt="2025-01-07T08:41:16.586" v="1560" actId="115"/>
          <ac:spMkLst>
            <pc:docMk/>
            <pc:sldMk cId="3203346663" sldId="1525"/>
            <ac:spMk id="36" creationId="{D8EF981A-9BA7-0EB1-9B70-F7FBF2F7DF1C}"/>
          </ac:spMkLst>
        </pc:spChg>
        <pc:picChg chg="add del mod">
          <ac:chgData name="Harmsel ter, Marjan" userId="5bf7b4e5-383a-4bf6-a1ba-3724f9cc09cb" providerId="ADAL" clId="{65FB9707-2726-4B8A-A6C9-F5ADF1D91FA6}" dt="2025-01-07T08:53:27.387" v="1764" actId="478"/>
          <ac:picMkLst>
            <pc:docMk/>
            <pc:sldMk cId="3203346663" sldId="1525"/>
            <ac:picMk id="2" creationId="{3C0ED021-99A7-8C79-6685-4023C9F3113A}"/>
          </ac:picMkLst>
        </pc:picChg>
        <pc:picChg chg="add mod ord">
          <ac:chgData name="Harmsel ter, Marjan" userId="5bf7b4e5-383a-4bf6-a1ba-3724f9cc09cb" providerId="ADAL" clId="{65FB9707-2726-4B8A-A6C9-F5ADF1D91FA6}" dt="2025-01-07T08:53:42.415" v="1771" actId="171"/>
          <ac:picMkLst>
            <pc:docMk/>
            <pc:sldMk cId="3203346663" sldId="1525"/>
            <ac:picMk id="19" creationId="{752DB5A3-BB90-90AD-CB16-1B88F0E392F2}"/>
          </ac:picMkLst>
        </pc:picChg>
      </pc:sldChg>
      <pc:sldChg chg="addSp modSp add mod">
        <pc:chgData name="Harmsel ter, Marjan" userId="5bf7b4e5-383a-4bf6-a1ba-3724f9cc09cb" providerId="ADAL" clId="{65FB9707-2726-4B8A-A6C9-F5ADF1D91FA6}" dt="2025-01-07T10:02:36.841" v="2607" actId="1076"/>
        <pc:sldMkLst>
          <pc:docMk/>
          <pc:sldMk cId="1767364210" sldId="1526"/>
        </pc:sldMkLst>
        <pc:spChg chg="mod">
          <ac:chgData name="Harmsel ter, Marjan" userId="5bf7b4e5-383a-4bf6-a1ba-3724f9cc09cb" providerId="ADAL" clId="{65FB9707-2726-4B8A-A6C9-F5ADF1D91FA6}" dt="2025-01-07T09:22:25.540" v="2098" actId="1076"/>
          <ac:spMkLst>
            <pc:docMk/>
            <pc:sldMk cId="1767364210" sldId="1526"/>
            <ac:spMk id="4" creationId="{D753C383-62C8-E733-4553-E085527A1FCA}"/>
          </ac:spMkLst>
        </pc:spChg>
        <pc:spChg chg="mod">
          <ac:chgData name="Harmsel ter, Marjan" userId="5bf7b4e5-383a-4bf6-a1ba-3724f9cc09cb" providerId="ADAL" clId="{65FB9707-2726-4B8A-A6C9-F5ADF1D91FA6}" dt="2025-01-07T09:22:25.540" v="2098" actId="1076"/>
          <ac:spMkLst>
            <pc:docMk/>
            <pc:sldMk cId="1767364210" sldId="1526"/>
            <ac:spMk id="9" creationId="{B5FA4264-9F79-B20D-0826-CEC58E7B74B7}"/>
          </ac:spMkLst>
        </pc:spChg>
        <pc:spChg chg="mod">
          <ac:chgData name="Harmsel ter, Marjan" userId="5bf7b4e5-383a-4bf6-a1ba-3724f9cc09cb" providerId="ADAL" clId="{65FB9707-2726-4B8A-A6C9-F5ADF1D91FA6}" dt="2025-01-07T09:22:34.493" v="2099" actId="14100"/>
          <ac:spMkLst>
            <pc:docMk/>
            <pc:sldMk cId="1767364210" sldId="1526"/>
            <ac:spMk id="10" creationId="{B37FADB8-F5A5-F448-15A7-6A630939BCDC}"/>
          </ac:spMkLst>
        </pc:spChg>
        <pc:spChg chg="mod">
          <ac:chgData name="Harmsel ter, Marjan" userId="5bf7b4e5-383a-4bf6-a1ba-3724f9cc09cb" providerId="ADAL" clId="{65FB9707-2726-4B8A-A6C9-F5ADF1D91FA6}" dt="2025-01-07T09:22:25.540" v="2098" actId="1076"/>
          <ac:spMkLst>
            <pc:docMk/>
            <pc:sldMk cId="1767364210" sldId="1526"/>
            <ac:spMk id="11" creationId="{2D5226DB-4490-ECD5-880A-CDAB0447C263}"/>
          </ac:spMkLst>
        </pc:spChg>
        <pc:spChg chg="mod">
          <ac:chgData name="Harmsel ter, Marjan" userId="5bf7b4e5-383a-4bf6-a1ba-3724f9cc09cb" providerId="ADAL" clId="{65FB9707-2726-4B8A-A6C9-F5ADF1D91FA6}" dt="2025-01-07T10:02:36.841" v="2607" actId="1076"/>
          <ac:spMkLst>
            <pc:docMk/>
            <pc:sldMk cId="1767364210" sldId="1526"/>
            <ac:spMk id="12" creationId="{E2476A93-B8D4-4E44-87FD-AFF601B2337C}"/>
          </ac:spMkLst>
        </pc:spChg>
        <pc:spChg chg="mod">
          <ac:chgData name="Harmsel ter, Marjan" userId="5bf7b4e5-383a-4bf6-a1ba-3724f9cc09cb" providerId="ADAL" clId="{65FB9707-2726-4B8A-A6C9-F5ADF1D91FA6}" dt="2025-01-07T09:23:11.610" v="2121" actId="1076"/>
          <ac:spMkLst>
            <pc:docMk/>
            <pc:sldMk cId="1767364210" sldId="1526"/>
            <ac:spMk id="13" creationId="{4985FF45-EE56-11C3-E0CC-6BBB359031C0}"/>
          </ac:spMkLst>
        </pc:spChg>
        <pc:spChg chg="mod">
          <ac:chgData name="Harmsel ter, Marjan" userId="5bf7b4e5-383a-4bf6-a1ba-3724f9cc09cb" providerId="ADAL" clId="{65FB9707-2726-4B8A-A6C9-F5ADF1D91FA6}" dt="2025-01-07T09:23:30.424" v="2147" actId="14100"/>
          <ac:spMkLst>
            <pc:docMk/>
            <pc:sldMk cId="1767364210" sldId="1526"/>
            <ac:spMk id="14" creationId="{B7594A3B-3117-84CE-C300-FB96E5ED269D}"/>
          </ac:spMkLst>
        </pc:spChg>
        <pc:spChg chg="mod">
          <ac:chgData name="Harmsel ter, Marjan" userId="5bf7b4e5-383a-4bf6-a1ba-3724f9cc09cb" providerId="ADAL" clId="{65FB9707-2726-4B8A-A6C9-F5ADF1D91FA6}" dt="2025-01-07T09:23:28.145" v="2146" actId="14100"/>
          <ac:spMkLst>
            <pc:docMk/>
            <pc:sldMk cId="1767364210" sldId="1526"/>
            <ac:spMk id="15" creationId="{6EA1F8B7-D4BC-D8B0-E6FD-F33ECB45A1DD}"/>
          </ac:spMkLst>
        </pc:spChg>
        <pc:spChg chg="mod">
          <ac:chgData name="Harmsel ter, Marjan" userId="5bf7b4e5-383a-4bf6-a1ba-3724f9cc09cb" providerId="ADAL" clId="{65FB9707-2726-4B8A-A6C9-F5ADF1D91FA6}" dt="2025-01-07T09:23:08.740" v="2120" actId="14100"/>
          <ac:spMkLst>
            <pc:docMk/>
            <pc:sldMk cId="1767364210" sldId="1526"/>
            <ac:spMk id="18" creationId="{85D7DD60-F4AA-AD34-A265-146B167D02FE}"/>
          </ac:spMkLst>
        </pc:spChg>
        <pc:spChg chg="mod">
          <ac:chgData name="Harmsel ter, Marjan" userId="5bf7b4e5-383a-4bf6-a1ba-3724f9cc09cb" providerId="ADAL" clId="{65FB9707-2726-4B8A-A6C9-F5ADF1D91FA6}" dt="2025-01-07T09:23:46.522" v="2152" actId="14100"/>
          <ac:spMkLst>
            <pc:docMk/>
            <pc:sldMk cId="1767364210" sldId="1526"/>
            <ac:spMk id="19" creationId="{40542B69-6D97-5F24-63E3-ABE36EA69A27}"/>
          </ac:spMkLst>
        </pc:spChg>
        <pc:picChg chg="add mod modCrop">
          <ac:chgData name="Harmsel ter, Marjan" userId="5bf7b4e5-383a-4bf6-a1ba-3724f9cc09cb" providerId="ADAL" clId="{65FB9707-2726-4B8A-A6C9-F5ADF1D91FA6}" dt="2025-01-07T09:27:02.510" v="2185" actId="1076"/>
          <ac:picMkLst>
            <pc:docMk/>
            <pc:sldMk cId="1767364210" sldId="1526"/>
            <ac:picMk id="30" creationId="{31279757-5F6D-8E71-DAEB-2287328920E7}"/>
          </ac:picMkLst>
        </pc:picChg>
        <pc:picChg chg="add mod">
          <ac:chgData name="Harmsel ter, Marjan" userId="5bf7b4e5-383a-4bf6-a1ba-3724f9cc09cb" providerId="ADAL" clId="{65FB9707-2726-4B8A-A6C9-F5ADF1D91FA6}" dt="2025-01-07T09:25:51.886" v="2173" actId="1076"/>
          <ac:picMkLst>
            <pc:docMk/>
            <pc:sldMk cId="1767364210" sldId="1526"/>
            <ac:picMk id="32" creationId="{24F7E35A-100E-AE08-8594-AD67060D6820}"/>
          </ac:picMkLst>
        </pc:picChg>
        <pc:picChg chg="add mod modCrop">
          <ac:chgData name="Harmsel ter, Marjan" userId="5bf7b4e5-383a-4bf6-a1ba-3724f9cc09cb" providerId="ADAL" clId="{65FB9707-2726-4B8A-A6C9-F5ADF1D91FA6}" dt="2025-01-07T09:27:07.142" v="2186" actId="1076"/>
          <ac:picMkLst>
            <pc:docMk/>
            <pc:sldMk cId="1767364210" sldId="1526"/>
            <ac:picMk id="34" creationId="{DB07600D-BEF9-EF54-065C-10CA08E2C403}"/>
          </ac:picMkLst>
        </pc:picChg>
        <pc:cxnChg chg="mod">
          <ac:chgData name="Harmsel ter, Marjan" userId="5bf7b4e5-383a-4bf6-a1ba-3724f9cc09cb" providerId="ADAL" clId="{65FB9707-2726-4B8A-A6C9-F5ADF1D91FA6}" dt="2025-01-07T09:23:51.315" v="2154" actId="14100"/>
          <ac:cxnSpMkLst>
            <pc:docMk/>
            <pc:sldMk cId="1767364210" sldId="1526"/>
            <ac:cxnSpMk id="21" creationId="{B84B33EF-2A54-99B2-FEF8-27486B72F624}"/>
          </ac:cxnSpMkLst>
        </pc:cxnChg>
        <pc:cxnChg chg="mod">
          <ac:chgData name="Harmsel ter, Marjan" userId="5bf7b4e5-383a-4bf6-a1ba-3724f9cc09cb" providerId="ADAL" clId="{65FB9707-2726-4B8A-A6C9-F5ADF1D91FA6}" dt="2025-01-07T09:25:50.435" v="2172" actId="1076"/>
          <ac:cxnSpMkLst>
            <pc:docMk/>
            <pc:sldMk cId="1767364210" sldId="1526"/>
            <ac:cxnSpMk id="27" creationId="{EC90AE0F-5DD8-2D25-C999-5E0CC65E11C5}"/>
          </ac:cxnSpMkLst>
        </pc:cxnChg>
        <pc:cxnChg chg="mod">
          <ac:chgData name="Harmsel ter, Marjan" userId="5bf7b4e5-383a-4bf6-a1ba-3724f9cc09cb" providerId="ADAL" clId="{65FB9707-2726-4B8A-A6C9-F5ADF1D91FA6}" dt="2025-01-07T09:23:40.728" v="2150" actId="14100"/>
          <ac:cxnSpMkLst>
            <pc:docMk/>
            <pc:sldMk cId="1767364210" sldId="1526"/>
            <ac:cxnSpMk id="29" creationId="{10445519-6BAB-CA4B-0B0C-EF80D4D34E4C}"/>
          </ac:cxnSpMkLst>
        </pc:cxnChg>
      </pc:sldChg>
      <pc:sldChg chg="addSp modSp add mod">
        <pc:chgData name="Harmsel ter, Marjan" userId="5bf7b4e5-383a-4bf6-a1ba-3724f9cc09cb" providerId="ADAL" clId="{65FB9707-2726-4B8A-A6C9-F5ADF1D91FA6}" dt="2025-01-07T09:38:44.088" v="2278" actId="1076"/>
        <pc:sldMkLst>
          <pc:docMk/>
          <pc:sldMk cId="872155189" sldId="1527"/>
        </pc:sldMkLst>
        <pc:spChg chg="mod">
          <ac:chgData name="Harmsel ter, Marjan" userId="5bf7b4e5-383a-4bf6-a1ba-3724f9cc09cb" providerId="ADAL" clId="{65FB9707-2726-4B8A-A6C9-F5ADF1D91FA6}" dt="2025-01-07T09:27:57.980" v="2209" actId="14100"/>
          <ac:spMkLst>
            <pc:docMk/>
            <pc:sldMk cId="872155189" sldId="1527"/>
            <ac:spMk id="10" creationId="{EC0CC1D0-FE60-F840-73E9-0CE7E683D1F2}"/>
          </ac:spMkLst>
        </pc:spChg>
        <pc:spChg chg="mod">
          <ac:chgData name="Harmsel ter, Marjan" userId="5bf7b4e5-383a-4bf6-a1ba-3724f9cc09cb" providerId="ADAL" clId="{65FB9707-2726-4B8A-A6C9-F5ADF1D91FA6}" dt="2025-01-07T09:27:52.636" v="2208" actId="14100"/>
          <ac:spMkLst>
            <pc:docMk/>
            <pc:sldMk cId="872155189" sldId="1527"/>
            <ac:spMk id="11" creationId="{CD78B488-E032-3F3E-C334-FB96F8D71FB2}"/>
          </ac:spMkLst>
        </pc:spChg>
        <pc:spChg chg="mod">
          <ac:chgData name="Harmsel ter, Marjan" userId="5bf7b4e5-383a-4bf6-a1ba-3724f9cc09cb" providerId="ADAL" clId="{65FB9707-2726-4B8A-A6C9-F5ADF1D91FA6}" dt="2025-01-07T09:29:14.614" v="2239" actId="1076"/>
          <ac:spMkLst>
            <pc:docMk/>
            <pc:sldMk cId="872155189" sldId="1527"/>
            <ac:spMk id="12" creationId="{E2476A93-B8D4-4E44-87FD-AFF601B2337C}"/>
          </ac:spMkLst>
        </pc:spChg>
        <pc:spChg chg="mod">
          <ac:chgData name="Harmsel ter, Marjan" userId="5bf7b4e5-383a-4bf6-a1ba-3724f9cc09cb" providerId="ADAL" clId="{65FB9707-2726-4B8A-A6C9-F5ADF1D91FA6}" dt="2025-01-07T09:29:06.885" v="2238" actId="1076"/>
          <ac:spMkLst>
            <pc:docMk/>
            <pc:sldMk cId="872155189" sldId="1527"/>
            <ac:spMk id="13" creationId="{4985FF45-EE56-11C3-E0CC-6BBB359031C0}"/>
          </ac:spMkLst>
        </pc:spChg>
        <pc:spChg chg="mod">
          <ac:chgData name="Harmsel ter, Marjan" userId="5bf7b4e5-383a-4bf6-a1ba-3724f9cc09cb" providerId="ADAL" clId="{65FB9707-2726-4B8A-A6C9-F5ADF1D91FA6}" dt="2025-01-07T09:38:19.845" v="2273" actId="14100"/>
          <ac:spMkLst>
            <pc:docMk/>
            <pc:sldMk cId="872155189" sldId="1527"/>
            <ac:spMk id="14" creationId="{B7594A3B-3117-84CE-C300-FB96E5ED269D}"/>
          </ac:spMkLst>
        </pc:spChg>
        <pc:spChg chg="mod">
          <ac:chgData name="Harmsel ter, Marjan" userId="5bf7b4e5-383a-4bf6-a1ba-3724f9cc09cb" providerId="ADAL" clId="{65FB9707-2726-4B8A-A6C9-F5ADF1D91FA6}" dt="2025-01-07T09:38:24.439" v="2274" actId="1076"/>
          <ac:spMkLst>
            <pc:docMk/>
            <pc:sldMk cId="872155189" sldId="1527"/>
            <ac:spMk id="15" creationId="{6EA1F8B7-D4BC-D8B0-E6FD-F33ECB45A1DD}"/>
          </ac:spMkLst>
        </pc:spChg>
        <pc:spChg chg="mod">
          <ac:chgData name="Harmsel ter, Marjan" userId="5bf7b4e5-383a-4bf6-a1ba-3724f9cc09cb" providerId="ADAL" clId="{65FB9707-2726-4B8A-A6C9-F5ADF1D91FA6}" dt="2025-01-07T09:28:26.163" v="2213" actId="14100"/>
          <ac:spMkLst>
            <pc:docMk/>
            <pc:sldMk cId="872155189" sldId="1527"/>
            <ac:spMk id="16" creationId="{F53F294D-65CC-23A5-E4A1-B2132FCF814C}"/>
          </ac:spMkLst>
        </pc:spChg>
        <pc:spChg chg="mod">
          <ac:chgData name="Harmsel ter, Marjan" userId="5bf7b4e5-383a-4bf6-a1ba-3724f9cc09cb" providerId="ADAL" clId="{65FB9707-2726-4B8A-A6C9-F5ADF1D91FA6}" dt="2025-01-07T09:28:21.544" v="2212" actId="948"/>
          <ac:spMkLst>
            <pc:docMk/>
            <pc:sldMk cId="872155189" sldId="1527"/>
            <ac:spMk id="17" creationId="{AB86235B-CBC0-F9DB-29F4-F23367831B1B}"/>
          </ac:spMkLst>
        </pc:spChg>
        <pc:spChg chg="mod">
          <ac:chgData name="Harmsel ter, Marjan" userId="5bf7b4e5-383a-4bf6-a1ba-3724f9cc09cb" providerId="ADAL" clId="{65FB9707-2726-4B8A-A6C9-F5ADF1D91FA6}" dt="2025-01-07T09:29:02.291" v="2237" actId="14100"/>
          <ac:spMkLst>
            <pc:docMk/>
            <pc:sldMk cId="872155189" sldId="1527"/>
            <ac:spMk id="18" creationId="{85D7DD60-F4AA-AD34-A265-146B167D02FE}"/>
          </ac:spMkLst>
        </pc:spChg>
        <pc:picChg chg="add mod modCrop">
          <ac:chgData name="Harmsel ter, Marjan" userId="5bf7b4e5-383a-4bf6-a1ba-3724f9cc09cb" providerId="ADAL" clId="{65FB9707-2726-4B8A-A6C9-F5ADF1D91FA6}" dt="2025-01-07T09:38:44.088" v="2278" actId="1076"/>
          <ac:picMkLst>
            <pc:docMk/>
            <pc:sldMk cId="872155189" sldId="1527"/>
            <ac:picMk id="4" creationId="{BE942678-A409-2880-9A9C-F3C4AC7A7757}"/>
          </ac:picMkLst>
        </pc:picChg>
        <pc:picChg chg="add mod modCrop">
          <ac:chgData name="Harmsel ter, Marjan" userId="5bf7b4e5-383a-4bf6-a1ba-3724f9cc09cb" providerId="ADAL" clId="{65FB9707-2726-4B8A-A6C9-F5ADF1D91FA6}" dt="2025-01-07T09:30:58.001" v="2251"/>
          <ac:picMkLst>
            <pc:docMk/>
            <pc:sldMk cId="872155189" sldId="1527"/>
            <ac:picMk id="22" creationId="{234FEBBA-C80B-8CA4-654B-F23DE4817AAD}"/>
          </ac:picMkLst>
        </pc:picChg>
        <pc:picChg chg="add mod">
          <ac:chgData name="Harmsel ter, Marjan" userId="5bf7b4e5-383a-4bf6-a1ba-3724f9cc09cb" providerId="ADAL" clId="{65FB9707-2726-4B8A-A6C9-F5ADF1D91FA6}" dt="2025-01-07T09:38:02.261" v="2257" actId="1076"/>
          <ac:picMkLst>
            <pc:docMk/>
            <pc:sldMk cId="872155189" sldId="1527"/>
            <ac:picMk id="24" creationId="{9A84E3CA-E098-9108-95F2-2B2D0DB1064E}"/>
          </ac:picMkLst>
        </pc:picChg>
      </pc:sldChg>
      <pc:sldChg chg="addSp modSp add mod">
        <pc:chgData name="Harmsel ter, Marjan" userId="5bf7b4e5-383a-4bf6-a1ba-3724f9cc09cb" providerId="ADAL" clId="{65FB9707-2726-4B8A-A6C9-F5ADF1D91FA6}" dt="2025-01-07T09:47:26.634" v="2367" actId="1076"/>
        <pc:sldMkLst>
          <pc:docMk/>
          <pc:sldMk cId="715535048" sldId="1528"/>
        </pc:sldMkLst>
        <pc:spChg chg="mod">
          <ac:chgData name="Harmsel ter, Marjan" userId="5bf7b4e5-383a-4bf6-a1ba-3724f9cc09cb" providerId="ADAL" clId="{65FB9707-2726-4B8A-A6C9-F5ADF1D91FA6}" dt="2025-01-07T09:47:26.634" v="2367" actId="1076"/>
          <ac:spMkLst>
            <pc:docMk/>
            <pc:sldMk cId="715535048" sldId="1528"/>
            <ac:spMk id="11" creationId="{CD78B488-E032-3F3E-C334-FB96F8D71FB2}"/>
          </ac:spMkLst>
        </pc:spChg>
        <pc:spChg chg="mod">
          <ac:chgData name="Harmsel ter, Marjan" userId="5bf7b4e5-383a-4bf6-a1ba-3724f9cc09cb" providerId="ADAL" clId="{65FB9707-2726-4B8A-A6C9-F5ADF1D91FA6}" dt="2025-01-07T09:40:51.329" v="2307" actId="1076"/>
          <ac:spMkLst>
            <pc:docMk/>
            <pc:sldMk cId="715535048" sldId="1528"/>
            <ac:spMk id="12" creationId="{E2476A93-B8D4-4E44-87FD-AFF601B2337C}"/>
          </ac:spMkLst>
        </pc:spChg>
        <pc:spChg chg="mod">
          <ac:chgData name="Harmsel ter, Marjan" userId="5bf7b4e5-383a-4bf6-a1ba-3724f9cc09cb" providerId="ADAL" clId="{65FB9707-2726-4B8A-A6C9-F5ADF1D91FA6}" dt="2025-01-07T09:44:43.089" v="2359" actId="1076"/>
          <ac:spMkLst>
            <pc:docMk/>
            <pc:sldMk cId="715535048" sldId="1528"/>
            <ac:spMk id="13" creationId="{4985FF45-EE56-11C3-E0CC-6BBB359031C0}"/>
          </ac:spMkLst>
        </pc:spChg>
        <pc:spChg chg="mod">
          <ac:chgData name="Harmsel ter, Marjan" userId="5bf7b4e5-383a-4bf6-a1ba-3724f9cc09cb" providerId="ADAL" clId="{65FB9707-2726-4B8A-A6C9-F5ADF1D91FA6}" dt="2025-01-07T09:44:06.423" v="2351" actId="14100"/>
          <ac:spMkLst>
            <pc:docMk/>
            <pc:sldMk cId="715535048" sldId="1528"/>
            <ac:spMk id="14" creationId="{B7594A3B-3117-84CE-C300-FB96E5ED269D}"/>
          </ac:spMkLst>
        </pc:spChg>
        <pc:spChg chg="mod">
          <ac:chgData name="Harmsel ter, Marjan" userId="5bf7b4e5-383a-4bf6-a1ba-3724f9cc09cb" providerId="ADAL" clId="{65FB9707-2726-4B8A-A6C9-F5ADF1D91FA6}" dt="2025-01-07T09:44:04.484" v="2350" actId="1076"/>
          <ac:spMkLst>
            <pc:docMk/>
            <pc:sldMk cId="715535048" sldId="1528"/>
            <ac:spMk id="15" creationId="{6EA1F8B7-D4BC-D8B0-E6FD-F33ECB45A1DD}"/>
          </ac:spMkLst>
        </pc:spChg>
        <pc:spChg chg="mod">
          <ac:chgData name="Harmsel ter, Marjan" userId="5bf7b4e5-383a-4bf6-a1ba-3724f9cc09cb" providerId="ADAL" clId="{65FB9707-2726-4B8A-A6C9-F5ADF1D91FA6}" dt="2025-01-07T09:40:37.902" v="2296" actId="14100"/>
          <ac:spMkLst>
            <pc:docMk/>
            <pc:sldMk cId="715535048" sldId="1528"/>
            <ac:spMk id="16" creationId="{F53F294D-65CC-23A5-E4A1-B2132FCF814C}"/>
          </ac:spMkLst>
        </pc:spChg>
        <pc:spChg chg="mod">
          <ac:chgData name="Harmsel ter, Marjan" userId="5bf7b4e5-383a-4bf6-a1ba-3724f9cc09cb" providerId="ADAL" clId="{65FB9707-2726-4B8A-A6C9-F5ADF1D91FA6}" dt="2025-01-07T09:40:34.081" v="2295" actId="948"/>
          <ac:spMkLst>
            <pc:docMk/>
            <pc:sldMk cId="715535048" sldId="1528"/>
            <ac:spMk id="17" creationId="{AB86235B-CBC0-F9DB-29F4-F23367831B1B}"/>
          </ac:spMkLst>
        </pc:spChg>
        <pc:spChg chg="mod">
          <ac:chgData name="Harmsel ter, Marjan" userId="5bf7b4e5-383a-4bf6-a1ba-3724f9cc09cb" providerId="ADAL" clId="{65FB9707-2726-4B8A-A6C9-F5ADF1D91FA6}" dt="2025-01-07T09:44:32.464" v="2357" actId="14100"/>
          <ac:spMkLst>
            <pc:docMk/>
            <pc:sldMk cId="715535048" sldId="1528"/>
            <ac:spMk id="18" creationId="{85D7DD60-F4AA-AD34-A265-146B167D02FE}"/>
          </ac:spMkLst>
        </pc:spChg>
        <pc:picChg chg="add mod">
          <ac:chgData name="Harmsel ter, Marjan" userId="5bf7b4e5-383a-4bf6-a1ba-3724f9cc09cb" providerId="ADAL" clId="{65FB9707-2726-4B8A-A6C9-F5ADF1D91FA6}" dt="2025-01-07T09:47:10.459" v="2365" actId="1076"/>
          <ac:picMkLst>
            <pc:docMk/>
            <pc:sldMk cId="715535048" sldId="1528"/>
            <ac:picMk id="21" creationId="{145C6E22-E738-2326-9B12-306121BA1FBD}"/>
          </ac:picMkLst>
        </pc:picChg>
        <pc:picChg chg="add mod">
          <ac:chgData name="Harmsel ter, Marjan" userId="5bf7b4e5-383a-4bf6-a1ba-3724f9cc09cb" providerId="ADAL" clId="{65FB9707-2726-4B8A-A6C9-F5ADF1D91FA6}" dt="2025-01-07T09:44:12.548" v="2356" actId="14100"/>
          <ac:picMkLst>
            <pc:docMk/>
            <pc:sldMk cId="715535048" sldId="1528"/>
            <ac:picMk id="23" creationId="{1975D45B-E350-024F-2801-4AB472529855}"/>
          </ac:picMkLst>
        </pc:picChg>
        <pc:picChg chg="add mod">
          <ac:chgData name="Harmsel ter, Marjan" userId="5bf7b4e5-383a-4bf6-a1ba-3724f9cc09cb" providerId="ADAL" clId="{65FB9707-2726-4B8A-A6C9-F5ADF1D91FA6}" dt="2025-01-07T09:47:13.427" v="2366" actId="1076"/>
          <ac:picMkLst>
            <pc:docMk/>
            <pc:sldMk cId="715535048" sldId="1528"/>
            <ac:picMk id="25" creationId="{4FB5C023-CEC0-E1A1-03EA-51EDD3DF4448}"/>
          </ac:picMkLst>
        </pc:picChg>
      </pc:sldChg>
      <pc:sldChg chg="addSp modSp add mod">
        <pc:chgData name="Harmsel ter, Marjan" userId="5bf7b4e5-383a-4bf6-a1ba-3724f9cc09cb" providerId="ADAL" clId="{65FB9707-2726-4B8A-A6C9-F5ADF1D91FA6}" dt="2025-01-07T09:56:54.487" v="2527" actId="115"/>
        <pc:sldMkLst>
          <pc:docMk/>
          <pc:sldMk cId="2821420288" sldId="1529"/>
        </pc:sldMkLst>
        <pc:spChg chg="mod">
          <ac:chgData name="Harmsel ter, Marjan" userId="5bf7b4e5-383a-4bf6-a1ba-3724f9cc09cb" providerId="ADAL" clId="{65FB9707-2726-4B8A-A6C9-F5ADF1D91FA6}" dt="2025-01-07T09:48:49.690" v="2403" actId="1076"/>
          <ac:spMkLst>
            <pc:docMk/>
            <pc:sldMk cId="2821420288" sldId="1529"/>
            <ac:spMk id="33" creationId="{AC757F5E-B016-F947-4518-7C6B9CC7EE04}"/>
          </ac:spMkLst>
        </pc:spChg>
        <pc:spChg chg="mod">
          <ac:chgData name="Harmsel ter, Marjan" userId="5bf7b4e5-383a-4bf6-a1ba-3724f9cc09cb" providerId="ADAL" clId="{65FB9707-2726-4B8A-A6C9-F5ADF1D91FA6}" dt="2025-01-07T09:48:21.825" v="2398" actId="20577"/>
          <ac:spMkLst>
            <pc:docMk/>
            <pc:sldMk cId="2821420288" sldId="1529"/>
            <ac:spMk id="34" creationId="{152372B3-00F5-781C-183E-6F2DDF35091D}"/>
          </ac:spMkLst>
        </pc:spChg>
        <pc:spChg chg="mod">
          <ac:chgData name="Harmsel ter, Marjan" userId="5bf7b4e5-383a-4bf6-a1ba-3724f9cc09cb" providerId="ADAL" clId="{65FB9707-2726-4B8A-A6C9-F5ADF1D91FA6}" dt="2025-01-07T09:50:22.011" v="2413" actId="115"/>
          <ac:spMkLst>
            <pc:docMk/>
            <pc:sldMk cId="2821420288" sldId="1529"/>
            <ac:spMk id="35" creationId="{37104C51-0232-62ED-4C6F-1447D06633EE}"/>
          </ac:spMkLst>
        </pc:spChg>
        <pc:spChg chg="mod">
          <ac:chgData name="Harmsel ter, Marjan" userId="5bf7b4e5-383a-4bf6-a1ba-3724f9cc09cb" providerId="ADAL" clId="{65FB9707-2726-4B8A-A6C9-F5ADF1D91FA6}" dt="2025-01-07T09:56:54.487" v="2527" actId="115"/>
          <ac:spMkLst>
            <pc:docMk/>
            <pc:sldMk cId="2821420288" sldId="1529"/>
            <ac:spMk id="36" creationId="{D8EF981A-9BA7-0EB1-9B70-F7FBF2F7DF1C}"/>
          </ac:spMkLst>
        </pc:spChg>
        <pc:picChg chg="add mod">
          <ac:chgData name="Harmsel ter, Marjan" userId="5bf7b4e5-383a-4bf6-a1ba-3724f9cc09cb" providerId="ADAL" clId="{65FB9707-2726-4B8A-A6C9-F5ADF1D91FA6}" dt="2025-01-07T09:50:51.270" v="2414" actId="1076"/>
          <ac:picMkLst>
            <pc:docMk/>
            <pc:sldMk cId="2821420288" sldId="1529"/>
            <ac:picMk id="8" creationId="{62C898E8-C8D8-DA2C-FF5E-010153822137}"/>
          </ac:picMkLst>
        </pc:picChg>
        <pc:picChg chg="add mod">
          <ac:chgData name="Harmsel ter, Marjan" userId="5bf7b4e5-383a-4bf6-a1ba-3724f9cc09cb" providerId="ADAL" clId="{65FB9707-2726-4B8A-A6C9-F5ADF1D91FA6}" dt="2025-01-07T09:56:29.767" v="2421" actId="1076"/>
          <ac:picMkLst>
            <pc:docMk/>
            <pc:sldMk cId="2821420288" sldId="1529"/>
            <ac:picMk id="18" creationId="{4B39B24C-5642-F4B9-DDF6-36EC2B5131B4}"/>
          </ac:picMkLst>
        </pc:picChg>
      </pc:sldChg>
      <pc:sldChg chg="addSp modSp add mod">
        <pc:chgData name="Harmsel ter, Marjan" userId="5bf7b4e5-383a-4bf6-a1ba-3724f9cc09cb" providerId="ADAL" clId="{65FB9707-2726-4B8A-A6C9-F5ADF1D91FA6}" dt="2025-01-07T10:01:15.157" v="2604" actId="404"/>
        <pc:sldMkLst>
          <pc:docMk/>
          <pc:sldMk cId="1818532586" sldId="1530"/>
        </pc:sldMkLst>
        <pc:spChg chg="mod">
          <ac:chgData name="Harmsel ter, Marjan" userId="5bf7b4e5-383a-4bf6-a1ba-3724f9cc09cb" providerId="ADAL" clId="{65FB9707-2726-4B8A-A6C9-F5ADF1D91FA6}" dt="2025-01-07T09:58:22.177" v="2537" actId="20577"/>
          <ac:spMkLst>
            <pc:docMk/>
            <pc:sldMk cId="1818532586" sldId="1530"/>
            <ac:spMk id="33" creationId="{AC757F5E-B016-F947-4518-7C6B9CC7EE04}"/>
          </ac:spMkLst>
        </pc:spChg>
        <pc:spChg chg="mod">
          <ac:chgData name="Harmsel ter, Marjan" userId="5bf7b4e5-383a-4bf6-a1ba-3724f9cc09cb" providerId="ADAL" clId="{65FB9707-2726-4B8A-A6C9-F5ADF1D91FA6}" dt="2025-01-07T09:58:24.764" v="2544" actId="20577"/>
          <ac:spMkLst>
            <pc:docMk/>
            <pc:sldMk cId="1818532586" sldId="1530"/>
            <ac:spMk id="34" creationId="{152372B3-00F5-781C-183E-6F2DDF35091D}"/>
          </ac:spMkLst>
        </pc:spChg>
        <pc:spChg chg="mod">
          <ac:chgData name="Harmsel ter, Marjan" userId="5bf7b4e5-383a-4bf6-a1ba-3724f9cc09cb" providerId="ADAL" clId="{65FB9707-2726-4B8A-A6C9-F5ADF1D91FA6}" dt="2025-01-07T10:00:17.168" v="2556" actId="115"/>
          <ac:spMkLst>
            <pc:docMk/>
            <pc:sldMk cId="1818532586" sldId="1530"/>
            <ac:spMk id="35" creationId="{37104C51-0232-62ED-4C6F-1447D06633EE}"/>
          </ac:spMkLst>
        </pc:spChg>
        <pc:spChg chg="mod">
          <ac:chgData name="Harmsel ter, Marjan" userId="5bf7b4e5-383a-4bf6-a1ba-3724f9cc09cb" providerId="ADAL" clId="{65FB9707-2726-4B8A-A6C9-F5ADF1D91FA6}" dt="2025-01-07T10:01:15.157" v="2604" actId="404"/>
          <ac:spMkLst>
            <pc:docMk/>
            <pc:sldMk cId="1818532586" sldId="1530"/>
            <ac:spMk id="36" creationId="{D8EF981A-9BA7-0EB1-9B70-F7FBF2F7DF1C}"/>
          </ac:spMkLst>
        </pc:spChg>
        <pc:picChg chg="add mod">
          <ac:chgData name="Harmsel ter, Marjan" userId="5bf7b4e5-383a-4bf6-a1ba-3724f9cc09cb" providerId="ADAL" clId="{65FB9707-2726-4B8A-A6C9-F5ADF1D91FA6}" dt="2025-01-07T10:00:23.741" v="2558" actId="1076"/>
          <ac:picMkLst>
            <pc:docMk/>
            <pc:sldMk cId="1818532586" sldId="1530"/>
            <ac:picMk id="8" creationId="{81E9DCA7-96B9-0224-C898-683765E1DD5C}"/>
          </ac:picMkLst>
        </pc:picChg>
        <pc:picChg chg="add mod">
          <ac:chgData name="Harmsel ter, Marjan" userId="5bf7b4e5-383a-4bf6-a1ba-3724f9cc09cb" providerId="ADAL" clId="{65FB9707-2726-4B8A-A6C9-F5ADF1D91FA6}" dt="2025-01-07T10:00:48.590" v="2560" actId="1076"/>
          <ac:picMkLst>
            <pc:docMk/>
            <pc:sldMk cId="1818532586" sldId="1530"/>
            <ac:picMk id="9" creationId="{6B34916B-81E9-601D-6CE5-0941E4D070F8}"/>
          </ac:picMkLst>
        </pc:picChg>
      </pc:sldChg>
    </pc:docChg>
  </pc:docChgLst>
  <pc:docChgLst>
    <pc:chgData name="Das, Gerarda" userId="dec061bf-56a5-47a0-b9f3-f749fe418ae6" providerId="ADAL" clId="{78BF2CC4-B9FF-416D-A251-87D4AAC255AD}"/>
    <pc:docChg chg="custSel modSld">
      <pc:chgData name="Das, Gerarda" userId="dec061bf-56a5-47a0-b9f3-f749fe418ae6" providerId="ADAL" clId="{78BF2CC4-B9FF-416D-A251-87D4AAC255AD}" dt="2025-01-07T10:47:04.169" v="289" actId="14100"/>
      <pc:docMkLst>
        <pc:docMk/>
      </pc:docMkLst>
      <pc:sldChg chg="modSp mod">
        <pc:chgData name="Das, Gerarda" userId="dec061bf-56a5-47a0-b9f3-f749fe418ae6" providerId="ADAL" clId="{78BF2CC4-B9FF-416D-A251-87D4AAC255AD}" dt="2025-01-07T10:38:48.819" v="193" actId="6549"/>
        <pc:sldMkLst>
          <pc:docMk/>
          <pc:sldMk cId="2189114603" sldId="1437"/>
        </pc:sldMkLst>
        <pc:spChg chg="mod">
          <ac:chgData name="Das, Gerarda" userId="dec061bf-56a5-47a0-b9f3-f749fe418ae6" providerId="ADAL" clId="{78BF2CC4-B9FF-416D-A251-87D4AAC255AD}" dt="2025-01-07T10:38:48.819" v="193" actId="6549"/>
          <ac:spMkLst>
            <pc:docMk/>
            <pc:sldMk cId="2189114603" sldId="1437"/>
            <ac:spMk id="3" creationId="{00000000-0000-0000-0000-000000000000}"/>
          </ac:spMkLst>
        </pc:spChg>
      </pc:sldChg>
      <pc:sldChg chg="modSp mod">
        <pc:chgData name="Das, Gerarda" userId="dec061bf-56a5-47a0-b9f3-f749fe418ae6" providerId="ADAL" clId="{78BF2CC4-B9FF-416D-A251-87D4AAC255AD}" dt="2025-01-07T10:41:58.466" v="240" actId="1035"/>
        <pc:sldMkLst>
          <pc:docMk/>
          <pc:sldMk cId="350311303" sldId="1521"/>
        </pc:sldMkLst>
        <pc:spChg chg="mod">
          <ac:chgData name="Das, Gerarda" userId="dec061bf-56a5-47a0-b9f3-f749fe418ae6" providerId="ADAL" clId="{78BF2CC4-B9FF-416D-A251-87D4AAC255AD}" dt="2025-01-07T10:41:58.466" v="240" actId="1035"/>
          <ac:spMkLst>
            <pc:docMk/>
            <pc:sldMk cId="350311303" sldId="1521"/>
            <ac:spMk id="33" creationId="{AC757F5E-B016-F947-4518-7C6B9CC7EE04}"/>
          </ac:spMkLst>
        </pc:spChg>
      </pc:sldChg>
      <pc:sldChg chg="modSp mod">
        <pc:chgData name="Das, Gerarda" userId="dec061bf-56a5-47a0-b9f3-f749fe418ae6" providerId="ADAL" clId="{78BF2CC4-B9FF-416D-A251-87D4AAC255AD}" dt="2025-01-07T10:41:00.496" v="194" actId="1076"/>
        <pc:sldMkLst>
          <pc:docMk/>
          <pc:sldMk cId="2235341896" sldId="1523"/>
        </pc:sldMkLst>
        <pc:picChg chg="mod">
          <ac:chgData name="Das, Gerarda" userId="dec061bf-56a5-47a0-b9f3-f749fe418ae6" providerId="ADAL" clId="{78BF2CC4-B9FF-416D-A251-87D4AAC255AD}" dt="2025-01-07T10:41:00.496" v="194" actId="1076"/>
          <ac:picMkLst>
            <pc:docMk/>
            <pc:sldMk cId="2235341896" sldId="1523"/>
            <ac:picMk id="2" creationId="{BBF10C6A-3BAF-3A39-8EC1-6DB1BB0A702F}"/>
          </ac:picMkLst>
        </pc:picChg>
      </pc:sldChg>
      <pc:sldChg chg="modSp mod">
        <pc:chgData name="Das, Gerarda" userId="dec061bf-56a5-47a0-b9f3-f749fe418ae6" providerId="ADAL" clId="{78BF2CC4-B9FF-416D-A251-87D4AAC255AD}" dt="2025-01-07T10:46:40.616" v="288" actId="20577"/>
        <pc:sldMkLst>
          <pc:docMk/>
          <pc:sldMk cId="3203346663" sldId="1525"/>
        </pc:sldMkLst>
        <pc:spChg chg="mod">
          <ac:chgData name="Das, Gerarda" userId="dec061bf-56a5-47a0-b9f3-f749fe418ae6" providerId="ADAL" clId="{78BF2CC4-B9FF-416D-A251-87D4AAC255AD}" dt="2025-01-07T10:46:19.256" v="277" actId="14100"/>
          <ac:spMkLst>
            <pc:docMk/>
            <pc:sldMk cId="3203346663" sldId="1525"/>
            <ac:spMk id="8" creationId="{66D3F4BB-3CA8-A409-6487-E412E3FF1144}"/>
          </ac:spMkLst>
        </pc:spChg>
        <pc:spChg chg="mod">
          <ac:chgData name="Das, Gerarda" userId="dec061bf-56a5-47a0-b9f3-f749fe418ae6" providerId="ADAL" clId="{78BF2CC4-B9FF-416D-A251-87D4AAC255AD}" dt="2025-01-07T10:46:40.616" v="288" actId="20577"/>
          <ac:spMkLst>
            <pc:docMk/>
            <pc:sldMk cId="3203346663" sldId="1525"/>
            <ac:spMk id="35" creationId="{37104C51-0232-62ED-4C6F-1447D06633EE}"/>
          </ac:spMkLst>
        </pc:spChg>
        <pc:spChg chg="mod">
          <ac:chgData name="Das, Gerarda" userId="dec061bf-56a5-47a0-b9f3-f749fe418ae6" providerId="ADAL" clId="{78BF2CC4-B9FF-416D-A251-87D4AAC255AD}" dt="2025-01-07T10:46:36.273" v="287" actId="20577"/>
          <ac:spMkLst>
            <pc:docMk/>
            <pc:sldMk cId="3203346663" sldId="1525"/>
            <ac:spMk id="36" creationId="{D8EF981A-9BA7-0EB1-9B70-F7FBF2F7DF1C}"/>
          </ac:spMkLst>
        </pc:spChg>
      </pc:sldChg>
      <pc:sldChg chg="modSp mod">
        <pc:chgData name="Das, Gerarda" userId="dec061bf-56a5-47a0-b9f3-f749fe418ae6" providerId="ADAL" clId="{78BF2CC4-B9FF-416D-A251-87D4AAC255AD}" dt="2025-01-07T10:47:04.169" v="289" actId="14100"/>
        <pc:sldMkLst>
          <pc:docMk/>
          <pc:sldMk cId="715535048" sldId="1528"/>
        </pc:sldMkLst>
        <pc:spChg chg="mod">
          <ac:chgData name="Das, Gerarda" userId="dec061bf-56a5-47a0-b9f3-f749fe418ae6" providerId="ADAL" clId="{78BF2CC4-B9FF-416D-A251-87D4AAC255AD}" dt="2025-01-07T10:47:04.169" v="289" actId="14100"/>
          <ac:spMkLst>
            <pc:docMk/>
            <pc:sldMk cId="715535048" sldId="1528"/>
            <ac:spMk id="10" creationId="{EC0CC1D0-FE60-F840-73E9-0CE7E683D1F2}"/>
          </ac:spMkLst>
        </pc:spChg>
      </pc:sldChg>
      <pc:sldChg chg="addSp delSp modSp mod">
        <pc:chgData name="Das, Gerarda" userId="dec061bf-56a5-47a0-b9f3-f749fe418ae6" providerId="ADAL" clId="{78BF2CC4-B9FF-416D-A251-87D4AAC255AD}" dt="2025-01-07T10:45:52.647" v="249" actId="14100"/>
        <pc:sldMkLst>
          <pc:docMk/>
          <pc:sldMk cId="2821420288" sldId="1529"/>
        </pc:sldMkLst>
        <pc:spChg chg="mod">
          <ac:chgData name="Das, Gerarda" userId="dec061bf-56a5-47a0-b9f3-f749fe418ae6" providerId="ADAL" clId="{78BF2CC4-B9FF-416D-A251-87D4AAC255AD}" dt="2025-01-07T10:42:18.633" v="241" actId="114"/>
          <ac:spMkLst>
            <pc:docMk/>
            <pc:sldMk cId="2821420288" sldId="1529"/>
            <ac:spMk id="36" creationId="{D8EF981A-9BA7-0EB1-9B70-F7FBF2F7DF1C}"/>
          </ac:spMkLst>
        </pc:spChg>
        <pc:picChg chg="add mod">
          <ac:chgData name="Das, Gerarda" userId="dec061bf-56a5-47a0-b9f3-f749fe418ae6" providerId="ADAL" clId="{78BF2CC4-B9FF-416D-A251-87D4AAC255AD}" dt="2025-01-07T10:45:52.647" v="249" actId="14100"/>
          <ac:picMkLst>
            <pc:docMk/>
            <pc:sldMk cId="2821420288" sldId="1529"/>
            <ac:picMk id="9" creationId="{73991982-46A7-15D8-2DE0-08CB1D23F746}"/>
          </ac:picMkLst>
        </pc:picChg>
        <pc:picChg chg="del">
          <ac:chgData name="Das, Gerarda" userId="dec061bf-56a5-47a0-b9f3-f749fe418ae6" providerId="ADAL" clId="{78BF2CC4-B9FF-416D-A251-87D4AAC255AD}" dt="2025-01-07T10:45:48.313" v="247" actId="478"/>
          <ac:picMkLst>
            <pc:docMk/>
            <pc:sldMk cId="2821420288" sldId="1529"/>
            <ac:picMk id="18" creationId="{4B39B24C-5642-F4B9-DDF6-36EC2B5131B4}"/>
          </ac:picMkLst>
        </pc:picChg>
      </pc:sldChg>
      <pc:sldChg chg="addSp delSp modSp mod">
        <pc:chgData name="Das, Gerarda" userId="dec061bf-56a5-47a0-b9f3-f749fe418ae6" providerId="ADAL" clId="{78BF2CC4-B9FF-416D-A251-87D4AAC255AD}" dt="2025-01-07T10:46:00.153" v="252" actId="1076"/>
        <pc:sldMkLst>
          <pc:docMk/>
          <pc:sldMk cId="1818532586" sldId="1530"/>
        </pc:sldMkLst>
        <pc:picChg chg="add mod">
          <ac:chgData name="Das, Gerarda" userId="dec061bf-56a5-47a0-b9f3-f749fe418ae6" providerId="ADAL" clId="{78BF2CC4-B9FF-416D-A251-87D4AAC255AD}" dt="2025-01-07T10:46:00.153" v="252" actId="1076"/>
          <ac:picMkLst>
            <pc:docMk/>
            <pc:sldMk cId="1818532586" sldId="1530"/>
            <ac:picMk id="2" creationId="{E1931598-9092-7DB8-B298-914C447AA838}"/>
          </ac:picMkLst>
        </pc:picChg>
        <pc:picChg chg="del">
          <ac:chgData name="Das, Gerarda" userId="dec061bf-56a5-47a0-b9f3-f749fe418ae6" providerId="ADAL" clId="{78BF2CC4-B9FF-416D-A251-87D4AAC255AD}" dt="2025-01-07T10:45:56.458" v="250" actId="478"/>
          <ac:picMkLst>
            <pc:docMk/>
            <pc:sldMk cId="1818532586" sldId="1530"/>
            <ac:picMk id="9" creationId="{6B34916B-81E9-601D-6CE5-0941E4D070F8}"/>
          </ac:picMkLst>
        </pc:picChg>
      </pc:sldChg>
    </pc:docChg>
  </pc:docChgLst>
  <pc:docChgLst>
    <pc:chgData name="Routledge, Mandy" userId="bacdedf5-8e30-494b-ad8b-f27fa30c4f8d" providerId="ADAL" clId="{72EF6F42-B09C-48CF-8B9C-EE764A44CD52}"/>
    <pc:docChg chg="modSld">
      <pc:chgData name="Routledge, Mandy" userId="bacdedf5-8e30-494b-ad8b-f27fa30c4f8d" providerId="ADAL" clId="{72EF6F42-B09C-48CF-8B9C-EE764A44CD52}" dt="2024-11-18T15:48:44.957" v="13" actId="20577"/>
      <pc:docMkLst>
        <pc:docMk/>
      </pc:docMkLst>
      <pc:sldChg chg="modSp mod">
        <pc:chgData name="Routledge, Mandy" userId="bacdedf5-8e30-494b-ad8b-f27fa30c4f8d" providerId="ADAL" clId="{72EF6F42-B09C-48CF-8B9C-EE764A44CD52}" dt="2024-11-18T15:48:44.957" v="13" actId="20577"/>
        <pc:sldMkLst>
          <pc:docMk/>
          <pc:sldMk cId="323006580" sldId="548"/>
        </pc:sldMkLst>
        <pc:spChg chg="mod">
          <ac:chgData name="Routledge, Mandy" userId="bacdedf5-8e30-494b-ad8b-f27fa30c4f8d" providerId="ADAL" clId="{72EF6F42-B09C-48CF-8B9C-EE764A44CD52}" dt="2024-11-18T15:48:44.957" v="13" actId="20577"/>
          <ac:spMkLst>
            <pc:docMk/>
            <pc:sldMk cId="323006580" sldId="548"/>
            <ac:spMk id="3" creationId="{00000000-0000-0000-0000-000000000000}"/>
          </ac:spMkLst>
        </pc:spChg>
      </pc:sldChg>
    </pc:docChg>
  </pc:docChgLst>
  <pc:docChgLst>
    <pc:chgData name="Routledge, Mandy" userId="bacdedf5-8e30-494b-ad8b-f27fa30c4f8d" providerId="ADAL" clId="{B5349260-E3FE-472C-8C1F-DF25D864ED5F}"/>
    <pc:docChg chg="modSld">
      <pc:chgData name="Routledge, Mandy" userId="bacdedf5-8e30-494b-ad8b-f27fa30c4f8d" providerId="ADAL" clId="{B5349260-E3FE-472C-8C1F-DF25D864ED5F}" dt="2024-09-24T09:45:47.976" v="3" actId="20577"/>
      <pc:docMkLst>
        <pc:docMk/>
      </pc:docMkLst>
      <pc:sldChg chg="modSp mod">
        <pc:chgData name="Routledge, Mandy" userId="bacdedf5-8e30-494b-ad8b-f27fa30c4f8d" providerId="ADAL" clId="{B5349260-E3FE-472C-8C1F-DF25D864ED5F}" dt="2024-09-24T09:45:47.976" v="3" actId="20577"/>
        <pc:sldMkLst>
          <pc:docMk/>
          <pc:sldMk cId="323006580" sldId="548"/>
        </pc:sldMkLst>
        <pc:spChg chg="mod">
          <ac:chgData name="Routledge, Mandy" userId="bacdedf5-8e30-494b-ad8b-f27fa30c4f8d" providerId="ADAL" clId="{B5349260-E3FE-472C-8C1F-DF25D864ED5F}" dt="2024-09-24T09:45:47.976" v="3" actId="20577"/>
          <ac:spMkLst>
            <pc:docMk/>
            <pc:sldMk cId="323006580" sldId="548"/>
            <ac:spMk id="3" creationId="{00000000-0000-0000-0000-000000000000}"/>
          </ac:spMkLst>
        </pc:spChg>
      </pc:sldChg>
    </pc:docChg>
  </pc:docChgLst>
  <pc:docChgLst>
    <pc:chgData name="Routledge, Mandy" userId="bacdedf5-8e30-494b-ad8b-f27fa30c4f8d" providerId="ADAL" clId="{9F6D8924-2008-4907-9C21-C59B9F9E763B}"/>
    <pc:docChg chg="addSld delSld modSld modSection">
      <pc:chgData name="Routledge, Mandy" userId="bacdedf5-8e30-494b-ad8b-f27fa30c4f8d" providerId="ADAL" clId="{9F6D8924-2008-4907-9C21-C59B9F9E763B}" dt="2024-09-24T09:32:57.268" v="22"/>
      <pc:docMkLst>
        <pc:docMk/>
      </pc:docMkLst>
      <pc:sldChg chg="del">
        <pc:chgData name="Routledge, Mandy" userId="bacdedf5-8e30-494b-ad8b-f27fa30c4f8d" providerId="ADAL" clId="{9F6D8924-2008-4907-9C21-C59B9F9E763B}" dt="2024-09-24T09:19:31.866" v="20" actId="47"/>
        <pc:sldMkLst>
          <pc:docMk/>
          <pc:sldMk cId="192884965" sldId="259"/>
        </pc:sldMkLst>
      </pc:sldChg>
      <pc:sldChg chg="del">
        <pc:chgData name="Routledge, Mandy" userId="bacdedf5-8e30-494b-ad8b-f27fa30c4f8d" providerId="ADAL" clId="{9F6D8924-2008-4907-9C21-C59B9F9E763B}" dt="2024-09-24T09:19:29.202" v="16" actId="47"/>
        <pc:sldMkLst>
          <pc:docMk/>
          <pc:sldMk cId="155461494" sldId="263"/>
        </pc:sldMkLst>
      </pc:sldChg>
      <pc:sldChg chg="del">
        <pc:chgData name="Routledge, Mandy" userId="bacdedf5-8e30-494b-ad8b-f27fa30c4f8d" providerId="ADAL" clId="{9F6D8924-2008-4907-9C21-C59B9F9E763B}" dt="2024-09-24T09:19:29.860" v="17" actId="47"/>
        <pc:sldMkLst>
          <pc:docMk/>
          <pc:sldMk cId="3558003521" sldId="267"/>
        </pc:sldMkLst>
      </pc:sldChg>
      <pc:sldChg chg="del">
        <pc:chgData name="Routledge, Mandy" userId="bacdedf5-8e30-494b-ad8b-f27fa30c4f8d" providerId="ADAL" clId="{9F6D8924-2008-4907-9C21-C59B9F9E763B}" dt="2024-09-24T09:19:31.160" v="19" actId="47"/>
        <pc:sldMkLst>
          <pc:docMk/>
          <pc:sldMk cId="2441164173" sldId="268"/>
        </pc:sldMkLst>
      </pc:sldChg>
      <pc:sldChg chg="modSp mod">
        <pc:chgData name="Routledge, Mandy" userId="bacdedf5-8e30-494b-ad8b-f27fa30c4f8d" providerId="ADAL" clId="{9F6D8924-2008-4907-9C21-C59B9F9E763B}" dt="2024-09-24T09:18:45.522" v="11" actId="20577"/>
        <pc:sldMkLst>
          <pc:docMk/>
          <pc:sldMk cId="323006580" sldId="548"/>
        </pc:sldMkLst>
        <pc:spChg chg="mod">
          <ac:chgData name="Routledge, Mandy" userId="bacdedf5-8e30-494b-ad8b-f27fa30c4f8d" providerId="ADAL" clId="{9F6D8924-2008-4907-9C21-C59B9F9E763B}" dt="2024-09-24T09:18:45.522" v="11" actId="20577"/>
          <ac:spMkLst>
            <pc:docMk/>
            <pc:sldMk cId="323006580" sldId="548"/>
            <ac:spMk id="3" creationId="{00000000-0000-0000-0000-000000000000}"/>
          </ac:spMkLst>
        </pc:spChg>
      </pc:sldChg>
      <pc:sldChg chg="del">
        <pc:chgData name="Routledge, Mandy" userId="bacdedf5-8e30-494b-ad8b-f27fa30c4f8d" providerId="ADAL" clId="{9F6D8924-2008-4907-9C21-C59B9F9E763B}" dt="2024-09-24T09:19:24.456" v="15" actId="47"/>
        <pc:sldMkLst>
          <pc:docMk/>
          <pc:sldMk cId="3978205201" sldId="1474"/>
        </pc:sldMkLst>
      </pc:sldChg>
      <pc:sldChg chg="del">
        <pc:chgData name="Routledge, Mandy" userId="bacdedf5-8e30-494b-ad8b-f27fa30c4f8d" providerId="ADAL" clId="{9F6D8924-2008-4907-9C21-C59B9F9E763B}" dt="2024-09-24T09:19:30.576" v="18" actId="47"/>
        <pc:sldMkLst>
          <pc:docMk/>
          <pc:sldMk cId="3153421729" sldId="1484"/>
        </pc:sldMkLst>
      </pc:sldChg>
      <pc:sldChg chg="del">
        <pc:chgData name="Routledge, Mandy" userId="bacdedf5-8e30-494b-ad8b-f27fa30c4f8d" providerId="ADAL" clId="{9F6D8924-2008-4907-9C21-C59B9F9E763B}" dt="2024-09-24T09:19:32.664" v="21" actId="47"/>
        <pc:sldMkLst>
          <pc:docMk/>
          <pc:sldMk cId="573887307" sldId="1485"/>
        </pc:sldMkLst>
      </pc:sldChg>
      <pc:sldChg chg="add del">
        <pc:chgData name="Routledge, Mandy" userId="bacdedf5-8e30-494b-ad8b-f27fa30c4f8d" providerId="ADAL" clId="{9F6D8924-2008-4907-9C21-C59B9F9E763B}" dt="2024-09-24T09:18:52.997" v="13" actId="47"/>
        <pc:sldMkLst>
          <pc:docMk/>
          <pc:sldMk cId="969885507" sldId="1486"/>
        </pc:sldMkLst>
      </pc:sldChg>
      <pc:sldChg chg="add">
        <pc:chgData name="Routledge, Mandy" userId="bacdedf5-8e30-494b-ad8b-f27fa30c4f8d" providerId="ADAL" clId="{9F6D8924-2008-4907-9C21-C59B9F9E763B}" dt="2024-09-24T09:19:17.295" v="14"/>
        <pc:sldMkLst>
          <pc:docMk/>
          <pc:sldMk cId="2967928418" sldId="1511"/>
        </pc:sldMkLst>
      </pc:sldChg>
      <pc:sldChg chg="add">
        <pc:chgData name="Routledge, Mandy" userId="bacdedf5-8e30-494b-ad8b-f27fa30c4f8d" providerId="ADAL" clId="{9F6D8924-2008-4907-9C21-C59B9F9E763B}" dt="2024-09-24T09:19:17.295" v="14"/>
        <pc:sldMkLst>
          <pc:docMk/>
          <pc:sldMk cId="1594331871" sldId="1512"/>
        </pc:sldMkLst>
      </pc:sldChg>
      <pc:sldChg chg="add">
        <pc:chgData name="Routledge, Mandy" userId="bacdedf5-8e30-494b-ad8b-f27fa30c4f8d" providerId="ADAL" clId="{9F6D8924-2008-4907-9C21-C59B9F9E763B}" dt="2024-09-24T09:19:17.295" v="14"/>
        <pc:sldMkLst>
          <pc:docMk/>
          <pc:sldMk cId="3112181829" sldId="1515"/>
        </pc:sldMkLst>
      </pc:sldChg>
      <pc:sldChg chg="add">
        <pc:chgData name="Routledge, Mandy" userId="bacdedf5-8e30-494b-ad8b-f27fa30c4f8d" providerId="ADAL" clId="{9F6D8924-2008-4907-9C21-C59B9F9E763B}" dt="2024-09-24T09:19:17.295" v="14"/>
        <pc:sldMkLst>
          <pc:docMk/>
          <pc:sldMk cId="2946319108" sldId="1516"/>
        </pc:sldMkLst>
      </pc:sldChg>
      <pc:sldChg chg="add">
        <pc:chgData name="Routledge, Mandy" userId="bacdedf5-8e30-494b-ad8b-f27fa30c4f8d" providerId="ADAL" clId="{9F6D8924-2008-4907-9C21-C59B9F9E763B}" dt="2024-09-24T09:19:17.295" v="14"/>
        <pc:sldMkLst>
          <pc:docMk/>
          <pc:sldMk cId="1628480429" sldId="1517"/>
        </pc:sldMkLst>
      </pc:sldChg>
      <pc:sldChg chg="add">
        <pc:chgData name="Routledge, Mandy" userId="bacdedf5-8e30-494b-ad8b-f27fa30c4f8d" providerId="ADAL" clId="{9F6D8924-2008-4907-9C21-C59B9F9E763B}" dt="2024-09-24T09:19:17.295" v="14"/>
        <pc:sldMkLst>
          <pc:docMk/>
          <pc:sldMk cId="933367485" sldId="1518"/>
        </pc:sldMkLst>
      </pc:sldChg>
      <pc:sldChg chg="add">
        <pc:chgData name="Routledge, Mandy" userId="bacdedf5-8e30-494b-ad8b-f27fa30c4f8d" providerId="ADAL" clId="{9F6D8924-2008-4907-9C21-C59B9F9E763B}" dt="2024-09-24T09:19:17.295" v="14"/>
        <pc:sldMkLst>
          <pc:docMk/>
          <pc:sldMk cId="1738896802" sldId="1519"/>
        </pc:sldMkLst>
      </pc:sldChg>
      <pc:sldChg chg="add">
        <pc:chgData name="Routledge, Mandy" userId="bacdedf5-8e30-494b-ad8b-f27fa30c4f8d" providerId="ADAL" clId="{9F6D8924-2008-4907-9C21-C59B9F9E763B}" dt="2024-09-24T09:32:57.268" v="22"/>
        <pc:sldMkLst>
          <pc:docMk/>
          <pc:sldMk cId="1530054038" sldId="152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7-1-2025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7-1-2025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voortborduren op</a:t>
            </a:r>
            <a:r>
              <a:rPr lang="nl-NL" sz="1200" kern="1200">
                <a:solidFill>
                  <a:schemeClr val="tx1"/>
                </a:solidFill>
                <a:effectLst/>
                <a:latin typeface="+mn-lt"/>
                <a:ea typeface="+mn-ea"/>
                <a:cs typeface="+mn-cs"/>
              </a:rPr>
              <a:t>: verder uitwerken van</a:t>
            </a:r>
          </a:p>
          <a:p>
            <a:pPr fontAlgn="t"/>
            <a:r>
              <a:rPr lang="nl-NL" sz="1200" b="1" kern="1200">
                <a:solidFill>
                  <a:schemeClr val="tx1"/>
                </a:solidFill>
                <a:effectLst/>
                <a:latin typeface="+mn-lt"/>
                <a:ea typeface="+mn-ea"/>
                <a:cs typeface="+mn-cs"/>
              </a:rPr>
              <a:t>huidig</a:t>
            </a:r>
            <a:r>
              <a:rPr lang="nl-NL" sz="1200" kern="1200">
                <a:solidFill>
                  <a:schemeClr val="tx1"/>
                </a:solidFill>
                <a:effectLst/>
                <a:latin typeface="+mn-lt"/>
                <a:ea typeface="+mn-ea"/>
                <a:cs typeface="+mn-cs"/>
              </a:rPr>
              <a:t>: van nu, van dit moment</a:t>
            </a:r>
          </a:p>
          <a:p>
            <a:pPr fontAlgn="t"/>
            <a:r>
              <a:rPr lang="nl-NL" sz="1200" b="1" kern="1200">
                <a:solidFill>
                  <a:schemeClr val="tx1"/>
                </a:solidFill>
                <a:effectLst/>
                <a:latin typeface="+mn-lt"/>
                <a:ea typeface="+mn-ea"/>
                <a:cs typeface="+mn-cs"/>
              </a:rPr>
              <a:t>het jeugdsentiment</a:t>
            </a:r>
            <a:r>
              <a:rPr lang="nl-NL" sz="1200" kern="1200">
                <a:solidFill>
                  <a:schemeClr val="tx1"/>
                </a:solidFill>
                <a:effectLst/>
                <a:latin typeface="+mn-lt"/>
                <a:ea typeface="+mn-ea"/>
                <a:cs typeface="+mn-cs"/>
              </a:rPr>
              <a:t>: het gevoel van heimwee naar vroeger dat je krijgt door een jeugdherinnering</a:t>
            </a:r>
          </a:p>
          <a:p>
            <a:pPr fontAlgn="t"/>
            <a:r>
              <a:rPr lang="nl-NL" sz="1200" b="1" kern="1200">
                <a:solidFill>
                  <a:schemeClr val="tx1"/>
                </a:solidFill>
                <a:effectLst/>
                <a:latin typeface="+mn-lt"/>
                <a:ea typeface="+mn-ea"/>
                <a:cs typeface="+mn-cs"/>
              </a:rPr>
              <a:t>het onderkomen</a:t>
            </a:r>
            <a:r>
              <a:rPr lang="nl-NL" sz="1200" kern="1200">
                <a:solidFill>
                  <a:schemeClr val="tx1"/>
                </a:solidFill>
                <a:effectLst/>
                <a:latin typeface="+mn-lt"/>
                <a:ea typeface="+mn-ea"/>
                <a:cs typeface="+mn-cs"/>
              </a:rPr>
              <a:t>: het onderdak, de plaats om te verblijven</a:t>
            </a:r>
          </a:p>
          <a:p>
            <a:pPr fontAlgn="t"/>
            <a:r>
              <a:rPr lang="nl-NL" sz="1200" b="1" kern="1200">
                <a:solidFill>
                  <a:schemeClr val="tx1"/>
                </a:solidFill>
                <a:effectLst/>
                <a:latin typeface="+mn-lt"/>
                <a:ea typeface="+mn-ea"/>
                <a:cs typeface="+mn-cs"/>
              </a:rPr>
              <a:t>massaal</a:t>
            </a:r>
            <a:r>
              <a:rPr lang="nl-NL" sz="1200" kern="1200">
                <a:solidFill>
                  <a:schemeClr val="tx1"/>
                </a:solidFill>
                <a:effectLst/>
                <a:latin typeface="+mn-lt"/>
                <a:ea typeface="+mn-ea"/>
                <a:cs typeface="+mn-cs"/>
              </a:rPr>
              <a:t>: in grote hoeveelheden</a:t>
            </a:r>
          </a:p>
          <a:p>
            <a:pPr fontAlgn="t"/>
            <a:r>
              <a:rPr lang="nl-NL" sz="1200" b="1" kern="1200">
                <a:solidFill>
                  <a:schemeClr val="tx1"/>
                </a:solidFill>
                <a:effectLst/>
                <a:latin typeface="+mn-lt"/>
                <a:ea typeface="+mn-ea"/>
                <a:cs typeface="+mn-cs"/>
              </a:rPr>
              <a:t>de donatie</a:t>
            </a:r>
            <a:r>
              <a:rPr lang="nl-NL" sz="1200" kern="1200">
                <a:solidFill>
                  <a:schemeClr val="tx1"/>
                </a:solidFill>
                <a:effectLst/>
                <a:latin typeface="+mn-lt"/>
                <a:ea typeface="+mn-ea"/>
                <a:cs typeface="+mn-cs"/>
              </a:rPr>
              <a:t>: de gift (meestal geld)</a:t>
            </a:r>
          </a:p>
          <a:p>
            <a:pPr fontAlgn="t"/>
            <a:r>
              <a:rPr lang="nl-NL" sz="1200" b="1" kern="1200">
                <a:solidFill>
                  <a:schemeClr val="tx1"/>
                </a:solidFill>
                <a:effectLst/>
                <a:latin typeface="+mn-lt"/>
                <a:ea typeface="+mn-ea"/>
                <a:cs typeface="+mn-cs"/>
              </a:rPr>
              <a:t>de optie</a:t>
            </a:r>
            <a:r>
              <a:rPr lang="nl-NL" sz="1200" kern="1200">
                <a:solidFill>
                  <a:schemeClr val="tx1"/>
                </a:solidFill>
                <a:effectLst/>
                <a:latin typeface="+mn-lt"/>
                <a:ea typeface="+mn-ea"/>
                <a:cs typeface="+mn-cs"/>
              </a:rPr>
              <a:t>: de keuze, de mogelijkheid</a:t>
            </a:r>
          </a:p>
          <a:p>
            <a:pPr fontAlgn="t"/>
            <a:r>
              <a:rPr lang="nl-NL" sz="1200" b="1" kern="1200">
                <a:solidFill>
                  <a:schemeClr val="tx1"/>
                </a:solidFill>
                <a:effectLst/>
                <a:latin typeface="+mn-lt"/>
                <a:ea typeface="+mn-ea"/>
                <a:cs typeface="+mn-cs"/>
              </a:rPr>
              <a:t>de faciliteit</a:t>
            </a:r>
            <a:r>
              <a:rPr lang="nl-NL" sz="1200" kern="1200">
                <a:solidFill>
                  <a:schemeClr val="tx1"/>
                </a:solidFill>
                <a:effectLst/>
                <a:latin typeface="+mn-lt"/>
                <a:ea typeface="+mn-ea"/>
                <a:cs typeface="+mn-cs"/>
              </a:rPr>
              <a:t>: de voorziening, iets waar je gebruik van kunt maken</a:t>
            </a:r>
          </a:p>
          <a:p>
            <a:pPr fontAlgn="t"/>
            <a:r>
              <a:rPr lang="nl-NL" sz="1200" b="1" kern="1200">
                <a:solidFill>
                  <a:schemeClr val="tx1"/>
                </a:solidFill>
                <a:effectLst/>
                <a:latin typeface="+mn-lt"/>
                <a:ea typeface="+mn-ea"/>
                <a:cs typeface="+mn-cs"/>
              </a:rPr>
              <a:t>achterstallig</a:t>
            </a:r>
            <a:r>
              <a:rPr lang="nl-NL" sz="1200" kern="1200">
                <a:solidFill>
                  <a:schemeClr val="tx1"/>
                </a:solidFill>
                <a:effectLst/>
                <a:latin typeface="+mn-lt"/>
                <a:ea typeface="+mn-ea"/>
                <a:cs typeface="+mn-cs"/>
              </a:rPr>
              <a:t>: niet op tijd uitgevoerd</a:t>
            </a:r>
          </a:p>
          <a:p>
            <a:pPr fontAlgn="t"/>
            <a:r>
              <a:rPr lang="nl-NL" sz="1200" b="1" kern="1200">
                <a:solidFill>
                  <a:schemeClr val="tx1"/>
                </a:solidFill>
                <a:effectLst/>
                <a:latin typeface="+mn-lt"/>
                <a:ea typeface="+mn-ea"/>
                <a:cs typeface="+mn-cs"/>
              </a:rPr>
              <a:t>mikken op</a:t>
            </a:r>
            <a:r>
              <a:rPr lang="nl-NL" sz="1200" kern="1200">
                <a:solidFill>
                  <a:schemeClr val="tx1"/>
                </a:solidFill>
                <a:effectLst/>
                <a:latin typeface="+mn-lt"/>
                <a:ea typeface="+mn-ea"/>
                <a:cs typeface="+mn-cs"/>
              </a:rPr>
              <a:t>: hopen te krijgen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Woordenoverzicht:</a:t>
            </a:r>
          </a:p>
          <a:p>
            <a:endParaRPr lang="nl-NL"/>
          </a:p>
          <a:p>
            <a:r>
              <a:rPr lang="nl-NL" b="1"/>
              <a:t>voortborduren op</a:t>
            </a:r>
            <a:r>
              <a:rPr lang="nl-NL"/>
              <a:t>: verder uitwerken van</a:t>
            </a:r>
          </a:p>
          <a:p>
            <a:r>
              <a:rPr lang="nl-NL" b="1"/>
              <a:t>huidig</a:t>
            </a:r>
            <a:r>
              <a:rPr lang="nl-NL"/>
              <a:t>: van nu, van dit moment</a:t>
            </a:r>
          </a:p>
          <a:p>
            <a:r>
              <a:rPr lang="nl-NL" b="1"/>
              <a:t>het jeugdsentiment</a:t>
            </a:r>
            <a:r>
              <a:rPr lang="nl-NL"/>
              <a:t>: het gevoel van heimwee naar vroeger dat je krijgt door een jeugdherinnering</a:t>
            </a:r>
          </a:p>
          <a:p>
            <a:r>
              <a:rPr lang="nl-NL" b="1"/>
              <a:t>het onderkomen</a:t>
            </a:r>
            <a:r>
              <a:rPr lang="nl-NL"/>
              <a:t>: het onderdak, de plaats om te verblijven</a:t>
            </a:r>
          </a:p>
          <a:p>
            <a:r>
              <a:rPr lang="nl-NL" b="1"/>
              <a:t>massaal</a:t>
            </a:r>
            <a:r>
              <a:rPr lang="nl-NL"/>
              <a:t>: in grote hoeveelheden</a:t>
            </a:r>
          </a:p>
          <a:p>
            <a:r>
              <a:rPr lang="nl-NL" b="1"/>
              <a:t>de donatie</a:t>
            </a:r>
            <a:r>
              <a:rPr lang="nl-NL"/>
              <a:t>: de gift (meestal geld)</a:t>
            </a:r>
          </a:p>
          <a:p>
            <a:r>
              <a:rPr lang="nl-NL" b="1"/>
              <a:t>de optie</a:t>
            </a:r>
            <a:r>
              <a:rPr lang="nl-NL"/>
              <a:t>: de keuze, de mogelijkheid</a:t>
            </a:r>
          </a:p>
          <a:p>
            <a:r>
              <a:rPr lang="nl-NL" b="1"/>
              <a:t>de faciliteit</a:t>
            </a:r>
            <a:r>
              <a:rPr lang="nl-NL"/>
              <a:t>: de voorziening, iets waar je gebruik van kunt maken</a:t>
            </a:r>
          </a:p>
          <a:p>
            <a:r>
              <a:rPr lang="nl-NL" b="1"/>
              <a:t>achterstallig</a:t>
            </a:r>
            <a:r>
              <a:rPr lang="nl-NL"/>
              <a:t>: niet op tijd uitgevoerd</a:t>
            </a:r>
          </a:p>
          <a:p>
            <a:r>
              <a:rPr lang="nl-NL" b="1"/>
              <a:t>mikken op</a:t>
            </a:r>
            <a:r>
              <a:rPr lang="nl-NL"/>
              <a:t>: hopen te krijgen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10134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7-1-2025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7-1-2025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7-1-2025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7-1-2025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7-1-2025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png"/><Relationship Id="rId7"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B:</a:t>
            </a:r>
          </a:p>
          <a:p>
            <a:pPr marL="0" lvl="0" indent="0">
              <a:spcBef>
                <a:spcPts val="0"/>
              </a:spcBef>
              <a:buNone/>
            </a:pPr>
            <a:r>
              <a:rPr lang="nl-NL" sz="1800">
                <a:effectLst/>
                <a:ea typeface="Times New Roman" panose="02020603050405020304" pitchFamily="18" charset="0"/>
                <a:cs typeface="Arial" panose="020B0604020202020204" pitchFamily="34" charset="0"/>
              </a:rPr>
              <a:t>Ik woon in een oud huis samen met mijn broer Joep. Het huis is ons </a:t>
            </a:r>
            <a:r>
              <a:rPr lang="nl-NL" sz="1800" b="1" u="sng">
                <a:effectLst/>
                <a:ea typeface="Times New Roman" panose="02020603050405020304" pitchFamily="18" charset="0"/>
                <a:cs typeface="Arial" panose="020B0604020202020204" pitchFamily="34" charset="0"/>
              </a:rPr>
              <a:t>onderkomen</a:t>
            </a:r>
            <a:r>
              <a:rPr lang="nl-NL" sz="1800">
                <a:effectLst/>
                <a:ea typeface="Times New Roman" panose="02020603050405020304" pitchFamily="18" charset="0"/>
                <a:cs typeface="Arial" panose="020B0604020202020204" pitchFamily="34" charset="0"/>
              </a:rPr>
              <a:t>, onze </a:t>
            </a:r>
            <a:r>
              <a:rPr lang="nl-NL" sz="1800" b="1" i="1">
                <a:effectLst/>
                <a:ea typeface="Times New Roman" panose="02020603050405020304" pitchFamily="18" charset="0"/>
                <a:cs typeface="Arial" panose="020B0604020202020204" pitchFamily="34" charset="0"/>
              </a:rPr>
              <a:t>plaats om te verblijven</a:t>
            </a:r>
            <a:r>
              <a:rPr lang="nl-NL" sz="1800">
                <a:effectLst/>
                <a:ea typeface="Times New Roman" panose="02020603050405020304" pitchFamily="18" charset="0"/>
                <a:cs typeface="Arial" panose="020B0604020202020204" pitchFamily="34" charset="0"/>
              </a:rPr>
              <a:t>, sinds opa het aan ons gaf. Het is oud, en veel dingen zijn kapot. Sommige kamers gebruiken we niet eens, omdat ze </a:t>
            </a:r>
            <a:r>
              <a:rPr lang="nl-NL" sz="1800" b="1" u="sng">
                <a:effectLst/>
                <a:ea typeface="Times New Roman" panose="02020603050405020304" pitchFamily="18" charset="0"/>
                <a:cs typeface="Arial" panose="020B0604020202020204" pitchFamily="34" charset="0"/>
              </a:rPr>
              <a:t>achterstallig</a:t>
            </a:r>
            <a:r>
              <a:rPr lang="nl-NL" sz="1800">
                <a:effectLst/>
                <a:ea typeface="Times New Roman" panose="02020603050405020304" pitchFamily="18" charset="0"/>
                <a:cs typeface="Arial" panose="020B0604020202020204" pitchFamily="34" charset="0"/>
              </a:rPr>
              <a:t> zijn in onderhoud.  Dat betekent dat klusjes </a:t>
            </a:r>
            <a:r>
              <a:rPr lang="nl-NL" sz="1800" b="1" i="1">
                <a:effectLst/>
                <a:ea typeface="Times New Roman" panose="02020603050405020304" pitchFamily="18" charset="0"/>
                <a:cs typeface="Arial" panose="020B0604020202020204" pitchFamily="34" charset="0"/>
              </a:rPr>
              <a:t>niet op tijd zijn uitgevoerd</a:t>
            </a:r>
            <a:r>
              <a:rPr lang="nl-NL" sz="1800">
                <a:effectLst/>
                <a:ea typeface="Times New Roman" panose="02020603050405020304" pitchFamily="18" charset="0"/>
                <a:cs typeface="Arial" panose="020B0604020202020204" pitchFamily="34" charset="0"/>
              </a:rPr>
              <a:t>. We doen ons best om het op te knappen, want veel kamers voelen als </a:t>
            </a:r>
            <a:r>
              <a:rPr lang="nl-NL" sz="1800" b="1" u="sng">
                <a:effectLst/>
                <a:ea typeface="Times New Roman" panose="02020603050405020304" pitchFamily="18" charset="0"/>
                <a:cs typeface="Arial" panose="020B0604020202020204" pitchFamily="34" charset="0"/>
              </a:rPr>
              <a:t>jeugdsentiment</a:t>
            </a:r>
            <a:r>
              <a:rPr lang="nl-NL" sz="1800">
                <a:effectLst/>
                <a:ea typeface="Times New Roman" panose="02020603050405020304" pitchFamily="18" charset="0"/>
                <a:cs typeface="Arial" panose="020B0604020202020204" pitchFamily="34" charset="0"/>
              </a:rPr>
              <a:t>. Dat is </a:t>
            </a:r>
            <a:r>
              <a:rPr lang="nl-NL" sz="1800" b="1" i="1">
                <a:effectLst/>
                <a:ea typeface="Times New Roman" panose="02020603050405020304" pitchFamily="18" charset="0"/>
                <a:cs typeface="Arial" panose="020B0604020202020204" pitchFamily="34" charset="0"/>
              </a:rPr>
              <a:t>het gevoel van heimwee naar vroeger dat je krijgt door een jeugdherinnering</a:t>
            </a:r>
            <a:r>
              <a:rPr lang="nl-NL" sz="1800">
                <a:effectLst/>
                <a:ea typeface="Times New Roman" panose="02020603050405020304" pitchFamily="18" charset="0"/>
                <a:cs typeface="Arial" panose="020B0604020202020204" pitchFamily="34" charset="0"/>
              </a:rPr>
              <a:t>.</a:t>
            </a:r>
          </a:p>
          <a:p>
            <a:pPr marL="0" lvl="0" indent="0">
              <a:spcBef>
                <a:spcPts val="0"/>
              </a:spcBef>
              <a:buNone/>
            </a:pPr>
            <a:r>
              <a:rPr lang="nl-NL" sz="1800">
                <a:effectLst/>
                <a:ea typeface="Times New Roman" panose="02020603050405020304" pitchFamily="18" charset="0"/>
                <a:cs typeface="Arial" panose="020B0604020202020204" pitchFamily="34" charset="0"/>
              </a:rPr>
              <a:t>Op een dag vonden we een oude kaart op zolder. "Wat is dit?" vroeg Joep. "Het lijkt wel een schatkaart!" zei ik. We besloten </a:t>
            </a:r>
            <a:r>
              <a:rPr lang="nl-NL" sz="1800" b="1" u="sng">
                <a:effectLst/>
                <a:ea typeface="Times New Roman" panose="02020603050405020304" pitchFamily="18" charset="0"/>
                <a:cs typeface="Arial" panose="020B0604020202020204" pitchFamily="34" charset="0"/>
              </a:rPr>
              <a:t>voort te borduren op</a:t>
            </a:r>
            <a:r>
              <a:rPr lang="nl-NL" sz="1800">
                <a:effectLst/>
                <a:ea typeface="Times New Roman" panose="02020603050405020304" pitchFamily="18" charset="0"/>
                <a:cs typeface="Arial" panose="020B0604020202020204" pitchFamily="34" charset="0"/>
              </a:rPr>
              <a:t> wat er op de kaart stond. Voortborduren op betekent </a:t>
            </a:r>
            <a:r>
              <a:rPr lang="nl-NL" sz="1800" b="1" i="1">
                <a:effectLst/>
                <a:ea typeface="Times New Roman" panose="02020603050405020304" pitchFamily="18" charset="0"/>
                <a:cs typeface="Arial" panose="020B0604020202020204" pitchFamily="34" charset="0"/>
              </a:rPr>
              <a:t>verder uitwerken van</a:t>
            </a:r>
            <a:r>
              <a:rPr lang="nl-NL" sz="1800">
                <a:effectLst/>
                <a:ea typeface="Times New Roman" panose="02020603050405020304" pitchFamily="18" charset="0"/>
                <a:cs typeface="Arial" panose="020B0604020202020204" pitchFamily="34" charset="0"/>
              </a:rPr>
              <a:t>. De kaart leidde ons naar een grote boom bij de rivier. We waren erg benieuwd. We haalden ons van alles in ons hoofd en </a:t>
            </a:r>
            <a:r>
              <a:rPr lang="nl-NL" sz="1800" b="1" u="sng">
                <a:effectLst/>
                <a:ea typeface="Times New Roman" panose="02020603050405020304" pitchFamily="18" charset="0"/>
                <a:cs typeface="Arial" panose="020B0604020202020204" pitchFamily="34" charset="0"/>
              </a:rPr>
              <a:t>mikten op </a:t>
            </a:r>
            <a:r>
              <a:rPr lang="nl-NL" sz="1800">
                <a:effectLst/>
                <a:ea typeface="Times New Roman" panose="02020603050405020304" pitchFamily="18" charset="0"/>
                <a:cs typeface="Arial" panose="020B0604020202020204" pitchFamily="34" charset="0"/>
              </a:rPr>
              <a:t>een grote schat. Dat </a:t>
            </a:r>
            <a:r>
              <a:rPr lang="nl-NL" sz="1800" b="1" i="1">
                <a:effectLst/>
                <a:ea typeface="Times New Roman" panose="02020603050405020304" pitchFamily="18" charset="0"/>
                <a:cs typeface="Arial" panose="020B0604020202020204" pitchFamily="34" charset="0"/>
              </a:rPr>
              <a:t>hoopten we te krijgen</a:t>
            </a:r>
            <a:r>
              <a:rPr lang="nl-NL" sz="1800">
                <a:effectLst/>
                <a:ea typeface="Times New Roman" panose="02020603050405020304" pitchFamily="18" charset="0"/>
                <a:cs typeface="Arial" panose="020B0604020202020204" pitchFamily="34" charset="0"/>
              </a:rPr>
              <a:t>. </a:t>
            </a:r>
          </a:p>
          <a:p>
            <a:pPr marL="0" lvl="0" indent="0">
              <a:spcBef>
                <a:spcPts val="0"/>
              </a:spcBef>
              <a:buNone/>
            </a:pPr>
            <a:r>
              <a:rPr lang="nl-NL" sz="1800">
                <a:effectLst/>
                <a:ea typeface="Times New Roman" panose="02020603050405020304" pitchFamily="18" charset="0"/>
                <a:cs typeface="Arial" panose="020B0604020202020204" pitchFamily="34" charset="0"/>
              </a:rPr>
              <a:t>Bij de boom zagen we iets glinsteren in de grond. We gingen graven en vonden een kleine, oude kist. "Misschien is dit van vroeger?" zei Joep. "Wat zit erin?" Ik maakte de kist open en vond een hoop oude munten en sieraden. Maar wat moesten we daarmee? </a:t>
            </a:r>
          </a:p>
          <a:p>
            <a:pPr marL="0" lvl="0" indent="0">
              <a:spcBef>
                <a:spcPts val="0"/>
              </a:spcBef>
              <a:buNone/>
            </a:pPr>
            <a:r>
              <a:rPr lang="nl-NL" sz="1800">
                <a:effectLst/>
                <a:ea typeface="Times New Roman" panose="02020603050405020304" pitchFamily="18" charset="0"/>
                <a:cs typeface="Arial" panose="020B0604020202020204" pitchFamily="34" charset="0"/>
              </a:rPr>
              <a:t>Toen we thuiskwamen, vertelden we het verhaal aan het dorp. De mensen kwamen </a:t>
            </a:r>
            <a:r>
              <a:rPr lang="nl-NL" sz="1800" b="1" u="sng">
                <a:effectLst/>
                <a:ea typeface="Times New Roman" panose="02020603050405020304" pitchFamily="18" charset="0"/>
                <a:cs typeface="Arial" panose="020B0604020202020204" pitchFamily="34" charset="0"/>
              </a:rPr>
              <a:t>massaal</a:t>
            </a:r>
            <a:r>
              <a:rPr lang="nl-NL" sz="1800">
                <a:effectLst/>
                <a:ea typeface="Times New Roman" panose="02020603050405020304" pitchFamily="18" charset="0"/>
                <a:cs typeface="Arial" panose="020B0604020202020204" pitchFamily="34" charset="0"/>
              </a:rPr>
              <a:t>, </a:t>
            </a:r>
            <a:r>
              <a:rPr lang="nl-NL" sz="1800" b="1" i="1">
                <a:effectLst/>
                <a:ea typeface="Times New Roman" panose="02020603050405020304" pitchFamily="18" charset="0"/>
                <a:cs typeface="Arial" panose="020B0604020202020204" pitchFamily="34" charset="0"/>
              </a:rPr>
              <a:t>in grote hoeveelheden</a:t>
            </a:r>
            <a:r>
              <a:rPr lang="nl-NL" sz="1800">
                <a:effectLst/>
                <a:ea typeface="Times New Roman" panose="02020603050405020304" pitchFamily="18" charset="0"/>
                <a:cs typeface="Arial" panose="020B0604020202020204" pitchFamily="34" charset="0"/>
              </a:rPr>
              <a:t>, kijken naar de schat. Iemand zei: "We kunnen dit gebruiken voor een nieuw dorpshuis! Onze </a:t>
            </a:r>
            <a:r>
              <a:rPr lang="nl-NL" sz="1800" b="1" u="sng">
                <a:effectLst/>
                <a:ea typeface="Times New Roman" panose="02020603050405020304" pitchFamily="18" charset="0"/>
                <a:cs typeface="Arial" panose="020B0604020202020204" pitchFamily="34" charset="0"/>
              </a:rPr>
              <a:t>huidige</a:t>
            </a:r>
            <a:r>
              <a:rPr lang="nl-NL" sz="1800">
                <a:effectLst/>
                <a:ea typeface="Times New Roman" panose="02020603050405020304" pitchFamily="18" charset="0"/>
                <a:cs typeface="Arial" panose="020B0604020202020204" pitchFamily="34" charset="0"/>
              </a:rPr>
              <a:t> plek, de plek </a:t>
            </a:r>
            <a:r>
              <a:rPr lang="nl-NL" sz="1800" b="1" i="1">
                <a:effectLst/>
                <a:ea typeface="Times New Roman" panose="02020603050405020304" pitchFamily="18" charset="0"/>
                <a:cs typeface="Arial" panose="020B0604020202020204" pitchFamily="34" charset="0"/>
              </a:rPr>
              <a:t>van nu</a:t>
            </a:r>
            <a:r>
              <a:rPr lang="nl-NL" sz="1800">
                <a:effectLst/>
                <a:ea typeface="Times New Roman" panose="02020603050405020304" pitchFamily="18" charset="0"/>
                <a:cs typeface="Arial" panose="020B0604020202020204" pitchFamily="34" charset="0"/>
              </a:rPr>
              <a:t>, is te klein." Dat leek ons een goed idee.  </a:t>
            </a:r>
          </a:p>
          <a:p>
            <a:pPr marL="0" lvl="0" indent="0">
              <a:spcBef>
                <a:spcPts val="0"/>
              </a:spcBef>
              <a:buNone/>
            </a:pPr>
            <a:r>
              <a:rPr lang="nl-NL" sz="1800">
                <a:effectLst/>
                <a:ea typeface="Times New Roman" panose="02020603050405020304" pitchFamily="18" charset="0"/>
                <a:cs typeface="Arial" panose="020B0604020202020204" pitchFamily="34" charset="0"/>
              </a:rPr>
              <a:t>De burgemeester vroeg om </a:t>
            </a:r>
            <a:r>
              <a:rPr lang="nl-NL" sz="1800" b="1" u="sng">
                <a:effectLst/>
                <a:ea typeface="Times New Roman" panose="02020603050405020304" pitchFamily="18" charset="0"/>
                <a:cs typeface="Arial" panose="020B0604020202020204" pitchFamily="34" charset="0"/>
              </a:rPr>
              <a:t>donaties</a:t>
            </a:r>
            <a:r>
              <a:rPr lang="nl-NL" sz="1800">
                <a:effectLst/>
                <a:ea typeface="Times New Roman" panose="02020603050405020304" pitchFamily="18" charset="0"/>
                <a:cs typeface="Arial" panose="020B0604020202020204" pitchFamily="34" charset="0"/>
              </a:rPr>
              <a:t> of </a:t>
            </a:r>
            <a:r>
              <a:rPr lang="nl-NL" sz="1800" b="1" i="1">
                <a:effectLst/>
                <a:ea typeface="Times New Roman" panose="02020603050405020304" pitchFamily="18" charset="0"/>
                <a:cs typeface="Arial" panose="020B0604020202020204" pitchFamily="34" charset="0"/>
              </a:rPr>
              <a:t>giften</a:t>
            </a:r>
            <a:r>
              <a:rPr lang="nl-NL" sz="1800">
                <a:effectLst/>
                <a:ea typeface="Times New Roman" panose="02020603050405020304" pitchFamily="18" charset="0"/>
                <a:cs typeface="Arial" panose="020B0604020202020204" pitchFamily="34" charset="0"/>
              </a:rPr>
              <a:t> van anderen, en veel mensen deden mee. Met het geld konden we een groot, nieuw gebouw maken met veel </a:t>
            </a:r>
            <a:r>
              <a:rPr lang="nl-NL" sz="1800" b="1" u="sng">
                <a:effectLst/>
                <a:ea typeface="Times New Roman" panose="02020603050405020304" pitchFamily="18" charset="0"/>
                <a:cs typeface="Arial" panose="020B0604020202020204" pitchFamily="34" charset="0"/>
              </a:rPr>
              <a:t>faciliteiten</a:t>
            </a:r>
            <a:r>
              <a:rPr lang="nl-NL" sz="1800">
                <a:effectLst/>
                <a:ea typeface="Times New Roman" panose="02020603050405020304" pitchFamily="18" charset="0"/>
                <a:cs typeface="Arial" panose="020B0604020202020204" pitchFamily="34" charset="0"/>
              </a:rPr>
              <a:t>,</a:t>
            </a:r>
            <a:r>
              <a:rPr lang="nl-NL" sz="1800" b="1">
                <a:ea typeface="Times New Roman" panose="02020603050405020304" pitchFamily="18" charset="0"/>
                <a:cs typeface="Arial" panose="020B0604020202020204" pitchFamily="34" charset="0"/>
              </a:rPr>
              <a:t> </a:t>
            </a:r>
            <a:r>
              <a:rPr lang="nl-NL" sz="1800">
                <a:effectLst/>
                <a:ea typeface="Times New Roman" panose="02020603050405020304" pitchFamily="18" charset="0"/>
                <a:cs typeface="Arial" panose="020B0604020202020204" pitchFamily="34" charset="0"/>
              </a:rPr>
              <a:t>veel </a:t>
            </a:r>
            <a:r>
              <a:rPr lang="nl-NL" sz="1800" b="1" i="1">
                <a:effectLst/>
                <a:ea typeface="Times New Roman" panose="02020603050405020304" pitchFamily="18" charset="0"/>
                <a:cs typeface="Arial" panose="020B0604020202020204" pitchFamily="34" charset="0"/>
              </a:rPr>
              <a:t>voorzieningen</a:t>
            </a:r>
            <a:r>
              <a:rPr lang="nl-NL" sz="1800">
                <a:effectLst/>
                <a:ea typeface="Times New Roman" panose="02020603050405020304" pitchFamily="18" charset="0"/>
                <a:cs typeface="Arial" panose="020B0604020202020204" pitchFamily="34" charset="0"/>
              </a:rPr>
              <a:t>. Er was een keuken, een zaal en een speelruimte voor kinderen.  </a:t>
            </a:r>
          </a:p>
          <a:p>
            <a:pPr marL="0" lvl="0" indent="0">
              <a:spcBef>
                <a:spcPts val="0"/>
              </a:spcBef>
              <a:buNone/>
            </a:pPr>
            <a:r>
              <a:rPr lang="nl-NL" sz="1800">
                <a:effectLst/>
                <a:ea typeface="Times New Roman" panose="02020603050405020304" pitchFamily="18" charset="0"/>
                <a:cs typeface="Arial" panose="020B0604020202020204" pitchFamily="34" charset="0"/>
              </a:rPr>
              <a:t>Wat vinden jullie? Was dit een goede </a:t>
            </a:r>
            <a:r>
              <a:rPr lang="nl-NL" sz="1800" b="1" u="sng">
                <a:effectLst/>
                <a:ea typeface="Times New Roman" panose="02020603050405020304" pitchFamily="18" charset="0"/>
                <a:cs typeface="Arial" panose="020B0604020202020204" pitchFamily="34" charset="0"/>
              </a:rPr>
              <a:t>optie</a:t>
            </a:r>
            <a:r>
              <a:rPr lang="nl-NL" sz="1800">
                <a:effectLst/>
                <a:ea typeface="Times New Roman" panose="02020603050405020304" pitchFamily="18" charset="0"/>
                <a:cs typeface="Arial" panose="020B0604020202020204" pitchFamily="34" charset="0"/>
              </a:rPr>
              <a:t> of </a:t>
            </a:r>
            <a:r>
              <a:rPr lang="nl-NL" sz="1800" b="1" i="1">
                <a:ea typeface="Times New Roman" panose="02020603050405020304" pitchFamily="18" charset="0"/>
                <a:cs typeface="Arial" panose="020B0604020202020204" pitchFamily="34" charset="0"/>
              </a:rPr>
              <a:t>keuze</a:t>
            </a:r>
            <a:r>
              <a:rPr lang="nl-NL" sz="1800">
                <a:ea typeface="Times New Roman" panose="02020603050405020304" pitchFamily="18" charset="0"/>
                <a:cs typeface="Arial" panose="020B0604020202020204" pitchFamily="34" charset="0"/>
              </a:rPr>
              <a:t> die we h</a:t>
            </a:r>
            <a:r>
              <a:rPr lang="nl-NL" sz="1800">
                <a:effectLst/>
                <a:ea typeface="Times New Roman" panose="02020603050405020304" pitchFamily="18" charset="0"/>
                <a:cs typeface="Arial" panose="020B0604020202020204" pitchFamily="34" charset="0"/>
              </a:rPr>
              <a:t>ebben genomen? Of </a:t>
            </a:r>
            <a:r>
              <a:rPr lang="nl-NL" sz="1800">
                <a:ea typeface="Times New Roman" panose="02020603050405020304" pitchFamily="18" charset="0"/>
                <a:cs typeface="Arial" panose="020B0604020202020204" pitchFamily="34" charset="0"/>
              </a:rPr>
              <a:t>was het een beter idee om ons eigen huis op te knappen? </a:t>
            </a:r>
            <a:endParaRPr lang="nl-NL" sz="180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donatie</a:t>
            </a:r>
          </a:p>
        </p:txBody>
      </p:sp>
      <p:pic>
        <p:nvPicPr>
          <p:cNvPr id="3" name="Afbeelding 2" descr="Afbeelding met persoon, kom, vinger, overdekt&#10;&#10;Automatisch gegenereerde beschrijving">
            <a:extLst>
              <a:ext uri="{FF2B5EF4-FFF2-40B4-BE49-F238E27FC236}">
                <a16:creationId xmlns:a16="http://schemas.microsoft.com/office/drawing/2014/main" id="{5EA588D0-E287-1AA0-CBAE-0D2635B28A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727" y="1423464"/>
            <a:ext cx="7496546" cy="5000196"/>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faciliteit</a:t>
            </a:r>
          </a:p>
        </p:txBody>
      </p:sp>
      <p:pic>
        <p:nvPicPr>
          <p:cNvPr id="7" name="Afbeelding 6">
            <a:extLst>
              <a:ext uri="{FF2B5EF4-FFF2-40B4-BE49-F238E27FC236}">
                <a16:creationId xmlns:a16="http://schemas.microsoft.com/office/drawing/2014/main" id="{164326CE-8E5A-DD07-B12F-8E312C7DD8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1500" y="1226143"/>
            <a:ext cx="7806690" cy="5419427"/>
          </a:xfrm>
          <a:prstGeom prst="rect">
            <a:avLst/>
          </a:prstGeom>
        </p:spPr>
      </p:pic>
      <p:sp>
        <p:nvSpPr>
          <p:cNvPr id="4" name="Tekstvak 3">
            <a:extLst>
              <a:ext uri="{FF2B5EF4-FFF2-40B4-BE49-F238E27FC236}">
                <a16:creationId xmlns:a16="http://schemas.microsoft.com/office/drawing/2014/main" id="{DD06C91E-9E86-E0C6-8A8A-A1C090E7A933}"/>
              </a:ext>
            </a:extLst>
          </p:cNvPr>
          <p:cNvSpPr txBox="1"/>
          <p:nvPr/>
        </p:nvSpPr>
        <p:spPr>
          <a:xfrm>
            <a:off x="6526530" y="4946465"/>
            <a:ext cx="2617470" cy="369332"/>
          </a:xfrm>
          <a:prstGeom prst="rect">
            <a:avLst/>
          </a:prstGeom>
          <a:noFill/>
        </p:spPr>
        <p:txBody>
          <a:bodyPr wrap="square" rtlCol="0">
            <a:spAutoFit/>
          </a:bodyPr>
          <a:lstStyle/>
          <a:p>
            <a:r>
              <a:rPr lang="nl-NL">
                <a:solidFill>
                  <a:schemeClr val="bg1"/>
                </a:solidFill>
              </a:rPr>
              <a:t>speelruimte</a:t>
            </a:r>
          </a:p>
        </p:txBody>
      </p:sp>
      <p:sp>
        <p:nvSpPr>
          <p:cNvPr id="8" name="Tekstvak 7">
            <a:extLst>
              <a:ext uri="{FF2B5EF4-FFF2-40B4-BE49-F238E27FC236}">
                <a16:creationId xmlns:a16="http://schemas.microsoft.com/office/drawing/2014/main" id="{93849EA1-BB9E-CF17-1C4B-B0CF58FD2D08}"/>
              </a:ext>
            </a:extLst>
          </p:cNvPr>
          <p:cNvSpPr txBox="1"/>
          <p:nvPr/>
        </p:nvSpPr>
        <p:spPr>
          <a:xfrm>
            <a:off x="2628901" y="4946465"/>
            <a:ext cx="2617470" cy="369332"/>
          </a:xfrm>
          <a:prstGeom prst="rect">
            <a:avLst/>
          </a:prstGeom>
          <a:noFill/>
        </p:spPr>
        <p:txBody>
          <a:bodyPr wrap="square" rtlCol="0">
            <a:spAutoFit/>
          </a:bodyPr>
          <a:lstStyle/>
          <a:p>
            <a:r>
              <a:rPr lang="nl-NL">
                <a:solidFill>
                  <a:schemeClr val="bg1"/>
                </a:solidFill>
              </a:rPr>
              <a:t>zaal</a:t>
            </a:r>
          </a:p>
        </p:txBody>
      </p:sp>
      <p:sp>
        <p:nvSpPr>
          <p:cNvPr id="9" name="Tekstvak 8">
            <a:extLst>
              <a:ext uri="{FF2B5EF4-FFF2-40B4-BE49-F238E27FC236}">
                <a16:creationId xmlns:a16="http://schemas.microsoft.com/office/drawing/2014/main" id="{E5D83ADA-222D-E374-BF3B-B83C28AEE761}"/>
              </a:ext>
            </a:extLst>
          </p:cNvPr>
          <p:cNvSpPr txBox="1"/>
          <p:nvPr/>
        </p:nvSpPr>
        <p:spPr>
          <a:xfrm>
            <a:off x="4107181" y="2241806"/>
            <a:ext cx="2617470" cy="369332"/>
          </a:xfrm>
          <a:prstGeom prst="rect">
            <a:avLst/>
          </a:prstGeom>
          <a:noFill/>
        </p:spPr>
        <p:txBody>
          <a:bodyPr wrap="square" rtlCol="0">
            <a:spAutoFit/>
          </a:bodyPr>
          <a:lstStyle/>
          <a:p>
            <a:r>
              <a:rPr lang="nl-NL">
                <a:solidFill>
                  <a:schemeClr val="bg1"/>
                </a:solidFill>
              </a:rPr>
              <a:t>keuken</a:t>
            </a:r>
          </a:p>
        </p:txBody>
      </p:sp>
    </p:spTree>
    <p:extLst>
      <p:ext uri="{BB962C8B-B14F-4D97-AF65-F5344CB8AC3E}">
        <p14:creationId xmlns:p14="http://schemas.microsoft.com/office/powerpoint/2010/main" val="377943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optie</a:t>
            </a:r>
          </a:p>
        </p:txBody>
      </p:sp>
      <p:pic>
        <p:nvPicPr>
          <p:cNvPr id="3" name="Afbeelding 2" descr="Afbeelding met nagel, persoon, overdekt&#10;&#10;Automatisch gegenereerde beschrijving">
            <a:extLst>
              <a:ext uri="{FF2B5EF4-FFF2-40B4-BE49-F238E27FC236}">
                <a16:creationId xmlns:a16="http://schemas.microsoft.com/office/drawing/2014/main" id="{FC07F2C4-32D7-9C8E-42CB-5E87734B08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120" y="1528982"/>
            <a:ext cx="7389759" cy="492896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huidig</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toekomstig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van nu, van dit moment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a:t>
            </a:r>
            <a:r>
              <a:rPr lang="nl-NL" sz="2400" i="1" u="sng">
                <a:solidFill>
                  <a:srgbClr val="387038"/>
                </a:solidFill>
                <a:latin typeface="Century Gothic" panose="020B0502020202020204" pitchFamily="34" charset="0"/>
                <a:ea typeface="Calibri"/>
                <a:cs typeface="Times New Roman"/>
              </a:rPr>
              <a:t>huidige</a:t>
            </a:r>
            <a:r>
              <a:rPr lang="nl-NL" sz="2400" i="1">
                <a:solidFill>
                  <a:srgbClr val="387038"/>
                </a:solidFill>
                <a:latin typeface="Century Gothic" panose="020B0502020202020204" pitchFamily="34" charset="0"/>
                <a:ea typeface="Calibri"/>
                <a:cs typeface="Times New Roman"/>
              </a:rPr>
              <a:t> dorpshuis is oud en te klein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van of in de toekomst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a:t>
            </a:r>
            <a:r>
              <a:rPr lang="nl-NL" sz="2400" i="1" u="sng">
                <a:solidFill>
                  <a:srgbClr val="387038"/>
                </a:solidFill>
                <a:latin typeface="Century Gothic" panose="020B0502020202020204" pitchFamily="34" charset="0"/>
                <a:ea typeface="Calibri"/>
                <a:cs typeface="Times New Roman"/>
              </a:rPr>
              <a:t>toekomstige</a:t>
            </a:r>
            <a:r>
              <a:rPr lang="nl-NL" sz="2400" i="1">
                <a:solidFill>
                  <a:srgbClr val="387038"/>
                </a:solidFill>
                <a:latin typeface="Century Gothic" panose="020B0502020202020204" pitchFamily="34" charset="0"/>
                <a:ea typeface="Calibri"/>
                <a:cs typeface="Times New Roman"/>
              </a:rPr>
              <a:t> dorpshuis is groter en moderner.</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buitenshuis, raam, hemel, wolk&#10;&#10;Automatisch gegenereerde beschrijving">
            <a:extLst>
              <a:ext uri="{FF2B5EF4-FFF2-40B4-BE49-F238E27FC236}">
                <a16:creationId xmlns:a16="http://schemas.microsoft.com/office/drawing/2014/main" id="{BBF10C6A-3BAF-3A39-8EC1-6DB1BB0A70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532" y="2712561"/>
            <a:ext cx="3562371" cy="2368977"/>
          </a:xfrm>
          <a:prstGeom prst="rect">
            <a:avLst/>
          </a:prstGeom>
        </p:spPr>
      </p:pic>
      <p:pic>
        <p:nvPicPr>
          <p:cNvPr id="9" name="Afbeelding 8">
            <a:extLst>
              <a:ext uri="{FF2B5EF4-FFF2-40B4-BE49-F238E27FC236}">
                <a16:creationId xmlns:a16="http://schemas.microsoft.com/office/drawing/2014/main" id="{2D601E59-2EBD-37DA-F4B5-B4CC70EB29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9936" y="2381439"/>
            <a:ext cx="3798857" cy="2563760"/>
          </a:xfrm>
          <a:prstGeom prst="rect">
            <a:avLst/>
          </a:prstGeom>
        </p:spPr>
      </p:pic>
    </p:spTree>
    <p:extLst>
      <p:ext uri="{BB962C8B-B14F-4D97-AF65-F5344CB8AC3E}">
        <p14:creationId xmlns:p14="http://schemas.microsoft.com/office/powerpoint/2010/main" val="223534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massaal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beperkt</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in grote hoeveelheden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mensen kwamen </a:t>
            </a:r>
            <a:r>
              <a:rPr lang="nl-NL" sz="2400" i="1" u="sng">
                <a:solidFill>
                  <a:srgbClr val="387038"/>
                </a:solidFill>
                <a:latin typeface="Century Gothic" panose="020B0502020202020204" pitchFamily="34" charset="0"/>
                <a:ea typeface="Calibri"/>
                <a:cs typeface="Times New Roman"/>
              </a:rPr>
              <a:t>massaal</a:t>
            </a:r>
            <a:r>
              <a:rPr lang="nl-NL" sz="2400" i="1">
                <a:solidFill>
                  <a:srgbClr val="387038"/>
                </a:solidFill>
                <a:latin typeface="Century Gothic" panose="020B0502020202020204" pitchFamily="34" charset="0"/>
                <a:ea typeface="Calibri"/>
                <a:cs typeface="Times New Roman"/>
              </a:rPr>
              <a:t> kijken naar de schat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klein, met kleine omvang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6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In het begin waren de aantallen nog </a:t>
            </a:r>
            <a:r>
              <a:rPr lang="nl-NL" sz="2400" i="1" u="sng">
                <a:solidFill>
                  <a:srgbClr val="387038"/>
                </a:solidFill>
                <a:latin typeface="Century Gothic" panose="020B0502020202020204" pitchFamily="34" charset="0"/>
                <a:ea typeface="Calibri"/>
                <a:cs typeface="Times New Roman"/>
              </a:rPr>
              <a:t>beperkt</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person, buitenshuis&#10;&#10;Automatisch gegenereerde beschrijving">
            <a:extLst>
              <a:ext uri="{FF2B5EF4-FFF2-40B4-BE49-F238E27FC236}">
                <a16:creationId xmlns:a16="http://schemas.microsoft.com/office/drawing/2014/main" id="{A2A6CB7C-6361-AE6D-3297-56633FF4C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1788" y="2483311"/>
            <a:ext cx="2595926" cy="2595926"/>
          </a:xfrm>
          <a:prstGeom prst="rect">
            <a:avLst/>
          </a:prstGeom>
        </p:spPr>
      </p:pic>
      <p:pic>
        <p:nvPicPr>
          <p:cNvPr id="9" name="Afbeelding 8" descr="Afbeelding met Menselijk gezicht, persoon, kleding, glimlach&#10;&#10;Automatisch gegenereerde beschrijving">
            <a:extLst>
              <a:ext uri="{FF2B5EF4-FFF2-40B4-BE49-F238E27FC236}">
                <a16:creationId xmlns:a16="http://schemas.microsoft.com/office/drawing/2014/main" id="{58A0F782-DCF6-2784-10D6-C17C2BC3EF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4276" y="2483311"/>
            <a:ext cx="2595927" cy="2595927"/>
          </a:xfrm>
          <a:prstGeom prst="rect">
            <a:avLst/>
          </a:prstGeom>
        </p:spPr>
      </p:pic>
    </p:spTree>
    <p:extLst>
      <p:ext uri="{BB962C8B-B14F-4D97-AF65-F5344CB8AC3E}">
        <p14:creationId xmlns:p14="http://schemas.microsoft.com/office/powerpoint/2010/main" val="1155660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58959" y="134968"/>
            <a:ext cx="413771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in goede             </a:t>
            </a:r>
          </a:p>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staat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achterstallig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heel, netjes en functioneert zoals het hoort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0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Deze kamer is opgeknapt en is weer </a:t>
            </a:r>
            <a:r>
              <a:rPr lang="nl-NL" sz="2400" i="1" u="sng">
                <a:solidFill>
                  <a:srgbClr val="387038"/>
                </a:solidFill>
                <a:latin typeface="Century Gothic" panose="020B0502020202020204" pitchFamily="34" charset="0"/>
                <a:ea typeface="Calibri"/>
                <a:cs typeface="Times New Roman"/>
              </a:rPr>
              <a:t>in goede staat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op tijd uitgevoerd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huis is </a:t>
            </a:r>
            <a:r>
              <a:rPr lang="nl-NL" sz="2400" i="1" u="sng">
                <a:solidFill>
                  <a:srgbClr val="387038"/>
                </a:solidFill>
                <a:latin typeface="Century Gothic" panose="020B0502020202020204" pitchFamily="34" charset="0"/>
                <a:ea typeface="Calibri"/>
                <a:cs typeface="Times New Roman"/>
              </a:rPr>
              <a:t>achterstallig</a:t>
            </a:r>
            <a:r>
              <a:rPr lang="nl-NL" sz="2400" i="1">
                <a:solidFill>
                  <a:srgbClr val="387038"/>
                </a:solidFill>
                <a:latin typeface="Century Gothic" panose="020B0502020202020204" pitchFamily="34" charset="0"/>
                <a:ea typeface="Calibri"/>
                <a:cs typeface="Times New Roman"/>
              </a:rPr>
              <a:t> in onderhoud.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gebouw, buitenshuis, raam, deur&#10;&#10;Automatisch gegenereerde beschrijving">
            <a:extLst>
              <a:ext uri="{FF2B5EF4-FFF2-40B4-BE49-F238E27FC236}">
                <a16:creationId xmlns:a16="http://schemas.microsoft.com/office/drawing/2014/main" id="{01C91DEE-3EC8-09F6-4560-98D9A274A6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72917" y="2454213"/>
            <a:ext cx="2087759" cy="2742083"/>
          </a:xfrm>
          <a:prstGeom prst="rect">
            <a:avLst/>
          </a:prstGeom>
        </p:spPr>
      </p:pic>
      <p:pic>
        <p:nvPicPr>
          <p:cNvPr id="9" name="Afbeelding 8" descr="Afbeelding met overdekt, muur, Laminaatvloer, Vloermateriaal&#10;&#10;Automatisch gegenereerde beschrijving">
            <a:extLst>
              <a:ext uri="{FF2B5EF4-FFF2-40B4-BE49-F238E27FC236}">
                <a16:creationId xmlns:a16="http://schemas.microsoft.com/office/drawing/2014/main" id="{4C4D4CFD-474D-9BFA-1D27-E81A58233D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4762" y="2933045"/>
            <a:ext cx="3397972" cy="2266447"/>
          </a:xfrm>
          <a:prstGeom prst="rect">
            <a:avLst/>
          </a:prstGeom>
        </p:spPr>
      </p:pic>
    </p:spTree>
    <p:extLst>
      <p:ext uri="{BB962C8B-B14F-4D97-AF65-F5344CB8AC3E}">
        <p14:creationId xmlns:p14="http://schemas.microsoft.com/office/powerpoint/2010/main" val="350311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donatie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 betaling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gift (meestal geld)</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burgemeester vroeg om </a:t>
            </a:r>
            <a:r>
              <a:rPr lang="nl-NL" sz="2400" i="1" u="sng">
                <a:solidFill>
                  <a:srgbClr val="387038"/>
                </a:solidFill>
                <a:latin typeface="Century Gothic" panose="020B0502020202020204" pitchFamily="34" charset="0"/>
                <a:ea typeface="Calibri"/>
                <a:cs typeface="Times New Roman"/>
              </a:rPr>
              <a:t>donaties</a:t>
            </a:r>
            <a:r>
              <a:rPr lang="nl-NL" sz="2400" i="1">
                <a:solidFill>
                  <a:srgbClr val="387038"/>
                </a:solidFill>
                <a:latin typeface="Century Gothic" panose="020B0502020202020204" pitchFamily="34" charset="0"/>
                <a:ea typeface="Calibri"/>
                <a:cs typeface="Times New Roman"/>
              </a:rPr>
              <a:t> van anderen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afgesproken bedrag betalen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Bij de kassa kun je </a:t>
            </a:r>
            <a:r>
              <a:rPr lang="nl-NL" sz="2400" i="1" u="sng">
                <a:solidFill>
                  <a:srgbClr val="387038"/>
                </a:solidFill>
                <a:latin typeface="Century Gothic" panose="020B0502020202020204" pitchFamily="34" charset="0"/>
                <a:ea typeface="Calibri"/>
                <a:cs typeface="Times New Roman"/>
              </a:rPr>
              <a:t>de</a:t>
            </a:r>
            <a:r>
              <a:rPr lang="nl-NL" sz="2400" i="1">
                <a:solidFill>
                  <a:srgbClr val="387038"/>
                </a:solidFill>
                <a:latin typeface="Century Gothic" panose="020B0502020202020204" pitchFamily="34" charset="0"/>
                <a:ea typeface="Calibri"/>
                <a:cs typeface="Times New Roman"/>
              </a:rPr>
              <a:t> </a:t>
            </a:r>
            <a:r>
              <a:rPr lang="nl-NL" sz="2400" i="1" u="sng">
                <a:solidFill>
                  <a:srgbClr val="387038"/>
                </a:solidFill>
                <a:latin typeface="Century Gothic" panose="020B0502020202020204" pitchFamily="34" charset="0"/>
                <a:ea typeface="Calibri"/>
                <a:cs typeface="Times New Roman"/>
              </a:rPr>
              <a:t>betaling</a:t>
            </a:r>
            <a:r>
              <a:rPr lang="nl-NL" sz="2400" i="1">
                <a:solidFill>
                  <a:srgbClr val="387038"/>
                </a:solidFill>
                <a:latin typeface="Century Gothic" panose="020B0502020202020204" pitchFamily="34" charset="0"/>
                <a:ea typeface="Calibri"/>
                <a:cs typeface="Times New Roman"/>
              </a:rPr>
              <a:t> doen.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kom, vinger, overdekt&#10;&#10;Automatisch gegenereerde beschrijving">
            <a:extLst>
              <a:ext uri="{FF2B5EF4-FFF2-40B4-BE49-F238E27FC236}">
                <a16:creationId xmlns:a16="http://schemas.microsoft.com/office/drawing/2014/main" id="{8A7B54A0-F7D2-ECB1-EA24-02E1E8A5DC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572" y="2462391"/>
            <a:ext cx="3567014" cy="2379198"/>
          </a:xfrm>
          <a:prstGeom prst="rect">
            <a:avLst/>
          </a:prstGeom>
        </p:spPr>
      </p:pic>
      <p:pic>
        <p:nvPicPr>
          <p:cNvPr id="19" name="Afbeelding 18" descr="Afbeelding met persoon, overdekt, tekst, kleding&#10;&#10;Automatisch gegenereerde beschrijving">
            <a:extLst>
              <a:ext uri="{FF2B5EF4-FFF2-40B4-BE49-F238E27FC236}">
                <a16:creationId xmlns:a16="http://schemas.microsoft.com/office/drawing/2014/main" id="{B4DB4B49-6AE0-8A76-4C05-42A16A6320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61323" y="2462391"/>
            <a:ext cx="3548749" cy="2367016"/>
          </a:xfrm>
          <a:prstGeom prst="rect">
            <a:avLst/>
          </a:prstGeom>
        </p:spPr>
      </p:pic>
    </p:spTree>
    <p:extLst>
      <p:ext uri="{BB962C8B-B14F-4D97-AF65-F5344CB8AC3E}">
        <p14:creationId xmlns:p14="http://schemas.microsoft.com/office/powerpoint/2010/main" val="61240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34700" y="215165"/>
            <a:ext cx="439248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voort-borduren op</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loslaten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verder uitwerken van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We besloten </a:t>
            </a:r>
            <a:r>
              <a:rPr lang="nl-NL" sz="2400" i="1" u="sng">
                <a:solidFill>
                  <a:srgbClr val="387038"/>
                </a:solidFill>
                <a:latin typeface="Century Gothic" panose="020B0502020202020204" pitchFamily="34" charset="0"/>
                <a:ea typeface="Calibri"/>
                <a:cs typeface="Times New Roman"/>
              </a:rPr>
              <a:t>voort te borduren</a:t>
            </a:r>
            <a:r>
              <a:rPr lang="nl-NL" sz="2400" i="1">
                <a:solidFill>
                  <a:srgbClr val="387038"/>
                </a:solidFill>
                <a:latin typeface="Century Gothic" panose="020B0502020202020204" pitchFamily="34" charset="0"/>
                <a:ea typeface="Calibri"/>
                <a:cs typeface="Times New Roman"/>
              </a:rPr>
              <a:t> op wat er op de kaart stond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er niet aan vast blijven zitten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We hadden ook kunnen besluiten om het schatzoeken </a:t>
            </a:r>
            <a:r>
              <a:rPr lang="nl-NL" sz="2400" i="1" u="sng">
                <a:solidFill>
                  <a:srgbClr val="387038"/>
                </a:solidFill>
                <a:latin typeface="Century Gothic" panose="020B0502020202020204" pitchFamily="34" charset="0"/>
                <a:ea typeface="Calibri"/>
                <a:cs typeface="Times New Roman"/>
              </a:rPr>
              <a:t>los te laten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62C898E8-C8D8-DA2C-FF5E-0101538221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568" y="2358038"/>
            <a:ext cx="3774367" cy="2625029"/>
          </a:xfrm>
          <a:prstGeom prst="rect">
            <a:avLst/>
          </a:prstGeom>
        </p:spPr>
      </p:pic>
      <p:pic>
        <p:nvPicPr>
          <p:cNvPr id="9" name="Afbeelding 8" descr="Afbeelding met persoon, muur, overdekt, vaas&#10;&#10;Automatisch gegenereerde beschrijving">
            <a:extLst>
              <a:ext uri="{FF2B5EF4-FFF2-40B4-BE49-F238E27FC236}">
                <a16:creationId xmlns:a16="http://schemas.microsoft.com/office/drawing/2014/main" id="{73991982-46A7-15D8-2DE0-08CB1D23F7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324" y="2444272"/>
            <a:ext cx="3619668" cy="2417939"/>
          </a:xfrm>
          <a:prstGeom prst="rect">
            <a:avLst/>
          </a:prstGeom>
        </p:spPr>
      </p:pic>
    </p:spTree>
    <p:extLst>
      <p:ext uri="{BB962C8B-B14F-4D97-AF65-F5344CB8AC3E}">
        <p14:creationId xmlns:p14="http://schemas.microsoft.com/office/powerpoint/2010/main" val="2821420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mikken op</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negeren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hopen te krijgen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We haalden ons van alles in ons hoofd en </a:t>
            </a:r>
            <a:r>
              <a:rPr lang="nl-NL" sz="2400" i="1" u="sng">
                <a:solidFill>
                  <a:srgbClr val="387038"/>
                </a:solidFill>
                <a:latin typeface="Century Gothic" panose="020B0502020202020204" pitchFamily="34" charset="0"/>
                <a:ea typeface="Calibri"/>
                <a:cs typeface="Times New Roman"/>
              </a:rPr>
              <a:t>mikten op</a:t>
            </a:r>
            <a:r>
              <a:rPr lang="nl-NL" sz="2400" i="1">
                <a:solidFill>
                  <a:srgbClr val="387038"/>
                </a:solidFill>
                <a:latin typeface="Century Gothic" panose="020B0502020202020204" pitchFamily="34" charset="0"/>
                <a:ea typeface="Calibri"/>
                <a:cs typeface="Times New Roman"/>
              </a:rPr>
              <a:t> een grote schat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doen alsof iets of iemand niet bestaat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We besloten de kaart toch maar te </a:t>
            </a:r>
            <a:r>
              <a:rPr lang="nl-NL" sz="2400" i="1" u="sng">
                <a:solidFill>
                  <a:srgbClr val="387038"/>
                </a:solidFill>
                <a:latin typeface="Century Gothic" panose="020B0502020202020204" pitchFamily="34" charset="0"/>
                <a:ea typeface="Calibri"/>
                <a:cs typeface="Times New Roman"/>
              </a:rPr>
              <a:t>negeren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81E9DCA7-96B9-0224-C898-683765E1DD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1168" y="2254146"/>
            <a:ext cx="3630793" cy="2750907"/>
          </a:xfrm>
          <a:prstGeom prst="rect">
            <a:avLst/>
          </a:prstGeom>
        </p:spPr>
      </p:pic>
      <p:pic>
        <p:nvPicPr>
          <p:cNvPr id="2" name="Afbeelding 1" descr="Afbeelding met persoon, muur, overdekt, vaas&#10;&#10;Automatisch gegenereerde beschrijving">
            <a:extLst>
              <a:ext uri="{FF2B5EF4-FFF2-40B4-BE49-F238E27FC236}">
                <a16:creationId xmlns:a16="http://schemas.microsoft.com/office/drawing/2014/main" id="{E1931598-9092-7DB8-B298-914C447AA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405" y="2640425"/>
            <a:ext cx="3619668" cy="2417939"/>
          </a:xfrm>
          <a:prstGeom prst="rect">
            <a:avLst/>
          </a:prstGeom>
        </p:spPr>
      </p:pic>
    </p:spTree>
    <p:extLst>
      <p:ext uri="{BB962C8B-B14F-4D97-AF65-F5344CB8AC3E}">
        <p14:creationId xmlns:p14="http://schemas.microsoft.com/office/powerpoint/2010/main" val="1818532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 – 7 januari 2025</a:t>
            </a:r>
          </a:p>
          <a:p>
            <a:r>
              <a:rPr lang="nl-NL">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de optie</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de optie</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keuze, de mogelijkheid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Dit zou een goede </a:t>
            </a:r>
            <a:r>
              <a:rPr lang="nl-NL" sz="2400" i="1" u="sng">
                <a:solidFill>
                  <a:srgbClr val="387038"/>
                </a:solidFill>
                <a:latin typeface="Century Gothic" panose="020B0502020202020204" pitchFamily="34" charset="0"/>
                <a:ea typeface="Calibri"/>
                <a:cs typeface="Times New Roman"/>
              </a:rPr>
              <a:t>optie</a:t>
            </a:r>
            <a:r>
              <a:rPr lang="nl-NL" sz="2400" i="1">
                <a:solidFill>
                  <a:srgbClr val="387038"/>
                </a:solidFill>
                <a:latin typeface="Century Gothic" panose="020B0502020202020204" pitchFamily="34" charset="0"/>
                <a:ea typeface="Calibri"/>
                <a:cs typeface="Times New Roman"/>
              </a:rPr>
              <a:t> zijn geweest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de keuze, de mogelijkheid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Hebben we de juiste </a:t>
            </a:r>
            <a:r>
              <a:rPr lang="nl-NL" sz="2400" i="1" u="sng">
                <a:solidFill>
                  <a:srgbClr val="387038"/>
                </a:solidFill>
                <a:latin typeface="Century Gothic" panose="020B0502020202020204" pitchFamily="34" charset="0"/>
                <a:ea typeface="Calibri"/>
                <a:cs typeface="Times New Roman"/>
              </a:rPr>
              <a:t>optie</a:t>
            </a:r>
            <a:r>
              <a:rPr lang="nl-NL" sz="2400" i="1">
                <a:solidFill>
                  <a:srgbClr val="387038"/>
                </a:solidFill>
                <a:latin typeface="Century Gothic" panose="020B0502020202020204" pitchFamily="34" charset="0"/>
                <a:ea typeface="Calibri"/>
                <a:cs typeface="Times New Roman"/>
              </a:rPr>
              <a:t> gekozen?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Afbeelding 18" descr="Afbeelding met persoon, Menselijk gezicht, glimlach, vinger&#10;&#10;Automatisch gegenereerde beschrijving">
            <a:extLst>
              <a:ext uri="{FF2B5EF4-FFF2-40B4-BE49-F238E27FC236}">
                <a16:creationId xmlns:a16="http://schemas.microsoft.com/office/drawing/2014/main" id="{752DB5A3-BB90-90AD-CB16-1B88F0E392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8475" y="2605286"/>
            <a:ext cx="4231875" cy="2822660"/>
          </a:xfrm>
          <a:prstGeom prst="rect">
            <a:avLst/>
          </a:prstGeom>
        </p:spPr>
      </p:pic>
      <p:sp>
        <p:nvSpPr>
          <p:cNvPr id="8" name="Ovaal 7">
            <a:extLst>
              <a:ext uri="{FF2B5EF4-FFF2-40B4-BE49-F238E27FC236}">
                <a16:creationId xmlns:a16="http://schemas.microsoft.com/office/drawing/2014/main" id="{66D3F4BB-3CA8-A409-6487-E412E3FF1144}"/>
              </a:ext>
            </a:extLst>
          </p:cNvPr>
          <p:cNvSpPr/>
          <p:nvPr/>
        </p:nvSpPr>
        <p:spPr>
          <a:xfrm>
            <a:off x="590232" y="2644523"/>
            <a:ext cx="2832261" cy="19658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400"/>
              <a:t>Optie 1</a:t>
            </a:r>
          </a:p>
          <a:p>
            <a:pPr algn="ctr"/>
            <a:endParaRPr lang="nl-NL" sz="2400"/>
          </a:p>
          <a:p>
            <a:pPr algn="ctr"/>
            <a:r>
              <a:rPr lang="nl-NL" sz="2400"/>
              <a:t>Ons eigen huis opknappen</a:t>
            </a:r>
          </a:p>
        </p:txBody>
      </p:sp>
      <p:sp>
        <p:nvSpPr>
          <p:cNvPr id="9" name="Ovaal 8">
            <a:extLst>
              <a:ext uri="{FF2B5EF4-FFF2-40B4-BE49-F238E27FC236}">
                <a16:creationId xmlns:a16="http://schemas.microsoft.com/office/drawing/2014/main" id="{E619501A-11E1-605D-E001-8BD6B15DDB0B}"/>
              </a:ext>
            </a:extLst>
          </p:cNvPr>
          <p:cNvSpPr/>
          <p:nvPr/>
        </p:nvSpPr>
        <p:spPr>
          <a:xfrm>
            <a:off x="5887510" y="2644522"/>
            <a:ext cx="2716938" cy="19658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2300"/>
              <a:t>Optie 2</a:t>
            </a:r>
          </a:p>
          <a:p>
            <a:pPr algn="ctr"/>
            <a:endParaRPr lang="nl-NL" sz="1600"/>
          </a:p>
          <a:p>
            <a:pPr algn="ctr"/>
            <a:r>
              <a:rPr lang="nl-NL" sz="2300"/>
              <a:t>Het geld doneren voor het dorpshuis</a:t>
            </a:r>
          </a:p>
        </p:txBody>
      </p:sp>
    </p:spTree>
    <p:extLst>
      <p:ext uri="{BB962C8B-B14F-4D97-AF65-F5344CB8AC3E}">
        <p14:creationId xmlns:p14="http://schemas.microsoft.com/office/powerpoint/2010/main" val="3203346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660914" y="386052"/>
            <a:ext cx="571881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611561" y="332656"/>
            <a:ext cx="5832648"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onderkomen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83450" y="3057771"/>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huis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2834324"/>
            <a:ext cx="2611399"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34454" y="2925331"/>
            <a:ext cx="257796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caravan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34324"/>
            <a:ext cx="2611399" cy="8706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32015" y="2917324"/>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woonboot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6766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het onderdak, de plaats om te verblijven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gebouw, buitenshuis, huis, raam&#10;&#10;Automatisch gegenereerde beschrijving">
            <a:extLst>
              <a:ext uri="{FF2B5EF4-FFF2-40B4-BE49-F238E27FC236}">
                <a16:creationId xmlns:a16="http://schemas.microsoft.com/office/drawing/2014/main" id="{BE942678-A409-2880-9A9C-F3C4AC7A775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6103"/>
          <a:stretch/>
        </p:blipFill>
        <p:spPr>
          <a:xfrm>
            <a:off x="996721" y="3884531"/>
            <a:ext cx="1672451" cy="2103631"/>
          </a:xfrm>
          <a:prstGeom prst="rect">
            <a:avLst/>
          </a:prstGeom>
        </p:spPr>
      </p:pic>
      <p:pic>
        <p:nvPicPr>
          <p:cNvPr id="22" name="Afbeelding 21" descr="Afbeelding met buitenshuis, hemel, persoon, boom&#10;&#10;Automatisch gegenereerde beschrijving">
            <a:extLst>
              <a:ext uri="{FF2B5EF4-FFF2-40B4-BE49-F238E27FC236}">
                <a16:creationId xmlns:a16="http://schemas.microsoft.com/office/drawing/2014/main" id="{234FEBBA-C80B-8CA4-654B-F23DE4817AAD}"/>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a:stretch/>
        </p:blipFill>
        <p:spPr>
          <a:xfrm>
            <a:off x="3378023" y="4051458"/>
            <a:ext cx="2534395" cy="1858020"/>
          </a:xfrm>
          <a:prstGeom prst="rect">
            <a:avLst/>
          </a:prstGeom>
        </p:spPr>
      </p:pic>
      <p:pic>
        <p:nvPicPr>
          <p:cNvPr id="24" name="Afbeelding 23" descr="Afbeelding met buitenshuis, gebouw, water, raam&#10;&#10;Automatisch gegenereerde beschrijving">
            <a:extLst>
              <a:ext uri="{FF2B5EF4-FFF2-40B4-BE49-F238E27FC236}">
                <a16:creationId xmlns:a16="http://schemas.microsoft.com/office/drawing/2014/main" id="{9A84E3CA-E098-9108-95F2-2B2D0DB106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47279" y="4051458"/>
            <a:ext cx="2520078" cy="1683412"/>
          </a:xfrm>
          <a:prstGeom prst="rect">
            <a:avLst/>
          </a:prstGeom>
        </p:spPr>
      </p:pic>
    </p:spTree>
    <p:extLst>
      <p:ext uri="{BB962C8B-B14F-4D97-AF65-F5344CB8AC3E}">
        <p14:creationId xmlns:p14="http://schemas.microsoft.com/office/powerpoint/2010/main" val="872155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1495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13202" y="35340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faciliteit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60836" y="3054611"/>
            <a:ext cx="258055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keuken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30393" y="2753833"/>
            <a:ext cx="2698743" cy="96319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84621" y="2802860"/>
            <a:ext cx="276000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5000"/>
              </a:lnSpc>
              <a:spcAft>
                <a:spcPts val="800"/>
              </a:spcAft>
            </a:pPr>
            <a:r>
              <a:rPr lang="nl-NL" sz="3600">
                <a:latin typeface="Century Gothic" panose="020B0502020202020204" pitchFamily="34" charset="0"/>
                <a:ea typeface="Calibri"/>
                <a:cs typeface="Times New Roman"/>
              </a:rPr>
              <a:t>de speelruimte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8243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54181" y="3020939"/>
            <a:ext cx="276294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toiletten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1"/>
            <a:ext cx="2455288" cy="18042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de voorziening, iets waar je gebruik van kunt maken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overdekt, muur, Aanrechtblad, Huishoudelijk apparaat&#10;&#10;Automatisch gegenereerde beschrijving">
            <a:extLst>
              <a:ext uri="{FF2B5EF4-FFF2-40B4-BE49-F238E27FC236}">
                <a16:creationId xmlns:a16="http://schemas.microsoft.com/office/drawing/2014/main" id="{145C6E22-E738-2326-9B12-306121BA1F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1965" y="3935838"/>
            <a:ext cx="2643419" cy="1765804"/>
          </a:xfrm>
          <a:prstGeom prst="rect">
            <a:avLst/>
          </a:prstGeom>
        </p:spPr>
      </p:pic>
      <p:pic>
        <p:nvPicPr>
          <p:cNvPr id="23" name="Afbeelding 22" descr="Afbeelding met overdekt, muur, tegel, gootsteen&#10;&#10;Automatisch gegenereerde beschrijving">
            <a:extLst>
              <a:ext uri="{FF2B5EF4-FFF2-40B4-BE49-F238E27FC236}">
                <a16:creationId xmlns:a16="http://schemas.microsoft.com/office/drawing/2014/main" id="{1975D45B-E350-024F-2801-4AB47252985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44343" y="3886121"/>
            <a:ext cx="2639167" cy="1810469"/>
          </a:xfrm>
          <a:prstGeom prst="rect">
            <a:avLst/>
          </a:prstGeom>
        </p:spPr>
      </p:pic>
      <p:pic>
        <p:nvPicPr>
          <p:cNvPr id="25" name="Afbeelding 24" descr="Afbeelding met meubels, tafel, Keuken- en eettafel, overdekt&#10;&#10;Automatisch gegenereerde beschrijving">
            <a:extLst>
              <a:ext uri="{FF2B5EF4-FFF2-40B4-BE49-F238E27FC236}">
                <a16:creationId xmlns:a16="http://schemas.microsoft.com/office/drawing/2014/main" id="{4FB5C023-CEC0-E1A1-03EA-51EDD3DF444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9579" y="3935838"/>
            <a:ext cx="2635856" cy="1760752"/>
          </a:xfrm>
          <a:prstGeom prst="rect">
            <a:avLst/>
          </a:prstGeom>
        </p:spPr>
      </p:pic>
    </p:spTree>
    <p:extLst>
      <p:ext uri="{BB962C8B-B14F-4D97-AF65-F5344CB8AC3E}">
        <p14:creationId xmlns:p14="http://schemas.microsoft.com/office/powerpoint/2010/main" val="715535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6550460" y="1154371"/>
            <a:ext cx="201859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452498" y="1165560"/>
            <a:ext cx="211655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foto</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45786" y="744701"/>
            <a:ext cx="361644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815353" y="756004"/>
            <a:ext cx="361644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herinnering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815353" y="4988747"/>
            <a:ext cx="309858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815353" y="4988748"/>
            <a:ext cx="309858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heimwee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6932428" y="1828680"/>
            <a:ext cx="547914" cy="8090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81491" y="1454830"/>
            <a:ext cx="477876" cy="120894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151475" y="2637724"/>
            <a:ext cx="6841050" cy="90541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005562" y="2853684"/>
            <a:ext cx="708697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latin typeface="Century Gothic" panose="020B0502020202020204" pitchFamily="34" charset="0"/>
                <a:ea typeface="Calibri"/>
                <a:cs typeface="Times New Roman"/>
              </a:rPr>
              <a:t>het jeugdsentiment</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404959" y="3543141"/>
            <a:ext cx="5845906" cy="109393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389756" y="3557657"/>
            <a:ext cx="6198868" cy="248196"/>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het gevoel van heimwee naar vroeger dat je krijgt door een jeugdherinnering</a:t>
            </a:r>
          </a:p>
          <a:p>
            <a:pPr>
              <a:lnSpc>
                <a:spcPct val="80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2817628" y="4637071"/>
            <a:ext cx="1111513" cy="35167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30" name="Afbeelding 29" descr="Afbeelding met persoon, kunst, vinger, nagel&#10;&#10;Automatisch gegenereerde beschrijving">
            <a:extLst>
              <a:ext uri="{FF2B5EF4-FFF2-40B4-BE49-F238E27FC236}">
                <a16:creationId xmlns:a16="http://schemas.microsoft.com/office/drawing/2014/main" id="{31279757-5F6D-8E71-DAEB-2287328920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0946" y="782438"/>
            <a:ext cx="1698908" cy="1747306"/>
          </a:xfrm>
          <a:prstGeom prst="rect">
            <a:avLst/>
          </a:prstGeom>
        </p:spPr>
      </p:pic>
      <p:pic>
        <p:nvPicPr>
          <p:cNvPr id="32" name="Afbeelding 31" descr="Afbeelding met Menselijk gezicht, persoon, kleding, muur&#10;&#10;Automatisch gegenereerde beschrijving">
            <a:extLst>
              <a:ext uri="{FF2B5EF4-FFF2-40B4-BE49-F238E27FC236}">
                <a16:creationId xmlns:a16="http://schemas.microsoft.com/office/drawing/2014/main" id="{24F7E35A-100E-AE08-8594-AD67060D68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0299" y="1463288"/>
            <a:ext cx="2063316" cy="1089431"/>
          </a:xfrm>
          <a:prstGeom prst="rect">
            <a:avLst/>
          </a:prstGeom>
        </p:spPr>
      </p:pic>
      <p:pic>
        <p:nvPicPr>
          <p:cNvPr id="34" name="Afbeelding 33" descr="Afbeelding met tekening, Menselijk gezicht, clipart, illustratie&#10;&#10;Automatisch gegenereerde beschrijving">
            <a:extLst>
              <a:ext uri="{FF2B5EF4-FFF2-40B4-BE49-F238E27FC236}">
                <a16:creationId xmlns:a16="http://schemas.microsoft.com/office/drawing/2014/main" id="{DB07600D-BEF9-EF54-065C-10CA08E2C4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17206" y="4788015"/>
            <a:ext cx="1480737" cy="1845227"/>
          </a:xfrm>
          <a:prstGeom prst="rect">
            <a:avLst/>
          </a:prstGeom>
        </p:spPr>
      </p:pic>
    </p:spTree>
    <p:extLst>
      <p:ext uri="{BB962C8B-B14F-4D97-AF65-F5344CB8AC3E}">
        <p14:creationId xmlns:p14="http://schemas.microsoft.com/office/powerpoint/2010/main" val="1767364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onderkomen</a:t>
            </a:r>
          </a:p>
        </p:txBody>
      </p:sp>
      <p:pic>
        <p:nvPicPr>
          <p:cNvPr id="3" name="Afbeelding 2" descr="Afbeelding met gebouw, buitenshuis, huis, raam&#10;&#10;Automatisch gegenereerde beschrijving">
            <a:extLst>
              <a:ext uri="{FF2B5EF4-FFF2-40B4-BE49-F238E27FC236}">
                <a16:creationId xmlns:a16="http://schemas.microsoft.com/office/drawing/2014/main" id="{06904339-3F92-F107-97C2-AD8F757E02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3936" y="1344930"/>
            <a:ext cx="3456127" cy="518160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achterstallig</a:t>
            </a:r>
          </a:p>
        </p:txBody>
      </p:sp>
      <p:pic>
        <p:nvPicPr>
          <p:cNvPr id="3" name="Afbeelding 2" descr="Afbeelding met gebouw, buitenshuis, raam, deur&#10;&#10;Automatisch gegenereerde beschrijving">
            <a:extLst>
              <a:ext uri="{FF2B5EF4-FFF2-40B4-BE49-F238E27FC236}">
                <a16:creationId xmlns:a16="http://schemas.microsoft.com/office/drawing/2014/main" id="{D62B35AB-7768-5F8E-E1E4-49F4FB6BB1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56535" y="1226143"/>
            <a:ext cx="3630930" cy="5460045"/>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jeugdsentiment</a:t>
            </a:r>
          </a:p>
        </p:txBody>
      </p:sp>
      <p:pic>
        <p:nvPicPr>
          <p:cNvPr id="5" name="Afbeelding 4" descr="Afbeelding met persoon, kunst, vinger, nagel&#10;&#10;Automatisch gegenereerde beschrijving">
            <a:extLst>
              <a:ext uri="{FF2B5EF4-FFF2-40B4-BE49-F238E27FC236}">
                <a16:creationId xmlns:a16="http://schemas.microsoft.com/office/drawing/2014/main" id="{FFBD55A9-61D3-26A6-5F59-3E4AB3711B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863" y="1414681"/>
            <a:ext cx="7708274" cy="514141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voortborduren op</a:t>
            </a:r>
          </a:p>
        </p:txBody>
      </p:sp>
      <p:pic>
        <p:nvPicPr>
          <p:cNvPr id="3" name="Afbeelding 2" descr="Afbeelding met persoon, Menselijk gezicht, kleding, overdekt&#10;&#10;Automatisch gegenereerde beschrijving">
            <a:extLst>
              <a:ext uri="{FF2B5EF4-FFF2-40B4-BE49-F238E27FC236}">
                <a16:creationId xmlns:a16="http://schemas.microsoft.com/office/drawing/2014/main" id="{E3413764-B4D7-F69C-2DBD-F354DEA17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243" y="1399794"/>
            <a:ext cx="5126736" cy="5126736"/>
          </a:xfrm>
          <a:prstGeom prst="rect">
            <a:avLst/>
          </a:prstGeom>
        </p:spPr>
      </p:pic>
      <p:sp>
        <p:nvSpPr>
          <p:cNvPr id="4" name="Tekstballon: rechthoek met afgeronde hoeken 3">
            <a:extLst>
              <a:ext uri="{FF2B5EF4-FFF2-40B4-BE49-F238E27FC236}">
                <a16:creationId xmlns:a16="http://schemas.microsoft.com/office/drawing/2014/main" id="{7671CB14-4F8C-7269-7EBC-FD25CA1635F1}"/>
              </a:ext>
            </a:extLst>
          </p:cNvPr>
          <p:cNvSpPr/>
          <p:nvPr/>
        </p:nvSpPr>
        <p:spPr>
          <a:xfrm>
            <a:off x="5406390" y="1600200"/>
            <a:ext cx="3086100" cy="1575139"/>
          </a:xfrm>
          <a:prstGeom prst="wedgeRoundRectCallout">
            <a:avLst>
              <a:gd name="adj1" fmla="val -31944"/>
              <a:gd name="adj2" fmla="val 632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a:t>Dit lijkt wel op de oude boom in de achtertuin. Zullen we daar gaan kijken?</a:t>
            </a:r>
          </a:p>
        </p:txBody>
      </p:sp>
    </p:spTree>
    <p:extLst>
      <p:ext uri="{BB962C8B-B14F-4D97-AF65-F5344CB8AC3E}">
        <p14:creationId xmlns:p14="http://schemas.microsoft.com/office/powerpoint/2010/main" val="385290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mikken op</a:t>
            </a:r>
          </a:p>
        </p:txBody>
      </p:sp>
      <p:pic>
        <p:nvPicPr>
          <p:cNvPr id="3" name="Afbeelding 2">
            <a:extLst>
              <a:ext uri="{FF2B5EF4-FFF2-40B4-BE49-F238E27FC236}">
                <a16:creationId xmlns:a16="http://schemas.microsoft.com/office/drawing/2014/main" id="{46F0631B-697E-9044-A9E4-F9BF4E2536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5702" y="1376934"/>
            <a:ext cx="5237988" cy="5237988"/>
          </a:xfrm>
          <a:prstGeom prst="rect">
            <a:avLst/>
          </a:prstGeom>
        </p:spPr>
      </p:pic>
      <p:sp>
        <p:nvSpPr>
          <p:cNvPr id="4" name="Tekstballon: rechthoek met afgeronde hoeken 3">
            <a:extLst>
              <a:ext uri="{FF2B5EF4-FFF2-40B4-BE49-F238E27FC236}">
                <a16:creationId xmlns:a16="http://schemas.microsoft.com/office/drawing/2014/main" id="{5653B4DD-C542-6142-EF51-E0E0B4A17FF7}"/>
              </a:ext>
            </a:extLst>
          </p:cNvPr>
          <p:cNvSpPr/>
          <p:nvPr/>
        </p:nvSpPr>
        <p:spPr>
          <a:xfrm>
            <a:off x="5829300" y="1600200"/>
            <a:ext cx="2514600" cy="1575139"/>
          </a:xfrm>
          <a:prstGeom prst="wedgeRoundRectCallout">
            <a:avLst>
              <a:gd name="adj1" fmla="val -31944"/>
              <a:gd name="adj2" fmla="val 632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nl-NL" sz="2400"/>
              <a:t>Misschien ligt er wel een grote schat!</a:t>
            </a:r>
          </a:p>
        </p:txBody>
      </p:sp>
    </p:spTree>
    <p:extLst>
      <p:ext uri="{BB962C8B-B14F-4D97-AF65-F5344CB8AC3E}">
        <p14:creationId xmlns:p14="http://schemas.microsoft.com/office/powerpoint/2010/main" val="290473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massaal</a:t>
            </a:r>
          </a:p>
        </p:txBody>
      </p:sp>
      <p:pic>
        <p:nvPicPr>
          <p:cNvPr id="5" name="Afbeelding 4" descr="Afbeelding met kleding, persoon, person, buitenshuis&#10;&#10;Automatisch gegenereerde beschrijving">
            <a:extLst>
              <a:ext uri="{FF2B5EF4-FFF2-40B4-BE49-F238E27FC236}">
                <a16:creationId xmlns:a16="http://schemas.microsoft.com/office/drawing/2014/main" id="{9A4A7F23-B10B-56DB-4115-9E57240042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0042" y="1226143"/>
            <a:ext cx="5423916" cy="542391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huidig</a:t>
            </a:r>
          </a:p>
        </p:txBody>
      </p:sp>
      <p:pic>
        <p:nvPicPr>
          <p:cNvPr id="5" name="Afbeelding 4" descr="Afbeelding met buitenshuis, raam, hemel, wolk&#10;&#10;Automatisch gegenereerde beschrijving">
            <a:extLst>
              <a:ext uri="{FF2B5EF4-FFF2-40B4-BE49-F238E27FC236}">
                <a16:creationId xmlns:a16="http://schemas.microsoft.com/office/drawing/2014/main" id="{528B212C-6D1C-6D1D-B4BE-BDCE7BA2A1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323" y="1455420"/>
            <a:ext cx="7591353" cy="5048250"/>
          </a:xfrm>
          <a:prstGeom prst="rect">
            <a:avLst/>
          </a:prstGeom>
        </p:spPr>
      </p:pic>
    </p:spTree>
    <p:extLst>
      <p:ext uri="{BB962C8B-B14F-4D97-AF65-F5344CB8AC3E}">
        <p14:creationId xmlns:p14="http://schemas.microsoft.com/office/powerpoint/2010/main" val="420787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A7C41-DBF5-4C33-A008-4BAACA960585}">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91093D-9E23-4829-9423-E0D040BEC5FE}">
  <ds:schemaRefs>
    <ds:schemaRef ds:uri="http://schemas.microsoft.com/sharepoint/v3/contenttype/forms"/>
  </ds:schemaRefs>
</ds:datastoreItem>
</file>

<file path=customXml/itemProps3.xml><?xml version="1.0" encoding="utf-8"?>
<ds:datastoreItem xmlns:ds="http://schemas.openxmlformats.org/officeDocument/2006/customXml" ds:itemID="{8CD5728F-0598-4BC2-8313-DB50F3DE9E40}">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2025-01-07T10:47:10Z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