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1437" r:id="rId5"/>
    <p:sldId id="548" r:id="rId6"/>
    <p:sldId id="1476" r:id="rId7"/>
    <p:sldId id="1477" r:id="rId8"/>
    <p:sldId id="1478" r:id="rId9"/>
    <p:sldId id="1519" r:id="rId10"/>
    <p:sldId id="1460" r:id="rId11"/>
    <p:sldId id="1475" r:id="rId12"/>
    <p:sldId id="1479" r:id="rId13"/>
    <p:sldId id="934" r:id="rId14"/>
    <p:sldId id="1511" r:id="rId15"/>
    <p:sldId id="1517" r:id="rId16"/>
    <p:sldId id="1515" r:id="rId17"/>
    <p:sldId id="1535" r:id="rId18"/>
    <p:sldId id="1516" r:id="rId19"/>
    <p:sldId id="1474" r:id="rId20"/>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6"/>
            <p14:sldId id="1477"/>
            <p14:sldId id="1478"/>
            <p14:sldId id="1519"/>
            <p14:sldId id="1460"/>
            <p14:sldId id="1475"/>
            <p14:sldId id="1479"/>
            <p14:sldId id="934"/>
            <p14:sldId id="1511"/>
            <p14:sldId id="1517"/>
            <p14:sldId id="1515"/>
            <p14:sldId id="1535"/>
            <p14:sldId id="1516"/>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58ECC-D753-4DDD-B59C-5DECCB773A29}" v="27" dt="2025-01-28T09:02:54.215"/>
    <p1510:client id="{6FCC0116-22D0-4FC2-A3EB-EADBC4C114C0}" v="14" dt="2025-01-28T08:59:00.841"/>
    <p1510:client id="{DF33BBED-F2A1-4873-88BD-937A10320538}" v="12" dt="2025-01-28T09:03:15.971"/>
    <p1510:client id="{E2809A4B-2BBB-47B1-A339-504FBC19D10E}" v="138" dt="2025-01-28T08:09:15.4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AE0E451D-7D92-40B7-9F66-36E14ACC7869}"/>
    <pc:docChg chg="modSld">
      <pc:chgData name="Routledge, Mandy" userId="bacdedf5-8e30-494b-ad8b-f27fa30c4f8d" providerId="ADAL" clId="{AE0E451D-7D92-40B7-9F66-36E14ACC7869}" dt="2024-12-17T09:28:37.616" v="0"/>
      <pc:docMkLst>
        <pc:docMk/>
      </pc:docMkLst>
      <pc:sldChg chg="modSp mod">
        <pc:chgData name="Routledge, Mandy" userId="bacdedf5-8e30-494b-ad8b-f27fa30c4f8d" providerId="ADAL" clId="{AE0E451D-7D92-40B7-9F66-36E14ACC7869}" dt="2024-12-17T09:28:37.616" v="0"/>
        <pc:sldMkLst>
          <pc:docMk/>
          <pc:sldMk cId="323006580" sldId="548"/>
        </pc:sldMkLst>
        <pc:spChg chg="mod">
          <ac:chgData name="Routledge, Mandy" userId="bacdedf5-8e30-494b-ad8b-f27fa30c4f8d" providerId="ADAL" clId="{AE0E451D-7D92-40B7-9F66-36E14ACC7869}" dt="2024-12-17T09:28:37.616" v="0"/>
          <ac:spMkLst>
            <pc:docMk/>
            <pc:sldMk cId="323006580" sldId="548"/>
            <ac:spMk id="3" creationId="{00000000-0000-0000-0000-000000000000}"/>
          </ac:spMkLst>
        </pc:spChg>
      </pc:sldChg>
    </pc:docChg>
  </pc:docChgLst>
  <pc:docChgLst>
    <pc:chgData name="Das, Gerarda" userId="dec061bf-56a5-47a0-b9f3-f749fe418ae6" providerId="ADAL" clId="{DF33BBED-F2A1-4873-88BD-937A10320538}"/>
    <pc:docChg chg="modSld">
      <pc:chgData name="Das, Gerarda" userId="dec061bf-56a5-47a0-b9f3-f749fe418ae6" providerId="ADAL" clId="{DF33BBED-F2A1-4873-88BD-937A10320538}" dt="2025-01-28T09:03:15.971" v="11" actId="404"/>
      <pc:docMkLst>
        <pc:docMk/>
      </pc:docMkLst>
      <pc:sldChg chg="modSp mod">
        <pc:chgData name="Das, Gerarda" userId="dec061bf-56a5-47a0-b9f3-f749fe418ae6" providerId="ADAL" clId="{DF33BBED-F2A1-4873-88BD-937A10320538}" dt="2025-01-28T09:02:19.213" v="6" actId="208"/>
        <pc:sldMkLst>
          <pc:docMk/>
          <pc:sldMk cId="2452007587" sldId="1476"/>
        </pc:sldMkLst>
        <pc:spChg chg="mod">
          <ac:chgData name="Das, Gerarda" userId="dec061bf-56a5-47a0-b9f3-f749fe418ae6" providerId="ADAL" clId="{DF33BBED-F2A1-4873-88BD-937A10320538}" dt="2025-01-28T09:02:19.213" v="6" actId="208"/>
          <ac:spMkLst>
            <pc:docMk/>
            <pc:sldMk cId="2452007587" sldId="1476"/>
            <ac:spMk id="5" creationId="{E7FC8DE5-133F-8F45-D4C2-0F8EEA60F052}"/>
          </ac:spMkLst>
        </pc:spChg>
        <pc:picChg chg="mod">
          <ac:chgData name="Das, Gerarda" userId="dec061bf-56a5-47a0-b9f3-f749fe418ae6" providerId="ADAL" clId="{DF33BBED-F2A1-4873-88BD-937A10320538}" dt="2025-01-28T09:01:47.120" v="0" actId="1076"/>
          <ac:picMkLst>
            <pc:docMk/>
            <pc:sldMk cId="2452007587" sldId="1476"/>
            <ac:picMk id="3" creationId="{FAD7F31A-8E49-BA4C-0871-38484EFD1392}"/>
          </ac:picMkLst>
        </pc:picChg>
      </pc:sldChg>
      <pc:sldChg chg="modSp mod">
        <pc:chgData name="Das, Gerarda" userId="dec061bf-56a5-47a0-b9f3-f749fe418ae6" providerId="ADAL" clId="{DF33BBED-F2A1-4873-88BD-937A10320538}" dt="2025-01-28T09:03:15.971" v="11" actId="404"/>
        <pc:sldMkLst>
          <pc:docMk/>
          <pc:sldMk cId="4210467006" sldId="1479"/>
        </pc:sldMkLst>
        <pc:spChg chg="mod">
          <ac:chgData name="Das, Gerarda" userId="dec061bf-56a5-47a0-b9f3-f749fe418ae6" providerId="ADAL" clId="{DF33BBED-F2A1-4873-88BD-937A10320538}" dt="2025-01-28T09:03:15.971" v="11" actId="404"/>
          <ac:spMkLst>
            <pc:docMk/>
            <pc:sldMk cId="4210467006" sldId="1479"/>
            <ac:spMk id="5" creationId="{E23F326A-A616-ED39-430E-31CD2536B30E}"/>
          </ac:spMkLst>
        </pc:sp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Vrielink, Francis" userId="3d258d00-cfd8-41c5-9f04-1a5a39faef2f" providerId="ADAL" clId="{E2809A4B-2BBB-47B1-A339-504FBC19D10E}"/>
    <pc:docChg chg="undo custSel addSld delSld modSld sldOrd modSection">
      <pc:chgData name="Vrielink, Francis" userId="3d258d00-cfd8-41c5-9f04-1a5a39faef2f" providerId="ADAL" clId="{E2809A4B-2BBB-47B1-A339-504FBC19D10E}" dt="2025-01-28T08:10:48.401" v="3871" actId="1076"/>
      <pc:docMkLst>
        <pc:docMk/>
      </pc:docMkLst>
      <pc:sldChg chg="addSp delSp modSp mod">
        <pc:chgData name="Vrielink, Francis" userId="3d258d00-cfd8-41c5-9f04-1a5a39faef2f" providerId="ADAL" clId="{E2809A4B-2BBB-47B1-A339-504FBC19D10E}" dt="2025-01-27T21:02:42.350" v="3767"/>
        <pc:sldMkLst>
          <pc:docMk/>
          <pc:sldMk cId="1671649065" sldId="934"/>
        </pc:sldMkLst>
        <pc:spChg chg="del mod">
          <ac:chgData name="Vrielink, Francis" userId="3d258d00-cfd8-41c5-9f04-1a5a39faef2f" providerId="ADAL" clId="{E2809A4B-2BBB-47B1-A339-504FBC19D10E}" dt="2025-01-27T21:02:42.350" v="3767"/>
          <ac:spMkLst>
            <pc:docMk/>
            <pc:sldMk cId="1671649065" sldId="934"/>
            <ac:spMk id="3" creationId="{3EF60A43-D3A5-757E-C1BB-84441B9112EE}"/>
          </ac:spMkLst>
        </pc:spChg>
        <pc:spChg chg="add del mod">
          <ac:chgData name="Vrielink, Francis" userId="3d258d00-cfd8-41c5-9f04-1a5a39faef2f" providerId="ADAL" clId="{E2809A4B-2BBB-47B1-A339-504FBC19D10E}" dt="2025-01-27T17:58:42.891" v="2390"/>
          <ac:spMkLst>
            <pc:docMk/>
            <pc:sldMk cId="1671649065" sldId="934"/>
            <ac:spMk id="4" creationId="{2C2EE811-935B-1A56-2A08-5D0CC4CB01FC}"/>
          </ac:spMkLst>
        </pc:spChg>
        <pc:spChg chg="add del mod">
          <ac:chgData name="Vrielink, Francis" userId="3d258d00-cfd8-41c5-9f04-1a5a39faef2f" providerId="ADAL" clId="{E2809A4B-2BBB-47B1-A339-504FBC19D10E}" dt="2025-01-27T16:45:27.304" v="477" actId="478"/>
          <ac:spMkLst>
            <pc:docMk/>
            <pc:sldMk cId="1671649065" sldId="934"/>
            <ac:spMk id="6" creationId="{35D892F0-E7DC-724E-AE6D-7D0598FEA25F}"/>
          </ac:spMkLst>
        </pc:spChg>
      </pc:sldChg>
      <pc:sldChg chg="addSp delSp modSp mod modNotesTx">
        <pc:chgData name="Vrielink, Francis" userId="3d258d00-cfd8-41c5-9f04-1a5a39faef2f" providerId="ADAL" clId="{E2809A4B-2BBB-47B1-A339-504FBC19D10E}" dt="2025-01-27T21:07:13.352" v="3829" actId="20577"/>
        <pc:sldMkLst>
          <pc:docMk/>
          <pc:sldMk cId="2189114603" sldId="1437"/>
        </pc:sldMkLst>
        <pc:spChg chg="add">
          <ac:chgData name="Vrielink, Francis" userId="3d258d00-cfd8-41c5-9f04-1a5a39faef2f" providerId="ADAL" clId="{E2809A4B-2BBB-47B1-A339-504FBC19D10E}" dt="2025-01-27T16:15:52.333" v="0"/>
          <ac:spMkLst>
            <pc:docMk/>
            <pc:sldMk cId="2189114603" sldId="1437"/>
            <ac:spMk id="2" creationId="{4BE178E2-9C05-C51A-AC93-121504662E62}"/>
          </ac:spMkLst>
        </pc:spChg>
        <pc:spChg chg="mod">
          <ac:chgData name="Vrielink, Francis" userId="3d258d00-cfd8-41c5-9f04-1a5a39faef2f" providerId="ADAL" clId="{E2809A4B-2BBB-47B1-A339-504FBC19D10E}" dt="2025-01-27T21:07:13.352" v="3829" actId="20577"/>
          <ac:spMkLst>
            <pc:docMk/>
            <pc:sldMk cId="2189114603" sldId="1437"/>
            <ac:spMk id="3" creationId="{00000000-0000-0000-0000-000000000000}"/>
          </ac:spMkLst>
        </pc:spChg>
        <pc:spChg chg="add">
          <ac:chgData name="Vrielink, Francis" userId="3d258d00-cfd8-41c5-9f04-1a5a39faef2f" providerId="ADAL" clId="{E2809A4B-2BBB-47B1-A339-504FBC19D10E}" dt="2025-01-27T16:15:52.333" v="0"/>
          <ac:spMkLst>
            <pc:docMk/>
            <pc:sldMk cId="2189114603" sldId="1437"/>
            <ac:spMk id="5" creationId="{26A67DB0-54A2-F15D-CC76-08F7E68AC477}"/>
          </ac:spMkLst>
        </pc:spChg>
        <pc:spChg chg="add del mod">
          <ac:chgData name="Vrielink, Francis" userId="3d258d00-cfd8-41c5-9f04-1a5a39faef2f" providerId="ADAL" clId="{E2809A4B-2BBB-47B1-A339-504FBC19D10E}" dt="2025-01-27T17:21:28.796" v="2008"/>
          <ac:spMkLst>
            <pc:docMk/>
            <pc:sldMk cId="2189114603" sldId="1437"/>
            <ac:spMk id="6" creationId="{3A8E1DB8-5682-3488-4EAF-88827940CF71}"/>
          </ac:spMkLst>
        </pc:spChg>
      </pc:sldChg>
      <pc:sldChg chg="addSp modSp mod">
        <pc:chgData name="Vrielink, Francis" userId="3d258d00-cfd8-41c5-9f04-1a5a39faef2f" providerId="ADAL" clId="{E2809A4B-2BBB-47B1-A339-504FBC19D10E}" dt="2025-01-27T17:58:30.628" v="2387" actId="1076"/>
        <pc:sldMkLst>
          <pc:docMk/>
          <pc:sldMk cId="3852907103" sldId="1460"/>
        </pc:sldMkLst>
        <pc:spChg chg="mod">
          <ac:chgData name="Vrielink, Francis" userId="3d258d00-cfd8-41c5-9f04-1a5a39faef2f" providerId="ADAL" clId="{E2809A4B-2BBB-47B1-A339-504FBC19D10E}" dt="2025-01-27T16:18:37.263" v="409" actId="20577"/>
          <ac:spMkLst>
            <pc:docMk/>
            <pc:sldMk cId="3852907103" sldId="1460"/>
            <ac:spMk id="6" creationId="{00000000-0000-0000-0000-000000000000}"/>
          </ac:spMkLst>
        </pc:spChg>
        <pc:picChg chg="add mod">
          <ac:chgData name="Vrielink, Francis" userId="3d258d00-cfd8-41c5-9f04-1a5a39faef2f" providerId="ADAL" clId="{E2809A4B-2BBB-47B1-A339-504FBC19D10E}" dt="2025-01-27T17:58:03.017" v="2380" actId="1076"/>
          <ac:picMkLst>
            <pc:docMk/>
            <pc:sldMk cId="3852907103" sldId="1460"/>
            <ac:picMk id="3" creationId="{D9097CEA-2A67-95FE-5F67-046EB5DC164D}"/>
          </ac:picMkLst>
        </pc:picChg>
        <pc:picChg chg="add mod">
          <ac:chgData name="Vrielink, Francis" userId="3d258d00-cfd8-41c5-9f04-1a5a39faef2f" providerId="ADAL" clId="{E2809A4B-2BBB-47B1-A339-504FBC19D10E}" dt="2025-01-27T17:58:30.628" v="2387" actId="1076"/>
          <ac:picMkLst>
            <pc:docMk/>
            <pc:sldMk cId="3852907103" sldId="1460"/>
            <ac:picMk id="5" creationId="{D4D71773-787B-6DA5-7388-C2DC3B467EEC}"/>
          </ac:picMkLst>
        </pc:picChg>
      </pc:sldChg>
      <pc:sldChg chg="addSp delSp modSp mod">
        <pc:chgData name="Vrielink, Francis" userId="3d258d00-cfd8-41c5-9f04-1a5a39faef2f" providerId="ADAL" clId="{E2809A4B-2BBB-47B1-A339-504FBC19D10E}" dt="2025-01-27T18:46:46.265" v="3348" actId="115"/>
        <pc:sldMkLst>
          <pc:docMk/>
          <pc:sldMk cId="3978205201" sldId="1474"/>
        </pc:sldMkLst>
        <pc:spChg chg="mod">
          <ac:chgData name="Vrielink, Francis" userId="3d258d00-cfd8-41c5-9f04-1a5a39faef2f" providerId="ADAL" clId="{E2809A4B-2BBB-47B1-A339-504FBC19D10E}" dt="2025-01-27T18:46:46.265" v="3348" actId="115"/>
          <ac:spMkLst>
            <pc:docMk/>
            <pc:sldMk cId="3978205201" sldId="1474"/>
            <ac:spMk id="10" creationId="{53A896E9-F098-44DA-A15A-0BB6C51751F4}"/>
          </ac:spMkLst>
        </pc:spChg>
        <pc:picChg chg="add mod">
          <ac:chgData name="Vrielink, Francis" userId="3d258d00-cfd8-41c5-9f04-1a5a39faef2f" providerId="ADAL" clId="{E2809A4B-2BBB-47B1-A339-504FBC19D10E}" dt="2025-01-27T18:45:29.905" v="3263" actId="1076"/>
          <ac:picMkLst>
            <pc:docMk/>
            <pc:sldMk cId="3978205201" sldId="1474"/>
            <ac:picMk id="3" creationId="{43393825-4E70-C3B2-19C5-2F8C26534D9A}"/>
          </ac:picMkLst>
        </pc:picChg>
        <pc:picChg chg="del">
          <ac:chgData name="Vrielink, Francis" userId="3d258d00-cfd8-41c5-9f04-1a5a39faef2f" providerId="ADAL" clId="{E2809A4B-2BBB-47B1-A339-504FBC19D10E}" dt="2025-01-27T18:45:25.813" v="3261" actId="478"/>
          <ac:picMkLst>
            <pc:docMk/>
            <pc:sldMk cId="3978205201" sldId="1474"/>
            <ac:picMk id="6" creationId="{B5647BC8-A10A-4B97-882E-BEF8EA633468}"/>
          </ac:picMkLst>
        </pc:picChg>
      </pc:sldChg>
      <pc:sldChg chg="addSp modSp mod">
        <pc:chgData name="Vrielink, Francis" userId="3d258d00-cfd8-41c5-9f04-1a5a39faef2f" providerId="ADAL" clId="{E2809A4B-2BBB-47B1-A339-504FBC19D10E}" dt="2025-01-27T17:53:02.053" v="2345" actId="1076"/>
        <pc:sldMkLst>
          <pc:docMk/>
          <pc:sldMk cId="4207872812" sldId="1475"/>
        </pc:sldMkLst>
        <pc:spChg chg="mod">
          <ac:chgData name="Vrielink, Francis" userId="3d258d00-cfd8-41c5-9f04-1a5a39faef2f" providerId="ADAL" clId="{E2809A4B-2BBB-47B1-A339-504FBC19D10E}" dt="2025-01-27T16:18:44.365" v="415" actId="20577"/>
          <ac:spMkLst>
            <pc:docMk/>
            <pc:sldMk cId="4207872812" sldId="1475"/>
            <ac:spMk id="6" creationId="{00000000-0000-0000-0000-000000000000}"/>
          </ac:spMkLst>
        </pc:spChg>
        <pc:picChg chg="add mod">
          <ac:chgData name="Vrielink, Francis" userId="3d258d00-cfd8-41c5-9f04-1a5a39faef2f" providerId="ADAL" clId="{E2809A4B-2BBB-47B1-A339-504FBC19D10E}" dt="2025-01-27T17:53:02.053" v="2345" actId="1076"/>
          <ac:picMkLst>
            <pc:docMk/>
            <pc:sldMk cId="4207872812" sldId="1475"/>
            <ac:picMk id="3" creationId="{5E19F540-B79E-07A8-8260-3AF8E7C9C50C}"/>
          </ac:picMkLst>
        </pc:picChg>
      </pc:sldChg>
      <pc:sldChg chg="addSp delSp modSp mod ord">
        <pc:chgData name="Vrielink, Francis" userId="3d258d00-cfd8-41c5-9f04-1a5a39faef2f" providerId="ADAL" clId="{E2809A4B-2BBB-47B1-A339-504FBC19D10E}" dt="2025-01-27T17:43:44.996" v="2268" actId="1076"/>
        <pc:sldMkLst>
          <pc:docMk/>
          <pc:sldMk cId="2452007587" sldId="1476"/>
        </pc:sldMkLst>
        <pc:spChg chg="add mod">
          <ac:chgData name="Vrielink, Francis" userId="3d258d00-cfd8-41c5-9f04-1a5a39faef2f" providerId="ADAL" clId="{E2809A4B-2BBB-47B1-A339-504FBC19D10E}" dt="2025-01-27T17:43:44.996" v="2268" actId="1076"/>
          <ac:spMkLst>
            <pc:docMk/>
            <pc:sldMk cId="2452007587" sldId="1476"/>
            <ac:spMk id="5" creationId="{E7FC8DE5-133F-8F45-D4C2-0F8EEA60F052}"/>
          </ac:spMkLst>
        </pc:spChg>
        <pc:spChg chg="mod">
          <ac:chgData name="Vrielink, Francis" userId="3d258d00-cfd8-41c5-9f04-1a5a39faef2f" providerId="ADAL" clId="{E2809A4B-2BBB-47B1-A339-504FBC19D10E}" dt="2025-01-27T16:18:49.410" v="424" actId="20577"/>
          <ac:spMkLst>
            <pc:docMk/>
            <pc:sldMk cId="2452007587" sldId="1476"/>
            <ac:spMk id="6" creationId="{00000000-0000-0000-0000-000000000000}"/>
          </ac:spMkLst>
        </pc:spChg>
        <pc:picChg chg="add del mod">
          <ac:chgData name="Vrielink, Francis" userId="3d258d00-cfd8-41c5-9f04-1a5a39faef2f" providerId="ADAL" clId="{E2809A4B-2BBB-47B1-A339-504FBC19D10E}" dt="2025-01-27T17:43:09.937" v="2260" actId="478"/>
          <ac:picMkLst>
            <pc:docMk/>
            <pc:sldMk cId="2452007587" sldId="1476"/>
            <ac:picMk id="2" creationId="{75F7853D-DB8E-691A-B9DC-BA4555C40806}"/>
          </ac:picMkLst>
        </pc:picChg>
        <pc:picChg chg="add mod">
          <ac:chgData name="Vrielink, Francis" userId="3d258d00-cfd8-41c5-9f04-1a5a39faef2f" providerId="ADAL" clId="{E2809A4B-2BBB-47B1-A339-504FBC19D10E}" dt="2025-01-27T17:43:21.202" v="2266" actId="1076"/>
          <ac:picMkLst>
            <pc:docMk/>
            <pc:sldMk cId="2452007587" sldId="1476"/>
            <ac:picMk id="3" creationId="{FAD7F31A-8E49-BA4C-0871-38484EFD1392}"/>
          </ac:picMkLst>
        </pc:picChg>
        <pc:picChg chg="add mod">
          <ac:chgData name="Vrielink, Francis" userId="3d258d00-cfd8-41c5-9f04-1a5a39faef2f" providerId="ADAL" clId="{E2809A4B-2BBB-47B1-A339-504FBC19D10E}" dt="2025-01-27T17:43:19.968" v="2265" actId="1076"/>
          <ac:picMkLst>
            <pc:docMk/>
            <pc:sldMk cId="2452007587" sldId="1476"/>
            <ac:picMk id="4" creationId="{E8D2782B-7257-7D17-0093-D79EE0DB9A97}"/>
          </ac:picMkLst>
        </pc:picChg>
      </pc:sldChg>
      <pc:sldChg chg="addSp delSp modSp mod ord">
        <pc:chgData name="Vrielink, Francis" userId="3d258d00-cfd8-41c5-9f04-1a5a39faef2f" providerId="ADAL" clId="{E2809A4B-2BBB-47B1-A339-504FBC19D10E}" dt="2025-01-27T21:08:17.892" v="3832" actId="1076"/>
        <pc:sldMkLst>
          <pc:docMk/>
          <pc:sldMk cId="2709048002" sldId="1477"/>
        </pc:sldMkLst>
        <pc:spChg chg="mod">
          <ac:chgData name="Vrielink, Francis" userId="3d258d00-cfd8-41c5-9f04-1a5a39faef2f" providerId="ADAL" clId="{E2809A4B-2BBB-47B1-A339-504FBC19D10E}" dt="2025-01-27T16:19:15.336" v="444" actId="20577"/>
          <ac:spMkLst>
            <pc:docMk/>
            <pc:sldMk cId="2709048002" sldId="1477"/>
            <ac:spMk id="6" creationId="{00000000-0000-0000-0000-000000000000}"/>
          </ac:spMkLst>
        </pc:spChg>
        <pc:picChg chg="add del mod">
          <ac:chgData name="Vrielink, Francis" userId="3d258d00-cfd8-41c5-9f04-1a5a39faef2f" providerId="ADAL" clId="{E2809A4B-2BBB-47B1-A339-504FBC19D10E}" dt="2025-01-27T21:03:13.142" v="3769" actId="478"/>
          <ac:picMkLst>
            <pc:docMk/>
            <pc:sldMk cId="2709048002" sldId="1477"/>
            <ac:picMk id="2" creationId="{4C0BE818-390B-8523-ABED-04C14CFD8D81}"/>
          </ac:picMkLst>
        </pc:picChg>
        <pc:picChg chg="add mod">
          <ac:chgData name="Vrielink, Francis" userId="3d258d00-cfd8-41c5-9f04-1a5a39faef2f" providerId="ADAL" clId="{E2809A4B-2BBB-47B1-A339-504FBC19D10E}" dt="2025-01-27T21:08:17.892" v="3832" actId="1076"/>
          <ac:picMkLst>
            <pc:docMk/>
            <pc:sldMk cId="2709048002" sldId="1477"/>
            <ac:picMk id="3" creationId="{D1E1C86F-CD09-E918-2B8D-136801A5147E}"/>
          </ac:picMkLst>
        </pc:picChg>
      </pc:sldChg>
      <pc:sldChg chg="addSp delSp modSp add del mod ord">
        <pc:chgData name="Vrielink, Francis" userId="3d258d00-cfd8-41c5-9f04-1a5a39faef2f" providerId="ADAL" clId="{E2809A4B-2BBB-47B1-A339-504FBC19D10E}" dt="2025-01-27T17:55:30.707" v="2364" actId="1076"/>
        <pc:sldMkLst>
          <pc:docMk/>
          <pc:sldMk cId="4074911733" sldId="1478"/>
        </pc:sldMkLst>
        <pc:spChg chg="mod">
          <ac:chgData name="Vrielink, Francis" userId="3d258d00-cfd8-41c5-9f04-1a5a39faef2f" providerId="ADAL" clId="{E2809A4B-2BBB-47B1-A339-504FBC19D10E}" dt="2025-01-27T16:19:25.810" v="456" actId="20577"/>
          <ac:spMkLst>
            <pc:docMk/>
            <pc:sldMk cId="4074911733" sldId="1478"/>
            <ac:spMk id="6" creationId="{00000000-0000-0000-0000-000000000000}"/>
          </ac:spMkLst>
        </pc:spChg>
        <pc:picChg chg="add del mod">
          <ac:chgData name="Vrielink, Francis" userId="3d258d00-cfd8-41c5-9f04-1a5a39faef2f" providerId="ADAL" clId="{E2809A4B-2BBB-47B1-A339-504FBC19D10E}" dt="2025-01-27T17:55:19.502" v="2356" actId="478"/>
          <ac:picMkLst>
            <pc:docMk/>
            <pc:sldMk cId="4074911733" sldId="1478"/>
            <ac:picMk id="3" creationId="{A1081D9A-341C-77E9-4AE1-7308F13BEC1D}"/>
          </ac:picMkLst>
        </pc:picChg>
        <pc:picChg chg="add mod">
          <ac:chgData name="Vrielink, Francis" userId="3d258d00-cfd8-41c5-9f04-1a5a39faef2f" providerId="ADAL" clId="{E2809A4B-2BBB-47B1-A339-504FBC19D10E}" dt="2025-01-27T17:55:30.707" v="2364" actId="1076"/>
          <ac:picMkLst>
            <pc:docMk/>
            <pc:sldMk cId="4074911733" sldId="1478"/>
            <ac:picMk id="5" creationId="{FA530778-6982-9A74-135B-414C340A1EF0}"/>
          </ac:picMkLst>
        </pc:picChg>
      </pc:sldChg>
      <pc:sldChg chg="addSp modSp mod">
        <pc:chgData name="Vrielink, Francis" userId="3d258d00-cfd8-41c5-9f04-1a5a39faef2f" providerId="ADAL" clId="{E2809A4B-2BBB-47B1-A339-504FBC19D10E}" dt="2025-01-27T17:59:03.064" v="2395" actId="1076"/>
        <pc:sldMkLst>
          <pc:docMk/>
          <pc:sldMk cId="4210467006" sldId="1479"/>
        </pc:sldMkLst>
        <pc:spChg chg="add mod">
          <ac:chgData name="Vrielink, Francis" userId="3d258d00-cfd8-41c5-9f04-1a5a39faef2f" providerId="ADAL" clId="{E2809A4B-2BBB-47B1-A339-504FBC19D10E}" dt="2025-01-27T17:59:03.064" v="2395" actId="1076"/>
          <ac:spMkLst>
            <pc:docMk/>
            <pc:sldMk cId="4210467006" sldId="1479"/>
            <ac:spMk id="5" creationId="{E23F326A-A616-ED39-430E-31CD2536B30E}"/>
          </ac:spMkLst>
        </pc:spChg>
        <pc:spChg chg="mod">
          <ac:chgData name="Vrielink, Francis" userId="3d258d00-cfd8-41c5-9f04-1a5a39faef2f" providerId="ADAL" clId="{E2809A4B-2BBB-47B1-A339-504FBC19D10E}" dt="2025-01-27T16:19:30.954" v="465" actId="20577"/>
          <ac:spMkLst>
            <pc:docMk/>
            <pc:sldMk cId="4210467006" sldId="1479"/>
            <ac:spMk id="6" creationId="{00000000-0000-0000-0000-000000000000}"/>
          </ac:spMkLst>
        </pc:spChg>
        <pc:picChg chg="add mod">
          <ac:chgData name="Vrielink, Francis" userId="3d258d00-cfd8-41c5-9f04-1a5a39faef2f" providerId="ADAL" clId="{E2809A4B-2BBB-47B1-A339-504FBC19D10E}" dt="2025-01-27T17:54:19.522" v="2353" actId="1076"/>
          <ac:picMkLst>
            <pc:docMk/>
            <pc:sldMk cId="4210467006" sldId="1479"/>
            <ac:picMk id="3" creationId="{E872E067-5987-86F1-C8C7-499A75026831}"/>
          </ac:picMkLst>
        </pc:picChg>
      </pc:sldChg>
      <pc:sldChg chg="addSp modSp mod">
        <pc:chgData name="Vrielink, Francis" userId="3d258d00-cfd8-41c5-9f04-1a5a39faef2f" providerId="ADAL" clId="{E2809A4B-2BBB-47B1-A339-504FBC19D10E}" dt="2025-01-27T18:10:59.491" v="2769" actId="1076"/>
        <pc:sldMkLst>
          <pc:docMk/>
          <pc:sldMk cId="2967928418" sldId="1511"/>
        </pc:sldMkLst>
        <pc:spChg chg="mod">
          <ac:chgData name="Vrielink, Francis" userId="3d258d00-cfd8-41c5-9f04-1a5a39faef2f" providerId="ADAL" clId="{E2809A4B-2BBB-47B1-A339-504FBC19D10E}" dt="2025-01-27T18:06:29.926" v="2602" actId="20577"/>
          <ac:spMkLst>
            <pc:docMk/>
            <pc:sldMk cId="2967928418" sldId="1511"/>
            <ac:spMk id="33" creationId="{AC757F5E-B016-F947-4518-7C6B9CC7EE04}"/>
          </ac:spMkLst>
        </pc:spChg>
        <pc:spChg chg="mod">
          <ac:chgData name="Vrielink, Francis" userId="3d258d00-cfd8-41c5-9f04-1a5a39faef2f" providerId="ADAL" clId="{E2809A4B-2BBB-47B1-A339-504FBC19D10E}" dt="2025-01-27T18:06:38.364" v="2616" actId="20577"/>
          <ac:spMkLst>
            <pc:docMk/>
            <pc:sldMk cId="2967928418" sldId="1511"/>
            <ac:spMk id="34" creationId="{152372B3-00F5-781C-183E-6F2DDF35091D}"/>
          </ac:spMkLst>
        </pc:spChg>
        <pc:spChg chg="mod">
          <ac:chgData name="Vrielink, Francis" userId="3d258d00-cfd8-41c5-9f04-1a5a39faef2f" providerId="ADAL" clId="{E2809A4B-2BBB-47B1-A339-504FBC19D10E}" dt="2025-01-27T18:08:12.149" v="2703" actId="115"/>
          <ac:spMkLst>
            <pc:docMk/>
            <pc:sldMk cId="2967928418" sldId="1511"/>
            <ac:spMk id="35" creationId="{37104C51-0232-62ED-4C6F-1447D06633EE}"/>
          </ac:spMkLst>
        </pc:spChg>
        <pc:spChg chg="mod">
          <ac:chgData name="Vrielink, Francis" userId="3d258d00-cfd8-41c5-9f04-1a5a39faef2f" providerId="ADAL" clId="{E2809A4B-2BBB-47B1-A339-504FBC19D10E}" dt="2025-01-27T18:10:54.297" v="2767" actId="20577"/>
          <ac:spMkLst>
            <pc:docMk/>
            <pc:sldMk cId="2967928418" sldId="1511"/>
            <ac:spMk id="36" creationId="{D8EF981A-9BA7-0EB1-9B70-F7FBF2F7DF1C}"/>
          </ac:spMkLst>
        </pc:spChg>
        <pc:picChg chg="add mod">
          <ac:chgData name="Vrielink, Francis" userId="3d258d00-cfd8-41c5-9f04-1a5a39faef2f" providerId="ADAL" clId="{E2809A4B-2BBB-47B1-A339-504FBC19D10E}" dt="2025-01-27T18:07:08.788" v="2652" actId="1076"/>
          <ac:picMkLst>
            <pc:docMk/>
            <pc:sldMk cId="2967928418" sldId="1511"/>
            <ac:picMk id="8" creationId="{BC184DB0-1B1A-5D2D-7099-93BDACF30F53}"/>
          </ac:picMkLst>
        </pc:picChg>
        <pc:picChg chg="add mod">
          <ac:chgData name="Vrielink, Francis" userId="3d258d00-cfd8-41c5-9f04-1a5a39faef2f" providerId="ADAL" clId="{E2809A4B-2BBB-47B1-A339-504FBC19D10E}" dt="2025-01-27T18:10:59.491" v="2769" actId="1076"/>
          <ac:picMkLst>
            <pc:docMk/>
            <pc:sldMk cId="2967928418" sldId="1511"/>
            <ac:picMk id="18" creationId="{00D8E44D-CC59-CA04-4F85-5643DD197E94}"/>
          </ac:picMkLst>
        </pc:picChg>
      </pc:sldChg>
      <pc:sldChg chg="addSp modSp del mod">
        <pc:chgData name="Vrielink, Francis" userId="3d258d00-cfd8-41c5-9f04-1a5a39faef2f" providerId="ADAL" clId="{E2809A4B-2BBB-47B1-A339-504FBC19D10E}" dt="2025-01-27T21:02:33.700" v="3764" actId="47"/>
        <pc:sldMkLst>
          <pc:docMk/>
          <pc:sldMk cId="1594331871" sldId="1512"/>
        </pc:sldMkLst>
        <pc:spChg chg="mod">
          <ac:chgData name="Vrielink, Francis" userId="3d258d00-cfd8-41c5-9f04-1a5a39faef2f" providerId="ADAL" clId="{E2809A4B-2BBB-47B1-A339-504FBC19D10E}" dt="2025-01-27T18:00:09.687" v="2510" actId="14100"/>
          <ac:spMkLst>
            <pc:docMk/>
            <pc:sldMk cId="1594331871" sldId="1512"/>
            <ac:spMk id="10" creationId="{EC0CC1D0-FE60-F840-73E9-0CE7E683D1F2}"/>
          </ac:spMkLst>
        </pc:spChg>
        <pc:spChg chg="mod">
          <ac:chgData name="Vrielink, Francis" userId="3d258d00-cfd8-41c5-9f04-1a5a39faef2f" providerId="ADAL" clId="{E2809A4B-2BBB-47B1-A339-504FBC19D10E}" dt="2025-01-27T18:00:12.465" v="2511" actId="14100"/>
          <ac:spMkLst>
            <pc:docMk/>
            <pc:sldMk cId="1594331871" sldId="1512"/>
            <ac:spMk id="11" creationId="{CD78B488-E032-3F3E-C334-FB96F8D71FB2}"/>
          </ac:spMkLst>
        </pc:spChg>
        <pc:spChg chg="mod">
          <ac:chgData name="Vrielink, Francis" userId="3d258d00-cfd8-41c5-9f04-1a5a39faef2f" providerId="ADAL" clId="{E2809A4B-2BBB-47B1-A339-504FBC19D10E}" dt="2025-01-27T18:01:36.886" v="2547" actId="20577"/>
          <ac:spMkLst>
            <pc:docMk/>
            <pc:sldMk cId="1594331871" sldId="1512"/>
            <ac:spMk id="12" creationId="{E2476A93-B8D4-4E44-87FD-AFF601B2337C}"/>
          </ac:spMkLst>
        </pc:spChg>
        <pc:spChg chg="mod">
          <ac:chgData name="Vrielink, Francis" userId="3d258d00-cfd8-41c5-9f04-1a5a39faef2f" providerId="ADAL" clId="{E2809A4B-2BBB-47B1-A339-504FBC19D10E}" dt="2025-01-27T18:01:52.806" v="2569" actId="20577"/>
          <ac:spMkLst>
            <pc:docMk/>
            <pc:sldMk cId="1594331871" sldId="1512"/>
            <ac:spMk id="13" creationId="{4985FF45-EE56-11C3-E0CC-6BBB359031C0}"/>
          </ac:spMkLst>
        </pc:spChg>
        <pc:spChg chg="mod">
          <ac:chgData name="Vrielink, Francis" userId="3d258d00-cfd8-41c5-9f04-1a5a39faef2f" providerId="ADAL" clId="{E2809A4B-2BBB-47B1-A339-504FBC19D10E}" dt="2025-01-27T18:01:18.105" v="2540" actId="14100"/>
          <ac:spMkLst>
            <pc:docMk/>
            <pc:sldMk cId="1594331871" sldId="1512"/>
            <ac:spMk id="14" creationId="{B7594A3B-3117-84CE-C300-FB96E5ED269D}"/>
          </ac:spMkLst>
        </pc:spChg>
        <pc:spChg chg="mod">
          <ac:chgData name="Vrielink, Francis" userId="3d258d00-cfd8-41c5-9f04-1a5a39faef2f" providerId="ADAL" clId="{E2809A4B-2BBB-47B1-A339-504FBC19D10E}" dt="2025-01-27T18:01:56.232" v="2570" actId="20577"/>
          <ac:spMkLst>
            <pc:docMk/>
            <pc:sldMk cId="1594331871" sldId="1512"/>
            <ac:spMk id="15" creationId="{6EA1F8B7-D4BC-D8B0-E6FD-F33ECB45A1DD}"/>
          </ac:spMkLst>
        </pc:spChg>
        <pc:spChg chg="mod">
          <ac:chgData name="Vrielink, Francis" userId="3d258d00-cfd8-41c5-9f04-1a5a39faef2f" providerId="ADAL" clId="{E2809A4B-2BBB-47B1-A339-504FBC19D10E}" dt="2025-01-27T18:00:57.494" v="2515" actId="14100"/>
          <ac:spMkLst>
            <pc:docMk/>
            <pc:sldMk cId="1594331871" sldId="1512"/>
            <ac:spMk id="16" creationId="{F53F294D-65CC-23A5-E4A1-B2132FCF814C}"/>
          </ac:spMkLst>
        </pc:spChg>
        <pc:spChg chg="mod">
          <ac:chgData name="Vrielink, Francis" userId="3d258d00-cfd8-41c5-9f04-1a5a39faef2f" providerId="ADAL" clId="{E2809A4B-2BBB-47B1-A339-504FBC19D10E}" dt="2025-01-27T18:00:54.062" v="2514" actId="20577"/>
          <ac:spMkLst>
            <pc:docMk/>
            <pc:sldMk cId="1594331871" sldId="1512"/>
            <ac:spMk id="17" creationId="{AB86235B-CBC0-F9DB-29F4-F23367831B1B}"/>
          </ac:spMkLst>
        </pc:spChg>
        <pc:picChg chg="add mod">
          <ac:chgData name="Vrielink, Francis" userId="3d258d00-cfd8-41c5-9f04-1a5a39faef2f" providerId="ADAL" clId="{E2809A4B-2BBB-47B1-A339-504FBC19D10E}" dt="2025-01-27T18:04:00.198" v="2585" actId="14100"/>
          <ac:picMkLst>
            <pc:docMk/>
            <pc:sldMk cId="1594331871" sldId="1512"/>
            <ac:picMk id="21" creationId="{6FD06B0C-D102-A996-AA6C-B821F99AA3B1}"/>
          </ac:picMkLst>
        </pc:picChg>
        <pc:picChg chg="add mod">
          <ac:chgData name="Vrielink, Francis" userId="3d258d00-cfd8-41c5-9f04-1a5a39faef2f" providerId="ADAL" clId="{E2809A4B-2BBB-47B1-A339-504FBC19D10E}" dt="2025-01-27T18:05:48.429" v="2593" actId="1076"/>
          <ac:picMkLst>
            <pc:docMk/>
            <pc:sldMk cId="1594331871" sldId="1512"/>
            <ac:picMk id="23" creationId="{ED4064F9-BD97-131C-D946-6B7507CD24E9}"/>
          </ac:picMkLst>
        </pc:picChg>
        <pc:picChg chg="add mod">
          <ac:chgData name="Vrielink, Francis" userId="3d258d00-cfd8-41c5-9f04-1a5a39faef2f" providerId="ADAL" clId="{E2809A4B-2BBB-47B1-A339-504FBC19D10E}" dt="2025-01-27T18:05:44.315" v="2592" actId="14100"/>
          <ac:picMkLst>
            <pc:docMk/>
            <pc:sldMk cId="1594331871" sldId="1512"/>
            <ac:picMk id="25" creationId="{2C4BF5CD-F9B2-D43C-9CCA-DAB34B0D3508}"/>
          </ac:picMkLst>
        </pc:picChg>
      </pc:sldChg>
      <pc:sldChg chg="addSp delSp modSp mod">
        <pc:chgData name="Vrielink, Francis" userId="3d258d00-cfd8-41c5-9f04-1a5a39faef2f" providerId="ADAL" clId="{E2809A4B-2BBB-47B1-A339-504FBC19D10E}" dt="2025-01-27T18:30:44.198" v="3111" actId="115"/>
        <pc:sldMkLst>
          <pc:docMk/>
          <pc:sldMk cId="3112181829" sldId="1515"/>
        </pc:sldMkLst>
        <pc:spChg chg="mod">
          <ac:chgData name="Vrielink, Francis" userId="3d258d00-cfd8-41c5-9f04-1a5a39faef2f" providerId="ADAL" clId="{E2809A4B-2BBB-47B1-A339-504FBC19D10E}" dt="2025-01-27T18:30:44.198" v="3111" actId="115"/>
          <ac:spMkLst>
            <pc:docMk/>
            <pc:sldMk cId="3112181829" sldId="1515"/>
            <ac:spMk id="4" creationId="{D36CDCC8-D80A-3CA3-9903-EC310613197D}"/>
          </ac:spMkLst>
        </pc:spChg>
        <pc:spChg chg="mod">
          <ac:chgData name="Vrielink, Francis" userId="3d258d00-cfd8-41c5-9f04-1a5a39faef2f" providerId="ADAL" clId="{E2809A4B-2BBB-47B1-A339-504FBC19D10E}" dt="2025-01-27T18:26:15.717" v="3009" actId="1076"/>
          <ac:spMkLst>
            <pc:docMk/>
            <pc:sldMk cId="3112181829" sldId="1515"/>
            <ac:spMk id="12" creationId="{E2476A93-B8D4-4E44-87FD-AFF601B2337C}"/>
          </ac:spMkLst>
        </pc:spChg>
        <pc:spChg chg="mod">
          <ac:chgData name="Vrielink, Francis" userId="3d258d00-cfd8-41c5-9f04-1a5a39faef2f" providerId="ADAL" clId="{E2809A4B-2BBB-47B1-A339-504FBC19D10E}" dt="2025-01-27T18:23:59.595" v="2985" actId="20577"/>
          <ac:spMkLst>
            <pc:docMk/>
            <pc:sldMk cId="3112181829" sldId="1515"/>
            <ac:spMk id="13" creationId="{4985FF45-EE56-11C3-E0CC-6BBB359031C0}"/>
          </ac:spMkLst>
        </pc:spChg>
        <pc:spChg chg="mod">
          <ac:chgData name="Vrielink, Francis" userId="3d258d00-cfd8-41c5-9f04-1a5a39faef2f" providerId="ADAL" clId="{E2809A4B-2BBB-47B1-A339-504FBC19D10E}" dt="2025-01-27T18:23:38.364" v="2961" actId="20577"/>
          <ac:spMkLst>
            <pc:docMk/>
            <pc:sldMk cId="3112181829" sldId="1515"/>
            <ac:spMk id="15" creationId="{6EA1F8B7-D4BC-D8B0-E6FD-F33ECB45A1DD}"/>
          </ac:spMkLst>
        </pc:spChg>
        <pc:spChg chg="mod">
          <ac:chgData name="Vrielink, Francis" userId="3d258d00-cfd8-41c5-9f04-1a5a39faef2f" providerId="ADAL" clId="{E2809A4B-2BBB-47B1-A339-504FBC19D10E}" dt="2025-01-27T18:24:40.344" v="2988" actId="14100"/>
          <ac:spMkLst>
            <pc:docMk/>
            <pc:sldMk cId="3112181829" sldId="1515"/>
            <ac:spMk id="16" creationId="{F53F294D-65CC-23A5-E4A1-B2132FCF814C}"/>
          </ac:spMkLst>
        </pc:spChg>
        <pc:spChg chg="mod">
          <ac:chgData name="Vrielink, Francis" userId="3d258d00-cfd8-41c5-9f04-1a5a39faef2f" providerId="ADAL" clId="{E2809A4B-2BBB-47B1-A339-504FBC19D10E}" dt="2025-01-27T18:24:36.467" v="2987" actId="14100"/>
          <ac:spMkLst>
            <pc:docMk/>
            <pc:sldMk cId="3112181829" sldId="1515"/>
            <ac:spMk id="17" creationId="{AB86235B-CBC0-F9DB-29F4-F23367831B1B}"/>
          </ac:spMkLst>
        </pc:spChg>
        <pc:spChg chg="mod">
          <ac:chgData name="Vrielink, Francis" userId="3d258d00-cfd8-41c5-9f04-1a5a39faef2f" providerId="ADAL" clId="{E2809A4B-2BBB-47B1-A339-504FBC19D10E}" dt="2025-01-27T18:25:56.927" v="2994" actId="14100"/>
          <ac:spMkLst>
            <pc:docMk/>
            <pc:sldMk cId="3112181829" sldId="1515"/>
            <ac:spMk id="19" creationId="{40542B69-6D97-5F24-63E3-ABE36EA69A27}"/>
          </ac:spMkLst>
        </pc:spChg>
        <pc:picChg chg="add mod">
          <ac:chgData name="Vrielink, Francis" userId="3d258d00-cfd8-41c5-9f04-1a5a39faef2f" providerId="ADAL" clId="{E2809A4B-2BBB-47B1-A339-504FBC19D10E}" dt="2025-01-27T18:24:59.110" v="2993" actId="14100"/>
          <ac:picMkLst>
            <pc:docMk/>
            <pc:sldMk cId="3112181829" sldId="1515"/>
            <ac:picMk id="10" creationId="{0B5A5403-2F66-C517-351B-38176C671133}"/>
          </ac:picMkLst>
        </pc:picChg>
        <pc:picChg chg="add del mod">
          <ac:chgData name="Vrielink, Francis" userId="3d258d00-cfd8-41c5-9f04-1a5a39faef2f" providerId="ADAL" clId="{E2809A4B-2BBB-47B1-A339-504FBC19D10E}" dt="2025-01-27T18:30:05.474" v="3031" actId="478"/>
          <ac:picMkLst>
            <pc:docMk/>
            <pc:sldMk cId="3112181829" sldId="1515"/>
            <ac:picMk id="24" creationId="{C8676A58-84CA-112B-D82F-6F5346074006}"/>
          </ac:picMkLst>
        </pc:picChg>
        <pc:picChg chg="add del mod">
          <ac:chgData name="Vrielink, Francis" userId="3d258d00-cfd8-41c5-9f04-1a5a39faef2f" providerId="ADAL" clId="{E2809A4B-2BBB-47B1-A339-504FBC19D10E}" dt="2025-01-27T18:29:41.769" v="3022" actId="478"/>
          <ac:picMkLst>
            <pc:docMk/>
            <pc:sldMk cId="3112181829" sldId="1515"/>
            <ac:picMk id="26" creationId="{93A6EB1B-6626-2574-3A51-57D45C1DED23}"/>
          </ac:picMkLst>
        </pc:picChg>
        <pc:picChg chg="add mod">
          <ac:chgData name="Vrielink, Francis" userId="3d258d00-cfd8-41c5-9f04-1a5a39faef2f" providerId="ADAL" clId="{E2809A4B-2BBB-47B1-A339-504FBC19D10E}" dt="2025-01-27T18:29:51.366" v="3027" actId="14100"/>
          <ac:picMkLst>
            <pc:docMk/>
            <pc:sldMk cId="3112181829" sldId="1515"/>
            <ac:picMk id="29" creationId="{89FBF848-4D78-2BFB-6195-26B7E4681C5D}"/>
          </ac:picMkLst>
        </pc:picChg>
        <pc:picChg chg="add mod">
          <ac:chgData name="Vrielink, Francis" userId="3d258d00-cfd8-41c5-9f04-1a5a39faef2f" providerId="ADAL" clId="{E2809A4B-2BBB-47B1-A339-504FBC19D10E}" dt="2025-01-27T18:30:10.375" v="3033" actId="14100"/>
          <ac:picMkLst>
            <pc:docMk/>
            <pc:sldMk cId="3112181829" sldId="1515"/>
            <ac:picMk id="32" creationId="{34D86FA8-7B24-99B3-1259-9B673E39CB51}"/>
          </ac:picMkLst>
        </pc:picChg>
      </pc:sldChg>
      <pc:sldChg chg="addSp delSp modSp mod">
        <pc:chgData name="Vrielink, Francis" userId="3d258d00-cfd8-41c5-9f04-1a5a39faef2f" providerId="ADAL" clId="{E2809A4B-2BBB-47B1-A339-504FBC19D10E}" dt="2025-01-27T18:56:56.731" v="3580" actId="1076"/>
        <pc:sldMkLst>
          <pc:docMk/>
          <pc:sldMk cId="2946319108" sldId="1516"/>
        </pc:sldMkLst>
        <pc:spChg chg="mod">
          <ac:chgData name="Vrielink, Francis" userId="3d258d00-cfd8-41c5-9f04-1a5a39faef2f" providerId="ADAL" clId="{E2809A4B-2BBB-47B1-A339-504FBC19D10E}" dt="2025-01-27T18:11:40.572" v="2783" actId="20577"/>
          <ac:spMkLst>
            <pc:docMk/>
            <pc:sldMk cId="2946319108" sldId="1516"/>
            <ac:spMk id="9" creationId="{B5FA4264-9F79-B20D-0826-CEC58E7B74B7}"/>
          </ac:spMkLst>
        </pc:spChg>
        <pc:spChg chg="mod">
          <ac:chgData name="Vrielink, Francis" userId="3d258d00-cfd8-41c5-9f04-1a5a39faef2f" providerId="ADAL" clId="{E2809A4B-2BBB-47B1-A339-504FBC19D10E}" dt="2025-01-27T18:14:48.698" v="2893" actId="14100"/>
          <ac:spMkLst>
            <pc:docMk/>
            <pc:sldMk cId="2946319108" sldId="1516"/>
            <ac:spMk id="10" creationId="{B37FADB8-F5A5-F448-15A7-6A630939BCDC}"/>
          </ac:spMkLst>
        </pc:spChg>
        <pc:spChg chg="mod">
          <ac:chgData name="Vrielink, Francis" userId="3d258d00-cfd8-41c5-9f04-1a5a39faef2f" providerId="ADAL" clId="{E2809A4B-2BBB-47B1-A339-504FBC19D10E}" dt="2025-01-27T18:14:39.442" v="2891" actId="20577"/>
          <ac:spMkLst>
            <pc:docMk/>
            <pc:sldMk cId="2946319108" sldId="1516"/>
            <ac:spMk id="11" creationId="{2D5226DB-4490-ECD5-880A-CDAB0447C263}"/>
          </ac:spMkLst>
        </pc:spChg>
        <pc:spChg chg="mod">
          <ac:chgData name="Vrielink, Francis" userId="3d258d00-cfd8-41c5-9f04-1a5a39faef2f" providerId="ADAL" clId="{E2809A4B-2BBB-47B1-A339-504FBC19D10E}" dt="2025-01-27T18:19:46.282" v="2943" actId="1076"/>
          <ac:spMkLst>
            <pc:docMk/>
            <pc:sldMk cId="2946319108" sldId="1516"/>
            <ac:spMk id="12" creationId="{E2476A93-B8D4-4E44-87FD-AFF601B2337C}"/>
          </ac:spMkLst>
        </pc:spChg>
        <pc:spChg chg="mod">
          <ac:chgData name="Vrielink, Francis" userId="3d258d00-cfd8-41c5-9f04-1a5a39faef2f" providerId="ADAL" clId="{E2809A4B-2BBB-47B1-A339-504FBC19D10E}" dt="2025-01-27T18:12:22.166" v="2827" actId="1076"/>
          <ac:spMkLst>
            <pc:docMk/>
            <pc:sldMk cId="2946319108" sldId="1516"/>
            <ac:spMk id="13" creationId="{4985FF45-EE56-11C3-E0CC-6BBB359031C0}"/>
          </ac:spMkLst>
        </pc:spChg>
        <pc:spChg chg="mod">
          <ac:chgData name="Vrielink, Francis" userId="3d258d00-cfd8-41c5-9f04-1a5a39faef2f" providerId="ADAL" clId="{E2809A4B-2BBB-47B1-A339-504FBC19D10E}" dt="2025-01-27T18:15:15.798" v="2899" actId="1076"/>
          <ac:spMkLst>
            <pc:docMk/>
            <pc:sldMk cId="2946319108" sldId="1516"/>
            <ac:spMk id="14" creationId="{B7594A3B-3117-84CE-C300-FB96E5ED269D}"/>
          </ac:spMkLst>
        </pc:spChg>
        <pc:spChg chg="mod">
          <ac:chgData name="Vrielink, Francis" userId="3d258d00-cfd8-41c5-9f04-1a5a39faef2f" providerId="ADAL" clId="{E2809A4B-2BBB-47B1-A339-504FBC19D10E}" dt="2025-01-27T18:15:13.960" v="2898" actId="1076"/>
          <ac:spMkLst>
            <pc:docMk/>
            <pc:sldMk cId="2946319108" sldId="1516"/>
            <ac:spMk id="15" creationId="{6EA1F8B7-D4BC-D8B0-E6FD-F33ECB45A1DD}"/>
          </ac:spMkLst>
        </pc:spChg>
        <pc:spChg chg="mod">
          <ac:chgData name="Vrielink, Francis" userId="3d258d00-cfd8-41c5-9f04-1a5a39faef2f" providerId="ADAL" clId="{E2809A4B-2BBB-47B1-A339-504FBC19D10E}" dt="2025-01-27T18:12:13.645" v="2824" actId="14100"/>
          <ac:spMkLst>
            <pc:docMk/>
            <pc:sldMk cId="2946319108" sldId="1516"/>
            <ac:spMk id="18" creationId="{85D7DD60-F4AA-AD34-A265-146B167D02FE}"/>
          </ac:spMkLst>
        </pc:spChg>
        <pc:spChg chg="mod">
          <ac:chgData name="Vrielink, Francis" userId="3d258d00-cfd8-41c5-9f04-1a5a39faef2f" providerId="ADAL" clId="{E2809A4B-2BBB-47B1-A339-504FBC19D10E}" dt="2025-01-27T18:19:49.390" v="2944" actId="1076"/>
          <ac:spMkLst>
            <pc:docMk/>
            <pc:sldMk cId="2946319108" sldId="1516"/>
            <ac:spMk id="19" creationId="{40542B69-6D97-5F24-63E3-ABE36EA69A27}"/>
          </ac:spMkLst>
        </pc:spChg>
        <pc:spChg chg="add mod">
          <ac:chgData name="Vrielink, Francis" userId="3d258d00-cfd8-41c5-9f04-1a5a39faef2f" providerId="ADAL" clId="{E2809A4B-2BBB-47B1-A339-504FBC19D10E}" dt="2025-01-27T18:19:44.129" v="2942" actId="1076"/>
          <ac:spMkLst>
            <pc:docMk/>
            <pc:sldMk cId="2946319108" sldId="1516"/>
            <ac:spMk id="23" creationId="{A7C9F2DF-4C3F-54DE-8FA5-580AE604E5BA}"/>
          </ac:spMkLst>
        </pc:spChg>
        <pc:picChg chg="add mod">
          <ac:chgData name="Vrielink, Francis" userId="3d258d00-cfd8-41c5-9f04-1a5a39faef2f" providerId="ADAL" clId="{E2809A4B-2BBB-47B1-A339-504FBC19D10E}" dt="2025-01-27T18:19:40.249" v="2941" actId="1076"/>
          <ac:picMkLst>
            <pc:docMk/>
            <pc:sldMk cId="2946319108" sldId="1516"/>
            <ac:picMk id="22" creationId="{80278EA6-3C85-D697-258F-8A5ED86811F6}"/>
          </ac:picMkLst>
        </pc:picChg>
        <pc:picChg chg="add mod">
          <ac:chgData name="Vrielink, Francis" userId="3d258d00-cfd8-41c5-9f04-1a5a39faef2f" providerId="ADAL" clId="{E2809A4B-2BBB-47B1-A339-504FBC19D10E}" dt="2025-01-27T18:15:46.231" v="2903" actId="1076"/>
          <ac:picMkLst>
            <pc:docMk/>
            <pc:sldMk cId="2946319108" sldId="1516"/>
            <ac:picMk id="26" creationId="{ADBF9172-6607-5E46-A615-13D9AB7BCA20}"/>
          </ac:picMkLst>
        </pc:picChg>
        <pc:picChg chg="add mod">
          <ac:chgData name="Vrielink, Francis" userId="3d258d00-cfd8-41c5-9f04-1a5a39faef2f" providerId="ADAL" clId="{E2809A4B-2BBB-47B1-A339-504FBC19D10E}" dt="2025-01-27T18:16:05.719" v="2910" actId="14100"/>
          <ac:picMkLst>
            <pc:docMk/>
            <pc:sldMk cId="2946319108" sldId="1516"/>
            <ac:picMk id="30" creationId="{4555785B-A526-72F1-C5C5-953A329AB393}"/>
          </ac:picMkLst>
        </pc:picChg>
        <pc:picChg chg="add mod">
          <ac:chgData name="Vrielink, Francis" userId="3d258d00-cfd8-41c5-9f04-1a5a39faef2f" providerId="ADAL" clId="{E2809A4B-2BBB-47B1-A339-504FBC19D10E}" dt="2025-01-27T18:20:02.177" v="2949" actId="14100"/>
          <ac:picMkLst>
            <pc:docMk/>
            <pc:sldMk cId="2946319108" sldId="1516"/>
            <ac:picMk id="32" creationId="{99E527EE-4A46-A130-45DA-5FB354658FB3}"/>
          </ac:picMkLst>
        </pc:picChg>
        <pc:picChg chg="add mod">
          <ac:chgData name="Vrielink, Francis" userId="3d258d00-cfd8-41c5-9f04-1a5a39faef2f" providerId="ADAL" clId="{E2809A4B-2BBB-47B1-A339-504FBC19D10E}" dt="2025-01-27T18:47:36.016" v="3350" actId="14100"/>
          <ac:picMkLst>
            <pc:docMk/>
            <pc:sldMk cId="2946319108" sldId="1516"/>
            <ac:picMk id="34" creationId="{E2D48FF0-A80C-BAB7-C6CF-7F0472C89EED}"/>
          </ac:picMkLst>
        </pc:picChg>
        <pc:picChg chg="add mod">
          <ac:chgData name="Vrielink, Francis" userId="3d258d00-cfd8-41c5-9f04-1a5a39faef2f" providerId="ADAL" clId="{E2809A4B-2BBB-47B1-A339-504FBC19D10E}" dt="2025-01-27T18:56:56.731" v="3580" actId="1076"/>
          <ac:picMkLst>
            <pc:docMk/>
            <pc:sldMk cId="2946319108" sldId="1516"/>
            <ac:picMk id="38" creationId="{01587D5E-85D3-1CE1-BDFE-82683A82283D}"/>
          </ac:picMkLst>
        </pc:picChg>
        <pc:cxnChg chg="mod">
          <ac:chgData name="Vrielink, Francis" userId="3d258d00-cfd8-41c5-9f04-1a5a39faef2f" providerId="ADAL" clId="{E2809A4B-2BBB-47B1-A339-504FBC19D10E}" dt="2025-01-27T18:19:58.931" v="2948" actId="1076"/>
          <ac:cxnSpMkLst>
            <pc:docMk/>
            <pc:sldMk cId="2946319108" sldId="1516"/>
            <ac:cxnSpMk id="21" creationId="{B84B33EF-2A54-99B2-FEF8-27486B72F624}"/>
          </ac:cxnSpMkLst>
        </pc:cxnChg>
        <pc:cxnChg chg="mod">
          <ac:chgData name="Vrielink, Francis" userId="3d258d00-cfd8-41c5-9f04-1a5a39faef2f" providerId="ADAL" clId="{E2809A4B-2BBB-47B1-A339-504FBC19D10E}" dt="2025-01-27T18:12:26.541" v="2829" actId="14100"/>
          <ac:cxnSpMkLst>
            <pc:docMk/>
            <pc:sldMk cId="2946319108" sldId="1516"/>
            <ac:cxnSpMk id="27" creationId="{EC90AE0F-5DD8-2D25-C999-5E0CC65E11C5}"/>
          </ac:cxnSpMkLst>
        </pc:cxnChg>
        <pc:cxnChg chg="del mod">
          <ac:chgData name="Vrielink, Francis" userId="3d258d00-cfd8-41c5-9f04-1a5a39faef2f" providerId="ADAL" clId="{E2809A4B-2BBB-47B1-A339-504FBC19D10E}" dt="2025-01-27T18:14:51.061" v="2894" actId="478"/>
          <ac:cxnSpMkLst>
            <pc:docMk/>
            <pc:sldMk cId="2946319108" sldId="1516"/>
            <ac:cxnSpMk id="29" creationId="{10445519-6BAB-CA4B-0B0C-EF80D4D34E4C}"/>
          </ac:cxnSpMkLst>
        </pc:cxnChg>
      </pc:sldChg>
      <pc:sldChg chg="addSp delSp modSp mod">
        <pc:chgData name="Vrielink, Francis" userId="3d258d00-cfd8-41c5-9f04-1a5a39faef2f" providerId="ADAL" clId="{E2809A4B-2BBB-47B1-A339-504FBC19D10E}" dt="2025-01-27T18:47:09.852" v="3349" actId="14100"/>
        <pc:sldMkLst>
          <pc:docMk/>
          <pc:sldMk cId="1628480429" sldId="1517"/>
        </pc:sldMkLst>
        <pc:spChg chg="mod">
          <ac:chgData name="Vrielink, Francis" userId="3d258d00-cfd8-41c5-9f04-1a5a39faef2f" providerId="ADAL" clId="{E2809A4B-2BBB-47B1-A339-504FBC19D10E}" dt="2025-01-27T18:33:43.574" v="3135" actId="14100"/>
          <ac:spMkLst>
            <pc:docMk/>
            <pc:sldMk cId="1628480429" sldId="1517"/>
            <ac:spMk id="10" creationId="{EC0CC1D0-FE60-F840-73E9-0CE7E683D1F2}"/>
          </ac:spMkLst>
        </pc:spChg>
        <pc:spChg chg="mod">
          <ac:chgData name="Vrielink, Francis" userId="3d258d00-cfd8-41c5-9f04-1a5a39faef2f" providerId="ADAL" clId="{E2809A4B-2BBB-47B1-A339-504FBC19D10E}" dt="2025-01-27T18:33:39.878" v="3134" actId="14100"/>
          <ac:spMkLst>
            <pc:docMk/>
            <pc:sldMk cId="1628480429" sldId="1517"/>
            <ac:spMk id="11" creationId="{CD78B488-E032-3F3E-C334-FB96F8D71FB2}"/>
          </ac:spMkLst>
        </pc:spChg>
        <pc:spChg chg="mod">
          <ac:chgData name="Vrielink, Francis" userId="3d258d00-cfd8-41c5-9f04-1a5a39faef2f" providerId="ADAL" clId="{E2809A4B-2BBB-47B1-A339-504FBC19D10E}" dt="2025-01-27T18:35:23.720" v="3167" actId="20577"/>
          <ac:spMkLst>
            <pc:docMk/>
            <pc:sldMk cId="1628480429" sldId="1517"/>
            <ac:spMk id="12" creationId="{E2476A93-B8D4-4E44-87FD-AFF601B2337C}"/>
          </ac:spMkLst>
        </pc:spChg>
        <pc:spChg chg="mod">
          <ac:chgData name="Vrielink, Francis" userId="3d258d00-cfd8-41c5-9f04-1a5a39faef2f" providerId="ADAL" clId="{E2809A4B-2BBB-47B1-A339-504FBC19D10E}" dt="2025-01-27T18:33:51.164" v="3138" actId="14100"/>
          <ac:spMkLst>
            <pc:docMk/>
            <pc:sldMk cId="1628480429" sldId="1517"/>
            <ac:spMk id="16" creationId="{F53F294D-65CC-23A5-E4A1-B2132FCF814C}"/>
          </ac:spMkLst>
        </pc:spChg>
        <pc:spChg chg="mod">
          <ac:chgData name="Vrielink, Francis" userId="3d258d00-cfd8-41c5-9f04-1a5a39faef2f" providerId="ADAL" clId="{E2809A4B-2BBB-47B1-A339-504FBC19D10E}" dt="2025-01-27T18:33:53.540" v="3139" actId="14100"/>
          <ac:spMkLst>
            <pc:docMk/>
            <pc:sldMk cId="1628480429" sldId="1517"/>
            <ac:spMk id="17" creationId="{AB86235B-CBC0-F9DB-29F4-F23367831B1B}"/>
          </ac:spMkLst>
        </pc:spChg>
        <pc:spChg chg="mod">
          <ac:chgData name="Vrielink, Francis" userId="3d258d00-cfd8-41c5-9f04-1a5a39faef2f" providerId="ADAL" clId="{E2809A4B-2BBB-47B1-A339-504FBC19D10E}" dt="2025-01-27T18:34:48.100" v="3154" actId="1076"/>
          <ac:spMkLst>
            <pc:docMk/>
            <pc:sldMk cId="1628480429" sldId="1517"/>
            <ac:spMk id="19" creationId="{40542B69-6D97-5F24-63E3-ABE36EA69A27}"/>
          </ac:spMkLst>
        </pc:spChg>
        <pc:spChg chg="mod">
          <ac:chgData name="Vrielink, Francis" userId="3d258d00-cfd8-41c5-9f04-1a5a39faef2f" providerId="ADAL" clId="{E2809A4B-2BBB-47B1-A339-504FBC19D10E}" dt="2025-01-27T18:35:46.236" v="3176" actId="20577"/>
          <ac:spMkLst>
            <pc:docMk/>
            <pc:sldMk cId="1628480429" sldId="1517"/>
            <ac:spMk id="21" creationId="{C50CDBE8-64FC-5BD3-7D19-00DF7A1891B0}"/>
          </ac:spMkLst>
        </pc:spChg>
        <pc:spChg chg="mod">
          <ac:chgData name="Vrielink, Francis" userId="3d258d00-cfd8-41c5-9f04-1a5a39faef2f" providerId="ADAL" clId="{E2809A4B-2BBB-47B1-A339-504FBC19D10E}" dt="2025-01-27T18:39:28.643" v="3212" actId="1076"/>
          <ac:spMkLst>
            <pc:docMk/>
            <pc:sldMk cId="1628480429" sldId="1517"/>
            <ac:spMk id="23" creationId="{7DC2405F-3317-9931-1E1F-895C65A88E5B}"/>
          </ac:spMkLst>
        </pc:spChg>
        <pc:spChg chg="mod">
          <ac:chgData name="Vrielink, Francis" userId="3d258d00-cfd8-41c5-9f04-1a5a39faef2f" providerId="ADAL" clId="{E2809A4B-2BBB-47B1-A339-504FBC19D10E}" dt="2025-01-27T18:35:59.553" v="3179" actId="1076"/>
          <ac:spMkLst>
            <pc:docMk/>
            <pc:sldMk cId="1628480429" sldId="1517"/>
            <ac:spMk id="24" creationId="{E2C8965F-409F-2BF2-FBE3-91D17E299A76}"/>
          </ac:spMkLst>
        </pc:spChg>
        <pc:spChg chg="mod">
          <ac:chgData name="Vrielink, Francis" userId="3d258d00-cfd8-41c5-9f04-1a5a39faef2f" providerId="ADAL" clId="{E2809A4B-2BBB-47B1-A339-504FBC19D10E}" dt="2025-01-27T18:34:24.355" v="3147" actId="1076"/>
          <ac:spMkLst>
            <pc:docMk/>
            <pc:sldMk cId="1628480429" sldId="1517"/>
            <ac:spMk id="36" creationId="{C5CD2D1D-E20F-04C0-3100-127FF248C64E}"/>
          </ac:spMkLst>
        </pc:spChg>
        <pc:spChg chg="mod">
          <ac:chgData name="Vrielink, Francis" userId="3d258d00-cfd8-41c5-9f04-1a5a39faef2f" providerId="ADAL" clId="{E2809A4B-2BBB-47B1-A339-504FBC19D10E}" dt="2025-01-27T18:36:31.077" v="3187" actId="1076"/>
          <ac:spMkLst>
            <pc:docMk/>
            <pc:sldMk cId="1628480429" sldId="1517"/>
            <ac:spMk id="38" creationId="{641A98C7-4F4B-EDAD-EDEF-D3A402B37AE7}"/>
          </ac:spMkLst>
        </pc:spChg>
        <pc:spChg chg="del">
          <ac:chgData name="Vrielink, Francis" userId="3d258d00-cfd8-41c5-9f04-1a5a39faef2f" providerId="ADAL" clId="{E2809A4B-2BBB-47B1-A339-504FBC19D10E}" dt="2025-01-27T18:33:17.836" v="3130" actId="478"/>
          <ac:spMkLst>
            <pc:docMk/>
            <pc:sldMk cId="1628480429" sldId="1517"/>
            <ac:spMk id="40" creationId="{F0142EF2-B883-06C8-7649-D4FA47E41D95}"/>
          </ac:spMkLst>
        </pc:spChg>
        <pc:picChg chg="mod">
          <ac:chgData name="Vrielink, Francis" userId="3d258d00-cfd8-41c5-9f04-1a5a39faef2f" providerId="ADAL" clId="{E2809A4B-2BBB-47B1-A339-504FBC19D10E}" dt="2025-01-27T18:34:03.529" v="3141" actId="1076"/>
          <ac:picMkLst>
            <pc:docMk/>
            <pc:sldMk cId="1628480429" sldId="1517"/>
            <ac:picMk id="9" creationId="{E06C8F40-E030-859B-EFB0-2058A254FCD2}"/>
          </ac:picMkLst>
        </pc:picChg>
        <pc:picChg chg="add del mod">
          <ac:chgData name="Vrielink, Francis" userId="3d258d00-cfd8-41c5-9f04-1a5a39faef2f" providerId="ADAL" clId="{E2809A4B-2BBB-47B1-A339-504FBC19D10E}" dt="2025-01-27T18:43:55.685" v="3236" actId="478"/>
          <ac:picMkLst>
            <pc:docMk/>
            <pc:sldMk cId="1628480429" sldId="1517"/>
            <ac:picMk id="13" creationId="{DB1BEE2D-CD35-4392-81FB-3F39498D2E4A}"/>
          </ac:picMkLst>
        </pc:picChg>
        <pc:picChg chg="add del mod">
          <ac:chgData name="Vrielink, Francis" userId="3d258d00-cfd8-41c5-9f04-1a5a39faef2f" providerId="ADAL" clId="{E2809A4B-2BBB-47B1-A339-504FBC19D10E}" dt="2025-01-27T18:41:37.239" v="3229" actId="478"/>
          <ac:picMkLst>
            <pc:docMk/>
            <pc:sldMk cId="1628480429" sldId="1517"/>
            <ac:picMk id="15" creationId="{FCB4EB81-A981-527D-B604-69B8A91B5E57}"/>
          </ac:picMkLst>
        </pc:picChg>
        <pc:picChg chg="add mod">
          <ac:chgData name="Vrielink, Francis" userId="3d258d00-cfd8-41c5-9f04-1a5a39faef2f" providerId="ADAL" clId="{E2809A4B-2BBB-47B1-A339-504FBC19D10E}" dt="2025-01-27T18:41:51.208" v="3235" actId="1076"/>
          <ac:picMkLst>
            <pc:docMk/>
            <pc:sldMk cId="1628480429" sldId="1517"/>
            <ac:picMk id="22" creationId="{E1E89DA8-AE6D-C0D4-87C1-1AE7D8814AA7}"/>
          </ac:picMkLst>
        </pc:picChg>
        <pc:picChg chg="add mod">
          <ac:chgData name="Vrielink, Francis" userId="3d258d00-cfd8-41c5-9f04-1a5a39faef2f" providerId="ADAL" clId="{E2809A4B-2BBB-47B1-A339-504FBC19D10E}" dt="2025-01-27T18:41:45.677" v="3233" actId="14100"/>
          <ac:picMkLst>
            <pc:docMk/>
            <pc:sldMk cId="1628480429" sldId="1517"/>
            <ac:picMk id="26" creationId="{6C87ED12-DC24-0D4A-A726-F9BB61DBA3B5}"/>
          </ac:picMkLst>
        </pc:picChg>
        <pc:picChg chg="add mod">
          <ac:chgData name="Vrielink, Francis" userId="3d258d00-cfd8-41c5-9f04-1a5a39faef2f" providerId="ADAL" clId="{E2809A4B-2BBB-47B1-A339-504FBC19D10E}" dt="2025-01-27T18:47:09.852" v="3349" actId="14100"/>
          <ac:picMkLst>
            <pc:docMk/>
            <pc:sldMk cId="1628480429" sldId="1517"/>
            <ac:picMk id="28" creationId="{E976162C-7510-72DD-9F56-74AE53349FBF}"/>
          </ac:picMkLst>
        </pc:picChg>
      </pc:sldChg>
      <pc:sldChg chg="del">
        <pc:chgData name="Vrielink, Francis" userId="3d258d00-cfd8-41c5-9f04-1a5a39faef2f" providerId="ADAL" clId="{E2809A4B-2BBB-47B1-A339-504FBC19D10E}" dt="2025-01-27T18:23:13.503" v="2952" actId="47"/>
        <pc:sldMkLst>
          <pc:docMk/>
          <pc:sldMk cId="933367485" sldId="1518"/>
        </pc:sldMkLst>
      </pc:sldChg>
      <pc:sldChg chg="addSp delSp modSp mod ord">
        <pc:chgData name="Vrielink, Francis" userId="3d258d00-cfd8-41c5-9f04-1a5a39faef2f" providerId="ADAL" clId="{E2809A4B-2BBB-47B1-A339-504FBC19D10E}" dt="2025-01-27T17:56:45.109" v="2373" actId="1076"/>
        <pc:sldMkLst>
          <pc:docMk/>
          <pc:sldMk cId="164643335" sldId="1519"/>
        </pc:sldMkLst>
        <pc:spChg chg="mod">
          <ac:chgData name="Vrielink, Francis" userId="3d258d00-cfd8-41c5-9f04-1a5a39faef2f" providerId="ADAL" clId="{E2809A4B-2BBB-47B1-A339-504FBC19D10E}" dt="2025-01-27T16:19:40.264" v="472" actId="20577"/>
          <ac:spMkLst>
            <pc:docMk/>
            <pc:sldMk cId="164643335" sldId="1519"/>
            <ac:spMk id="6" creationId="{00000000-0000-0000-0000-000000000000}"/>
          </ac:spMkLst>
        </pc:spChg>
        <pc:picChg chg="add del mod">
          <ac:chgData name="Vrielink, Francis" userId="3d258d00-cfd8-41c5-9f04-1a5a39faef2f" providerId="ADAL" clId="{E2809A4B-2BBB-47B1-A339-504FBC19D10E}" dt="2025-01-27T17:56:32.012" v="2365" actId="478"/>
          <ac:picMkLst>
            <pc:docMk/>
            <pc:sldMk cId="164643335" sldId="1519"/>
            <ac:picMk id="3" creationId="{0CF24272-72C7-DBE9-3D0C-FD50BEEF0294}"/>
          </ac:picMkLst>
        </pc:picChg>
        <pc:picChg chg="add mod">
          <ac:chgData name="Vrielink, Francis" userId="3d258d00-cfd8-41c5-9f04-1a5a39faef2f" providerId="ADAL" clId="{E2809A4B-2BBB-47B1-A339-504FBC19D10E}" dt="2025-01-27T17:56:45.109" v="2373" actId="1076"/>
          <ac:picMkLst>
            <pc:docMk/>
            <pc:sldMk cId="164643335" sldId="1519"/>
            <ac:picMk id="5" creationId="{7E4B1FDA-67DF-9975-0149-2C3EF8F5332C}"/>
          </ac:picMkLst>
        </pc:picChg>
      </pc:sldChg>
      <pc:sldChg chg="del">
        <pc:chgData name="Vrielink, Francis" userId="3d258d00-cfd8-41c5-9f04-1a5a39faef2f" providerId="ADAL" clId="{E2809A4B-2BBB-47B1-A339-504FBC19D10E}" dt="2025-01-27T18:44:41.919" v="3245" actId="47"/>
        <pc:sldMkLst>
          <pc:docMk/>
          <pc:sldMk cId="1530054038" sldId="1520"/>
        </pc:sldMkLst>
      </pc:sldChg>
      <pc:sldChg chg="del">
        <pc:chgData name="Vrielink, Francis" userId="3d258d00-cfd8-41c5-9f04-1a5a39faef2f" providerId="ADAL" clId="{E2809A4B-2BBB-47B1-A339-504FBC19D10E}" dt="2025-01-27T18:06:01.675" v="2595" actId="47"/>
        <pc:sldMkLst>
          <pc:docMk/>
          <pc:sldMk cId="3006462251" sldId="1521"/>
        </pc:sldMkLst>
      </pc:sldChg>
      <pc:sldChg chg="del">
        <pc:chgData name="Vrielink, Francis" userId="3d258d00-cfd8-41c5-9f04-1a5a39faef2f" providerId="ADAL" clId="{E2809A4B-2BBB-47B1-A339-504FBC19D10E}" dt="2025-01-27T18:23:11.094" v="2951" actId="47"/>
        <pc:sldMkLst>
          <pc:docMk/>
          <pc:sldMk cId="1059877010" sldId="1522"/>
        </pc:sldMkLst>
      </pc:sldChg>
      <pc:sldChg chg="del">
        <pc:chgData name="Vrielink, Francis" userId="3d258d00-cfd8-41c5-9f04-1a5a39faef2f" providerId="ADAL" clId="{E2809A4B-2BBB-47B1-A339-504FBC19D10E}" dt="2025-01-27T18:23:09.791" v="2950" actId="47"/>
        <pc:sldMkLst>
          <pc:docMk/>
          <pc:sldMk cId="2371299458" sldId="1529"/>
        </pc:sldMkLst>
      </pc:sldChg>
      <pc:sldChg chg="add del">
        <pc:chgData name="Vrielink, Francis" userId="3d258d00-cfd8-41c5-9f04-1a5a39faef2f" providerId="ADAL" clId="{E2809A4B-2BBB-47B1-A339-504FBC19D10E}" dt="2025-01-27T18:44:40.214" v="3244" actId="47"/>
        <pc:sldMkLst>
          <pc:docMk/>
          <pc:sldMk cId="930188210" sldId="1530"/>
        </pc:sldMkLst>
      </pc:sldChg>
      <pc:sldChg chg="addSp delSp modSp mod">
        <pc:chgData name="Vrielink, Francis" userId="3d258d00-cfd8-41c5-9f04-1a5a39faef2f" providerId="ADAL" clId="{E2809A4B-2BBB-47B1-A339-504FBC19D10E}" dt="2025-01-28T08:10:48.401" v="3871" actId="1076"/>
        <pc:sldMkLst>
          <pc:docMk/>
          <pc:sldMk cId="3821980323" sldId="1535"/>
        </pc:sldMkLst>
        <pc:spChg chg="mod">
          <ac:chgData name="Vrielink, Francis" userId="3d258d00-cfd8-41c5-9f04-1a5a39faef2f" providerId="ADAL" clId="{E2809A4B-2BBB-47B1-A339-504FBC19D10E}" dt="2025-01-28T08:09:26.919" v="3841" actId="14100"/>
          <ac:spMkLst>
            <pc:docMk/>
            <pc:sldMk cId="3821980323" sldId="1535"/>
            <ac:spMk id="14" creationId="{B7594A3B-3117-84CE-C300-FB96E5ED269D}"/>
          </ac:spMkLst>
        </pc:spChg>
        <pc:spChg chg="mod">
          <ac:chgData name="Vrielink, Francis" userId="3d258d00-cfd8-41c5-9f04-1a5a39faef2f" providerId="ADAL" clId="{E2809A4B-2BBB-47B1-A339-504FBC19D10E}" dt="2025-01-28T08:09:52.746" v="3866" actId="1076"/>
          <ac:spMkLst>
            <pc:docMk/>
            <pc:sldMk cId="3821980323" sldId="1535"/>
            <ac:spMk id="15" creationId="{6EA1F8B7-D4BC-D8B0-E6FD-F33ECB45A1DD}"/>
          </ac:spMkLst>
        </pc:spChg>
        <pc:picChg chg="mod">
          <ac:chgData name="Vrielink, Francis" userId="3d258d00-cfd8-41c5-9f04-1a5a39faef2f" providerId="ADAL" clId="{E2809A4B-2BBB-47B1-A339-504FBC19D10E}" dt="2025-01-27T21:03:06.607" v="3768" actId="1076"/>
          <ac:picMkLst>
            <pc:docMk/>
            <pc:sldMk cId="3821980323" sldId="1535"/>
            <ac:picMk id="16" creationId="{E0990755-011B-BE01-31A5-BD27DAEB5C5C}"/>
          </ac:picMkLst>
        </pc:picChg>
        <pc:picChg chg="add mod">
          <ac:chgData name="Vrielink, Francis" userId="3d258d00-cfd8-41c5-9f04-1a5a39faef2f" providerId="ADAL" clId="{E2809A4B-2BBB-47B1-A339-504FBC19D10E}" dt="2025-01-28T08:09:43.039" v="3863" actId="1076"/>
          <ac:picMkLst>
            <pc:docMk/>
            <pc:sldMk cId="3821980323" sldId="1535"/>
            <ac:picMk id="22" creationId="{76A795EE-5421-1F19-610C-0D4C4027FE01}"/>
          </ac:picMkLst>
        </pc:picChg>
        <pc:picChg chg="mod">
          <ac:chgData name="Vrielink, Francis" userId="3d258d00-cfd8-41c5-9f04-1a5a39faef2f" providerId="ADAL" clId="{E2809A4B-2BBB-47B1-A339-504FBC19D10E}" dt="2025-01-28T08:10:48.401" v="3871" actId="1076"/>
          <ac:picMkLst>
            <pc:docMk/>
            <pc:sldMk cId="3821980323" sldId="1535"/>
            <ac:picMk id="30" creationId="{291DB4E9-B2B1-3924-0583-A05A60956D43}"/>
          </ac:picMkLst>
        </pc:picChg>
        <pc:picChg chg="del">
          <ac:chgData name="Vrielink, Francis" userId="3d258d00-cfd8-41c5-9f04-1a5a39faef2f" providerId="ADAL" clId="{E2809A4B-2BBB-47B1-A339-504FBC19D10E}" dt="2025-01-28T08:09:37.756" v="3860" actId="478"/>
          <ac:picMkLst>
            <pc:docMk/>
            <pc:sldMk cId="3821980323" sldId="1535"/>
            <ac:picMk id="35" creationId="{745591ED-A888-7820-D129-1574784BD9D4}"/>
          </ac:picMkLst>
        </pc:pic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Harmsel ter, Marjan" userId="5bf7b4e5-383a-4bf6-a1ba-3724f9cc09cb" providerId="ADAL" clId="{42558ECC-D753-4DDD-B59C-5DECCB773A29}"/>
    <pc:docChg chg="modSld">
      <pc:chgData name="Harmsel ter, Marjan" userId="5bf7b4e5-383a-4bf6-a1ba-3724f9cc09cb" providerId="ADAL" clId="{42558ECC-D753-4DDD-B59C-5DECCB773A29}" dt="2025-01-28T09:02:54.215" v="26" actId="1076"/>
      <pc:docMkLst>
        <pc:docMk/>
      </pc:docMkLst>
      <pc:sldChg chg="modSp mod">
        <pc:chgData name="Harmsel ter, Marjan" userId="5bf7b4e5-383a-4bf6-a1ba-3724f9cc09cb" providerId="ADAL" clId="{42558ECC-D753-4DDD-B59C-5DECCB773A29}" dt="2025-01-28T08:58:00.915" v="13" actId="404"/>
        <pc:sldMkLst>
          <pc:docMk/>
          <pc:sldMk cId="2967928418" sldId="1511"/>
        </pc:sldMkLst>
        <pc:spChg chg="mod">
          <ac:chgData name="Harmsel ter, Marjan" userId="5bf7b4e5-383a-4bf6-a1ba-3724f9cc09cb" providerId="ADAL" clId="{42558ECC-D753-4DDD-B59C-5DECCB773A29}" dt="2025-01-28T08:57:52.135" v="7" actId="404"/>
          <ac:spMkLst>
            <pc:docMk/>
            <pc:sldMk cId="2967928418" sldId="1511"/>
            <ac:spMk id="35" creationId="{37104C51-0232-62ED-4C6F-1447D06633EE}"/>
          </ac:spMkLst>
        </pc:spChg>
        <pc:spChg chg="mod">
          <ac:chgData name="Harmsel ter, Marjan" userId="5bf7b4e5-383a-4bf6-a1ba-3724f9cc09cb" providerId="ADAL" clId="{42558ECC-D753-4DDD-B59C-5DECCB773A29}" dt="2025-01-28T08:58:00.915" v="13" actId="404"/>
          <ac:spMkLst>
            <pc:docMk/>
            <pc:sldMk cId="2967928418" sldId="1511"/>
            <ac:spMk id="36" creationId="{D8EF981A-9BA7-0EB1-9B70-F7FBF2F7DF1C}"/>
          </ac:spMkLst>
        </pc:spChg>
      </pc:sldChg>
      <pc:sldChg chg="modSp mod">
        <pc:chgData name="Harmsel ter, Marjan" userId="5bf7b4e5-383a-4bf6-a1ba-3724f9cc09cb" providerId="ADAL" clId="{42558ECC-D753-4DDD-B59C-5DECCB773A29}" dt="2025-01-28T08:58:55.735" v="18" actId="1076"/>
        <pc:sldMkLst>
          <pc:docMk/>
          <pc:sldMk cId="3112181829" sldId="1515"/>
        </pc:sldMkLst>
        <pc:spChg chg="mod">
          <ac:chgData name="Harmsel ter, Marjan" userId="5bf7b4e5-383a-4bf6-a1ba-3724f9cc09cb" providerId="ADAL" clId="{42558ECC-D753-4DDD-B59C-5DECCB773A29}" dt="2025-01-28T08:58:51.575" v="17" actId="14100"/>
          <ac:spMkLst>
            <pc:docMk/>
            <pc:sldMk cId="3112181829" sldId="1515"/>
            <ac:spMk id="16" creationId="{F53F294D-65CC-23A5-E4A1-B2132FCF814C}"/>
          </ac:spMkLst>
        </pc:spChg>
        <pc:spChg chg="mod">
          <ac:chgData name="Harmsel ter, Marjan" userId="5bf7b4e5-383a-4bf6-a1ba-3724f9cc09cb" providerId="ADAL" clId="{42558ECC-D753-4DDD-B59C-5DECCB773A29}" dt="2025-01-28T08:58:55.735" v="18" actId="1076"/>
          <ac:spMkLst>
            <pc:docMk/>
            <pc:sldMk cId="3112181829" sldId="1515"/>
            <ac:spMk id="17" creationId="{AB86235B-CBC0-F9DB-29F4-F23367831B1B}"/>
          </ac:spMkLst>
        </pc:spChg>
      </pc:sldChg>
      <pc:sldChg chg="modSp mod">
        <pc:chgData name="Harmsel ter, Marjan" userId="5bf7b4e5-383a-4bf6-a1ba-3724f9cc09cb" providerId="ADAL" clId="{42558ECC-D753-4DDD-B59C-5DECCB773A29}" dt="2025-01-28T08:58:17.120" v="15" actId="14100"/>
        <pc:sldMkLst>
          <pc:docMk/>
          <pc:sldMk cId="1628480429" sldId="1517"/>
        </pc:sldMkLst>
        <pc:spChg chg="mod">
          <ac:chgData name="Harmsel ter, Marjan" userId="5bf7b4e5-383a-4bf6-a1ba-3724f9cc09cb" providerId="ADAL" clId="{42558ECC-D753-4DDD-B59C-5DECCB773A29}" dt="2025-01-28T08:58:17.120" v="15" actId="14100"/>
          <ac:spMkLst>
            <pc:docMk/>
            <pc:sldMk cId="1628480429" sldId="1517"/>
            <ac:spMk id="16" creationId="{F53F294D-65CC-23A5-E4A1-B2132FCF814C}"/>
          </ac:spMkLst>
        </pc:spChg>
        <pc:spChg chg="mod">
          <ac:chgData name="Harmsel ter, Marjan" userId="5bf7b4e5-383a-4bf6-a1ba-3724f9cc09cb" providerId="ADAL" clId="{42558ECC-D753-4DDD-B59C-5DECCB773A29}" dt="2025-01-28T08:58:11.876" v="14" actId="948"/>
          <ac:spMkLst>
            <pc:docMk/>
            <pc:sldMk cId="1628480429" sldId="1517"/>
            <ac:spMk id="17" creationId="{AB86235B-CBC0-F9DB-29F4-F23367831B1B}"/>
          </ac:spMkLst>
        </pc:spChg>
      </pc:sldChg>
      <pc:sldChg chg="modSp mod">
        <pc:chgData name="Harmsel ter, Marjan" userId="5bf7b4e5-383a-4bf6-a1ba-3724f9cc09cb" providerId="ADAL" clId="{42558ECC-D753-4DDD-B59C-5DECCB773A29}" dt="2025-01-28T09:02:54.215" v="26" actId="1076"/>
        <pc:sldMkLst>
          <pc:docMk/>
          <pc:sldMk cId="3821980323" sldId="1535"/>
        </pc:sldMkLst>
        <pc:spChg chg="mod">
          <ac:chgData name="Harmsel ter, Marjan" userId="5bf7b4e5-383a-4bf6-a1ba-3724f9cc09cb" providerId="ADAL" clId="{42558ECC-D753-4DDD-B59C-5DECCB773A29}" dt="2025-01-28T08:59:19.952" v="21" actId="14100"/>
          <ac:spMkLst>
            <pc:docMk/>
            <pc:sldMk cId="3821980323" sldId="1535"/>
            <ac:spMk id="10" creationId="{B37FADB8-F5A5-F448-15A7-6A630939BCDC}"/>
          </ac:spMkLst>
        </pc:spChg>
        <pc:spChg chg="mod">
          <ac:chgData name="Harmsel ter, Marjan" userId="5bf7b4e5-383a-4bf6-a1ba-3724f9cc09cb" providerId="ADAL" clId="{42558ECC-D753-4DDD-B59C-5DECCB773A29}" dt="2025-01-28T08:59:13.852" v="20" actId="948"/>
          <ac:spMkLst>
            <pc:docMk/>
            <pc:sldMk cId="3821980323" sldId="1535"/>
            <ac:spMk id="11" creationId="{2D5226DB-4490-ECD5-880A-CDAB0447C263}"/>
          </ac:spMkLst>
        </pc:spChg>
        <pc:spChg chg="mod">
          <ac:chgData name="Harmsel ter, Marjan" userId="5bf7b4e5-383a-4bf6-a1ba-3724f9cc09cb" providerId="ADAL" clId="{42558ECC-D753-4DDD-B59C-5DECCB773A29}" dt="2025-01-28T08:59:03.984" v="19" actId="1076"/>
          <ac:spMkLst>
            <pc:docMk/>
            <pc:sldMk cId="3821980323" sldId="1535"/>
            <ac:spMk id="31" creationId="{B0123838-F0BE-736F-5B46-31D2B09DEBE9}"/>
          </ac:spMkLst>
        </pc:spChg>
        <pc:picChg chg="mod modCrop">
          <ac:chgData name="Harmsel ter, Marjan" userId="5bf7b4e5-383a-4bf6-a1ba-3724f9cc09cb" providerId="ADAL" clId="{42558ECC-D753-4DDD-B59C-5DECCB773A29}" dt="2025-01-28T09:02:54.215" v="26" actId="1076"/>
          <ac:picMkLst>
            <pc:docMk/>
            <pc:sldMk cId="3821980323" sldId="1535"/>
            <ac:picMk id="22" creationId="{76A795EE-5421-1F19-610C-0D4C4027FE01}"/>
          </ac:picMkLst>
        </pc:picChg>
        <pc:cxnChg chg="mod">
          <ac:chgData name="Harmsel ter, Marjan" userId="5bf7b4e5-383a-4bf6-a1ba-3724f9cc09cb" providerId="ADAL" clId="{42558ECC-D753-4DDD-B59C-5DECCB773A29}" dt="2025-01-28T08:59:19.952" v="21" actId="14100"/>
          <ac:cxnSpMkLst>
            <pc:docMk/>
            <pc:sldMk cId="3821980323" sldId="1535"/>
            <ac:cxnSpMk id="29" creationId="{10445519-6BAB-CA4B-0B0C-EF80D4D34E4C}"/>
          </ac:cxnSpMkLst>
        </pc:cxnChg>
      </pc:sldChg>
    </pc:docChg>
  </pc:docChgLst>
  <pc:docChgLst>
    <pc:chgData name="Vrielink, Francis" userId="3d258d00-cfd8-41c5-9f04-1a5a39faef2f" providerId="ADAL" clId="{85CB8E91-E25E-4997-A88C-25A68F4A67AF}"/>
    <pc:docChg chg="modSld">
      <pc:chgData name="Vrielink, Francis" userId="3d258d00-cfd8-41c5-9f04-1a5a39faef2f" providerId="ADAL" clId="{85CB8E91-E25E-4997-A88C-25A68F4A67AF}" dt="2025-01-27T09:38:18.130" v="18" actId="20577"/>
      <pc:docMkLst>
        <pc:docMk/>
      </pc:docMkLst>
      <pc:sldChg chg="modNotesTx">
        <pc:chgData name="Vrielink, Francis" userId="3d258d00-cfd8-41c5-9f04-1a5a39faef2f" providerId="ADAL" clId="{85CB8E91-E25E-4997-A88C-25A68F4A67AF}" dt="2025-01-27T09:38:18.130" v="18" actId="20577"/>
        <pc:sldMkLst>
          <pc:docMk/>
          <pc:sldMk cId="2189114603" sldId="1437"/>
        </pc:sldMkLst>
      </pc:sldChg>
    </pc:docChg>
  </pc:docChgLst>
  <pc:docChgLst>
    <pc:chgData name="Routledge, Mandy" userId="bacdedf5-8e30-494b-ad8b-f27fa30c4f8d" providerId="ADAL" clId="{6FCC0116-22D0-4FC2-A3EB-EADBC4C114C0}"/>
    <pc:docChg chg="custSel modSld sldOrd">
      <pc:chgData name="Routledge, Mandy" userId="bacdedf5-8e30-494b-ad8b-f27fa30c4f8d" providerId="ADAL" clId="{6FCC0116-22D0-4FC2-A3EB-EADBC4C114C0}" dt="2025-01-28T08:59:00.841" v="322" actId="14100"/>
      <pc:docMkLst>
        <pc:docMk/>
      </pc:docMkLst>
      <pc:sldChg chg="addSp modSp mod">
        <pc:chgData name="Routledge, Mandy" userId="bacdedf5-8e30-494b-ad8b-f27fa30c4f8d" providerId="ADAL" clId="{6FCC0116-22D0-4FC2-A3EB-EADBC4C114C0}" dt="2025-01-27T20:01:23.230" v="301" actId="20577"/>
        <pc:sldMkLst>
          <pc:docMk/>
          <pc:sldMk cId="1671649065" sldId="934"/>
        </pc:sldMkLst>
        <pc:spChg chg="add mod">
          <ac:chgData name="Routledge, Mandy" userId="bacdedf5-8e30-494b-ad8b-f27fa30c4f8d" providerId="ADAL" clId="{6FCC0116-22D0-4FC2-A3EB-EADBC4C114C0}" dt="2025-01-27T20:01:23.230" v="301" actId="20577"/>
          <ac:spMkLst>
            <pc:docMk/>
            <pc:sldMk cId="1671649065" sldId="934"/>
            <ac:spMk id="3" creationId="{3EF60A43-D3A5-757E-C1BB-84441B9112EE}"/>
          </ac:spMkLst>
        </pc:spChg>
      </pc:sldChg>
      <pc:sldChg chg="modSp mod modNotesTx">
        <pc:chgData name="Routledge, Mandy" userId="bacdedf5-8e30-494b-ad8b-f27fa30c4f8d" providerId="ADAL" clId="{6FCC0116-22D0-4FC2-A3EB-EADBC4C114C0}" dt="2025-01-27T19:34:24.611" v="37" actId="20577"/>
        <pc:sldMkLst>
          <pc:docMk/>
          <pc:sldMk cId="2189114603" sldId="1437"/>
        </pc:sldMkLst>
        <pc:spChg chg="mod">
          <ac:chgData name="Routledge, Mandy" userId="bacdedf5-8e30-494b-ad8b-f27fa30c4f8d" providerId="ADAL" clId="{6FCC0116-22D0-4FC2-A3EB-EADBC4C114C0}" dt="2025-01-27T19:34:00.980" v="36" actId="20577"/>
          <ac:spMkLst>
            <pc:docMk/>
            <pc:sldMk cId="2189114603" sldId="1437"/>
            <ac:spMk id="3" creationId="{00000000-0000-0000-0000-000000000000}"/>
          </ac:spMkLst>
        </pc:spChg>
      </pc:sldChg>
      <pc:sldChg chg="modSp mod">
        <pc:chgData name="Routledge, Mandy" userId="bacdedf5-8e30-494b-ad8b-f27fa30c4f8d" providerId="ADAL" clId="{6FCC0116-22D0-4FC2-A3EB-EADBC4C114C0}" dt="2025-01-27T19:30:42.886" v="15" actId="6549"/>
        <pc:sldMkLst>
          <pc:docMk/>
          <pc:sldMk cId="3978205201" sldId="1474"/>
        </pc:sldMkLst>
        <pc:spChg chg="mod">
          <ac:chgData name="Routledge, Mandy" userId="bacdedf5-8e30-494b-ad8b-f27fa30c4f8d" providerId="ADAL" clId="{6FCC0116-22D0-4FC2-A3EB-EADBC4C114C0}" dt="2025-01-27T19:30:42.886" v="15" actId="6549"/>
          <ac:spMkLst>
            <pc:docMk/>
            <pc:sldMk cId="3978205201" sldId="1474"/>
            <ac:spMk id="10" creationId="{53A896E9-F098-44DA-A15A-0BB6C51751F4}"/>
          </ac:spMkLst>
        </pc:spChg>
      </pc:sldChg>
      <pc:sldChg chg="modSp mod">
        <pc:chgData name="Routledge, Mandy" userId="bacdedf5-8e30-494b-ad8b-f27fa30c4f8d" providerId="ADAL" clId="{6FCC0116-22D0-4FC2-A3EB-EADBC4C114C0}" dt="2025-01-27T19:32:12.073" v="32" actId="1076"/>
        <pc:sldMkLst>
          <pc:docMk/>
          <pc:sldMk cId="4210467006" sldId="1479"/>
        </pc:sldMkLst>
        <pc:picChg chg="mod">
          <ac:chgData name="Routledge, Mandy" userId="bacdedf5-8e30-494b-ad8b-f27fa30c4f8d" providerId="ADAL" clId="{6FCC0116-22D0-4FC2-A3EB-EADBC4C114C0}" dt="2025-01-27T19:32:12.073" v="32" actId="1076"/>
          <ac:picMkLst>
            <pc:docMk/>
            <pc:sldMk cId="4210467006" sldId="1479"/>
            <ac:picMk id="3" creationId="{E872E067-5987-86F1-C8C7-499A75026831}"/>
          </ac:picMkLst>
        </pc:picChg>
      </pc:sldChg>
      <pc:sldChg chg="modSp mod">
        <pc:chgData name="Routledge, Mandy" userId="bacdedf5-8e30-494b-ad8b-f27fa30c4f8d" providerId="ADAL" clId="{6FCC0116-22D0-4FC2-A3EB-EADBC4C114C0}" dt="2025-01-27T19:32:00.098" v="30" actId="6549"/>
        <pc:sldMkLst>
          <pc:docMk/>
          <pc:sldMk cId="2967928418" sldId="1511"/>
        </pc:sldMkLst>
        <pc:spChg chg="mod">
          <ac:chgData name="Routledge, Mandy" userId="bacdedf5-8e30-494b-ad8b-f27fa30c4f8d" providerId="ADAL" clId="{6FCC0116-22D0-4FC2-A3EB-EADBC4C114C0}" dt="2025-01-27T19:31:23.889" v="18" actId="6549"/>
          <ac:spMkLst>
            <pc:docMk/>
            <pc:sldMk cId="2967928418" sldId="1511"/>
            <ac:spMk id="35" creationId="{37104C51-0232-62ED-4C6F-1447D06633EE}"/>
          </ac:spMkLst>
        </pc:spChg>
        <pc:spChg chg="mod">
          <ac:chgData name="Routledge, Mandy" userId="bacdedf5-8e30-494b-ad8b-f27fa30c4f8d" providerId="ADAL" clId="{6FCC0116-22D0-4FC2-A3EB-EADBC4C114C0}" dt="2025-01-27T19:32:00.098" v="30" actId="6549"/>
          <ac:spMkLst>
            <pc:docMk/>
            <pc:sldMk cId="2967928418" sldId="1511"/>
            <ac:spMk id="36" creationId="{D8EF981A-9BA7-0EB1-9B70-F7FBF2F7DF1C}"/>
          </ac:spMkLst>
        </pc:spChg>
      </pc:sldChg>
      <pc:sldChg chg="modSp mod">
        <pc:chgData name="Routledge, Mandy" userId="bacdedf5-8e30-494b-ad8b-f27fa30c4f8d" providerId="ADAL" clId="{6FCC0116-22D0-4FC2-A3EB-EADBC4C114C0}" dt="2025-01-27T19:31:19.271" v="17" actId="14100"/>
        <pc:sldMkLst>
          <pc:docMk/>
          <pc:sldMk cId="1594331871" sldId="1512"/>
        </pc:sldMkLst>
        <pc:spChg chg="mod">
          <ac:chgData name="Routledge, Mandy" userId="bacdedf5-8e30-494b-ad8b-f27fa30c4f8d" providerId="ADAL" clId="{6FCC0116-22D0-4FC2-A3EB-EADBC4C114C0}" dt="2025-01-27T19:31:19.271" v="17" actId="14100"/>
          <ac:spMkLst>
            <pc:docMk/>
            <pc:sldMk cId="1594331871" sldId="1512"/>
            <ac:spMk id="16" creationId="{F53F294D-65CC-23A5-E4A1-B2132FCF814C}"/>
          </ac:spMkLst>
        </pc:spChg>
        <pc:spChg chg="mod">
          <ac:chgData name="Routledge, Mandy" userId="bacdedf5-8e30-494b-ad8b-f27fa30c4f8d" providerId="ADAL" clId="{6FCC0116-22D0-4FC2-A3EB-EADBC4C114C0}" dt="2025-01-27T19:31:13.995" v="16" actId="948"/>
          <ac:spMkLst>
            <pc:docMk/>
            <pc:sldMk cId="1594331871" sldId="1512"/>
            <ac:spMk id="17" creationId="{AB86235B-CBC0-F9DB-29F4-F23367831B1B}"/>
          </ac:spMkLst>
        </pc:spChg>
      </pc:sldChg>
      <pc:sldChg chg="modSp mod">
        <pc:chgData name="Routledge, Mandy" userId="bacdedf5-8e30-494b-ad8b-f27fa30c4f8d" providerId="ADAL" clId="{6FCC0116-22D0-4FC2-A3EB-EADBC4C114C0}" dt="2025-01-28T08:58:29.852" v="316" actId="1036"/>
        <pc:sldMkLst>
          <pc:docMk/>
          <pc:sldMk cId="3112181829" sldId="1515"/>
        </pc:sldMkLst>
        <pc:spChg chg="mod">
          <ac:chgData name="Routledge, Mandy" userId="bacdedf5-8e30-494b-ad8b-f27fa30c4f8d" providerId="ADAL" clId="{6FCC0116-22D0-4FC2-A3EB-EADBC4C114C0}" dt="2025-01-27T19:29:50.047" v="3" actId="1035"/>
          <ac:spMkLst>
            <pc:docMk/>
            <pc:sldMk cId="3112181829" sldId="1515"/>
            <ac:spMk id="12" creationId="{E2476A93-B8D4-4E44-87FD-AFF601B2337C}"/>
          </ac:spMkLst>
        </pc:spChg>
        <pc:spChg chg="mod">
          <ac:chgData name="Routledge, Mandy" userId="bacdedf5-8e30-494b-ad8b-f27fa30c4f8d" providerId="ADAL" clId="{6FCC0116-22D0-4FC2-A3EB-EADBC4C114C0}" dt="2025-01-28T08:58:26.142" v="311" actId="14100"/>
          <ac:spMkLst>
            <pc:docMk/>
            <pc:sldMk cId="3112181829" sldId="1515"/>
            <ac:spMk id="16" creationId="{F53F294D-65CC-23A5-E4A1-B2132FCF814C}"/>
          </ac:spMkLst>
        </pc:spChg>
        <pc:spChg chg="mod">
          <ac:chgData name="Routledge, Mandy" userId="bacdedf5-8e30-494b-ad8b-f27fa30c4f8d" providerId="ADAL" clId="{6FCC0116-22D0-4FC2-A3EB-EADBC4C114C0}" dt="2025-01-28T08:58:29.852" v="316" actId="1036"/>
          <ac:spMkLst>
            <pc:docMk/>
            <pc:sldMk cId="3112181829" sldId="1515"/>
            <ac:spMk id="17" creationId="{AB86235B-CBC0-F9DB-29F4-F23367831B1B}"/>
          </ac:spMkLst>
        </pc:spChg>
        <pc:spChg chg="mod">
          <ac:chgData name="Routledge, Mandy" userId="bacdedf5-8e30-494b-ad8b-f27fa30c4f8d" providerId="ADAL" clId="{6FCC0116-22D0-4FC2-A3EB-EADBC4C114C0}" dt="2025-01-27T19:29:45.315" v="2" actId="14100"/>
          <ac:spMkLst>
            <pc:docMk/>
            <pc:sldMk cId="3112181829" sldId="1515"/>
            <ac:spMk id="19" creationId="{40542B69-6D97-5F24-63E3-ABE36EA69A27}"/>
          </ac:spMkLst>
        </pc:spChg>
      </pc:sldChg>
      <pc:sldChg chg="addSp delSp modSp mod">
        <pc:chgData name="Routledge, Mandy" userId="bacdedf5-8e30-494b-ad8b-f27fa30c4f8d" providerId="ADAL" clId="{6FCC0116-22D0-4FC2-A3EB-EADBC4C114C0}" dt="2025-01-28T08:59:00.841" v="322" actId="14100"/>
        <pc:sldMkLst>
          <pc:docMk/>
          <pc:sldMk cId="2946319108" sldId="1516"/>
        </pc:sldMkLst>
        <pc:spChg chg="mod">
          <ac:chgData name="Routledge, Mandy" userId="bacdedf5-8e30-494b-ad8b-f27fa30c4f8d" providerId="ADAL" clId="{6FCC0116-22D0-4FC2-A3EB-EADBC4C114C0}" dt="2025-01-27T19:30:24.248" v="12" actId="14100"/>
          <ac:spMkLst>
            <pc:docMk/>
            <pc:sldMk cId="2946319108" sldId="1516"/>
            <ac:spMk id="10" creationId="{B37FADB8-F5A5-F448-15A7-6A630939BCDC}"/>
          </ac:spMkLst>
        </pc:spChg>
        <pc:spChg chg="mod">
          <ac:chgData name="Routledge, Mandy" userId="bacdedf5-8e30-494b-ad8b-f27fa30c4f8d" providerId="ADAL" clId="{6FCC0116-22D0-4FC2-A3EB-EADBC4C114C0}" dt="2025-01-27T19:30:30.187" v="14" actId="14100"/>
          <ac:spMkLst>
            <pc:docMk/>
            <pc:sldMk cId="2946319108" sldId="1516"/>
            <ac:spMk id="11" creationId="{2D5226DB-4490-ECD5-880A-CDAB0447C263}"/>
          </ac:spMkLst>
        </pc:spChg>
        <pc:spChg chg="mod">
          <ac:chgData name="Routledge, Mandy" userId="bacdedf5-8e30-494b-ad8b-f27fa30c4f8d" providerId="ADAL" clId="{6FCC0116-22D0-4FC2-A3EB-EADBC4C114C0}" dt="2025-01-28T08:54:04.218" v="309" actId="113"/>
          <ac:spMkLst>
            <pc:docMk/>
            <pc:sldMk cId="2946319108" sldId="1516"/>
            <ac:spMk id="12" creationId="{E2476A93-B8D4-4E44-87FD-AFF601B2337C}"/>
          </ac:spMkLst>
        </pc:spChg>
        <pc:spChg chg="mod">
          <ac:chgData name="Routledge, Mandy" userId="bacdedf5-8e30-494b-ad8b-f27fa30c4f8d" providerId="ADAL" clId="{6FCC0116-22D0-4FC2-A3EB-EADBC4C114C0}" dt="2025-01-27T19:30:08.324" v="7" actId="1076"/>
          <ac:spMkLst>
            <pc:docMk/>
            <pc:sldMk cId="2946319108" sldId="1516"/>
            <ac:spMk id="15" creationId="{6EA1F8B7-D4BC-D8B0-E6FD-F33ECB45A1DD}"/>
          </ac:spMkLst>
        </pc:spChg>
        <pc:picChg chg="del mod">
          <ac:chgData name="Routledge, Mandy" userId="bacdedf5-8e30-494b-ad8b-f27fa30c4f8d" providerId="ADAL" clId="{6FCC0116-22D0-4FC2-A3EB-EADBC4C114C0}" dt="2025-01-28T08:58:47.942" v="319" actId="478"/>
          <ac:picMkLst>
            <pc:docMk/>
            <pc:sldMk cId="2946319108" sldId="1516"/>
            <ac:picMk id="26" creationId="{ADBF9172-6607-5E46-A615-13D9AB7BCA20}"/>
          </ac:picMkLst>
        </pc:picChg>
        <pc:cxnChg chg="add mod">
          <ac:chgData name="Routledge, Mandy" userId="bacdedf5-8e30-494b-ad8b-f27fa30c4f8d" providerId="ADAL" clId="{6FCC0116-22D0-4FC2-A3EB-EADBC4C114C0}" dt="2025-01-28T08:58:55.124" v="321" actId="14100"/>
          <ac:cxnSpMkLst>
            <pc:docMk/>
            <pc:sldMk cId="2946319108" sldId="1516"/>
            <ac:cxnSpMk id="16" creationId="{DD74E4A1-EF24-D7A9-25CC-6B903FFCD1D6}"/>
          </ac:cxnSpMkLst>
        </pc:cxnChg>
        <pc:cxnChg chg="mod">
          <ac:chgData name="Routledge, Mandy" userId="bacdedf5-8e30-494b-ad8b-f27fa30c4f8d" providerId="ADAL" clId="{6FCC0116-22D0-4FC2-A3EB-EADBC4C114C0}" dt="2025-01-28T08:59:00.841" v="322" actId="14100"/>
          <ac:cxnSpMkLst>
            <pc:docMk/>
            <pc:sldMk cId="2946319108" sldId="1516"/>
            <ac:cxnSpMk id="27" creationId="{EC90AE0F-5DD8-2D25-C999-5E0CC65E11C5}"/>
          </ac:cxnSpMkLst>
        </pc:cxnChg>
      </pc:sldChg>
      <pc:sldChg chg="modSp mod">
        <pc:chgData name="Routledge, Mandy" userId="bacdedf5-8e30-494b-ad8b-f27fa30c4f8d" providerId="ADAL" clId="{6FCC0116-22D0-4FC2-A3EB-EADBC4C114C0}" dt="2025-01-28T08:53:42.052" v="308" actId="1036"/>
        <pc:sldMkLst>
          <pc:docMk/>
          <pc:sldMk cId="1628480429" sldId="1517"/>
        </pc:sldMkLst>
        <pc:spChg chg="mod">
          <ac:chgData name="Routledge, Mandy" userId="bacdedf5-8e30-494b-ad8b-f27fa30c4f8d" providerId="ADAL" clId="{6FCC0116-22D0-4FC2-A3EB-EADBC4C114C0}" dt="2025-01-28T08:53:42.052" v="308" actId="1036"/>
          <ac:spMkLst>
            <pc:docMk/>
            <pc:sldMk cId="1628480429" sldId="1517"/>
            <ac:spMk id="12" creationId="{E2476A93-B8D4-4E44-87FD-AFF601B2337C}"/>
          </ac:spMkLst>
        </pc:spChg>
        <pc:spChg chg="mod">
          <ac:chgData name="Routledge, Mandy" userId="bacdedf5-8e30-494b-ad8b-f27fa30c4f8d" providerId="ADAL" clId="{6FCC0116-22D0-4FC2-A3EB-EADBC4C114C0}" dt="2025-01-28T08:53:04.028" v="303" actId="14100"/>
          <ac:spMkLst>
            <pc:docMk/>
            <pc:sldMk cId="1628480429" sldId="1517"/>
            <ac:spMk id="16" creationId="{F53F294D-65CC-23A5-E4A1-B2132FCF814C}"/>
          </ac:spMkLst>
        </pc:spChg>
        <pc:spChg chg="mod">
          <ac:chgData name="Routledge, Mandy" userId="bacdedf5-8e30-494b-ad8b-f27fa30c4f8d" providerId="ADAL" clId="{6FCC0116-22D0-4FC2-A3EB-EADBC4C114C0}" dt="2025-01-28T08:53:00.686" v="302" actId="948"/>
          <ac:spMkLst>
            <pc:docMk/>
            <pc:sldMk cId="1628480429" sldId="1517"/>
            <ac:spMk id="17" creationId="{AB86235B-CBC0-F9DB-29F4-F23367831B1B}"/>
          </ac:spMkLst>
        </pc:spChg>
      </pc:sldChg>
      <pc:sldChg chg="ord">
        <pc:chgData name="Routledge, Mandy" userId="bacdedf5-8e30-494b-ad8b-f27fa30c4f8d" providerId="ADAL" clId="{6FCC0116-22D0-4FC2-A3EB-EADBC4C114C0}" dt="2025-01-28T08:53:12.964" v="305"/>
        <pc:sldMkLst>
          <pc:docMk/>
          <pc:sldMk cId="3821980323" sldId="1535"/>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28-1-2025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28-1-2025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koorts hebben: </a:t>
            </a:r>
            <a:r>
              <a:rPr lang="nl-NL" sz="1200" b="0" kern="1200">
                <a:solidFill>
                  <a:schemeClr val="tx1"/>
                </a:solidFill>
                <a:effectLst/>
                <a:latin typeface="+mn-lt"/>
                <a:ea typeface="+mn-ea"/>
                <a:cs typeface="+mn-cs"/>
              </a:rPr>
              <a:t>je ziek en heel warm voelen</a:t>
            </a:r>
          </a:p>
          <a:p>
            <a:pPr fontAlgn="t"/>
            <a:r>
              <a:rPr lang="nl-NL" sz="1200" b="1" kern="1200">
                <a:solidFill>
                  <a:schemeClr val="tx1"/>
                </a:solidFill>
                <a:effectLst/>
                <a:latin typeface="+mn-lt"/>
                <a:ea typeface="+mn-ea"/>
                <a:cs typeface="+mn-cs"/>
              </a:rPr>
              <a:t>rillen: </a:t>
            </a:r>
            <a:r>
              <a:rPr lang="nl-NL" sz="1200" b="0" kern="1200">
                <a:solidFill>
                  <a:schemeClr val="tx1"/>
                </a:solidFill>
                <a:effectLst/>
                <a:latin typeface="+mn-lt"/>
                <a:ea typeface="+mn-ea"/>
                <a:cs typeface="+mn-cs"/>
              </a:rPr>
              <a:t>bibberen</a:t>
            </a:r>
          </a:p>
          <a:p>
            <a:pPr fontAlgn="t"/>
            <a:r>
              <a:rPr lang="nl-NL" sz="1200" b="1" kern="1200">
                <a:solidFill>
                  <a:schemeClr val="tx1"/>
                </a:solidFill>
                <a:effectLst/>
                <a:latin typeface="+mn-lt"/>
                <a:ea typeface="+mn-ea"/>
                <a:cs typeface="+mn-cs"/>
              </a:rPr>
              <a:t>bovendien: </a:t>
            </a:r>
            <a:r>
              <a:rPr lang="nl-NL" sz="1200" b="0" kern="1200">
                <a:solidFill>
                  <a:schemeClr val="tx1"/>
                </a:solidFill>
                <a:effectLst/>
                <a:latin typeface="+mn-lt"/>
                <a:ea typeface="+mn-ea"/>
                <a:cs typeface="+mn-cs"/>
              </a:rPr>
              <a:t>en ook</a:t>
            </a:r>
          </a:p>
          <a:p>
            <a:pPr fontAlgn="t"/>
            <a:r>
              <a:rPr lang="nl-NL" sz="1200" b="1" kern="1200">
                <a:solidFill>
                  <a:schemeClr val="tx1"/>
                </a:solidFill>
                <a:effectLst/>
                <a:latin typeface="+mn-lt"/>
                <a:ea typeface="+mn-ea"/>
                <a:cs typeface="+mn-cs"/>
              </a:rPr>
              <a:t>het virus: </a:t>
            </a:r>
            <a:r>
              <a:rPr lang="nl-NL" sz="1200" b="0" kern="1200">
                <a:solidFill>
                  <a:schemeClr val="tx1"/>
                </a:solidFill>
                <a:effectLst/>
                <a:latin typeface="+mn-lt"/>
                <a:ea typeface="+mn-ea"/>
                <a:cs typeface="+mn-cs"/>
              </a:rPr>
              <a:t>iets wat in je lichaam komt en waar je heel ziek van kunt worden (het is superklein)</a:t>
            </a:r>
          </a:p>
          <a:p>
            <a:pPr fontAlgn="t"/>
            <a:r>
              <a:rPr lang="nl-NL" sz="1200" b="1" kern="1200">
                <a:solidFill>
                  <a:schemeClr val="tx1"/>
                </a:solidFill>
                <a:effectLst/>
                <a:latin typeface="+mn-lt"/>
                <a:ea typeface="+mn-ea"/>
                <a:cs typeface="+mn-cs"/>
              </a:rPr>
              <a:t>besmettelijk: </a:t>
            </a:r>
            <a:r>
              <a:rPr lang="nl-NL" sz="1200" b="0" kern="1200">
                <a:solidFill>
                  <a:schemeClr val="tx1"/>
                </a:solidFill>
                <a:effectLst/>
                <a:latin typeface="+mn-lt"/>
                <a:ea typeface="+mn-ea"/>
                <a:cs typeface="+mn-cs"/>
              </a:rPr>
              <a:t>dat zeg je van een ziekte die je makkelijk kunt krijgen van een ander</a:t>
            </a:r>
          </a:p>
          <a:p>
            <a:pPr fontAlgn="t"/>
            <a:r>
              <a:rPr lang="nl-NL" sz="1200" b="1" kern="1200">
                <a:solidFill>
                  <a:schemeClr val="tx1"/>
                </a:solidFill>
                <a:effectLst/>
                <a:latin typeface="+mn-lt"/>
                <a:ea typeface="+mn-ea"/>
                <a:cs typeface="+mn-cs"/>
              </a:rPr>
              <a:t>uitzieken: </a:t>
            </a:r>
            <a:r>
              <a:rPr lang="nl-NL" sz="1200" b="0" kern="1200">
                <a:solidFill>
                  <a:schemeClr val="tx1"/>
                </a:solidFill>
                <a:effectLst/>
                <a:latin typeface="+mn-lt"/>
                <a:ea typeface="+mn-ea"/>
                <a:cs typeface="+mn-cs"/>
              </a:rPr>
              <a:t>lang genoeg rusten zodat je weer beter wordt</a:t>
            </a:r>
          </a:p>
          <a:p>
            <a:pPr fontAlgn="t"/>
            <a:r>
              <a:rPr lang="nl-NL" sz="1200" b="1" kern="1200">
                <a:solidFill>
                  <a:schemeClr val="tx1"/>
                </a:solidFill>
                <a:effectLst/>
                <a:latin typeface="+mn-lt"/>
                <a:ea typeface="+mn-ea"/>
                <a:cs typeface="+mn-cs"/>
              </a:rPr>
              <a:t>vanzelf: </a:t>
            </a:r>
            <a:r>
              <a:rPr lang="nl-NL" sz="1200" b="0" kern="1200">
                <a:solidFill>
                  <a:schemeClr val="tx1"/>
                </a:solidFill>
                <a:effectLst/>
                <a:latin typeface="+mn-lt"/>
                <a:ea typeface="+mn-ea"/>
                <a:cs typeface="+mn-cs"/>
              </a:rPr>
              <a:t>zonder dat je er iets aan doet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28-1-2025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28-1-2025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28-1-2025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28-1-2025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28-1-2025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schooltv.nl/video-item/wat-was-de-pest-pandemie-die-bekend-stond-als-de-zwarte-doo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In de Middeleeuwen woonden mensen en dieren dicht bij elkaar in kleine boerderijtjes. Dat was lekker warm en gezellig. </a:t>
            </a:r>
            <a:r>
              <a:rPr lang="nl-NL" sz="2000">
                <a:ea typeface="Times New Roman" panose="02020603050405020304" pitchFamily="18" charset="0"/>
                <a:cs typeface="Arial" panose="020B0604020202020204" pitchFamily="34" charset="0"/>
              </a:rPr>
              <a:t>Maar d</a:t>
            </a:r>
            <a:r>
              <a:rPr lang="nl-NL" sz="2000">
                <a:effectLst/>
                <a:ea typeface="Times New Roman" panose="02020603050405020304" pitchFamily="18" charset="0"/>
                <a:cs typeface="Arial" panose="020B0604020202020204" pitchFamily="34" charset="0"/>
              </a:rPr>
              <a:t>e mensen wisten niet dat je daar ziek van kon worden. </a:t>
            </a:r>
            <a:r>
              <a:rPr lang="nl-NL" sz="2000" b="1" u="sng">
                <a:effectLst/>
                <a:ea typeface="Times New Roman" panose="02020603050405020304" pitchFamily="18" charset="0"/>
                <a:cs typeface="Arial" panose="020B0604020202020204" pitchFamily="34" charset="0"/>
              </a:rPr>
              <a:t>Bovendien</a:t>
            </a:r>
            <a:r>
              <a:rPr lang="nl-NL" sz="2000">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en ook</a:t>
            </a:r>
            <a:r>
              <a:rPr lang="nl-NL" sz="2000">
                <a:effectLst/>
                <a:ea typeface="Times New Roman" panose="02020603050405020304" pitchFamily="18" charset="0"/>
                <a:cs typeface="Arial" panose="020B0604020202020204" pitchFamily="34" charset="0"/>
              </a:rPr>
              <a:t>, wisten de mensen nog niks over hygiëne; dus over jezelf goed wassen en je huis schoon houden. Wat mensen ook niet wisten was dat dieren </a:t>
            </a:r>
            <a:r>
              <a:rPr lang="nl-NL" sz="2000" b="1" u="sng">
                <a:effectLst/>
                <a:ea typeface="Times New Roman" panose="02020603050405020304" pitchFamily="18" charset="0"/>
                <a:cs typeface="Arial" panose="020B0604020202020204" pitchFamily="34" charset="0"/>
              </a:rPr>
              <a:t>een virus</a:t>
            </a:r>
            <a:r>
              <a:rPr lang="nl-NL" sz="2000" b="1">
                <a:effectLst/>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kunnen</a:t>
            </a:r>
            <a:r>
              <a:rPr lang="nl-NL" sz="2000" b="1">
                <a:effectLst/>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ontwikkelen. Een virus is </a:t>
            </a:r>
            <a:r>
              <a:rPr lang="nl-NL" sz="2000" b="1" i="1">
                <a:effectLst/>
                <a:ea typeface="Times New Roman" panose="02020603050405020304" pitchFamily="18" charset="0"/>
                <a:cs typeface="Arial" panose="020B0604020202020204" pitchFamily="34" charset="0"/>
              </a:rPr>
              <a:t>iets wat in je lichaam komt en waar je heel ziek van kunt worden</a:t>
            </a:r>
            <a:r>
              <a:rPr lang="nl-NL" sz="2000">
                <a:effectLst/>
                <a:ea typeface="Times New Roman" panose="02020603050405020304" pitchFamily="18" charset="0"/>
                <a:cs typeface="Arial" panose="020B0604020202020204" pitchFamily="34" charset="0"/>
              </a:rPr>
              <a:t>. En omdat ze bij elkaar woonden konden ze het virus overbrengen op de mensen. Je zegt dan dat de ziekte </a:t>
            </a:r>
            <a:r>
              <a:rPr lang="nl-NL" sz="2000" b="1" u="sng">
                <a:effectLst/>
                <a:ea typeface="Times New Roman" panose="02020603050405020304" pitchFamily="18" charset="0"/>
                <a:cs typeface="Arial" panose="020B0604020202020204" pitchFamily="34" charset="0"/>
              </a:rPr>
              <a:t>besmettelijk</a:t>
            </a:r>
            <a:r>
              <a:rPr lang="nl-NL" sz="2000" b="1">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is. </a:t>
            </a:r>
            <a:r>
              <a:rPr lang="nl-NL" sz="2000" b="1" i="1">
                <a:effectLst/>
                <a:ea typeface="Times New Roman" panose="02020603050405020304" pitchFamily="18" charset="0"/>
                <a:cs typeface="Arial" panose="020B0604020202020204" pitchFamily="34" charset="0"/>
              </a:rPr>
              <a:t>Dat zeg je van een ziekte die je makkelijk kunt krijgen van een ander</a:t>
            </a:r>
            <a:r>
              <a:rPr lang="nl-NL" sz="2000">
                <a:effectLst/>
                <a:ea typeface="Times New Roman" panose="02020603050405020304" pitchFamily="18" charset="0"/>
                <a:cs typeface="Arial" panose="020B0604020202020204" pitchFamily="34" charset="0"/>
              </a:rPr>
              <a:t>. Het doorgeven van het virus gaat </a:t>
            </a:r>
            <a:r>
              <a:rPr lang="nl-NL" sz="2000" b="1" u="sng">
                <a:effectLst/>
                <a:ea typeface="Times New Roman" panose="02020603050405020304" pitchFamily="18" charset="0"/>
                <a:cs typeface="Arial" panose="020B0604020202020204" pitchFamily="34" charset="0"/>
              </a:rPr>
              <a:t>vanzelf</a:t>
            </a:r>
            <a:r>
              <a:rPr lang="nl-NL" sz="2000">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zonder dat je er iets aan doet</a:t>
            </a:r>
            <a:r>
              <a:rPr lang="nl-NL" sz="2000">
                <a:effectLst/>
                <a:ea typeface="Times New Roman" panose="02020603050405020304" pitchFamily="18" charset="0"/>
                <a:cs typeface="Arial" panose="020B0604020202020204" pitchFamily="34" charset="0"/>
              </a:rPr>
              <a:t>. Gewoon als je samen plezier maakt of zo. En je merkt er ook niks van </a:t>
            </a:r>
            <a:r>
              <a:rPr lang="nl-NL" sz="2000">
                <a:ea typeface="Times New Roman" panose="02020603050405020304" pitchFamily="18" charset="0"/>
                <a:cs typeface="Arial" panose="020B0604020202020204" pitchFamily="34" charset="0"/>
              </a:rPr>
              <a:t>als</a:t>
            </a:r>
            <a:r>
              <a:rPr lang="nl-NL" sz="2000">
                <a:effectLst/>
                <a:ea typeface="Times New Roman" panose="02020603050405020304" pitchFamily="18" charset="0"/>
                <a:cs typeface="Arial" panose="020B0604020202020204" pitchFamily="34" charset="0"/>
              </a:rPr>
              <a:t> je het virus hebt gekregen. Totdat je </a:t>
            </a:r>
            <a:r>
              <a:rPr lang="nl-NL" sz="2000" b="1" u="sng">
                <a:effectLst/>
                <a:ea typeface="Times New Roman" panose="02020603050405020304" pitchFamily="18" charset="0"/>
                <a:cs typeface="Arial" panose="020B0604020202020204" pitchFamily="34" charset="0"/>
              </a:rPr>
              <a:t>koort</a:t>
            </a:r>
            <a:r>
              <a:rPr lang="nl-NL" sz="2000" b="1" u="sng">
                <a:ea typeface="Times New Roman" panose="02020603050405020304" pitchFamily="18" charset="0"/>
                <a:cs typeface="Arial" panose="020B0604020202020204" pitchFamily="34" charset="0"/>
              </a:rPr>
              <a:t>s hebt</a:t>
            </a:r>
            <a:r>
              <a:rPr lang="nl-NL" sz="2000">
                <a:ea typeface="Times New Roman" panose="02020603050405020304" pitchFamily="18" charset="0"/>
                <a:cs typeface="Arial" panose="020B0604020202020204" pitchFamily="34" charset="0"/>
              </a:rPr>
              <a:t>, totdat je </a:t>
            </a:r>
            <a:r>
              <a:rPr lang="nl-NL" sz="2000" b="1" i="1">
                <a:ea typeface="Times New Roman" panose="02020603050405020304" pitchFamily="18" charset="0"/>
                <a:cs typeface="Arial" panose="020B0604020202020204" pitchFamily="34" charset="0"/>
              </a:rPr>
              <a:t>je ziek en heel warm voelt </a:t>
            </a:r>
            <a:r>
              <a:rPr lang="nl-NL" sz="2000">
                <a:ea typeface="Times New Roman" panose="02020603050405020304" pitchFamily="18" charset="0"/>
                <a:cs typeface="Arial" panose="020B0604020202020204" pitchFamily="34" charset="0"/>
              </a:rPr>
              <a:t>en je gaat </a:t>
            </a:r>
            <a:r>
              <a:rPr lang="nl-NL" sz="2000" b="1" u="sng">
                <a:ea typeface="Times New Roman" panose="02020603050405020304" pitchFamily="18" charset="0"/>
                <a:cs typeface="Arial" panose="020B0604020202020204" pitchFamily="34" charset="0"/>
              </a:rPr>
              <a:t>rillen</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bibberen</a:t>
            </a:r>
            <a:r>
              <a:rPr lang="nl-NL" sz="2000">
                <a:ea typeface="Times New Roman" panose="02020603050405020304" pitchFamily="18" charset="0"/>
                <a:cs typeface="Arial" panose="020B0604020202020204" pitchFamily="34" charset="0"/>
              </a:rPr>
              <a:t>. In de Middeleeuwen ontstond op deze manier een ziekte die tegenwoordig niet meer bestaat. Deze ziekte noemen we de pest. Er gingen heel erg veel mensen over de hele wereld dood aan deze ziekte</a:t>
            </a:r>
            <a:r>
              <a:rPr lang="nl-NL" sz="2000">
                <a:solidFill>
                  <a:srgbClr val="00B050"/>
                </a:solidFill>
                <a:ea typeface="Times New Roman" panose="02020603050405020304" pitchFamily="18" charset="0"/>
                <a:cs typeface="Arial" panose="020B0604020202020204" pitchFamily="34" charset="0"/>
              </a:rPr>
              <a:t> (vertel eventueel dat we dit een pandemie noemen)</a:t>
            </a:r>
            <a:r>
              <a:rPr lang="nl-NL" sz="2000">
                <a:ea typeface="Times New Roman" panose="02020603050405020304" pitchFamily="18" charset="0"/>
                <a:cs typeface="Arial" panose="020B0604020202020204" pitchFamily="34" charset="0"/>
              </a:rPr>
              <a:t>. Vooral omdat de mensen nog geen kennis hadden over het voorkomen van ziektes. Ook hadden ze toen nog geen medicijnen of vaccinaties. Als je ziek was kon je niks anders doen dan </a:t>
            </a:r>
            <a:r>
              <a:rPr lang="nl-NL" sz="2000" b="1" u="sng">
                <a:ea typeface="Times New Roman" panose="02020603050405020304" pitchFamily="18" charset="0"/>
                <a:cs typeface="Arial" panose="020B0604020202020204" pitchFamily="34" charset="0"/>
              </a:rPr>
              <a:t>uitzieken</a:t>
            </a:r>
            <a:r>
              <a:rPr lang="nl-NL" sz="2000">
                <a:ea typeface="Times New Roman" panose="02020603050405020304" pitchFamily="18" charset="0"/>
                <a:cs typeface="Arial" panose="020B0604020202020204" pitchFamily="34" charset="0"/>
              </a:rPr>
              <a:t>. Dat is </a:t>
            </a:r>
            <a:r>
              <a:rPr lang="nl-NL" sz="2000" b="1" i="1">
                <a:ea typeface="Times New Roman" panose="02020603050405020304" pitchFamily="18" charset="0"/>
                <a:cs typeface="Arial" panose="020B0604020202020204" pitchFamily="34" charset="0"/>
              </a:rPr>
              <a:t>lang genoeg rusten zodat je weer beter wordt</a:t>
            </a:r>
            <a:r>
              <a:rPr lang="nl-NL" sz="2000">
                <a:ea typeface="Times New Roman" panose="02020603050405020304" pitchFamily="18" charset="0"/>
                <a:cs typeface="Arial" panose="020B0604020202020204" pitchFamily="34" charset="0"/>
              </a:rPr>
              <a:t>. Gelukkig weten wij nu veel meer over ziektes en hebben we goede dokters én medicijnen om weer beter te worden.</a:t>
            </a:r>
            <a:endParaRPr lang="nl-NL" sz="200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a:solidFill>
                  <a:srgbClr val="00B050"/>
                </a:solidFill>
                <a:ea typeface="Times New Roman" panose="02020603050405020304" pitchFamily="18" charset="0"/>
                <a:cs typeface="Arial" panose="020B0604020202020204" pitchFamily="34" charset="0"/>
              </a:rPr>
              <a:t>In de laatste dia vind je de link naar een kort filmpje (3 minuten) over de pestpandemie.</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
        <p:nvSpPr>
          <p:cNvPr id="2" name="Rectangle 1">
            <a:extLst>
              <a:ext uri="{FF2B5EF4-FFF2-40B4-BE49-F238E27FC236}">
                <a16:creationId xmlns:a16="http://schemas.microsoft.com/office/drawing/2014/main" id="{4BE178E2-9C05-C51A-AC93-121504662E62}"/>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0" rIns="0" bIns="190440" numCol="1" anchor="ctr" anchorCtr="0" compatLnSpc="1">
            <a:prstTxWarp prst="textNoShape">
              <a:avLst/>
            </a:prstTxWarp>
            <a:spAutoFit/>
          </a:bodyPr>
          <a:lstStyle/>
          <a:p>
            <a:endParaRPr lang="nl-NL"/>
          </a:p>
        </p:txBody>
      </p:sp>
      <p:sp>
        <p:nvSpPr>
          <p:cNvPr id="5" name="Rectangle 2">
            <a:extLst>
              <a:ext uri="{FF2B5EF4-FFF2-40B4-BE49-F238E27FC236}">
                <a16:creationId xmlns:a16="http://schemas.microsoft.com/office/drawing/2014/main" id="{26A67DB0-54A2-F15D-CC76-08F7E68AC477}"/>
              </a:ext>
            </a:extLst>
          </p:cNvPr>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vanzelf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a:t>
            </a:r>
            <a:r>
              <a:rPr lang="nl-NL" sz="5400" b="1">
                <a:solidFill>
                  <a:srgbClr val="387038"/>
                </a:solidFill>
                <a:effectLst/>
                <a:latin typeface="Century Gothic" panose="020B0502020202020204" pitchFamily="34" charset="0"/>
                <a:ea typeface="Calibri"/>
                <a:cs typeface="Times New Roman"/>
              </a:rPr>
              <a:t>iet zomaar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zonder dat je er iets aan doet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3600">
              <a:effectLst/>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Je wordt </a:t>
            </a:r>
            <a:r>
              <a:rPr lang="nl-NL" sz="2400" i="1" u="sng">
                <a:solidFill>
                  <a:srgbClr val="387038"/>
                </a:solidFill>
                <a:latin typeface="Century Gothic" panose="020B0502020202020204" pitchFamily="34" charset="0"/>
                <a:ea typeface="Calibri"/>
                <a:cs typeface="Times New Roman"/>
              </a:rPr>
              <a:t>vanzelf</a:t>
            </a:r>
            <a:r>
              <a:rPr lang="nl-NL" sz="2400" i="1">
                <a:solidFill>
                  <a:srgbClr val="387038"/>
                </a:solidFill>
                <a:latin typeface="Century Gothic" panose="020B0502020202020204" pitchFamily="34" charset="0"/>
                <a:ea typeface="Calibri"/>
                <a:cs typeface="Times New Roman"/>
              </a:rPr>
              <a:t> besmet met een virus.</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meteen, met hulp</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44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Je enkel geneest </a:t>
            </a:r>
            <a:r>
              <a:rPr lang="nl-NL" sz="2400" i="1" u="sng">
                <a:solidFill>
                  <a:srgbClr val="387038"/>
                </a:solidFill>
                <a:latin typeface="Century Gothic" panose="020B0502020202020204" pitchFamily="34" charset="0"/>
                <a:ea typeface="Calibri"/>
                <a:cs typeface="Times New Roman"/>
              </a:rPr>
              <a:t>niet zomaar</a:t>
            </a:r>
            <a:r>
              <a:rPr lang="nl-NL" sz="2400" i="1">
                <a:solidFill>
                  <a:srgbClr val="387038"/>
                </a:solidFill>
                <a:latin typeface="Century Gothic" panose="020B0502020202020204" pitchFamily="34" charset="0"/>
                <a:ea typeface="Calibri"/>
                <a:cs typeface="Times New Roman"/>
              </a:rPr>
              <a:t>. Er moet gips om.</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glimlach, Menselijk gezicht, hemel&#10;&#10;Automatisch gegenereerde beschrijving">
            <a:extLst>
              <a:ext uri="{FF2B5EF4-FFF2-40B4-BE49-F238E27FC236}">
                <a16:creationId xmlns:a16="http://schemas.microsoft.com/office/drawing/2014/main" id="{BC184DB0-1B1A-5D2D-7099-93BDACF30F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374" y="2529139"/>
            <a:ext cx="3722587" cy="2486688"/>
          </a:xfrm>
          <a:prstGeom prst="rect">
            <a:avLst/>
          </a:prstGeom>
        </p:spPr>
      </p:pic>
      <p:pic>
        <p:nvPicPr>
          <p:cNvPr id="18" name="Afbeelding 17" descr="Afbeelding met medisch, persoon, gezondheidszorg, Medische apparatuur&#10;&#10;Automatisch gegenereerde beschrijving">
            <a:extLst>
              <a:ext uri="{FF2B5EF4-FFF2-40B4-BE49-F238E27FC236}">
                <a16:creationId xmlns:a16="http://schemas.microsoft.com/office/drawing/2014/main" id="{00D8E44D-CC59-CA04-4F85-5643DD197E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50" y="2529139"/>
            <a:ext cx="3819782" cy="2446945"/>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9959" y="988755"/>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774119" y="386052"/>
            <a:ext cx="444595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468559" y="332656"/>
            <a:ext cx="691276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besmettelijk</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85563" y="2826786"/>
            <a:ext cx="2639758" cy="61376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5384" y="2830558"/>
            <a:ext cx="265533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100">
                <a:latin typeface="Century Gothic" panose="020B0502020202020204" pitchFamily="34" charset="0"/>
                <a:ea typeface="Calibri"/>
                <a:cs typeface="Times New Roman"/>
              </a:rPr>
              <a:t>de griep</a:t>
            </a:r>
            <a:endParaRPr lang="nl-NL" sz="31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5352591" y="407738"/>
            <a:ext cx="3436409" cy="17950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418830" y="398497"/>
            <a:ext cx="3328262"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a:t>
            </a:r>
            <a:r>
              <a:rPr lang="nl-NL" sz="2800" b="0" kern="1200">
                <a:solidFill>
                  <a:schemeClr val="tx1"/>
                </a:solidFill>
                <a:effectLst/>
                <a:latin typeface="Century Gothic" panose="020B0502020202020204" pitchFamily="34" charset="0"/>
              </a:rPr>
              <a:t>dat zeg je van een ziekte die je makkelijk kunt krijgen van een ander</a:t>
            </a:r>
          </a:p>
          <a:p>
            <a:pPr>
              <a:lnSpc>
                <a:spcPct val="80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6" name="Text Box 14">
            <a:extLst>
              <a:ext uri="{FF2B5EF4-FFF2-40B4-BE49-F238E27FC236}">
                <a16:creationId xmlns:a16="http://schemas.microsoft.com/office/drawing/2014/main" id="{C5CD2D1D-E20F-04C0-3100-127FF248C64E}"/>
              </a:ext>
            </a:extLst>
          </p:cNvPr>
          <p:cNvSpPr txBox="1"/>
          <p:nvPr/>
        </p:nvSpPr>
        <p:spPr>
          <a:xfrm>
            <a:off x="3146158" y="2827915"/>
            <a:ext cx="2563224" cy="6138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xt Box 14">
            <a:extLst>
              <a:ext uri="{FF2B5EF4-FFF2-40B4-BE49-F238E27FC236}">
                <a16:creationId xmlns:a16="http://schemas.microsoft.com/office/drawing/2014/main" id="{641A98C7-4F4B-EDAD-EDEF-D3A402B37AE7}"/>
              </a:ext>
            </a:extLst>
          </p:cNvPr>
          <p:cNvSpPr txBox="1"/>
          <p:nvPr/>
        </p:nvSpPr>
        <p:spPr>
          <a:xfrm>
            <a:off x="5868143" y="2827112"/>
            <a:ext cx="2891931" cy="6138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C50CDBE8-64FC-5BD3-7D19-00DF7A1891B0}"/>
              </a:ext>
            </a:extLst>
          </p:cNvPr>
          <p:cNvSpPr txBox="1">
            <a:spLocks noChangeArrowheads="1"/>
          </p:cNvSpPr>
          <p:nvPr/>
        </p:nvSpPr>
        <p:spPr bwMode="auto">
          <a:xfrm>
            <a:off x="3462875" y="2852855"/>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100">
                <a:latin typeface="Century Gothic" panose="020B0502020202020204" pitchFamily="34" charset="0"/>
                <a:ea typeface="Calibri"/>
                <a:cs typeface="Times New Roman"/>
              </a:rPr>
              <a:t>de bof</a:t>
            </a:r>
            <a:endParaRPr lang="nl-NL" sz="310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7DC2405F-3317-9931-1E1F-895C65A88E5B}"/>
              </a:ext>
            </a:extLst>
          </p:cNvPr>
          <p:cNvSpPr txBox="1">
            <a:spLocks noChangeArrowheads="1"/>
          </p:cNvSpPr>
          <p:nvPr/>
        </p:nvSpPr>
        <p:spPr bwMode="auto">
          <a:xfrm>
            <a:off x="6026099" y="2828231"/>
            <a:ext cx="247992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100">
                <a:latin typeface="Century Gothic" panose="020B0502020202020204" pitchFamily="34" charset="0"/>
                <a:ea typeface="Calibri"/>
                <a:cs typeface="Times New Roman"/>
              </a:rPr>
              <a:t>de mazelen</a:t>
            </a:r>
            <a:endParaRPr lang="nl-NL" sz="3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E2C8965F-409F-2BF2-FBE3-91D17E299A76}"/>
              </a:ext>
            </a:extLst>
          </p:cNvPr>
          <p:cNvSpPr txBox="1">
            <a:spLocks noChangeArrowheads="1"/>
          </p:cNvSpPr>
          <p:nvPr/>
        </p:nvSpPr>
        <p:spPr bwMode="auto">
          <a:xfrm>
            <a:off x="5619703" y="4385096"/>
            <a:ext cx="338881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100">
              <a:effectLst/>
              <a:latin typeface="Century Gothic" panose="020B0502020202020204" pitchFamily="34" charset="0"/>
              <a:ea typeface="Calibri"/>
              <a:cs typeface="Times New Roman"/>
            </a:endParaRPr>
          </a:p>
        </p:txBody>
      </p:sp>
      <p:pic>
        <p:nvPicPr>
          <p:cNvPr id="22" name="Afbeelding 21" descr="Afbeelding met clipart, tekenfilm, illustratie&#10;&#10;Automatisch gegenereerde beschrijving">
            <a:extLst>
              <a:ext uri="{FF2B5EF4-FFF2-40B4-BE49-F238E27FC236}">
                <a16:creationId xmlns:a16="http://schemas.microsoft.com/office/drawing/2014/main" id="{E1E89DA8-AE6D-C0D4-87C1-1AE7D8814A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98150" y="3491716"/>
            <a:ext cx="2522943" cy="2746306"/>
          </a:xfrm>
          <a:prstGeom prst="rect">
            <a:avLst/>
          </a:prstGeom>
        </p:spPr>
      </p:pic>
      <p:pic>
        <p:nvPicPr>
          <p:cNvPr id="26" name="Afbeelding 25" descr="Afbeelding met tekening, illustratie, clipart, meisje&#10;&#10;Automatisch gegenereerde beschrijving">
            <a:extLst>
              <a:ext uri="{FF2B5EF4-FFF2-40B4-BE49-F238E27FC236}">
                <a16:creationId xmlns:a16="http://schemas.microsoft.com/office/drawing/2014/main" id="{6C87ED12-DC24-0D4A-A726-F9BB61DBA3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8319" y="3515193"/>
            <a:ext cx="2786216" cy="2530016"/>
          </a:xfrm>
          <a:prstGeom prst="rect">
            <a:avLst/>
          </a:prstGeom>
        </p:spPr>
      </p:pic>
      <p:pic>
        <p:nvPicPr>
          <p:cNvPr id="28" name="Afbeelding 27" descr="Afbeelding met tekenfilm, tekening, illustratie, clipart&#10;&#10;Automatisch gegenereerde beschrijving">
            <a:extLst>
              <a:ext uri="{FF2B5EF4-FFF2-40B4-BE49-F238E27FC236}">
                <a16:creationId xmlns:a16="http://schemas.microsoft.com/office/drawing/2014/main" id="{E976162C-7510-72DD-9F56-74AE53349F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774" y="3491716"/>
            <a:ext cx="2522943" cy="2844058"/>
          </a:xfrm>
          <a:prstGeom prst="rect">
            <a:avLst/>
          </a:prstGeom>
        </p:spPr>
      </p:pic>
    </p:spTree>
    <p:extLst>
      <p:ext uri="{BB962C8B-B14F-4D97-AF65-F5344CB8AC3E}">
        <p14:creationId xmlns:p14="http://schemas.microsoft.com/office/powerpoint/2010/main" val="1628480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365104"/>
            <a:ext cx="2601905"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23137" y="4437112"/>
            <a:ext cx="260190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besmet worden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ziek zijn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uitzieken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300"/>
            <a:ext cx="2455288" cy="15769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53358" y="4558645"/>
            <a:ext cx="2654158" cy="473433"/>
          </a:xfrm>
          <a:prstGeom prst="rect">
            <a:avLst/>
          </a:prstGeom>
          <a:noFill/>
          <a:ln w="9525">
            <a:noFill/>
            <a:miter lim="800000"/>
            <a:headEnd/>
            <a:tailEnd/>
          </a:ln>
        </p:spPr>
        <p:txBody>
          <a:bodyPr rot="0" vert="horz" wrap="square" lIns="91440" tIns="45720" rIns="91440" bIns="45720" anchor="t" anchorCtr="0">
            <a:noAutofit/>
          </a:bodyPr>
          <a:lstStyle/>
          <a:p>
            <a:pPr>
              <a:lnSpc>
                <a:spcPct val="94000"/>
              </a:lnSpc>
              <a:spcAft>
                <a:spcPts val="800"/>
              </a:spcAft>
            </a:pPr>
            <a:r>
              <a:rPr lang="nl-NL" sz="2400">
                <a:effectLst/>
                <a:latin typeface="Century Gothic" panose="020B0502020202020204" pitchFamily="34" charset="0"/>
                <a:ea typeface="Calibri"/>
                <a:cs typeface="Times New Roman"/>
              </a:rPr>
              <a:t>= lang genoeg rusten zodat je weer beter wordt</a:t>
            </a:r>
          </a:p>
          <a:p>
            <a:pPr>
              <a:lnSpc>
                <a:spcPct val="107000"/>
              </a:lnSpc>
              <a:spcAft>
                <a:spcPts val="800"/>
              </a:spcAft>
            </a:pP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Eerst word je besmet, daarna ben je ziek. Tenslotte moet je gewoon </a:t>
            </a:r>
            <a:r>
              <a:rPr lang="nl-NL" sz="2400" i="1" u="sng">
                <a:solidFill>
                  <a:srgbClr val="387038"/>
                </a:solidFill>
                <a:latin typeface="Century Gothic" panose="020B0502020202020204" pitchFamily="34" charset="0"/>
                <a:ea typeface="Calibri"/>
                <a:cs typeface="Times New Roman"/>
              </a:rPr>
              <a:t>uitzieken</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10" name="Afbeelding 9" descr="Afbeelding met overdekt, persoon, Menselijk gezicht, muur&#10;&#10;Automatisch gegenereerde beschrijving">
            <a:extLst>
              <a:ext uri="{FF2B5EF4-FFF2-40B4-BE49-F238E27FC236}">
                <a16:creationId xmlns:a16="http://schemas.microsoft.com/office/drawing/2014/main" id="{0B5A5403-2F66-C517-351B-38176C6711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9073" y="1754844"/>
            <a:ext cx="2611399" cy="1744415"/>
          </a:xfrm>
          <a:prstGeom prst="rect">
            <a:avLst/>
          </a:prstGeom>
        </p:spPr>
      </p:pic>
      <p:pic>
        <p:nvPicPr>
          <p:cNvPr id="29" name="Afbeelding 28" descr="Afbeelding met persoon, overdekt, muur, Menselijk gezicht&#10;&#10;Automatisch gegenereerde beschrijving">
            <a:extLst>
              <a:ext uri="{FF2B5EF4-FFF2-40B4-BE49-F238E27FC236}">
                <a16:creationId xmlns:a16="http://schemas.microsoft.com/office/drawing/2014/main" id="{89FBF848-4D78-2BFB-6195-26B7E4681C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9775" y="2181409"/>
            <a:ext cx="2734830" cy="1826866"/>
          </a:xfrm>
          <a:prstGeom prst="rect">
            <a:avLst/>
          </a:prstGeom>
        </p:spPr>
      </p:pic>
      <p:pic>
        <p:nvPicPr>
          <p:cNvPr id="32" name="Afbeelding 31" descr="Afbeelding met persoon, nagel, hand, bloem&#10;&#10;Automatisch gegenereerde beschrijving">
            <a:extLst>
              <a:ext uri="{FF2B5EF4-FFF2-40B4-BE49-F238E27FC236}">
                <a16:creationId xmlns:a16="http://schemas.microsoft.com/office/drawing/2014/main" id="{34D86FA8-7B24-99B3-1259-9B673E39CB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948" y="2334546"/>
            <a:ext cx="2593356" cy="1623441"/>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4">
            <a:extLst>
              <a:ext uri="{FF2B5EF4-FFF2-40B4-BE49-F238E27FC236}">
                <a16:creationId xmlns:a16="http://schemas.microsoft.com/office/drawing/2014/main" id="{EBD49A2B-75EC-95DD-312E-2AA66584684F}"/>
              </a:ext>
            </a:extLst>
          </p:cNvPr>
          <p:cNvSpPr txBox="1"/>
          <p:nvPr/>
        </p:nvSpPr>
        <p:spPr>
          <a:xfrm>
            <a:off x="5652120" y="1086116"/>
            <a:ext cx="3237172" cy="5849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218568" y="40403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274565" y="404038"/>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heersen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35425" y="1462775"/>
            <a:ext cx="387023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3925" y="1462774"/>
            <a:ext cx="36884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besmetting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80231" y="5013175"/>
            <a:ext cx="449409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25803" y="5046022"/>
            <a:ext cx="481029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iemand aansteken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678736"/>
            <a:ext cx="416390" cy="83117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50314" y="2146852"/>
            <a:ext cx="508876" cy="34762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172532" y="2502194"/>
            <a:ext cx="321926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250314" y="2547464"/>
            <a:ext cx="331179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virus</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172532" y="3392622"/>
            <a:ext cx="5719948" cy="11770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229337" y="3481289"/>
            <a:ext cx="5678346" cy="74371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iets wat in je lichaam komt en waar je heel ziek van kunt worden(het is superklein)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79912" y="4569689"/>
            <a:ext cx="2252594" cy="44348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descr="Afbeelding met rif, Ongewervelde zeedieren&#10;&#10;Automatisch gegenereerde beschrijving">
            <a:extLst>
              <a:ext uri="{FF2B5EF4-FFF2-40B4-BE49-F238E27FC236}">
                <a16:creationId xmlns:a16="http://schemas.microsoft.com/office/drawing/2014/main" id="{E0990755-011B-BE01-31A5-BD27DAEB5C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043" y="2677417"/>
            <a:ext cx="2626289" cy="1644057"/>
          </a:xfrm>
          <a:prstGeom prst="rect">
            <a:avLst/>
          </a:prstGeom>
        </p:spPr>
      </p:pic>
      <p:pic>
        <p:nvPicPr>
          <p:cNvPr id="28" name="Afbeelding 27" descr="Afbeelding met Animatie, Tekenfilm, tekenfilm, illustratie&#10;&#10;Automatisch gegenereerde beschrijving">
            <a:extLst>
              <a:ext uri="{FF2B5EF4-FFF2-40B4-BE49-F238E27FC236}">
                <a16:creationId xmlns:a16="http://schemas.microsoft.com/office/drawing/2014/main" id="{24E70B3A-2D5A-BBDF-DDA9-3DB99C1BFC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946" y="342557"/>
            <a:ext cx="2975620" cy="1075883"/>
          </a:xfrm>
          <a:prstGeom prst="rect">
            <a:avLst/>
          </a:prstGeom>
        </p:spPr>
      </p:pic>
      <p:pic>
        <p:nvPicPr>
          <p:cNvPr id="30" name="Afbeelding 29" descr="Afbeelding met bol, Kleurrijkheid&#10;&#10;Automatisch gegenereerde beschrijving">
            <a:extLst>
              <a:ext uri="{FF2B5EF4-FFF2-40B4-BE49-F238E27FC236}">
                <a16:creationId xmlns:a16="http://schemas.microsoft.com/office/drawing/2014/main" id="{291DB4E9-B2B1-3924-0583-A05A60956D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5042" y="1781115"/>
            <a:ext cx="2082636" cy="1324557"/>
          </a:xfrm>
          <a:prstGeom prst="rect">
            <a:avLst/>
          </a:prstGeom>
        </p:spPr>
      </p:pic>
      <p:sp>
        <p:nvSpPr>
          <p:cNvPr id="31" name="Tekstvak 2">
            <a:extLst>
              <a:ext uri="{FF2B5EF4-FFF2-40B4-BE49-F238E27FC236}">
                <a16:creationId xmlns:a16="http://schemas.microsoft.com/office/drawing/2014/main" id="{B0123838-F0BE-736F-5B46-31D2B09DEBE9}"/>
              </a:ext>
            </a:extLst>
          </p:cNvPr>
          <p:cNvSpPr txBox="1">
            <a:spLocks noChangeArrowheads="1"/>
          </p:cNvSpPr>
          <p:nvPr/>
        </p:nvSpPr>
        <p:spPr bwMode="auto">
          <a:xfrm>
            <a:off x="5652120" y="1225311"/>
            <a:ext cx="3365556" cy="423969"/>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veel voorkomen</a:t>
            </a:r>
            <a:endParaRPr lang="nl-NL" sz="1100">
              <a:effectLst/>
              <a:latin typeface="Century Gothic" panose="020B0502020202020204" pitchFamily="34" charset="0"/>
              <a:ea typeface="Calibri"/>
              <a:cs typeface="Times New Roman"/>
            </a:endParaRPr>
          </a:p>
        </p:txBody>
      </p:sp>
      <p:pic>
        <p:nvPicPr>
          <p:cNvPr id="22" name="Afbeelding 21" descr="Afbeelding met schoeisel, tekenfilm, creativiteit&#10;&#10;Automatisch gegenereerde beschrijving">
            <a:extLst>
              <a:ext uri="{FF2B5EF4-FFF2-40B4-BE49-F238E27FC236}">
                <a16:creationId xmlns:a16="http://schemas.microsoft.com/office/drawing/2014/main" id="{76A795EE-5421-1F19-610C-0D4C4027FE01}"/>
              </a:ext>
            </a:extLst>
          </p:cNvPr>
          <p:cNvPicPr>
            <a:picLocks noChangeAspect="1"/>
          </p:cNvPicPr>
          <p:nvPr/>
        </p:nvPicPr>
        <p:blipFill rotWithShape="1">
          <a:blip r:embed="rId6">
            <a:extLst>
              <a:ext uri="{28A0092B-C50C-407E-A947-70E740481C1C}">
                <a14:useLocalDpi xmlns:a14="http://schemas.microsoft.com/office/drawing/2010/main" val="0"/>
              </a:ext>
            </a:extLst>
          </a:blip>
          <a:srcRect t="12365" b="3161"/>
          <a:stretch/>
        </p:blipFill>
        <p:spPr>
          <a:xfrm>
            <a:off x="5487640" y="4827278"/>
            <a:ext cx="3026966" cy="1464017"/>
          </a:xfrm>
          <a:prstGeom prst="rect">
            <a:avLst/>
          </a:prstGeom>
        </p:spPr>
      </p:pic>
    </p:spTree>
    <p:extLst>
      <p:ext uri="{BB962C8B-B14F-4D97-AF65-F5344CB8AC3E}">
        <p14:creationId xmlns:p14="http://schemas.microsoft.com/office/powerpoint/2010/main" val="382198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7095487" y="4369762"/>
            <a:ext cx="162581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7084848" y="4445826"/>
            <a:ext cx="162581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a:latin typeface="Century Gothic" panose="020B0502020202020204" pitchFamily="34" charset="0"/>
                <a:ea typeface="Calibri"/>
                <a:cs typeface="Times New Roman"/>
              </a:rPr>
              <a:t>rillen</a:t>
            </a:r>
            <a:endParaRPr lang="nl-NL" sz="3600" b="1">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74946" y="563491"/>
            <a:ext cx="334898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38986" y="547265"/>
            <a:ext cx="342090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koorts hebben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91201" y="3934405"/>
            <a:ext cx="326927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37902" y="3924907"/>
            <a:ext cx="299848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misselijk zijn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207948" y="3381358"/>
            <a:ext cx="1887539" cy="14496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73338" y="1282258"/>
            <a:ext cx="1139048" cy="12276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ziek zijn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574946" y="1282257"/>
            <a:ext cx="3076971" cy="8205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622574" y="1366530"/>
            <a:ext cx="3029343" cy="729948"/>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je ziek en heel </a:t>
            </a:r>
          </a:p>
          <a:p>
            <a:pPr>
              <a:lnSpc>
                <a:spcPct val="70000"/>
              </a:lnSpc>
              <a:spcAft>
                <a:spcPts val="800"/>
              </a:spcAft>
            </a:pPr>
            <a:r>
              <a:rPr lang="nl-NL" sz="2800">
                <a:effectLst/>
                <a:latin typeface="Century Gothic" panose="020B0502020202020204" pitchFamily="34" charset="0"/>
                <a:ea typeface="Calibri"/>
                <a:cs typeface="Times New Roman"/>
              </a:rPr>
              <a:t>warm voelen</a:t>
            </a:r>
            <a:endParaRPr lang="nl-NL" sz="1100">
              <a:effectLst/>
              <a:latin typeface="Century Gothic" panose="020B0502020202020204" pitchFamily="34" charset="0"/>
              <a:ea typeface="Calibri"/>
              <a:cs typeface="Times New Roman"/>
            </a:endParaRPr>
          </a:p>
        </p:txBody>
      </p:sp>
      <p:pic>
        <p:nvPicPr>
          <p:cNvPr id="22" name="Afbeelding 21">
            <a:extLst>
              <a:ext uri="{FF2B5EF4-FFF2-40B4-BE49-F238E27FC236}">
                <a16:creationId xmlns:a16="http://schemas.microsoft.com/office/drawing/2014/main" id="{80278EA6-3C85-D697-258F-8A5ED86811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9412" y="5108884"/>
            <a:ext cx="2161888" cy="585267"/>
          </a:xfrm>
          <a:prstGeom prst="rect">
            <a:avLst/>
          </a:prstGeom>
        </p:spPr>
      </p:pic>
      <p:sp>
        <p:nvSpPr>
          <p:cNvPr id="23" name="Tekstvak 22">
            <a:extLst>
              <a:ext uri="{FF2B5EF4-FFF2-40B4-BE49-F238E27FC236}">
                <a16:creationId xmlns:a16="http://schemas.microsoft.com/office/drawing/2014/main" id="{A7C9F2DF-4C3F-54DE-8FA5-580AE604E5BA}"/>
              </a:ext>
            </a:extLst>
          </p:cNvPr>
          <p:cNvSpPr txBox="1"/>
          <p:nvPr/>
        </p:nvSpPr>
        <p:spPr>
          <a:xfrm>
            <a:off x="6621527" y="5104934"/>
            <a:ext cx="3347696" cy="523220"/>
          </a:xfrm>
          <a:prstGeom prst="rect">
            <a:avLst/>
          </a:prstGeom>
          <a:noFill/>
        </p:spPr>
        <p:txBody>
          <a:bodyPr wrap="square" rtlCol="0">
            <a:spAutoFit/>
          </a:bodyPr>
          <a:lstStyle/>
          <a:p>
            <a:r>
              <a:rPr lang="nl-NL" sz="2800">
                <a:latin typeface="Century Gothic" panose="020B0502020202020204" pitchFamily="34" charset="0"/>
              </a:rPr>
              <a:t>= bibberen</a:t>
            </a:r>
          </a:p>
        </p:txBody>
      </p:sp>
      <p:pic>
        <p:nvPicPr>
          <p:cNvPr id="30" name="Afbeelding 29" descr="Afbeelding met persoon, kleding, Menselijk gezicht, overdekt&#10;&#10;Automatisch gegenereerde beschrijving">
            <a:extLst>
              <a:ext uri="{FF2B5EF4-FFF2-40B4-BE49-F238E27FC236}">
                <a16:creationId xmlns:a16="http://schemas.microsoft.com/office/drawing/2014/main" id="{4555785B-A526-72F1-C5C5-953A329AB3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9411" y="532637"/>
            <a:ext cx="2341712" cy="1777361"/>
          </a:xfrm>
          <a:prstGeom prst="rect">
            <a:avLst/>
          </a:prstGeom>
        </p:spPr>
      </p:pic>
      <p:pic>
        <p:nvPicPr>
          <p:cNvPr id="32" name="Afbeelding 31" descr="Afbeelding met tekening, clipart, Kinderkunst, illustratie&#10;&#10;Automatisch gegenereerde beschrijving">
            <a:extLst>
              <a:ext uri="{FF2B5EF4-FFF2-40B4-BE49-F238E27FC236}">
                <a16:creationId xmlns:a16="http://schemas.microsoft.com/office/drawing/2014/main" id="{99E527EE-4A46-A130-45DA-5FB354658F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8617" y="1621525"/>
            <a:ext cx="2136098" cy="2551670"/>
          </a:xfrm>
          <a:prstGeom prst="rect">
            <a:avLst/>
          </a:prstGeom>
        </p:spPr>
      </p:pic>
      <p:pic>
        <p:nvPicPr>
          <p:cNvPr id="34" name="Afbeelding 33" descr="Afbeelding met persoon, overdekt, muur, badkamer&#10;&#10;Automatisch gegenereerde beschrijving">
            <a:extLst>
              <a:ext uri="{FF2B5EF4-FFF2-40B4-BE49-F238E27FC236}">
                <a16:creationId xmlns:a16="http://schemas.microsoft.com/office/drawing/2014/main" id="{E2D48FF0-A80C-BAB7-C6CF-7F0472C89E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2494" y="4673290"/>
            <a:ext cx="3085330" cy="1708038"/>
          </a:xfrm>
          <a:prstGeom prst="rect">
            <a:avLst/>
          </a:prstGeom>
        </p:spPr>
      </p:pic>
      <p:pic>
        <p:nvPicPr>
          <p:cNvPr id="38" name="Afbeelding 37" descr="Afbeelding met apparaat, thermometer&#10;&#10;Automatisch gegenereerde beschrijving">
            <a:extLst>
              <a:ext uri="{FF2B5EF4-FFF2-40B4-BE49-F238E27FC236}">
                <a16:creationId xmlns:a16="http://schemas.microsoft.com/office/drawing/2014/main" id="{01587D5E-85D3-1CE1-BDFE-82683A8228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73755" y="558493"/>
            <a:ext cx="1524000" cy="1011936"/>
          </a:xfrm>
          <a:prstGeom prst="rect">
            <a:avLst/>
          </a:prstGeom>
        </p:spPr>
      </p:pic>
      <p:cxnSp>
        <p:nvCxnSpPr>
          <p:cNvPr id="16" name="Rechte verbindingslijn 15">
            <a:extLst>
              <a:ext uri="{FF2B5EF4-FFF2-40B4-BE49-F238E27FC236}">
                <a16:creationId xmlns:a16="http://schemas.microsoft.com/office/drawing/2014/main" id="{DD74E4A1-EF24-D7A9-25CC-6B903FFCD1D6}"/>
              </a:ext>
            </a:extLst>
          </p:cNvPr>
          <p:cNvCxnSpPr>
            <a:cxnSpLocks/>
            <a:endCxn id="15" idx="0"/>
          </p:cNvCxnSpPr>
          <p:nvPr/>
        </p:nvCxnSpPr>
        <p:spPr>
          <a:xfrm flipH="1">
            <a:off x="2137144" y="3395978"/>
            <a:ext cx="1391973" cy="52892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31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bovendien</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en ook</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r>
              <a:rPr lang="nl-NL" sz="2800" i="1" u="sng">
                <a:solidFill>
                  <a:srgbClr val="387038"/>
                </a:solidFill>
                <a:latin typeface="Century Gothic" panose="020B0502020202020204" pitchFamily="34" charset="0"/>
                <a:cs typeface="Times New Roman"/>
              </a:rPr>
              <a:t>Bovendien</a:t>
            </a:r>
            <a:r>
              <a:rPr lang="nl-NL" sz="2800" i="1">
                <a:solidFill>
                  <a:srgbClr val="387038"/>
                </a:solidFill>
                <a:latin typeface="Century Gothic" panose="020B0502020202020204" pitchFamily="34" charset="0"/>
                <a:cs typeface="Times New Roman"/>
              </a:rPr>
              <a:t> wisten de mensen ook nog niks over het belang van handen wassen. </a:t>
            </a:r>
            <a:endParaRPr lang="nl-NL" sz="2800" i="1">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43393825-4E70-C3B2-19C5-2F8C26534D9A}"/>
              </a:ext>
            </a:extLst>
          </p:cNvPr>
          <p:cNvPicPr>
            <a:picLocks noChangeAspect="1"/>
          </p:cNvPicPr>
          <p:nvPr/>
        </p:nvPicPr>
        <p:blipFill>
          <a:blip r:embed="rId3"/>
          <a:stretch>
            <a:fillRect/>
          </a:stretch>
        </p:blipFill>
        <p:spPr>
          <a:xfrm>
            <a:off x="1115616" y="1914920"/>
            <a:ext cx="6781800" cy="3295650"/>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5 – 28 januari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bovendien</a:t>
            </a:r>
          </a:p>
        </p:txBody>
      </p:sp>
      <p:pic>
        <p:nvPicPr>
          <p:cNvPr id="3" name="Afbeelding 2">
            <a:extLst>
              <a:ext uri="{FF2B5EF4-FFF2-40B4-BE49-F238E27FC236}">
                <a16:creationId xmlns:a16="http://schemas.microsoft.com/office/drawing/2014/main" id="{FAD7F31A-8E49-BA4C-0871-38484EFD13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6275" y="1497167"/>
            <a:ext cx="3890439" cy="3890439"/>
          </a:xfrm>
          <a:prstGeom prst="rect">
            <a:avLst/>
          </a:prstGeom>
        </p:spPr>
      </p:pic>
      <p:pic>
        <p:nvPicPr>
          <p:cNvPr id="4" name="Afbeelding 3">
            <a:extLst>
              <a:ext uri="{FF2B5EF4-FFF2-40B4-BE49-F238E27FC236}">
                <a16:creationId xmlns:a16="http://schemas.microsoft.com/office/drawing/2014/main" id="{E8D2782B-7257-7D17-0093-D79EE0DB9A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575" y="1502111"/>
            <a:ext cx="3885495" cy="3885495"/>
          </a:xfrm>
          <a:prstGeom prst="rect">
            <a:avLst/>
          </a:prstGeom>
        </p:spPr>
      </p:pic>
      <p:sp>
        <p:nvSpPr>
          <p:cNvPr id="5" name="Plusteken 4">
            <a:extLst>
              <a:ext uri="{FF2B5EF4-FFF2-40B4-BE49-F238E27FC236}">
                <a16:creationId xmlns:a16="http://schemas.microsoft.com/office/drawing/2014/main" id="{E7FC8DE5-133F-8F45-D4C2-0F8EEA60F052}"/>
              </a:ext>
            </a:extLst>
          </p:cNvPr>
          <p:cNvSpPr/>
          <p:nvPr/>
        </p:nvSpPr>
        <p:spPr>
          <a:xfrm>
            <a:off x="3851296" y="2816258"/>
            <a:ext cx="1515754" cy="1404156"/>
          </a:xfrm>
          <a:prstGeom prst="mathPlus">
            <a:avLst>
              <a:gd name="adj1" fmla="val 16807"/>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virus</a:t>
            </a:r>
          </a:p>
        </p:txBody>
      </p:sp>
      <p:pic>
        <p:nvPicPr>
          <p:cNvPr id="3" name="Afbeelding 2">
            <a:extLst>
              <a:ext uri="{FF2B5EF4-FFF2-40B4-BE49-F238E27FC236}">
                <a16:creationId xmlns:a16="http://schemas.microsoft.com/office/drawing/2014/main" id="{D1E1C86F-CD09-E918-2B8D-136801A5147E}"/>
              </a:ext>
            </a:extLst>
          </p:cNvPr>
          <p:cNvPicPr>
            <a:picLocks noChangeAspect="1"/>
          </p:cNvPicPr>
          <p:nvPr/>
        </p:nvPicPr>
        <p:blipFill>
          <a:blip r:embed="rId3"/>
          <a:stretch>
            <a:fillRect/>
          </a:stretch>
        </p:blipFill>
        <p:spPr>
          <a:xfrm>
            <a:off x="611560" y="1412776"/>
            <a:ext cx="7920880" cy="497357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besmettelijk</a:t>
            </a:r>
          </a:p>
        </p:txBody>
      </p:sp>
      <p:pic>
        <p:nvPicPr>
          <p:cNvPr id="5" name="Afbeelding 4" descr="Afbeelding met persoon, nagel, hand, bloem&#10;&#10;Automatisch gegenereerde beschrijving">
            <a:extLst>
              <a:ext uri="{FF2B5EF4-FFF2-40B4-BE49-F238E27FC236}">
                <a16:creationId xmlns:a16="http://schemas.microsoft.com/office/drawing/2014/main" id="{FA530778-6982-9A74-135B-414C340A1E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12776"/>
            <a:ext cx="7776864" cy="4868318"/>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vanzelf</a:t>
            </a:r>
          </a:p>
        </p:txBody>
      </p:sp>
      <p:pic>
        <p:nvPicPr>
          <p:cNvPr id="5" name="Afbeelding 4" descr="Afbeelding met persoon, glimlach, Menselijk gezicht, hemel&#10;&#10;Automatisch gegenereerde beschrijving">
            <a:extLst>
              <a:ext uri="{FF2B5EF4-FFF2-40B4-BE49-F238E27FC236}">
                <a16:creationId xmlns:a16="http://schemas.microsoft.com/office/drawing/2014/main" id="{7E4B1FDA-67DF-9975-0149-2C3EF8F533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572" y="1340768"/>
            <a:ext cx="7704856" cy="5146844"/>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koorts hebben</a:t>
            </a:r>
          </a:p>
        </p:txBody>
      </p:sp>
      <p:pic>
        <p:nvPicPr>
          <p:cNvPr id="3" name="Afbeelding 2" descr="Afbeelding met persoon, kleding, Menselijk gezicht, overdekt&#10;&#10;Automatisch gegenereerde beschrijving">
            <a:extLst>
              <a:ext uri="{FF2B5EF4-FFF2-40B4-BE49-F238E27FC236}">
                <a16:creationId xmlns:a16="http://schemas.microsoft.com/office/drawing/2014/main" id="{D9097CEA-2A67-95FE-5F67-046EB5DC16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412776"/>
            <a:ext cx="7632848" cy="5190338"/>
          </a:xfrm>
          <a:prstGeom prst="rect">
            <a:avLst/>
          </a:prstGeom>
        </p:spPr>
      </p:pic>
      <p:pic>
        <p:nvPicPr>
          <p:cNvPr id="5" name="Afbeelding 4" descr="Afbeelding met apparaat, thermometer&#10;&#10;Automatisch gegenereerde beschrijving">
            <a:extLst>
              <a:ext uri="{FF2B5EF4-FFF2-40B4-BE49-F238E27FC236}">
                <a16:creationId xmlns:a16="http://schemas.microsoft.com/office/drawing/2014/main" id="{D4D71773-787B-6DA5-7388-C2DC3B467E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7078" y="1396408"/>
            <a:ext cx="3291546" cy="2185587"/>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rillen</a:t>
            </a:r>
          </a:p>
        </p:txBody>
      </p:sp>
      <p:pic>
        <p:nvPicPr>
          <p:cNvPr id="3" name="Afbeelding 2" descr="Afbeelding met tekening, clipart, Kinderkunst, illustratie&#10;&#10;Automatisch gegenereerde beschrijving">
            <a:extLst>
              <a:ext uri="{FF2B5EF4-FFF2-40B4-BE49-F238E27FC236}">
                <a16:creationId xmlns:a16="http://schemas.microsoft.com/office/drawing/2014/main" id="{5E19F540-B79E-07A8-8260-3AF8E7C9C5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9752" y="25814"/>
            <a:ext cx="6330914" cy="685800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uitzieken</a:t>
            </a:r>
          </a:p>
        </p:txBody>
      </p:sp>
      <p:pic>
        <p:nvPicPr>
          <p:cNvPr id="3" name="Afbeelding 2" descr="Afbeelding met overdekt, persoon, Menselijk gezicht, muur&#10;&#10;Automatisch gegenereerde beschrijving">
            <a:extLst>
              <a:ext uri="{FF2B5EF4-FFF2-40B4-BE49-F238E27FC236}">
                <a16:creationId xmlns:a16="http://schemas.microsoft.com/office/drawing/2014/main" id="{E872E067-5987-86F1-C8C7-499A750268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7000" y="1484784"/>
            <a:ext cx="6624736" cy="4425324"/>
          </a:xfrm>
          <a:prstGeom prst="rect">
            <a:avLst/>
          </a:prstGeom>
        </p:spPr>
      </p:pic>
      <p:sp>
        <p:nvSpPr>
          <p:cNvPr id="5" name="Tekstvak 4">
            <a:extLst>
              <a:ext uri="{FF2B5EF4-FFF2-40B4-BE49-F238E27FC236}">
                <a16:creationId xmlns:a16="http://schemas.microsoft.com/office/drawing/2014/main" id="{E23F326A-A616-ED39-430E-31CD2536B30E}"/>
              </a:ext>
            </a:extLst>
          </p:cNvPr>
          <p:cNvSpPr txBox="1"/>
          <p:nvPr/>
        </p:nvSpPr>
        <p:spPr>
          <a:xfrm>
            <a:off x="445519" y="6417499"/>
            <a:ext cx="9301795" cy="553998"/>
          </a:xfrm>
          <a:prstGeom prst="rect">
            <a:avLst/>
          </a:prstGeom>
          <a:noFill/>
        </p:spPr>
        <p:txBody>
          <a:bodyPr wrap="square">
            <a:spAutoFit/>
          </a:bodyPr>
          <a:lstStyle/>
          <a:p>
            <a:r>
              <a:rPr lang="nl-NL" sz="1200">
                <a:hlinkClick r:id="rId4"/>
              </a:rPr>
              <a:t>https://schooltv.nl/video-item/wat-was-de-pest-pandemie-die-bekend-stond-als-de-zwarte-dood</a:t>
            </a:r>
            <a:endParaRPr lang="nl-NL" sz="1200"/>
          </a:p>
          <a:p>
            <a:endParaRPr lang="nl-NL"/>
          </a:p>
        </p:txBody>
      </p:sp>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A2234A-5607-4F7D-B6CC-7C4D80C1BEDB}">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16</Slides>
  <Notes>9</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2025-01-28T09:03:44Z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