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1437" r:id="rId5"/>
    <p:sldId id="548" r:id="rId6"/>
    <p:sldId id="1479" r:id="rId7"/>
    <p:sldId id="1460" r:id="rId8"/>
    <p:sldId id="1475" r:id="rId9"/>
    <p:sldId id="1477" r:id="rId10"/>
    <p:sldId id="1519" r:id="rId11"/>
    <p:sldId id="1478" r:id="rId12"/>
    <p:sldId id="1476" r:id="rId13"/>
    <p:sldId id="934" r:id="rId14"/>
    <p:sldId id="1511" r:id="rId15"/>
    <p:sldId id="1512" r:id="rId16"/>
    <p:sldId id="1531" r:id="rId17"/>
    <p:sldId id="1515" r:id="rId18"/>
    <p:sldId id="1530" r:id="rId19"/>
    <p:sldId id="1516" r:id="rId20"/>
    <p:sldId id="1532" r:id="rId21"/>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60"/>
            <p14:sldId id="1475"/>
            <p14:sldId id="1477"/>
            <p14:sldId id="1519"/>
            <p14:sldId id="1478"/>
            <p14:sldId id="1476"/>
            <p14:sldId id="934"/>
            <p14:sldId id="1511"/>
            <p14:sldId id="1512"/>
            <p14:sldId id="1531"/>
            <p14:sldId id="1515"/>
            <p14:sldId id="1530"/>
            <p14:sldId id="1516"/>
            <p14:sldId id="153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C9420-C991-4194-BE28-BCF5FB6602EB}" v="48" dt="2025-01-21T10:13:40.233"/>
    <p1510:client id="{96CDABFB-53AA-427C-A625-6C779C8168E6}" v="24" dt="2025-01-21T10:16:25.443"/>
    <p1510:client id="{AD3150F5-EFF0-4CB6-8813-21DB2BC6742F}" v="5" dt="2025-01-20T19:28:38.456"/>
    <p1510:client id="{F3A802AE-2EDF-4FEF-91B3-6419CD6AD440}" v="67" dt="2025-01-21T10:03:37.64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B9EA1D8D-EF82-44EE-A751-133F4D83CA6B}"/>
    <pc:docChg chg="modSld">
      <pc:chgData name="Routledge, Mandy" userId="bacdedf5-8e30-494b-ad8b-f27fa30c4f8d" providerId="ADAL" clId="{B9EA1D8D-EF82-44EE-A751-133F4D83CA6B}" dt="2024-12-17T09:27:00.146" v="0"/>
      <pc:docMkLst>
        <pc:docMk/>
      </pc:docMkLst>
      <pc:sldChg chg="modSp mod">
        <pc:chgData name="Routledge, Mandy" userId="bacdedf5-8e30-494b-ad8b-f27fa30c4f8d" providerId="ADAL" clId="{B9EA1D8D-EF82-44EE-A751-133F4D83CA6B}" dt="2024-12-17T09:27:00.146" v="0"/>
        <pc:sldMkLst>
          <pc:docMk/>
          <pc:sldMk cId="323006580" sldId="548"/>
        </pc:sldMkLst>
        <pc:spChg chg="mod">
          <ac:chgData name="Routledge, Mandy" userId="bacdedf5-8e30-494b-ad8b-f27fa30c4f8d" providerId="ADAL" clId="{B9EA1D8D-EF82-44EE-A751-133F4D83CA6B}" dt="2024-12-17T09:27:00.146" v="0"/>
          <ac:spMkLst>
            <pc:docMk/>
            <pc:sldMk cId="323006580" sldId="548"/>
            <ac:spMk id="3" creationId="{00000000-0000-0000-0000-000000000000}"/>
          </ac:spMkLst>
        </pc:spChg>
      </pc:sldChg>
    </pc:docChg>
  </pc:docChgLst>
  <pc:docChgLst>
    <pc:chgData name="Routledge, Mandy" userId="bacdedf5-8e30-494b-ad8b-f27fa30c4f8d" providerId="ADAL" clId="{F64E00E4-8676-487C-8040-D324A3E84040}"/>
    <pc:docChg chg="addSld modSld">
      <pc:chgData name="Routledge, Mandy" userId="bacdedf5-8e30-494b-ad8b-f27fa30c4f8d" providerId="ADAL" clId="{F64E00E4-8676-487C-8040-D324A3E84040}" dt="2024-12-10T09:41:51.651" v="0"/>
      <pc:docMkLst>
        <pc:docMk/>
      </pc:docMkLst>
      <pc:sldChg chg="add">
        <pc:chgData name="Routledge, Mandy" userId="bacdedf5-8e30-494b-ad8b-f27fa30c4f8d" providerId="ADAL" clId="{F64E00E4-8676-487C-8040-D324A3E84040}" dt="2024-12-10T09:41:51.651" v="0"/>
        <pc:sldMkLst>
          <pc:docMk/>
          <pc:sldMk cId="1059877010" sldId="1522"/>
        </pc:sldMkLst>
      </pc:sldChg>
      <pc:sldChg chg="add">
        <pc:chgData name="Routledge, Mandy" userId="bacdedf5-8e30-494b-ad8b-f27fa30c4f8d" providerId="ADAL" clId="{F64E00E4-8676-487C-8040-D324A3E84040}" dt="2024-12-10T09:41:51.651" v="0"/>
        <pc:sldMkLst>
          <pc:docMk/>
          <pc:sldMk cId="2371299458" sldId="1529"/>
        </pc:sldMkLst>
      </pc:sldChg>
    </pc:docChg>
  </pc:docChgLst>
  <pc:docChgLst>
    <pc:chgData name="Routledge, Mandy" userId="bacdedf5-8e30-494b-ad8b-f27fa30c4f8d" providerId="ADAL" clId="{FB03AEC6-8294-421B-8DB2-60AB44335E96}"/>
    <pc:docChg chg="modSld">
      <pc:chgData name="Routledge, Mandy" userId="bacdedf5-8e30-494b-ad8b-f27fa30c4f8d" providerId="ADAL" clId="{FB03AEC6-8294-421B-8DB2-60AB44335E96}" dt="2024-11-18T15:48:07.446" v="14" actId="20577"/>
      <pc:docMkLst>
        <pc:docMk/>
      </pc:docMkLst>
      <pc:sldChg chg="modSp mod">
        <pc:chgData name="Routledge, Mandy" userId="bacdedf5-8e30-494b-ad8b-f27fa30c4f8d" providerId="ADAL" clId="{FB03AEC6-8294-421B-8DB2-60AB44335E96}" dt="2024-11-18T15:48:07.446" v="14" actId="20577"/>
        <pc:sldMkLst>
          <pc:docMk/>
          <pc:sldMk cId="323006580" sldId="548"/>
        </pc:sldMkLst>
        <pc:spChg chg="mod">
          <ac:chgData name="Routledge, Mandy" userId="bacdedf5-8e30-494b-ad8b-f27fa30c4f8d" providerId="ADAL" clId="{FB03AEC6-8294-421B-8DB2-60AB44335E96}" dt="2024-11-18T15:48:07.446" v="14" actId="20577"/>
          <ac:spMkLst>
            <pc:docMk/>
            <pc:sldMk cId="323006580" sldId="548"/>
            <ac:spMk id="3" creationId="{00000000-0000-0000-0000-000000000000}"/>
          </ac:spMkLst>
        </pc:spChg>
      </pc:sldChg>
    </pc:docChg>
  </pc:docChgLst>
  <pc:docChgLst>
    <pc:chgData name="Routledge, Mandy" userId="bacdedf5-8e30-494b-ad8b-f27fa30c4f8d" providerId="ADAL" clId="{69B3BD85-4F54-421D-BD99-AEF90D835E0A}"/>
    <pc:docChg chg="addSld delSld modSld modSection">
      <pc:chgData name="Routledge, Mandy" userId="bacdedf5-8e30-494b-ad8b-f27fa30c4f8d" providerId="ADAL" clId="{69B3BD85-4F54-421D-BD99-AEF90D835E0A}" dt="2024-09-24T09:44:28.581" v="50"/>
      <pc:docMkLst>
        <pc:docMk/>
      </pc:docMkLst>
      <pc:sldChg chg="del">
        <pc:chgData name="Routledge, Mandy" userId="bacdedf5-8e30-494b-ad8b-f27fa30c4f8d" providerId="ADAL" clId="{69B3BD85-4F54-421D-BD99-AEF90D835E0A}" dt="2024-09-24T09:17:32.719" v="22" actId="47"/>
        <pc:sldMkLst>
          <pc:docMk/>
          <pc:sldMk cId="192884965" sldId="259"/>
        </pc:sldMkLst>
      </pc:sldChg>
      <pc:sldChg chg="del">
        <pc:chgData name="Routledge, Mandy" userId="bacdedf5-8e30-494b-ad8b-f27fa30c4f8d" providerId="ADAL" clId="{69B3BD85-4F54-421D-BD99-AEF90D835E0A}" dt="2024-09-24T09:17:29.411" v="18" actId="47"/>
        <pc:sldMkLst>
          <pc:docMk/>
          <pc:sldMk cId="155461494" sldId="263"/>
        </pc:sldMkLst>
      </pc:sldChg>
      <pc:sldChg chg="del">
        <pc:chgData name="Routledge, Mandy" userId="bacdedf5-8e30-494b-ad8b-f27fa30c4f8d" providerId="ADAL" clId="{69B3BD85-4F54-421D-BD99-AEF90D835E0A}" dt="2024-09-24T09:17:29.972" v="19" actId="47"/>
        <pc:sldMkLst>
          <pc:docMk/>
          <pc:sldMk cId="3558003521" sldId="267"/>
        </pc:sldMkLst>
      </pc:sldChg>
      <pc:sldChg chg="del">
        <pc:chgData name="Routledge, Mandy" userId="bacdedf5-8e30-494b-ad8b-f27fa30c4f8d" providerId="ADAL" clId="{69B3BD85-4F54-421D-BD99-AEF90D835E0A}" dt="2024-09-24T09:17:31.873" v="21" actId="47"/>
        <pc:sldMkLst>
          <pc:docMk/>
          <pc:sldMk cId="2441164173" sldId="268"/>
        </pc:sldMkLst>
      </pc:sldChg>
      <pc:sldChg chg="modSp mod">
        <pc:chgData name="Routledge, Mandy" userId="bacdedf5-8e30-494b-ad8b-f27fa30c4f8d" providerId="ADAL" clId="{69B3BD85-4F54-421D-BD99-AEF90D835E0A}" dt="2024-09-24T09:17:18.311" v="16" actId="20577"/>
        <pc:sldMkLst>
          <pc:docMk/>
          <pc:sldMk cId="323006580" sldId="548"/>
        </pc:sldMkLst>
        <pc:spChg chg="mod">
          <ac:chgData name="Routledge, Mandy" userId="bacdedf5-8e30-494b-ad8b-f27fa30c4f8d" providerId="ADAL" clId="{69B3BD85-4F54-421D-BD99-AEF90D835E0A}" dt="2024-09-24T09:17:18.311" v="16" actId="20577"/>
          <ac:spMkLst>
            <pc:docMk/>
            <pc:sldMk cId="323006580" sldId="548"/>
            <ac:spMk id="3" creationId="{00000000-0000-0000-0000-000000000000}"/>
          </ac:spMkLst>
        </pc:spChg>
      </pc:sldChg>
      <pc:sldChg chg="modNotesTx">
        <pc:chgData name="Routledge, Mandy" userId="bacdedf5-8e30-494b-ad8b-f27fa30c4f8d" providerId="ADAL" clId="{69B3BD85-4F54-421D-BD99-AEF90D835E0A}" dt="2024-09-24T09:26:24.135" v="46" actId="6549"/>
        <pc:sldMkLst>
          <pc:docMk/>
          <pc:sldMk cId="2189114603" sldId="1437"/>
        </pc:sldMkLst>
      </pc:sldChg>
      <pc:sldChg chg="add del">
        <pc:chgData name="Routledge, Mandy" userId="bacdedf5-8e30-494b-ad8b-f27fa30c4f8d" providerId="ADAL" clId="{69B3BD85-4F54-421D-BD99-AEF90D835E0A}" dt="2024-09-24T09:17:55.502" v="25"/>
        <pc:sldMkLst>
          <pc:docMk/>
          <pc:sldMk cId="3978205201" sldId="1474"/>
        </pc:sldMkLst>
      </pc:sldChg>
      <pc:sldChg chg="del">
        <pc:chgData name="Routledge, Mandy" userId="bacdedf5-8e30-494b-ad8b-f27fa30c4f8d" providerId="ADAL" clId="{69B3BD85-4F54-421D-BD99-AEF90D835E0A}" dt="2024-09-24T09:27:07.674" v="47" actId="47"/>
        <pc:sldMkLst>
          <pc:docMk/>
          <pc:sldMk cId="1487044012" sldId="1480"/>
        </pc:sldMkLst>
      </pc:sldChg>
      <pc:sldChg chg="del">
        <pc:chgData name="Routledge, Mandy" userId="bacdedf5-8e30-494b-ad8b-f27fa30c4f8d" providerId="ADAL" clId="{69B3BD85-4F54-421D-BD99-AEF90D835E0A}" dt="2024-09-24T09:17:30.990" v="20" actId="47"/>
        <pc:sldMkLst>
          <pc:docMk/>
          <pc:sldMk cId="3153421729" sldId="1484"/>
        </pc:sldMkLst>
      </pc:sldChg>
      <pc:sldChg chg="del">
        <pc:chgData name="Routledge, Mandy" userId="bacdedf5-8e30-494b-ad8b-f27fa30c4f8d" providerId="ADAL" clId="{69B3BD85-4F54-421D-BD99-AEF90D835E0A}" dt="2024-09-24T09:17:33.473" v="23" actId="47"/>
        <pc:sldMkLst>
          <pc:docMk/>
          <pc:sldMk cId="573887307" sldId="1485"/>
        </pc:sldMkLst>
      </pc:sldChg>
      <pc:sldChg chg="add">
        <pc:chgData name="Routledge, Mandy" userId="bacdedf5-8e30-494b-ad8b-f27fa30c4f8d" providerId="ADAL" clId="{69B3BD85-4F54-421D-BD99-AEF90D835E0A}" dt="2024-09-24T09:17:23.951" v="17"/>
        <pc:sldMkLst>
          <pc:docMk/>
          <pc:sldMk cId="2967928418" sldId="1511"/>
        </pc:sldMkLst>
      </pc:sldChg>
      <pc:sldChg chg="add">
        <pc:chgData name="Routledge, Mandy" userId="bacdedf5-8e30-494b-ad8b-f27fa30c4f8d" providerId="ADAL" clId="{69B3BD85-4F54-421D-BD99-AEF90D835E0A}" dt="2024-09-24T09:17:23.951" v="17"/>
        <pc:sldMkLst>
          <pc:docMk/>
          <pc:sldMk cId="1594331871" sldId="1512"/>
        </pc:sldMkLst>
      </pc:sldChg>
      <pc:sldChg chg="add">
        <pc:chgData name="Routledge, Mandy" userId="bacdedf5-8e30-494b-ad8b-f27fa30c4f8d" providerId="ADAL" clId="{69B3BD85-4F54-421D-BD99-AEF90D835E0A}" dt="2024-09-24T09:17:23.951" v="17"/>
        <pc:sldMkLst>
          <pc:docMk/>
          <pc:sldMk cId="3112181829" sldId="1515"/>
        </pc:sldMkLst>
      </pc:sldChg>
      <pc:sldChg chg="add">
        <pc:chgData name="Routledge, Mandy" userId="bacdedf5-8e30-494b-ad8b-f27fa30c4f8d" providerId="ADAL" clId="{69B3BD85-4F54-421D-BD99-AEF90D835E0A}" dt="2024-09-24T09:17:23.951" v="17"/>
        <pc:sldMkLst>
          <pc:docMk/>
          <pc:sldMk cId="2946319108" sldId="1516"/>
        </pc:sldMkLst>
      </pc:sldChg>
      <pc:sldChg chg="add">
        <pc:chgData name="Routledge, Mandy" userId="bacdedf5-8e30-494b-ad8b-f27fa30c4f8d" providerId="ADAL" clId="{69B3BD85-4F54-421D-BD99-AEF90D835E0A}" dt="2024-09-24T09:17:23.951" v="17"/>
        <pc:sldMkLst>
          <pc:docMk/>
          <pc:sldMk cId="1628480429" sldId="1517"/>
        </pc:sldMkLst>
      </pc:sldChg>
      <pc:sldChg chg="add">
        <pc:chgData name="Routledge, Mandy" userId="bacdedf5-8e30-494b-ad8b-f27fa30c4f8d" providerId="ADAL" clId="{69B3BD85-4F54-421D-BD99-AEF90D835E0A}" dt="2024-09-24T09:17:23.951" v="17"/>
        <pc:sldMkLst>
          <pc:docMk/>
          <pc:sldMk cId="933367485" sldId="1518"/>
        </pc:sldMkLst>
      </pc:sldChg>
      <pc:sldChg chg="add">
        <pc:chgData name="Routledge, Mandy" userId="bacdedf5-8e30-494b-ad8b-f27fa30c4f8d" providerId="ADAL" clId="{69B3BD85-4F54-421D-BD99-AEF90D835E0A}" dt="2024-09-24T09:27:17.952" v="48"/>
        <pc:sldMkLst>
          <pc:docMk/>
          <pc:sldMk cId="164643335" sldId="1519"/>
        </pc:sldMkLst>
      </pc:sldChg>
      <pc:sldChg chg="add">
        <pc:chgData name="Routledge, Mandy" userId="bacdedf5-8e30-494b-ad8b-f27fa30c4f8d" providerId="ADAL" clId="{69B3BD85-4F54-421D-BD99-AEF90D835E0A}" dt="2024-09-24T09:33:04.476" v="49"/>
        <pc:sldMkLst>
          <pc:docMk/>
          <pc:sldMk cId="1530054038" sldId="1520"/>
        </pc:sldMkLst>
      </pc:sldChg>
      <pc:sldChg chg="add">
        <pc:chgData name="Routledge, Mandy" userId="bacdedf5-8e30-494b-ad8b-f27fa30c4f8d" providerId="ADAL" clId="{69B3BD85-4F54-421D-BD99-AEF90D835E0A}" dt="2024-09-24T09:44:28.581" v="50"/>
        <pc:sldMkLst>
          <pc:docMk/>
          <pc:sldMk cId="3006462251" sldId="1521"/>
        </pc:sldMkLst>
      </pc:sldChg>
    </pc:docChg>
  </pc:docChgLst>
  <pc:docChgLst>
    <pc:chgData name="Vrielink, Francis" userId="3d258d00-cfd8-41c5-9f04-1a5a39faef2f" providerId="ADAL" clId="{700A5945-9544-43F4-A1EC-1EC87F959E4E}"/>
    <pc:docChg chg="custSel modSld">
      <pc:chgData name="Vrielink, Francis" userId="3d258d00-cfd8-41c5-9f04-1a5a39faef2f" providerId="ADAL" clId="{700A5945-9544-43F4-A1EC-1EC87F959E4E}" dt="2024-09-23T09:24:30.386" v="38" actId="6549"/>
      <pc:docMkLst>
        <pc:docMk/>
      </pc:docMkLst>
      <pc:sldChg chg="modSp mod">
        <pc:chgData name="Vrielink, Francis" userId="3d258d00-cfd8-41c5-9f04-1a5a39faef2f" providerId="ADAL" clId="{700A5945-9544-43F4-A1EC-1EC87F959E4E}" dt="2024-09-23T09:24:30.386" v="38" actId="6549"/>
        <pc:sldMkLst>
          <pc:docMk/>
          <pc:sldMk cId="323006580" sldId="548"/>
        </pc:sldMkLst>
        <pc:spChg chg="mod">
          <ac:chgData name="Vrielink, Francis" userId="3d258d00-cfd8-41c5-9f04-1a5a39faef2f" providerId="ADAL" clId="{700A5945-9544-43F4-A1EC-1EC87F959E4E}" dt="2024-09-23T09:24:30.386" v="38" actId="6549"/>
          <ac:spMkLst>
            <pc:docMk/>
            <pc:sldMk cId="323006580" sldId="548"/>
            <ac:spMk id="3" creationId="{00000000-0000-0000-0000-000000000000}"/>
          </ac:spMkLst>
        </pc:spChg>
      </pc:sldChg>
    </pc:docChg>
  </pc:docChgLst>
  <pc:docChgLst>
    <pc:chgData name="Harmsel ter, Marjan" userId="5bf7b4e5-383a-4bf6-a1ba-3724f9cc09cb" providerId="ADAL" clId="{F3A802AE-2EDF-4FEF-91B3-6419CD6AD440}"/>
    <pc:docChg chg="custSel modSld">
      <pc:chgData name="Harmsel ter, Marjan" userId="5bf7b4e5-383a-4bf6-a1ba-3724f9cc09cb" providerId="ADAL" clId="{F3A802AE-2EDF-4FEF-91B3-6419CD6AD440}" dt="2025-01-21T10:03:37.643" v="64" actId="1076"/>
      <pc:docMkLst>
        <pc:docMk/>
      </pc:docMkLst>
      <pc:sldChg chg="modSp mod">
        <pc:chgData name="Harmsel ter, Marjan" userId="5bf7b4e5-383a-4bf6-a1ba-3724f9cc09cb" providerId="ADAL" clId="{F3A802AE-2EDF-4FEF-91B3-6419CD6AD440}" dt="2025-01-21T09:53:47.096" v="24" actId="113"/>
        <pc:sldMkLst>
          <pc:docMk/>
          <pc:sldMk cId="2189114603" sldId="1437"/>
        </pc:sldMkLst>
        <pc:spChg chg="mod">
          <ac:chgData name="Harmsel ter, Marjan" userId="5bf7b4e5-383a-4bf6-a1ba-3724f9cc09cb" providerId="ADAL" clId="{F3A802AE-2EDF-4FEF-91B3-6419CD6AD440}" dt="2025-01-21T09:53:47.096" v="24" actId="113"/>
          <ac:spMkLst>
            <pc:docMk/>
            <pc:sldMk cId="2189114603" sldId="1437"/>
            <ac:spMk id="3" creationId="{00000000-0000-0000-0000-000000000000}"/>
          </ac:spMkLst>
        </pc:spChg>
      </pc:sldChg>
      <pc:sldChg chg="modSp mod">
        <pc:chgData name="Harmsel ter, Marjan" userId="5bf7b4e5-383a-4bf6-a1ba-3724f9cc09cb" providerId="ADAL" clId="{F3A802AE-2EDF-4FEF-91B3-6419CD6AD440}" dt="2025-01-21T09:58:21.687" v="46" actId="1076"/>
        <pc:sldMkLst>
          <pc:docMk/>
          <pc:sldMk cId="1594331871" sldId="1512"/>
        </pc:sldMkLst>
        <pc:spChg chg="mod">
          <ac:chgData name="Harmsel ter, Marjan" userId="5bf7b4e5-383a-4bf6-a1ba-3724f9cc09cb" providerId="ADAL" clId="{F3A802AE-2EDF-4FEF-91B3-6419CD6AD440}" dt="2025-01-21T09:54:26.766" v="27" actId="20577"/>
          <ac:spMkLst>
            <pc:docMk/>
            <pc:sldMk cId="1594331871" sldId="1512"/>
            <ac:spMk id="12" creationId="{E2476A93-B8D4-4E44-87FD-AFF601B2337C}"/>
          </ac:spMkLst>
        </pc:spChg>
        <pc:spChg chg="mod">
          <ac:chgData name="Harmsel ter, Marjan" userId="5bf7b4e5-383a-4bf6-a1ba-3724f9cc09cb" providerId="ADAL" clId="{F3A802AE-2EDF-4FEF-91B3-6419CD6AD440}" dt="2025-01-21T09:54:28.808" v="30" actId="20577"/>
          <ac:spMkLst>
            <pc:docMk/>
            <pc:sldMk cId="1594331871" sldId="1512"/>
            <ac:spMk id="13" creationId="{4985FF45-EE56-11C3-E0CC-6BBB359031C0}"/>
          </ac:spMkLst>
        </pc:spChg>
        <pc:spChg chg="mod">
          <ac:chgData name="Harmsel ter, Marjan" userId="5bf7b4e5-383a-4bf6-a1ba-3724f9cc09cb" providerId="ADAL" clId="{F3A802AE-2EDF-4FEF-91B3-6419CD6AD440}" dt="2025-01-21T09:54:30.776" v="33" actId="20577"/>
          <ac:spMkLst>
            <pc:docMk/>
            <pc:sldMk cId="1594331871" sldId="1512"/>
            <ac:spMk id="15" creationId="{6EA1F8B7-D4BC-D8B0-E6FD-F33ECB45A1DD}"/>
          </ac:spMkLst>
        </pc:spChg>
        <pc:spChg chg="mod">
          <ac:chgData name="Harmsel ter, Marjan" userId="5bf7b4e5-383a-4bf6-a1ba-3724f9cc09cb" providerId="ADAL" clId="{F3A802AE-2EDF-4FEF-91B3-6419CD6AD440}" dt="2025-01-21T09:58:21.687" v="46" actId="1076"/>
          <ac:spMkLst>
            <pc:docMk/>
            <pc:sldMk cId="1594331871" sldId="1512"/>
            <ac:spMk id="17" creationId="{AB86235B-CBC0-F9DB-29F4-F23367831B1B}"/>
          </ac:spMkLst>
        </pc:spChg>
      </pc:sldChg>
      <pc:sldChg chg="addSp delSp modSp mod">
        <pc:chgData name="Harmsel ter, Marjan" userId="5bf7b4e5-383a-4bf6-a1ba-3724f9cc09cb" providerId="ADAL" clId="{F3A802AE-2EDF-4FEF-91B3-6419CD6AD440}" dt="2025-01-21T10:03:10.923" v="56" actId="1076"/>
        <pc:sldMkLst>
          <pc:docMk/>
          <pc:sldMk cId="3112181829" sldId="1515"/>
        </pc:sldMkLst>
        <pc:spChg chg="mod">
          <ac:chgData name="Harmsel ter, Marjan" userId="5bf7b4e5-383a-4bf6-a1ba-3724f9cc09cb" providerId="ADAL" clId="{F3A802AE-2EDF-4FEF-91B3-6419CD6AD440}" dt="2025-01-21T09:55:09.769" v="36" actId="14100"/>
          <ac:spMkLst>
            <pc:docMk/>
            <pc:sldMk cId="3112181829" sldId="1515"/>
            <ac:spMk id="18" creationId="{85D7DD60-F4AA-AD34-A265-146B167D02FE}"/>
          </ac:spMkLst>
        </pc:spChg>
        <pc:picChg chg="add mod">
          <ac:chgData name="Harmsel ter, Marjan" userId="5bf7b4e5-383a-4bf6-a1ba-3724f9cc09cb" providerId="ADAL" clId="{F3A802AE-2EDF-4FEF-91B3-6419CD6AD440}" dt="2025-01-21T10:03:10.923" v="56" actId="1076"/>
          <ac:picMkLst>
            <pc:docMk/>
            <pc:sldMk cId="3112181829" sldId="1515"/>
            <ac:picMk id="9" creationId="{CB96FEF2-4B84-EF43-50D7-003ABCEA02B7}"/>
          </ac:picMkLst>
        </pc:picChg>
        <pc:picChg chg="del">
          <ac:chgData name="Harmsel ter, Marjan" userId="5bf7b4e5-383a-4bf6-a1ba-3724f9cc09cb" providerId="ADAL" clId="{F3A802AE-2EDF-4FEF-91B3-6419CD6AD440}" dt="2025-01-21T10:03:05.011" v="53" actId="478"/>
          <ac:picMkLst>
            <pc:docMk/>
            <pc:sldMk cId="3112181829" sldId="1515"/>
            <ac:picMk id="10" creationId="{245B2F2D-00B5-8DA8-3696-99DBE75B3E10}"/>
          </ac:picMkLst>
        </pc:picChg>
      </pc:sldChg>
      <pc:sldChg chg="modSp mod">
        <pc:chgData name="Harmsel ter, Marjan" userId="5bf7b4e5-383a-4bf6-a1ba-3724f9cc09cb" providerId="ADAL" clId="{F3A802AE-2EDF-4FEF-91B3-6419CD6AD440}" dt="2025-01-21T09:56:06.855" v="39" actId="948"/>
        <pc:sldMkLst>
          <pc:docMk/>
          <pc:sldMk cId="2946319108" sldId="1516"/>
        </pc:sldMkLst>
        <pc:spChg chg="mod">
          <ac:chgData name="Harmsel ter, Marjan" userId="5bf7b4e5-383a-4bf6-a1ba-3724f9cc09cb" providerId="ADAL" clId="{F3A802AE-2EDF-4FEF-91B3-6419CD6AD440}" dt="2025-01-21T09:56:06.855" v="39" actId="948"/>
          <ac:spMkLst>
            <pc:docMk/>
            <pc:sldMk cId="2946319108" sldId="1516"/>
            <ac:spMk id="11" creationId="{2D5226DB-4490-ECD5-880A-CDAB0447C263}"/>
          </ac:spMkLst>
        </pc:spChg>
        <pc:cxnChg chg="mod">
          <ac:chgData name="Harmsel ter, Marjan" userId="5bf7b4e5-383a-4bf6-a1ba-3724f9cc09cb" providerId="ADAL" clId="{F3A802AE-2EDF-4FEF-91B3-6419CD6AD440}" dt="2025-01-21T09:55:59.863" v="38" actId="14100"/>
          <ac:cxnSpMkLst>
            <pc:docMk/>
            <pc:sldMk cId="2946319108" sldId="1516"/>
            <ac:cxnSpMk id="27" creationId="{EC90AE0F-5DD8-2D25-C999-5E0CC65E11C5}"/>
          </ac:cxnSpMkLst>
        </pc:cxnChg>
      </pc:sldChg>
      <pc:sldChg chg="addSp delSp modSp mod">
        <pc:chgData name="Harmsel ter, Marjan" userId="5bf7b4e5-383a-4bf6-a1ba-3724f9cc09cb" providerId="ADAL" clId="{F3A802AE-2EDF-4FEF-91B3-6419CD6AD440}" dt="2025-01-21T10:02:46.949" v="52" actId="1076"/>
        <pc:sldMkLst>
          <pc:docMk/>
          <pc:sldMk cId="53816526" sldId="1530"/>
        </pc:sldMkLst>
        <pc:spChg chg="mod">
          <ac:chgData name="Harmsel ter, Marjan" userId="5bf7b4e5-383a-4bf6-a1ba-3724f9cc09cb" providerId="ADAL" clId="{F3A802AE-2EDF-4FEF-91B3-6419CD6AD440}" dt="2025-01-21T09:58:39.151" v="48" actId="115"/>
          <ac:spMkLst>
            <pc:docMk/>
            <pc:sldMk cId="53816526" sldId="1530"/>
            <ac:spMk id="4" creationId="{D36CDCC8-D80A-3CA3-9903-EC310613197D}"/>
          </ac:spMkLst>
        </pc:spChg>
        <pc:picChg chg="add mod">
          <ac:chgData name="Harmsel ter, Marjan" userId="5bf7b4e5-383a-4bf6-a1ba-3724f9cc09cb" providerId="ADAL" clId="{F3A802AE-2EDF-4FEF-91B3-6419CD6AD440}" dt="2025-01-21T10:02:46.949" v="52" actId="1076"/>
          <ac:picMkLst>
            <pc:docMk/>
            <pc:sldMk cId="53816526" sldId="1530"/>
            <ac:picMk id="9" creationId="{F9422639-F3C6-609A-F808-73969657FA92}"/>
          </ac:picMkLst>
        </pc:picChg>
        <pc:picChg chg="del">
          <ac:chgData name="Harmsel ter, Marjan" userId="5bf7b4e5-383a-4bf6-a1ba-3724f9cc09cb" providerId="ADAL" clId="{F3A802AE-2EDF-4FEF-91B3-6419CD6AD440}" dt="2025-01-21T10:02:42.801" v="49" actId="478"/>
          <ac:picMkLst>
            <pc:docMk/>
            <pc:sldMk cId="53816526" sldId="1530"/>
            <ac:picMk id="10" creationId="{13534A3A-1E70-3760-6DC1-454B56673794}"/>
          </ac:picMkLst>
        </pc:picChg>
      </pc:sldChg>
      <pc:sldChg chg="modSp mod">
        <pc:chgData name="Harmsel ter, Marjan" userId="5bf7b4e5-383a-4bf6-a1ba-3724f9cc09cb" providerId="ADAL" clId="{F3A802AE-2EDF-4FEF-91B3-6419CD6AD440}" dt="2025-01-21T09:54:55.708" v="35" actId="1076"/>
        <pc:sldMkLst>
          <pc:docMk/>
          <pc:sldMk cId="1332841285" sldId="1531"/>
        </pc:sldMkLst>
        <pc:spChg chg="mod">
          <ac:chgData name="Harmsel ter, Marjan" userId="5bf7b4e5-383a-4bf6-a1ba-3724f9cc09cb" providerId="ADAL" clId="{F3A802AE-2EDF-4FEF-91B3-6419CD6AD440}" dt="2025-01-21T09:54:55.708" v="35" actId="1076"/>
          <ac:spMkLst>
            <pc:docMk/>
            <pc:sldMk cId="1332841285" sldId="1531"/>
            <ac:spMk id="17" creationId="{AB86235B-CBC0-F9DB-29F4-F23367831B1B}"/>
          </ac:spMkLst>
        </pc:spChg>
      </pc:sldChg>
      <pc:sldChg chg="modSp mod">
        <pc:chgData name="Harmsel ter, Marjan" userId="5bf7b4e5-383a-4bf6-a1ba-3724f9cc09cb" providerId="ADAL" clId="{F3A802AE-2EDF-4FEF-91B3-6419CD6AD440}" dt="2025-01-21T10:03:37.643" v="64" actId="1076"/>
        <pc:sldMkLst>
          <pc:docMk/>
          <pc:sldMk cId="2932703918" sldId="1532"/>
        </pc:sldMkLst>
        <pc:spChg chg="mod">
          <ac:chgData name="Harmsel ter, Marjan" userId="5bf7b4e5-383a-4bf6-a1ba-3724f9cc09cb" providerId="ADAL" clId="{F3A802AE-2EDF-4FEF-91B3-6419CD6AD440}" dt="2025-01-21T09:56:20.594" v="40" actId="1076"/>
          <ac:spMkLst>
            <pc:docMk/>
            <pc:sldMk cId="2932703918" sldId="1532"/>
            <ac:spMk id="11" creationId="{2D5226DB-4490-ECD5-880A-CDAB0447C263}"/>
          </ac:spMkLst>
        </pc:spChg>
        <pc:spChg chg="mod">
          <ac:chgData name="Harmsel ter, Marjan" userId="5bf7b4e5-383a-4bf6-a1ba-3724f9cc09cb" providerId="ADAL" clId="{F3A802AE-2EDF-4FEF-91B3-6419CD6AD440}" dt="2025-01-21T09:56:38.654" v="43" actId="1076"/>
          <ac:spMkLst>
            <pc:docMk/>
            <pc:sldMk cId="2932703918" sldId="1532"/>
            <ac:spMk id="12" creationId="{E2476A93-B8D4-4E44-87FD-AFF601B2337C}"/>
          </ac:spMkLst>
        </pc:spChg>
        <pc:spChg chg="mod">
          <ac:chgData name="Harmsel ter, Marjan" userId="5bf7b4e5-383a-4bf6-a1ba-3724f9cc09cb" providerId="ADAL" clId="{F3A802AE-2EDF-4FEF-91B3-6419CD6AD440}" dt="2025-01-21T09:56:38.654" v="43" actId="1076"/>
          <ac:spMkLst>
            <pc:docMk/>
            <pc:sldMk cId="2932703918" sldId="1532"/>
            <ac:spMk id="19" creationId="{40542B69-6D97-5F24-63E3-ABE36EA69A27}"/>
          </ac:spMkLst>
        </pc:spChg>
        <pc:picChg chg="mod modCrop">
          <ac:chgData name="Harmsel ter, Marjan" userId="5bf7b4e5-383a-4bf6-a1ba-3724f9cc09cb" providerId="ADAL" clId="{F3A802AE-2EDF-4FEF-91B3-6419CD6AD440}" dt="2025-01-21T10:03:37.643" v="64" actId="1076"/>
          <ac:picMkLst>
            <pc:docMk/>
            <pc:sldMk cId="2932703918" sldId="1532"/>
            <ac:picMk id="16" creationId="{4E7F1FED-F69F-7291-164D-2534B4EB314E}"/>
          </ac:picMkLst>
        </pc:picChg>
        <pc:picChg chg="mod">
          <ac:chgData name="Harmsel ter, Marjan" userId="5bf7b4e5-383a-4bf6-a1ba-3724f9cc09cb" providerId="ADAL" clId="{F3A802AE-2EDF-4FEF-91B3-6419CD6AD440}" dt="2025-01-21T09:56:41.356" v="44" actId="1076"/>
          <ac:picMkLst>
            <pc:docMk/>
            <pc:sldMk cId="2932703918" sldId="1532"/>
            <ac:picMk id="31" creationId="{EBF57D02-AF9D-2D5B-55C1-9C20813AB481}"/>
          </ac:picMkLst>
        </pc:picChg>
        <pc:cxnChg chg="mod">
          <ac:chgData name="Harmsel ter, Marjan" userId="5bf7b4e5-383a-4bf6-a1ba-3724f9cc09cb" providerId="ADAL" clId="{F3A802AE-2EDF-4FEF-91B3-6419CD6AD440}" dt="2025-01-21T09:56:38.654" v="43" actId="1076"/>
          <ac:cxnSpMkLst>
            <pc:docMk/>
            <pc:sldMk cId="2932703918" sldId="1532"/>
            <ac:cxnSpMk id="21" creationId="{B84B33EF-2A54-99B2-FEF8-27486B72F624}"/>
          </ac:cxnSpMkLst>
        </pc:cxnChg>
      </pc:sldChg>
    </pc:docChg>
  </pc:docChgLst>
  <pc:docChgLst>
    <pc:chgData name="Vrielink, Francis" userId="3d258d00-cfd8-41c5-9f04-1a5a39faef2f" providerId="ADAL" clId="{AD3150F5-EFF0-4CB6-8813-21DB2BC6742F}"/>
    <pc:docChg chg="undo custSel addSld delSld modSld sldOrd modSection">
      <pc:chgData name="Vrielink, Francis" userId="3d258d00-cfd8-41c5-9f04-1a5a39faef2f" providerId="ADAL" clId="{AD3150F5-EFF0-4CB6-8813-21DB2BC6742F}" dt="2025-01-21T10:11:07.762" v="6054" actId="14100"/>
      <pc:docMkLst>
        <pc:docMk/>
      </pc:docMkLst>
      <pc:sldChg chg="addSp delSp modSp mod modNotesTx">
        <pc:chgData name="Vrielink, Francis" userId="3d258d00-cfd8-41c5-9f04-1a5a39faef2f" providerId="ADAL" clId="{AD3150F5-EFF0-4CB6-8813-21DB2BC6742F}" dt="2025-01-21T07:11:05.286" v="5718" actId="20577"/>
        <pc:sldMkLst>
          <pc:docMk/>
          <pc:sldMk cId="2189114603" sldId="1437"/>
        </pc:sldMkLst>
        <pc:spChg chg="mod">
          <ac:chgData name="Vrielink, Francis" userId="3d258d00-cfd8-41c5-9f04-1a5a39faef2f" providerId="ADAL" clId="{AD3150F5-EFF0-4CB6-8813-21DB2BC6742F}" dt="2025-01-21T07:11:05.286" v="5718" actId="20577"/>
          <ac:spMkLst>
            <pc:docMk/>
            <pc:sldMk cId="2189114603" sldId="1437"/>
            <ac:spMk id="3" creationId="{00000000-0000-0000-0000-000000000000}"/>
          </ac:spMkLst>
        </pc:spChg>
        <pc:spChg chg="add del mod">
          <ac:chgData name="Vrielink, Francis" userId="3d258d00-cfd8-41c5-9f04-1a5a39faef2f" providerId="ADAL" clId="{AD3150F5-EFF0-4CB6-8813-21DB2BC6742F}" dt="2025-01-20T19:18:13.051" v="3542" actId="478"/>
          <ac:spMkLst>
            <pc:docMk/>
            <pc:sldMk cId="2189114603" sldId="1437"/>
            <ac:spMk id="5" creationId="{EF5132EF-0CE1-E667-F6E8-E962548F9C73}"/>
          </ac:spMkLst>
        </pc:spChg>
      </pc:sldChg>
      <pc:sldChg chg="addSp delSp modSp mod">
        <pc:chgData name="Vrielink, Francis" userId="3d258d00-cfd8-41c5-9f04-1a5a39faef2f" providerId="ADAL" clId="{AD3150F5-EFF0-4CB6-8813-21DB2BC6742F}" dt="2025-01-21T10:04:54.233" v="5931" actId="1076"/>
        <pc:sldMkLst>
          <pc:docMk/>
          <pc:sldMk cId="3852907103" sldId="1460"/>
        </pc:sldMkLst>
        <pc:spChg chg="mod">
          <ac:chgData name="Vrielink, Francis" userId="3d258d00-cfd8-41c5-9f04-1a5a39faef2f" providerId="ADAL" clId="{AD3150F5-EFF0-4CB6-8813-21DB2BC6742F}" dt="2025-01-20T18:00:12.462" v="71" actId="20577"/>
          <ac:spMkLst>
            <pc:docMk/>
            <pc:sldMk cId="3852907103" sldId="1460"/>
            <ac:spMk id="6" creationId="{00000000-0000-0000-0000-000000000000}"/>
          </ac:spMkLst>
        </pc:spChg>
        <pc:picChg chg="add del mod">
          <ac:chgData name="Vrielink, Francis" userId="3d258d00-cfd8-41c5-9f04-1a5a39faef2f" providerId="ADAL" clId="{AD3150F5-EFF0-4CB6-8813-21DB2BC6742F}" dt="2025-01-21T10:04:47.517" v="5926" actId="478"/>
          <ac:picMkLst>
            <pc:docMk/>
            <pc:sldMk cId="3852907103" sldId="1460"/>
            <ac:picMk id="3" creationId="{843A95C4-C48C-81DE-D974-C4544E744615}"/>
          </ac:picMkLst>
        </pc:picChg>
        <pc:picChg chg="add mod">
          <ac:chgData name="Vrielink, Francis" userId="3d258d00-cfd8-41c5-9f04-1a5a39faef2f" providerId="ADAL" clId="{AD3150F5-EFF0-4CB6-8813-21DB2BC6742F}" dt="2025-01-21T10:04:54.233" v="5931" actId="1076"/>
          <ac:picMkLst>
            <pc:docMk/>
            <pc:sldMk cId="3852907103" sldId="1460"/>
            <ac:picMk id="4" creationId="{31ADE672-0139-759A-C149-B9E0F2EEC5B9}"/>
          </ac:picMkLst>
        </pc:picChg>
      </pc:sldChg>
      <pc:sldChg chg="del">
        <pc:chgData name="Vrielink, Francis" userId="3d258d00-cfd8-41c5-9f04-1a5a39faef2f" providerId="ADAL" clId="{AD3150F5-EFF0-4CB6-8813-21DB2BC6742F}" dt="2025-01-20T18:19:32.336" v="573" actId="47"/>
        <pc:sldMkLst>
          <pc:docMk/>
          <pc:sldMk cId="3978205201" sldId="1474"/>
        </pc:sldMkLst>
      </pc:sldChg>
      <pc:sldChg chg="addSp modSp mod">
        <pc:chgData name="Vrielink, Francis" userId="3d258d00-cfd8-41c5-9f04-1a5a39faef2f" providerId="ADAL" clId="{AD3150F5-EFF0-4CB6-8813-21DB2BC6742F}" dt="2025-01-20T19:47:31.695" v="4229" actId="1076"/>
        <pc:sldMkLst>
          <pc:docMk/>
          <pc:sldMk cId="4207872812" sldId="1475"/>
        </pc:sldMkLst>
        <pc:spChg chg="mod">
          <ac:chgData name="Vrielink, Francis" userId="3d258d00-cfd8-41c5-9f04-1a5a39faef2f" providerId="ADAL" clId="{AD3150F5-EFF0-4CB6-8813-21DB2BC6742F}" dt="2025-01-20T18:00:18.314" v="80" actId="20577"/>
          <ac:spMkLst>
            <pc:docMk/>
            <pc:sldMk cId="4207872812" sldId="1475"/>
            <ac:spMk id="6" creationId="{00000000-0000-0000-0000-000000000000}"/>
          </ac:spMkLst>
        </pc:spChg>
        <pc:picChg chg="add mod">
          <ac:chgData name="Vrielink, Francis" userId="3d258d00-cfd8-41c5-9f04-1a5a39faef2f" providerId="ADAL" clId="{AD3150F5-EFF0-4CB6-8813-21DB2BC6742F}" dt="2025-01-20T19:47:31.695" v="4229" actId="1076"/>
          <ac:picMkLst>
            <pc:docMk/>
            <pc:sldMk cId="4207872812" sldId="1475"/>
            <ac:picMk id="3" creationId="{362C59D4-E75F-1B5E-56D9-36EB9033B12F}"/>
          </ac:picMkLst>
        </pc:picChg>
      </pc:sldChg>
      <pc:sldChg chg="addSp delSp modSp mod ord">
        <pc:chgData name="Vrielink, Francis" userId="3d258d00-cfd8-41c5-9f04-1a5a39faef2f" providerId="ADAL" clId="{AD3150F5-EFF0-4CB6-8813-21DB2BC6742F}" dt="2025-01-21T07:02:25.516" v="5651" actId="1076"/>
        <pc:sldMkLst>
          <pc:docMk/>
          <pc:sldMk cId="2452007587" sldId="1476"/>
        </pc:sldMkLst>
        <pc:spChg chg="add mod">
          <ac:chgData name="Vrielink, Francis" userId="3d258d00-cfd8-41c5-9f04-1a5a39faef2f" providerId="ADAL" clId="{AD3150F5-EFF0-4CB6-8813-21DB2BC6742F}" dt="2025-01-20T20:27:56.251" v="4699" actId="1076"/>
          <ac:spMkLst>
            <pc:docMk/>
            <pc:sldMk cId="2452007587" sldId="1476"/>
            <ac:spMk id="3" creationId="{D2704D87-5460-6884-D800-00100328D33C}"/>
          </ac:spMkLst>
        </pc:spChg>
        <pc:spChg chg="mod">
          <ac:chgData name="Vrielink, Francis" userId="3d258d00-cfd8-41c5-9f04-1a5a39faef2f" providerId="ADAL" clId="{AD3150F5-EFF0-4CB6-8813-21DB2BC6742F}" dt="2025-01-20T18:00:28.149" v="87" actId="20577"/>
          <ac:spMkLst>
            <pc:docMk/>
            <pc:sldMk cId="2452007587" sldId="1476"/>
            <ac:spMk id="6" creationId="{00000000-0000-0000-0000-000000000000}"/>
          </ac:spMkLst>
        </pc:spChg>
        <pc:picChg chg="add mod">
          <ac:chgData name="Vrielink, Francis" userId="3d258d00-cfd8-41c5-9f04-1a5a39faef2f" providerId="ADAL" clId="{AD3150F5-EFF0-4CB6-8813-21DB2BC6742F}" dt="2025-01-21T07:02:25.516" v="5651" actId="1076"/>
          <ac:picMkLst>
            <pc:docMk/>
            <pc:sldMk cId="2452007587" sldId="1476"/>
            <ac:picMk id="4" creationId="{642331B9-0DD1-5EBF-3F60-29A8F9DFB254}"/>
          </ac:picMkLst>
        </pc:picChg>
        <pc:picChg chg="add del mod">
          <ac:chgData name="Vrielink, Francis" userId="3d258d00-cfd8-41c5-9f04-1a5a39faef2f" providerId="ADAL" clId="{AD3150F5-EFF0-4CB6-8813-21DB2BC6742F}" dt="2025-01-21T07:02:17.982" v="5646" actId="478"/>
          <ac:picMkLst>
            <pc:docMk/>
            <pc:sldMk cId="2452007587" sldId="1476"/>
            <ac:picMk id="5" creationId="{E97218A3-CDBD-5DF4-228E-E4C3752755FC}"/>
          </ac:picMkLst>
        </pc:picChg>
      </pc:sldChg>
      <pc:sldChg chg="addSp modSp mod">
        <pc:chgData name="Vrielink, Francis" userId="3d258d00-cfd8-41c5-9f04-1a5a39faef2f" providerId="ADAL" clId="{AD3150F5-EFF0-4CB6-8813-21DB2BC6742F}" dt="2025-01-20T19:54:30.609" v="4263" actId="1076"/>
        <pc:sldMkLst>
          <pc:docMk/>
          <pc:sldMk cId="2709048002" sldId="1477"/>
        </pc:sldMkLst>
        <pc:spChg chg="mod">
          <ac:chgData name="Vrielink, Francis" userId="3d258d00-cfd8-41c5-9f04-1a5a39faef2f" providerId="ADAL" clId="{AD3150F5-EFF0-4CB6-8813-21DB2BC6742F}" dt="2025-01-20T18:00:38.505" v="95" actId="20577"/>
          <ac:spMkLst>
            <pc:docMk/>
            <pc:sldMk cId="2709048002" sldId="1477"/>
            <ac:spMk id="6" creationId="{00000000-0000-0000-0000-000000000000}"/>
          </ac:spMkLst>
        </pc:spChg>
        <pc:picChg chg="add mod">
          <ac:chgData name="Vrielink, Francis" userId="3d258d00-cfd8-41c5-9f04-1a5a39faef2f" providerId="ADAL" clId="{AD3150F5-EFF0-4CB6-8813-21DB2BC6742F}" dt="2025-01-20T19:54:30.609" v="4263" actId="1076"/>
          <ac:picMkLst>
            <pc:docMk/>
            <pc:sldMk cId="2709048002" sldId="1477"/>
            <ac:picMk id="3" creationId="{6F52E312-1678-D0BB-385E-B52794AAD8F7}"/>
          </ac:picMkLst>
        </pc:picChg>
      </pc:sldChg>
      <pc:sldChg chg="addSp modSp mod">
        <pc:chgData name="Vrielink, Francis" userId="3d258d00-cfd8-41c5-9f04-1a5a39faef2f" providerId="ADAL" clId="{AD3150F5-EFF0-4CB6-8813-21DB2BC6742F}" dt="2025-01-20T20:23:39.723" v="4682" actId="1076"/>
        <pc:sldMkLst>
          <pc:docMk/>
          <pc:sldMk cId="4074911733" sldId="1478"/>
        </pc:sldMkLst>
        <pc:spChg chg="add mod">
          <ac:chgData name="Vrielink, Francis" userId="3d258d00-cfd8-41c5-9f04-1a5a39faef2f" providerId="ADAL" clId="{AD3150F5-EFF0-4CB6-8813-21DB2BC6742F}" dt="2025-01-20T20:22:35.251" v="4651" actId="688"/>
          <ac:spMkLst>
            <pc:docMk/>
            <pc:sldMk cId="4074911733" sldId="1478"/>
            <ac:spMk id="4" creationId="{91CDB975-E205-8B21-9445-AE1695C17901}"/>
          </ac:spMkLst>
        </pc:spChg>
        <pc:spChg chg="add mod">
          <ac:chgData name="Vrielink, Francis" userId="3d258d00-cfd8-41c5-9f04-1a5a39faef2f" providerId="ADAL" clId="{AD3150F5-EFF0-4CB6-8813-21DB2BC6742F}" dt="2025-01-20T20:23:39.723" v="4682" actId="1076"/>
          <ac:spMkLst>
            <pc:docMk/>
            <pc:sldMk cId="4074911733" sldId="1478"/>
            <ac:spMk id="5" creationId="{690AC018-16EE-7E76-2ED9-A3602ECE6551}"/>
          </ac:spMkLst>
        </pc:spChg>
        <pc:spChg chg="mod">
          <ac:chgData name="Vrielink, Francis" userId="3d258d00-cfd8-41c5-9f04-1a5a39faef2f" providerId="ADAL" clId="{AD3150F5-EFF0-4CB6-8813-21DB2BC6742F}" dt="2025-01-20T18:00:47.006" v="113" actId="20577"/>
          <ac:spMkLst>
            <pc:docMk/>
            <pc:sldMk cId="4074911733" sldId="1478"/>
            <ac:spMk id="6" creationId="{00000000-0000-0000-0000-000000000000}"/>
          </ac:spMkLst>
        </pc:spChg>
        <pc:picChg chg="add mod">
          <ac:chgData name="Vrielink, Francis" userId="3d258d00-cfd8-41c5-9f04-1a5a39faef2f" providerId="ADAL" clId="{AD3150F5-EFF0-4CB6-8813-21DB2BC6742F}" dt="2025-01-20T20:21:46.401" v="4641" actId="1076"/>
          <ac:picMkLst>
            <pc:docMk/>
            <pc:sldMk cId="4074911733" sldId="1478"/>
            <ac:picMk id="3" creationId="{A0FB2744-8EE7-E329-00A9-6DD0D7DB7C98}"/>
          </ac:picMkLst>
        </pc:picChg>
      </pc:sldChg>
      <pc:sldChg chg="addSp modSp mod ord">
        <pc:chgData name="Vrielink, Francis" userId="3d258d00-cfd8-41c5-9f04-1a5a39faef2f" providerId="ADAL" clId="{AD3150F5-EFF0-4CB6-8813-21DB2BC6742F}" dt="2025-01-21T07:19:32.669" v="5853" actId="1076"/>
        <pc:sldMkLst>
          <pc:docMk/>
          <pc:sldMk cId="4210467006" sldId="1479"/>
        </pc:sldMkLst>
        <pc:spChg chg="add mod">
          <ac:chgData name="Vrielink, Francis" userId="3d258d00-cfd8-41c5-9f04-1a5a39faef2f" providerId="ADAL" clId="{AD3150F5-EFF0-4CB6-8813-21DB2BC6742F}" dt="2025-01-21T07:10:21.977" v="5700" actId="1076"/>
          <ac:spMkLst>
            <pc:docMk/>
            <pc:sldMk cId="4210467006" sldId="1479"/>
            <ac:spMk id="4" creationId="{915BA89D-D1FE-4E61-360D-78029455995A}"/>
          </ac:spMkLst>
        </pc:spChg>
        <pc:spChg chg="mod">
          <ac:chgData name="Vrielink, Francis" userId="3d258d00-cfd8-41c5-9f04-1a5a39faef2f" providerId="ADAL" clId="{AD3150F5-EFF0-4CB6-8813-21DB2BC6742F}" dt="2025-01-20T18:01:02.233" v="122" actId="20577"/>
          <ac:spMkLst>
            <pc:docMk/>
            <pc:sldMk cId="4210467006" sldId="1479"/>
            <ac:spMk id="6" creationId="{00000000-0000-0000-0000-000000000000}"/>
          </ac:spMkLst>
        </pc:spChg>
        <pc:spChg chg="add mod">
          <ac:chgData name="Vrielink, Francis" userId="3d258d00-cfd8-41c5-9f04-1a5a39faef2f" providerId="ADAL" clId="{AD3150F5-EFF0-4CB6-8813-21DB2BC6742F}" dt="2025-01-21T07:08:45.044" v="5692" actId="1076"/>
          <ac:spMkLst>
            <pc:docMk/>
            <pc:sldMk cId="4210467006" sldId="1479"/>
            <ac:spMk id="7" creationId="{90494C3E-6F3E-FD51-413D-9A33E056ED3A}"/>
          </ac:spMkLst>
        </pc:spChg>
        <pc:picChg chg="add mod">
          <ac:chgData name="Vrielink, Francis" userId="3d258d00-cfd8-41c5-9f04-1a5a39faef2f" providerId="ADAL" clId="{AD3150F5-EFF0-4CB6-8813-21DB2BC6742F}" dt="2025-01-21T07:10:17.151" v="5699" actId="1076"/>
          <ac:picMkLst>
            <pc:docMk/>
            <pc:sldMk cId="4210467006" sldId="1479"/>
            <ac:picMk id="3" creationId="{9C309F5C-4831-ACEC-AE02-4E3881B5D5EE}"/>
          </ac:picMkLst>
        </pc:picChg>
        <pc:picChg chg="add mod">
          <ac:chgData name="Vrielink, Francis" userId="3d258d00-cfd8-41c5-9f04-1a5a39faef2f" providerId="ADAL" clId="{AD3150F5-EFF0-4CB6-8813-21DB2BC6742F}" dt="2025-01-21T07:08:34.556" v="5690" actId="1076"/>
          <ac:picMkLst>
            <pc:docMk/>
            <pc:sldMk cId="4210467006" sldId="1479"/>
            <ac:picMk id="5" creationId="{884907FA-B75B-C279-D8CD-1047D1FAF775}"/>
          </ac:picMkLst>
        </pc:picChg>
        <pc:cxnChg chg="add mod">
          <ac:chgData name="Vrielink, Francis" userId="3d258d00-cfd8-41c5-9f04-1a5a39faef2f" providerId="ADAL" clId="{AD3150F5-EFF0-4CB6-8813-21DB2BC6742F}" dt="2025-01-21T07:10:08.776" v="5698" actId="208"/>
          <ac:cxnSpMkLst>
            <pc:docMk/>
            <pc:sldMk cId="4210467006" sldId="1479"/>
            <ac:cxnSpMk id="9" creationId="{2CF27C8A-3EB0-D649-3578-598A5783DB87}"/>
          </ac:cxnSpMkLst>
        </pc:cxnChg>
        <pc:cxnChg chg="add mod">
          <ac:chgData name="Vrielink, Francis" userId="3d258d00-cfd8-41c5-9f04-1a5a39faef2f" providerId="ADAL" clId="{AD3150F5-EFF0-4CB6-8813-21DB2BC6742F}" dt="2025-01-21T07:19:32.669" v="5853" actId="1076"/>
          <ac:cxnSpMkLst>
            <pc:docMk/>
            <pc:sldMk cId="4210467006" sldId="1479"/>
            <ac:cxnSpMk id="11" creationId="{018A8AF6-95A9-5902-5C86-EB9BE9834254}"/>
          </ac:cxnSpMkLst>
        </pc:cxnChg>
      </pc:sldChg>
      <pc:sldChg chg="addSp delSp modSp mod">
        <pc:chgData name="Vrielink, Francis" userId="3d258d00-cfd8-41c5-9f04-1a5a39faef2f" providerId="ADAL" clId="{AD3150F5-EFF0-4CB6-8813-21DB2BC6742F}" dt="2025-01-21T07:31:31.921" v="5890" actId="20577"/>
        <pc:sldMkLst>
          <pc:docMk/>
          <pc:sldMk cId="2967928418" sldId="1511"/>
        </pc:sldMkLst>
        <pc:spChg chg="add mod">
          <ac:chgData name="Vrielink, Francis" userId="3d258d00-cfd8-41c5-9f04-1a5a39faef2f" providerId="ADAL" clId="{AD3150F5-EFF0-4CB6-8813-21DB2BC6742F}" dt="2025-01-21T07:20:35.041" v="5866" actId="1076"/>
          <ac:spMkLst>
            <pc:docMk/>
            <pc:sldMk cId="2967928418" sldId="1511"/>
            <ac:spMk id="19" creationId="{C13BA518-51F2-1413-5879-F07A8A3D3AF7}"/>
          </ac:spMkLst>
        </pc:spChg>
        <pc:spChg chg="add del mod">
          <ac:chgData name="Vrielink, Francis" userId="3d258d00-cfd8-41c5-9f04-1a5a39faef2f" providerId="ADAL" clId="{AD3150F5-EFF0-4CB6-8813-21DB2BC6742F}" dt="2025-01-21T07:16:44.955" v="5771" actId="478"/>
          <ac:spMkLst>
            <pc:docMk/>
            <pc:sldMk cId="2967928418" sldId="1511"/>
            <ac:spMk id="21" creationId="{3539E7FB-3143-0495-415A-BCE5853FB7DC}"/>
          </ac:spMkLst>
        </pc:spChg>
        <pc:spChg chg="mod">
          <ac:chgData name="Vrielink, Francis" userId="3d258d00-cfd8-41c5-9f04-1a5a39faef2f" providerId="ADAL" clId="{AD3150F5-EFF0-4CB6-8813-21DB2BC6742F}" dt="2025-01-20T18:07:26.480" v="158" actId="20577"/>
          <ac:spMkLst>
            <pc:docMk/>
            <pc:sldMk cId="2967928418" sldId="1511"/>
            <ac:spMk id="33" creationId="{AC757F5E-B016-F947-4518-7C6B9CC7EE04}"/>
          </ac:spMkLst>
        </pc:spChg>
        <pc:spChg chg="mod">
          <ac:chgData name="Vrielink, Francis" userId="3d258d00-cfd8-41c5-9f04-1a5a39faef2f" providerId="ADAL" clId="{AD3150F5-EFF0-4CB6-8813-21DB2BC6742F}" dt="2025-01-20T18:07:33.921" v="167" actId="20577"/>
          <ac:spMkLst>
            <pc:docMk/>
            <pc:sldMk cId="2967928418" sldId="1511"/>
            <ac:spMk id="34" creationId="{152372B3-00F5-781C-183E-6F2DDF35091D}"/>
          </ac:spMkLst>
        </pc:spChg>
        <pc:spChg chg="mod">
          <ac:chgData name="Vrielink, Francis" userId="3d258d00-cfd8-41c5-9f04-1a5a39faef2f" providerId="ADAL" clId="{AD3150F5-EFF0-4CB6-8813-21DB2BC6742F}" dt="2025-01-21T07:14:41.196" v="5761" actId="1076"/>
          <ac:spMkLst>
            <pc:docMk/>
            <pc:sldMk cId="2967928418" sldId="1511"/>
            <ac:spMk id="35" creationId="{37104C51-0232-62ED-4C6F-1447D06633EE}"/>
          </ac:spMkLst>
        </pc:spChg>
        <pc:spChg chg="mod">
          <ac:chgData name="Vrielink, Francis" userId="3d258d00-cfd8-41c5-9f04-1a5a39faef2f" providerId="ADAL" clId="{AD3150F5-EFF0-4CB6-8813-21DB2BC6742F}" dt="2025-01-21T07:31:31.921" v="5890" actId="20577"/>
          <ac:spMkLst>
            <pc:docMk/>
            <pc:sldMk cId="2967928418" sldId="1511"/>
            <ac:spMk id="36" creationId="{D8EF981A-9BA7-0EB1-9B70-F7FBF2F7DF1C}"/>
          </ac:spMkLst>
        </pc:spChg>
        <pc:picChg chg="add mod">
          <ac:chgData name="Vrielink, Francis" userId="3d258d00-cfd8-41c5-9f04-1a5a39faef2f" providerId="ADAL" clId="{AD3150F5-EFF0-4CB6-8813-21DB2BC6742F}" dt="2025-01-21T07:18:26.804" v="5819" actId="14100"/>
          <ac:picMkLst>
            <pc:docMk/>
            <pc:sldMk cId="2967928418" sldId="1511"/>
            <ac:picMk id="8" creationId="{AA076729-C57F-024A-5B41-54846C98DAF3}"/>
          </ac:picMkLst>
        </pc:picChg>
        <pc:picChg chg="add del mod">
          <ac:chgData name="Vrielink, Francis" userId="3d258d00-cfd8-41c5-9f04-1a5a39faef2f" providerId="ADAL" clId="{AD3150F5-EFF0-4CB6-8813-21DB2BC6742F}" dt="2025-01-20T20:13:42.611" v="4478" actId="478"/>
          <ac:picMkLst>
            <pc:docMk/>
            <pc:sldMk cId="2967928418" sldId="1511"/>
            <ac:picMk id="8" creationId="{B36D4A29-3F88-6CA2-ED09-985C864B449A}"/>
          </ac:picMkLst>
        </pc:picChg>
        <pc:picChg chg="add mod">
          <ac:chgData name="Vrielink, Francis" userId="3d258d00-cfd8-41c5-9f04-1a5a39faef2f" providerId="ADAL" clId="{AD3150F5-EFF0-4CB6-8813-21DB2BC6742F}" dt="2025-01-21T07:18:34.970" v="5820" actId="14100"/>
          <ac:picMkLst>
            <pc:docMk/>
            <pc:sldMk cId="2967928418" sldId="1511"/>
            <ac:picMk id="18" creationId="{F23E2105-3870-0D00-0239-14BAF7EE5E05}"/>
          </ac:picMkLst>
        </pc:picChg>
        <pc:picChg chg="add del mod">
          <ac:chgData name="Vrielink, Francis" userId="3d258d00-cfd8-41c5-9f04-1a5a39faef2f" providerId="ADAL" clId="{AD3150F5-EFF0-4CB6-8813-21DB2BC6742F}" dt="2025-01-21T07:16:42.564" v="5770" actId="478"/>
          <ac:picMkLst>
            <pc:docMk/>
            <pc:sldMk cId="2967928418" sldId="1511"/>
            <ac:picMk id="20" creationId="{362FEAC2-E833-EE5C-5C38-A019FE050E84}"/>
          </ac:picMkLst>
        </pc:picChg>
      </pc:sldChg>
      <pc:sldChg chg="addSp delSp modSp mod">
        <pc:chgData name="Vrielink, Francis" userId="3d258d00-cfd8-41c5-9f04-1a5a39faef2f" providerId="ADAL" clId="{AD3150F5-EFF0-4CB6-8813-21DB2BC6742F}" dt="2025-01-21T07:02:53.898" v="5658" actId="14100"/>
        <pc:sldMkLst>
          <pc:docMk/>
          <pc:sldMk cId="1594331871" sldId="1512"/>
        </pc:sldMkLst>
        <pc:spChg chg="mod">
          <ac:chgData name="Vrielink, Francis" userId="3d258d00-cfd8-41c5-9f04-1a5a39faef2f" providerId="ADAL" clId="{AD3150F5-EFF0-4CB6-8813-21DB2BC6742F}" dt="2025-01-20T18:08:16.301" v="216" actId="20577"/>
          <ac:spMkLst>
            <pc:docMk/>
            <pc:sldMk cId="1594331871" sldId="1512"/>
            <ac:spMk id="11" creationId="{CD78B488-E032-3F3E-C334-FB96F8D71FB2}"/>
          </ac:spMkLst>
        </pc:spChg>
        <pc:spChg chg="mod">
          <ac:chgData name="Vrielink, Francis" userId="3d258d00-cfd8-41c5-9f04-1a5a39faef2f" providerId="ADAL" clId="{AD3150F5-EFF0-4CB6-8813-21DB2BC6742F}" dt="2025-01-20T18:08:37.600" v="235" actId="1076"/>
          <ac:spMkLst>
            <pc:docMk/>
            <pc:sldMk cId="1594331871" sldId="1512"/>
            <ac:spMk id="12" creationId="{E2476A93-B8D4-4E44-87FD-AFF601B2337C}"/>
          </ac:spMkLst>
        </pc:spChg>
        <pc:spChg chg="mod">
          <ac:chgData name="Vrielink, Francis" userId="3d258d00-cfd8-41c5-9f04-1a5a39faef2f" providerId="ADAL" clId="{AD3150F5-EFF0-4CB6-8813-21DB2BC6742F}" dt="2025-01-20T19:33:45.535" v="4169" actId="20577"/>
          <ac:spMkLst>
            <pc:docMk/>
            <pc:sldMk cId="1594331871" sldId="1512"/>
            <ac:spMk id="13" creationId="{4985FF45-EE56-11C3-E0CC-6BBB359031C0}"/>
          </ac:spMkLst>
        </pc:spChg>
        <pc:spChg chg="mod">
          <ac:chgData name="Vrielink, Francis" userId="3d258d00-cfd8-41c5-9f04-1a5a39faef2f" providerId="ADAL" clId="{AD3150F5-EFF0-4CB6-8813-21DB2BC6742F}" dt="2025-01-20T18:09:16.023" v="256" actId="14100"/>
          <ac:spMkLst>
            <pc:docMk/>
            <pc:sldMk cId="1594331871" sldId="1512"/>
            <ac:spMk id="14" creationId="{B7594A3B-3117-84CE-C300-FB96E5ED269D}"/>
          </ac:spMkLst>
        </pc:spChg>
        <pc:spChg chg="mod">
          <ac:chgData name="Vrielink, Francis" userId="3d258d00-cfd8-41c5-9f04-1a5a39faef2f" providerId="ADAL" clId="{AD3150F5-EFF0-4CB6-8813-21DB2BC6742F}" dt="2025-01-20T18:09:31.924" v="279" actId="20577"/>
          <ac:spMkLst>
            <pc:docMk/>
            <pc:sldMk cId="1594331871" sldId="1512"/>
            <ac:spMk id="15" creationId="{6EA1F8B7-D4BC-D8B0-E6FD-F33ECB45A1DD}"/>
          </ac:spMkLst>
        </pc:spChg>
        <pc:spChg chg="mod">
          <ac:chgData name="Vrielink, Francis" userId="3d258d00-cfd8-41c5-9f04-1a5a39faef2f" providerId="ADAL" clId="{AD3150F5-EFF0-4CB6-8813-21DB2BC6742F}" dt="2025-01-20T18:22:59.015" v="828" actId="20577"/>
          <ac:spMkLst>
            <pc:docMk/>
            <pc:sldMk cId="1594331871" sldId="1512"/>
            <ac:spMk id="17" creationId="{AB86235B-CBC0-F9DB-29F4-F23367831B1B}"/>
          </ac:spMkLst>
        </pc:spChg>
        <pc:spChg chg="mod">
          <ac:chgData name="Vrielink, Francis" userId="3d258d00-cfd8-41c5-9f04-1a5a39faef2f" providerId="ADAL" clId="{AD3150F5-EFF0-4CB6-8813-21DB2BC6742F}" dt="2025-01-20T18:08:52.264" v="239" actId="14100"/>
          <ac:spMkLst>
            <pc:docMk/>
            <pc:sldMk cId="1594331871" sldId="1512"/>
            <ac:spMk id="18" creationId="{85D7DD60-F4AA-AD34-A265-146B167D02FE}"/>
          </ac:spMkLst>
        </pc:spChg>
        <pc:spChg chg="mod">
          <ac:chgData name="Vrielink, Francis" userId="3d258d00-cfd8-41c5-9f04-1a5a39faef2f" providerId="ADAL" clId="{AD3150F5-EFF0-4CB6-8813-21DB2BC6742F}" dt="2025-01-20T18:08:33.494" v="233" actId="14100"/>
          <ac:spMkLst>
            <pc:docMk/>
            <pc:sldMk cId="1594331871" sldId="1512"/>
            <ac:spMk id="19" creationId="{40542B69-6D97-5F24-63E3-ABE36EA69A27}"/>
          </ac:spMkLst>
        </pc:spChg>
        <pc:picChg chg="add del mod">
          <ac:chgData name="Vrielink, Francis" userId="3d258d00-cfd8-41c5-9f04-1a5a39faef2f" providerId="ADAL" clId="{AD3150F5-EFF0-4CB6-8813-21DB2BC6742F}" dt="2025-01-21T07:02:38.257" v="5652" actId="478"/>
          <ac:picMkLst>
            <pc:docMk/>
            <pc:sldMk cId="1594331871" sldId="1512"/>
            <ac:picMk id="21" creationId="{CEC99B0A-0A97-0049-B365-94C9718E66D6}"/>
          </ac:picMkLst>
        </pc:picChg>
        <pc:picChg chg="add mod">
          <ac:chgData name="Vrielink, Francis" userId="3d258d00-cfd8-41c5-9f04-1a5a39faef2f" providerId="ADAL" clId="{AD3150F5-EFF0-4CB6-8813-21DB2BC6742F}" dt="2025-01-21T07:02:51.729" v="5657" actId="14100"/>
          <ac:picMkLst>
            <pc:docMk/>
            <pc:sldMk cId="1594331871" sldId="1512"/>
            <ac:picMk id="22" creationId="{1EC1C5D9-29AC-50AF-5096-732E0D64D5E3}"/>
          </ac:picMkLst>
        </pc:picChg>
        <pc:picChg chg="add del mod">
          <ac:chgData name="Vrielink, Francis" userId="3d258d00-cfd8-41c5-9f04-1a5a39faef2f" providerId="ADAL" clId="{AD3150F5-EFF0-4CB6-8813-21DB2BC6742F}" dt="2025-01-20T20:33:50.561" v="4725" actId="478"/>
          <ac:picMkLst>
            <pc:docMk/>
            <pc:sldMk cId="1594331871" sldId="1512"/>
            <ac:picMk id="23" creationId="{5BBFBD39-E556-F1EC-FB1D-20CA2FEA0392}"/>
          </ac:picMkLst>
        </pc:picChg>
        <pc:picChg chg="add mod">
          <ac:chgData name="Vrielink, Francis" userId="3d258d00-cfd8-41c5-9f04-1a5a39faef2f" providerId="ADAL" clId="{AD3150F5-EFF0-4CB6-8813-21DB2BC6742F}" dt="2025-01-20T20:33:10.491" v="4719" actId="14100"/>
          <ac:picMkLst>
            <pc:docMk/>
            <pc:sldMk cId="1594331871" sldId="1512"/>
            <ac:picMk id="25" creationId="{8F1D11F7-3F9C-28FC-5A49-F0010D54876E}"/>
          </ac:picMkLst>
        </pc:picChg>
        <pc:picChg chg="add mod">
          <ac:chgData name="Vrielink, Francis" userId="3d258d00-cfd8-41c5-9f04-1a5a39faef2f" providerId="ADAL" clId="{AD3150F5-EFF0-4CB6-8813-21DB2BC6742F}" dt="2025-01-21T07:02:53.898" v="5658" actId="14100"/>
          <ac:picMkLst>
            <pc:docMk/>
            <pc:sldMk cId="1594331871" sldId="1512"/>
            <ac:picMk id="27" creationId="{DDFBC93D-C2B5-22B4-0DB3-E6EB272E9E97}"/>
          </ac:picMkLst>
        </pc:picChg>
      </pc:sldChg>
      <pc:sldChg chg="addSp delSp modSp mod">
        <pc:chgData name="Vrielink, Francis" userId="3d258d00-cfd8-41c5-9f04-1a5a39faef2f" providerId="ADAL" clId="{AD3150F5-EFF0-4CB6-8813-21DB2BC6742F}" dt="2025-01-20T20:45:28.741" v="4924" actId="115"/>
        <pc:sldMkLst>
          <pc:docMk/>
          <pc:sldMk cId="3112181829" sldId="1515"/>
        </pc:sldMkLst>
        <pc:spChg chg="mod">
          <ac:chgData name="Vrielink, Francis" userId="3d258d00-cfd8-41c5-9f04-1a5a39faef2f" providerId="ADAL" clId="{AD3150F5-EFF0-4CB6-8813-21DB2BC6742F}" dt="2025-01-20T20:45:28.741" v="4924" actId="115"/>
          <ac:spMkLst>
            <pc:docMk/>
            <pc:sldMk cId="3112181829" sldId="1515"/>
            <ac:spMk id="4" creationId="{D36CDCC8-D80A-3CA3-9903-EC310613197D}"/>
          </ac:spMkLst>
        </pc:spChg>
        <pc:spChg chg="add mod">
          <ac:chgData name="Vrielink, Francis" userId="3d258d00-cfd8-41c5-9f04-1a5a39faef2f" providerId="ADAL" clId="{AD3150F5-EFF0-4CB6-8813-21DB2BC6742F}" dt="2025-01-20T19:58:55.161" v="4290" actId="1076"/>
          <ac:spMkLst>
            <pc:docMk/>
            <pc:sldMk cId="3112181829" sldId="1515"/>
            <ac:spMk id="11" creationId="{417C6494-45C5-BD42-E4A7-781F44A860BB}"/>
          </ac:spMkLst>
        </pc:spChg>
        <pc:spChg chg="mod">
          <ac:chgData name="Vrielink, Francis" userId="3d258d00-cfd8-41c5-9f04-1a5a39faef2f" providerId="ADAL" clId="{AD3150F5-EFF0-4CB6-8813-21DB2BC6742F}" dt="2025-01-20T18:10:41.938" v="328" actId="20577"/>
          <ac:spMkLst>
            <pc:docMk/>
            <pc:sldMk cId="3112181829" sldId="1515"/>
            <ac:spMk id="12" creationId="{E2476A93-B8D4-4E44-87FD-AFF601B2337C}"/>
          </ac:spMkLst>
        </pc:spChg>
        <pc:spChg chg="del mod">
          <ac:chgData name="Vrielink, Francis" userId="3d258d00-cfd8-41c5-9f04-1a5a39faef2f" providerId="ADAL" clId="{AD3150F5-EFF0-4CB6-8813-21DB2BC6742F}" dt="2025-01-20T19:58:46.302" v="4287" actId="478"/>
          <ac:spMkLst>
            <pc:docMk/>
            <pc:sldMk cId="3112181829" sldId="1515"/>
            <ac:spMk id="13" creationId="{4985FF45-EE56-11C3-E0CC-6BBB359031C0}"/>
          </ac:spMkLst>
        </pc:spChg>
        <pc:spChg chg="mod">
          <ac:chgData name="Vrielink, Francis" userId="3d258d00-cfd8-41c5-9f04-1a5a39faef2f" providerId="ADAL" clId="{AD3150F5-EFF0-4CB6-8813-21DB2BC6742F}" dt="2025-01-20T19:58:52.555" v="4289" actId="14100"/>
          <ac:spMkLst>
            <pc:docMk/>
            <pc:sldMk cId="3112181829" sldId="1515"/>
            <ac:spMk id="14" creationId="{B7594A3B-3117-84CE-C300-FB96E5ED269D}"/>
          </ac:spMkLst>
        </pc:spChg>
        <pc:spChg chg="mod">
          <ac:chgData name="Vrielink, Francis" userId="3d258d00-cfd8-41c5-9f04-1a5a39faef2f" providerId="ADAL" clId="{AD3150F5-EFF0-4CB6-8813-21DB2BC6742F}" dt="2025-01-20T19:58:03.892" v="4273" actId="1076"/>
          <ac:spMkLst>
            <pc:docMk/>
            <pc:sldMk cId="3112181829" sldId="1515"/>
            <ac:spMk id="15" creationId="{6EA1F8B7-D4BC-D8B0-E6FD-F33ECB45A1DD}"/>
          </ac:spMkLst>
        </pc:spChg>
        <pc:spChg chg="mod">
          <ac:chgData name="Vrielink, Francis" userId="3d258d00-cfd8-41c5-9f04-1a5a39faef2f" providerId="ADAL" clId="{AD3150F5-EFF0-4CB6-8813-21DB2BC6742F}" dt="2025-01-20T18:24:30.017" v="878" actId="14100"/>
          <ac:spMkLst>
            <pc:docMk/>
            <pc:sldMk cId="3112181829" sldId="1515"/>
            <ac:spMk id="16" creationId="{F53F294D-65CC-23A5-E4A1-B2132FCF814C}"/>
          </ac:spMkLst>
        </pc:spChg>
        <pc:spChg chg="mod">
          <ac:chgData name="Vrielink, Francis" userId="3d258d00-cfd8-41c5-9f04-1a5a39faef2f" providerId="ADAL" clId="{AD3150F5-EFF0-4CB6-8813-21DB2BC6742F}" dt="2025-01-20T18:24:10.914" v="876" actId="20577"/>
          <ac:spMkLst>
            <pc:docMk/>
            <pc:sldMk cId="3112181829" sldId="1515"/>
            <ac:spMk id="17" creationId="{AB86235B-CBC0-F9DB-29F4-F23367831B1B}"/>
          </ac:spMkLst>
        </pc:spChg>
        <pc:spChg chg="mod">
          <ac:chgData name="Vrielink, Francis" userId="3d258d00-cfd8-41c5-9f04-1a5a39faef2f" providerId="ADAL" clId="{AD3150F5-EFF0-4CB6-8813-21DB2BC6742F}" dt="2025-01-20T19:58:07.232" v="4274" actId="14100"/>
          <ac:spMkLst>
            <pc:docMk/>
            <pc:sldMk cId="3112181829" sldId="1515"/>
            <ac:spMk id="18" creationId="{85D7DD60-F4AA-AD34-A265-146B167D02FE}"/>
          </ac:spMkLst>
        </pc:spChg>
        <pc:picChg chg="add mod">
          <ac:chgData name="Vrielink, Francis" userId="3d258d00-cfd8-41c5-9f04-1a5a39faef2f" providerId="ADAL" clId="{AD3150F5-EFF0-4CB6-8813-21DB2BC6742F}" dt="2025-01-20T19:54:53.014" v="4270" actId="1076"/>
          <ac:picMkLst>
            <pc:docMk/>
            <pc:sldMk cId="3112181829" sldId="1515"/>
            <ac:picMk id="10" creationId="{245B2F2D-00B5-8DA8-3696-99DBE75B3E10}"/>
          </ac:picMkLst>
        </pc:picChg>
        <pc:picChg chg="add mod">
          <ac:chgData name="Vrielink, Francis" userId="3d258d00-cfd8-41c5-9f04-1a5a39faef2f" providerId="ADAL" clId="{AD3150F5-EFF0-4CB6-8813-21DB2BC6742F}" dt="2025-01-20T20:01:01.947" v="4297" actId="1076"/>
          <ac:picMkLst>
            <pc:docMk/>
            <pc:sldMk cId="3112181829" sldId="1515"/>
            <ac:picMk id="25" creationId="{453833AC-D338-E1BC-D9AC-24AE9CCA8A58}"/>
          </ac:picMkLst>
        </pc:picChg>
        <pc:picChg chg="add mod">
          <ac:chgData name="Vrielink, Francis" userId="3d258d00-cfd8-41c5-9f04-1a5a39faef2f" providerId="ADAL" clId="{AD3150F5-EFF0-4CB6-8813-21DB2BC6742F}" dt="2025-01-20T20:04:45.554" v="4304" actId="1076"/>
          <ac:picMkLst>
            <pc:docMk/>
            <pc:sldMk cId="3112181829" sldId="1515"/>
            <ac:picMk id="28" creationId="{5822020C-722D-1554-7DF8-9F9DE7DB63D3}"/>
          </ac:picMkLst>
        </pc:picChg>
      </pc:sldChg>
      <pc:sldChg chg="addSp delSp modSp mod">
        <pc:chgData name="Vrielink, Francis" userId="3d258d00-cfd8-41c5-9f04-1a5a39faef2f" providerId="ADAL" clId="{AD3150F5-EFF0-4CB6-8813-21DB2BC6742F}" dt="2025-01-21T10:09:50.650" v="6043" actId="14100"/>
        <pc:sldMkLst>
          <pc:docMk/>
          <pc:sldMk cId="2946319108" sldId="1516"/>
        </pc:sldMkLst>
        <pc:spChg chg="mod">
          <ac:chgData name="Vrielink, Francis" userId="3d258d00-cfd8-41c5-9f04-1a5a39faef2f" providerId="ADAL" clId="{AD3150F5-EFF0-4CB6-8813-21DB2BC6742F}" dt="2025-01-20T18:15:07.005" v="467" actId="14100"/>
          <ac:spMkLst>
            <pc:docMk/>
            <pc:sldMk cId="2946319108" sldId="1516"/>
            <ac:spMk id="4" creationId="{D753C383-62C8-E733-4553-E085527A1FCA}"/>
          </ac:spMkLst>
        </pc:spChg>
        <pc:spChg chg="mod">
          <ac:chgData name="Vrielink, Francis" userId="3d258d00-cfd8-41c5-9f04-1a5a39faef2f" providerId="ADAL" clId="{AD3150F5-EFF0-4CB6-8813-21DB2BC6742F}" dt="2025-01-20T18:15:04.870" v="466" actId="1076"/>
          <ac:spMkLst>
            <pc:docMk/>
            <pc:sldMk cId="2946319108" sldId="1516"/>
            <ac:spMk id="9" creationId="{B5FA4264-9F79-B20D-0826-CEC58E7B74B7}"/>
          </ac:spMkLst>
        </pc:spChg>
        <pc:spChg chg="mod">
          <ac:chgData name="Vrielink, Francis" userId="3d258d00-cfd8-41c5-9f04-1a5a39faef2f" providerId="ADAL" clId="{AD3150F5-EFF0-4CB6-8813-21DB2BC6742F}" dt="2025-01-20T18:26:04.609" v="901" actId="14100"/>
          <ac:spMkLst>
            <pc:docMk/>
            <pc:sldMk cId="2946319108" sldId="1516"/>
            <ac:spMk id="10" creationId="{B37FADB8-F5A5-F448-15A7-6A630939BCDC}"/>
          </ac:spMkLst>
        </pc:spChg>
        <pc:spChg chg="mod">
          <ac:chgData name="Vrielink, Francis" userId="3d258d00-cfd8-41c5-9f04-1a5a39faef2f" providerId="ADAL" clId="{AD3150F5-EFF0-4CB6-8813-21DB2BC6742F}" dt="2025-01-20T18:25:46.619" v="900" actId="14100"/>
          <ac:spMkLst>
            <pc:docMk/>
            <pc:sldMk cId="2946319108" sldId="1516"/>
            <ac:spMk id="11" creationId="{2D5226DB-4490-ECD5-880A-CDAB0447C263}"/>
          </ac:spMkLst>
        </pc:spChg>
        <pc:spChg chg="del mod">
          <ac:chgData name="Vrielink, Francis" userId="3d258d00-cfd8-41c5-9f04-1a5a39faef2f" providerId="ADAL" clId="{AD3150F5-EFF0-4CB6-8813-21DB2BC6742F}" dt="2025-01-20T20:57:40.291" v="5348" actId="478"/>
          <ac:spMkLst>
            <pc:docMk/>
            <pc:sldMk cId="2946319108" sldId="1516"/>
            <ac:spMk id="12" creationId="{E2476A93-B8D4-4E44-87FD-AFF601B2337C}"/>
          </ac:spMkLst>
        </pc:spChg>
        <pc:spChg chg="mod">
          <ac:chgData name="Vrielink, Francis" userId="3d258d00-cfd8-41c5-9f04-1a5a39faef2f" providerId="ADAL" clId="{AD3150F5-EFF0-4CB6-8813-21DB2BC6742F}" dt="2025-01-20T20:57:35.339" v="5345" actId="1076"/>
          <ac:spMkLst>
            <pc:docMk/>
            <pc:sldMk cId="2946319108" sldId="1516"/>
            <ac:spMk id="13" creationId="{4985FF45-EE56-11C3-E0CC-6BBB359031C0}"/>
          </ac:spMkLst>
        </pc:spChg>
        <pc:spChg chg="mod">
          <ac:chgData name="Vrielink, Francis" userId="3d258d00-cfd8-41c5-9f04-1a5a39faef2f" providerId="ADAL" clId="{AD3150F5-EFF0-4CB6-8813-21DB2BC6742F}" dt="2025-01-21T10:09:50.650" v="6043" actId="14100"/>
          <ac:spMkLst>
            <pc:docMk/>
            <pc:sldMk cId="2946319108" sldId="1516"/>
            <ac:spMk id="14" creationId="{B7594A3B-3117-84CE-C300-FB96E5ED269D}"/>
          </ac:spMkLst>
        </pc:spChg>
        <pc:spChg chg="mod">
          <ac:chgData name="Vrielink, Francis" userId="3d258d00-cfd8-41c5-9f04-1a5a39faef2f" providerId="ADAL" clId="{AD3150F5-EFF0-4CB6-8813-21DB2BC6742F}" dt="2025-01-21T10:09:45.301" v="6042" actId="14100"/>
          <ac:spMkLst>
            <pc:docMk/>
            <pc:sldMk cId="2946319108" sldId="1516"/>
            <ac:spMk id="15" creationId="{6EA1F8B7-D4BC-D8B0-E6FD-F33ECB45A1DD}"/>
          </ac:spMkLst>
        </pc:spChg>
        <pc:spChg chg="mod">
          <ac:chgData name="Vrielink, Francis" userId="3d258d00-cfd8-41c5-9f04-1a5a39faef2f" providerId="ADAL" clId="{AD3150F5-EFF0-4CB6-8813-21DB2BC6742F}" dt="2025-01-20T20:57:38.104" v="5347" actId="14100"/>
          <ac:spMkLst>
            <pc:docMk/>
            <pc:sldMk cId="2946319108" sldId="1516"/>
            <ac:spMk id="18" creationId="{85D7DD60-F4AA-AD34-A265-146B167D02FE}"/>
          </ac:spMkLst>
        </pc:spChg>
        <pc:spChg chg="del mod">
          <ac:chgData name="Vrielink, Francis" userId="3d258d00-cfd8-41c5-9f04-1a5a39faef2f" providerId="ADAL" clId="{AD3150F5-EFF0-4CB6-8813-21DB2BC6742F}" dt="2025-01-20T20:57:40.847" v="5349" actId="478"/>
          <ac:spMkLst>
            <pc:docMk/>
            <pc:sldMk cId="2946319108" sldId="1516"/>
            <ac:spMk id="19" creationId="{40542B69-6D97-5F24-63E3-ABE36EA69A27}"/>
          </ac:spMkLst>
        </pc:spChg>
        <pc:picChg chg="add mod">
          <ac:chgData name="Vrielink, Francis" userId="3d258d00-cfd8-41c5-9f04-1a5a39faef2f" providerId="ADAL" clId="{AD3150F5-EFF0-4CB6-8813-21DB2BC6742F}" dt="2025-01-20T20:24:31.292" v="4693" actId="1076"/>
          <ac:picMkLst>
            <pc:docMk/>
            <pc:sldMk cId="2946319108" sldId="1516"/>
            <ac:picMk id="24" creationId="{0C7B8FFA-6628-98D4-D818-DFCF5EB1F79D}"/>
          </ac:picMkLst>
        </pc:picChg>
        <pc:picChg chg="add mod">
          <ac:chgData name="Vrielink, Francis" userId="3d258d00-cfd8-41c5-9f04-1a5a39faef2f" providerId="ADAL" clId="{AD3150F5-EFF0-4CB6-8813-21DB2BC6742F}" dt="2025-01-20T20:59:23.981" v="5365" actId="1076"/>
          <ac:picMkLst>
            <pc:docMk/>
            <pc:sldMk cId="2946319108" sldId="1516"/>
            <ac:picMk id="26" creationId="{AD891C05-35CA-D1D6-D976-E4EFEDBF80FB}"/>
          </ac:picMkLst>
        </pc:picChg>
        <pc:picChg chg="add mod">
          <ac:chgData name="Vrielink, Francis" userId="3d258d00-cfd8-41c5-9f04-1a5a39faef2f" providerId="ADAL" clId="{AD3150F5-EFF0-4CB6-8813-21DB2BC6742F}" dt="2025-01-20T20:59:04.965" v="5361" actId="1076"/>
          <ac:picMkLst>
            <pc:docMk/>
            <pc:sldMk cId="2946319108" sldId="1516"/>
            <ac:picMk id="33" creationId="{BCB5D2DB-7767-90D8-283C-DFFBFCA03BE2}"/>
          </ac:picMkLst>
        </pc:picChg>
        <pc:cxnChg chg="del">
          <ac:chgData name="Vrielink, Francis" userId="3d258d00-cfd8-41c5-9f04-1a5a39faef2f" providerId="ADAL" clId="{AD3150F5-EFF0-4CB6-8813-21DB2BC6742F}" dt="2025-01-20T20:24:25.480" v="4690" actId="478"/>
          <ac:cxnSpMkLst>
            <pc:docMk/>
            <pc:sldMk cId="2946319108" sldId="1516"/>
            <ac:cxnSpMk id="21" creationId="{B84B33EF-2A54-99B2-FEF8-27486B72F624}"/>
          </ac:cxnSpMkLst>
        </pc:cxnChg>
        <pc:cxnChg chg="mod">
          <ac:chgData name="Vrielink, Francis" userId="3d258d00-cfd8-41c5-9f04-1a5a39faef2f" providerId="ADAL" clId="{AD3150F5-EFF0-4CB6-8813-21DB2BC6742F}" dt="2025-01-20T20:57:18.724" v="5327" actId="14100"/>
          <ac:cxnSpMkLst>
            <pc:docMk/>
            <pc:sldMk cId="2946319108" sldId="1516"/>
            <ac:cxnSpMk id="27" creationId="{EC90AE0F-5DD8-2D25-C999-5E0CC65E11C5}"/>
          </ac:cxnSpMkLst>
        </pc:cxnChg>
        <pc:cxnChg chg="mod">
          <ac:chgData name="Vrielink, Francis" userId="3d258d00-cfd8-41c5-9f04-1a5a39faef2f" providerId="ADAL" clId="{AD3150F5-EFF0-4CB6-8813-21DB2BC6742F}" dt="2025-01-20T20:56:34.726" v="5301" actId="14100"/>
          <ac:cxnSpMkLst>
            <pc:docMk/>
            <pc:sldMk cId="2946319108" sldId="1516"/>
            <ac:cxnSpMk id="29" creationId="{10445519-6BAB-CA4B-0B0C-EF80D4D34E4C}"/>
          </ac:cxnSpMkLst>
        </pc:cxnChg>
      </pc:sldChg>
      <pc:sldChg chg="del">
        <pc:chgData name="Vrielink, Francis" userId="3d258d00-cfd8-41c5-9f04-1a5a39faef2f" providerId="ADAL" clId="{AD3150F5-EFF0-4CB6-8813-21DB2BC6742F}" dt="2025-01-20T18:12:10.189" v="371" actId="47"/>
        <pc:sldMkLst>
          <pc:docMk/>
          <pc:sldMk cId="1628480429" sldId="1517"/>
        </pc:sldMkLst>
      </pc:sldChg>
      <pc:sldChg chg="add del">
        <pc:chgData name="Vrielink, Francis" userId="3d258d00-cfd8-41c5-9f04-1a5a39faef2f" providerId="ADAL" clId="{AD3150F5-EFF0-4CB6-8813-21DB2BC6742F}" dt="2025-01-20T18:15:19.855" v="468" actId="47"/>
        <pc:sldMkLst>
          <pc:docMk/>
          <pc:sldMk cId="933367485" sldId="1518"/>
        </pc:sldMkLst>
      </pc:sldChg>
      <pc:sldChg chg="addSp delSp modSp mod ord">
        <pc:chgData name="Vrielink, Francis" userId="3d258d00-cfd8-41c5-9f04-1a5a39faef2f" providerId="ADAL" clId="{AD3150F5-EFF0-4CB6-8813-21DB2BC6742F}" dt="2025-01-21T10:08:35.987" v="6020" actId="20577"/>
        <pc:sldMkLst>
          <pc:docMk/>
          <pc:sldMk cId="164643335" sldId="1519"/>
        </pc:sldMkLst>
        <pc:spChg chg="add mod">
          <ac:chgData name="Vrielink, Francis" userId="3d258d00-cfd8-41c5-9f04-1a5a39faef2f" providerId="ADAL" clId="{AD3150F5-EFF0-4CB6-8813-21DB2BC6742F}" dt="2025-01-21T10:07:58.784" v="6005" actId="1076"/>
          <ac:spMkLst>
            <pc:docMk/>
            <pc:sldMk cId="164643335" sldId="1519"/>
            <ac:spMk id="4" creationId="{E4896670-6570-5B48-26F0-475ED4BA4993}"/>
          </ac:spMkLst>
        </pc:spChg>
        <pc:spChg chg="add mod">
          <ac:chgData name="Vrielink, Francis" userId="3d258d00-cfd8-41c5-9f04-1a5a39faef2f" providerId="ADAL" clId="{AD3150F5-EFF0-4CB6-8813-21DB2BC6742F}" dt="2025-01-21T10:08:35.987" v="6020" actId="20577"/>
          <ac:spMkLst>
            <pc:docMk/>
            <pc:sldMk cId="164643335" sldId="1519"/>
            <ac:spMk id="5" creationId="{D3B17BF9-1CD9-40E6-1BB1-5A84A0960C0F}"/>
          </ac:spMkLst>
        </pc:spChg>
        <pc:spChg chg="mod">
          <ac:chgData name="Vrielink, Francis" userId="3d258d00-cfd8-41c5-9f04-1a5a39faef2f" providerId="ADAL" clId="{AD3150F5-EFF0-4CB6-8813-21DB2BC6742F}" dt="2025-01-20T18:01:37.701" v="149" actId="255"/>
          <ac:spMkLst>
            <pc:docMk/>
            <pc:sldMk cId="164643335" sldId="1519"/>
            <ac:spMk id="6" creationId="{00000000-0000-0000-0000-000000000000}"/>
          </ac:spMkLst>
        </pc:spChg>
        <pc:picChg chg="add del mod">
          <ac:chgData name="Vrielink, Francis" userId="3d258d00-cfd8-41c5-9f04-1a5a39faef2f" providerId="ADAL" clId="{AD3150F5-EFF0-4CB6-8813-21DB2BC6742F}" dt="2025-01-21T10:05:00.235" v="5932" actId="478"/>
          <ac:picMkLst>
            <pc:docMk/>
            <pc:sldMk cId="164643335" sldId="1519"/>
            <ac:picMk id="3" creationId="{DF7E71D9-E08B-2094-C5EA-42E85FE3FD83}"/>
          </ac:picMkLst>
        </pc:picChg>
        <pc:picChg chg="add mod ord">
          <ac:chgData name="Vrielink, Francis" userId="3d258d00-cfd8-41c5-9f04-1a5a39faef2f" providerId="ADAL" clId="{AD3150F5-EFF0-4CB6-8813-21DB2BC6742F}" dt="2025-01-21T10:05:20.657" v="5940" actId="1076"/>
          <ac:picMkLst>
            <pc:docMk/>
            <pc:sldMk cId="164643335" sldId="1519"/>
            <ac:picMk id="7" creationId="{1A1F83D6-0480-DD09-848A-2723FDAF97DE}"/>
          </ac:picMkLst>
        </pc:picChg>
      </pc:sldChg>
      <pc:sldChg chg="del">
        <pc:chgData name="Vrielink, Francis" userId="3d258d00-cfd8-41c5-9f04-1a5a39faef2f" providerId="ADAL" clId="{AD3150F5-EFF0-4CB6-8813-21DB2BC6742F}" dt="2025-01-20T18:12:06.333" v="370" actId="47"/>
        <pc:sldMkLst>
          <pc:docMk/>
          <pc:sldMk cId="1530054038" sldId="1520"/>
        </pc:sldMkLst>
      </pc:sldChg>
      <pc:sldChg chg="del">
        <pc:chgData name="Vrielink, Francis" userId="3d258d00-cfd8-41c5-9f04-1a5a39faef2f" providerId="ADAL" clId="{AD3150F5-EFF0-4CB6-8813-21DB2BC6742F}" dt="2025-01-20T18:08:02.175" v="209" actId="47"/>
        <pc:sldMkLst>
          <pc:docMk/>
          <pc:sldMk cId="3006462251" sldId="1521"/>
        </pc:sldMkLst>
      </pc:sldChg>
      <pc:sldChg chg="del">
        <pc:chgData name="Vrielink, Francis" userId="3d258d00-cfd8-41c5-9f04-1a5a39faef2f" providerId="ADAL" clId="{AD3150F5-EFF0-4CB6-8813-21DB2BC6742F}" dt="2025-01-20T18:12:38.032" v="374" actId="47"/>
        <pc:sldMkLst>
          <pc:docMk/>
          <pc:sldMk cId="1059877010" sldId="1522"/>
        </pc:sldMkLst>
      </pc:sldChg>
      <pc:sldChg chg="del">
        <pc:chgData name="Vrielink, Francis" userId="3d258d00-cfd8-41c5-9f04-1a5a39faef2f" providerId="ADAL" clId="{AD3150F5-EFF0-4CB6-8813-21DB2BC6742F}" dt="2025-01-20T18:15:23.012" v="469" actId="47"/>
        <pc:sldMkLst>
          <pc:docMk/>
          <pc:sldMk cId="2371299458" sldId="1529"/>
        </pc:sldMkLst>
      </pc:sldChg>
      <pc:sldChg chg="addSp delSp modSp add mod">
        <pc:chgData name="Vrielink, Francis" userId="3d258d00-cfd8-41c5-9f04-1a5a39faef2f" providerId="ADAL" clId="{AD3150F5-EFF0-4CB6-8813-21DB2BC6742F}" dt="2025-01-20T20:46:28.410" v="5023" actId="115"/>
        <pc:sldMkLst>
          <pc:docMk/>
          <pc:sldMk cId="53816526" sldId="1530"/>
        </pc:sldMkLst>
        <pc:spChg chg="mod">
          <ac:chgData name="Vrielink, Francis" userId="3d258d00-cfd8-41c5-9f04-1a5a39faef2f" providerId="ADAL" clId="{AD3150F5-EFF0-4CB6-8813-21DB2BC6742F}" dt="2025-01-20T20:46:28.410" v="5023" actId="115"/>
          <ac:spMkLst>
            <pc:docMk/>
            <pc:sldMk cId="53816526" sldId="1530"/>
            <ac:spMk id="4" creationId="{D36CDCC8-D80A-3CA3-9903-EC310613197D}"/>
          </ac:spMkLst>
        </pc:spChg>
        <pc:spChg chg="mod">
          <ac:chgData name="Vrielink, Francis" userId="3d258d00-cfd8-41c5-9f04-1a5a39faef2f" providerId="ADAL" clId="{AD3150F5-EFF0-4CB6-8813-21DB2BC6742F}" dt="2025-01-20T18:10:03.894" v="299" actId="1076"/>
          <ac:spMkLst>
            <pc:docMk/>
            <pc:sldMk cId="53816526" sldId="1530"/>
            <ac:spMk id="12" creationId="{E2476A93-B8D4-4E44-87FD-AFF601B2337C}"/>
          </ac:spMkLst>
        </pc:spChg>
        <pc:spChg chg="mod">
          <ac:chgData name="Vrielink, Francis" userId="3d258d00-cfd8-41c5-9f04-1a5a39faef2f" providerId="ADAL" clId="{AD3150F5-EFF0-4CB6-8813-21DB2BC6742F}" dt="2025-01-20T18:10:14.096" v="309" actId="14100"/>
          <ac:spMkLst>
            <pc:docMk/>
            <pc:sldMk cId="53816526" sldId="1530"/>
            <ac:spMk id="13" creationId="{4985FF45-EE56-11C3-E0CC-6BBB359031C0}"/>
          </ac:spMkLst>
        </pc:spChg>
        <pc:spChg chg="mod">
          <ac:chgData name="Vrielink, Francis" userId="3d258d00-cfd8-41c5-9f04-1a5a39faef2f" providerId="ADAL" clId="{AD3150F5-EFF0-4CB6-8813-21DB2BC6742F}" dt="2025-01-20T18:10:18.203" v="316" actId="20577"/>
          <ac:spMkLst>
            <pc:docMk/>
            <pc:sldMk cId="53816526" sldId="1530"/>
            <ac:spMk id="15" creationId="{6EA1F8B7-D4BC-D8B0-E6FD-F33ECB45A1DD}"/>
          </ac:spMkLst>
        </pc:spChg>
        <pc:spChg chg="mod">
          <ac:chgData name="Vrielink, Francis" userId="3d258d00-cfd8-41c5-9f04-1a5a39faef2f" providerId="ADAL" clId="{AD3150F5-EFF0-4CB6-8813-21DB2BC6742F}" dt="2025-01-20T18:24:55.993" v="893" actId="14100"/>
          <ac:spMkLst>
            <pc:docMk/>
            <pc:sldMk cId="53816526" sldId="1530"/>
            <ac:spMk id="16" creationId="{F53F294D-65CC-23A5-E4A1-B2132FCF814C}"/>
          </ac:spMkLst>
        </pc:spChg>
        <pc:spChg chg="mod">
          <ac:chgData name="Vrielink, Francis" userId="3d258d00-cfd8-41c5-9f04-1a5a39faef2f" providerId="ADAL" clId="{AD3150F5-EFF0-4CB6-8813-21DB2BC6742F}" dt="2025-01-20T18:24:50.211" v="891" actId="14100"/>
          <ac:spMkLst>
            <pc:docMk/>
            <pc:sldMk cId="53816526" sldId="1530"/>
            <ac:spMk id="17" creationId="{AB86235B-CBC0-F9DB-29F4-F23367831B1B}"/>
          </ac:spMkLst>
        </pc:spChg>
        <pc:spChg chg="mod">
          <ac:chgData name="Vrielink, Francis" userId="3d258d00-cfd8-41c5-9f04-1a5a39faef2f" providerId="ADAL" clId="{AD3150F5-EFF0-4CB6-8813-21DB2BC6742F}" dt="2025-01-20T18:09:50.420" v="281" actId="14100"/>
          <ac:spMkLst>
            <pc:docMk/>
            <pc:sldMk cId="53816526" sldId="1530"/>
            <ac:spMk id="19" creationId="{40542B69-6D97-5F24-63E3-ABE36EA69A27}"/>
          </ac:spMkLst>
        </pc:spChg>
        <pc:picChg chg="add mod">
          <ac:chgData name="Vrielink, Francis" userId="3d258d00-cfd8-41c5-9f04-1a5a39faef2f" providerId="ADAL" clId="{AD3150F5-EFF0-4CB6-8813-21DB2BC6742F}" dt="2025-01-20T19:47:51.380" v="4236" actId="1076"/>
          <ac:picMkLst>
            <pc:docMk/>
            <pc:sldMk cId="53816526" sldId="1530"/>
            <ac:picMk id="10" creationId="{13534A3A-1E70-3760-6DC1-454B56673794}"/>
          </ac:picMkLst>
        </pc:picChg>
        <pc:picChg chg="add del mod">
          <ac:chgData name="Vrielink, Francis" userId="3d258d00-cfd8-41c5-9f04-1a5a39faef2f" providerId="ADAL" clId="{AD3150F5-EFF0-4CB6-8813-21DB2BC6742F}" dt="2025-01-20T19:52:34.903" v="4255" actId="478"/>
          <ac:picMkLst>
            <pc:docMk/>
            <pc:sldMk cId="53816526" sldId="1530"/>
            <ac:picMk id="24" creationId="{99D30DCC-5158-9FE2-9447-DEA0F94C3931}"/>
          </ac:picMkLst>
        </pc:picChg>
        <pc:picChg chg="add mod">
          <ac:chgData name="Vrielink, Francis" userId="3d258d00-cfd8-41c5-9f04-1a5a39faef2f" providerId="ADAL" clId="{AD3150F5-EFF0-4CB6-8813-21DB2BC6742F}" dt="2025-01-20T19:51:37.959" v="4250" actId="14100"/>
          <ac:picMkLst>
            <pc:docMk/>
            <pc:sldMk cId="53816526" sldId="1530"/>
            <ac:picMk id="26" creationId="{DC44DA81-E74F-D8C8-D9E4-43588BD4E23F}"/>
          </ac:picMkLst>
        </pc:picChg>
        <pc:picChg chg="add mod">
          <ac:chgData name="Vrielink, Francis" userId="3d258d00-cfd8-41c5-9f04-1a5a39faef2f" providerId="ADAL" clId="{AD3150F5-EFF0-4CB6-8813-21DB2BC6742F}" dt="2025-01-20T19:52:38.975" v="4257" actId="14100"/>
          <ac:picMkLst>
            <pc:docMk/>
            <pc:sldMk cId="53816526" sldId="1530"/>
            <ac:picMk id="29" creationId="{730A9B61-479C-C95A-8145-2D3578A57A9A}"/>
          </ac:picMkLst>
        </pc:picChg>
      </pc:sldChg>
      <pc:sldChg chg="addSp delSp modSp add mod">
        <pc:chgData name="Vrielink, Francis" userId="3d258d00-cfd8-41c5-9f04-1a5a39faef2f" providerId="ADAL" clId="{AD3150F5-EFF0-4CB6-8813-21DB2BC6742F}" dt="2025-01-21T10:11:07.762" v="6054" actId="14100"/>
        <pc:sldMkLst>
          <pc:docMk/>
          <pc:sldMk cId="1332841285" sldId="1531"/>
        </pc:sldMkLst>
        <pc:spChg chg="mod">
          <ac:chgData name="Vrielink, Francis" userId="3d258d00-cfd8-41c5-9f04-1a5a39faef2f" providerId="ADAL" clId="{AD3150F5-EFF0-4CB6-8813-21DB2BC6742F}" dt="2025-01-20T18:23:40.993" v="852" actId="1076"/>
          <ac:spMkLst>
            <pc:docMk/>
            <pc:sldMk cId="1332841285" sldId="1531"/>
            <ac:spMk id="10" creationId="{EC0CC1D0-FE60-F840-73E9-0CE7E683D1F2}"/>
          </ac:spMkLst>
        </pc:spChg>
        <pc:spChg chg="mod">
          <ac:chgData name="Vrielink, Francis" userId="3d258d00-cfd8-41c5-9f04-1a5a39faef2f" providerId="ADAL" clId="{AD3150F5-EFF0-4CB6-8813-21DB2BC6742F}" dt="2025-01-20T18:23:36.005" v="851" actId="1076"/>
          <ac:spMkLst>
            <pc:docMk/>
            <pc:sldMk cId="1332841285" sldId="1531"/>
            <ac:spMk id="11" creationId="{CD78B488-E032-3F3E-C334-FB96F8D71FB2}"/>
          </ac:spMkLst>
        </pc:spChg>
        <pc:spChg chg="mod">
          <ac:chgData name="Vrielink, Francis" userId="3d258d00-cfd8-41c5-9f04-1a5a39faef2f" providerId="ADAL" clId="{AD3150F5-EFF0-4CB6-8813-21DB2BC6742F}" dt="2025-01-20T18:13:33.460" v="405" actId="20577"/>
          <ac:spMkLst>
            <pc:docMk/>
            <pc:sldMk cId="1332841285" sldId="1531"/>
            <ac:spMk id="12" creationId="{E2476A93-B8D4-4E44-87FD-AFF601B2337C}"/>
          </ac:spMkLst>
        </pc:spChg>
        <pc:spChg chg="mod">
          <ac:chgData name="Vrielink, Francis" userId="3d258d00-cfd8-41c5-9f04-1a5a39faef2f" providerId="ADAL" clId="{AD3150F5-EFF0-4CB6-8813-21DB2BC6742F}" dt="2025-01-20T18:13:46.435" v="426" actId="20577"/>
          <ac:spMkLst>
            <pc:docMk/>
            <pc:sldMk cId="1332841285" sldId="1531"/>
            <ac:spMk id="13" creationId="{4985FF45-EE56-11C3-E0CC-6BBB359031C0}"/>
          </ac:spMkLst>
        </pc:spChg>
        <pc:spChg chg="mod">
          <ac:chgData name="Vrielink, Francis" userId="3d258d00-cfd8-41c5-9f04-1a5a39faef2f" providerId="ADAL" clId="{AD3150F5-EFF0-4CB6-8813-21DB2BC6742F}" dt="2025-01-20T18:14:05.652" v="443" actId="20577"/>
          <ac:spMkLst>
            <pc:docMk/>
            <pc:sldMk cId="1332841285" sldId="1531"/>
            <ac:spMk id="15" creationId="{6EA1F8B7-D4BC-D8B0-E6FD-F33ECB45A1DD}"/>
          </ac:spMkLst>
        </pc:spChg>
        <pc:spChg chg="mod">
          <ac:chgData name="Vrielink, Francis" userId="3d258d00-cfd8-41c5-9f04-1a5a39faef2f" providerId="ADAL" clId="{AD3150F5-EFF0-4CB6-8813-21DB2BC6742F}" dt="2025-01-20T18:23:47.920" v="854" actId="1076"/>
          <ac:spMkLst>
            <pc:docMk/>
            <pc:sldMk cId="1332841285" sldId="1531"/>
            <ac:spMk id="16" creationId="{F53F294D-65CC-23A5-E4A1-B2132FCF814C}"/>
          </ac:spMkLst>
        </pc:spChg>
        <pc:spChg chg="mod">
          <ac:chgData name="Vrielink, Francis" userId="3d258d00-cfd8-41c5-9f04-1a5a39faef2f" providerId="ADAL" clId="{AD3150F5-EFF0-4CB6-8813-21DB2BC6742F}" dt="2025-01-20T18:23:52.050" v="855" actId="1076"/>
          <ac:spMkLst>
            <pc:docMk/>
            <pc:sldMk cId="1332841285" sldId="1531"/>
            <ac:spMk id="17" creationId="{AB86235B-CBC0-F9DB-29F4-F23367831B1B}"/>
          </ac:spMkLst>
        </pc:spChg>
        <pc:spChg chg="add mod">
          <ac:chgData name="Vrielink, Francis" userId="3d258d00-cfd8-41c5-9f04-1a5a39faef2f" providerId="ADAL" clId="{AD3150F5-EFF0-4CB6-8813-21DB2BC6742F}" dt="2025-01-21T10:06:34.746" v="5991" actId="20577"/>
          <ac:spMkLst>
            <pc:docMk/>
            <pc:sldMk cId="1332841285" sldId="1531"/>
            <ac:spMk id="30" creationId="{14A1968D-2B3C-F692-400C-449FEC277FD6}"/>
          </ac:spMkLst>
        </pc:spChg>
        <pc:picChg chg="mod">
          <ac:chgData name="Vrielink, Francis" userId="3d258d00-cfd8-41c5-9f04-1a5a39faef2f" providerId="ADAL" clId="{AD3150F5-EFF0-4CB6-8813-21DB2BC6742F}" dt="2025-01-20T18:13:12.120" v="394" actId="1076"/>
          <ac:picMkLst>
            <pc:docMk/>
            <pc:sldMk cId="1332841285" sldId="1531"/>
            <ac:picMk id="9" creationId="{E06C8F40-E030-859B-EFB0-2058A254FCD2}"/>
          </ac:picMkLst>
        </pc:picChg>
        <pc:picChg chg="add del mod">
          <ac:chgData name="Vrielink, Francis" userId="3d258d00-cfd8-41c5-9f04-1a5a39faef2f" providerId="ADAL" clId="{AD3150F5-EFF0-4CB6-8813-21DB2BC6742F}" dt="2025-01-21T10:06:10.285" v="5961" actId="478"/>
          <ac:picMkLst>
            <pc:docMk/>
            <pc:sldMk cId="1332841285" sldId="1531"/>
            <ac:picMk id="21" creationId="{B2155E50-55F1-1852-CF03-588128E339E4}"/>
          </ac:picMkLst>
        </pc:picChg>
        <pc:picChg chg="add del mod">
          <ac:chgData name="Vrielink, Francis" userId="3d258d00-cfd8-41c5-9f04-1a5a39faef2f" providerId="ADAL" clId="{AD3150F5-EFF0-4CB6-8813-21DB2BC6742F}" dt="2025-01-21T10:07:12.127" v="6000" actId="478"/>
          <ac:picMkLst>
            <pc:docMk/>
            <pc:sldMk cId="1332841285" sldId="1531"/>
            <ac:picMk id="22" creationId="{99CBB94B-62C6-77D1-4CCD-BB5E48D879A1}"/>
          </ac:picMkLst>
        </pc:picChg>
        <pc:picChg chg="add del mod">
          <ac:chgData name="Vrielink, Francis" userId="3d258d00-cfd8-41c5-9f04-1a5a39faef2f" providerId="ADAL" clId="{AD3150F5-EFF0-4CB6-8813-21DB2BC6742F}" dt="2025-01-20T20:41:52.317" v="4744" actId="478"/>
          <ac:picMkLst>
            <pc:docMk/>
            <pc:sldMk cId="1332841285" sldId="1531"/>
            <ac:picMk id="23" creationId="{03923A5D-4A95-AE0E-2806-62FE985B910C}"/>
          </ac:picMkLst>
        </pc:picChg>
        <pc:picChg chg="add del mod">
          <ac:chgData name="Vrielink, Francis" userId="3d258d00-cfd8-41c5-9f04-1a5a39faef2f" providerId="ADAL" clId="{AD3150F5-EFF0-4CB6-8813-21DB2BC6742F}" dt="2025-01-21T10:10:52.612" v="6049" actId="478"/>
          <ac:picMkLst>
            <pc:docMk/>
            <pc:sldMk cId="1332841285" sldId="1531"/>
            <ac:picMk id="24" creationId="{5225D253-B85C-D7A8-F76D-BB935864E4FC}"/>
          </ac:picMkLst>
        </pc:picChg>
        <pc:picChg chg="add del mod">
          <ac:chgData name="Vrielink, Francis" userId="3d258d00-cfd8-41c5-9f04-1a5a39faef2f" providerId="ADAL" clId="{AD3150F5-EFF0-4CB6-8813-21DB2BC6742F}" dt="2025-01-20T20:43:24.053" v="4757" actId="478"/>
          <ac:picMkLst>
            <pc:docMk/>
            <pc:sldMk cId="1332841285" sldId="1531"/>
            <ac:picMk id="25" creationId="{EEEB9479-458D-2F5B-8C5A-0969BFA63EDA}"/>
          </ac:picMkLst>
        </pc:picChg>
        <pc:picChg chg="add del mod">
          <ac:chgData name="Vrielink, Francis" userId="3d258d00-cfd8-41c5-9f04-1a5a39faef2f" providerId="ADAL" clId="{AD3150F5-EFF0-4CB6-8813-21DB2BC6742F}" dt="2025-01-21T10:10:51.472" v="6048" actId="478"/>
          <ac:picMkLst>
            <pc:docMk/>
            <pc:sldMk cId="1332841285" sldId="1531"/>
            <ac:picMk id="26" creationId="{403C9A9C-138B-7CF7-4FB6-F2CB77F1BB54}"/>
          </ac:picMkLst>
        </pc:picChg>
        <pc:picChg chg="add mod">
          <ac:chgData name="Vrielink, Francis" userId="3d258d00-cfd8-41c5-9f04-1a5a39faef2f" providerId="ADAL" clId="{AD3150F5-EFF0-4CB6-8813-21DB2BC6742F}" dt="2025-01-20T20:42:17.998" v="4756" actId="14100"/>
          <ac:picMkLst>
            <pc:docMk/>
            <pc:sldMk cId="1332841285" sldId="1531"/>
            <ac:picMk id="27" creationId="{F3570566-C5DA-50BF-AC0C-75C798460F7A}"/>
          </ac:picMkLst>
        </pc:picChg>
        <pc:picChg chg="add mod">
          <ac:chgData name="Vrielink, Francis" userId="3d258d00-cfd8-41c5-9f04-1a5a39faef2f" providerId="ADAL" clId="{AD3150F5-EFF0-4CB6-8813-21DB2BC6742F}" dt="2025-01-20T20:43:36.241" v="4760" actId="14100"/>
          <ac:picMkLst>
            <pc:docMk/>
            <pc:sldMk cId="1332841285" sldId="1531"/>
            <ac:picMk id="29" creationId="{0A4F0573-32B2-3B2A-1A0B-9FFBCBA37B39}"/>
          </ac:picMkLst>
        </pc:picChg>
        <pc:picChg chg="add mod">
          <ac:chgData name="Vrielink, Francis" userId="3d258d00-cfd8-41c5-9f04-1a5a39faef2f" providerId="ADAL" clId="{AD3150F5-EFF0-4CB6-8813-21DB2BC6742F}" dt="2025-01-21T10:11:07.762" v="6054" actId="14100"/>
          <ac:picMkLst>
            <pc:docMk/>
            <pc:sldMk cId="1332841285" sldId="1531"/>
            <ac:picMk id="31" creationId="{257674A0-DFC2-CAB8-0A95-80A1B8B4797F}"/>
          </ac:picMkLst>
        </pc:picChg>
      </pc:sldChg>
      <pc:sldChg chg="addSp delSp modSp add mod">
        <pc:chgData name="Vrielink, Francis" userId="3d258d00-cfd8-41c5-9f04-1a5a39faef2f" providerId="ADAL" clId="{AD3150F5-EFF0-4CB6-8813-21DB2BC6742F}" dt="2025-01-21T10:08:21.188" v="6013" actId="1076"/>
        <pc:sldMkLst>
          <pc:docMk/>
          <pc:sldMk cId="2932703918" sldId="1532"/>
        </pc:sldMkLst>
        <pc:spChg chg="mod">
          <ac:chgData name="Vrielink, Francis" userId="3d258d00-cfd8-41c5-9f04-1a5a39faef2f" providerId="ADAL" clId="{AD3150F5-EFF0-4CB6-8813-21DB2BC6742F}" dt="2025-01-20T18:16:20.049" v="499" actId="14100"/>
          <ac:spMkLst>
            <pc:docMk/>
            <pc:sldMk cId="2932703918" sldId="1532"/>
            <ac:spMk id="4" creationId="{D753C383-62C8-E733-4553-E085527A1FCA}"/>
          </ac:spMkLst>
        </pc:spChg>
        <pc:spChg chg="mod">
          <ac:chgData name="Vrielink, Francis" userId="3d258d00-cfd8-41c5-9f04-1a5a39faef2f" providerId="ADAL" clId="{AD3150F5-EFF0-4CB6-8813-21DB2BC6742F}" dt="2025-01-20T18:16:16.126" v="498" actId="1076"/>
          <ac:spMkLst>
            <pc:docMk/>
            <pc:sldMk cId="2932703918" sldId="1532"/>
            <ac:spMk id="9" creationId="{B5FA4264-9F79-B20D-0826-CEC58E7B74B7}"/>
          </ac:spMkLst>
        </pc:spChg>
        <pc:spChg chg="mod">
          <ac:chgData name="Vrielink, Francis" userId="3d258d00-cfd8-41c5-9f04-1a5a39faef2f" providerId="ADAL" clId="{AD3150F5-EFF0-4CB6-8813-21DB2BC6742F}" dt="2025-01-20T18:26:48.779" v="906" actId="14100"/>
          <ac:spMkLst>
            <pc:docMk/>
            <pc:sldMk cId="2932703918" sldId="1532"/>
            <ac:spMk id="10" creationId="{B37FADB8-F5A5-F448-15A7-6A630939BCDC}"/>
          </ac:spMkLst>
        </pc:spChg>
        <pc:spChg chg="mod">
          <ac:chgData name="Vrielink, Francis" userId="3d258d00-cfd8-41c5-9f04-1a5a39faef2f" providerId="ADAL" clId="{AD3150F5-EFF0-4CB6-8813-21DB2BC6742F}" dt="2025-01-20T18:26:44.620" v="905" actId="14100"/>
          <ac:spMkLst>
            <pc:docMk/>
            <pc:sldMk cId="2932703918" sldId="1532"/>
            <ac:spMk id="11" creationId="{2D5226DB-4490-ECD5-880A-CDAB0447C263}"/>
          </ac:spMkLst>
        </pc:spChg>
        <pc:spChg chg="mod">
          <ac:chgData name="Vrielink, Francis" userId="3d258d00-cfd8-41c5-9f04-1a5a39faef2f" providerId="ADAL" clId="{AD3150F5-EFF0-4CB6-8813-21DB2BC6742F}" dt="2025-01-20T18:18:13.453" v="542" actId="14100"/>
          <ac:spMkLst>
            <pc:docMk/>
            <pc:sldMk cId="2932703918" sldId="1532"/>
            <ac:spMk id="12" creationId="{E2476A93-B8D4-4E44-87FD-AFF601B2337C}"/>
          </ac:spMkLst>
        </pc:spChg>
        <pc:spChg chg="del mod">
          <ac:chgData name="Vrielink, Francis" userId="3d258d00-cfd8-41c5-9f04-1a5a39faef2f" providerId="ADAL" clId="{AD3150F5-EFF0-4CB6-8813-21DB2BC6742F}" dt="2025-01-20T20:11:19.867" v="4445" actId="478"/>
          <ac:spMkLst>
            <pc:docMk/>
            <pc:sldMk cId="2932703918" sldId="1532"/>
            <ac:spMk id="13" creationId="{4985FF45-EE56-11C3-E0CC-6BBB359031C0}"/>
          </ac:spMkLst>
        </pc:spChg>
        <pc:spChg chg="mod">
          <ac:chgData name="Vrielink, Francis" userId="3d258d00-cfd8-41c5-9f04-1a5a39faef2f" providerId="ADAL" clId="{AD3150F5-EFF0-4CB6-8813-21DB2BC6742F}" dt="2025-01-20T20:12:12.356" v="4463" actId="1076"/>
          <ac:spMkLst>
            <pc:docMk/>
            <pc:sldMk cId="2932703918" sldId="1532"/>
            <ac:spMk id="14" creationId="{B7594A3B-3117-84CE-C300-FB96E5ED269D}"/>
          </ac:spMkLst>
        </pc:spChg>
        <pc:spChg chg="mod">
          <ac:chgData name="Vrielink, Francis" userId="3d258d00-cfd8-41c5-9f04-1a5a39faef2f" providerId="ADAL" clId="{AD3150F5-EFF0-4CB6-8813-21DB2BC6742F}" dt="2025-01-20T20:12:09.935" v="4462" actId="1076"/>
          <ac:spMkLst>
            <pc:docMk/>
            <pc:sldMk cId="2932703918" sldId="1532"/>
            <ac:spMk id="15" creationId="{6EA1F8B7-D4BC-D8B0-E6FD-F33ECB45A1DD}"/>
          </ac:spMkLst>
        </pc:spChg>
        <pc:spChg chg="del mod">
          <ac:chgData name="Vrielink, Francis" userId="3d258d00-cfd8-41c5-9f04-1a5a39faef2f" providerId="ADAL" clId="{AD3150F5-EFF0-4CB6-8813-21DB2BC6742F}" dt="2025-01-20T20:11:20.685" v="4446" actId="478"/>
          <ac:spMkLst>
            <pc:docMk/>
            <pc:sldMk cId="2932703918" sldId="1532"/>
            <ac:spMk id="18" creationId="{85D7DD60-F4AA-AD34-A265-146B167D02FE}"/>
          </ac:spMkLst>
        </pc:spChg>
        <pc:spChg chg="mod">
          <ac:chgData name="Vrielink, Francis" userId="3d258d00-cfd8-41c5-9f04-1a5a39faef2f" providerId="ADAL" clId="{AD3150F5-EFF0-4CB6-8813-21DB2BC6742F}" dt="2025-01-20T18:18:16.832" v="543" actId="14100"/>
          <ac:spMkLst>
            <pc:docMk/>
            <pc:sldMk cId="2932703918" sldId="1532"/>
            <ac:spMk id="19" creationId="{40542B69-6D97-5F24-63E3-ABE36EA69A27}"/>
          </ac:spMkLst>
        </pc:spChg>
        <pc:picChg chg="add mod">
          <ac:chgData name="Vrielink, Francis" userId="3d258d00-cfd8-41c5-9f04-1a5a39faef2f" providerId="ADAL" clId="{AD3150F5-EFF0-4CB6-8813-21DB2BC6742F}" dt="2025-01-21T10:01:39.442" v="5921" actId="14100"/>
          <ac:picMkLst>
            <pc:docMk/>
            <pc:sldMk cId="2932703918" sldId="1532"/>
            <ac:picMk id="16" creationId="{4E7F1FED-F69F-7291-164D-2534B4EB314E}"/>
          </ac:picMkLst>
        </pc:picChg>
        <pc:picChg chg="add mod">
          <ac:chgData name="Vrielink, Francis" userId="3d258d00-cfd8-41c5-9f04-1a5a39faef2f" providerId="ADAL" clId="{AD3150F5-EFF0-4CB6-8813-21DB2BC6742F}" dt="2025-01-21T10:01:28.165" v="5918" actId="1076"/>
          <ac:picMkLst>
            <pc:docMk/>
            <pc:sldMk cId="2932703918" sldId="1532"/>
            <ac:picMk id="18" creationId="{E703D737-55B4-40E3-3A2F-517B800328B2}"/>
          </ac:picMkLst>
        </pc:picChg>
        <pc:picChg chg="add del mod">
          <ac:chgData name="Vrielink, Francis" userId="3d258d00-cfd8-41c5-9f04-1a5a39faef2f" providerId="ADAL" clId="{AD3150F5-EFF0-4CB6-8813-21DB2BC6742F}" dt="2025-01-21T10:08:06.236" v="6006" actId="478"/>
          <ac:picMkLst>
            <pc:docMk/>
            <pc:sldMk cId="2932703918" sldId="1532"/>
            <ac:picMk id="23" creationId="{FF8AD8D1-ACA8-1E82-5C3F-CFADA6FC7E14}"/>
          </ac:picMkLst>
        </pc:picChg>
        <pc:picChg chg="add mod">
          <ac:chgData name="Vrielink, Francis" userId="3d258d00-cfd8-41c5-9f04-1a5a39faef2f" providerId="ADAL" clId="{AD3150F5-EFF0-4CB6-8813-21DB2BC6742F}" dt="2025-01-21T10:08:21.188" v="6013" actId="1076"/>
          <ac:picMkLst>
            <pc:docMk/>
            <pc:sldMk cId="2932703918" sldId="1532"/>
            <ac:picMk id="24" creationId="{620A3E6B-31BD-A4C0-BCF0-B49400024C9F}"/>
          </ac:picMkLst>
        </pc:picChg>
        <pc:picChg chg="add del mod">
          <ac:chgData name="Vrielink, Francis" userId="3d258d00-cfd8-41c5-9f04-1a5a39faef2f" providerId="ADAL" clId="{AD3150F5-EFF0-4CB6-8813-21DB2BC6742F}" dt="2025-01-20T20:11:17.617" v="4444" actId="478"/>
          <ac:picMkLst>
            <pc:docMk/>
            <pc:sldMk cId="2932703918" sldId="1532"/>
            <ac:picMk id="25" creationId="{6F91FA6C-78C9-A394-45E0-C303515953C4}"/>
          </ac:picMkLst>
        </pc:picChg>
        <pc:picChg chg="add del mod">
          <ac:chgData name="Vrielink, Francis" userId="3d258d00-cfd8-41c5-9f04-1a5a39faef2f" providerId="ADAL" clId="{AD3150F5-EFF0-4CB6-8813-21DB2BC6742F}" dt="2025-01-21T10:01:16.705" v="5913" actId="478"/>
          <ac:picMkLst>
            <pc:docMk/>
            <pc:sldMk cId="2932703918" sldId="1532"/>
            <ac:picMk id="28" creationId="{80DD85A5-4961-5CF6-7050-49B98A0A89ED}"/>
          </ac:picMkLst>
        </pc:picChg>
        <pc:picChg chg="add del mod">
          <ac:chgData name="Vrielink, Francis" userId="3d258d00-cfd8-41c5-9f04-1a5a39faef2f" providerId="ADAL" clId="{AD3150F5-EFF0-4CB6-8813-21DB2BC6742F}" dt="2025-01-21T10:01:25.928" v="5917" actId="478"/>
          <ac:picMkLst>
            <pc:docMk/>
            <pc:sldMk cId="2932703918" sldId="1532"/>
            <ac:picMk id="31" creationId="{EBF57D02-AF9D-2D5B-55C1-9C20813AB481}"/>
          </ac:picMkLst>
        </pc:picChg>
        <pc:cxnChg chg="del">
          <ac:chgData name="Vrielink, Francis" userId="3d258d00-cfd8-41c5-9f04-1a5a39faef2f" providerId="ADAL" clId="{AD3150F5-EFF0-4CB6-8813-21DB2BC6742F}" dt="2025-01-20T20:11:22.211" v="4447" actId="478"/>
          <ac:cxnSpMkLst>
            <pc:docMk/>
            <pc:sldMk cId="2932703918" sldId="1532"/>
            <ac:cxnSpMk id="27" creationId="{EC90AE0F-5DD8-2D25-C999-5E0CC65E11C5}"/>
          </ac:cxnSpMkLst>
        </pc:cxnChg>
        <pc:cxnChg chg="mod">
          <ac:chgData name="Vrielink, Francis" userId="3d258d00-cfd8-41c5-9f04-1a5a39faef2f" providerId="ADAL" clId="{AD3150F5-EFF0-4CB6-8813-21DB2BC6742F}" dt="2025-01-20T20:12:31.587" v="4469" actId="14100"/>
          <ac:cxnSpMkLst>
            <pc:docMk/>
            <pc:sldMk cId="2932703918" sldId="1532"/>
            <ac:cxnSpMk id="29" creationId="{10445519-6BAB-CA4B-0B0C-EF80D4D34E4C}"/>
          </ac:cxnSpMkLst>
        </pc:cxnChg>
      </pc:sldChg>
    </pc:docChg>
  </pc:docChgLst>
  <pc:docChgLst>
    <pc:chgData name="Routledge, Mandy" userId="bacdedf5-8e30-494b-ad8b-f27fa30c4f8d" providerId="ADAL" clId="{468C9420-C991-4194-BE28-BCF5FB6602EB}"/>
    <pc:docChg chg="undo custSel modSld">
      <pc:chgData name="Routledge, Mandy" userId="bacdedf5-8e30-494b-ad8b-f27fa30c4f8d" providerId="ADAL" clId="{468C9420-C991-4194-BE28-BCF5FB6602EB}" dt="2025-01-21T10:13:40.233" v="129" actId="20577"/>
      <pc:docMkLst>
        <pc:docMk/>
      </pc:docMkLst>
      <pc:sldChg chg="modSp mod modNotesTx">
        <pc:chgData name="Routledge, Mandy" userId="bacdedf5-8e30-494b-ad8b-f27fa30c4f8d" providerId="ADAL" clId="{468C9420-C991-4194-BE28-BCF5FB6602EB}" dt="2025-01-21T09:38:22.283" v="11" actId="6549"/>
        <pc:sldMkLst>
          <pc:docMk/>
          <pc:sldMk cId="2189114603" sldId="1437"/>
        </pc:sldMkLst>
        <pc:spChg chg="mod">
          <ac:chgData name="Routledge, Mandy" userId="bacdedf5-8e30-494b-ad8b-f27fa30c4f8d" providerId="ADAL" clId="{468C9420-C991-4194-BE28-BCF5FB6602EB}" dt="2025-01-21T09:38:22.283" v="11" actId="6549"/>
          <ac:spMkLst>
            <pc:docMk/>
            <pc:sldMk cId="2189114603" sldId="1437"/>
            <ac:spMk id="3" creationId="{00000000-0000-0000-0000-000000000000}"/>
          </ac:spMkLst>
        </pc:spChg>
      </pc:sldChg>
      <pc:sldChg chg="modSp mod">
        <pc:chgData name="Routledge, Mandy" userId="bacdedf5-8e30-494b-ad8b-f27fa30c4f8d" providerId="ADAL" clId="{468C9420-C991-4194-BE28-BCF5FB6602EB}" dt="2025-01-21T09:40:43.484" v="17" actId="13926"/>
        <pc:sldMkLst>
          <pc:docMk/>
          <pc:sldMk cId="4074911733" sldId="1478"/>
        </pc:sldMkLst>
        <pc:spChg chg="mod">
          <ac:chgData name="Routledge, Mandy" userId="bacdedf5-8e30-494b-ad8b-f27fa30c4f8d" providerId="ADAL" clId="{468C9420-C991-4194-BE28-BCF5FB6602EB}" dt="2025-01-21T09:40:39.637" v="15" actId="207"/>
          <ac:spMkLst>
            <pc:docMk/>
            <pc:sldMk cId="4074911733" sldId="1478"/>
            <ac:spMk id="4" creationId="{91CDB975-E205-8B21-9445-AE1695C17901}"/>
          </ac:spMkLst>
        </pc:spChg>
        <pc:spChg chg="mod">
          <ac:chgData name="Routledge, Mandy" userId="bacdedf5-8e30-494b-ad8b-f27fa30c4f8d" providerId="ADAL" clId="{468C9420-C991-4194-BE28-BCF5FB6602EB}" dt="2025-01-21T09:40:43.484" v="17" actId="13926"/>
          <ac:spMkLst>
            <pc:docMk/>
            <pc:sldMk cId="4074911733" sldId="1478"/>
            <ac:spMk id="5" creationId="{690AC018-16EE-7E76-2ED9-A3602ECE6551}"/>
          </ac:spMkLst>
        </pc:spChg>
      </pc:sldChg>
      <pc:sldChg chg="modSp mod">
        <pc:chgData name="Routledge, Mandy" userId="bacdedf5-8e30-494b-ad8b-f27fa30c4f8d" providerId="ADAL" clId="{468C9420-C991-4194-BE28-BCF5FB6602EB}" dt="2025-01-21T09:43:14.852" v="19" actId="404"/>
        <pc:sldMkLst>
          <pc:docMk/>
          <pc:sldMk cId="2967928418" sldId="1511"/>
        </pc:sldMkLst>
        <pc:spChg chg="mod">
          <ac:chgData name="Routledge, Mandy" userId="bacdedf5-8e30-494b-ad8b-f27fa30c4f8d" providerId="ADAL" clId="{468C9420-C991-4194-BE28-BCF5FB6602EB}" dt="2025-01-21T09:43:14.852" v="19" actId="404"/>
          <ac:spMkLst>
            <pc:docMk/>
            <pc:sldMk cId="2967928418" sldId="1511"/>
            <ac:spMk id="36" creationId="{D8EF981A-9BA7-0EB1-9B70-F7FBF2F7DF1C}"/>
          </ac:spMkLst>
        </pc:spChg>
      </pc:sldChg>
      <pc:sldChg chg="modSp mod">
        <pc:chgData name="Routledge, Mandy" userId="bacdedf5-8e30-494b-ad8b-f27fa30c4f8d" providerId="ADAL" clId="{468C9420-C991-4194-BE28-BCF5FB6602EB}" dt="2025-01-21T09:50:02.412" v="72" actId="14100"/>
        <pc:sldMkLst>
          <pc:docMk/>
          <pc:sldMk cId="1594331871" sldId="1512"/>
        </pc:sldMkLst>
        <pc:spChg chg="mod">
          <ac:chgData name="Routledge, Mandy" userId="bacdedf5-8e30-494b-ad8b-f27fa30c4f8d" providerId="ADAL" clId="{468C9420-C991-4194-BE28-BCF5FB6602EB}" dt="2025-01-21T09:43:54.258" v="28" actId="1076"/>
          <ac:spMkLst>
            <pc:docMk/>
            <pc:sldMk cId="1594331871" sldId="1512"/>
            <ac:spMk id="12" creationId="{E2476A93-B8D4-4E44-87FD-AFF601B2337C}"/>
          </ac:spMkLst>
        </pc:spChg>
        <pc:spChg chg="mod">
          <ac:chgData name="Routledge, Mandy" userId="bacdedf5-8e30-494b-ad8b-f27fa30c4f8d" providerId="ADAL" clId="{468C9420-C991-4194-BE28-BCF5FB6602EB}" dt="2025-01-21T09:43:48.010" v="25" actId="1076"/>
          <ac:spMkLst>
            <pc:docMk/>
            <pc:sldMk cId="1594331871" sldId="1512"/>
            <ac:spMk id="13" creationId="{4985FF45-EE56-11C3-E0CC-6BBB359031C0}"/>
          </ac:spMkLst>
        </pc:spChg>
        <pc:spChg chg="mod">
          <ac:chgData name="Routledge, Mandy" userId="bacdedf5-8e30-494b-ad8b-f27fa30c4f8d" providerId="ADAL" clId="{468C9420-C991-4194-BE28-BCF5FB6602EB}" dt="2025-01-21T09:43:45.460" v="24" actId="1076"/>
          <ac:spMkLst>
            <pc:docMk/>
            <pc:sldMk cId="1594331871" sldId="1512"/>
            <ac:spMk id="15" creationId="{6EA1F8B7-D4BC-D8B0-E6FD-F33ECB45A1DD}"/>
          </ac:spMkLst>
        </pc:spChg>
        <pc:spChg chg="mod">
          <ac:chgData name="Routledge, Mandy" userId="bacdedf5-8e30-494b-ad8b-f27fa30c4f8d" providerId="ADAL" clId="{468C9420-C991-4194-BE28-BCF5FB6602EB}" dt="2025-01-21T09:50:02.412" v="72" actId="14100"/>
          <ac:spMkLst>
            <pc:docMk/>
            <pc:sldMk cId="1594331871" sldId="1512"/>
            <ac:spMk id="16" creationId="{F53F294D-65CC-23A5-E4A1-B2132FCF814C}"/>
          </ac:spMkLst>
        </pc:spChg>
        <pc:spChg chg="mod">
          <ac:chgData name="Routledge, Mandy" userId="bacdedf5-8e30-494b-ad8b-f27fa30c4f8d" providerId="ADAL" clId="{468C9420-C991-4194-BE28-BCF5FB6602EB}" dt="2025-01-21T09:49:59.179" v="71" actId="1076"/>
          <ac:spMkLst>
            <pc:docMk/>
            <pc:sldMk cId="1594331871" sldId="1512"/>
            <ac:spMk id="17" creationId="{AB86235B-CBC0-F9DB-29F4-F23367831B1B}"/>
          </ac:spMkLst>
        </pc:spChg>
        <pc:picChg chg="mod">
          <ac:chgData name="Routledge, Mandy" userId="bacdedf5-8e30-494b-ad8b-f27fa30c4f8d" providerId="ADAL" clId="{468C9420-C991-4194-BE28-BCF5FB6602EB}" dt="2025-01-21T09:43:51.200" v="27" actId="1076"/>
          <ac:picMkLst>
            <pc:docMk/>
            <pc:sldMk cId="1594331871" sldId="1512"/>
            <ac:picMk id="9" creationId="{E06C8F40-E030-859B-EFB0-2058A254FCD2}"/>
          </ac:picMkLst>
        </pc:picChg>
      </pc:sldChg>
      <pc:sldChg chg="modSp mod">
        <pc:chgData name="Routledge, Mandy" userId="bacdedf5-8e30-494b-ad8b-f27fa30c4f8d" providerId="ADAL" clId="{468C9420-C991-4194-BE28-BCF5FB6602EB}" dt="2025-01-21T09:46:17.756" v="39" actId="1076"/>
        <pc:sldMkLst>
          <pc:docMk/>
          <pc:sldMk cId="3112181829" sldId="1515"/>
        </pc:sldMkLst>
        <pc:spChg chg="mod">
          <ac:chgData name="Routledge, Mandy" userId="bacdedf5-8e30-494b-ad8b-f27fa30c4f8d" providerId="ADAL" clId="{468C9420-C991-4194-BE28-BCF5FB6602EB}" dt="2025-01-21T09:46:17.756" v="39" actId="1076"/>
          <ac:spMkLst>
            <pc:docMk/>
            <pc:sldMk cId="3112181829" sldId="1515"/>
            <ac:spMk id="15" creationId="{6EA1F8B7-D4BC-D8B0-E6FD-F33ECB45A1DD}"/>
          </ac:spMkLst>
        </pc:spChg>
      </pc:sldChg>
      <pc:sldChg chg="addSp delSp modSp mod">
        <pc:chgData name="Routledge, Mandy" userId="bacdedf5-8e30-494b-ad8b-f27fa30c4f8d" providerId="ADAL" clId="{468C9420-C991-4194-BE28-BCF5FB6602EB}" dt="2025-01-21T10:11:46.026" v="108" actId="14100"/>
        <pc:sldMkLst>
          <pc:docMk/>
          <pc:sldMk cId="2946319108" sldId="1516"/>
        </pc:sldMkLst>
        <pc:spChg chg="mod">
          <ac:chgData name="Routledge, Mandy" userId="bacdedf5-8e30-494b-ad8b-f27fa30c4f8d" providerId="ADAL" clId="{468C9420-C991-4194-BE28-BCF5FB6602EB}" dt="2025-01-21T09:51:12.122" v="85" actId="14100"/>
          <ac:spMkLst>
            <pc:docMk/>
            <pc:sldMk cId="2946319108" sldId="1516"/>
            <ac:spMk id="10" creationId="{B37FADB8-F5A5-F448-15A7-6A630939BCDC}"/>
          </ac:spMkLst>
        </pc:spChg>
        <pc:spChg chg="mod">
          <ac:chgData name="Routledge, Mandy" userId="bacdedf5-8e30-494b-ad8b-f27fa30c4f8d" providerId="ADAL" clId="{468C9420-C991-4194-BE28-BCF5FB6602EB}" dt="2025-01-21T09:51:01.619" v="84" actId="1076"/>
          <ac:spMkLst>
            <pc:docMk/>
            <pc:sldMk cId="2946319108" sldId="1516"/>
            <ac:spMk id="11" creationId="{2D5226DB-4490-ECD5-880A-CDAB0447C263}"/>
          </ac:spMkLst>
        </pc:spChg>
        <pc:spChg chg="mod">
          <ac:chgData name="Routledge, Mandy" userId="bacdedf5-8e30-494b-ad8b-f27fa30c4f8d" providerId="ADAL" clId="{468C9420-C991-4194-BE28-BCF5FB6602EB}" dt="2025-01-21T10:11:43.394" v="107" actId="1076"/>
          <ac:spMkLst>
            <pc:docMk/>
            <pc:sldMk cId="2946319108" sldId="1516"/>
            <ac:spMk id="14" creationId="{B7594A3B-3117-84CE-C300-FB96E5ED269D}"/>
          </ac:spMkLst>
        </pc:spChg>
        <pc:spChg chg="mod">
          <ac:chgData name="Routledge, Mandy" userId="bacdedf5-8e30-494b-ad8b-f27fa30c4f8d" providerId="ADAL" clId="{468C9420-C991-4194-BE28-BCF5FB6602EB}" dt="2025-01-21T10:11:34.882" v="106" actId="1076"/>
          <ac:spMkLst>
            <pc:docMk/>
            <pc:sldMk cId="2946319108" sldId="1516"/>
            <ac:spMk id="15" creationId="{6EA1F8B7-D4BC-D8B0-E6FD-F33ECB45A1DD}"/>
          </ac:spMkLst>
        </pc:spChg>
        <pc:picChg chg="add mod modCrop">
          <ac:chgData name="Routledge, Mandy" userId="bacdedf5-8e30-494b-ad8b-f27fa30c4f8d" providerId="ADAL" clId="{468C9420-C991-4194-BE28-BCF5FB6602EB}" dt="2025-01-21T09:47:35.098" v="49" actId="14100"/>
          <ac:picMkLst>
            <pc:docMk/>
            <pc:sldMk cId="2946319108" sldId="1516"/>
            <ac:picMk id="16" creationId="{7621A25E-5A4D-D216-C937-6DD833E78E9F}"/>
          </ac:picMkLst>
        </pc:picChg>
        <pc:picChg chg="del">
          <ac:chgData name="Routledge, Mandy" userId="bacdedf5-8e30-494b-ad8b-f27fa30c4f8d" providerId="ADAL" clId="{468C9420-C991-4194-BE28-BCF5FB6602EB}" dt="2025-01-21T09:47:03.506" v="44" actId="478"/>
          <ac:picMkLst>
            <pc:docMk/>
            <pc:sldMk cId="2946319108" sldId="1516"/>
            <ac:picMk id="24" creationId="{0C7B8FFA-6628-98D4-D818-DFCF5EB1F79D}"/>
          </ac:picMkLst>
        </pc:picChg>
        <pc:picChg chg="mod">
          <ac:chgData name="Routledge, Mandy" userId="bacdedf5-8e30-494b-ad8b-f27fa30c4f8d" providerId="ADAL" clId="{468C9420-C991-4194-BE28-BCF5FB6602EB}" dt="2025-01-21T10:11:20.019" v="104" actId="1076"/>
          <ac:picMkLst>
            <pc:docMk/>
            <pc:sldMk cId="2946319108" sldId="1516"/>
            <ac:picMk id="33" creationId="{BCB5D2DB-7767-90D8-283C-DFFBFCA03BE2}"/>
          </ac:picMkLst>
        </pc:picChg>
        <pc:cxnChg chg="mod">
          <ac:chgData name="Routledge, Mandy" userId="bacdedf5-8e30-494b-ad8b-f27fa30c4f8d" providerId="ADAL" clId="{468C9420-C991-4194-BE28-BCF5FB6602EB}" dt="2025-01-21T10:11:46.026" v="108" actId="14100"/>
          <ac:cxnSpMkLst>
            <pc:docMk/>
            <pc:sldMk cId="2946319108" sldId="1516"/>
            <ac:cxnSpMk id="29" creationId="{10445519-6BAB-CA4B-0B0C-EF80D4D34E4C}"/>
          </ac:cxnSpMkLst>
        </pc:cxnChg>
      </pc:sldChg>
      <pc:sldChg chg="modSp mod">
        <pc:chgData name="Routledge, Mandy" userId="bacdedf5-8e30-494b-ad8b-f27fa30c4f8d" providerId="ADAL" clId="{468C9420-C991-4194-BE28-BCF5FB6602EB}" dt="2025-01-21T10:12:16.018" v="110" actId="1076"/>
        <pc:sldMkLst>
          <pc:docMk/>
          <pc:sldMk cId="164643335" sldId="1519"/>
        </pc:sldMkLst>
        <pc:spChg chg="mod">
          <ac:chgData name="Routledge, Mandy" userId="bacdedf5-8e30-494b-ad8b-f27fa30c4f8d" providerId="ADAL" clId="{468C9420-C991-4194-BE28-BCF5FB6602EB}" dt="2025-01-21T10:12:16.018" v="110" actId="1076"/>
          <ac:spMkLst>
            <pc:docMk/>
            <pc:sldMk cId="164643335" sldId="1519"/>
            <ac:spMk id="5" creationId="{D3B17BF9-1CD9-40E6-1BB1-5A84A0960C0F}"/>
          </ac:spMkLst>
        </pc:spChg>
      </pc:sldChg>
      <pc:sldChg chg="modSp mod">
        <pc:chgData name="Routledge, Mandy" userId="bacdedf5-8e30-494b-ad8b-f27fa30c4f8d" providerId="ADAL" clId="{468C9420-C991-4194-BE28-BCF5FB6602EB}" dt="2025-01-21T09:46:54.348" v="43" actId="1076"/>
        <pc:sldMkLst>
          <pc:docMk/>
          <pc:sldMk cId="53816526" sldId="1530"/>
        </pc:sldMkLst>
        <pc:spChg chg="mod">
          <ac:chgData name="Routledge, Mandy" userId="bacdedf5-8e30-494b-ad8b-f27fa30c4f8d" providerId="ADAL" clId="{468C9420-C991-4194-BE28-BCF5FB6602EB}" dt="2025-01-21T09:46:37.043" v="41" actId="1076"/>
          <ac:spMkLst>
            <pc:docMk/>
            <pc:sldMk cId="53816526" sldId="1530"/>
            <ac:spMk id="12" creationId="{E2476A93-B8D4-4E44-87FD-AFF601B2337C}"/>
          </ac:spMkLst>
        </pc:spChg>
        <pc:spChg chg="mod">
          <ac:chgData name="Routledge, Mandy" userId="bacdedf5-8e30-494b-ad8b-f27fa30c4f8d" providerId="ADAL" clId="{468C9420-C991-4194-BE28-BCF5FB6602EB}" dt="2025-01-21T09:46:39.667" v="42" actId="14100"/>
          <ac:spMkLst>
            <pc:docMk/>
            <pc:sldMk cId="53816526" sldId="1530"/>
            <ac:spMk id="19" creationId="{40542B69-6D97-5F24-63E3-ABE36EA69A27}"/>
          </ac:spMkLst>
        </pc:spChg>
        <pc:picChg chg="mod">
          <ac:chgData name="Routledge, Mandy" userId="bacdedf5-8e30-494b-ad8b-f27fa30c4f8d" providerId="ADAL" clId="{468C9420-C991-4194-BE28-BCF5FB6602EB}" dt="2025-01-21T09:46:54.348" v="43" actId="1076"/>
          <ac:picMkLst>
            <pc:docMk/>
            <pc:sldMk cId="53816526" sldId="1530"/>
            <ac:picMk id="10" creationId="{13534A3A-1E70-3760-6DC1-454B56673794}"/>
          </ac:picMkLst>
        </pc:picChg>
      </pc:sldChg>
      <pc:sldChg chg="addSp delSp modSp mod">
        <pc:chgData name="Routledge, Mandy" userId="bacdedf5-8e30-494b-ad8b-f27fa30c4f8d" providerId="ADAL" clId="{468C9420-C991-4194-BE28-BCF5FB6602EB}" dt="2025-01-21T10:13:40.233" v="129" actId="20577"/>
        <pc:sldMkLst>
          <pc:docMk/>
          <pc:sldMk cId="1332841285" sldId="1531"/>
        </pc:sldMkLst>
        <pc:spChg chg="mod">
          <ac:chgData name="Routledge, Mandy" userId="bacdedf5-8e30-494b-ad8b-f27fa30c4f8d" providerId="ADAL" clId="{468C9420-C991-4194-BE28-BCF5FB6602EB}" dt="2025-01-21T09:50:29.586" v="78" actId="1076"/>
          <ac:spMkLst>
            <pc:docMk/>
            <pc:sldMk cId="1332841285" sldId="1531"/>
            <ac:spMk id="12" creationId="{E2476A93-B8D4-4E44-87FD-AFF601B2337C}"/>
          </ac:spMkLst>
        </pc:spChg>
        <pc:spChg chg="mod">
          <ac:chgData name="Routledge, Mandy" userId="bacdedf5-8e30-494b-ad8b-f27fa30c4f8d" providerId="ADAL" clId="{468C9420-C991-4194-BE28-BCF5FB6602EB}" dt="2025-01-21T09:50:23.011" v="76" actId="1076"/>
          <ac:spMkLst>
            <pc:docMk/>
            <pc:sldMk cId="1332841285" sldId="1531"/>
            <ac:spMk id="13" creationId="{4985FF45-EE56-11C3-E0CC-6BBB359031C0}"/>
          </ac:spMkLst>
        </pc:spChg>
        <pc:spChg chg="mod">
          <ac:chgData name="Routledge, Mandy" userId="bacdedf5-8e30-494b-ad8b-f27fa30c4f8d" providerId="ADAL" clId="{468C9420-C991-4194-BE28-BCF5FB6602EB}" dt="2025-01-21T09:50:39.547" v="81" actId="14100"/>
          <ac:spMkLst>
            <pc:docMk/>
            <pc:sldMk cId="1332841285" sldId="1531"/>
            <ac:spMk id="14" creationId="{B7594A3B-3117-84CE-C300-FB96E5ED269D}"/>
          </ac:spMkLst>
        </pc:spChg>
        <pc:spChg chg="mod">
          <ac:chgData name="Routledge, Mandy" userId="bacdedf5-8e30-494b-ad8b-f27fa30c4f8d" providerId="ADAL" clId="{468C9420-C991-4194-BE28-BCF5FB6602EB}" dt="2025-01-21T09:50:43.154" v="82" actId="1076"/>
          <ac:spMkLst>
            <pc:docMk/>
            <pc:sldMk cId="1332841285" sldId="1531"/>
            <ac:spMk id="15" creationId="{6EA1F8B7-D4BC-D8B0-E6FD-F33ECB45A1DD}"/>
          </ac:spMkLst>
        </pc:spChg>
        <pc:spChg chg="mod">
          <ac:chgData name="Routledge, Mandy" userId="bacdedf5-8e30-494b-ad8b-f27fa30c4f8d" providerId="ADAL" clId="{468C9420-C991-4194-BE28-BCF5FB6602EB}" dt="2025-01-21T09:50:16.980" v="75" actId="1035"/>
          <ac:spMkLst>
            <pc:docMk/>
            <pc:sldMk cId="1332841285" sldId="1531"/>
            <ac:spMk id="17" creationId="{AB86235B-CBC0-F9DB-29F4-F23367831B1B}"/>
          </ac:spMkLst>
        </pc:spChg>
        <pc:spChg chg="mod">
          <ac:chgData name="Routledge, Mandy" userId="bacdedf5-8e30-494b-ad8b-f27fa30c4f8d" providerId="ADAL" clId="{468C9420-C991-4194-BE28-BCF5FB6602EB}" dt="2025-01-21T09:50:25.820" v="77" actId="14100"/>
          <ac:spMkLst>
            <pc:docMk/>
            <pc:sldMk cId="1332841285" sldId="1531"/>
            <ac:spMk id="18" creationId="{85D7DD60-F4AA-AD34-A265-146B167D02FE}"/>
          </ac:spMkLst>
        </pc:spChg>
        <pc:spChg chg="mod">
          <ac:chgData name="Routledge, Mandy" userId="bacdedf5-8e30-494b-ad8b-f27fa30c4f8d" providerId="ADAL" clId="{468C9420-C991-4194-BE28-BCF5FB6602EB}" dt="2025-01-21T09:50:31.531" v="79" actId="14100"/>
          <ac:spMkLst>
            <pc:docMk/>
            <pc:sldMk cId="1332841285" sldId="1531"/>
            <ac:spMk id="19" creationId="{40542B69-6D97-5F24-63E3-ABE36EA69A27}"/>
          </ac:spMkLst>
        </pc:spChg>
        <pc:spChg chg="mod">
          <ac:chgData name="Routledge, Mandy" userId="bacdedf5-8e30-494b-ad8b-f27fa30c4f8d" providerId="ADAL" clId="{468C9420-C991-4194-BE28-BCF5FB6602EB}" dt="2025-01-21T10:13:40.233" v="129" actId="20577"/>
          <ac:spMkLst>
            <pc:docMk/>
            <pc:sldMk cId="1332841285" sldId="1531"/>
            <ac:spMk id="30" creationId="{14A1968D-2B3C-F692-400C-449FEC277FD6}"/>
          </ac:spMkLst>
        </pc:spChg>
        <pc:picChg chg="add mod">
          <ac:chgData name="Routledge, Mandy" userId="bacdedf5-8e30-494b-ad8b-f27fa30c4f8d" providerId="ADAL" clId="{468C9420-C991-4194-BE28-BCF5FB6602EB}" dt="2025-01-21T10:13:36.058" v="124" actId="14100"/>
          <ac:picMkLst>
            <pc:docMk/>
            <pc:sldMk cId="1332841285" sldId="1531"/>
            <ac:picMk id="4" creationId="{7304FF9F-3492-1FEE-F495-1258B9771ADD}"/>
          </ac:picMkLst>
        </pc:picChg>
        <pc:picChg chg="mod">
          <ac:chgData name="Routledge, Mandy" userId="bacdedf5-8e30-494b-ad8b-f27fa30c4f8d" providerId="ADAL" clId="{468C9420-C991-4194-BE28-BCF5FB6602EB}" dt="2025-01-21T09:44:19.540" v="34" actId="1076"/>
          <ac:picMkLst>
            <pc:docMk/>
            <pc:sldMk cId="1332841285" sldId="1531"/>
            <ac:picMk id="9" creationId="{E06C8F40-E030-859B-EFB0-2058A254FCD2}"/>
          </ac:picMkLst>
        </pc:picChg>
        <pc:picChg chg="del">
          <ac:chgData name="Routledge, Mandy" userId="bacdedf5-8e30-494b-ad8b-f27fa30c4f8d" providerId="ADAL" clId="{468C9420-C991-4194-BE28-BCF5FB6602EB}" dt="2025-01-21T10:13:26.210" v="120" actId="478"/>
          <ac:picMkLst>
            <pc:docMk/>
            <pc:sldMk cId="1332841285" sldId="1531"/>
            <ac:picMk id="31" creationId="{257674A0-DFC2-CAB8-0A95-80A1B8B4797F}"/>
          </ac:picMkLst>
        </pc:picChg>
      </pc:sldChg>
      <pc:sldChg chg="addSp delSp modSp mod">
        <pc:chgData name="Routledge, Mandy" userId="bacdedf5-8e30-494b-ad8b-f27fa30c4f8d" providerId="ADAL" clId="{468C9420-C991-4194-BE28-BCF5FB6602EB}" dt="2025-01-21T10:12:52.749" v="119" actId="1038"/>
        <pc:sldMkLst>
          <pc:docMk/>
          <pc:sldMk cId="2932703918" sldId="1532"/>
        </pc:sldMkLst>
        <pc:spChg chg="mod">
          <ac:chgData name="Routledge, Mandy" userId="bacdedf5-8e30-494b-ad8b-f27fa30c4f8d" providerId="ADAL" clId="{468C9420-C991-4194-BE28-BCF5FB6602EB}" dt="2025-01-21T09:48:47.557" v="63" actId="1076"/>
          <ac:spMkLst>
            <pc:docMk/>
            <pc:sldMk cId="2932703918" sldId="1532"/>
            <ac:spMk id="4" creationId="{D753C383-62C8-E733-4553-E085527A1FCA}"/>
          </ac:spMkLst>
        </pc:spChg>
        <pc:spChg chg="mod">
          <ac:chgData name="Routledge, Mandy" userId="bacdedf5-8e30-494b-ad8b-f27fa30c4f8d" providerId="ADAL" clId="{468C9420-C991-4194-BE28-BCF5FB6602EB}" dt="2025-01-21T09:48:44.909" v="62" actId="1076"/>
          <ac:spMkLst>
            <pc:docMk/>
            <pc:sldMk cId="2932703918" sldId="1532"/>
            <ac:spMk id="9" creationId="{B5FA4264-9F79-B20D-0826-CEC58E7B74B7}"/>
          </ac:spMkLst>
        </pc:spChg>
        <pc:spChg chg="mod">
          <ac:chgData name="Routledge, Mandy" userId="bacdedf5-8e30-494b-ad8b-f27fa30c4f8d" providerId="ADAL" clId="{468C9420-C991-4194-BE28-BCF5FB6602EB}" dt="2025-01-21T09:48:42.299" v="61" actId="1076"/>
          <ac:spMkLst>
            <pc:docMk/>
            <pc:sldMk cId="2932703918" sldId="1532"/>
            <ac:spMk id="10" creationId="{B37FADB8-F5A5-F448-15A7-6A630939BCDC}"/>
          </ac:spMkLst>
        </pc:spChg>
        <pc:spChg chg="mod">
          <ac:chgData name="Routledge, Mandy" userId="bacdedf5-8e30-494b-ad8b-f27fa30c4f8d" providerId="ADAL" clId="{468C9420-C991-4194-BE28-BCF5FB6602EB}" dt="2025-01-21T09:48:39.388" v="60" actId="1076"/>
          <ac:spMkLst>
            <pc:docMk/>
            <pc:sldMk cId="2932703918" sldId="1532"/>
            <ac:spMk id="11" creationId="{2D5226DB-4490-ECD5-880A-CDAB0447C263}"/>
          </ac:spMkLst>
        </pc:spChg>
        <pc:spChg chg="mod">
          <ac:chgData name="Routledge, Mandy" userId="bacdedf5-8e30-494b-ad8b-f27fa30c4f8d" providerId="ADAL" clId="{468C9420-C991-4194-BE28-BCF5FB6602EB}" dt="2025-01-21T09:48:06.988" v="54" actId="1076"/>
          <ac:spMkLst>
            <pc:docMk/>
            <pc:sldMk cId="2932703918" sldId="1532"/>
            <ac:spMk id="12" creationId="{E2476A93-B8D4-4E44-87FD-AFF601B2337C}"/>
          </ac:spMkLst>
        </pc:spChg>
        <pc:spChg chg="mod">
          <ac:chgData name="Routledge, Mandy" userId="bacdedf5-8e30-494b-ad8b-f27fa30c4f8d" providerId="ADAL" clId="{468C9420-C991-4194-BE28-BCF5FB6602EB}" dt="2025-01-21T09:49:15.163" v="68" actId="14100"/>
          <ac:spMkLst>
            <pc:docMk/>
            <pc:sldMk cId="2932703918" sldId="1532"/>
            <ac:spMk id="14" creationId="{B7594A3B-3117-84CE-C300-FB96E5ED269D}"/>
          </ac:spMkLst>
        </pc:spChg>
        <pc:spChg chg="mod">
          <ac:chgData name="Routledge, Mandy" userId="bacdedf5-8e30-494b-ad8b-f27fa30c4f8d" providerId="ADAL" clId="{468C9420-C991-4194-BE28-BCF5FB6602EB}" dt="2025-01-21T09:48:10.401" v="55" actId="1076"/>
          <ac:spMkLst>
            <pc:docMk/>
            <pc:sldMk cId="2932703918" sldId="1532"/>
            <ac:spMk id="19" creationId="{40542B69-6D97-5F24-63E3-ABE36EA69A27}"/>
          </ac:spMkLst>
        </pc:spChg>
        <pc:picChg chg="add mod">
          <ac:chgData name="Routledge, Mandy" userId="bacdedf5-8e30-494b-ad8b-f27fa30c4f8d" providerId="ADAL" clId="{468C9420-C991-4194-BE28-BCF5FB6602EB}" dt="2025-01-21T10:12:52.749" v="119" actId="1038"/>
          <ac:picMkLst>
            <pc:docMk/>
            <pc:sldMk cId="2932703918" sldId="1532"/>
            <ac:picMk id="17" creationId="{DC00BD23-83EB-0D1C-8996-ED92E339793A}"/>
          </ac:picMkLst>
        </pc:picChg>
        <pc:picChg chg="mod">
          <ac:chgData name="Routledge, Mandy" userId="bacdedf5-8e30-494b-ad8b-f27fa30c4f8d" providerId="ADAL" clId="{468C9420-C991-4194-BE28-BCF5FB6602EB}" dt="2025-01-21T09:48:53.043" v="65" actId="14100"/>
          <ac:picMkLst>
            <pc:docMk/>
            <pc:sldMk cId="2932703918" sldId="1532"/>
            <ac:picMk id="23" creationId="{FF8AD8D1-ACA8-1E82-5C3F-CFADA6FC7E14}"/>
          </ac:picMkLst>
        </pc:picChg>
        <pc:picChg chg="del mod">
          <ac:chgData name="Routledge, Mandy" userId="bacdedf5-8e30-494b-ad8b-f27fa30c4f8d" providerId="ADAL" clId="{468C9420-C991-4194-BE28-BCF5FB6602EB}" dt="2025-01-21T10:12:42.128" v="111" actId="478"/>
          <ac:picMkLst>
            <pc:docMk/>
            <pc:sldMk cId="2932703918" sldId="1532"/>
            <ac:picMk id="24" creationId="{620A3E6B-31BD-A4C0-BCF0-B49400024C9F}"/>
          </ac:picMkLst>
        </pc:picChg>
        <pc:picChg chg="mod modCrop">
          <ac:chgData name="Routledge, Mandy" userId="bacdedf5-8e30-494b-ad8b-f27fa30c4f8d" providerId="ADAL" clId="{468C9420-C991-4194-BE28-BCF5FB6602EB}" dt="2025-01-21T09:49:17.995" v="69" actId="1076"/>
          <ac:picMkLst>
            <pc:docMk/>
            <pc:sldMk cId="2932703918" sldId="1532"/>
            <ac:picMk id="28" creationId="{80DD85A5-4961-5CF6-7050-49B98A0A89ED}"/>
          </ac:picMkLst>
        </pc:picChg>
        <pc:picChg chg="mod">
          <ac:chgData name="Routledge, Mandy" userId="bacdedf5-8e30-494b-ad8b-f27fa30c4f8d" providerId="ADAL" clId="{468C9420-C991-4194-BE28-BCF5FB6602EB}" dt="2025-01-21T09:48:04.151" v="53" actId="1076"/>
          <ac:picMkLst>
            <pc:docMk/>
            <pc:sldMk cId="2932703918" sldId="1532"/>
            <ac:picMk id="31" creationId="{EBF57D02-AF9D-2D5B-55C1-9C20813AB481}"/>
          </ac:picMkLst>
        </pc:picChg>
        <pc:cxnChg chg="mod">
          <ac:chgData name="Routledge, Mandy" userId="bacdedf5-8e30-494b-ad8b-f27fa30c4f8d" providerId="ADAL" clId="{468C9420-C991-4194-BE28-BCF5FB6602EB}" dt="2025-01-21T09:48:13.882" v="56" actId="14100"/>
          <ac:cxnSpMkLst>
            <pc:docMk/>
            <pc:sldMk cId="2932703918" sldId="1532"/>
            <ac:cxnSpMk id="21" creationId="{B84B33EF-2A54-99B2-FEF8-27486B72F624}"/>
          </ac:cxnSpMkLst>
        </pc:cxnChg>
        <pc:cxnChg chg="mod">
          <ac:chgData name="Routledge, Mandy" userId="bacdedf5-8e30-494b-ad8b-f27fa30c4f8d" providerId="ADAL" clId="{468C9420-C991-4194-BE28-BCF5FB6602EB}" dt="2025-01-21T09:49:10.106" v="67" actId="14100"/>
          <ac:cxnSpMkLst>
            <pc:docMk/>
            <pc:sldMk cId="2932703918" sldId="1532"/>
            <ac:cxnSpMk id="29" creationId="{10445519-6BAB-CA4B-0B0C-EF80D4D34E4C}"/>
          </ac:cxnSpMkLst>
        </pc:cxnChg>
      </pc:sldChg>
    </pc:docChg>
  </pc:docChgLst>
  <pc:docChgLst>
    <pc:chgData name="Routledge, Mandy" userId="bacdedf5-8e30-494b-ad8b-f27fa30c4f8d" providerId="ADAL" clId="{B38A7417-544A-4735-A153-A49E7D17E97F}"/>
    <pc:docChg chg="modSld">
      <pc:chgData name="Routledge, Mandy" userId="bacdedf5-8e30-494b-ad8b-f27fa30c4f8d" providerId="ADAL" clId="{B38A7417-544A-4735-A153-A49E7D17E97F}" dt="2024-09-24T09:46:03.719" v="3" actId="20577"/>
      <pc:docMkLst>
        <pc:docMk/>
      </pc:docMkLst>
      <pc:sldChg chg="modSp mod">
        <pc:chgData name="Routledge, Mandy" userId="bacdedf5-8e30-494b-ad8b-f27fa30c4f8d" providerId="ADAL" clId="{B38A7417-544A-4735-A153-A49E7D17E97F}" dt="2024-09-24T09:46:03.719" v="3" actId="20577"/>
        <pc:sldMkLst>
          <pc:docMk/>
          <pc:sldMk cId="323006580" sldId="548"/>
        </pc:sldMkLst>
        <pc:spChg chg="mod">
          <ac:chgData name="Routledge, Mandy" userId="bacdedf5-8e30-494b-ad8b-f27fa30c4f8d" providerId="ADAL" clId="{B38A7417-544A-4735-A153-A49E7D17E97F}" dt="2024-09-24T09:46:03.719" v="3" actId="20577"/>
          <ac:spMkLst>
            <pc:docMk/>
            <pc:sldMk cId="323006580" sldId="548"/>
            <ac:spMk id="3" creationId="{00000000-0000-0000-0000-000000000000}"/>
          </ac:spMkLst>
        </pc:spChg>
      </pc:sldChg>
    </pc:docChg>
  </pc:docChgLst>
  <pc:docChgLst>
    <pc:chgData name="Das, Gerarda" userId="dec061bf-56a5-47a0-b9f3-f749fe418ae6" providerId="ADAL" clId="{96CDABFB-53AA-427C-A625-6C779C8168E6}"/>
    <pc:docChg chg="modSld">
      <pc:chgData name="Das, Gerarda" userId="dec061bf-56a5-47a0-b9f3-f749fe418ae6" providerId="ADAL" clId="{96CDABFB-53AA-427C-A625-6C779C8168E6}" dt="2025-01-21T10:16:25.443" v="23" actId="1037"/>
      <pc:docMkLst>
        <pc:docMk/>
      </pc:docMkLst>
      <pc:sldChg chg="modSp mod">
        <pc:chgData name="Das, Gerarda" userId="dec061bf-56a5-47a0-b9f3-f749fe418ae6" providerId="ADAL" clId="{96CDABFB-53AA-427C-A625-6C779C8168E6}" dt="2025-01-21T09:57:48.106" v="10" actId="6549"/>
        <pc:sldMkLst>
          <pc:docMk/>
          <pc:sldMk cId="2189114603" sldId="1437"/>
        </pc:sldMkLst>
        <pc:spChg chg="mod">
          <ac:chgData name="Das, Gerarda" userId="dec061bf-56a5-47a0-b9f3-f749fe418ae6" providerId="ADAL" clId="{96CDABFB-53AA-427C-A625-6C779C8168E6}" dt="2025-01-21T09:57:48.106" v="10" actId="6549"/>
          <ac:spMkLst>
            <pc:docMk/>
            <pc:sldMk cId="2189114603" sldId="1437"/>
            <ac:spMk id="3" creationId="{00000000-0000-0000-0000-000000000000}"/>
          </ac:spMkLst>
        </pc:spChg>
      </pc:sldChg>
      <pc:sldChg chg="modSp mod">
        <pc:chgData name="Das, Gerarda" userId="dec061bf-56a5-47a0-b9f3-f749fe418ae6" providerId="ADAL" clId="{96CDABFB-53AA-427C-A625-6C779C8168E6}" dt="2025-01-21T10:16:06.383" v="16" actId="20577"/>
        <pc:sldMkLst>
          <pc:docMk/>
          <pc:sldMk cId="1332841285" sldId="1531"/>
        </pc:sldMkLst>
        <pc:spChg chg="mod">
          <ac:chgData name="Das, Gerarda" userId="dec061bf-56a5-47a0-b9f3-f749fe418ae6" providerId="ADAL" clId="{96CDABFB-53AA-427C-A625-6C779C8168E6}" dt="2025-01-21T10:16:06.383" v="16" actId="20577"/>
          <ac:spMkLst>
            <pc:docMk/>
            <pc:sldMk cId="1332841285" sldId="1531"/>
            <ac:spMk id="30" creationId="{14A1968D-2B3C-F692-400C-449FEC277FD6}"/>
          </ac:spMkLst>
        </pc:spChg>
      </pc:sldChg>
      <pc:sldChg chg="modSp mod">
        <pc:chgData name="Das, Gerarda" userId="dec061bf-56a5-47a0-b9f3-f749fe418ae6" providerId="ADAL" clId="{96CDABFB-53AA-427C-A625-6C779C8168E6}" dt="2025-01-21T10:16:25.443" v="23" actId="1037"/>
        <pc:sldMkLst>
          <pc:docMk/>
          <pc:sldMk cId="2932703918" sldId="1532"/>
        </pc:sldMkLst>
        <pc:spChg chg="mod">
          <ac:chgData name="Das, Gerarda" userId="dec061bf-56a5-47a0-b9f3-f749fe418ae6" providerId="ADAL" clId="{96CDABFB-53AA-427C-A625-6C779C8168E6}" dt="2025-01-21T10:16:25.443" v="23" actId="1037"/>
          <ac:spMkLst>
            <pc:docMk/>
            <pc:sldMk cId="2932703918" sldId="1532"/>
            <ac:spMk id="10" creationId="{B37FADB8-F5A5-F448-15A7-6A630939BCDC}"/>
          </ac:spMkLst>
        </pc:spChg>
        <pc:cxnChg chg="mod">
          <ac:chgData name="Das, Gerarda" userId="dec061bf-56a5-47a0-b9f3-f749fe418ae6" providerId="ADAL" clId="{96CDABFB-53AA-427C-A625-6C779C8168E6}" dt="2025-01-21T10:16:20.311" v="17" actId="14100"/>
          <ac:cxnSpMkLst>
            <pc:docMk/>
            <pc:sldMk cId="2932703918" sldId="1532"/>
            <ac:cxnSpMk id="29" creationId="{10445519-6BAB-CA4B-0B0C-EF80D4D34E4C}"/>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r>
              <a:rPr lang="nl-NL" sz="1200" b="1" kern="1200">
                <a:solidFill>
                  <a:schemeClr val="tx1"/>
                </a:solidFill>
                <a:effectLst/>
                <a:latin typeface="+mn-lt"/>
                <a:ea typeface="+mn-ea"/>
                <a:cs typeface="+mn-cs"/>
              </a:rPr>
              <a:t>de president: </a:t>
            </a:r>
            <a:r>
              <a:rPr lang="nl-NL" sz="1200" b="0" kern="1200">
                <a:solidFill>
                  <a:schemeClr val="tx1"/>
                </a:solidFill>
                <a:effectLst/>
                <a:latin typeface="+mn-lt"/>
                <a:ea typeface="+mn-ea"/>
                <a:cs typeface="+mn-cs"/>
              </a:rPr>
              <a:t>de baas van een land</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officieel: </a:t>
            </a:r>
            <a:r>
              <a:rPr lang="nl-NL" sz="1200" b="0" kern="1200">
                <a:solidFill>
                  <a:schemeClr val="tx1"/>
                </a:solidFill>
                <a:effectLst/>
                <a:latin typeface="+mn-lt"/>
                <a:ea typeface="+mn-ea"/>
                <a:cs typeface="+mn-cs"/>
              </a:rPr>
              <a:t>echt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opgroeien: </a:t>
            </a:r>
            <a:r>
              <a:rPr lang="nl-NL" sz="1200" b="0" kern="1200">
                <a:solidFill>
                  <a:schemeClr val="tx1"/>
                </a:solidFill>
                <a:effectLst/>
                <a:latin typeface="+mn-lt"/>
                <a:ea typeface="+mn-ea"/>
                <a:cs typeface="+mn-cs"/>
              </a:rPr>
              <a:t>groot worden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studeren: </a:t>
            </a:r>
            <a:r>
              <a:rPr lang="nl-NL" sz="1200" b="0" kern="1200">
                <a:solidFill>
                  <a:schemeClr val="tx1"/>
                </a:solidFill>
                <a:effectLst/>
                <a:latin typeface="+mn-lt"/>
                <a:ea typeface="+mn-ea"/>
                <a:cs typeface="+mn-cs"/>
              </a:rPr>
              <a:t>leren voor een beroep</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zakenman: </a:t>
            </a:r>
            <a:r>
              <a:rPr lang="nl-NL" sz="1200" b="0" kern="1200">
                <a:solidFill>
                  <a:schemeClr val="tx1"/>
                </a:solidFill>
                <a:effectLst/>
                <a:latin typeface="+mn-lt"/>
                <a:ea typeface="+mn-ea"/>
                <a:cs typeface="+mn-cs"/>
              </a:rPr>
              <a:t>iemand die geld verdient met het kopen en verkopen van spullen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oud-: </a:t>
            </a:r>
            <a:r>
              <a:rPr lang="nl-NL" sz="1200" b="0" kern="1200">
                <a:solidFill>
                  <a:schemeClr val="tx1"/>
                </a:solidFill>
                <a:effectLst/>
                <a:latin typeface="+mn-lt"/>
                <a:ea typeface="+mn-ea"/>
                <a:cs typeface="+mn-cs"/>
              </a:rPr>
              <a:t>uit een eerdere tijd, van vroeger</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een toespraak houden: </a:t>
            </a:r>
            <a:r>
              <a:rPr lang="nl-NL" sz="1200" b="0" kern="1200">
                <a:solidFill>
                  <a:schemeClr val="tx1"/>
                </a:solidFill>
                <a:effectLst/>
                <a:latin typeface="+mn-lt"/>
                <a:ea typeface="+mn-ea"/>
                <a:cs typeface="+mn-cs"/>
              </a:rPr>
              <a:t>iets aan veel mensen tegelijk vertellen</a:t>
            </a:r>
            <a:endParaRPr lang="nl-NL" sz="1200" b="1" kern="120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3037451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462250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0.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1.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jozuadouglas.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err="1">
                <a:solidFill>
                  <a:prstClr val="black"/>
                </a:solidFill>
              </a:rPr>
              <a:t>Semantisatieverhaal</a:t>
            </a:r>
            <a:r>
              <a:rPr lang="nl-NL" sz="1900" u="sng">
                <a:solidFill>
                  <a:prstClr val="black"/>
                </a:solidFill>
              </a:rPr>
              <a:t> AA:</a:t>
            </a:r>
          </a:p>
          <a:p>
            <a:pPr marL="0" lvl="0" indent="0">
              <a:spcBef>
                <a:spcPts val="200"/>
              </a:spcBef>
              <a:spcAft>
                <a:spcPts val="200"/>
              </a:spcAft>
              <a:buNone/>
            </a:pPr>
            <a:r>
              <a:rPr lang="nl-NL" sz="1800">
                <a:effectLst/>
                <a:ea typeface="Times New Roman" panose="02020603050405020304" pitchFamily="18" charset="0"/>
                <a:cs typeface="Arial" panose="020B0604020202020204" pitchFamily="34" charset="0"/>
              </a:rPr>
              <a:t>Jullie weten vast wel dat ik gek ben op lezen. Ik lees vooral graag jeugdboeken, hoewel deze natuurlijk </a:t>
            </a:r>
            <a:r>
              <a:rPr lang="nl-NL" sz="1800" b="1" u="sng">
                <a:effectLst/>
                <a:ea typeface="Times New Roman" panose="02020603050405020304" pitchFamily="18" charset="0"/>
                <a:cs typeface="Arial" panose="020B0604020202020204" pitchFamily="34" charset="0"/>
              </a:rPr>
              <a:t>officieel</a:t>
            </a:r>
            <a:r>
              <a:rPr lang="nl-NL" sz="1800">
                <a:effectLst/>
                <a:ea typeface="Times New Roman" panose="02020603050405020304" pitchFamily="18" charset="0"/>
                <a:cs typeface="Arial" panose="020B0604020202020204" pitchFamily="34" charset="0"/>
              </a:rPr>
              <a:t>, </a:t>
            </a:r>
            <a:r>
              <a:rPr lang="nl-NL" sz="1800" b="1" i="1">
                <a:effectLst/>
                <a:ea typeface="Times New Roman" panose="02020603050405020304" pitchFamily="18" charset="0"/>
                <a:cs typeface="Arial" panose="020B0604020202020204" pitchFamily="34" charset="0"/>
              </a:rPr>
              <a:t>echt</a:t>
            </a:r>
            <a:r>
              <a:rPr lang="nl-NL" sz="1800">
                <a:effectLst/>
                <a:ea typeface="Times New Roman" panose="02020603050405020304" pitchFamily="18" charset="0"/>
                <a:cs typeface="Arial" panose="020B0604020202020204" pitchFamily="34" charset="0"/>
              </a:rPr>
              <a:t>, voor kinderen geschreven zijn. Maar dat maakt mij helemaal niet uit. Afgelopen week las ik het boek ‘De gruwelijke generaal’. Geschreven door Jozua Douglas. Het verhaal gaat over Rosa, Fico en hun vader Fernando. Hij is </a:t>
            </a:r>
            <a:r>
              <a:rPr lang="nl-NL" sz="1800" b="1" u="sng">
                <a:effectLst/>
                <a:ea typeface="Times New Roman" panose="02020603050405020304" pitchFamily="18" charset="0"/>
                <a:cs typeface="Arial" panose="020B0604020202020204" pitchFamily="34" charset="0"/>
              </a:rPr>
              <a:t>de knotsgekke president</a:t>
            </a:r>
            <a:r>
              <a:rPr lang="nl-NL" sz="1800">
                <a:effectLst/>
                <a:ea typeface="Times New Roman" panose="02020603050405020304" pitchFamily="18" charset="0"/>
                <a:cs typeface="Arial" panose="020B0604020202020204" pitchFamily="34" charset="0"/>
              </a:rPr>
              <a:t> van Costa </a:t>
            </a:r>
            <a:r>
              <a:rPr lang="nl-NL" sz="1800" err="1">
                <a:effectLst/>
                <a:ea typeface="Times New Roman" panose="02020603050405020304" pitchFamily="18" charset="0"/>
                <a:cs typeface="Arial" panose="020B0604020202020204" pitchFamily="34" charset="0"/>
              </a:rPr>
              <a:t>Banana</a:t>
            </a:r>
            <a:r>
              <a:rPr lang="nl-NL" sz="1800">
                <a:effectLst/>
                <a:ea typeface="Times New Roman" panose="02020603050405020304" pitchFamily="18" charset="0"/>
                <a:cs typeface="Arial" panose="020B0604020202020204" pitchFamily="34" charset="0"/>
              </a:rPr>
              <a:t>. Hij is </a:t>
            </a:r>
            <a:r>
              <a:rPr lang="nl-NL" sz="1800" b="1" i="1">
                <a:effectLst/>
                <a:ea typeface="Times New Roman" panose="02020603050405020304" pitchFamily="18" charset="0"/>
                <a:cs typeface="Arial" panose="020B0604020202020204" pitchFamily="34" charset="0"/>
              </a:rPr>
              <a:t>de baas van het land Costa </a:t>
            </a:r>
            <a:r>
              <a:rPr lang="nl-NL" sz="1800" b="1" i="1" err="1">
                <a:effectLst/>
                <a:ea typeface="Times New Roman" panose="02020603050405020304" pitchFamily="18" charset="0"/>
                <a:cs typeface="Arial" panose="020B0604020202020204" pitchFamily="34" charset="0"/>
              </a:rPr>
              <a:t>Banana</a:t>
            </a:r>
            <a:r>
              <a:rPr lang="nl-NL" sz="1800">
                <a:ea typeface="Times New Roman" panose="02020603050405020304" pitchFamily="18" charset="0"/>
                <a:cs typeface="Arial" panose="020B0604020202020204" pitchFamily="34" charset="0"/>
              </a:rPr>
              <a:t>. </a:t>
            </a:r>
            <a:r>
              <a:rPr lang="nl-NL" sz="1800">
                <a:effectLst/>
                <a:ea typeface="Times New Roman" panose="02020603050405020304" pitchFamily="18" charset="0"/>
                <a:cs typeface="Arial" panose="020B0604020202020204" pitchFamily="34" charset="0"/>
              </a:rPr>
              <a:t>Fico </a:t>
            </a:r>
            <a:r>
              <a:rPr lang="nl-NL" sz="1800" b="1" u="sng">
                <a:effectLst/>
                <a:ea typeface="Times New Roman" panose="02020603050405020304" pitchFamily="18" charset="0"/>
                <a:cs typeface="Arial" panose="020B0604020202020204" pitchFamily="34" charset="0"/>
              </a:rPr>
              <a:t>groeit op</a:t>
            </a:r>
            <a:r>
              <a:rPr lang="nl-NL" sz="1800">
                <a:effectLst/>
                <a:ea typeface="Times New Roman" panose="02020603050405020304" pitchFamily="18" charset="0"/>
                <a:cs typeface="Arial" panose="020B0604020202020204" pitchFamily="34" charset="0"/>
              </a:rPr>
              <a:t>, </a:t>
            </a:r>
            <a:r>
              <a:rPr lang="nl-NL" sz="1800" b="1" i="1">
                <a:effectLst/>
                <a:ea typeface="Times New Roman" panose="02020603050405020304" pitchFamily="18" charset="0"/>
                <a:cs typeface="Arial" panose="020B0604020202020204" pitchFamily="34" charset="0"/>
              </a:rPr>
              <a:t>wordt groot</a:t>
            </a:r>
            <a:r>
              <a:rPr lang="nl-NL" sz="1800">
                <a:effectLst/>
                <a:ea typeface="Times New Roman" panose="02020603050405020304" pitchFamily="18" charset="0"/>
                <a:cs typeface="Arial" panose="020B0604020202020204" pitchFamily="34" charset="0"/>
              </a:rPr>
              <a:t>, terwijl </a:t>
            </a:r>
            <a:r>
              <a:rPr lang="nl-NL" sz="1800">
                <a:ea typeface="Times New Roman" panose="02020603050405020304" pitchFamily="18" charset="0"/>
                <a:cs typeface="Arial" panose="020B0604020202020204" pitchFamily="34" charset="0"/>
              </a:rPr>
              <a:t>Fernando verwacht dat zijn zoon hem opvolgt als president. Voor Rosa heeft haar vader niet zoveel aandacht. Terwijl zij degene is die heel hard </a:t>
            </a:r>
            <a:r>
              <a:rPr lang="nl-NL" sz="1800" b="1" u="sng">
                <a:ea typeface="Times New Roman" panose="02020603050405020304" pitchFamily="18" charset="0"/>
                <a:cs typeface="Arial" panose="020B0604020202020204" pitchFamily="34" charset="0"/>
              </a:rPr>
              <a:t>studeert</a:t>
            </a:r>
            <a:r>
              <a:rPr lang="nl-NL" sz="1800">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leert</a:t>
            </a:r>
            <a:r>
              <a:rPr lang="nl-NL" sz="1800">
                <a:ea typeface="Times New Roman" panose="02020603050405020304" pitchFamily="18" charset="0"/>
                <a:cs typeface="Arial" panose="020B0604020202020204" pitchFamily="34" charset="0"/>
              </a:rPr>
              <a:t>.</a:t>
            </a:r>
            <a:r>
              <a:rPr lang="nl-NL" sz="1800" i="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Zij wil later juist wel graag haar vader opvolgen. President Fernando moet regelmatig </a:t>
            </a:r>
            <a:r>
              <a:rPr lang="nl-NL" sz="1800" b="1" u="sng">
                <a:ea typeface="Times New Roman" panose="02020603050405020304" pitchFamily="18" charset="0"/>
                <a:cs typeface="Arial" panose="020B0604020202020204" pitchFamily="34" charset="0"/>
              </a:rPr>
              <a:t>een toespraak houden</a:t>
            </a:r>
            <a:r>
              <a:rPr lang="nl-NL" sz="1800">
                <a:ea typeface="Times New Roman" panose="02020603050405020304" pitchFamily="18" charset="0"/>
                <a:cs typeface="Arial" panose="020B0604020202020204" pitchFamily="34" charset="0"/>
              </a:rPr>
              <a:t>, hij moet</a:t>
            </a:r>
            <a:r>
              <a:rPr lang="nl-NL" sz="1800" b="1" i="1">
                <a:ea typeface="Times New Roman" panose="02020603050405020304" pitchFamily="18" charset="0"/>
                <a:cs typeface="Arial" panose="020B0604020202020204" pitchFamily="34" charset="0"/>
              </a:rPr>
              <a:t> iets aan veel mensen tegelijk vertellen</a:t>
            </a:r>
            <a:r>
              <a:rPr lang="nl-NL" sz="1800">
                <a:ea typeface="Times New Roman" panose="02020603050405020304" pitchFamily="18" charset="0"/>
                <a:cs typeface="Arial" panose="020B0604020202020204" pitchFamily="34" charset="0"/>
              </a:rPr>
              <a:t>.</a:t>
            </a:r>
            <a:r>
              <a:rPr lang="nl-NL" sz="1800" b="1" i="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Hij vertelt dan over de wetten die hij bedacht heeft en waar iedere inwoner van Costa </a:t>
            </a:r>
            <a:r>
              <a:rPr lang="nl-NL" sz="1800" err="1">
                <a:ea typeface="Times New Roman" panose="02020603050405020304" pitchFamily="18" charset="0"/>
                <a:cs typeface="Arial" panose="020B0604020202020204" pitchFamily="34" charset="0"/>
              </a:rPr>
              <a:t>Banana</a:t>
            </a:r>
            <a:r>
              <a:rPr lang="nl-NL" sz="1800">
                <a:ea typeface="Times New Roman" panose="02020603050405020304" pitchFamily="18" charset="0"/>
                <a:cs typeface="Arial" panose="020B0604020202020204" pitchFamily="34" charset="0"/>
              </a:rPr>
              <a:t> zich aan moet houden. Bijvoorbeeld over dat iedereen altijd zijn Facebookberichtjes moet liken of op vrijdag bananensoep moet eten. Toen ik dat las, dacht ik dat hij niet alleen president was, maar ook </a:t>
            </a:r>
            <a:r>
              <a:rPr lang="nl-NL" sz="1800" b="1" u="sng">
                <a:ea typeface="Times New Roman" panose="02020603050405020304" pitchFamily="18" charset="0"/>
                <a:cs typeface="Arial" panose="020B0604020202020204" pitchFamily="34" charset="0"/>
              </a:rPr>
              <a:t>een slimme zakenman</a:t>
            </a:r>
            <a:r>
              <a:rPr lang="nl-NL" sz="1800">
                <a:ea typeface="Times New Roman" panose="02020603050405020304" pitchFamily="18" charset="0"/>
                <a:cs typeface="Arial" panose="020B0604020202020204" pitchFamily="34" charset="0"/>
              </a:rPr>
              <a:t>. </a:t>
            </a:r>
            <a:r>
              <a:rPr lang="nl-NL" sz="1800" b="1" i="1">
                <a:ea typeface="Times New Roman" panose="02020603050405020304" pitchFamily="18" charset="0"/>
                <a:cs typeface="Arial" panose="020B0604020202020204" pitchFamily="34" charset="0"/>
              </a:rPr>
              <a:t>Iemand die geld verdient aan het kopen en verkopen van bananen</a:t>
            </a:r>
            <a:r>
              <a:rPr lang="nl-NL" sz="1800">
                <a:ea typeface="Times New Roman" panose="02020603050405020304" pitchFamily="18" charset="0"/>
                <a:cs typeface="Arial" panose="020B0604020202020204" pitchFamily="34" charset="0"/>
              </a:rPr>
              <a:t>.</a:t>
            </a:r>
            <a:r>
              <a:rPr lang="nl-NL" sz="1800" b="1" i="1">
                <a:ea typeface="Times New Roman" panose="02020603050405020304" pitchFamily="18" charset="0"/>
                <a:cs typeface="Arial" panose="020B0604020202020204" pitchFamily="34" charset="0"/>
              </a:rPr>
              <a:t> </a:t>
            </a:r>
            <a:r>
              <a:rPr lang="nl-NL" sz="1800">
                <a:ea typeface="Times New Roman" panose="02020603050405020304" pitchFamily="18" charset="0"/>
                <a:cs typeface="Arial" panose="020B0604020202020204" pitchFamily="34" charset="0"/>
              </a:rPr>
              <a:t>Er gebeuren nog veel meer dingen in het boek. Het gaat over spionnen, verdachte bromvliegen en een moeder met een geheimzinnige ziekte. Kortom, veel vreemde gebeurtenissen en alles is reuze grappig.</a:t>
            </a:r>
            <a:br>
              <a:rPr lang="nl-NL" sz="1800">
                <a:ea typeface="Times New Roman" panose="02020603050405020304" pitchFamily="18" charset="0"/>
                <a:cs typeface="Arial" panose="020B0604020202020204" pitchFamily="34" charset="0"/>
              </a:rPr>
            </a:br>
            <a:r>
              <a:rPr lang="nl-NL" sz="1800">
                <a:ea typeface="Times New Roman" panose="02020603050405020304" pitchFamily="18" charset="0"/>
                <a:cs typeface="Arial" panose="020B0604020202020204" pitchFamily="34" charset="0"/>
              </a:rPr>
              <a:t>Jozua Douglas heeft meer dan 40 boeken geschreven voor kinderen van allerlei leeftijden. Hij wilde altijd al schrijver worden. Wel heeft hij vroeger voor journalist gestudeerd. Hij is een </a:t>
            </a:r>
            <a:r>
              <a:rPr lang="nl-NL" sz="1800" b="1" u="sng">
                <a:ea typeface="Times New Roman" panose="02020603050405020304" pitchFamily="18" charset="0"/>
                <a:cs typeface="Arial" panose="020B0604020202020204" pitchFamily="34" charset="0"/>
              </a:rPr>
              <a:t>oud-</a:t>
            </a:r>
            <a:r>
              <a:rPr lang="nl-NL" sz="1800">
                <a:ea typeface="Times New Roman" panose="02020603050405020304" pitchFamily="18" charset="0"/>
                <a:cs typeface="Arial" panose="020B0604020202020204" pitchFamily="34" charset="0"/>
              </a:rPr>
              <a:t>student in de journalistiek. Hij is student </a:t>
            </a:r>
            <a:r>
              <a:rPr lang="nl-NL" sz="1800" b="1" i="1">
                <a:ea typeface="Times New Roman" panose="02020603050405020304" pitchFamily="18" charset="0"/>
                <a:cs typeface="Arial" panose="020B0604020202020204" pitchFamily="34" charset="0"/>
              </a:rPr>
              <a:t>uit een eerdere tijd, van vroeger</a:t>
            </a:r>
            <a:r>
              <a:rPr lang="nl-NL" sz="1800">
                <a:ea typeface="Times New Roman" panose="02020603050405020304" pitchFamily="18" charset="0"/>
                <a:cs typeface="Arial" panose="020B0604020202020204" pitchFamily="34" charset="0"/>
              </a:rPr>
              <a:t>.</a:t>
            </a:r>
            <a:br>
              <a:rPr lang="nl-NL" sz="1800" b="1" i="1">
                <a:ea typeface="Times New Roman" panose="02020603050405020304" pitchFamily="18" charset="0"/>
                <a:cs typeface="Arial" panose="020B0604020202020204" pitchFamily="34" charset="0"/>
              </a:rPr>
            </a:br>
            <a:r>
              <a:rPr lang="nl-NL" sz="1800">
                <a:ea typeface="Times New Roman" panose="02020603050405020304" pitchFamily="18" charset="0"/>
                <a:cs typeface="Arial" panose="020B0604020202020204" pitchFamily="34" charset="0"/>
              </a:rPr>
              <a:t>Wie van jullie heeft ook wel eens een boek gelezen van Jozua Douglas?</a:t>
            </a:r>
          </a:p>
          <a:p>
            <a:pPr marL="0" lvl="0" indent="0">
              <a:spcBef>
                <a:spcPts val="200"/>
              </a:spcBef>
              <a:spcAft>
                <a:spcPts val="200"/>
              </a:spcAft>
              <a:buNone/>
            </a:pPr>
            <a:endParaRPr lang="nl-NL" sz="180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1800">
                <a:solidFill>
                  <a:srgbClr val="00B050"/>
                </a:solidFill>
                <a:ea typeface="Times New Roman" panose="02020603050405020304" pitchFamily="18" charset="0"/>
                <a:cs typeface="Arial" panose="020B0604020202020204" pitchFamily="34" charset="0"/>
              </a:rPr>
              <a:t>In de laatste dia vind je de link naar de officiële website van Jozua Douglas.</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officieel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officieus</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33850" y="1392098"/>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echt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2400" i="1">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gruwelijke generaal’ is </a:t>
            </a:r>
            <a:r>
              <a:rPr lang="nl-NL" sz="2400" i="1" u="sng">
                <a:solidFill>
                  <a:srgbClr val="387038"/>
                </a:solidFill>
                <a:latin typeface="Century Gothic" panose="020B0502020202020204" pitchFamily="34" charset="0"/>
                <a:ea typeface="Calibri"/>
                <a:cs typeface="Times New Roman"/>
              </a:rPr>
              <a:t>officieel</a:t>
            </a:r>
            <a:r>
              <a:rPr lang="nl-NL" sz="2400" i="1">
                <a:solidFill>
                  <a:srgbClr val="387038"/>
                </a:solidFill>
                <a:latin typeface="Century Gothic" panose="020B0502020202020204" pitchFamily="34" charset="0"/>
                <a:ea typeface="Calibri"/>
                <a:cs typeface="Times New Roman"/>
              </a:rPr>
              <a:t> een kinderboek.</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45346" y="1340767"/>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echt</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endParaRPr lang="nl-NL"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boek is </a:t>
            </a:r>
            <a:r>
              <a:rPr lang="nl-NL" sz="2400" i="1" u="sng">
                <a:solidFill>
                  <a:srgbClr val="387038"/>
                </a:solidFill>
                <a:latin typeface="Century Gothic" panose="020B0502020202020204" pitchFamily="34" charset="0"/>
                <a:ea typeface="Calibri"/>
                <a:cs typeface="Times New Roman"/>
              </a:rPr>
              <a:t>officieus</a:t>
            </a:r>
            <a:r>
              <a:rPr lang="nl-NL" sz="2400" i="1">
                <a:solidFill>
                  <a:srgbClr val="387038"/>
                </a:solidFill>
                <a:latin typeface="Century Gothic" panose="020B0502020202020204" pitchFamily="34" charset="0"/>
                <a:ea typeface="Calibri"/>
                <a:cs typeface="Times New Roman"/>
              </a:rPr>
              <a:t> ook  gewoon voor volwassenen.</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8" name="Afbeelding 17">
            <a:extLst>
              <a:ext uri="{FF2B5EF4-FFF2-40B4-BE49-F238E27FC236}">
                <a16:creationId xmlns:a16="http://schemas.microsoft.com/office/drawing/2014/main" id="{F23E2105-3870-0D00-0239-14BAF7EE5E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3678" y="2143843"/>
            <a:ext cx="3142349" cy="3094005"/>
          </a:xfrm>
          <a:prstGeom prst="rect">
            <a:avLst/>
          </a:prstGeom>
        </p:spPr>
      </p:pic>
      <p:pic>
        <p:nvPicPr>
          <p:cNvPr id="8" name="Afbeelding 7" descr="Afbeelding met Menselijk gezicht, persoon, kleding, boekenkast&#10;&#10;Automatisch gegenereerde beschrijving">
            <a:extLst>
              <a:ext uri="{FF2B5EF4-FFF2-40B4-BE49-F238E27FC236}">
                <a16:creationId xmlns:a16="http://schemas.microsoft.com/office/drawing/2014/main" id="{AA076729-C57F-024A-5B41-54846C98DA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8064" y="2162123"/>
            <a:ext cx="2995070" cy="2995070"/>
          </a:xfrm>
          <a:prstGeom prst="rect">
            <a:avLst/>
          </a:prstGeom>
        </p:spPr>
      </p:pic>
      <p:sp>
        <p:nvSpPr>
          <p:cNvPr id="19" name="Tekstvak 18">
            <a:extLst>
              <a:ext uri="{FF2B5EF4-FFF2-40B4-BE49-F238E27FC236}">
                <a16:creationId xmlns:a16="http://schemas.microsoft.com/office/drawing/2014/main" id="{C13BA518-51F2-1413-5879-F07A8A3D3AF7}"/>
              </a:ext>
            </a:extLst>
          </p:cNvPr>
          <p:cNvSpPr txBox="1"/>
          <p:nvPr/>
        </p:nvSpPr>
        <p:spPr>
          <a:xfrm rot="20621011">
            <a:off x="5886492" y="3396337"/>
            <a:ext cx="4572000" cy="461665"/>
          </a:xfrm>
          <a:prstGeom prst="rect">
            <a:avLst/>
          </a:prstGeom>
          <a:noFill/>
        </p:spPr>
        <p:txBody>
          <a:bodyPr wrap="square">
            <a:spAutoFit/>
          </a:bodyPr>
          <a:lstStyle/>
          <a:p>
            <a:r>
              <a:rPr lang="nl-NL" sz="1200" b="1">
                <a:solidFill>
                  <a:srgbClr val="FFFF00"/>
                </a:solidFill>
                <a:latin typeface="Century Gothic" panose="020B0502020202020204" pitchFamily="34" charset="0"/>
              </a:rPr>
              <a:t>De gruwelijke </a:t>
            </a:r>
          </a:p>
          <a:p>
            <a:r>
              <a:rPr lang="nl-NL" sz="1200" b="1">
                <a:solidFill>
                  <a:srgbClr val="FFFF00"/>
                </a:solidFill>
                <a:latin typeface="Century Gothic" panose="020B0502020202020204" pitchFamily="34" charset="0"/>
              </a:rPr>
              <a:t>generaal</a:t>
            </a:r>
          </a:p>
        </p:txBody>
      </p:sp>
    </p:spTree>
    <p:extLst>
      <p:ext uri="{BB962C8B-B14F-4D97-AF65-F5344CB8AC3E}">
        <p14:creationId xmlns:p14="http://schemas.microsoft.com/office/powerpoint/2010/main" val="296792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35696" y="386052"/>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777681" y="332656"/>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oud-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636912"/>
            <a:ext cx="2611399" cy="10801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87376" y="2782122"/>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oud-president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02304" y="2636912"/>
            <a:ext cx="2611399" cy="10460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80043" y="2793645"/>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oud-</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student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636912"/>
            <a:ext cx="2611399" cy="106810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23404" y="2804783"/>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oud-koningin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2523" y="386052"/>
            <a:ext cx="2455288" cy="12427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475771" y="483237"/>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uit een eerdere tijd, van vroeger</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5" name="Afbeelding 24" descr="Afbeelding met kleding, persoon, Menselijk gezicht, pak&#10;&#10;Automatisch gegenereerde beschrijving">
            <a:extLst>
              <a:ext uri="{FF2B5EF4-FFF2-40B4-BE49-F238E27FC236}">
                <a16:creationId xmlns:a16="http://schemas.microsoft.com/office/drawing/2014/main" id="{8F1D11F7-3F9C-28FC-5A49-F0010D5487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140" y="3795696"/>
            <a:ext cx="2644290" cy="1766386"/>
          </a:xfrm>
          <a:prstGeom prst="rect">
            <a:avLst/>
          </a:prstGeom>
        </p:spPr>
      </p:pic>
      <p:pic>
        <p:nvPicPr>
          <p:cNvPr id="27" name="Afbeelding 26" descr="Afbeelding met Menselijk gezicht, persoon, Modeaccessoire, kleding&#10;&#10;Automatisch gegenereerde beschrijving">
            <a:extLst>
              <a:ext uri="{FF2B5EF4-FFF2-40B4-BE49-F238E27FC236}">
                <a16:creationId xmlns:a16="http://schemas.microsoft.com/office/drawing/2014/main" id="{DDFBC93D-C2B5-22B4-0DB3-E6EB272E9E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9631" y="3811195"/>
            <a:ext cx="2611398" cy="1750887"/>
          </a:xfrm>
          <a:prstGeom prst="rect">
            <a:avLst/>
          </a:prstGeom>
        </p:spPr>
      </p:pic>
      <p:pic>
        <p:nvPicPr>
          <p:cNvPr id="22" name="Afbeelding 21" descr="Afbeelding met kleding, persoon, glimlach, Menselijk gezicht&#10;&#10;Automatisch gegenereerde beschrijving">
            <a:extLst>
              <a:ext uri="{FF2B5EF4-FFF2-40B4-BE49-F238E27FC236}">
                <a16:creationId xmlns:a16="http://schemas.microsoft.com/office/drawing/2014/main" id="{1EC1C5D9-29AC-50AF-5096-732E0D64D5E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94975" y="3822854"/>
            <a:ext cx="2644290" cy="1766386"/>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9959" y="633121"/>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926669" y="434606"/>
            <a:ext cx="526411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885210" y="387831"/>
            <a:ext cx="536138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staatshoofd</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15418"/>
            <a:ext cx="2611399" cy="90161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51300" y="2883874"/>
            <a:ext cx="249899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president</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02304" y="2800224"/>
            <a:ext cx="2611399" cy="8827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29712" y="2897582"/>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koning</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2815418"/>
            <a:ext cx="2611399" cy="8895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30133" y="2909235"/>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a:t>
            </a:r>
            <a:br>
              <a:rPr lang="nl-NL" sz="3600">
                <a:latin typeface="Century Gothic" panose="020B0502020202020204" pitchFamily="34" charset="0"/>
                <a:ea typeface="Calibri"/>
                <a:cs typeface="Times New Roman"/>
              </a:rPr>
            </a:br>
            <a:r>
              <a:rPr lang="nl-NL" sz="3600">
                <a:latin typeface="Century Gothic" panose="020B0502020202020204" pitchFamily="34" charset="0"/>
                <a:ea typeface="Calibri"/>
                <a:cs typeface="Times New Roman"/>
              </a:rPr>
              <a:t>keizer</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41353" y="460305"/>
            <a:ext cx="2572025" cy="88270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19810" y="438139"/>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a:effectLst/>
                <a:latin typeface="Century Gothic" panose="020B0502020202020204" pitchFamily="34" charset="0"/>
                <a:ea typeface="Calibri"/>
                <a:cs typeface="Times New Roman"/>
              </a:rPr>
              <a:t>= de baas van een land</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7" name="Afbeelding 26" descr="Afbeelding met Menselijk gezicht, persoon, pak, person&#10;&#10;Automatisch gegenereerde beschrijving">
            <a:extLst>
              <a:ext uri="{FF2B5EF4-FFF2-40B4-BE49-F238E27FC236}">
                <a16:creationId xmlns:a16="http://schemas.microsoft.com/office/drawing/2014/main" id="{F3570566-C5DA-50BF-AC0C-75C798460F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69032" y="3784748"/>
            <a:ext cx="2644671" cy="1749709"/>
          </a:xfrm>
          <a:prstGeom prst="rect">
            <a:avLst/>
          </a:prstGeom>
        </p:spPr>
      </p:pic>
      <p:pic>
        <p:nvPicPr>
          <p:cNvPr id="29" name="Afbeelding 28">
            <a:extLst>
              <a:ext uri="{FF2B5EF4-FFF2-40B4-BE49-F238E27FC236}">
                <a16:creationId xmlns:a16="http://schemas.microsoft.com/office/drawing/2014/main" id="{0A4F0573-32B2-3B2A-1A0B-9FFBCBA37B3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72118" y="3820657"/>
            <a:ext cx="2542730" cy="1713800"/>
          </a:xfrm>
          <a:prstGeom prst="rect">
            <a:avLst/>
          </a:prstGeom>
        </p:spPr>
      </p:pic>
      <p:sp>
        <p:nvSpPr>
          <p:cNvPr id="30" name="Tekstvak 29">
            <a:extLst>
              <a:ext uri="{FF2B5EF4-FFF2-40B4-BE49-F238E27FC236}">
                <a16:creationId xmlns:a16="http://schemas.microsoft.com/office/drawing/2014/main" id="{14A1968D-2B3C-F692-400C-449FEC277FD6}"/>
              </a:ext>
            </a:extLst>
          </p:cNvPr>
          <p:cNvSpPr txBox="1"/>
          <p:nvPr/>
        </p:nvSpPr>
        <p:spPr>
          <a:xfrm>
            <a:off x="622574" y="5534457"/>
            <a:ext cx="7985956" cy="369332"/>
          </a:xfrm>
          <a:prstGeom prst="rect">
            <a:avLst/>
          </a:prstGeom>
          <a:noFill/>
        </p:spPr>
        <p:txBody>
          <a:bodyPr wrap="square" rtlCol="0">
            <a:spAutoFit/>
          </a:bodyPr>
          <a:lstStyle/>
          <a:p>
            <a:r>
              <a:rPr lang="nl-NL">
                <a:latin typeface="Century Gothic" panose="020B0502020202020204" pitchFamily="34" charset="0"/>
              </a:rPr>
              <a:t>   Costa </a:t>
            </a:r>
            <a:r>
              <a:rPr lang="nl-NL" err="1">
                <a:latin typeface="Century Gothic" panose="020B0502020202020204" pitchFamily="34" charset="0"/>
              </a:rPr>
              <a:t>Banana</a:t>
            </a:r>
            <a:r>
              <a:rPr lang="nl-NL">
                <a:latin typeface="Century Gothic" panose="020B0502020202020204" pitchFamily="34" charset="0"/>
              </a:rPr>
              <a:t>                  België                                   Japan</a:t>
            </a:r>
          </a:p>
        </p:txBody>
      </p:sp>
      <p:pic>
        <p:nvPicPr>
          <p:cNvPr id="4" name="Afbeelding 3" descr="Afbeelding met glimlach, bril, Menselijk gezicht, persoon&#10;&#10;Automatisch gegenereerde beschrijving">
            <a:extLst>
              <a:ext uri="{FF2B5EF4-FFF2-40B4-BE49-F238E27FC236}">
                <a16:creationId xmlns:a16="http://schemas.microsoft.com/office/drawing/2014/main" id="{7304FF9F-3492-1FEE-F495-1258B9771A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4564" y="3784748"/>
            <a:ext cx="1857234" cy="1809565"/>
          </a:xfrm>
          <a:prstGeom prst="rect">
            <a:avLst/>
          </a:prstGeom>
        </p:spPr>
      </p:pic>
    </p:spTree>
    <p:extLst>
      <p:ext uri="{BB962C8B-B14F-4D97-AF65-F5344CB8AC3E}">
        <p14:creationId xmlns:p14="http://schemas.microsoft.com/office/powerpoint/2010/main" val="133284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569248"/>
            <a:ext cx="260190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97271" y="457800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studeren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3789043"/>
            <a:ext cx="2698746" cy="96672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81561"/>
            <a:ext cx="2611399" cy="6463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3269563" y="3877568"/>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examen doen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419924" y="5449828"/>
            <a:ext cx="2567256" cy="8594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84492" y="5472844"/>
            <a:ext cx="2654158" cy="26961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leren voor een beroep</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444668" y="446084"/>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Eerst ga je </a:t>
            </a:r>
            <a:r>
              <a:rPr lang="nl-NL" sz="2400" i="1" u="sng">
                <a:solidFill>
                  <a:srgbClr val="387038"/>
                </a:solidFill>
                <a:latin typeface="Century Gothic" panose="020B0502020202020204" pitchFamily="34" charset="0"/>
                <a:ea typeface="Calibri"/>
                <a:cs typeface="Times New Roman"/>
              </a:rPr>
              <a:t>studeren</a:t>
            </a:r>
            <a:r>
              <a:rPr lang="nl-NL" sz="2400" i="1">
                <a:solidFill>
                  <a:srgbClr val="387038"/>
                </a:solidFill>
                <a:latin typeface="Century Gothic" panose="020B0502020202020204" pitchFamily="34" charset="0"/>
                <a:ea typeface="Calibri"/>
                <a:cs typeface="Times New Roman"/>
              </a:rPr>
              <a:t>, dan moet je </a:t>
            </a:r>
            <a:r>
              <a:rPr lang="nl-NL" sz="2400" i="1" u="sng">
                <a:solidFill>
                  <a:srgbClr val="387038"/>
                </a:solidFill>
                <a:latin typeface="Century Gothic" panose="020B0502020202020204" pitchFamily="34" charset="0"/>
                <a:ea typeface="Calibri"/>
                <a:cs typeface="Times New Roman"/>
              </a:rPr>
              <a:t>examen doen</a:t>
            </a:r>
            <a:r>
              <a:rPr lang="nl-NL" sz="2400" i="1">
                <a:solidFill>
                  <a:srgbClr val="387038"/>
                </a:solidFill>
                <a:latin typeface="Century Gothic" panose="020B0502020202020204" pitchFamily="34" charset="0"/>
                <a:ea typeface="Calibri"/>
                <a:cs typeface="Times New Roman"/>
              </a:rPr>
              <a:t>. Tenslotte moet je </a:t>
            </a:r>
            <a:r>
              <a:rPr lang="nl-NL" sz="2400" i="1" u="sng">
                <a:solidFill>
                  <a:srgbClr val="387038"/>
                </a:solidFill>
                <a:latin typeface="Century Gothic" panose="020B0502020202020204" pitchFamily="34" charset="0"/>
                <a:ea typeface="Calibri"/>
                <a:cs typeface="Times New Roman"/>
              </a:rPr>
              <a:t>slagen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sp>
        <p:nvSpPr>
          <p:cNvPr id="11" name="Tekstvak 10">
            <a:extLst>
              <a:ext uri="{FF2B5EF4-FFF2-40B4-BE49-F238E27FC236}">
                <a16:creationId xmlns:a16="http://schemas.microsoft.com/office/drawing/2014/main" id="{417C6494-45C5-BD42-E4A7-781F44A860BB}"/>
              </a:ext>
            </a:extLst>
          </p:cNvPr>
          <p:cNvSpPr txBox="1"/>
          <p:nvPr/>
        </p:nvSpPr>
        <p:spPr>
          <a:xfrm>
            <a:off x="6732240" y="3554403"/>
            <a:ext cx="1872208" cy="646331"/>
          </a:xfrm>
          <a:prstGeom prst="rect">
            <a:avLst/>
          </a:prstGeom>
          <a:noFill/>
        </p:spPr>
        <p:txBody>
          <a:bodyPr wrap="square" rtlCol="0">
            <a:spAutoFit/>
          </a:bodyPr>
          <a:lstStyle/>
          <a:p>
            <a:r>
              <a:rPr lang="nl-NL" sz="3600">
                <a:latin typeface="Century Gothic" panose="020B0502020202020204" pitchFamily="34" charset="0"/>
              </a:rPr>
              <a:t>slagen</a:t>
            </a:r>
          </a:p>
        </p:txBody>
      </p:sp>
      <p:pic>
        <p:nvPicPr>
          <p:cNvPr id="25" name="Afbeelding 24" descr="Afbeelding met clipart, illustratie, Menselijk gezicht, tekening&#10;&#10;Automatisch gegenereerde beschrijving">
            <a:extLst>
              <a:ext uri="{FF2B5EF4-FFF2-40B4-BE49-F238E27FC236}">
                <a16:creationId xmlns:a16="http://schemas.microsoft.com/office/drawing/2014/main" id="{453833AC-D338-E1BC-D9AC-24AE9CCA8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788" y="1524908"/>
            <a:ext cx="2611398" cy="2065979"/>
          </a:xfrm>
          <a:prstGeom prst="rect">
            <a:avLst/>
          </a:prstGeom>
        </p:spPr>
      </p:pic>
      <p:pic>
        <p:nvPicPr>
          <p:cNvPr id="28" name="Afbeelding 27" descr="Afbeelding met kleding, Dans, persoon, schoeisel&#10;&#10;Automatisch gegenereerde beschrijving">
            <a:extLst>
              <a:ext uri="{FF2B5EF4-FFF2-40B4-BE49-F238E27FC236}">
                <a16:creationId xmlns:a16="http://schemas.microsoft.com/office/drawing/2014/main" id="{5822020C-722D-1554-7DF8-9F9DE7DB63D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86554" y="1163601"/>
            <a:ext cx="2552690" cy="2357077"/>
          </a:xfrm>
          <a:prstGeom prst="rect">
            <a:avLst/>
          </a:prstGeom>
        </p:spPr>
      </p:pic>
      <p:pic>
        <p:nvPicPr>
          <p:cNvPr id="9" name="Afbeelding 8" descr="Afbeelding met computer, bureau, meubels, Personal computer&#10;&#10;Automatisch gegenereerde beschrijving">
            <a:extLst>
              <a:ext uri="{FF2B5EF4-FFF2-40B4-BE49-F238E27FC236}">
                <a16:creationId xmlns:a16="http://schemas.microsoft.com/office/drawing/2014/main" id="{CB96FEF2-4B84-EF43-50D7-003ABCEA02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1572" y="2316630"/>
            <a:ext cx="2810272" cy="2161748"/>
          </a:xfrm>
          <a:prstGeom prst="rect">
            <a:avLst/>
          </a:prstGeom>
        </p:spPr>
      </p:pic>
    </p:spTree>
    <p:extLst>
      <p:ext uri="{BB962C8B-B14F-4D97-AF65-F5344CB8AC3E}">
        <p14:creationId xmlns:p14="http://schemas.microsoft.com/office/powerpoint/2010/main" val="311218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415708" y="4199596"/>
            <a:ext cx="2601905" cy="105372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00624" y="4353915"/>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geboren worden</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566867"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opgroeien</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543816"/>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9076" y="35438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sterven</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3327222" y="4949676"/>
            <a:ext cx="2625276" cy="59049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3327222" y="4926738"/>
            <a:ext cx="3250186" cy="59049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groot worden</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591201" y="487538"/>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Eerst wordt de jongen </a:t>
            </a:r>
            <a:r>
              <a:rPr lang="nl-NL" sz="2400" i="1" u="sng">
                <a:solidFill>
                  <a:srgbClr val="387038"/>
                </a:solidFill>
                <a:latin typeface="Century Gothic" panose="020B0502020202020204" pitchFamily="34" charset="0"/>
                <a:ea typeface="Calibri"/>
                <a:cs typeface="Times New Roman"/>
              </a:rPr>
              <a:t>geboren</a:t>
            </a:r>
            <a:r>
              <a:rPr lang="nl-NL" sz="2400" i="1">
                <a:solidFill>
                  <a:srgbClr val="387038"/>
                </a:solidFill>
                <a:latin typeface="Century Gothic" panose="020B0502020202020204" pitchFamily="34" charset="0"/>
                <a:ea typeface="Calibri"/>
                <a:cs typeface="Times New Roman"/>
              </a:rPr>
              <a:t>, daarna </a:t>
            </a:r>
            <a:r>
              <a:rPr lang="nl-NL" sz="2400" i="1" u="sng">
                <a:solidFill>
                  <a:srgbClr val="387038"/>
                </a:solidFill>
                <a:latin typeface="Century Gothic" panose="020B0502020202020204" pitchFamily="34" charset="0"/>
                <a:ea typeface="Calibri"/>
                <a:cs typeface="Times New Roman"/>
              </a:rPr>
              <a:t>groeit hij op</a:t>
            </a:r>
            <a:r>
              <a:rPr lang="nl-NL" sz="2400" i="1">
                <a:solidFill>
                  <a:srgbClr val="387038"/>
                </a:solidFill>
                <a:latin typeface="Century Gothic" panose="020B0502020202020204" pitchFamily="34" charset="0"/>
                <a:ea typeface="Calibri"/>
                <a:cs typeface="Times New Roman"/>
              </a:rPr>
              <a:t>. Tenslotte zal hij </a:t>
            </a:r>
            <a:r>
              <a:rPr lang="nl-NL" sz="2400" i="1" u="sng">
                <a:solidFill>
                  <a:srgbClr val="387038"/>
                </a:solidFill>
                <a:latin typeface="Century Gothic" panose="020B0502020202020204" pitchFamily="34" charset="0"/>
                <a:ea typeface="Calibri"/>
                <a:cs typeface="Times New Roman"/>
              </a:rPr>
              <a:t>sterven</a:t>
            </a:r>
            <a:r>
              <a:rPr lang="nl-NL" sz="2400" i="1">
                <a:solidFill>
                  <a:srgbClr val="387038"/>
                </a:solidFill>
                <a:latin typeface="Century Gothic" panose="020B0502020202020204" pitchFamily="34" charset="0"/>
                <a:ea typeface="Calibri"/>
                <a:cs typeface="Times New Roman"/>
              </a:rPr>
              <a:t>.</a:t>
            </a:r>
            <a:endParaRPr lang="nl-NL" sz="2400">
              <a:effectLst/>
              <a:ea typeface="Calibri"/>
              <a:cs typeface="Times New Roman"/>
            </a:endParaRPr>
          </a:p>
        </p:txBody>
      </p:sp>
      <p:pic>
        <p:nvPicPr>
          <p:cNvPr id="26" name="Afbeelding 25" descr="Afbeelding met kleding, schoeisel, transport, person&#10;&#10;Automatisch gegenereerde beschrijving">
            <a:extLst>
              <a:ext uri="{FF2B5EF4-FFF2-40B4-BE49-F238E27FC236}">
                <a16:creationId xmlns:a16="http://schemas.microsoft.com/office/drawing/2014/main" id="{DC44DA81-E74F-D8C8-D9E4-43588BD4E2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0265" y="1671758"/>
            <a:ext cx="2587335" cy="1829246"/>
          </a:xfrm>
          <a:prstGeom prst="rect">
            <a:avLst/>
          </a:prstGeom>
        </p:spPr>
      </p:pic>
      <p:pic>
        <p:nvPicPr>
          <p:cNvPr id="29" name="Afbeelding 28" descr="Afbeelding met kleding, tekenfilm, Menselijk gezicht, Medische apparatuur&#10;&#10;Automatisch gegenereerde beschrijving">
            <a:extLst>
              <a:ext uri="{FF2B5EF4-FFF2-40B4-BE49-F238E27FC236}">
                <a16:creationId xmlns:a16="http://schemas.microsoft.com/office/drawing/2014/main" id="{730A9B61-479C-C95A-8145-2D3578A57A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612" y="1944987"/>
            <a:ext cx="2598180" cy="2088468"/>
          </a:xfrm>
          <a:prstGeom prst="rect">
            <a:avLst/>
          </a:prstGeom>
        </p:spPr>
      </p:pic>
      <p:pic>
        <p:nvPicPr>
          <p:cNvPr id="9" name="Afbeelding 8" descr="Afbeelding met jongen, kleding, schoeisel, persoon&#10;&#10;Automatisch gegenereerde beschrijving">
            <a:extLst>
              <a:ext uri="{FF2B5EF4-FFF2-40B4-BE49-F238E27FC236}">
                <a16:creationId xmlns:a16="http://schemas.microsoft.com/office/drawing/2014/main" id="{F9422639-F3C6-609A-F808-73969657FA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07223" y="2302924"/>
            <a:ext cx="2865274" cy="1581191"/>
          </a:xfrm>
          <a:prstGeom prst="rect">
            <a:avLst/>
          </a:prstGeom>
        </p:spPr>
      </p:pic>
    </p:spTree>
    <p:extLst>
      <p:ext uri="{BB962C8B-B14F-4D97-AF65-F5344CB8AC3E}">
        <p14:creationId xmlns:p14="http://schemas.microsoft.com/office/powerpoint/2010/main" val="53816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2555776" y="476672"/>
            <a:ext cx="307871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456462" y="539272"/>
            <a:ext cx="332957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contract</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5386240" y="5260199"/>
            <a:ext cx="286875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107391" y="5296393"/>
            <a:ext cx="336937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afspraak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4283968" y="1160748"/>
            <a:ext cx="686893" cy="134916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91912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029718" y="2459436"/>
            <a:ext cx="5257161"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zakenman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233862" y="3429000"/>
            <a:ext cx="6304757" cy="7867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62676" y="3512682"/>
            <a:ext cx="6358664" cy="478294"/>
          </a:xfrm>
          <a:prstGeom prst="rect">
            <a:avLst/>
          </a:prstGeom>
          <a:noFill/>
          <a:ln w="9525">
            <a:noFill/>
            <a:miter lim="800000"/>
            <a:headEnd/>
            <a:tailEnd/>
          </a:ln>
        </p:spPr>
        <p:txBody>
          <a:bodyPr rot="0" vert="horz" wrap="square" lIns="91440" tIns="45720" rIns="91440" bIns="45720" anchor="t" anchorCtr="0">
            <a:noAutofit/>
          </a:bodyPr>
          <a:lstStyle/>
          <a:p>
            <a:pPr>
              <a:lnSpc>
                <a:spcPct val="75000"/>
              </a:lnSpc>
              <a:spcAft>
                <a:spcPts val="800"/>
              </a:spcAft>
            </a:pPr>
            <a:r>
              <a:rPr lang="nl-NL" sz="2800">
                <a:effectLst/>
                <a:latin typeface="Century Gothic" panose="020B0502020202020204" pitchFamily="34" charset="0"/>
                <a:ea typeface="Calibri"/>
                <a:cs typeface="Times New Roman"/>
              </a:rPr>
              <a:t>= iemand die geld verdient met het kopen en verkopen van spullen</a:t>
            </a:r>
          </a:p>
          <a:p>
            <a:pPr>
              <a:lnSpc>
                <a:spcPct val="107000"/>
              </a:lnSpc>
              <a:spcAft>
                <a:spcPts val="800"/>
              </a:spcAft>
            </a:pP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6948264" y="4242863"/>
            <a:ext cx="985625" cy="1026372"/>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26" name="Afbeelding 25" descr="Afbeelding met tekst, kleding, Menselijk gezicht, persoon&#10;&#10;Automatisch gegenereerde beschrijving">
            <a:extLst>
              <a:ext uri="{FF2B5EF4-FFF2-40B4-BE49-F238E27FC236}">
                <a16:creationId xmlns:a16="http://schemas.microsoft.com/office/drawing/2014/main" id="{AD891C05-35CA-D1D6-D976-E4EFEDBF80F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3641" y="340371"/>
            <a:ext cx="2135476" cy="2135476"/>
          </a:xfrm>
          <a:prstGeom prst="rect">
            <a:avLst/>
          </a:prstGeom>
        </p:spPr>
      </p:pic>
      <p:pic>
        <p:nvPicPr>
          <p:cNvPr id="33" name="Afbeelding 32" descr="Afbeelding met tekst, Mobiele telefoon, schermopname&#10;&#10;Automatisch gegenereerde beschrijving">
            <a:extLst>
              <a:ext uri="{FF2B5EF4-FFF2-40B4-BE49-F238E27FC236}">
                <a16:creationId xmlns:a16="http://schemas.microsoft.com/office/drawing/2014/main" id="{BCB5D2DB-7767-90D8-283C-DFFBFCA03B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8674" y="4415543"/>
            <a:ext cx="3722104" cy="1879729"/>
          </a:xfrm>
          <a:prstGeom prst="rect">
            <a:avLst/>
          </a:prstGeom>
        </p:spPr>
      </p:pic>
      <p:pic>
        <p:nvPicPr>
          <p:cNvPr id="16" name="Afbeelding 15">
            <a:extLst>
              <a:ext uri="{FF2B5EF4-FFF2-40B4-BE49-F238E27FC236}">
                <a16:creationId xmlns:a16="http://schemas.microsoft.com/office/drawing/2014/main" id="{7621A25E-5A4D-D216-C937-6DD833E78E9F}"/>
              </a:ext>
            </a:extLst>
          </p:cNvPr>
          <p:cNvPicPr>
            <a:picLocks noChangeAspect="1"/>
          </p:cNvPicPr>
          <p:nvPr/>
        </p:nvPicPr>
        <p:blipFill rotWithShape="1">
          <a:blip r:embed="rId5"/>
          <a:srcRect r="26421"/>
          <a:stretch/>
        </p:blipFill>
        <p:spPr>
          <a:xfrm>
            <a:off x="5692832" y="363278"/>
            <a:ext cx="2915697" cy="2017360"/>
          </a:xfrm>
          <a:prstGeom prst="rect">
            <a:avLst/>
          </a:prstGeom>
        </p:spPr>
      </p:pic>
    </p:spTree>
    <p:extLst>
      <p:ext uri="{BB962C8B-B14F-4D97-AF65-F5344CB8AC3E}">
        <p14:creationId xmlns:p14="http://schemas.microsoft.com/office/powerpoint/2010/main" val="2946319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999488" y="394462"/>
            <a:ext cx="310661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3941559" y="394284"/>
            <a:ext cx="3322811"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lessenaar</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5796136" y="5603369"/>
            <a:ext cx="296998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671964" y="5574098"/>
            <a:ext cx="319726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autocue</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a:endCxn id="19" idx="2"/>
          </p:cNvCxnSpPr>
          <p:nvPr/>
        </p:nvCxnSpPr>
        <p:spPr>
          <a:xfrm flipV="1">
            <a:off x="4671554" y="1078538"/>
            <a:ext cx="881239" cy="160782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1213884" y="2682297"/>
            <a:ext cx="7704856"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111362" y="2690887"/>
            <a:ext cx="794288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een toespraak houden</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716209" y="3553341"/>
            <a:ext cx="7201376"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1735063" y="3588808"/>
            <a:ext cx="745289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iets aan veel mensen tegelijk vertellen</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6514505" y="4167813"/>
            <a:ext cx="1045792" cy="14355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computer, computer, stoel, meubels&#10;&#10;Automatisch gegenereerde beschrijving">
            <a:extLst>
              <a:ext uri="{FF2B5EF4-FFF2-40B4-BE49-F238E27FC236}">
                <a16:creationId xmlns:a16="http://schemas.microsoft.com/office/drawing/2014/main" id="{4E7F1FED-F69F-7291-164D-2534B4EB314E}"/>
              </a:ext>
            </a:extLst>
          </p:cNvPr>
          <p:cNvPicPr>
            <a:picLocks noChangeAspect="1"/>
          </p:cNvPicPr>
          <p:nvPr/>
        </p:nvPicPr>
        <p:blipFill rotWithShape="1">
          <a:blip r:embed="rId3">
            <a:extLst>
              <a:ext uri="{28A0092B-C50C-407E-A947-70E740481C1C}">
                <a14:useLocalDpi xmlns:a14="http://schemas.microsoft.com/office/drawing/2010/main" val="0"/>
              </a:ext>
            </a:extLst>
          </a:blip>
          <a:srcRect l="11002" t="14870" r="15293" b="10790"/>
          <a:stretch/>
        </p:blipFill>
        <p:spPr>
          <a:xfrm>
            <a:off x="2366590" y="4311201"/>
            <a:ext cx="3149938" cy="1956404"/>
          </a:xfrm>
          <a:prstGeom prst="rect">
            <a:avLst/>
          </a:prstGeom>
        </p:spPr>
      </p:pic>
      <p:pic>
        <p:nvPicPr>
          <p:cNvPr id="18" name="Afbeelding 17" descr="Afbeelding met standaard, Lessenaar, overdekt&#10;&#10;Automatisch gegenereerde beschrijving">
            <a:extLst>
              <a:ext uri="{FF2B5EF4-FFF2-40B4-BE49-F238E27FC236}">
                <a16:creationId xmlns:a16="http://schemas.microsoft.com/office/drawing/2014/main" id="{E703D737-55B4-40E3-3A2F-517B800328B2}"/>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804501" y="-457868"/>
            <a:ext cx="2232338" cy="3341824"/>
          </a:xfrm>
          <a:prstGeom prst="rect">
            <a:avLst/>
          </a:prstGeom>
        </p:spPr>
      </p:pic>
      <p:pic>
        <p:nvPicPr>
          <p:cNvPr id="17" name="Afbeelding 16">
            <a:extLst>
              <a:ext uri="{FF2B5EF4-FFF2-40B4-BE49-F238E27FC236}">
                <a16:creationId xmlns:a16="http://schemas.microsoft.com/office/drawing/2014/main" id="{DC00BD23-83EB-0D1C-8996-ED92E339793A}"/>
              </a:ext>
            </a:extLst>
          </p:cNvPr>
          <p:cNvPicPr>
            <a:picLocks noChangeAspect="1"/>
          </p:cNvPicPr>
          <p:nvPr/>
        </p:nvPicPr>
        <p:blipFill>
          <a:blip r:embed="rId6"/>
          <a:stretch>
            <a:fillRect/>
          </a:stretch>
        </p:blipFill>
        <p:spPr>
          <a:xfrm>
            <a:off x="537533" y="377466"/>
            <a:ext cx="3218263" cy="2226873"/>
          </a:xfrm>
          <a:prstGeom prst="rect">
            <a:avLst/>
          </a:prstGeom>
        </p:spPr>
      </p:pic>
    </p:spTree>
    <p:extLst>
      <p:ext uri="{BB962C8B-B14F-4D97-AF65-F5344CB8AC3E}">
        <p14:creationId xmlns:p14="http://schemas.microsoft.com/office/powerpoint/2010/main" val="2932703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normAutofit/>
          </a:bodyPr>
          <a:lstStyle/>
          <a:p>
            <a:r>
              <a:rPr lang="nl-NL">
                <a:solidFill>
                  <a:srgbClr val="C00000"/>
                </a:solidFill>
                <a:latin typeface="Century Gothic" panose="020B0502020202020204" pitchFamily="34" charset="0"/>
              </a:rPr>
              <a:t>Week 4 – 21 januari 2025</a:t>
            </a:r>
          </a:p>
          <a:p>
            <a:r>
              <a:rPr lang="nl-NL">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officieel</a:t>
            </a:r>
          </a:p>
        </p:txBody>
      </p:sp>
      <p:pic>
        <p:nvPicPr>
          <p:cNvPr id="3" name="Afbeelding 2" descr="Afbeelding met Menselijk gezicht, persoon, kleding, overdekt&#10;&#10;Automatisch gegenereerde beschrijving">
            <a:extLst>
              <a:ext uri="{FF2B5EF4-FFF2-40B4-BE49-F238E27FC236}">
                <a16:creationId xmlns:a16="http://schemas.microsoft.com/office/drawing/2014/main" id="{9C309F5C-4831-ACEC-AE02-4E3881B5D5E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8278" y="1250926"/>
            <a:ext cx="5238582" cy="5238582"/>
          </a:xfrm>
          <a:prstGeom prst="rect">
            <a:avLst/>
          </a:prstGeom>
        </p:spPr>
      </p:pic>
      <p:sp>
        <p:nvSpPr>
          <p:cNvPr id="4" name="Tekstvak 3">
            <a:extLst>
              <a:ext uri="{FF2B5EF4-FFF2-40B4-BE49-F238E27FC236}">
                <a16:creationId xmlns:a16="http://schemas.microsoft.com/office/drawing/2014/main" id="{915BA89D-D1FE-4E61-360D-78029455995A}"/>
              </a:ext>
            </a:extLst>
          </p:cNvPr>
          <p:cNvSpPr txBox="1"/>
          <p:nvPr/>
        </p:nvSpPr>
        <p:spPr>
          <a:xfrm rot="20533247">
            <a:off x="3976726" y="3720296"/>
            <a:ext cx="2952328" cy="646331"/>
          </a:xfrm>
          <a:prstGeom prst="rect">
            <a:avLst/>
          </a:prstGeom>
          <a:noFill/>
        </p:spPr>
        <p:txBody>
          <a:bodyPr wrap="square" rtlCol="0">
            <a:spAutoFit/>
          </a:bodyPr>
          <a:lstStyle/>
          <a:p>
            <a:r>
              <a:rPr lang="nl-NL" b="1">
                <a:solidFill>
                  <a:srgbClr val="FFFF00"/>
                </a:solidFill>
                <a:latin typeface="Century Gothic" panose="020B0502020202020204" pitchFamily="34" charset="0"/>
              </a:rPr>
              <a:t>DE GRUWELIJKE </a:t>
            </a:r>
          </a:p>
          <a:p>
            <a:r>
              <a:rPr lang="nl-NL" b="1">
                <a:solidFill>
                  <a:srgbClr val="FFFF00"/>
                </a:solidFill>
                <a:latin typeface="Century Gothic" panose="020B0502020202020204" pitchFamily="34" charset="0"/>
              </a:rPr>
              <a:t>GENERAAL</a:t>
            </a:r>
          </a:p>
        </p:txBody>
      </p:sp>
      <p:pic>
        <p:nvPicPr>
          <p:cNvPr id="5" name="Afbeelding 4" descr="Afbeelding met Menselijk gezicht, persoon, kleding, boekenkast&#10;&#10;Automatisch gegenereerde beschrijving">
            <a:extLst>
              <a:ext uri="{FF2B5EF4-FFF2-40B4-BE49-F238E27FC236}">
                <a16:creationId xmlns:a16="http://schemas.microsoft.com/office/drawing/2014/main" id="{884907FA-B75B-C279-D8CD-1047D1FAF7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7230" y="595973"/>
            <a:ext cx="1560576" cy="1560576"/>
          </a:xfrm>
          <a:prstGeom prst="rect">
            <a:avLst/>
          </a:prstGeom>
        </p:spPr>
      </p:pic>
      <p:sp>
        <p:nvSpPr>
          <p:cNvPr id="7" name="Tekstvak 6">
            <a:extLst>
              <a:ext uri="{FF2B5EF4-FFF2-40B4-BE49-F238E27FC236}">
                <a16:creationId xmlns:a16="http://schemas.microsoft.com/office/drawing/2014/main" id="{90494C3E-6F3E-FD51-413D-9A33E056ED3A}"/>
              </a:ext>
            </a:extLst>
          </p:cNvPr>
          <p:cNvSpPr txBox="1"/>
          <p:nvPr/>
        </p:nvSpPr>
        <p:spPr>
          <a:xfrm rot="20715944">
            <a:off x="7283923" y="1422972"/>
            <a:ext cx="1080120" cy="338554"/>
          </a:xfrm>
          <a:prstGeom prst="rect">
            <a:avLst/>
          </a:prstGeom>
          <a:noFill/>
        </p:spPr>
        <p:txBody>
          <a:bodyPr wrap="square" rtlCol="0">
            <a:spAutoFit/>
          </a:bodyPr>
          <a:lstStyle/>
          <a:p>
            <a:r>
              <a:rPr lang="nl-NL" sz="800">
                <a:solidFill>
                  <a:srgbClr val="FFFF00"/>
                </a:solidFill>
              </a:rPr>
              <a:t>De gruwelijke generaal</a:t>
            </a:r>
          </a:p>
        </p:txBody>
      </p:sp>
      <p:cxnSp>
        <p:nvCxnSpPr>
          <p:cNvPr id="9" name="Rechte verbindingslijn 8">
            <a:extLst>
              <a:ext uri="{FF2B5EF4-FFF2-40B4-BE49-F238E27FC236}">
                <a16:creationId xmlns:a16="http://schemas.microsoft.com/office/drawing/2014/main" id="{2CF27C8A-3EB0-D649-3578-598A5783DB87}"/>
              </a:ext>
            </a:extLst>
          </p:cNvPr>
          <p:cNvCxnSpPr/>
          <p:nvPr/>
        </p:nvCxnSpPr>
        <p:spPr>
          <a:xfrm>
            <a:off x="6660232" y="332656"/>
            <a:ext cx="2232248" cy="2088232"/>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1" name="Rechte verbindingslijn 10">
            <a:extLst>
              <a:ext uri="{FF2B5EF4-FFF2-40B4-BE49-F238E27FC236}">
                <a16:creationId xmlns:a16="http://schemas.microsoft.com/office/drawing/2014/main" id="{018A8AF6-95A9-5902-5C86-EB9BE9834254}"/>
              </a:ext>
            </a:extLst>
          </p:cNvPr>
          <p:cNvCxnSpPr/>
          <p:nvPr/>
        </p:nvCxnSpPr>
        <p:spPr>
          <a:xfrm flipH="1">
            <a:off x="6641606" y="324308"/>
            <a:ext cx="2088232" cy="209658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president</a:t>
            </a:r>
          </a:p>
        </p:txBody>
      </p:sp>
      <p:pic>
        <p:nvPicPr>
          <p:cNvPr id="4" name="Afbeelding 3" descr="Afbeelding met glimlach, bril, Menselijk gezicht, persoon&#10;&#10;Automatisch gegenereerde beschrijving">
            <a:extLst>
              <a:ext uri="{FF2B5EF4-FFF2-40B4-BE49-F238E27FC236}">
                <a16:creationId xmlns:a16="http://schemas.microsoft.com/office/drawing/2014/main" id="{31ADE672-0139-759A-C149-B9E0F2EEC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412776"/>
            <a:ext cx="4896544" cy="4770866"/>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opgroeien</a:t>
            </a:r>
          </a:p>
        </p:txBody>
      </p:sp>
      <p:pic>
        <p:nvPicPr>
          <p:cNvPr id="3" name="Afbeelding 2" descr="Afbeelding met jongen, kleding, schoeisel, persoon&#10;&#10;Automatisch gegenereerde beschrijving">
            <a:extLst>
              <a:ext uri="{FF2B5EF4-FFF2-40B4-BE49-F238E27FC236}">
                <a16:creationId xmlns:a16="http://schemas.microsoft.com/office/drawing/2014/main" id="{362C59D4-E75F-1B5E-56D9-36EB9033B1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84784"/>
            <a:ext cx="9144000" cy="5046083"/>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studeren</a:t>
            </a:r>
          </a:p>
        </p:txBody>
      </p:sp>
      <p:pic>
        <p:nvPicPr>
          <p:cNvPr id="3" name="Afbeelding 2" descr="Afbeelding met computer, bureau, meubels, Personal computer&#10;&#10;Automatisch gegenereerde beschrijving">
            <a:extLst>
              <a:ext uri="{FF2B5EF4-FFF2-40B4-BE49-F238E27FC236}">
                <a16:creationId xmlns:a16="http://schemas.microsoft.com/office/drawing/2014/main" id="{6F52E312-1678-D0BB-385E-B52794AAD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1484784"/>
            <a:ext cx="6554688" cy="5042068"/>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glimlach, bril, Menselijk gezicht, persoon&#10;&#10;Automatisch gegenereerde beschrijving">
            <a:extLst>
              <a:ext uri="{FF2B5EF4-FFF2-40B4-BE49-F238E27FC236}">
                <a16:creationId xmlns:a16="http://schemas.microsoft.com/office/drawing/2014/main" id="{1A1F83D6-0480-DD09-848A-2723FDAF97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072254"/>
            <a:ext cx="5701542" cy="5555202"/>
          </a:xfrm>
          <a:prstGeom prst="rect">
            <a:avLst/>
          </a:prstGeom>
        </p:spPr>
      </p:pic>
      <p:sp>
        <p:nvSpPr>
          <p:cNvPr id="6" name="Tekstvak 5"/>
          <p:cNvSpPr txBox="1"/>
          <p:nvPr/>
        </p:nvSpPr>
        <p:spPr>
          <a:xfrm>
            <a:off x="-36512" y="25814"/>
            <a:ext cx="9180512" cy="1046440"/>
          </a:xfrm>
          <a:prstGeom prst="rect">
            <a:avLst/>
          </a:prstGeom>
          <a:noFill/>
        </p:spPr>
        <p:txBody>
          <a:bodyPr wrap="square" rtlCol="0">
            <a:spAutoFit/>
          </a:bodyPr>
          <a:lstStyle/>
          <a:p>
            <a:r>
              <a:rPr lang="nl-NL" sz="6200" b="1" u="sng">
                <a:latin typeface="Century Gothic" panose="020B0502020202020204" pitchFamily="34" charset="0"/>
              </a:rPr>
              <a:t>een toespraak houden</a:t>
            </a:r>
          </a:p>
        </p:txBody>
      </p:sp>
      <p:sp>
        <p:nvSpPr>
          <p:cNvPr id="4" name="Tekstballon: ovaal 3">
            <a:extLst>
              <a:ext uri="{FF2B5EF4-FFF2-40B4-BE49-F238E27FC236}">
                <a16:creationId xmlns:a16="http://schemas.microsoft.com/office/drawing/2014/main" id="{E4896670-6570-5B48-26F0-475ED4BA4993}"/>
              </a:ext>
            </a:extLst>
          </p:cNvPr>
          <p:cNvSpPr/>
          <p:nvPr/>
        </p:nvSpPr>
        <p:spPr>
          <a:xfrm>
            <a:off x="5318752" y="1712200"/>
            <a:ext cx="3816424" cy="1956272"/>
          </a:xfrm>
          <a:prstGeom prst="wedgeEllipseCallout">
            <a:avLst>
              <a:gd name="adj1" fmla="val -64008"/>
              <a:gd name="adj2" fmla="val 5095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D3B17BF9-1CD9-40E6-1BB1-5A84A0960C0F}"/>
              </a:ext>
            </a:extLst>
          </p:cNvPr>
          <p:cNvSpPr txBox="1"/>
          <p:nvPr/>
        </p:nvSpPr>
        <p:spPr>
          <a:xfrm>
            <a:off x="5908750" y="2118694"/>
            <a:ext cx="2880320" cy="1200329"/>
          </a:xfrm>
          <a:prstGeom prst="rect">
            <a:avLst/>
          </a:prstGeom>
          <a:noFill/>
        </p:spPr>
        <p:txBody>
          <a:bodyPr wrap="square" rtlCol="0">
            <a:spAutoFit/>
          </a:bodyPr>
          <a:lstStyle/>
          <a:p>
            <a:r>
              <a:rPr lang="nl-NL" b="1">
                <a:latin typeface="Century Gothic" panose="020B0502020202020204" pitchFamily="34" charset="0"/>
              </a:rPr>
              <a:t>Ik ben de president van Costa Banana. Ik heb veel nieuwe plannen voor ons land.</a:t>
            </a:r>
          </a:p>
        </p:txBody>
      </p:sp>
    </p:spTree>
    <p:extLst>
      <p:ext uri="{BB962C8B-B14F-4D97-AF65-F5344CB8AC3E}">
        <p14:creationId xmlns:p14="http://schemas.microsoft.com/office/powerpoint/2010/main" val="16464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zakenman</a:t>
            </a:r>
          </a:p>
        </p:txBody>
      </p:sp>
      <p:pic>
        <p:nvPicPr>
          <p:cNvPr id="3" name="Afbeelding 2" descr="Afbeelding met tekst, persoon, overdekt, computer&#10;&#10;Automatisch gegenereerde beschrijving">
            <a:extLst>
              <a:ext uri="{FF2B5EF4-FFF2-40B4-BE49-F238E27FC236}">
                <a16:creationId xmlns:a16="http://schemas.microsoft.com/office/drawing/2014/main" id="{A0FB2744-8EE7-E329-00A9-6DD0D7DB7C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3588" y="1412774"/>
            <a:ext cx="7416824" cy="4954440"/>
          </a:xfrm>
          <a:prstGeom prst="rect">
            <a:avLst/>
          </a:prstGeom>
        </p:spPr>
      </p:pic>
      <p:sp>
        <p:nvSpPr>
          <p:cNvPr id="4" name="Tekstvak 3">
            <a:extLst>
              <a:ext uri="{FF2B5EF4-FFF2-40B4-BE49-F238E27FC236}">
                <a16:creationId xmlns:a16="http://schemas.microsoft.com/office/drawing/2014/main" id="{91CDB975-E205-8B21-9445-AE1695C17901}"/>
              </a:ext>
            </a:extLst>
          </p:cNvPr>
          <p:cNvSpPr txBox="1"/>
          <p:nvPr/>
        </p:nvSpPr>
        <p:spPr>
          <a:xfrm rot="21437179">
            <a:off x="5076056" y="1916832"/>
            <a:ext cx="2880320" cy="369332"/>
          </a:xfrm>
          <a:prstGeom prst="rect">
            <a:avLst/>
          </a:prstGeom>
          <a:noFill/>
        </p:spPr>
        <p:txBody>
          <a:bodyPr wrap="square" rtlCol="0">
            <a:spAutoFit/>
          </a:bodyPr>
          <a:lstStyle/>
          <a:p>
            <a:r>
              <a:rPr lang="nl-NL" b="1">
                <a:highlight>
                  <a:srgbClr val="00FF00"/>
                </a:highlight>
                <a:latin typeface="Century Gothic" panose="020B0502020202020204" pitchFamily="34" charset="0"/>
              </a:rPr>
              <a:t>Prijs van de bananen:</a:t>
            </a:r>
          </a:p>
        </p:txBody>
      </p:sp>
      <p:sp>
        <p:nvSpPr>
          <p:cNvPr id="5" name="Tekstvak 4">
            <a:extLst>
              <a:ext uri="{FF2B5EF4-FFF2-40B4-BE49-F238E27FC236}">
                <a16:creationId xmlns:a16="http://schemas.microsoft.com/office/drawing/2014/main" id="{690AC018-16EE-7E76-2ED9-A3602ECE6551}"/>
              </a:ext>
            </a:extLst>
          </p:cNvPr>
          <p:cNvSpPr txBox="1"/>
          <p:nvPr/>
        </p:nvSpPr>
        <p:spPr>
          <a:xfrm rot="226163">
            <a:off x="5429431" y="2967757"/>
            <a:ext cx="2808312" cy="369332"/>
          </a:xfrm>
          <a:prstGeom prst="rect">
            <a:avLst/>
          </a:prstGeom>
          <a:noFill/>
        </p:spPr>
        <p:txBody>
          <a:bodyPr wrap="square" rtlCol="0">
            <a:spAutoFit/>
          </a:bodyPr>
          <a:lstStyle/>
          <a:p>
            <a:r>
              <a:rPr lang="nl-NL" b="1">
                <a:highlight>
                  <a:srgbClr val="00FF00"/>
                </a:highlight>
                <a:latin typeface="Century Gothic" panose="020B0502020202020204" pitchFamily="34" charset="0"/>
              </a:rPr>
              <a:t>inkoop - verkoop</a:t>
            </a:r>
          </a:p>
        </p:txBody>
      </p:sp>
    </p:spTree>
    <p:extLst>
      <p:ext uri="{BB962C8B-B14F-4D97-AF65-F5344CB8AC3E}">
        <p14:creationId xmlns:p14="http://schemas.microsoft.com/office/powerpoint/2010/main" val="4074911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oud-</a:t>
            </a:r>
          </a:p>
        </p:txBody>
      </p:sp>
      <p:sp>
        <p:nvSpPr>
          <p:cNvPr id="3" name="Tekstvak 2">
            <a:extLst>
              <a:ext uri="{FF2B5EF4-FFF2-40B4-BE49-F238E27FC236}">
                <a16:creationId xmlns:a16="http://schemas.microsoft.com/office/drawing/2014/main" id="{D2704D87-5460-6884-D800-00100328D33C}"/>
              </a:ext>
            </a:extLst>
          </p:cNvPr>
          <p:cNvSpPr txBox="1"/>
          <p:nvPr/>
        </p:nvSpPr>
        <p:spPr>
          <a:xfrm>
            <a:off x="4932040" y="6365656"/>
            <a:ext cx="4821936" cy="646331"/>
          </a:xfrm>
          <a:prstGeom prst="rect">
            <a:avLst/>
          </a:prstGeom>
          <a:noFill/>
        </p:spPr>
        <p:txBody>
          <a:bodyPr wrap="square">
            <a:spAutoFit/>
          </a:bodyPr>
          <a:lstStyle/>
          <a:p>
            <a:r>
              <a:rPr lang="nl-NL">
                <a:hlinkClick r:id="rId3"/>
              </a:rPr>
              <a:t>https://jozuadouglas.com</a:t>
            </a:r>
            <a:endParaRPr lang="nl-NL"/>
          </a:p>
          <a:p>
            <a:endParaRPr lang="nl-NL"/>
          </a:p>
        </p:txBody>
      </p:sp>
      <p:pic>
        <p:nvPicPr>
          <p:cNvPr id="4" name="Afbeelding 3" descr="Afbeelding met kleding, persoon, glimlach, Menselijk gezicht&#10;&#10;Automatisch gegenereerde beschrijving">
            <a:extLst>
              <a:ext uri="{FF2B5EF4-FFF2-40B4-BE49-F238E27FC236}">
                <a16:creationId xmlns:a16="http://schemas.microsoft.com/office/drawing/2014/main" id="{642331B9-0DD1-5EBF-3F60-29A8F9DFB2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7584" y="1340768"/>
            <a:ext cx="7272808" cy="4858236"/>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2D59E-A0A8-4DB4-9CFE-83E44CC6CC9A}">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EAF074A-4A3A-4F33-9278-4DCEDAC991AC}">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8CE2BE1-0635-47B5-B355-0D964A093D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17</Slides>
  <Notes>10</Notes>
  <HiddenSlides>0</HiddenSlide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2025-01-21T10:16:29Z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