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9" r:id="rId8"/>
    <p:sldId id="1476" r:id="rId9"/>
    <p:sldId id="1477" r:id="rId10"/>
    <p:sldId id="1519" r:id="rId11"/>
    <p:sldId id="1475" r:id="rId12"/>
    <p:sldId id="1478" r:id="rId13"/>
    <p:sldId id="934" r:id="rId14"/>
    <p:sldId id="1511" r:id="rId15"/>
    <p:sldId id="1522" r:id="rId16"/>
    <p:sldId id="1524" r:id="rId17"/>
    <p:sldId id="1523" r:id="rId18"/>
    <p:sldId id="1512" r:id="rId19"/>
    <p:sldId id="1515" r:id="rId20"/>
    <p:sldId id="1474"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9"/>
            <p14:sldId id="1476"/>
            <p14:sldId id="1477"/>
            <p14:sldId id="1519"/>
            <p14:sldId id="1475"/>
            <p14:sldId id="1478"/>
            <p14:sldId id="934"/>
            <p14:sldId id="1511"/>
            <p14:sldId id="1522"/>
            <p14:sldId id="1524"/>
            <p14:sldId id="1523"/>
            <p14:sldId id="1512"/>
            <p14:sldId id="151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4912D-95A2-4A91-BFF9-70176A9EA5BC}" v="1" dt="2025-01-14T09:57:36.035"/>
    <p1510:client id="{4A2A71AA-0257-402B-AF59-919CDD858F06}" v="237" dt="2025-01-14T07:59:45.108"/>
    <p1510:client id="{8EC2230C-8A33-482E-8263-1AC80E7A7600}" v="28" dt="2025-01-14T10:19:01.8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34B4912D-95A2-4A91-BFF9-70176A9EA5BC}"/>
    <pc:docChg chg="custSel modSld">
      <pc:chgData name="Routledge, Mandy" userId="bacdedf5-8e30-494b-ad8b-f27fa30c4f8d" providerId="ADAL" clId="{34B4912D-95A2-4A91-BFF9-70176A9EA5BC}" dt="2025-01-14T10:02:56.734" v="52" actId="14100"/>
      <pc:docMkLst>
        <pc:docMk/>
      </pc:docMkLst>
      <pc:sldChg chg="modSp mod modNotesTx">
        <pc:chgData name="Routledge, Mandy" userId="bacdedf5-8e30-494b-ad8b-f27fa30c4f8d" providerId="ADAL" clId="{34B4912D-95A2-4A91-BFF9-70176A9EA5BC}" dt="2025-01-14T09:59:55.368" v="22" actId="114"/>
        <pc:sldMkLst>
          <pc:docMk/>
          <pc:sldMk cId="2189114603" sldId="1437"/>
        </pc:sldMkLst>
        <pc:spChg chg="mod">
          <ac:chgData name="Routledge, Mandy" userId="bacdedf5-8e30-494b-ad8b-f27fa30c4f8d" providerId="ADAL" clId="{34B4912D-95A2-4A91-BFF9-70176A9EA5BC}" dt="2025-01-14T09:59:55.368" v="22" actId="114"/>
          <ac:spMkLst>
            <pc:docMk/>
            <pc:sldMk cId="2189114603" sldId="1437"/>
            <ac:spMk id="3" creationId="{00000000-0000-0000-0000-000000000000}"/>
          </ac:spMkLst>
        </pc:spChg>
      </pc:sldChg>
      <pc:sldChg chg="modSp mod">
        <pc:chgData name="Routledge, Mandy" userId="bacdedf5-8e30-494b-ad8b-f27fa30c4f8d" providerId="ADAL" clId="{34B4912D-95A2-4A91-BFF9-70176A9EA5BC}" dt="2025-01-14T09:58:13.868" v="13" actId="14100"/>
        <pc:sldMkLst>
          <pc:docMk/>
          <pc:sldMk cId="2709048002" sldId="1477"/>
        </pc:sldMkLst>
        <pc:picChg chg="mod">
          <ac:chgData name="Routledge, Mandy" userId="bacdedf5-8e30-494b-ad8b-f27fa30c4f8d" providerId="ADAL" clId="{34B4912D-95A2-4A91-BFF9-70176A9EA5BC}" dt="2025-01-14T09:58:13.868" v="13" actId="14100"/>
          <ac:picMkLst>
            <pc:docMk/>
            <pc:sldMk cId="2709048002" sldId="1477"/>
            <ac:picMk id="44" creationId="{401BD32D-62A0-1AEC-0C85-3EA4519A2AD6}"/>
          </ac:picMkLst>
        </pc:picChg>
        <pc:picChg chg="mod">
          <ac:chgData name="Routledge, Mandy" userId="bacdedf5-8e30-494b-ad8b-f27fa30c4f8d" providerId="ADAL" clId="{34B4912D-95A2-4A91-BFF9-70176A9EA5BC}" dt="2025-01-14T09:58:11.797" v="12" actId="14100"/>
          <ac:picMkLst>
            <pc:docMk/>
            <pc:sldMk cId="2709048002" sldId="1477"/>
            <ac:picMk id="46" creationId="{7A548C7E-2211-8EE0-6C3D-F2A29FD13FC2}"/>
          </ac:picMkLst>
        </pc:picChg>
        <pc:picChg chg="mod">
          <ac:chgData name="Routledge, Mandy" userId="bacdedf5-8e30-494b-ad8b-f27fa30c4f8d" providerId="ADAL" clId="{34B4912D-95A2-4A91-BFF9-70176A9EA5BC}" dt="2025-01-14T09:58:06.057" v="10" actId="1076"/>
          <ac:picMkLst>
            <pc:docMk/>
            <pc:sldMk cId="2709048002" sldId="1477"/>
            <ac:picMk id="47" creationId="{AC88E45F-462B-4D68-D23D-4606AD04AA36}"/>
          </ac:picMkLst>
        </pc:picChg>
      </pc:sldChg>
      <pc:sldChg chg="modSp mod">
        <pc:chgData name="Routledge, Mandy" userId="bacdedf5-8e30-494b-ad8b-f27fa30c4f8d" providerId="ADAL" clId="{34B4912D-95A2-4A91-BFF9-70176A9EA5BC}" dt="2025-01-14T10:00:25.546" v="24" actId="6549"/>
        <pc:sldMkLst>
          <pc:docMk/>
          <pc:sldMk cId="2967928418" sldId="1511"/>
        </pc:sldMkLst>
        <pc:spChg chg="mod">
          <ac:chgData name="Routledge, Mandy" userId="bacdedf5-8e30-494b-ad8b-f27fa30c4f8d" providerId="ADAL" clId="{34B4912D-95A2-4A91-BFF9-70176A9EA5BC}" dt="2025-01-14T10:00:25.546" v="24" actId="6549"/>
          <ac:spMkLst>
            <pc:docMk/>
            <pc:sldMk cId="2967928418" sldId="1511"/>
            <ac:spMk id="36" creationId="{D8EF981A-9BA7-0EB1-9B70-F7FBF2F7DF1C}"/>
          </ac:spMkLst>
        </pc:spChg>
      </pc:sldChg>
      <pc:sldChg chg="modSp mod">
        <pc:chgData name="Routledge, Mandy" userId="bacdedf5-8e30-494b-ad8b-f27fa30c4f8d" providerId="ADAL" clId="{34B4912D-95A2-4A91-BFF9-70176A9EA5BC}" dt="2025-01-14T10:02:15.559" v="49" actId="14100"/>
        <pc:sldMkLst>
          <pc:docMk/>
          <pc:sldMk cId="1594331871" sldId="1512"/>
        </pc:sldMkLst>
        <pc:spChg chg="mod">
          <ac:chgData name="Routledge, Mandy" userId="bacdedf5-8e30-494b-ad8b-f27fa30c4f8d" providerId="ADAL" clId="{34B4912D-95A2-4A91-BFF9-70176A9EA5BC}" dt="2025-01-14T10:01:26.300" v="36" actId="14100"/>
          <ac:spMkLst>
            <pc:docMk/>
            <pc:sldMk cId="1594331871" sldId="1512"/>
            <ac:spMk id="10" creationId="{EC0CC1D0-FE60-F840-73E9-0CE7E683D1F2}"/>
          </ac:spMkLst>
        </pc:spChg>
        <pc:spChg chg="mod">
          <ac:chgData name="Routledge, Mandy" userId="bacdedf5-8e30-494b-ad8b-f27fa30c4f8d" providerId="ADAL" clId="{34B4912D-95A2-4A91-BFF9-70176A9EA5BC}" dt="2025-01-14T10:01:23.866" v="35" actId="1076"/>
          <ac:spMkLst>
            <pc:docMk/>
            <pc:sldMk cId="1594331871" sldId="1512"/>
            <ac:spMk id="11" creationId="{CD78B488-E032-3F3E-C334-FB96F8D71FB2}"/>
          </ac:spMkLst>
        </pc:spChg>
        <pc:spChg chg="mod">
          <ac:chgData name="Routledge, Mandy" userId="bacdedf5-8e30-494b-ad8b-f27fa30c4f8d" providerId="ADAL" clId="{34B4912D-95A2-4A91-BFF9-70176A9EA5BC}" dt="2025-01-14T10:02:13.214" v="48" actId="1076"/>
          <ac:spMkLst>
            <pc:docMk/>
            <pc:sldMk cId="1594331871" sldId="1512"/>
            <ac:spMk id="12" creationId="{E2476A93-B8D4-4E44-87FD-AFF601B2337C}"/>
          </ac:spMkLst>
        </pc:spChg>
        <pc:spChg chg="mod">
          <ac:chgData name="Routledge, Mandy" userId="bacdedf5-8e30-494b-ad8b-f27fa30c4f8d" providerId="ADAL" clId="{34B4912D-95A2-4A91-BFF9-70176A9EA5BC}" dt="2025-01-14T10:01:59.725" v="44" actId="1076"/>
          <ac:spMkLst>
            <pc:docMk/>
            <pc:sldMk cId="1594331871" sldId="1512"/>
            <ac:spMk id="13" creationId="{4985FF45-EE56-11C3-E0CC-6BBB359031C0}"/>
          </ac:spMkLst>
        </pc:spChg>
        <pc:spChg chg="mod">
          <ac:chgData name="Routledge, Mandy" userId="bacdedf5-8e30-494b-ad8b-f27fa30c4f8d" providerId="ADAL" clId="{34B4912D-95A2-4A91-BFF9-70176A9EA5BC}" dt="2025-01-14T10:01:51.385" v="42" actId="14100"/>
          <ac:spMkLst>
            <pc:docMk/>
            <pc:sldMk cId="1594331871" sldId="1512"/>
            <ac:spMk id="14" creationId="{B7594A3B-3117-84CE-C300-FB96E5ED269D}"/>
          </ac:spMkLst>
        </pc:spChg>
        <pc:spChg chg="mod">
          <ac:chgData name="Routledge, Mandy" userId="bacdedf5-8e30-494b-ad8b-f27fa30c4f8d" providerId="ADAL" clId="{34B4912D-95A2-4A91-BFF9-70176A9EA5BC}" dt="2025-01-14T10:01:49.574" v="41" actId="1076"/>
          <ac:spMkLst>
            <pc:docMk/>
            <pc:sldMk cId="1594331871" sldId="1512"/>
            <ac:spMk id="15" creationId="{6EA1F8B7-D4BC-D8B0-E6FD-F33ECB45A1DD}"/>
          </ac:spMkLst>
        </pc:spChg>
        <pc:spChg chg="mod">
          <ac:chgData name="Routledge, Mandy" userId="bacdedf5-8e30-494b-ad8b-f27fa30c4f8d" providerId="ADAL" clId="{34B4912D-95A2-4A91-BFF9-70176A9EA5BC}" dt="2025-01-14T10:02:01.704" v="45" actId="14100"/>
          <ac:spMkLst>
            <pc:docMk/>
            <pc:sldMk cId="1594331871" sldId="1512"/>
            <ac:spMk id="18" creationId="{85D7DD60-F4AA-AD34-A265-146B167D02FE}"/>
          </ac:spMkLst>
        </pc:spChg>
        <pc:spChg chg="mod">
          <ac:chgData name="Routledge, Mandy" userId="bacdedf5-8e30-494b-ad8b-f27fa30c4f8d" providerId="ADAL" clId="{34B4912D-95A2-4A91-BFF9-70176A9EA5BC}" dt="2025-01-14T10:02:15.559" v="49" actId="14100"/>
          <ac:spMkLst>
            <pc:docMk/>
            <pc:sldMk cId="1594331871" sldId="1512"/>
            <ac:spMk id="19" creationId="{40542B69-6D97-5F24-63E3-ABE36EA69A27}"/>
          </ac:spMkLst>
        </pc:spChg>
      </pc:sldChg>
      <pc:sldChg chg="modSp mod">
        <pc:chgData name="Routledge, Mandy" userId="bacdedf5-8e30-494b-ad8b-f27fa30c4f8d" providerId="ADAL" clId="{34B4912D-95A2-4A91-BFF9-70176A9EA5BC}" dt="2025-01-14T10:02:56.734" v="52" actId="14100"/>
        <pc:sldMkLst>
          <pc:docMk/>
          <pc:sldMk cId="3112181829" sldId="1515"/>
        </pc:sldMkLst>
        <pc:spChg chg="mod">
          <ac:chgData name="Routledge, Mandy" userId="bacdedf5-8e30-494b-ad8b-f27fa30c4f8d" providerId="ADAL" clId="{34B4912D-95A2-4A91-BFF9-70176A9EA5BC}" dt="2025-01-14T10:02:56.734" v="52" actId="14100"/>
          <ac:spMkLst>
            <pc:docMk/>
            <pc:sldMk cId="3112181829" sldId="1515"/>
            <ac:spMk id="17" creationId="{AB86235B-CBC0-F9DB-29F4-F23367831B1B}"/>
          </ac:spMkLst>
        </pc:spChg>
      </pc:sldChg>
      <pc:sldChg chg="modSp mod">
        <pc:chgData name="Routledge, Mandy" userId="bacdedf5-8e30-494b-ad8b-f27fa30c4f8d" providerId="ADAL" clId="{34B4912D-95A2-4A91-BFF9-70176A9EA5BC}" dt="2025-01-14T10:00:39.259" v="29" actId="404"/>
        <pc:sldMkLst>
          <pc:docMk/>
          <pc:sldMk cId="1176816491" sldId="1522"/>
        </pc:sldMkLst>
        <pc:spChg chg="mod">
          <ac:chgData name="Routledge, Mandy" userId="bacdedf5-8e30-494b-ad8b-f27fa30c4f8d" providerId="ADAL" clId="{34B4912D-95A2-4A91-BFF9-70176A9EA5BC}" dt="2025-01-14T10:00:36.564" v="27" actId="404"/>
          <ac:spMkLst>
            <pc:docMk/>
            <pc:sldMk cId="1176816491" sldId="1522"/>
            <ac:spMk id="35" creationId="{37104C51-0232-62ED-4C6F-1447D06633EE}"/>
          </ac:spMkLst>
        </pc:spChg>
        <pc:spChg chg="mod">
          <ac:chgData name="Routledge, Mandy" userId="bacdedf5-8e30-494b-ad8b-f27fa30c4f8d" providerId="ADAL" clId="{34B4912D-95A2-4A91-BFF9-70176A9EA5BC}" dt="2025-01-14T10:00:39.259" v="29" actId="404"/>
          <ac:spMkLst>
            <pc:docMk/>
            <pc:sldMk cId="1176816491" sldId="1522"/>
            <ac:spMk id="36" creationId="{D8EF981A-9BA7-0EB1-9B70-F7FBF2F7DF1C}"/>
          </ac:spMkLst>
        </pc:spChg>
      </pc:sldChg>
      <pc:sldChg chg="addSp delSp modSp mod">
        <pc:chgData name="Routledge, Mandy" userId="bacdedf5-8e30-494b-ad8b-f27fa30c4f8d" providerId="ADAL" clId="{34B4912D-95A2-4A91-BFF9-70176A9EA5BC}" dt="2025-01-14T09:59:04.522" v="18" actId="14100"/>
        <pc:sldMkLst>
          <pc:docMk/>
          <pc:sldMk cId="1710353456" sldId="1523"/>
        </pc:sldMkLst>
        <pc:picChg chg="del">
          <ac:chgData name="Routledge, Mandy" userId="bacdedf5-8e30-494b-ad8b-f27fa30c4f8d" providerId="ADAL" clId="{34B4912D-95A2-4A91-BFF9-70176A9EA5BC}" dt="2025-01-14T09:58:56.740" v="14" actId="478"/>
          <ac:picMkLst>
            <pc:docMk/>
            <pc:sldMk cId="1710353456" sldId="1523"/>
            <ac:picMk id="8" creationId="{B79F4F49-82D7-3BE2-A3DA-679DDAE3AE7F}"/>
          </ac:picMkLst>
        </pc:picChg>
        <pc:picChg chg="add mod">
          <ac:chgData name="Routledge, Mandy" userId="bacdedf5-8e30-494b-ad8b-f27fa30c4f8d" providerId="ADAL" clId="{34B4912D-95A2-4A91-BFF9-70176A9EA5BC}" dt="2025-01-14T09:59:04.522" v="18" actId="14100"/>
          <ac:picMkLst>
            <pc:docMk/>
            <pc:sldMk cId="1710353456" sldId="1523"/>
            <ac:picMk id="9" creationId="{59178CAC-64D6-3B08-10B3-DCC396C3F1AC}"/>
          </ac:picMkLst>
        </pc:picChg>
      </pc:sldChg>
      <pc:sldChg chg="modSp mod">
        <pc:chgData name="Routledge, Mandy" userId="bacdedf5-8e30-494b-ad8b-f27fa30c4f8d" providerId="ADAL" clId="{34B4912D-95A2-4A91-BFF9-70176A9EA5BC}" dt="2025-01-14T10:01:01.348" v="33" actId="404"/>
        <pc:sldMkLst>
          <pc:docMk/>
          <pc:sldMk cId="2870802612" sldId="1524"/>
        </pc:sldMkLst>
        <pc:spChg chg="mod">
          <ac:chgData name="Routledge, Mandy" userId="bacdedf5-8e30-494b-ad8b-f27fa30c4f8d" providerId="ADAL" clId="{34B4912D-95A2-4A91-BFF9-70176A9EA5BC}" dt="2025-01-14T10:00:57.337" v="32" actId="404"/>
          <ac:spMkLst>
            <pc:docMk/>
            <pc:sldMk cId="2870802612" sldId="1524"/>
            <ac:spMk id="35" creationId="{37104C51-0232-62ED-4C6F-1447D06633EE}"/>
          </ac:spMkLst>
        </pc:spChg>
        <pc:spChg chg="mod">
          <ac:chgData name="Routledge, Mandy" userId="bacdedf5-8e30-494b-ad8b-f27fa30c4f8d" providerId="ADAL" clId="{34B4912D-95A2-4A91-BFF9-70176A9EA5BC}" dt="2025-01-14T10:01:01.348" v="33" actId="404"/>
          <ac:spMkLst>
            <pc:docMk/>
            <pc:sldMk cId="2870802612" sldId="1524"/>
            <ac:spMk id="36" creationId="{D8EF981A-9BA7-0EB1-9B70-F7FBF2F7DF1C}"/>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Vrielink, Francis" userId="3d258d00-cfd8-41c5-9f04-1a5a39faef2f" providerId="ADAL" clId="{4A2A71AA-0257-402B-AF59-919CDD858F06}"/>
    <pc:docChg chg="undo custSel addSld delSld modSld sldOrd modSection">
      <pc:chgData name="Vrielink, Francis" userId="3d258d00-cfd8-41c5-9f04-1a5a39faef2f" providerId="ADAL" clId="{4A2A71AA-0257-402B-AF59-919CDD858F06}" dt="2025-01-14T08:00:57.534" v="4975" actId="1582"/>
      <pc:docMkLst>
        <pc:docMk/>
      </pc:docMkLst>
      <pc:sldChg chg="addSp delSp modSp mod modNotesTx">
        <pc:chgData name="Vrielink, Francis" userId="3d258d00-cfd8-41c5-9f04-1a5a39faef2f" providerId="ADAL" clId="{4A2A71AA-0257-402B-AF59-919CDD858F06}" dt="2025-01-14T07:52:42.275" v="4924" actId="20577"/>
        <pc:sldMkLst>
          <pc:docMk/>
          <pc:sldMk cId="2189114603" sldId="1437"/>
        </pc:sldMkLst>
        <pc:spChg chg="mod">
          <ac:chgData name="Vrielink, Francis" userId="3d258d00-cfd8-41c5-9f04-1a5a39faef2f" providerId="ADAL" clId="{4A2A71AA-0257-402B-AF59-919CDD858F06}" dt="2025-01-14T07:52:42.275" v="4924" actId="20577"/>
          <ac:spMkLst>
            <pc:docMk/>
            <pc:sldMk cId="2189114603" sldId="1437"/>
            <ac:spMk id="3" creationId="{00000000-0000-0000-0000-000000000000}"/>
          </ac:spMkLst>
        </pc:spChg>
        <pc:spChg chg="del mod">
          <ac:chgData name="Vrielink, Francis" userId="3d258d00-cfd8-41c5-9f04-1a5a39faef2f" providerId="ADAL" clId="{4A2A71AA-0257-402B-AF59-919CDD858F06}" dt="2025-01-13T17:58:11.186" v="1664"/>
          <ac:spMkLst>
            <pc:docMk/>
            <pc:sldMk cId="2189114603" sldId="1437"/>
            <ac:spMk id="5" creationId="{DCA9B9F2-E1DC-EA84-4952-CDD2A59F119B}"/>
          </ac:spMkLst>
        </pc:spChg>
        <pc:spChg chg="add del mod">
          <ac:chgData name="Vrielink, Francis" userId="3d258d00-cfd8-41c5-9f04-1a5a39faef2f" providerId="ADAL" clId="{4A2A71AA-0257-402B-AF59-919CDD858F06}" dt="2025-01-13T16:52:34.312" v="230"/>
          <ac:spMkLst>
            <pc:docMk/>
            <pc:sldMk cId="2189114603" sldId="1437"/>
            <ac:spMk id="6" creationId="{8EDF008D-85CB-5AD3-C5BA-751F472A4563}"/>
          </ac:spMkLst>
        </pc:spChg>
      </pc:sldChg>
      <pc:sldChg chg="addSp modSp mod">
        <pc:chgData name="Vrielink, Francis" userId="3d258d00-cfd8-41c5-9f04-1a5a39faef2f" providerId="ADAL" clId="{4A2A71AA-0257-402B-AF59-919CDD858F06}" dt="2025-01-13T18:39:37.994" v="3147" actId="1076"/>
        <pc:sldMkLst>
          <pc:docMk/>
          <pc:sldMk cId="3852907103" sldId="1460"/>
        </pc:sldMkLst>
        <pc:picChg chg="add mod">
          <ac:chgData name="Vrielink, Francis" userId="3d258d00-cfd8-41c5-9f04-1a5a39faef2f" providerId="ADAL" clId="{4A2A71AA-0257-402B-AF59-919CDD858F06}" dt="2025-01-13T18:39:37.994" v="3147" actId="1076"/>
          <ac:picMkLst>
            <pc:docMk/>
            <pc:sldMk cId="3852907103" sldId="1460"/>
            <ac:picMk id="3" creationId="{BDEA1C81-C18C-AE1E-78FA-1C89A1ABC8D0}"/>
          </ac:picMkLst>
        </pc:picChg>
      </pc:sldChg>
      <pc:sldChg chg="addSp delSp modSp mod">
        <pc:chgData name="Vrielink, Francis" userId="3d258d00-cfd8-41c5-9f04-1a5a39faef2f" providerId="ADAL" clId="{4A2A71AA-0257-402B-AF59-919CDD858F06}" dt="2025-01-13T18:41:45.496" v="3266" actId="20577"/>
        <pc:sldMkLst>
          <pc:docMk/>
          <pc:sldMk cId="3978205201" sldId="1474"/>
        </pc:sldMkLst>
        <pc:spChg chg="mod">
          <ac:chgData name="Vrielink, Francis" userId="3d258d00-cfd8-41c5-9f04-1a5a39faef2f" providerId="ADAL" clId="{4A2A71AA-0257-402B-AF59-919CDD858F06}" dt="2025-01-13T18:41:45.496" v="3266" actId="20577"/>
          <ac:spMkLst>
            <pc:docMk/>
            <pc:sldMk cId="3978205201" sldId="1474"/>
            <ac:spMk id="10" creationId="{53A896E9-F098-44DA-A15A-0BB6C51751F4}"/>
          </ac:spMkLst>
        </pc:spChg>
        <pc:picChg chg="add mod">
          <ac:chgData name="Vrielink, Francis" userId="3d258d00-cfd8-41c5-9f04-1a5a39faef2f" providerId="ADAL" clId="{4A2A71AA-0257-402B-AF59-919CDD858F06}" dt="2025-01-13T18:40:48.304" v="3174" actId="1076"/>
          <ac:picMkLst>
            <pc:docMk/>
            <pc:sldMk cId="3978205201" sldId="1474"/>
            <ac:picMk id="3" creationId="{3A4B481B-CEA8-F554-4E9D-C574A33E8CEE}"/>
          </ac:picMkLst>
        </pc:picChg>
        <pc:picChg chg="del">
          <ac:chgData name="Vrielink, Francis" userId="3d258d00-cfd8-41c5-9f04-1a5a39faef2f" providerId="ADAL" clId="{4A2A71AA-0257-402B-AF59-919CDD858F06}" dt="2025-01-13T18:40:34.740" v="3166" actId="478"/>
          <ac:picMkLst>
            <pc:docMk/>
            <pc:sldMk cId="3978205201" sldId="1474"/>
            <ac:picMk id="6" creationId="{B5647BC8-A10A-4B97-882E-BEF8EA633468}"/>
          </ac:picMkLst>
        </pc:picChg>
      </pc:sldChg>
      <pc:sldChg chg="addSp modSp mod">
        <pc:chgData name="Vrielink, Francis" userId="3d258d00-cfd8-41c5-9f04-1a5a39faef2f" providerId="ADAL" clId="{4A2A71AA-0257-402B-AF59-919CDD858F06}" dt="2025-01-13T20:49:55.644" v="4349" actId="1076"/>
        <pc:sldMkLst>
          <pc:docMk/>
          <pc:sldMk cId="4207872812" sldId="1475"/>
        </pc:sldMkLst>
        <pc:picChg chg="add mod">
          <ac:chgData name="Vrielink, Francis" userId="3d258d00-cfd8-41c5-9f04-1a5a39faef2f" providerId="ADAL" clId="{4A2A71AA-0257-402B-AF59-919CDD858F06}" dt="2025-01-13T20:49:55.644" v="4349" actId="1076"/>
          <ac:picMkLst>
            <pc:docMk/>
            <pc:sldMk cId="4207872812" sldId="1475"/>
            <ac:picMk id="3" creationId="{96317B7F-4A10-CAA8-E9D2-E3196653D943}"/>
          </ac:picMkLst>
        </pc:picChg>
      </pc:sldChg>
      <pc:sldChg chg="addSp delSp modSp mod ord">
        <pc:chgData name="Vrielink, Francis" userId="3d258d00-cfd8-41c5-9f04-1a5a39faef2f" providerId="ADAL" clId="{4A2A71AA-0257-402B-AF59-919CDD858F06}" dt="2025-01-14T08:00:57.534" v="4975" actId="1582"/>
        <pc:sldMkLst>
          <pc:docMk/>
          <pc:sldMk cId="2452007587" sldId="1476"/>
        </pc:sldMkLst>
        <pc:spChg chg="add mod">
          <ac:chgData name="Vrielink, Francis" userId="3d258d00-cfd8-41c5-9f04-1a5a39faef2f" providerId="ADAL" clId="{4A2A71AA-0257-402B-AF59-919CDD858F06}" dt="2025-01-13T18:50:20.519" v="3278" actId="20577"/>
          <ac:spMkLst>
            <pc:docMk/>
            <pc:sldMk cId="2452007587" sldId="1476"/>
            <ac:spMk id="5" creationId="{F5D83F65-739F-2781-5B94-1D646130E660}"/>
          </ac:spMkLst>
        </pc:spChg>
        <pc:spChg chg="add mod">
          <ac:chgData name="Vrielink, Francis" userId="3d258d00-cfd8-41c5-9f04-1a5a39faef2f" providerId="ADAL" clId="{4A2A71AA-0257-402B-AF59-919CDD858F06}" dt="2025-01-14T08:00:57.534" v="4975" actId="1582"/>
          <ac:spMkLst>
            <pc:docMk/>
            <pc:sldMk cId="2452007587" sldId="1476"/>
            <ac:spMk id="9" creationId="{AF70B740-F352-D651-4A1F-8271A2112588}"/>
          </ac:spMkLst>
        </pc:spChg>
        <pc:picChg chg="add del mod">
          <ac:chgData name="Vrielink, Francis" userId="3d258d00-cfd8-41c5-9f04-1a5a39faef2f" providerId="ADAL" clId="{4A2A71AA-0257-402B-AF59-919CDD858F06}" dt="2025-01-14T07:41:02.693" v="4724" actId="478"/>
          <ac:picMkLst>
            <pc:docMk/>
            <pc:sldMk cId="2452007587" sldId="1476"/>
            <ac:picMk id="3" creationId="{B0E842DE-3C09-523D-866F-AB4428426423}"/>
          </ac:picMkLst>
        </pc:picChg>
        <pc:picChg chg="add del mod">
          <ac:chgData name="Vrielink, Francis" userId="3d258d00-cfd8-41c5-9f04-1a5a39faef2f" providerId="ADAL" clId="{4A2A71AA-0257-402B-AF59-919CDD858F06}" dt="2025-01-14T07:44:56.373" v="4730" actId="478"/>
          <ac:picMkLst>
            <pc:docMk/>
            <pc:sldMk cId="2452007587" sldId="1476"/>
            <ac:picMk id="4" creationId="{49A89E74-8B2D-293D-2354-FD7E70A8CD58}"/>
          </ac:picMkLst>
        </pc:picChg>
        <pc:picChg chg="add mod">
          <ac:chgData name="Vrielink, Francis" userId="3d258d00-cfd8-41c5-9f04-1a5a39faef2f" providerId="ADAL" clId="{4A2A71AA-0257-402B-AF59-919CDD858F06}" dt="2025-01-14T07:45:16.636" v="4739" actId="1076"/>
          <ac:picMkLst>
            <pc:docMk/>
            <pc:sldMk cId="2452007587" sldId="1476"/>
            <ac:picMk id="8" creationId="{D457049F-40CB-0008-D0B7-11580CAB14D4}"/>
          </ac:picMkLst>
        </pc:picChg>
      </pc:sldChg>
      <pc:sldChg chg="addSp delSp modSp mod ord">
        <pc:chgData name="Vrielink, Francis" userId="3d258d00-cfd8-41c5-9f04-1a5a39faef2f" providerId="ADAL" clId="{4A2A71AA-0257-402B-AF59-919CDD858F06}" dt="2025-01-14T07:59:39.651" v="4973" actId="1076"/>
        <pc:sldMkLst>
          <pc:docMk/>
          <pc:sldMk cId="2709048002" sldId="1477"/>
        </pc:sldMkLst>
        <pc:spChg chg="mod">
          <ac:chgData name="Vrielink, Francis" userId="3d258d00-cfd8-41c5-9f04-1a5a39faef2f" providerId="ADAL" clId="{4A2A71AA-0257-402B-AF59-919CDD858F06}" dt="2025-01-13T19:29:21.074" v="3576" actId="1076"/>
          <ac:spMkLst>
            <pc:docMk/>
            <pc:sldMk cId="2709048002" sldId="1477"/>
            <ac:spMk id="6" creationId="{00000000-0000-0000-0000-000000000000}"/>
          </ac:spMkLst>
        </pc:spChg>
        <pc:spChg chg="add del mod">
          <ac:chgData name="Vrielink, Francis" userId="3d258d00-cfd8-41c5-9f04-1a5a39faef2f" providerId="ADAL" clId="{4A2A71AA-0257-402B-AF59-919CDD858F06}" dt="2025-01-13T19:13:07.484" v="3427" actId="478"/>
          <ac:spMkLst>
            <pc:docMk/>
            <pc:sldMk cId="2709048002" sldId="1477"/>
            <ac:spMk id="7" creationId="{188952E2-67F0-02AD-563B-C713766187C9}"/>
          </ac:spMkLst>
        </pc:spChg>
        <pc:spChg chg="add del mod">
          <ac:chgData name="Vrielink, Francis" userId="3d258d00-cfd8-41c5-9f04-1a5a39faef2f" providerId="ADAL" clId="{4A2A71AA-0257-402B-AF59-919CDD858F06}" dt="2025-01-13T19:13:22.572" v="3431" actId="478"/>
          <ac:spMkLst>
            <pc:docMk/>
            <pc:sldMk cId="2709048002" sldId="1477"/>
            <ac:spMk id="8" creationId="{48CB9C6B-9B7D-12F6-2AFD-064EDDE19C3A}"/>
          </ac:spMkLst>
        </pc:spChg>
        <pc:spChg chg="add del mod">
          <ac:chgData name="Vrielink, Francis" userId="3d258d00-cfd8-41c5-9f04-1a5a39faef2f" providerId="ADAL" clId="{4A2A71AA-0257-402B-AF59-919CDD858F06}" dt="2025-01-13T19:20:56.799" v="3480" actId="478"/>
          <ac:spMkLst>
            <pc:docMk/>
            <pc:sldMk cId="2709048002" sldId="1477"/>
            <ac:spMk id="19" creationId="{3737D7FF-9308-793F-C6A9-85509E9F9726}"/>
          </ac:spMkLst>
        </pc:spChg>
        <pc:spChg chg="add del mod">
          <ac:chgData name="Vrielink, Francis" userId="3d258d00-cfd8-41c5-9f04-1a5a39faef2f" providerId="ADAL" clId="{4A2A71AA-0257-402B-AF59-919CDD858F06}" dt="2025-01-13T19:28:56.798" v="3566" actId="478"/>
          <ac:spMkLst>
            <pc:docMk/>
            <pc:sldMk cId="2709048002" sldId="1477"/>
            <ac:spMk id="34" creationId="{233DD707-7358-A716-D557-939A3405C799}"/>
          </ac:spMkLst>
        </pc:spChg>
        <pc:picChg chg="add del mod">
          <ac:chgData name="Vrielink, Francis" userId="3d258d00-cfd8-41c5-9f04-1a5a39faef2f" providerId="ADAL" clId="{4A2A71AA-0257-402B-AF59-919CDD858F06}" dt="2025-01-13T19:12:31.650" v="3414" actId="478"/>
          <ac:picMkLst>
            <pc:docMk/>
            <pc:sldMk cId="2709048002" sldId="1477"/>
            <ac:picMk id="3" creationId="{8BCAFB2C-0280-8565-8B3E-01DA07180845}"/>
          </ac:picMkLst>
        </pc:picChg>
        <pc:picChg chg="add del mod">
          <ac:chgData name="Vrielink, Francis" userId="3d258d00-cfd8-41c5-9f04-1a5a39faef2f" providerId="ADAL" clId="{4A2A71AA-0257-402B-AF59-919CDD858F06}" dt="2025-01-14T07:59:30.829" v="4969" actId="478"/>
          <ac:picMkLst>
            <pc:docMk/>
            <pc:sldMk cId="2709048002" sldId="1477"/>
            <ac:picMk id="3" creationId="{FD3B0851-1A31-9DF3-7CD0-A4B7EE608938}"/>
          </ac:picMkLst>
        </pc:picChg>
        <pc:picChg chg="add del mod">
          <ac:chgData name="Vrielink, Francis" userId="3d258d00-cfd8-41c5-9f04-1a5a39faef2f" providerId="ADAL" clId="{4A2A71AA-0257-402B-AF59-919CDD858F06}" dt="2025-01-13T19:19:15.457" v="3458" actId="478"/>
          <ac:picMkLst>
            <pc:docMk/>
            <pc:sldMk cId="2709048002" sldId="1477"/>
            <ac:picMk id="5" creationId="{36BEF563-E731-69AE-5C24-040672320AAC}"/>
          </ac:picMkLst>
        </pc:picChg>
        <pc:picChg chg="add del mod modCrop">
          <ac:chgData name="Vrielink, Francis" userId="3d258d00-cfd8-41c5-9f04-1a5a39faef2f" providerId="ADAL" clId="{4A2A71AA-0257-402B-AF59-919CDD858F06}" dt="2025-01-13T19:16:36.583" v="3444" actId="478"/>
          <ac:picMkLst>
            <pc:docMk/>
            <pc:sldMk cId="2709048002" sldId="1477"/>
            <ac:picMk id="10" creationId="{25BE8AB5-AF31-64D8-32BE-BA746ECF57B3}"/>
          </ac:picMkLst>
        </pc:picChg>
        <pc:picChg chg="add del mod">
          <ac:chgData name="Vrielink, Francis" userId="3d258d00-cfd8-41c5-9f04-1a5a39faef2f" providerId="ADAL" clId="{4A2A71AA-0257-402B-AF59-919CDD858F06}" dt="2025-01-13T19:17:26.073" v="3450" actId="478"/>
          <ac:picMkLst>
            <pc:docMk/>
            <pc:sldMk cId="2709048002" sldId="1477"/>
            <ac:picMk id="12" creationId="{54FF85CE-49ED-9E7A-FFB3-0E5D484C5BA8}"/>
          </ac:picMkLst>
        </pc:picChg>
        <pc:picChg chg="add del mod">
          <ac:chgData name="Vrielink, Francis" userId="3d258d00-cfd8-41c5-9f04-1a5a39faef2f" providerId="ADAL" clId="{4A2A71AA-0257-402B-AF59-919CDD858F06}" dt="2025-01-13T19:17:52.468" v="3456" actId="478"/>
          <ac:picMkLst>
            <pc:docMk/>
            <pc:sldMk cId="2709048002" sldId="1477"/>
            <ac:picMk id="14" creationId="{2031B98B-E931-063F-8EDA-5E5E5ADAE4F4}"/>
          </ac:picMkLst>
        </pc:picChg>
        <pc:picChg chg="add del mod">
          <ac:chgData name="Vrielink, Francis" userId="3d258d00-cfd8-41c5-9f04-1a5a39faef2f" providerId="ADAL" clId="{4A2A71AA-0257-402B-AF59-919CDD858F06}" dt="2025-01-13T19:19:15.957" v="3459" actId="478"/>
          <ac:picMkLst>
            <pc:docMk/>
            <pc:sldMk cId="2709048002" sldId="1477"/>
            <ac:picMk id="16" creationId="{6C30A820-0331-8D61-F6D0-CDBF4D201E2E}"/>
          </ac:picMkLst>
        </pc:picChg>
        <pc:picChg chg="add del mod">
          <ac:chgData name="Vrielink, Francis" userId="3d258d00-cfd8-41c5-9f04-1a5a39faef2f" providerId="ADAL" clId="{4A2A71AA-0257-402B-AF59-919CDD858F06}" dt="2025-01-13T20:33:16.414" v="4056" actId="478"/>
          <ac:picMkLst>
            <pc:docMk/>
            <pc:sldMk cId="2709048002" sldId="1477"/>
            <ac:picMk id="18" creationId="{7DA3845F-820C-33D4-B8C5-A0CA599D1B65}"/>
          </ac:picMkLst>
        </pc:picChg>
        <pc:picChg chg="add del mod">
          <ac:chgData name="Vrielink, Francis" userId="3d258d00-cfd8-41c5-9f04-1a5a39faef2f" providerId="ADAL" clId="{4A2A71AA-0257-402B-AF59-919CDD858F06}" dt="2025-01-13T19:20:19.480" v="3478" actId="478"/>
          <ac:picMkLst>
            <pc:docMk/>
            <pc:sldMk cId="2709048002" sldId="1477"/>
            <ac:picMk id="21" creationId="{C23EF80D-0E2E-8AA0-55AA-FBD20D438E1B}"/>
          </ac:picMkLst>
        </pc:picChg>
        <pc:picChg chg="add del">
          <ac:chgData name="Vrielink, Francis" userId="3d258d00-cfd8-41c5-9f04-1a5a39faef2f" providerId="ADAL" clId="{4A2A71AA-0257-402B-AF59-919CDD858F06}" dt="2025-01-13T19:20:14.355" v="3476" actId="478"/>
          <ac:picMkLst>
            <pc:docMk/>
            <pc:sldMk cId="2709048002" sldId="1477"/>
            <ac:picMk id="23" creationId="{DD52FE4E-EE19-856C-A454-92AE943CBB08}"/>
          </ac:picMkLst>
        </pc:picChg>
        <pc:picChg chg="add del mod">
          <ac:chgData name="Vrielink, Francis" userId="3d258d00-cfd8-41c5-9f04-1a5a39faef2f" providerId="ADAL" clId="{4A2A71AA-0257-402B-AF59-919CDD858F06}" dt="2025-01-13T19:21:11.384" v="3486" actId="478"/>
          <ac:picMkLst>
            <pc:docMk/>
            <pc:sldMk cId="2709048002" sldId="1477"/>
            <ac:picMk id="25" creationId="{41E7415D-69F7-3E54-6565-2E9EE3677A8E}"/>
          </ac:picMkLst>
        </pc:picChg>
        <pc:picChg chg="add del mod">
          <ac:chgData name="Vrielink, Francis" userId="3d258d00-cfd8-41c5-9f04-1a5a39faef2f" providerId="ADAL" clId="{4A2A71AA-0257-402B-AF59-919CDD858F06}" dt="2025-01-13T19:23:41.838" v="3503" actId="478"/>
          <ac:picMkLst>
            <pc:docMk/>
            <pc:sldMk cId="2709048002" sldId="1477"/>
            <ac:picMk id="27" creationId="{483D8E17-4A1B-257D-84D6-94BABC106A13}"/>
          </ac:picMkLst>
        </pc:picChg>
        <pc:picChg chg="add del mod">
          <ac:chgData name="Vrielink, Francis" userId="3d258d00-cfd8-41c5-9f04-1a5a39faef2f" providerId="ADAL" clId="{4A2A71AA-0257-402B-AF59-919CDD858F06}" dt="2025-01-13T19:25:44.977" v="3543" actId="478"/>
          <ac:picMkLst>
            <pc:docMk/>
            <pc:sldMk cId="2709048002" sldId="1477"/>
            <ac:picMk id="29" creationId="{38C551E6-E354-382F-FE14-52FA839157EE}"/>
          </ac:picMkLst>
        </pc:picChg>
        <pc:picChg chg="add del mod">
          <ac:chgData name="Vrielink, Francis" userId="3d258d00-cfd8-41c5-9f04-1a5a39faef2f" providerId="ADAL" clId="{4A2A71AA-0257-402B-AF59-919CDD858F06}" dt="2025-01-13T19:23:58.231" v="3511" actId="478"/>
          <ac:picMkLst>
            <pc:docMk/>
            <pc:sldMk cId="2709048002" sldId="1477"/>
            <ac:picMk id="31" creationId="{01C69870-F0FF-0E1F-4AA7-89F6A3E9F284}"/>
          </ac:picMkLst>
        </pc:picChg>
        <pc:picChg chg="add del mod">
          <ac:chgData name="Vrielink, Francis" userId="3d258d00-cfd8-41c5-9f04-1a5a39faef2f" providerId="ADAL" clId="{4A2A71AA-0257-402B-AF59-919CDD858F06}" dt="2025-01-13T19:25:44.274" v="3542" actId="478"/>
          <ac:picMkLst>
            <pc:docMk/>
            <pc:sldMk cId="2709048002" sldId="1477"/>
            <ac:picMk id="32" creationId="{39A9914C-8DFB-7CAC-E207-5E2B227333F0}"/>
          </ac:picMkLst>
        </pc:picChg>
        <pc:picChg chg="add del mod">
          <ac:chgData name="Vrielink, Francis" userId="3d258d00-cfd8-41c5-9f04-1a5a39faef2f" providerId="ADAL" clId="{4A2A71AA-0257-402B-AF59-919CDD858F06}" dt="2025-01-13T19:25:42.853" v="3541" actId="478"/>
          <ac:picMkLst>
            <pc:docMk/>
            <pc:sldMk cId="2709048002" sldId="1477"/>
            <ac:picMk id="33" creationId="{8E6CB8D2-4DFE-EEC9-13D4-BF91096D749F}"/>
          </ac:picMkLst>
        </pc:picChg>
        <pc:picChg chg="add del">
          <ac:chgData name="Vrielink, Francis" userId="3d258d00-cfd8-41c5-9f04-1a5a39faef2f" providerId="ADAL" clId="{4A2A71AA-0257-402B-AF59-919CDD858F06}" dt="2025-01-13T19:26:17.770" v="3549" actId="478"/>
          <ac:picMkLst>
            <pc:docMk/>
            <pc:sldMk cId="2709048002" sldId="1477"/>
            <ac:picMk id="35" creationId="{48B5FDAA-3C65-4ECB-B793-34187C25186E}"/>
          </ac:picMkLst>
        </pc:picChg>
        <pc:picChg chg="add del mod">
          <ac:chgData name="Vrielink, Francis" userId="3d258d00-cfd8-41c5-9f04-1a5a39faef2f" providerId="ADAL" clId="{4A2A71AA-0257-402B-AF59-919CDD858F06}" dt="2025-01-13T19:28:56.165" v="3565" actId="478"/>
          <ac:picMkLst>
            <pc:docMk/>
            <pc:sldMk cId="2709048002" sldId="1477"/>
            <ac:picMk id="36" creationId="{D5218980-6C04-8C90-4170-37E6224E8925}"/>
          </ac:picMkLst>
        </pc:picChg>
        <pc:picChg chg="add del mod">
          <ac:chgData name="Vrielink, Francis" userId="3d258d00-cfd8-41c5-9f04-1a5a39faef2f" providerId="ADAL" clId="{4A2A71AA-0257-402B-AF59-919CDD858F06}" dt="2025-01-13T19:28:14.607" v="3564" actId="478"/>
          <ac:picMkLst>
            <pc:docMk/>
            <pc:sldMk cId="2709048002" sldId="1477"/>
            <ac:picMk id="38" creationId="{254AF076-D4F6-640D-462C-F43B14F55E3E}"/>
          </ac:picMkLst>
        </pc:picChg>
        <pc:picChg chg="add del mod">
          <ac:chgData name="Vrielink, Francis" userId="3d258d00-cfd8-41c5-9f04-1a5a39faef2f" providerId="ADAL" clId="{4A2A71AA-0257-402B-AF59-919CDD858F06}" dt="2025-01-13T19:29:47.100" v="3584" actId="478"/>
          <ac:picMkLst>
            <pc:docMk/>
            <pc:sldMk cId="2709048002" sldId="1477"/>
            <ac:picMk id="40" creationId="{176F9E56-2ED2-D85E-5E52-7E6AF261814C}"/>
          </ac:picMkLst>
        </pc:picChg>
        <pc:picChg chg="add del mod">
          <ac:chgData name="Vrielink, Francis" userId="3d258d00-cfd8-41c5-9f04-1a5a39faef2f" providerId="ADAL" clId="{4A2A71AA-0257-402B-AF59-919CDD858F06}" dt="2025-01-13T19:30:32.439" v="3593" actId="478"/>
          <ac:picMkLst>
            <pc:docMk/>
            <pc:sldMk cId="2709048002" sldId="1477"/>
            <ac:picMk id="42" creationId="{31A875BF-56B8-F516-0B89-75DC53A72658}"/>
          </ac:picMkLst>
        </pc:picChg>
        <pc:picChg chg="add del mod">
          <ac:chgData name="Vrielink, Francis" userId="3d258d00-cfd8-41c5-9f04-1a5a39faef2f" providerId="ADAL" clId="{4A2A71AA-0257-402B-AF59-919CDD858F06}" dt="2025-01-14T07:57:41.412" v="4934" actId="478"/>
          <ac:picMkLst>
            <pc:docMk/>
            <pc:sldMk cId="2709048002" sldId="1477"/>
            <ac:picMk id="43" creationId="{FB21813F-544C-8E01-0329-6EB3E8D787C4}"/>
          </ac:picMkLst>
        </pc:picChg>
        <pc:picChg chg="add del mod">
          <ac:chgData name="Vrielink, Francis" userId="3d258d00-cfd8-41c5-9f04-1a5a39faef2f" providerId="ADAL" clId="{4A2A71AA-0257-402B-AF59-919CDD858F06}" dt="2025-01-14T07:59:39.651" v="4973" actId="1076"/>
          <ac:picMkLst>
            <pc:docMk/>
            <pc:sldMk cId="2709048002" sldId="1477"/>
            <ac:picMk id="44" creationId="{401BD32D-62A0-1AEC-0C85-3EA4519A2AD6}"/>
          </ac:picMkLst>
        </pc:picChg>
        <pc:picChg chg="add del mod">
          <ac:chgData name="Vrielink, Francis" userId="3d258d00-cfd8-41c5-9f04-1a5a39faef2f" providerId="ADAL" clId="{4A2A71AA-0257-402B-AF59-919CDD858F06}" dt="2025-01-14T07:57:42.619" v="4935" actId="478"/>
          <ac:picMkLst>
            <pc:docMk/>
            <pc:sldMk cId="2709048002" sldId="1477"/>
            <ac:picMk id="45" creationId="{9D961B63-CA47-2B43-B8D0-328934F65BB0}"/>
          </ac:picMkLst>
        </pc:picChg>
        <pc:picChg chg="add del mod">
          <ac:chgData name="Vrielink, Francis" userId="3d258d00-cfd8-41c5-9f04-1a5a39faef2f" providerId="ADAL" clId="{4A2A71AA-0257-402B-AF59-919CDD858F06}" dt="2025-01-14T07:59:37.190" v="4972" actId="1076"/>
          <ac:picMkLst>
            <pc:docMk/>
            <pc:sldMk cId="2709048002" sldId="1477"/>
            <ac:picMk id="46" creationId="{7A548C7E-2211-8EE0-6C3D-F2A29FD13FC2}"/>
          </ac:picMkLst>
        </pc:picChg>
        <pc:picChg chg="add del mod">
          <ac:chgData name="Vrielink, Francis" userId="3d258d00-cfd8-41c5-9f04-1a5a39faef2f" providerId="ADAL" clId="{4A2A71AA-0257-402B-AF59-919CDD858F06}" dt="2025-01-14T07:59:33.717" v="4970" actId="1076"/>
          <ac:picMkLst>
            <pc:docMk/>
            <pc:sldMk cId="2709048002" sldId="1477"/>
            <ac:picMk id="47" creationId="{AC88E45F-462B-4D68-D23D-4606AD04AA36}"/>
          </ac:picMkLst>
        </pc:picChg>
        <pc:picChg chg="add del mod ord">
          <ac:chgData name="Vrielink, Francis" userId="3d258d00-cfd8-41c5-9f04-1a5a39faef2f" providerId="ADAL" clId="{4A2A71AA-0257-402B-AF59-919CDD858F06}" dt="2025-01-13T20:34:25.121" v="4100" actId="478"/>
          <ac:picMkLst>
            <pc:docMk/>
            <pc:sldMk cId="2709048002" sldId="1477"/>
            <ac:picMk id="49" creationId="{7998FD41-1ABF-A340-A07C-95AC18304D0E}"/>
          </ac:picMkLst>
        </pc:picChg>
        <pc:picChg chg="add mod ord">
          <ac:chgData name="Vrielink, Francis" userId="3d258d00-cfd8-41c5-9f04-1a5a39faef2f" providerId="ADAL" clId="{4A2A71AA-0257-402B-AF59-919CDD858F06}" dt="2025-01-13T20:35:02.824" v="4123" actId="167"/>
          <ac:picMkLst>
            <pc:docMk/>
            <pc:sldMk cId="2709048002" sldId="1477"/>
            <ac:picMk id="51" creationId="{B94E983E-3CC1-C9A5-0FCC-DBC541DEB9E5}"/>
          </ac:picMkLst>
        </pc:picChg>
      </pc:sldChg>
      <pc:sldChg chg="addSp delSp modSp mod">
        <pc:chgData name="Vrielink, Francis" userId="3d258d00-cfd8-41c5-9f04-1a5a39faef2f" providerId="ADAL" clId="{4A2A71AA-0257-402B-AF59-919CDD858F06}" dt="2025-01-13T21:07:17.838" v="4610" actId="20577"/>
        <pc:sldMkLst>
          <pc:docMk/>
          <pc:sldMk cId="4074911733" sldId="1478"/>
        </pc:sldMkLst>
        <pc:spChg chg="add mod">
          <ac:chgData name="Vrielink, Francis" userId="3d258d00-cfd8-41c5-9f04-1a5a39faef2f" providerId="ADAL" clId="{4A2A71AA-0257-402B-AF59-919CDD858F06}" dt="2025-01-13T21:07:17.838" v="4610" actId="20577"/>
          <ac:spMkLst>
            <pc:docMk/>
            <pc:sldMk cId="4074911733" sldId="1478"/>
            <ac:spMk id="3" creationId="{1BF500E1-7972-B571-26B7-DEBFD668DC3D}"/>
          </ac:spMkLst>
        </pc:spChg>
        <pc:spChg chg="add del mod">
          <ac:chgData name="Vrielink, Francis" userId="3d258d00-cfd8-41c5-9f04-1a5a39faef2f" providerId="ADAL" clId="{4A2A71AA-0257-402B-AF59-919CDD858F06}" dt="2025-01-13T18:50:38.339" v="3284"/>
          <ac:spMkLst>
            <pc:docMk/>
            <pc:sldMk cId="4074911733" sldId="1478"/>
            <ac:spMk id="3" creationId="{726063FF-7FFB-6321-4B9A-86C521894517}"/>
          </ac:spMkLst>
        </pc:spChg>
        <pc:picChg chg="add mod">
          <ac:chgData name="Vrielink, Francis" userId="3d258d00-cfd8-41c5-9f04-1a5a39faef2f" providerId="ADAL" clId="{4A2A71AA-0257-402B-AF59-919CDD858F06}" dt="2025-01-13T21:07:09.677" v="4607" actId="1076"/>
          <ac:picMkLst>
            <pc:docMk/>
            <pc:sldMk cId="4074911733" sldId="1478"/>
            <ac:picMk id="5" creationId="{6FC5E7E4-C29B-F9F1-1386-237566D30215}"/>
          </ac:picMkLst>
        </pc:picChg>
      </pc:sldChg>
      <pc:sldChg chg="addSp delSp modSp mod ord">
        <pc:chgData name="Vrielink, Francis" userId="3d258d00-cfd8-41c5-9f04-1a5a39faef2f" providerId="ADAL" clId="{4A2A71AA-0257-402B-AF59-919CDD858F06}" dt="2025-01-13T18:38:53.366" v="3136" actId="1076"/>
        <pc:sldMkLst>
          <pc:docMk/>
          <pc:sldMk cId="4210467006" sldId="1479"/>
        </pc:sldMkLst>
        <pc:picChg chg="add del mod">
          <ac:chgData name="Vrielink, Francis" userId="3d258d00-cfd8-41c5-9f04-1a5a39faef2f" providerId="ADAL" clId="{4A2A71AA-0257-402B-AF59-919CDD858F06}" dt="2025-01-13T18:38:08.198" v="3122" actId="478"/>
          <ac:picMkLst>
            <pc:docMk/>
            <pc:sldMk cId="4210467006" sldId="1479"/>
            <ac:picMk id="3" creationId="{0CA6612A-DFED-F021-5E39-7212646A528F}"/>
          </ac:picMkLst>
        </pc:picChg>
        <pc:picChg chg="add del mod">
          <ac:chgData name="Vrielink, Francis" userId="3d258d00-cfd8-41c5-9f04-1a5a39faef2f" providerId="ADAL" clId="{4A2A71AA-0257-402B-AF59-919CDD858F06}" dt="2025-01-13T18:38:47.730" v="3133" actId="478"/>
          <ac:picMkLst>
            <pc:docMk/>
            <pc:sldMk cId="4210467006" sldId="1479"/>
            <ac:picMk id="5" creationId="{B306603E-D96F-74D1-97B6-3CC121FBD67F}"/>
          </ac:picMkLst>
        </pc:picChg>
        <pc:picChg chg="add mod">
          <ac:chgData name="Vrielink, Francis" userId="3d258d00-cfd8-41c5-9f04-1a5a39faef2f" providerId="ADAL" clId="{4A2A71AA-0257-402B-AF59-919CDD858F06}" dt="2025-01-13T18:38:53.366" v="3136" actId="1076"/>
          <ac:picMkLst>
            <pc:docMk/>
            <pc:sldMk cId="4210467006" sldId="1479"/>
            <ac:picMk id="8" creationId="{C4584BD7-86CC-A4EF-BC3B-17CC48029C64}"/>
          </ac:picMkLst>
        </pc:picChg>
      </pc:sldChg>
      <pc:sldChg chg="addSp delSp modSp mod">
        <pc:chgData name="Vrielink, Francis" userId="3d258d00-cfd8-41c5-9f04-1a5a39faef2f" providerId="ADAL" clId="{4A2A71AA-0257-402B-AF59-919CDD858F06}" dt="2025-01-14T07:46:30.675" v="4757" actId="1076"/>
        <pc:sldMkLst>
          <pc:docMk/>
          <pc:sldMk cId="2967928418" sldId="1511"/>
        </pc:sldMkLst>
        <pc:spChg chg="add mod">
          <ac:chgData name="Vrielink, Francis" userId="3d258d00-cfd8-41c5-9f04-1a5a39faef2f" providerId="ADAL" clId="{4A2A71AA-0257-402B-AF59-919CDD858F06}" dt="2025-01-14T07:46:30.675" v="4757" actId="1076"/>
          <ac:spMkLst>
            <pc:docMk/>
            <pc:sldMk cId="2967928418" sldId="1511"/>
            <ac:spMk id="19" creationId="{E1226F7E-B5A1-9585-B727-BE41E2324290}"/>
          </ac:spMkLst>
        </pc:spChg>
        <pc:spChg chg="mod">
          <ac:chgData name="Vrielink, Francis" userId="3d258d00-cfd8-41c5-9f04-1a5a39faef2f" providerId="ADAL" clId="{4A2A71AA-0257-402B-AF59-919CDD858F06}" dt="2025-01-13T16:52:59.383" v="241" actId="6549"/>
          <ac:spMkLst>
            <pc:docMk/>
            <pc:sldMk cId="2967928418" sldId="1511"/>
            <ac:spMk id="33" creationId="{AC757F5E-B016-F947-4518-7C6B9CC7EE04}"/>
          </ac:spMkLst>
        </pc:spChg>
        <pc:spChg chg="mod">
          <ac:chgData name="Vrielink, Francis" userId="3d258d00-cfd8-41c5-9f04-1a5a39faef2f" providerId="ADAL" clId="{4A2A71AA-0257-402B-AF59-919CDD858F06}" dt="2025-01-13T17:11:31.503" v="729" actId="1076"/>
          <ac:spMkLst>
            <pc:docMk/>
            <pc:sldMk cId="2967928418" sldId="1511"/>
            <ac:spMk id="34" creationId="{152372B3-00F5-781C-183E-6F2DDF35091D}"/>
          </ac:spMkLst>
        </pc:spChg>
        <pc:spChg chg="mod">
          <ac:chgData name="Vrielink, Francis" userId="3d258d00-cfd8-41c5-9f04-1a5a39faef2f" providerId="ADAL" clId="{4A2A71AA-0257-402B-AF59-919CDD858F06}" dt="2025-01-13T18:54:06.417" v="3370" actId="115"/>
          <ac:spMkLst>
            <pc:docMk/>
            <pc:sldMk cId="2967928418" sldId="1511"/>
            <ac:spMk id="35" creationId="{37104C51-0232-62ED-4C6F-1447D06633EE}"/>
          </ac:spMkLst>
        </pc:spChg>
        <pc:spChg chg="mod">
          <ac:chgData name="Vrielink, Francis" userId="3d258d00-cfd8-41c5-9f04-1a5a39faef2f" providerId="ADAL" clId="{4A2A71AA-0257-402B-AF59-919CDD858F06}" dt="2025-01-13T20:38:17.884" v="4180" actId="115"/>
          <ac:spMkLst>
            <pc:docMk/>
            <pc:sldMk cId="2967928418" sldId="1511"/>
            <ac:spMk id="36" creationId="{D8EF981A-9BA7-0EB1-9B70-F7FBF2F7DF1C}"/>
          </ac:spMkLst>
        </pc:spChg>
        <pc:picChg chg="add del mod">
          <ac:chgData name="Vrielink, Francis" userId="3d258d00-cfd8-41c5-9f04-1a5a39faef2f" providerId="ADAL" clId="{4A2A71AA-0257-402B-AF59-919CDD858F06}" dt="2025-01-14T07:45:54.874" v="4744" actId="478"/>
          <ac:picMkLst>
            <pc:docMk/>
            <pc:sldMk cId="2967928418" sldId="1511"/>
            <ac:picMk id="8" creationId="{34475478-E277-BBB3-841D-8711DCB5AEF8}"/>
          </ac:picMkLst>
        </pc:picChg>
        <pc:picChg chg="add mod">
          <ac:chgData name="Vrielink, Francis" userId="3d258d00-cfd8-41c5-9f04-1a5a39faef2f" providerId="ADAL" clId="{4A2A71AA-0257-402B-AF59-919CDD858F06}" dt="2025-01-14T07:46:11.301" v="4752" actId="14100"/>
          <ac:picMkLst>
            <pc:docMk/>
            <pc:sldMk cId="2967928418" sldId="1511"/>
            <ac:picMk id="9" creationId="{9823E768-74EC-2397-3B81-E92758792AFB}"/>
          </ac:picMkLst>
        </pc:picChg>
        <pc:picChg chg="add mod">
          <ac:chgData name="Vrielink, Francis" userId="3d258d00-cfd8-41c5-9f04-1a5a39faef2f" providerId="ADAL" clId="{4A2A71AA-0257-402B-AF59-919CDD858F06}" dt="2025-01-13T20:37:51.359" v="4137" actId="1076"/>
          <ac:picMkLst>
            <pc:docMk/>
            <pc:sldMk cId="2967928418" sldId="1511"/>
            <ac:picMk id="18" creationId="{0012B9E6-A436-BC03-324C-19721835F301}"/>
          </ac:picMkLst>
        </pc:picChg>
      </pc:sldChg>
      <pc:sldChg chg="addSp delSp modSp mod">
        <pc:chgData name="Vrielink, Francis" userId="3d258d00-cfd8-41c5-9f04-1a5a39faef2f" providerId="ADAL" clId="{4A2A71AA-0257-402B-AF59-919CDD858F06}" dt="2025-01-13T20:47:49.014" v="4342" actId="20577"/>
        <pc:sldMkLst>
          <pc:docMk/>
          <pc:sldMk cId="1594331871" sldId="1512"/>
        </pc:sldMkLst>
        <pc:spChg chg="mod">
          <ac:chgData name="Vrielink, Francis" userId="3d258d00-cfd8-41c5-9f04-1a5a39faef2f" providerId="ADAL" clId="{4A2A71AA-0257-402B-AF59-919CDD858F06}" dt="2025-01-13T17:06:33.805" v="537" actId="20577"/>
          <ac:spMkLst>
            <pc:docMk/>
            <pc:sldMk cId="1594331871" sldId="1512"/>
            <ac:spMk id="11" creationId="{CD78B488-E032-3F3E-C334-FB96F8D71FB2}"/>
          </ac:spMkLst>
        </pc:spChg>
        <pc:spChg chg="mod">
          <ac:chgData name="Vrielink, Francis" userId="3d258d00-cfd8-41c5-9f04-1a5a39faef2f" providerId="ADAL" clId="{4A2A71AA-0257-402B-AF59-919CDD858F06}" dt="2025-01-13T17:07:44.458" v="600" actId="1076"/>
          <ac:spMkLst>
            <pc:docMk/>
            <pc:sldMk cId="1594331871" sldId="1512"/>
            <ac:spMk id="12" creationId="{E2476A93-B8D4-4E44-87FD-AFF601B2337C}"/>
          </ac:spMkLst>
        </pc:spChg>
        <pc:spChg chg="mod">
          <ac:chgData name="Vrielink, Francis" userId="3d258d00-cfd8-41c5-9f04-1a5a39faef2f" providerId="ADAL" clId="{4A2A71AA-0257-402B-AF59-919CDD858F06}" dt="2025-01-13T17:08:08.062" v="620" actId="1076"/>
          <ac:spMkLst>
            <pc:docMk/>
            <pc:sldMk cId="1594331871" sldId="1512"/>
            <ac:spMk id="13" creationId="{4985FF45-EE56-11C3-E0CC-6BBB359031C0}"/>
          </ac:spMkLst>
        </pc:spChg>
        <pc:spChg chg="mod">
          <ac:chgData name="Vrielink, Francis" userId="3d258d00-cfd8-41c5-9f04-1a5a39faef2f" providerId="ADAL" clId="{4A2A71AA-0257-402B-AF59-919CDD858F06}" dt="2025-01-13T17:07:22.480" v="573" actId="14100"/>
          <ac:spMkLst>
            <pc:docMk/>
            <pc:sldMk cId="1594331871" sldId="1512"/>
            <ac:spMk id="14" creationId="{B7594A3B-3117-84CE-C300-FB96E5ED269D}"/>
          </ac:spMkLst>
        </pc:spChg>
        <pc:spChg chg="mod">
          <ac:chgData name="Vrielink, Francis" userId="3d258d00-cfd8-41c5-9f04-1a5a39faef2f" providerId="ADAL" clId="{4A2A71AA-0257-402B-AF59-919CDD858F06}" dt="2025-01-13T17:08:22.743" v="639" actId="1076"/>
          <ac:spMkLst>
            <pc:docMk/>
            <pc:sldMk cId="1594331871" sldId="1512"/>
            <ac:spMk id="15" creationId="{6EA1F8B7-D4BC-D8B0-E6FD-F33ECB45A1DD}"/>
          </ac:spMkLst>
        </pc:spChg>
        <pc:spChg chg="mod">
          <ac:chgData name="Vrielink, Francis" userId="3d258d00-cfd8-41c5-9f04-1a5a39faef2f" providerId="ADAL" clId="{4A2A71AA-0257-402B-AF59-919CDD858F06}" dt="2025-01-13T17:07:03.627" v="567" actId="14100"/>
          <ac:spMkLst>
            <pc:docMk/>
            <pc:sldMk cId="1594331871" sldId="1512"/>
            <ac:spMk id="16" creationId="{F53F294D-65CC-23A5-E4A1-B2132FCF814C}"/>
          </ac:spMkLst>
        </pc:spChg>
        <pc:spChg chg="mod">
          <ac:chgData name="Vrielink, Francis" userId="3d258d00-cfd8-41c5-9f04-1a5a39faef2f" providerId="ADAL" clId="{4A2A71AA-0257-402B-AF59-919CDD858F06}" dt="2025-01-13T20:47:49.014" v="4342" actId="20577"/>
          <ac:spMkLst>
            <pc:docMk/>
            <pc:sldMk cId="1594331871" sldId="1512"/>
            <ac:spMk id="17" creationId="{AB86235B-CBC0-F9DB-29F4-F23367831B1B}"/>
          </ac:spMkLst>
        </pc:spChg>
        <pc:spChg chg="mod">
          <ac:chgData name="Vrielink, Francis" userId="3d258d00-cfd8-41c5-9f04-1a5a39faef2f" providerId="ADAL" clId="{4A2A71AA-0257-402B-AF59-919CDD858F06}" dt="2025-01-13T17:07:51.333" v="602" actId="14100"/>
          <ac:spMkLst>
            <pc:docMk/>
            <pc:sldMk cId="1594331871" sldId="1512"/>
            <ac:spMk id="18" creationId="{85D7DD60-F4AA-AD34-A265-146B167D02FE}"/>
          </ac:spMkLst>
        </pc:spChg>
        <pc:spChg chg="mod">
          <ac:chgData name="Vrielink, Francis" userId="3d258d00-cfd8-41c5-9f04-1a5a39faef2f" providerId="ADAL" clId="{4A2A71AA-0257-402B-AF59-919CDD858F06}" dt="2025-01-13T17:07:48.381" v="601" actId="14100"/>
          <ac:spMkLst>
            <pc:docMk/>
            <pc:sldMk cId="1594331871" sldId="1512"/>
            <ac:spMk id="19" creationId="{40542B69-6D97-5F24-63E3-ABE36EA69A27}"/>
          </ac:spMkLst>
        </pc:spChg>
        <pc:spChg chg="add del">
          <ac:chgData name="Vrielink, Francis" userId="3d258d00-cfd8-41c5-9f04-1a5a39faef2f" providerId="ADAL" clId="{4A2A71AA-0257-402B-AF59-919CDD858F06}" dt="2025-01-13T18:39:57.788" v="3149" actId="22"/>
          <ac:spMkLst>
            <pc:docMk/>
            <pc:sldMk cId="1594331871" sldId="1512"/>
            <ac:spMk id="21" creationId="{1A101EEA-3972-D27B-7358-E6C53F05638C}"/>
          </ac:spMkLst>
        </pc:spChg>
        <pc:picChg chg="mod">
          <ac:chgData name="Vrielink, Francis" userId="3d258d00-cfd8-41c5-9f04-1a5a39faef2f" providerId="ADAL" clId="{4A2A71AA-0257-402B-AF59-919CDD858F06}" dt="2025-01-13T17:07:06.507" v="570" actId="1076"/>
          <ac:picMkLst>
            <pc:docMk/>
            <pc:sldMk cId="1594331871" sldId="1512"/>
            <ac:picMk id="9" creationId="{E06C8F40-E030-859B-EFB0-2058A254FCD2}"/>
          </ac:picMkLst>
        </pc:picChg>
        <pc:picChg chg="add mod">
          <ac:chgData name="Vrielink, Francis" userId="3d258d00-cfd8-41c5-9f04-1a5a39faef2f" providerId="ADAL" clId="{4A2A71AA-0257-402B-AF59-919CDD858F06}" dt="2025-01-13T18:40:21.303" v="3161" actId="14100"/>
          <ac:picMkLst>
            <pc:docMk/>
            <pc:sldMk cId="1594331871" sldId="1512"/>
            <ac:picMk id="23" creationId="{31D2CE17-CFEE-012C-ECB5-AF8B96687CF3}"/>
          </ac:picMkLst>
        </pc:picChg>
        <pc:picChg chg="add mod">
          <ac:chgData name="Vrielink, Francis" userId="3d258d00-cfd8-41c5-9f04-1a5a39faef2f" providerId="ADAL" clId="{4A2A71AA-0257-402B-AF59-919CDD858F06}" dt="2025-01-13T20:41:25.966" v="4194" actId="1076"/>
          <ac:picMkLst>
            <pc:docMk/>
            <pc:sldMk cId="1594331871" sldId="1512"/>
            <ac:picMk id="25" creationId="{5D2A76A4-FD03-0327-CBBB-B8FD1FE12C9F}"/>
          </ac:picMkLst>
        </pc:picChg>
        <pc:picChg chg="add mod">
          <ac:chgData name="Vrielink, Francis" userId="3d258d00-cfd8-41c5-9f04-1a5a39faef2f" providerId="ADAL" clId="{4A2A71AA-0257-402B-AF59-919CDD858F06}" dt="2025-01-13T20:41:24.339" v="4193" actId="1076"/>
          <ac:picMkLst>
            <pc:docMk/>
            <pc:sldMk cId="1594331871" sldId="1512"/>
            <ac:picMk id="27" creationId="{156AD5B5-EB59-2641-2412-B248CA280A1A}"/>
          </ac:picMkLst>
        </pc:picChg>
      </pc:sldChg>
      <pc:sldChg chg="addSp modSp mod">
        <pc:chgData name="Vrielink, Francis" userId="3d258d00-cfd8-41c5-9f04-1a5a39faef2f" providerId="ADAL" clId="{4A2A71AA-0257-402B-AF59-919CDD858F06}" dt="2025-01-13T20:47:23.476" v="4325" actId="20577"/>
        <pc:sldMkLst>
          <pc:docMk/>
          <pc:sldMk cId="3112181829" sldId="1515"/>
        </pc:sldMkLst>
        <pc:spChg chg="mod">
          <ac:chgData name="Vrielink, Francis" userId="3d258d00-cfd8-41c5-9f04-1a5a39faef2f" providerId="ADAL" clId="{4A2A71AA-0257-402B-AF59-919CDD858F06}" dt="2025-01-13T20:47:23.476" v="4325" actId="20577"/>
          <ac:spMkLst>
            <pc:docMk/>
            <pc:sldMk cId="3112181829" sldId="1515"/>
            <ac:spMk id="4" creationId="{D36CDCC8-D80A-3CA3-9903-EC310613197D}"/>
          </ac:spMkLst>
        </pc:spChg>
        <pc:spChg chg="mod">
          <ac:chgData name="Vrielink, Francis" userId="3d258d00-cfd8-41c5-9f04-1a5a39faef2f" providerId="ADAL" clId="{4A2A71AA-0257-402B-AF59-919CDD858F06}" dt="2025-01-13T17:09:29.615" v="695" actId="1076"/>
          <ac:spMkLst>
            <pc:docMk/>
            <pc:sldMk cId="3112181829" sldId="1515"/>
            <ac:spMk id="12" creationId="{E2476A93-B8D4-4E44-87FD-AFF601B2337C}"/>
          </ac:spMkLst>
        </pc:spChg>
        <pc:spChg chg="mod">
          <ac:chgData name="Vrielink, Francis" userId="3d258d00-cfd8-41c5-9f04-1a5a39faef2f" providerId="ADAL" clId="{4A2A71AA-0257-402B-AF59-919CDD858F06}" dt="2025-01-13T17:09:57.431" v="704" actId="1076"/>
          <ac:spMkLst>
            <pc:docMk/>
            <pc:sldMk cId="3112181829" sldId="1515"/>
            <ac:spMk id="13" creationId="{4985FF45-EE56-11C3-E0CC-6BBB359031C0}"/>
          </ac:spMkLst>
        </pc:spChg>
        <pc:spChg chg="mod">
          <ac:chgData name="Vrielink, Francis" userId="3d258d00-cfd8-41c5-9f04-1a5a39faef2f" providerId="ADAL" clId="{4A2A71AA-0257-402B-AF59-919CDD858F06}" dt="2025-01-13T17:09:00.999" v="685" actId="20577"/>
          <ac:spMkLst>
            <pc:docMk/>
            <pc:sldMk cId="3112181829" sldId="1515"/>
            <ac:spMk id="15" creationId="{6EA1F8B7-D4BC-D8B0-E6FD-F33ECB45A1DD}"/>
          </ac:spMkLst>
        </pc:spChg>
        <pc:spChg chg="mod">
          <ac:chgData name="Vrielink, Francis" userId="3d258d00-cfd8-41c5-9f04-1a5a39faef2f" providerId="ADAL" clId="{4A2A71AA-0257-402B-AF59-919CDD858F06}" dt="2025-01-13T17:10:47.122" v="713" actId="14100"/>
          <ac:spMkLst>
            <pc:docMk/>
            <pc:sldMk cId="3112181829" sldId="1515"/>
            <ac:spMk id="16" creationId="{F53F294D-65CC-23A5-E4A1-B2132FCF814C}"/>
          </ac:spMkLst>
        </pc:spChg>
        <pc:spChg chg="mod">
          <ac:chgData name="Vrielink, Francis" userId="3d258d00-cfd8-41c5-9f04-1a5a39faef2f" providerId="ADAL" clId="{4A2A71AA-0257-402B-AF59-919CDD858F06}" dt="2025-01-13T17:10:49.900" v="714" actId="14100"/>
          <ac:spMkLst>
            <pc:docMk/>
            <pc:sldMk cId="3112181829" sldId="1515"/>
            <ac:spMk id="17" creationId="{AB86235B-CBC0-F9DB-29F4-F23367831B1B}"/>
          </ac:spMkLst>
        </pc:spChg>
        <pc:spChg chg="mod">
          <ac:chgData name="Vrielink, Francis" userId="3d258d00-cfd8-41c5-9f04-1a5a39faef2f" providerId="ADAL" clId="{4A2A71AA-0257-402B-AF59-919CDD858F06}" dt="2025-01-13T17:09:50.104" v="702" actId="14100"/>
          <ac:spMkLst>
            <pc:docMk/>
            <pc:sldMk cId="3112181829" sldId="1515"/>
            <ac:spMk id="18" creationId="{85D7DD60-F4AA-AD34-A265-146B167D02FE}"/>
          </ac:spMkLst>
        </pc:spChg>
        <pc:spChg chg="mod">
          <ac:chgData name="Vrielink, Francis" userId="3d258d00-cfd8-41c5-9f04-1a5a39faef2f" providerId="ADAL" clId="{4A2A71AA-0257-402B-AF59-919CDD858F06}" dt="2025-01-13T17:09:33.158" v="696" actId="14100"/>
          <ac:spMkLst>
            <pc:docMk/>
            <pc:sldMk cId="3112181829" sldId="1515"/>
            <ac:spMk id="19" creationId="{40542B69-6D97-5F24-63E3-ABE36EA69A27}"/>
          </ac:spMkLst>
        </pc:spChg>
        <pc:picChg chg="add mod">
          <ac:chgData name="Vrielink, Francis" userId="3d258d00-cfd8-41c5-9f04-1a5a39faef2f" providerId="ADAL" clId="{4A2A71AA-0257-402B-AF59-919CDD858F06}" dt="2025-01-13T19:03:54.996" v="3408" actId="1076"/>
          <ac:picMkLst>
            <pc:docMk/>
            <pc:sldMk cId="3112181829" sldId="1515"/>
            <ac:picMk id="10" creationId="{1899CDB3-71E3-7EEA-1D60-2DFCE051BBB3}"/>
          </ac:picMkLst>
        </pc:picChg>
        <pc:picChg chg="add mod">
          <ac:chgData name="Vrielink, Francis" userId="3d258d00-cfd8-41c5-9f04-1a5a39faef2f" providerId="ADAL" clId="{4A2A71AA-0257-402B-AF59-919CDD858F06}" dt="2025-01-13T20:42:36.736" v="4201" actId="1076"/>
          <ac:picMkLst>
            <pc:docMk/>
            <pc:sldMk cId="3112181829" sldId="1515"/>
            <ac:picMk id="24" creationId="{5F3B75DD-ED0E-FED5-B9FF-B2572D9FFD27}"/>
          </ac:picMkLst>
        </pc:picChg>
        <pc:picChg chg="add mod">
          <ac:chgData name="Vrielink, Francis" userId="3d258d00-cfd8-41c5-9f04-1a5a39faef2f" providerId="ADAL" clId="{4A2A71AA-0257-402B-AF59-919CDD858F06}" dt="2025-01-13T20:45:05.211" v="4206" actId="14100"/>
          <ac:picMkLst>
            <pc:docMk/>
            <pc:sldMk cId="3112181829" sldId="1515"/>
            <ac:picMk id="26" creationId="{9F53A944-F2AB-E2F6-8098-2B741568BEFA}"/>
          </ac:picMkLst>
        </pc:picChg>
        <pc:cxnChg chg="mod">
          <ac:chgData name="Vrielink, Francis" userId="3d258d00-cfd8-41c5-9f04-1a5a39faef2f" providerId="ADAL" clId="{4A2A71AA-0257-402B-AF59-919CDD858F06}" dt="2025-01-13T17:09:46.796" v="701" actId="14100"/>
          <ac:cxnSpMkLst>
            <pc:docMk/>
            <pc:sldMk cId="3112181829" sldId="1515"/>
            <ac:cxnSpMk id="21" creationId="{B84B33EF-2A54-99B2-FEF8-27486B72F624}"/>
          </ac:cxnSpMkLst>
        </pc:cxnChg>
        <pc:cxnChg chg="mod">
          <ac:chgData name="Vrielink, Francis" userId="3d258d00-cfd8-41c5-9f04-1a5a39faef2f" providerId="ADAL" clId="{4A2A71AA-0257-402B-AF59-919CDD858F06}" dt="2025-01-13T17:09:42.989" v="699" actId="14100"/>
          <ac:cxnSpMkLst>
            <pc:docMk/>
            <pc:sldMk cId="3112181829" sldId="1515"/>
            <ac:cxnSpMk id="22" creationId="{91DFD20E-A562-DE85-17F1-8C5D45CF6B9C}"/>
          </ac:cxnSpMkLst>
        </pc:cxnChg>
        <pc:cxnChg chg="mod">
          <ac:chgData name="Vrielink, Francis" userId="3d258d00-cfd8-41c5-9f04-1a5a39faef2f" providerId="ADAL" clId="{4A2A71AA-0257-402B-AF59-919CDD858F06}" dt="2025-01-13T17:09:36.848" v="697" actId="1076"/>
          <ac:cxnSpMkLst>
            <pc:docMk/>
            <pc:sldMk cId="3112181829" sldId="1515"/>
            <ac:cxnSpMk id="27" creationId="{EC90AE0F-5DD8-2D25-C999-5E0CC65E11C5}"/>
          </ac:cxnSpMkLst>
        </pc:cxnChg>
      </pc:sldChg>
      <pc:sldChg chg="del">
        <pc:chgData name="Vrielink, Francis" userId="3d258d00-cfd8-41c5-9f04-1a5a39faef2f" providerId="ADAL" clId="{4A2A71AA-0257-402B-AF59-919CDD858F06}" dt="2025-01-13T17:10:24.758" v="706" actId="47"/>
        <pc:sldMkLst>
          <pc:docMk/>
          <pc:sldMk cId="2946319108" sldId="1516"/>
        </pc:sldMkLst>
      </pc:sldChg>
      <pc:sldChg chg="del">
        <pc:chgData name="Vrielink, Francis" userId="3d258d00-cfd8-41c5-9f04-1a5a39faef2f" providerId="ADAL" clId="{4A2A71AA-0257-402B-AF59-919CDD858F06}" dt="2025-01-13T17:08:35.895" v="640" actId="47"/>
        <pc:sldMkLst>
          <pc:docMk/>
          <pc:sldMk cId="1628480429" sldId="1517"/>
        </pc:sldMkLst>
      </pc:sldChg>
      <pc:sldChg chg="del">
        <pc:chgData name="Vrielink, Francis" userId="3d258d00-cfd8-41c5-9f04-1a5a39faef2f" providerId="ADAL" clId="{4A2A71AA-0257-402B-AF59-919CDD858F06}" dt="2025-01-13T17:10:22.903" v="705" actId="47"/>
        <pc:sldMkLst>
          <pc:docMk/>
          <pc:sldMk cId="933367485" sldId="1518"/>
        </pc:sldMkLst>
      </pc:sldChg>
      <pc:sldChg chg="addSp delSp modSp mod ord">
        <pc:chgData name="Vrielink, Francis" userId="3d258d00-cfd8-41c5-9f04-1a5a39faef2f" providerId="ADAL" clId="{4A2A71AA-0257-402B-AF59-919CDD858F06}" dt="2025-01-13T19:03:05.235" v="3401" actId="14100"/>
        <pc:sldMkLst>
          <pc:docMk/>
          <pc:sldMk cId="164643335" sldId="1519"/>
        </pc:sldMkLst>
        <pc:spChg chg="add del mod">
          <ac:chgData name="Vrielink, Francis" userId="3d258d00-cfd8-41c5-9f04-1a5a39faef2f" providerId="ADAL" clId="{4A2A71AA-0257-402B-AF59-919CDD858F06}" dt="2025-01-13T19:01:18.026" v="3391"/>
          <ac:spMkLst>
            <pc:docMk/>
            <pc:sldMk cId="164643335" sldId="1519"/>
            <ac:spMk id="3" creationId="{7A6B4EA4-0E81-B911-BBDC-224E0E2415D9}"/>
          </ac:spMkLst>
        </pc:spChg>
        <pc:picChg chg="add mod">
          <ac:chgData name="Vrielink, Francis" userId="3d258d00-cfd8-41c5-9f04-1a5a39faef2f" providerId="ADAL" clId="{4A2A71AA-0257-402B-AF59-919CDD858F06}" dt="2025-01-13T19:01:12.288" v="3387" actId="1076"/>
          <ac:picMkLst>
            <pc:docMk/>
            <pc:sldMk cId="164643335" sldId="1519"/>
            <ac:picMk id="4" creationId="{B1BD3E7D-72CD-5FAB-EA13-5E0166029787}"/>
          </ac:picMkLst>
        </pc:picChg>
        <pc:picChg chg="add mod">
          <ac:chgData name="Vrielink, Francis" userId="3d258d00-cfd8-41c5-9f04-1a5a39faef2f" providerId="ADAL" clId="{4A2A71AA-0257-402B-AF59-919CDD858F06}" dt="2025-01-13T19:01:17.492" v="3389" actId="14100"/>
          <ac:picMkLst>
            <pc:docMk/>
            <pc:sldMk cId="164643335" sldId="1519"/>
            <ac:picMk id="7" creationId="{B7F93EC6-2F60-5C68-8EE2-28F404D4ED10}"/>
          </ac:picMkLst>
        </pc:picChg>
        <pc:picChg chg="add mod">
          <ac:chgData name="Vrielink, Francis" userId="3d258d00-cfd8-41c5-9f04-1a5a39faef2f" providerId="ADAL" clId="{4A2A71AA-0257-402B-AF59-919CDD858F06}" dt="2025-01-13T19:01:44.862" v="3396" actId="14100"/>
          <ac:picMkLst>
            <pc:docMk/>
            <pc:sldMk cId="164643335" sldId="1519"/>
            <ac:picMk id="9" creationId="{E70FE593-3943-CAC3-725F-E702DA218B1C}"/>
          </ac:picMkLst>
        </pc:picChg>
        <pc:picChg chg="add mod">
          <ac:chgData name="Vrielink, Francis" userId="3d258d00-cfd8-41c5-9f04-1a5a39faef2f" providerId="ADAL" clId="{4A2A71AA-0257-402B-AF59-919CDD858F06}" dt="2025-01-13T19:03:05.235" v="3401" actId="14100"/>
          <ac:picMkLst>
            <pc:docMk/>
            <pc:sldMk cId="164643335" sldId="1519"/>
            <ac:picMk id="11" creationId="{C53EFDC1-0B40-9D2E-946D-80C7CAEE270D}"/>
          </ac:picMkLst>
        </pc:picChg>
      </pc:sldChg>
      <pc:sldChg chg="del">
        <pc:chgData name="Vrielink, Francis" userId="3d258d00-cfd8-41c5-9f04-1a5a39faef2f" providerId="ADAL" clId="{4A2A71AA-0257-402B-AF59-919CDD858F06}" dt="2025-01-13T17:06:28.065" v="531" actId="47"/>
        <pc:sldMkLst>
          <pc:docMk/>
          <pc:sldMk cId="1530054038" sldId="1520"/>
        </pc:sldMkLst>
      </pc:sldChg>
      <pc:sldChg chg="del">
        <pc:chgData name="Vrielink, Francis" userId="3d258d00-cfd8-41c5-9f04-1a5a39faef2f" providerId="ADAL" clId="{4A2A71AA-0257-402B-AF59-919CDD858F06}" dt="2025-01-13T17:05:51.527" v="530" actId="47"/>
        <pc:sldMkLst>
          <pc:docMk/>
          <pc:sldMk cId="3006462251" sldId="1521"/>
        </pc:sldMkLst>
      </pc:sldChg>
      <pc:sldChg chg="addSp modSp add mod">
        <pc:chgData name="Vrielink, Francis" userId="3d258d00-cfd8-41c5-9f04-1a5a39faef2f" providerId="ADAL" clId="{4A2A71AA-0257-402B-AF59-919CDD858F06}" dt="2025-01-14T07:47:05.440" v="4770" actId="20577"/>
        <pc:sldMkLst>
          <pc:docMk/>
          <pc:sldMk cId="1176816491" sldId="1522"/>
        </pc:sldMkLst>
        <pc:spChg chg="mod">
          <ac:chgData name="Vrielink, Francis" userId="3d258d00-cfd8-41c5-9f04-1a5a39faef2f" providerId="ADAL" clId="{4A2A71AA-0257-402B-AF59-919CDD858F06}" dt="2025-01-13T16:53:33.536" v="286" actId="20577"/>
          <ac:spMkLst>
            <pc:docMk/>
            <pc:sldMk cId="1176816491" sldId="1522"/>
            <ac:spMk id="33" creationId="{AC757F5E-B016-F947-4518-7C6B9CC7EE04}"/>
          </ac:spMkLst>
        </pc:spChg>
        <pc:spChg chg="mod">
          <ac:chgData name="Vrielink, Francis" userId="3d258d00-cfd8-41c5-9f04-1a5a39faef2f" providerId="ADAL" clId="{4A2A71AA-0257-402B-AF59-919CDD858F06}" dt="2025-01-13T16:53:40.600" v="296" actId="20577"/>
          <ac:spMkLst>
            <pc:docMk/>
            <pc:sldMk cId="1176816491" sldId="1522"/>
            <ac:spMk id="34" creationId="{152372B3-00F5-781C-183E-6F2DDF35091D}"/>
          </ac:spMkLst>
        </pc:spChg>
        <pc:spChg chg="mod">
          <ac:chgData name="Vrielink, Francis" userId="3d258d00-cfd8-41c5-9f04-1a5a39faef2f" providerId="ADAL" clId="{4A2A71AA-0257-402B-AF59-919CDD858F06}" dt="2025-01-13T20:19:09.355" v="3896" actId="115"/>
          <ac:spMkLst>
            <pc:docMk/>
            <pc:sldMk cId="1176816491" sldId="1522"/>
            <ac:spMk id="35" creationId="{37104C51-0232-62ED-4C6F-1447D06633EE}"/>
          </ac:spMkLst>
        </pc:spChg>
        <pc:spChg chg="mod">
          <ac:chgData name="Vrielink, Francis" userId="3d258d00-cfd8-41c5-9f04-1a5a39faef2f" providerId="ADAL" clId="{4A2A71AA-0257-402B-AF59-919CDD858F06}" dt="2025-01-14T07:47:05.440" v="4770" actId="20577"/>
          <ac:spMkLst>
            <pc:docMk/>
            <pc:sldMk cId="1176816491" sldId="1522"/>
            <ac:spMk id="36" creationId="{D8EF981A-9BA7-0EB1-9B70-F7FBF2F7DF1C}"/>
          </ac:spMkLst>
        </pc:spChg>
        <pc:picChg chg="add mod">
          <ac:chgData name="Vrielink, Francis" userId="3d258d00-cfd8-41c5-9f04-1a5a39faef2f" providerId="ADAL" clId="{4A2A71AA-0257-402B-AF59-919CDD858F06}" dt="2025-01-13T18:53:18.344" v="3297" actId="1076"/>
          <ac:picMkLst>
            <pc:docMk/>
            <pc:sldMk cId="1176816491" sldId="1522"/>
            <ac:picMk id="8" creationId="{8EC6F876-839E-4301-36F0-8BE4AD9DEE96}"/>
          </ac:picMkLst>
        </pc:picChg>
        <pc:picChg chg="add mod">
          <ac:chgData name="Vrielink, Francis" userId="3d258d00-cfd8-41c5-9f04-1a5a39faef2f" providerId="ADAL" clId="{4A2A71AA-0257-402B-AF59-919CDD858F06}" dt="2025-01-13T20:20:34.182" v="3901" actId="14100"/>
          <ac:picMkLst>
            <pc:docMk/>
            <pc:sldMk cId="1176816491" sldId="1522"/>
            <ac:picMk id="18" creationId="{C558016E-D0F8-0C83-147B-61DD50DDC0F1}"/>
          </ac:picMkLst>
        </pc:picChg>
      </pc:sldChg>
      <pc:sldChg chg="addSp delSp modSp add mod">
        <pc:chgData name="Vrielink, Francis" userId="3d258d00-cfd8-41c5-9f04-1a5a39faef2f" providerId="ADAL" clId="{4A2A71AA-0257-402B-AF59-919CDD858F06}" dt="2025-01-14T07:47:37.532" v="4776" actId="20577"/>
        <pc:sldMkLst>
          <pc:docMk/>
          <pc:sldMk cId="1710353456" sldId="1523"/>
        </pc:sldMkLst>
        <pc:spChg chg="add mod">
          <ac:chgData name="Vrielink, Francis" userId="3d258d00-cfd8-41c5-9f04-1a5a39faef2f" providerId="ADAL" clId="{4A2A71AA-0257-402B-AF59-919CDD858F06}" dt="2025-01-13T20:49:14.614" v="4347" actId="208"/>
          <ac:spMkLst>
            <pc:docMk/>
            <pc:sldMk cId="1710353456" sldId="1523"/>
            <ac:spMk id="21" creationId="{0853307B-4817-CF12-E4F1-B11AF451622C}"/>
          </ac:spMkLst>
        </pc:spChg>
        <pc:spChg chg="mod">
          <ac:chgData name="Vrielink, Francis" userId="3d258d00-cfd8-41c5-9f04-1a5a39faef2f" providerId="ADAL" clId="{4A2A71AA-0257-402B-AF59-919CDD858F06}" dt="2025-01-13T16:54:24.608" v="327" actId="948"/>
          <ac:spMkLst>
            <pc:docMk/>
            <pc:sldMk cId="1710353456" sldId="1523"/>
            <ac:spMk id="33" creationId="{AC757F5E-B016-F947-4518-7C6B9CC7EE04}"/>
          </ac:spMkLst>
        </pc:spChg>
        <pc:spChg chg="mod">
          <ac:chgData name="Vrielink, Francis" userId="3d258d00-cfd8-41c5-9f04-1a5a39faef2f" providerId="ADAL" clId="{4A2A71AA-0257-402B-AF59-919CDD858F06}" dt="2025-01-13T20:32:21.415" v="4054" actId="1076"/>
          <ac:spMkLst>
            <pc:docMk/>
            <pc:sldMk cId="1710353456" sldId="1523"/>
            <ac:spMk id="34" creationId="{152372B3-00F5-781C-183E-6F2DDF35091D}"/>
          </ac:spMkLst>
        </pc:spChg>
        <pc:spChg chg="mod">
          <ac:chgData name="Vrielink, Francis" userId="3d258d00-cfd8-41c5-9f04-1a5a39faef2f" providerId="ADAL" clId="{4A2A71AA-0257-402B-AF59-919CDD858F06}" dt="2025-01-13T20:21:25.669" v="3956" actId="20577"/>
          <ac:spMkLst>
            <pc:docMk/>
            <pc:sldMk cId="1710353456" sldId="1523"/>
            <ac:spMk id="35" creationId="{37104C51-0232-62ED-4C6F-1447D06633EE}"/>
          </ac:spMkLst>
        </pc:spChg>
        <pc:spChg chg="mod">
          <ac:chgData name="Vrielink, Francis" userId="3d258d00-cfd8-41c5-9f04-1a5a39faef2f" providerId="ADAL" clId="{4A2A71AA-0257-402B-AF59-919CDD858F06}" dt="2025-01-14T07:47:37.532" v="4776" actId="20577"/>
          <ac:spMkLst>
            <pc:docMk/>
            <pc:sldMk cId="1710353456" sldId="1523"/>
            <ac:spMk id="36" creationId="{D8EF981A-9BA7-0EB1-9B70-F7FBF2F7DF1C}"/>
          </ac:spMkLst>
        </pc:spChg>
        <pc:picChg chg="add mod">
          <ac:chgData name="Vrielink, Francis" userId="3d258d00-cfd8-41c5-9f04-1a5a39faef2f" providerId="ADAL" clId="{4A2A71AA-0257-402B-AF59-919CDD858F06}" dt="2025-01-13T19:35:55.444" v="3625" actId="1076"/>
          <ac:picMkLst>
            <pc:docMk/>
            <pc:sldMk cId="1710353456" sldId="1523"/>
            <ac:picMk id="8" creationId="{B79F4F49-82D7-3BE2-A3DA-679DDAE3AE7F}"/>
          </ac:picMkLst>
        </pc:picChg>
        <pc:picChg chg="add del">
          <ac:chgData name="Vrielink, Francis" userId="3d258d00-cfd8-41c5-9f04-1a5a39faef2f" providerId="ADAL" clId="{4A2A71AA-0257-402B-AF59-919CDD858F06}" dt="2025-01-13T20:28:50.802" v="3980" actId="478"/>
          <ac:picMkLst>
            <pc:docMk/>
            <pc:sldMk cId="1710353456" sldId="1523"/>
            <ac:picMk id="18" creationId="{71124BFC-BBD9-E48C-FE83-4AD729737BE1}"/>
          </ac:picMkLst>
        </pc:picChg>
        <pc:picChg chg="add mod">
          <ac:chgData name="Vrielink, Francis" userId="3d258d00-cfd8-41c5-9f04-1a5a39faef2f" providerId="ADAL" clId="{4A2A71AA-0257-402B-AF59-919CDD858F06}" dt="2025-01-13T20:29:03.344" v="3986" actId="1076"/>
          <ac:picMkLst>
            <pc:docMk/>
            <pc:sldMk cId="1710353456" sldId="1523"/>
            <ac:picMk id="20" creationId="{17DCBD0C-4122-1063-EB7E-E94746061207}"/>
          </ac:picMkLst>
        </pc:picChg>
      </pc:sldChg>
      <pc:sldChg chg="addSp modSp add mod">
        <pc:chgData name="Vrielink, Francis" userId="3d258d00-cfd8-41c5-9f04-1a5a39faef2f" providerId="ADAL" clId="{4A2A71AA-0257-402B-AF59-919CDD858F06}" dt="2025-01-13T20:18:22.393" v="3815" actId="115"/>
        <pc:sldMkLst>
          <pc:docMk/>
          <pc:sldMk cId="2870802612" sldId="1524"/>
        </pc:sldMkLst>
        <pc:spChg chg="mod">
          <ac:chgData name="Vrielink, Francis" userId="3d258d00-cfd8-41c5-9f04-1a5a39faef2f" providerId="ADAL" clId="{4A2A71AA-0257-402B-AF59-919CDD858F06}" dt="2025-01-13T16:58:23.385" v="426" actId="1076"/>
          <ac:spMkLst>
            <pc:docMk/>
            <pc:sldMk cId="2870802612" sldId="1524"/>
            <ac:spMk id="33" creationId="{AC757F5E-B016-F947-4518-7C6B9CC7EE04}"/>
          </ac:spMkLst>
        </pc:spChg>
        <pc:spChg chg="mod">
          <ac:chgData name="Vrielink, Francis" userId="3d258d00-cfd8-41c5-9f04-1a5a39faef2f" providerId="ADAL" clId="{4A2A71AA-0257-402B-AF59-919CDD858F06}" dt="2025-01-13T17:00:00.331" v="442" actId="20577"/>
          <ac:spMkLst>
            <pc:docMk/>
            <pc:sldMk cId="2870802612" sldId="1524"/>
            <ac:spMk id="34" creationId="{152372B3-00F5-781C-183E-6F2DDF35091D}"/>
          </ac:spMkLst>
        </pc:spChg>
        <pc:spChg chg="mod">
          <ac:chgData name="Vrielink, Francis" userId="3d258d00-cfd8-41c5-9f04-1a5a39faef2f" providerId="ADAL" clId="{4A2A71AA-0257-402B-AF59-919CDD858F06}" dt="2025-01-13T19:44:40.528" v="3772" actId="115"/>
          <ac:spMkLst>
            <pc:docMk/>
            <pc:sldMk cId="2870802612" sldId="1524"/>
            <ac:spMk id="35" creationId="{37104C51-0232-62ED-4C6F-1447D06633EE}"/>
          </ac:spMkLst>
        </pc:spChg>
        <pc:spChg chg="mod">
          <ac:chgData name="Vrielink, Francis" userId="3d258d00-cfd8-41c5-9f04-1a5a39faef2f" providerId="ADAL" clId="{4A2A71AA-0257-402B-AF59-919CDD858F06}" dt="2025-01-13T20:18:22.393" v="3815" actId="115"/>
          <ac:spMkLst>
            <pc:docMk/>
            <pc:sldMk cId="2870802612" sldId="1524"/>
            <ac:spMk id="36" creationId="{D8EF981A-9BA7-0EB1-9B70-F7FBF2F7DF1C}"/>
          </ac:spMkLst>
        </pc:spChg>
        <pc:picChg chg="add mod">
          <ac:chgData name="Vrielink, Francis" userId="3d258d00-cfd8-41c5-9f04-1a5a39faef2f" providerId="ADAL" clId="{4A2A71AA-0257-402B-AF59-919CDD858F06}" dt="2025-01-13T19:43:27.935" v="3702" actId="1076"/>
          <ac:picMkLst>
            <pc:docMk/>
            <pc:sldMk cId="2870802612" sldId="1524"/>
            <ac:picMk id="8" creationId="{EAFB35E5-B656-543E-0E77-427B9150F0E6}"/>
          </ac:picMkLst>
        </pc:picChg>
        <pc:picChg chg="add mod">
          <ac:chgData name="Vrielink, Francis" userId="3d258d00-cfd8-41c5-9f04-1a5a39faef2f" providerId="ADAL" clId="{4A2A71AA-0257-402B-AF59-919CDD858F06}" dt="2025-01-13T20:16:45.907" v="3779" actId="1076"/>
          <ac:picMkLst>
            <pc:docMk/>
            <pc:sldMk cId="2870802612" sldId="1524"/>
            <ac:picMk id="18" creationId="{33CADDBB-116E-7D0B-2E84-890DD4DDFCC8}"/>
          </ac:picMkLst>
        </pc:picChg>
      </pc:sldChg>
    </pc:docChg>
  </pc:docChgLst>
  <pc:docChgLst>
    <pc:chgData name="Vrielink, Francis" userId="3d258d00-cfd8-41c5-9f04-1a5a39faef2f" providerId="ADAL" clId="{F4175D00-6E76-4BD0-B7E0-035C0E4EA3BA}"/>
    <pc:docChg chg="custSel modSld">
      <pc:chgData name="Vrielink, Francis" userId="3d258d00-cfd8-41c5-9f04-1a5a39faef2f" providerId="ADAL" clId="{F4175D00-6E76-4BD0-B7E0-035C0E4EA3BA}" dt="2025-01-13T16:01:30.130" v="110" actId="20577"/>
      <pc:docMkLst>
        <pc:docMk/>
      </pc:docMkLst>
      <pc:sldChg chg="addSp modSp mod modNotesTx">
        <pc:chgData name="Vrielink, Francis" userId="3d258d00-cfd8-41c5-9f04-1a5a39faef2f" providerId="ADAL" clId="{F4175D00-6E76-4BD0-B7E0-035C0E4EA3BA}" dt="2025-01-13T16:00:20.029" v="32" actId="20577"/>
        <pc:sldMkLst>
          <pc:docMk/>
          <pc:sldMk cId="2189114603" sldId="1437"/>
        </pc:sldMkLst>
        <pc:spChg chg="add mod">
          <ac:chgData name="Vrielink, Francis" userId="3d258d00-cfd8-41c5-9f04-1a5a39faef2f" providerId="ADAL" clId="{F4175D00-6E76-4BD0-B7E0-035C0E4EA3BA}" dt="2025-01-13T16:00:20.029" v="32" actId="20577"/>
          <ac:spMkLst>
            <pc:docMk/>
            <pc:sldMk cId="2189114603" sldId="1437"/>
            <ac:spMk id="5" creationId="{DCA9B9F2-E1DC-EA84-4952-CDD2A59F119B}"/>
          </ac:spMkLst>
        </pc:spChg>
      </pc:sldChg>
      <pc:sldChg chg="modSp mod">
        <pc:chgData name="Vrielink, Francis" userId="3d258d00-cfd8-41c5-9f04-1a5a39faef2f" providerId="ADAL" clId="{F4175D00-6E76-4BD0-B7E0-035C0E4EA3BA}" dt="2025-01-13T16:00:26.459" v="38" actId="20577"/>
        <pc:sldMkLst>
          <pc:docMk/>
          <pc:sldMk cId="3852907103" sldId="1460"/>
        </pc:sldMkLst>
        <pc:spChg chg="mod">
          <ac:chgData name="Vrielink, Francis" userId="3d258d00-cfd8-41c5-9f04-1a5a39faef2f" providerId="ADAL" clId="{F4175D00-6E76-4BD0-B7E0-035C0E4EA3BA}" dt="2025-01-13T16:00:26.459" v="38" actId="20577"/>
          <ac:spMkLst>
            <pc:docMk/>
            <pc:sldMk cId="3852907103" sldId="1460"/>
            <ac:spMk id="6" creationId="{00000000-0000-0000-0000-000000000000}"/>
          </ac:spMkLst>
        </pc:spChg>
      </pc:sldChg>
      <pc:sldChg chg="modSp mod">
        <pc:chgData name="Vrielink, Francis" userId="3d258d00-cfd8-41c5-9f04-1a5a39faef2f" providerId="ADAL" clId="{F4175D00-6E76-4BD0-B7E0-035C0E4EA3BA}" dt="2025-01-13T16:00:34.487" v="53" actId="20577"/>
        <pc:sldMkLst>
          <pc:docMk/>
          <pc:sldMk cId="4207872812" sldId="1475"/>
        </pc:sldMkLst>
        <pc:spChg chg="mod">
          <ac:chgData name="Vrielink, Francis" userId="3d258d00-cfd8-41c5-9f04-1a5a39faef2f" providerId="ADAL" clId="{F4175D00-6E76-4BD0-B7E0-035C0E4EA3BA}" dt="2025-01-13T16:00:34.487" v="53" actId="20577"/>
          <ac:spMkLst>
            <pc:docMk/>
            <pc:sldMk cId="4207872812" sldId="1475"/>
            <ac:spMk id="6" creationId="{00000000-0000-0000-0000-000000000000}"/>
          </ac:spMkLst>
        </pc:spChg>
      </pc:sldChg>
      <pc:sldChg chg="modSp mod">
        <pc:chgData name="Vrielink, Francis" userId="3d258d00-cfd8-41c5-9f04-1a5a39faef2f" providerId="ADAL" clId="{F4175D00-6E76-4BD0-B7E0-035C0E4EA3BA}" dt="2025-01-13T16:00:46.909" v="61" actId="20577"/>
        <pc:sldMkLst>
          <pc:docMk/>
          <pc:sldMk cId="2452007587" sldId="1476"/>
        </pc:sldMkLst>
        <pc:spChg chg="mod">
          <ac:chgData name="Vrielink, Francis" userId="3d258d00-cfd8-41c5-9f04-1a5a39faef2f" providerId="ADAL" clId="{F4175D00-6E76-4BD0-B7E0-035C0E4EA3BA}" dt="2025-01-13T16:00:46.909" v="61" actId="20577"/>
          <ac:spMkLst>
            <pc:docMk/>
            <pc:sldMk cId="2452007587" sldId="1476"/>
            <ac:spMk id="6" creationId="{00000000-0000-0000-0000-000000000000}"/>
          </ac:spMkLst>
        </pc:spChg>
      </pc:sldChg>
      <pc:sldChg chg="modSp mod">
        <pc:chgData name="Vrielink, Francis" userId="3d258d00-cfd8-41c5-9f04-1a5a39faef2f" providerId="ADAL" clId="{F4175D00-6E76-4BD0-B7E0-035C0E4EA3BA}" dt="2025-01-13T16:01:00.494" v="80" actId="20577"/>
        <pc:sldMkLst>
          <pc:docMk/>
          <pc:sldMk cId="2709048002" sldId="1477"/>
        </pc:sldMkLst>
        <pc:spChg chg="mod">
          <ac:chgData name="Vrielink, Francis" userId="3d258d00-cfd8-41c5-9f04-1a5a39faef2f" providerId="ADAL" clId="{F4175D00-6E76-4BD0-B7E0-035C0E4EA3BA}" dt="2025-01-13T16:01:00.494" v="80" actId="20577"/>
          <ac:spMkLst>
            <pc:docMk/>
            <pc:sldMk cId="2709048002" sldId="1477"/>
            <ac:spMk id="6" creationId="{00000000-0000-0000-0000-000000000000}"/>
          </ac:spMkLst>
        </pc:spChg>
      </pc:sldChg>
      <pc:sldChg chg="modSp mod">
        <pc:chgData name="Vrielink, Francis" userId="3d258d00-cfd8-41c5-9f04-1a5a39faef2f" providerId="ADAL" clId="{F4175D00-6E76-4BD0-B7E0-035C0E4EA3BA}" dt="2025-01-13T16:01:16.089" v="92" actId="20577"/>
        <pc:sldMkLst>
          <pc:docMk/>
          <pc:sldMk cId="4074911733" sldId="1478"/>
        </pc:sldMkLst>
        <pc:spChg chg="mod">
          <ac:chgData name="Vrielink, Francis" userId="3d258d00-cfd8-41c5-9f04-1a5a39faef2f" providerId="ADAL" clId="{F4175D00-6E76-4BD0-B7E0-035C0E4EA3BA}" dt="2025-01-13T16:01:16.089" v="92" actId="20577"/>
          <ac:spMkLst>
            <pc:docMk/>
            <pc:sldMk cId="4074911733" sldId="1478"/>
            <ac:spMk id="6" creationId="{00000000-0000-0000-0000-000000000000}"/>
          </ac:spMkLst>
        </pc:spChg>
      </pc:sldChg>
      <pc:sldChg chg="modSp mod">
        <pc:chgData name="Vrielink, Francis" userId="3d258d00-cfd8-41c5-9f04-1a5a39faef2f" providerId="ADAL" clId="{F4175D00-6E76-4BD0-B7E0-035C0E4EA3BA}" dt="2025-01-13T16:01:22.687" v="100" actId="20577"/>
        <pc:sldMkLst>
          <pc:docMk/>
          <pc:sldMk cId="4210467006" sldId="1479"/>
        </pc:sldMkLst>
        <pc:spChg chg="mod">
          <ac:chgData name="Vrielink, Francis" userId="3d258d00-cfd8-41c5-9f04-1a5a39faef2f" providerId="ADAL" clId="{F4175D00-6E76-4BD0-B7E0-035C0E4EA3BA}" dt="2025-01-13T16:01:22.687" v="100" actId="20577"/>
          <ac:spMkLst>
            <pc:docMk/>
            <pc:sldMk cId="4210467006" sldId="1479"/>
            <ac:spMk id="6" creationId="{00000000-0000-0000-0000-000000000000}"/>
          </ac:spMkLst>
        </pc:spChg>
      </pc:sldChg>
      <pc:sldChg chg="modSp mod">
        <pc:chgData name="Vrielink, Francis" userId="3d258d00-cfd8-41c5-9f04-1a5a39faef2f" providerId="ADAL" clId="{F4175D00-6E76-4BD0-B7E0-035C0E4EA3BA}" dt="2025-01-13T16:01:30.130" v="110" actId="20577"/>
        <pc:sldMkLst>
          <pc:docMk/>
          <pc:sldMk cId="164643335" sldId="1519"/>
        </pc:sldMkLst>
        <pc:spChg chg="mod">
          <ac:chgData name="Vrielink, Francis" userId="3d258d00-cfd8-41c5-9f04-1a5a39faef2f" providerId="ADAL" clId="{F4175D00-6E76-4BD0-B7E0-035C0E4EA3BA}" dt="2025-01-13T16:01:30.130" v="110" actId="20577"/>
          <ac:spMkLst>
            <pc:docMk/>
            <pc:sldMk cId="164643335" sldId="1519"/>
            <ac:spMk id="6" creationId="{00000000-0000-0000-0000-000000000000}"/>
          </ac:spMkLst>
        </pc:spChg>
      </pc:sldChg>
    </pc:docChg>
  </pc:docChgLst>
  <pc:docChgLst>
    <pc:chgData name="Das, Gerarda" userId="dec061bf-56a5-47a0-b9f3-f749fe418ae6" providerId="ADAL" clId="{8EC2230C-8A33-482E-8263-1AC80E7A7600}"/>
    <pc:docChg chg="modSld">
      <pc:chgData name="Das, Gerarda" userId="dec061bf-56a5-47a0-b9f3-f749fe418ae6" providerId="ADAL" clId="{8EC2230C-8A33-482E-8263-1AC80E7A7600}" dt="2025-01-14T10:19:01.827" v="197" actId="20577"/>
      <pc:docMkLst>
        <pc:docMk/>
      </pc:docMkLst>
      <pc:sldChg chg="modSp mod">
        <pc:chgData name="Das, Gerarda" userId="dec061bf-56a5-47a0-b9f3-f749fe418ae6" providerId="ADAL" clId="{8EC2230C-8A33-482E-8263-1AC80E7A7600}" dt="2025-01-14T10:17:10.159" v="180" actId="20577"/>
        <pc:sldMkLst>
          <pc:docMk/>
          <pc:sldMk cId="2189114603" sldId="1437"/>
        </pc:sldMkLst>
        <pc:spChg chg="mod">
          <ac:chgData name="Das, Gerarda" userId="dec061bf-56a5-47a0-b9f3-f749fe418ae6" providerId="ADAL" clId="{8EC2230C-8A33-482E-8263-1AC80E7A7600}" dt="2025-01-14T10:17:10.159" v="180" actId="20577"/>
          <ac:spMkLst>
            <pc:docMk/>
            <pc:sldMk cId="2189114603" sldId="1437"/>
            <ac:spMk id="3" creationId="{00000000-0000-0000-0000-000000000000}"/>
          </ac:spMkLst>
        </pc:spChg>
      </pc:sldChg>
      <pc:sldChg chg="modSp mod">
        <pc:chgData name="Das, Gerarda" userId="dec061bf-56a5-47a0-b9f3-f749fe418ae6" providerId="ADAL" clId="{8EC2230C-8A33-482E-8263-1AC80E7A7600}" dt="2025-01-14T10:18:38.949" v="193" actId="1076"/>
        <pc:sldMkLst>
          <pc:docMk/>
          <pc:sldMk cId="2452007587" sldId="1476"/>
        </pc:sldMkLst>
        <pc:spChg chg="mod">
          <ac:chgData name="Das, Gerarda" userId="dec061bf-56a5-47a0-b9f3-f749fe418ae6" providerId="ADAL" clId="{8EC2230C-8A33-482E-8263-1AC80E7A7600}" dt="2025-01-14T10:18:38.949" v="193" actId="1076"/>
          <ac:spMkLst>
            <pc:docMk/>
            <pc:sldMk cId="2452007587" sldId="1476"/>
            <ac:spMk id="5" creationId="{F5D83F65-739F-2781-5B94-1D646130E660}"/>
          </ac:spMkLst>
        </pc:spChg>
      </pc:sldChg>
      <pc:sldChg chg="modSp mod">
        <pc:chgData name="Das, Gerarda" userId="dec061bf-56a5-47a0-b9f3-f749fe418ae6" providerId="ADAL" clId="{8EC2230C-8A33-482E-8263-1AC80E7A7600}" dt="2025-01-14T10:18:51.344" v="195" actId="1076"/>
        <pc:sldMkLst>
          <pc:docMk/>
          <pc:sldMk cId="4074911733" sldId="1478"/>
        </pc:sldMkLst>
        <pc:spChg chg="mod">
          <ac:chgData name="Das, Gerarda" userId="dec061bf-56a5-47a0-b9f3-f749fe418ae6" providerId="ADAL" clId="{8EC2230C-8A33-482E-8263-1AC80E7A7600}" dt="2025-01-14T10:18:51.344" v="195" actId="1076"/>
          <ac:spMkLst>
            <pc:docMk/>
            <pc:sldMk cId="4074911733" sldId="1478"/>
            <ac:spMk id="3" creationId="{1BF500E1-7972-B571-26B7-DEBFD668DC3D}"/>
          </ac:spMkLst>
        </pc:spChg>
      </pc:sldChg>
      <pc:sldChg chg="modSp mod">
        <pc:chgData name="Das, Gerarda" userId="dec061bf-56a5-47a0-b9f3-f749fe418ae6" providerId="ADAL" clId="{8EC2230C-8A33-482E-8263-1AC80E7A7600}" dt="2025-01-14T10:19:01.827" v="197" actId="20577"/>
        <pc:sldMkLst>
          <pc:docMk/>
          <pc:sldMk cId="2967928418" sldId="1511"/>
        </pc:sldMkLst>
        <pc:spChg chg="mod">
          <ac:chgData name="Das, Gerarda" userId="dec061bf-56a5-47a0-b9f3-f749fe418ae6" providerId="ADAL" clId="{8EC2230C-8A33-482E-8263-1AC80E7A7600}" dt="2025-01-14T10:19:01.827" v="197" actId="20577"/>
          <ac:spMkLst>
            <pc:docMk/>
            <pc:sldMk cId="2967928418" sldId="1511"/>
            <ac:spMk id="36" creationId="{D8EF981A-9BA7-0EB1-9B70-F7FBF2F7DF1C}"/>
          </ac:spMkLst>
        </pc:spChg>
      </pc:sldChg>
    </pc:docChg>
  </pc:docChgLst>
  <pc:docChgLst>
    <pc:chgData name="Routledge, Mandy" userId="bacdedf5-8e30-494b-ad8b-f27fa30c4f8d" providerId="ADAL" clId="{DD1E4A2A-5DA9-4266-A69F-9204CC3A9CC0}"/>
    <pc:docChg chg="modSld">
      <pc:chgData name="Routledge, Mandy" userId="bacdedf5-8e30-494b-ad8b-f27fa30c4f8d" providerId="ADAL" clId="{DD1E4A2A-5DA9-4266-A69F-9204CC3A9CC0}" dt="2024-11-18T15:50:12.566" v="3" actId="20577"/>
      <pc:docMkLst>
        <pc:docMk/>
      </pc:docMkLst>
      <pc:sldChg chg="modSp mod">
        <pc:chgData name="Routledge, Mandy" userId="bacdedf5-8e30-494b-ad8b-f27fa30c4f8d" providerId="ADAL" clId="{DD1E4A2A-5DA9-4266-A69F-9204CC3A9CC0}" dt="2024-11-18T15:50:12.566" v="3" actId="20577"/>
        <pc:sldMkLst>
          <pc:docMk/>
          <pc:sldMk cId="323006580" sldId="548"/>
        </pc:sldMkLst>
        <pc:spChg chg="mod">
          <ac:chgData name="Routledge, Mandy" userId="bacdedf5-8e30-494b-ad8b-f27fa30c4f8d" providerId="ADAL" clId="{DD1E4A2A-5DA9-4266-A69F-9204CC3A9CC0}" dt="2024-11-18T15:50:12.566" v="3" actId="20577"/>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woeden: </a:t>
            </a:r>
            <a:r>
              <a:rPr lang="nl-NL" sz="1200" b="0" kern="1200">
                <a:solidFill>
                  <a:schemeClr val="tx1"/>
                </a:solidFill>
                <a:effectLst/>
                <a:latin typeface="+mn-lt"/>
                <a:ea typeface="+mn-ea"/>
                <a:cs typeface="+mn-cs"/>
              </a:rPr>
              <a:t>wild bezig zijn (van een brand, storm of oorlog)</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ontstaan: </a:t>
            </a:r>
            <a:r>
              <a:rPr lang="nl-NL" sz="1200" b="0" kern="1200">
                <a:solidFill>
                  <a:schemeClr val="tx1"/>
                </a:solidFill>
                <a:effectLst/>
                <a:latin typeface="+mn-lt"/>
                <a:ea typeface="+mn-ea"/>
                <a:cs typeface="+mn-cs"/>
              </a:rPr>
              <a:t>beginnen te bestaan</a:t>
            </a:r>
          </a:p>
          <a:p>
            <a:pPr fontAlgn="t"/>
            <a:r>
              <a:rPr lang="nl-NL" sz="1200" b="1" kern="1200">
                <a:solidFill>
                  <a:schemeClr val="tx1"/>
                </a:solidFill>
                <a:effectLst/>
                <a:latin typeface="+mn-lt"/>
                <a:ea typeface="+mn-ea"/>
                <a:cs typeface="+mn-cs"/>
              </a:rPr>
              <a:t>zich verspreiden: </a:t>
            </a:r>
            <a:r>
              <a:rPr lang="nl-NL" sz="1200" b="0" kern="1200">
                <a:solidFill>
                  <a:schemeClr val="tx1"/>
                </a:solidFill>
                <a:effectLst/>
                <a:latin typeface="+mn-lt"/>
                <a:ea typeface="+mn-ea"/>
                <a:cs typeface="+mn-cs"/>
              </a:rPr>
              <a:t>op veel plekken komen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namelijk: </a:t>
            </a:r>
            <a:r>
              <a:rPr lang="nl-NL" sz="1200" b="0" kern="1200">
                <a:solidFill>
                  <a:schemeClr val="tx1"/>
                </a:solidFill>
                <a:effectLst/>
                <a:latin typeface="+mn-lt"/>
                <a:ea typeface="+mn-ea"/>
                <a:cs typeface="+mn-cs"/>
              </a:rPr>
              <a:t>want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verwoesten: </a:t>
            </a:r>
            <a:r>
              <a:rPr lang="nl-NL" sz="1200" b="0" kern="1200">
                <a:solidFill>
                  <a:schemeClr val="tx1"/>
                </a:solidFill>
                <a:effectLst/>
                <a:latin typeface="+mn-lt"/>
                <a:ea typeface="+mn-ea"/>
                <a:cs typeface="+mn-cs"/>
              </a:rPr>
              <a:t>kapot maken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gevaar lopen: </a:t>
            </a:r>
            <a:r>
              <a:rPr lang="nl-NL" sz="1200" b="0" kern="1200">
                <a:solidFill>
                  <a:schemeClr val="tx1"/>
                </a:solidFill>
                <a:effectLst/>
                <a:latin typeface="+mn-lt"/>
                <a:ea typeface="+mn-ea"/>
                <a:cs typeface="+mn-cs"/>
              </a:rPr>
              <a:t>er kan iets ergs mee gebeuren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ramp: </a:t>
            </a:r>
            <a:r>
              <a:rPr lang="nl-NL" sz="1200" b="0" kern="1200">
                <a:solidFill>
                  <a:schemeClr val="tx1"/>
                </a:solidFill>
                <a:effectLst/>
                <a:latin typeface="+mn-lt"/>
                <a:ea typeface="+mn-ea"/>
                <a:cs typeface="+mn-cs"/>
              </a:rPr>
              <a:t>het grote ongeluk waar veel mensen last van hebben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RyYDe3l33c"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jeugdjournaal.nl/artikel/2395582-amerikanen-vluchten-voor-orkaan-id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buNone/>
            </a:pPr>
            <a:r>
              <a:rPr lang="nl-NL" sz="2000">
                <a:solidFill>
                  <a:prstClr val="black"/>
                </a:solidFill>
              </a:rPr>
              <a:t>Er </a:t>
            </a:r>
            <a:r>
              <a:rPr lang="nl-NL" sz="2000" b="1" u="sng">
                <a:solidFill>
                  <a:prstClr val="black"/>
                </a:solidFill>
              </a:rPr>
              <a:t>woeden</a:t>
            </a:r>
            <a:r>
              <a:rPr lang="nl-NL" sz="2000">
                <a:solidFill>
                  <a:prstClr val="black"/>
                </a:solidFill>
              </a:rPr>
              <a:t> in Amerika regelmatig orkanen en tornado’s. Er </a:t>
            </a:r>
            <a:r>
              <a:rPr lang="nl-NL" sz="2000" b="1" i="1">
                <a:solidFill>
                  <a:prstClr val="black"/>
                </a:solidFill>
              </a:rPr>
              <a:t>zijn regelmatig orkanen en tornado’s wild bezig</a:t>
            </a:r>
            <a:r>
              <a:rPr lang="nl-NL" sz="2000">
                <a:solidFill>
                  <a:prstClr val="black"/>
                </a:solidFill>
              </a:rPr>
              <a:t>. Er is daar zelfs een gebied dat Tornado </a:t>
            </a:r>
            <a:r>
              <a:rPr lang="nl-NL" sz="2000" err="1">
                <a:solidFill>
                  <a:prstClr val="black"/>
                </a:solidFill>
              </a:rPr>
              <a:t>Alley</a:t>
            </a:r>
            <a:r>
              <a:rPr lang="nl-NL" sz="2000">
                <a:solidFill>
                  <a:prstClr val="black"/>
                </a:solidFill>
              </a:rPr>
              <a:t> (de Tornadostraat) genoemd wordt. Hier ontstaan </a:t>
            </a:r>
            <a:r>
              <a:rPr lang="nl-NL" sz="2000" b="1" u="sng">
                <a:solidFill>
                  <a:prstClr val="black"/>
                </a:solidFill>
              </a:rPr>
              <a:t>namelijk</a:t>
            </a:r>
            <a:r>
              <a:rPr lang="nl-NL" sz="2000">
                <a:solidFill>
                  <a:prstClr val="black"/>
                </a:solidFill>
              </a:rPr>
              <a:t> meer dan 1000 tornado’s per jaar, altijd uit een onweersbui. Ze noemen het gebied Tornado </a:t>
            </a:r>
            <a:r>
              <a:rPr lang="nl-NL" sz="2000" err="1">
                <a:solidFill>
                  <a:prstClr val="black"/>
                </a:solidFill>
              </a:rPr>
              <a:t>Alley</a:t>
            </a:r>
            <a:r>
              <a:rPr lang="nl-NL" sz="2000">
                <a:solidFill>
                  <a:prstClr val="black"/>
                </a:solidFill>
              </a:rPr>
              <a:t>, </a:t>
            </a:r>
            <a:r>
              <a:rPr lang="nl-NL" sz="2000" b="1" i="1">
                <a:solidFill>
                  <a:prstClr val="black"/>
                </a:solidFill>
              </a:rPr>
              <a:t>want</a:t>
            </a:r>
            <a:r>
              <a:rPr lang="nl-NL" sz="2000">
                <a:solidFill>
                  <a:prstClr val="black"/>
                </a:solidFill>
              </a:rPr>
              <a:t> daar ontstaan elk jaar heel veel tornado’s. Een tornado is een draaiende storm die snel en klein is. Ze duren niet lang en maken niet veel stuk. Waar de Amerikanen veel meer last van hebben zijn orkanen. Orkanen zijn enorme stormen die </a:t>
            </a:r>
            <a:r>
              <a:rPr lang="nl-NL" sz="2000" b="1" u="sng">
                <a:solidFill>
                  <a:prstClr val="black"/>
                </a:solidFill>
              </a:rPr>
              <a:t>ontstaan</a:t>
            </a:r>
            <a:r>
              <a:rPr lang="nl-NL" sz="2000">
                <a:solidFill>
                  <a:prstClr val="black"/>
                </a:solidFill>
              </a:rPr>
              <a:t> boven het warme water van de zee of oceaan. Orkanen </a:t>
            </a:r>
            <a:r>
              <a:rPr lang="nl-NL" sz="2000" b="1" i="1">
                <a:solidFill>
                  <a:prstClr val="black"/>
                </a:solidFill>
              </a:rPr>
              <a:t>beginnen altijd </a:t>
            </a:r>
            <a:r>
              <a:rPr lang="nl-NL" sz="2000">
                <a:solidFill>
                  <a:prstClr val="black"/>
                </a:solidFill>
              </a:rPr>
              <a:t>boven zee </a:t>
            </a:r>
            <a:r>
              <a:rPr lang="nl-NL" sz="2000" b="1" i="1">
                <a:solidFill>
                  <a:prstClr val="black"/>
                </a:solidFill>
              </a:rPr>
              <a:t>te bestaan</a:t>
            </a:r>
            <a:r>
              <a:rPr lang="nl-NL" sz="2000">
                <a:solidFill>
                  <a:prstClr val="black"/>
                </a:solidFill>
              </a:rPr>
              <a:t>. </a:t>
            </a:r>
            <a:r>
              <a:rPr lang="nl-NL" sz="2000">
                <a:solidFill>
                  <a:srgbClr val="00B050"/>
                </a:solidFill>
              </a:rPr>
              <a:t>(link in dia naar kort filmpje) </a:t>
            </a:r>
            <a:r>
              <a:rPr lang="nl-NL" sz="2000">
                <a:solidFill>
                  <a:prstClr val="black"/>
                </a:solidFill>
              </a:rPr>
              <a:t>Eén van de bekendste orkanen is Katrina</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Deze orkaan trok in augustus 2005 over het zuiden van Amerika en </a:t>
            </a:r>
            <a:r>
              <a:rPr lang="nl-NL" sz="2000" b="1" u="sng">
                <a:ea typeface="Times New Roman" panose="02020603050405020304" pitchFamily="18" charset="0"/>
                <a:cs typeface="Arial" panose="020B0604020202020204" pitchFamily="34" charset="0"/>
              </a:rPr>
              <a:t>verspreidde zich</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over de Louisiana en de grote stad New Orleans. Orkaan Katrina </a:t>
            </a:r>
            <a:r>
              <a:rPr lang="nl-NL" sz="2000" b="1" i="1">
                <a:ea typeface="Times New Roman" panose="02020603050405020304" pitchFamily="18" charset="0"/>
                <a:cs typeface="Arial" panose="020B0604020202020204" pitchFamily="34" charset="0"/>
              </a:rPr>
              <a:t>kwam op veel plekken </a:t>
            </a:r>
            <a:r>
              <a:rPr lang="nl-NL" sz="2000">
                <a:ea typeface="Times New Roman" panose="02020603050405020304" pitchFamily="18" charset="0"/>
                <a:cs typeface="Arial" panose="020B0604020202020204" pitchFamily="34" charset="0"/>
              </a:rPr>
              <a:t>in de staat Louisiana en in New Orleans. Daar veroorzaakte ze een grote </a:t>
            </a:r>
            <a:r>
              <a:rPr lang="nl-NL" sz="2000" b="1" u="sng">
                <a:ea typeface="Times New Roman" panose="02020603050405020304" pitchFamily="18" charset="0"/>
                <a:cs typeface="Arial" panose="020B0604020202020204" pitchFamily="34" charset="0"/>
              </a:rPr>
              <a:t>ramp</a:t>
            </a:r>
            <a:r>
              <a:rPr lang="nl-NL" sz="2000">
                <a:ea typeface="Times New Roman" panose="02020603050405020304" pitchFamily="18" charset="0"/>
                <a:cs typeface="Arial" panose="020B0604020202020204" pitchFamily="34" charset="0"/>
              </a:rPr>
              <a:t>. Zo noemen we </a:t>
            </a:r>
            <a:r>
              <a:rPr lang="nl-NL" sz="2000" b="1" i="1">
                <a:ea typeface="Times New Roman" panose="02020603050405020304" pitchFamily="18" charset="0"/>
                <a:cs typeface="Arial" panose="020B0604020202020204" pitchFamily="34" charset="0"/>
              </a:rPr>
              <a:t>het grote ongeluk waar veel mensen last van hebben</a:t>
            </a:r>
            <a:r>
              <a:rPr lang="nl-NL" sz="2000">
                <a:ea typeface="Times New Roman" panose="02020603050405020304" pitchFamily="18" charset="0"/>
                <a:cs typeface="Arial" panose="020B0604020202020204" pitchFamily="34" charset="0"/>
              </a:rPr>
              <a:t>. De huizen van de bewoners van het gebied </a:t>
            </a:r>
            <a:r>
              <a:rPr lang="nl-NL" sz="2000" b="1" u="sng">
                <a:ea typeface="Times New Roman" panose="02020603050405020304" pitchFamily="18" charset="0"/>
                <a:cs typeface="Arial" panose="020B0604020202020204" pitchFamily="34" charset="0"/>
              </a:rPr>
              <a:t>liepen groot gevaar</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er kon iets ergs mee gebeuren</a:t>
            </a:r>
            <a:r>
              <a:rPr lang="nl-NL" sz="2000">
                <a:ea typeface="Times New Roman" panose="02020603050405020304" pitchFamily="18" charset="0"/>
                <a:cs typeface="Arial" panose="020B0604020202020204" pitchFamily="34" charset="0"/>
              </a:rPr>
              <a:t>. En dat gebeurde ook. De bewoners moesten allemaal vluchten en hun huizen werden inderdaad allemaal </a:t>
            </a:r>
            <a:r>
              <a:rPr lang="nl-NL" sz="2000" b="1" u="sng">
                <a:ea typeface="Times New Roman" panose="02020603050405020304" pitchFamily="18" charset="0"/>
                <a:cs typeface="Arial" panose="020B0604020202020204" pitchFamily="34" charset="0"/>
              </a:rPr>
              <a:t>verwoest</a:t>
            </a:r>
            <a:r>
              <a:rPr lang="nl-NL" sz="2000">
                <a:ea typeface="Times New Roman" panose="02020603050405020304" pitchFamily="18" charset="0"/>
                <a:cs typeface="Arial" panose="020B0604020202020204" pitchFamily="34" charset="0"/>
              </a:rPr>
              <a:t>,</a:t>
            </a:r>
            <a:r>
              <a:rPr lang="nl-NL" sz="2000" b="1" i="1">
                <a:ea typeface="Times New Roman" panose="02020603050405020304" pitchFamily="18" charset="0"/>
                <a:cs typeface="Arial" panose="020B0604020202020204" pitchFamily="34" charset="0"/>
              </a:rPr>
              <a:t> kapot gemaakt </a:t>
            </a:r>
            <a:r>
              <a:rPr lang="nl-NL" sz="2000">
                <a:ea typeface="Times New Roman" panose="02020603050405020304" pitchFamily="18" charset="0"/>
                <a:cs typeface="Arial" panose="020B0604020202020204" pitchFamily="34" charset="0"/>
              </a:rPr>
              <a:t>door de harde wind en de overstromingen. Door Katrina zijn ongeveer 1800 mensen overleden. En de orkaan veroorzaakte ook voor 153 miljard dollar schade. Gelukkig is dit ondertussen allemaal weer hersteld.</a:t>
            </a:r>
            <a:br>
              <a:rPr lang="nl-NL" sz="2000">
                <a:ea typeface="Times New Roman" panose="02020603050405020304" pitchFamily="18" charset="0"/>
                <a:cs typeface="Arial" panose="020B0604020202020204" pitchFamily="34" charset="0"/>
              </a:rPr>
            </a:br>
            <a:br>
              <a:rPr lang="nl-NL" sz="2000">
                <a:ea typeface="Times New Roman" panose="02020603050405020304" pitchFamily="18" charset="0"/>
                <a:cs typeface="Arial" panose="020B0604020202020204" pitchFamily="34" charset="0"/>
              </a:rPr>
            </a:br>
            <a:endParaRPr lang="nl-NL" sz="2000">
              <a:solidFill>
                <a:srgbClr val="00B050"/>
              </a:solidFill>
              <a:ea typeface="Times New Roman" panose="02020603050405020304" pitchFamily="18" charset="0"/>
              <a:cs typeface="Arial" panose="020B0604020202020204" pitchFamily="34" charset="0"/>
            </a:endParaRPr>
          </a:p>
          <a:p>
            <a:pPr marL="0" lvl="0" indent="0">
              <a:buNone/>
            </a:pPr>
            <a:r>
              <a:rPr lang="nl-NL" sz="2000">
                <a:solidFill>
                  <a:srgbClr val="00B050"/>
                </a:solidFill>
                <a:ea typeface="Times New Roman" panose="02020603050405020304" pitchFamily="18" charset="0"/>
                <a:cs typeface="Arial" panose="020B0604020202020204" pitchFamily="34" charset="0"/>
              </a:rPr>
              <a:t>In laatste dia vind je de link naar een filmpje van het jeugdjournaal over orkaan Ida.</a:t>
            </a: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ontstaan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34913" y="30483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e</a:t>
            </a:r>
            <a:r>
              <a:rPr lang="nl-NL" sz="5400" b="1">
                <a:solidFill>
                  <a:srgbClr val="387038"/>
                </a:solidFill>
                <a:effectLst/>
                <a:latin typeface="Century Gothic" panose="020B0502020202020204" pitchFamily="34" charset="0"/>
                <a:ea typeface="Calibri"/>
                <a:cs typeface="Times New Roman"/>
              </a:rPr>
              <a:t>indigen</a:t>
            </a: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beginnen te bestaan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Orkanen </a:t>
            </a:r>
            <a:r>
              <a:rPr lang="nl-NL" sz="2400" i="1" u="sng">
                <a:solidFill>
                  <a:srgbClr val="387038"/>
                </a:solidFill>
                <a:latin typeface="Century Gothic" panose="020B0502020202020204" pitchFamily="34" charset="0"/>
                <a:ea typeface="Calibri"/>
                <a:cs typeface="Times New Roman"/>
              </a:rPr>
              <a:t>ontstaan</a:t>
            </a:r>
            <a:r>
              <a:rPr lang="nl-NL" sz="2400" i="1">
                <a:solidFill>
                  <a:srgbClr val="387038"/>
                </a:solidFill>
                <a:latin typeface="Century Gothic" panose="020B0502020202020204" pitchFamily="34" charset="0"/>
                <a:ea typeface="Calibri"/>
                <a:cs typeface="Times New Roman"/>
              </a:rPr>
              <a:t> altijd boven het warme water van de zee.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743157" y="1544312"/>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a:t>
            </a:r>
            <a:r>
              <a:rPr lang="nl-NL" sz="2800">
                <a:latin typeface="Century Gothic" panose="020B0502020202020204" pitchFamily="34" charset="0"/>
                <a:ea typeface="Calibri"/>
                <a:cs typeface="Times New Roman"/>
              </a:rPr>
              <a:t>t meer doorgaan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weg </a:t>
            </a:r>
            <a:r>
              <a:rPr lang="nl-NL" sz="2400" i="1" u="sng">
                <a:solidFill>
                  <a:srgbClr val="387038"/>
                </a:solidFill>
                <a:latin typeface="Century Gothic" panose="020B0502020202020204" pitchFamily="34" charset="0"/>
                <a:ea typeface="Calibri"/>
                <a:cs typeface="Times New Roman"/>
              </a:rPr>
              <a:t>eindigt</a:t>
            </a:r>
            <a:r>
              <a:rPr lang="nl-NL" sz="2400" i="1">
                <a:solidFill>
                  <a:srgbClr val="387038"/>
                </a:solidFill>
                <a:latin typeface="Century Gothic" panose="020B0502020202020204" pitchFamily="34" charset="0"/>
                <a:ea typeface="Calibri"/>
                <a:cs typeface="Times New Roman"/>
              </a:rPr>
              <a:t> midden in een weiland.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buitenshuis, wolk, gras, weg&#10;&#10;Automatisch gegenereerde beschrijving">
            <a:extLst>
              <a:ext uri="{FF2B5EF4-FFF2-40B4-BE49-F238E27FC236}">
                <a16:creationId xmlns:a16="http://schemas.microsoft.com/office/drawing/2014/main" id="{0012B9E6-A436-BC03-324C-19721835F3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6533" y="2412125"/>
            <a:ext cx="3697979" cy="2462855"/>
          </a:xfrm>
          <a:prstGeom prst="rect">
            <a:avLst/>
          </a:prstGeom>
        </p:spPr>
      </p:pic>
      <p:pic>
        <p:nvPicPr>
          <p:cNvPr id="9" name="Afbeelding 8" descr="Afbeelding met Tropische cycloon, vortex, cycloon, Aarde&#10;&#10;Automatisch gegenereerde beschrijving">
            <a:extLst>
              <a:ext uri="{FF2B5EF4-FFF2-40B4-BE49-F238E27FC236}">
                <a16:creationId xmlns:a16="http://schemas.microsoft.com/office/drawing/2014/main" id="{9823E768-74EC-2397-3B81-E92758792A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0668" y="2445277"/>
            <a:ext cx="3920580" cy="2345928"/>
          </a:xfrm>
          <a:prstGeom prst="rect">
            <a:avLst/>
          </a:prstGeom>
        </p:spPr>
      </p:pic>
      <p:sp>
        <p:nvSpPr>
          <p:cNvPr id="19" name="Ovaal 18">
            <a:extLst>
              <a:ext uri="{FF2B5EF4-FFF2-40B4-BE49-F238E27FC236}">
                <a16:creationId xmlns:a16="http://schemas.microsoft.com/office/drawing/2014/main" id="{E1226F7E-B5A1-9585-B727-BE41E2324290}"/>
              </a:ext>
            </a:extLst>
          </p:cNvPr>
          <p:cNvSpPr/>
          <p:nvPr/>
        </p:nvSpPr>
        <p:spPr>
          <a:xfrm>
            <a:off x="1461918" y="2817498"/>
            <a:ext cx="864096" cy="9361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verwoesten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herstellen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kapot maken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Orkaan Katrina heeft het huis </a:t>
            </a:r>
            <a:r>
              <a:rPr lang="nl-NL" sz="2400" i="1" u="sng">
                <a:solidFill>
                  <a:srgbClr val="387038"/>
                </a:solidFill>
                <a:latin typeface="Century Gothic" panose="020B0502020202020204" pitchFamily="34" charset="0"/>
                <a:ea typeface="Calibri"/>
                <a:cs typeface="Times New Roman"/>
              </a:rPr>
              <a:t>verwoest</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58459" y="1478026"/>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orde brengen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bewoners zijn bezig het huis te </a:t>
            </a:r>
            <a:r>
              <a:rPr lang="nl-NL" sz="2400" i="1" u="sng">
                <a:solidFill>
                  <a:srgbClr val="387038"/>
                </a:solidFill>
                <a:latin typeface="Century Gothic" panose="020B0502020202020204" pitchFamily="34" charset="0"/>
                <a:ea typeface="Calibri"/>
                <a:cs typeface="Times New Roman"/>
              </a:rPr>
              <a:t>herstellen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shuis, gebouw, gras, hemel&#10;&#10;Automatisch gegenereerde beschrijving">
            <a:extLst>
              <a:ext uri="{FF2B5EF4-FFF2-40B4-BE49-F238E27FC236}">
                <a16:creationId xmlns:a16="http://schemas.microsoft.com/office/drawing/2014/main" id="{8EC6F876-839E-4301-36F0-8BE4AD9DEE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902" y="2245222"/>
            <a:ext cx="3801170" cy="2523977"/>
          </a:xfrm>
          <a:prstGeom prst="rect">
            <a:avLst/>
          </a:prstGeom>
        </p:spPr>
      </p:pic>
      <p:pic>
        <p:nvPicPr>
          <p:cNvPr id="18" name="Afbeelding 17" descr="Afbeelding met gebouw, buitenshuis, hemel, boom&#10;&#10;Automatisch gegenereerde beschrijving">
            <a:extLst>
              <a:ext uri="{FF2B5EF4-FFF2-40B4-BE49-F238E27FC236}">
                <a16:creationId xmlns:a16="http://schemas.microsoft.com/office/drawing/2014/main" id="{C558016E-D0F8-0C83-147B-61DD50DDC0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601" y="2295925"/>
            <a:ext cx="3691446" cy="2473269"/>
          </a:xfrm>
          <a:prstGeom prst="rect">
            <a:avLst/>
          </a:prstGeom>
        </p:spPr>
      </p:pic>
    </p:spTree>
    <p:extLst>
      <p:ext uri="{BB962C8B-B14F-4D97-AF65-F5344CB8AC3E}">
        <p14:creationId xmlns:p14="http://schemas.microsoft.com/office/powerpoint/2010/main" val="117681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1141" y="15538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gevaar lopen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veilig zijn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 kan iets ergs mee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huis </a:t>
            </a:r>
            <a:r>
              <a:rPr lang="nl-NL" sz="2400" i="1" u="sng">
                <a:solidFill>
                  <a:srgbClr val="387038"/>
                </a:solidFill>
                <a:latin typeface="Century Gothic" panose="020B0502020202020204" pitchFamily="34" charset="0"/>
                <a:ea typeface="Calibri"/>
                <a:cs typeface="Times New Roman"/>
              </a:rPr>
              <a:t>loopt gevaar</a:t>
            </a:r>
            <a:r>
              <a:rPr lang="nl-NL" sz="2400" i="1">
                <a:solidFill>
                  <a:srgbClr val="387038"/>
                </a:solidFill>
                <a:latin typeface="Century Gothic" panose="020B0502020202020204" pitchFamily="34" charset="0"/>
                <a:ea typeface="Calibri"/>
                <a:cs typeface="Times New Roman"/>
              </a:rPr>
              <a:t> om vernield te worden.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is geen gevaar (meer)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huis </a:t>
            </a:r>
            <a:r>
              <a:rPr lang="nl-NL" sz="2400" i="1" u="sng">
                <a:solidFill>
                  <a:srgbClr val="387038"/>
                </a:solidFill>
                <a:latin typeface="Century Gothic" panose="020B0502020202020204" pitchFamily="34" charset="0"/>
                <a:ea typeface="Calibri"/>
                <a:cs typeface="Times New Roman"/>
              </a:rPr>
              <a:t>is veilig</a:t>
            </a:r>
            <a:r>
              <a:rPr lang="nl-NL" sz="2400" i="1">
                <a:solidFill>
                  <a:srgbClr val="387038"/>
                </a:solidFill>
                <a:latin typeface="Century Gothic" panose="020B0502020202020204" pitchFamily="34" charset="0"/>
                <a:ea typeface="Calibri"/>
                <a:cs typeface="Times New Roman"/>
              </a:rPr>
              <a:t> om in te wonen.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EAFB35E5-B656-543E-0E77-427B9150F0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073" y="2740615"/>
            <a:ext cx="4037082" cy="2173813"/>
          </a:xfrm>
          <a:prstGeom prst="rect">
            <a:avLst/>
          </a:prstGeom>
        </p:spPr>
      </p:pic>
      <p:pic>
        <p:nvPicPr>
          <p:cNvPr id="18" name="Afbeelding 17" descr="Afbeelding met Kinderkunst, tekenfilm, illustratie, ontwerp&#10;&#10;Automatisch gegenereerde beschrijving">
            <a:extLst>
              <a:ext uri="{FF2B5EF4-FFF2-40B4-BE49-F238E27FC236}">
                <a16:creationId xmlns:a16="http://schemas.microsoft.com/office/drawing/2014/main" id="{33CADDBB-116E-7D0B-2E84-890DD4DDFC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465" y="2761270"/>
            <a:ext cx="3580339" cy="2165718"/>
          </a:xfrm>
          <a:prstGeom prst="rect">
            <a:avLst/>
          </a:prstGeom>
        </p:spPr>
      </p:pic>
    </p:spTree>
    <p:extLst>
      <p:ext uri="{BB962C8B-B14F-4D97-AF65-F5344CB8AC3E}">
        <p14:creationId xmlns:p14="http://schemas.microsoft.com/office/powerpoint/2010/main" val="287080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verspreiden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67653" y="24816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concentreren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 veel plekken komen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Orkaan Katrina </a:t>
            </a:r>
            <a:r>
              <a:rPr lang="nl-NL" sz="2400" i="1" u="sng">
                <a:solidFill>
                  <a:srgbClr val="387038"/>
                </a:solidFill>
                <a:latin typeface="Century Gothic" panose="020B0502020202020204" pitchFamily="34" charset="0"/>
                <a:ea typeface="Calibri"/>
                <a:cs typeface="Times New Roman"/>
              </a:rPr>
              <a:t>verspreidt zich</a:t>
            </a:r>
            <a:r>
              <a:rPr lang="nl-NL" sz="2400" i="1">
                <a:solidFill>
                  <a:srgbClr val="387038"/>
                </a:solidFill>
                <a:latin typeface="Century Gothic" panose="020B0502020202020204" pitchFamily="34" charset="0"/>
                <a:ea typeface="Calibri"/>
                <a:cs typeface="Times New Roman"/>
              </a:rPr>
              <a:t> over een groot deel van Amerika</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op één plek blijven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regen </a:t>
            </a:r>
            <a:r>
              <a:rPr lang="nl-NL" sz="2400" i="1" u="sng">
                <a:solidFill>
                  <a:srgbClr val="387038"/>
                </a:solidFill>
                <a:latin typeface="Century Gothic" panose="020B0502020202020204" pitchFamily="34" charset="0"/>
                <a:ea typeface="Calibri"/>
                <a:cs typeface="Times New Roman"/>
              </a:rPr>
              <a:t>concentreerde</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zich</a:t>
            </a:r>
            <a:r>
              <a:rPr lang="nl-NL" sz="2400" i="1">
                <a:solidFill>
                  <a:srgbClr val="387038"/>
                </a:solidFill>
                <a:latin typeface="Century Gothic" panose="020B0502020202020204" pitchFamily="34" charset="0"/>
                <a:ea typeface="Calibri"/>
                <a:cs typeface="Times New Roman"/>
              </a:rPr>
              <a:t> op mijn achtertuin.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tekening, illustratie, ontwerp&#10;&#10;Beschrijving automatisch gegenereerd met gemiddelde betrouwbaarheid">
            <a:extLst>
              <a:ext uri="{FF2B5EF4-FFF2-40B4-BE49-F238E27FC236}">
                <a16:creationId xmlns:a16="http://schemas.microsoft.com/office/drawing/2014/main" id="{17DCBD0C-4122-1063-EB7E-E947460612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5744" y="2044508"/>
            <a:ext cx="2514225" cy="2882160"/>
          </a:xfrm>
          <a:prstGeom prst="rect">
            <a:avLst/>
          </a:prstGeom>
        </p:spPr>
      </p:pic>
      <p:sp>
        <p:nvSpPr>
          <p:cNvPr id="21" name="Ovaal 20">
            <a:extLst>
              <a:ext uri="{FF2B5EF4-FFF2-40B4-BE49-F238E27FC236}">
                <a16:creationId xmlns:a16="http://schemas.microsoft.com/office/drawing/2014/main" id="{0853307B-4817-CF12-E4F1-B11AF451622C}"/>
              </a:ext>
            </a:extLst>
          </p:cNvPr>
          <p:cNvSpPr/>
          <p:nvPr/>
        </p:nvSpPr>
        <p:spPr>
          <a:xfrm>
            <a:off x="6025375" y="4629164"/>
            <a:ext cx="1708544" cy="470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pic>
        <p:nvPicPr>
          <p:cNvPr id="9" name="Afbeelding 8">
            <a:extLst>
              <a:ext uri="{FF2B5EF4-FFF2-40B4-BE49-F238E27FC236}">
                <a16:creationId xmlns:a16="http://schemas.microsoft.com/office/drawing/2014/main" id="{59178CAC-64D6-3B08-10B3-DCC396C3F1AC}"/>
              </a:ext>
            </a:extLst>
          </p:cNvPr>
          <p:cNvPicPr>
            <a:picLocks noChangeAspect="1"/>
          </p:cNvPicPr>
          <p:nvPr/>
        </p:nvPicPr>
        <p:blipFill>
          <a:blip r:embed="rId4"/>
          <a:stretch>
            <a:fillRect/>
          </a:stretch>
        </p:blipFill>
        <p:spPr>
          <a:xfrm>
            <a:off x="493804" y="2521753"/>
            <a:ext cx="3634167" cy="2443374"/>
          </a:xfrm>
          <a:prstGeom prst="rect">
            <a:avLst/>
          </a:prstGeom>
        </p:spPr>
      </p:pic>
    </p:spTree>
    <p:extLst>
      <p:ext uri="{BB962C8B-B14F-4D97-AF65-F5344CB8AC3E}">
        <p14:creationId xmlns:p14="http://schemas.microsoft.com/office/powerpoint/2010/main" val="171035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22574" y="696667"/>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3076729" y="386052"/>
            <a:ext cx="330300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3076729" y="336670"/>
            <a:ext cx="326267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woeden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08497"/>
            <a:ext cx="2611399" cy="9085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31522" y="2921890"/>
            <a:ext cx="2745999" cy="843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orkaan woedt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22306"/>
            <a:ext cx="2611399" cy="8947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31911" y="2931336"/>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brand woedt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22307"/>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70414" y="290580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oorlog woedt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0987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wild bezig</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   zijn       </a:t>
            </a:r>
            <a:r>
              <a:rPr lang="nl-NL" sz="2800">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wolk, buitenshuis, gras, hemel&#10;&#10;Automatisch gegenereerde beschrijving">
            <a:extLst>
              <a:ext uri="{FF2B5EF4-FFF2-40B4-BE49-F238E27FC236}">
                <a16:creationId xmlns:a16="http://schemas.microsoft.com/office/drawing/2014/main" id="{31D2CE17-CFEE-012C-ECB5-AF8B96687C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654" y="3831736"/>
            <a:ext cx="2654878" cy="1825670"/>
          </a:xfrm>
          <a:prstGeom prst="rect">
            <a:avLst/>
          </a:prstGeom>
        </p:spPr>
      </p:pic>
      <p:pic>
        <p:nvPicPr>
          <p:cNvPr id="25" name="Afbeelding 24" descr="Afbeelding met buitenshuis, vuur, hemel, warmte&#10;&#10;Automatisch gegenereerde beschrijving">
            <a:extLst>
              <a:ext uri="{FF2B5EF4-FFF2-40B4-BE49-F238E27FC236}">
                <a16:creationId xmlns:a16="http://schemas.microsoft.com/office/drawing/2014/main" id="{5D2A76A4-FD03-0327-CBBB-B8FD1FE12C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3521" y="3786298"/>
            <a:ext cx="2566676" cy="1825670"/>
          </a:xfrm>
          <a:prstGeom prst="rect">
            <a:avLst/>
          </a:prstGeom>
        </p:spPr>
      </p:pic>
      <p:pic>
        <p:nvPicPr>
          <p:cNvPr id="27" name="Afbeelding 26" descr="Afbeelding met militair voertuig, hemel, tank, transport&#10;&#10;Automatisch gegenereerde beschrijving">
            <a:extLst>
              <a:ext uri="{FF2B5EF4-FFF2-40B4-BE49-F238E27FC236}">
                <a16:creationId xmlns:a16="http://schemas.microsoft.com/office/drawing/2014/main" id="{156AD5B5-EB59-2641-2412-B248CA280A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02191" y="3787766"/>
            <a:ext cx="2585014" cy="1825670"/>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4569248"/>
            <a:ext cx="23214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47253" y="4605780"/>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pech</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888707" y="4071691"/>
            <a:ext cx="308589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38106" y="4071691"/>
            <a:ext cx="294703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ongeluk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ramp</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675860" cy="15769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46476" y="4482681"/>
            <a:ext cx="268200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grote ongeluk waar veel mensen last van hebben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323531" y="5394144"/>
            <a:ext cx="259228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2915816" y="4869160"/>
            <a:ext cx="3185263"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15816"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622574" y="415180"/>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De ramp</a:t>
            </a:r>
            <a:r>
              <a:rPr lang="nl-NL" sz="2400" i="1">
                <a:solidFill>
                  <a:srgbClr val="387038"/>
                </a:solidFill>
                <a:latin typeface="Century Gothic" panose="020B0502020202020204" pitchFamily="34" charset="0"/>
                <a:ea typeface="Calibri"/>
                <a:cs typeface="Times New Roman"/>
              </a:rPr>
              <a:t> in Amerika was erg groot.</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1899CDB3-71E3-7EEA-1D60-2DFCE051BB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2619" y="1540583"/>
            <a:ext cx="2716610" cy="1932627"/>
          </a:xfrm>
          <a:prstGeom prst="rect">
            <a:avLst/>
          </a:prstGeom>
        </p:spPr>
      </p:pic>
      <p:pic>
        <p:nvPicPr>
          <p:cNvPr id="24" name="Afbeelding 23" descr="Afbeelding met band, Auto-onderdeel, grond, Autoband&#10;&#10;Automatisch gegenereerde beschrijving">
            <a:extLst>
              <a:ext uri="{FF2B5EF4-FFF2-40B4-BE49-F238E27FC236}">
                <a16:creationId xmlns:a16="http://schemas.microsoft.com/office/drawing/2014/main" id="{5F3B75DD-ED0E-FED5-B9FF-B2572D9FFD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709" y="2897407"/>
            <a:ext cx="2321454" cy="1550731"/>
          </a:xfrm>
          <a:prstGeom prst="rect">
            <a:avLst/>
          </a:prstGeom>
        </p:spPr>
      </p:pic>
      <p:pic>
        <p:nvPicPr>
          <p:cNvPr id="26" name="Afbeelding 25" descr="Afbeelding met buitenshuis, voertuig, Landvoertuig, gebouw&#10;&#10;Automatisch gegenereerde beschrijving">
            <a:extLst>
              <a:ext uri="{FF2B5EF4-FFF2-40B4-BE49-F238E27FC236}">
                <a16:creationId xmlns:a16="http://schemas.microsoft.com/office/drawing/2014/main" id="{9F53A944-F2AB-E2F6-8098-2B741568BE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44021" y="2015895"/>
            <a:ext cx="2992664" cy="1999100"/>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namelijk</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want</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Dit gebied heet Tornado </a:t>
            </a:r>
            <a:r>
              <a:rPr lang="nl-NL" sz="2800" i="1" err="1">
                <a:solidFill>
                  <a:srgbClr val="387038"/>
                </a:solidFill>
                <a:latin typeface="Century Gothic" panose="020B0502020202020204" pitchFamily="34" charset="0"/>
                <a:cs typeface="Times New Roman"/>
              </a:rPr>
              <a:t>Alley</a:t>
            </a:r>
            <a:r>
              <a:rPr lang="nl-NL" sz="2800" i="1">
                <a:solidFill>
                  <a:srgbClr val="387038"/>
                </a:solidFill>
                <a:latin typeface="Century Gothic" panose="020B0502020202020204" pitchFamily="34" charset="0"/>
                <a:cs typeface="Times New Roman"/>
              </a:rPr>
              <a:t>. Hier ontstaan </a:t>
            </a:r>
            <a:r>
              <a:rPr lang="nl-NL" sz="2800" i="1" u="sng">
                <a:solidFill>
                  <a:srgbClr val="387038"/>
                </a:solidFill>
                <a:latin typeface="Century Gothic" panose="020B0502020202020204" pitchFamily="34" charset="0"/>
                <a:cs typeface="Times New Roman"/>
              </a:rPr>
              <a:t>namelijk</a:t>
            </a:r>
            <a:r>
              <a:rPr lang="nl-NL" sz="2800" i="1">
                <a:solidFill>
                  <a:srgbClr val="387038"/>
                </a:solidFill>
                <a:latin typeface="Century Gothic" panose="020B0502020202020204" pitchFamily="34" charset="0"/>
                <a:cs typeface="Times New Roman"/>
              </a:rPr>
              <a:t> elk jaar heel veel tornado’s.</a:t>
            </a:r>
            <a:endParaRPr lang="nl-NL" sz="2800" i="1">
              <a:solidFill>
                <a:srgbClr val="00B050"/>
              </a:solidFill>
              <a:latin typeface="Century Gothic" panose="020B0502020202020204" pitchFamily="34" charset="0"/>
            </a:endParaRPr>
          </a:p>
        </p:txBody>
      </p:sp>
      <p:pic>
        <p:nvPicPr>
          <p:cNvPr id="3" name="Afbeelding 2" descr="Afbeelding met tekst, kaart, atlas, diagram&#10;&#10;Automatisch gegenereerde beschrijving">
            <a:extLst>
              <a:ext uri="{FF2B5EF4-FFF2-40B4-BE49-F238E27FC236}">
                <a16:creationId xmlns:a16="http://schemas.microsoft.com/office/drawing/2014/main" id="{3A4B481B-CEA8-F554-4E9D-C574A33E8C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680" y="1772816"/>
            <a:ext cx="5536774" cy="3543535"/>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3  –  14 januari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woeden</a:t>
            </a:r>
          </a:p>
        </p:txBody>
      </p:sp>
      <p:pic>
        <p:nvPicPr>
          <p:cNvPr id="3" name="Afbeelding 2" descr="Afbeelding met wolk, buitenshuis, gras, hemel&#10;&#10;Automatisch gegenereerde beschrijving">
            <a:extLst>
              <a:ext uri="{FF2B5EF4-FFF2-40B4-BE49-F238E27FC236}">
                <a16:creationId xmlns:a16="http://schemas.microsoft.com/office/drawing/2014/main" id="{BDEA1C81-C18C-AE1E-78FA-1C89A1ABC8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556" y="1228831"/>
            <a:ext cx="7992888" cy="529129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namelijk</a:t>
            </a:r>
          </a:p>
        </p:txBody>
      </p:sp>
      <p:pic>
        <p:nvPicPr>
          <p:cNvPr id="8" name="Afbeelding 7" descr="Afbeelding met tekst, kaart, atlas, diagram&#10;&#10;Automatisch gegenereerde beschrijving">
            <a:extLst>
              <a:ext uri="{FF2B5EF4-FFF2-40B4-BE49-F238E27FC236}">
                <a16:creationId xmlns:a16="http://schemas.microsoft.com/office/drawing/2014/main" id="{C4584BD7-86CC-A4EF-BC3B-17CC48029C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596" y="1556792"/>
            <a:ext cx="7272808" cy="465459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ontstaan</a:t>
            </a:r>
          </a:p>
        </p:txBody>
      </p:sp>
      <p:sp>
        <p:nvSpPr>
          <p:cNvPr id="5" name="Tekstvak 4">
            <a:extLst>
              <a:ext uri="{FF2B5EF4-FFF2-40B4-BE49-F238E27FC236}">
                <a16:creationId xmlns:a16="http://schemas.microsoft.com/office/drawing/2014/main" id="{F5D83F65-739F-2781-5B94-1D646130E660}"/>
              </a:ext>
            </a:extLst>
          </p:cNvPr>
          <p:cNvSpPr txBox="1"/>
          <p:nvPr/>
        </p:nvSpPr>
        <p:spPr>
          <a:xfrm>
            <a:off x="5132144" y="5949280"/>
            <a:ext cx="4011856" cy="584775"/>
          </a:xfrm>
          <a:prstGeom prst="rect">
            <a:avLst/>
          </a:prstGeom>
          <a:noFill/>
        </p:spPr>
        <p:txBody>
          <a:bodyPr wrap="square">
            <a:spAutoFit/>
          </a:bodyPr>
          <a:lstStyle/>
          <a:p>
            <a:r>
              <a:rPr lang="nl-NL" sz="1400">
                <a:solidFill>
                  <a:schemeClr val="bg1">
                    <a:lumMod val="65000"/>
                  </a:schemeClr>
                </a:solidFill>
                <a:hlinkClick r:id="rId3">
                  <a:extLst>
                    <a:ext uri="{A12FA001-AC4F-418D-AE19-62706E023703}">
                      <ahyp:hlinkClr xmlns:ahyp="http://schemas.microsoft.com/office/drawing/2018/hyperlinkcolor" val="tx"/>
                    </a:ext>
                  </a:extLst>
                </a:hlinkClick>
              </a:rPr>
              <a:t>https://www.youtube.com/watch?v=FRyYDe3l33c</a:t>
            </a:r>
            <a:endParaRPr lang="nl-NL" sz="1400">
              <a:solidFill>
                <a:schemeClr val="bg1">
                  <a:lumMod val="65000"/>
                </a:schemeClr>
              </a:solidFill>
            </a:endParaRPr>
          </a:p>
          <a:p>
            <a:endParaRPr lang="nl-NL"/>
          </a:p>
        </p:txBody>
      </p:sp>
      <p:pic>
        <p:nvPicPr>
          <p:cNvPr id="8" name="Afbeelding 7" descr="Afbeelding met Tropische cycloon, vortex, cycloon, Aarde&#10;&#10;Automatisch gegenereerde beschrijving">
            <a:extLst>
              <a:ext uri="{FF2B5EF4-FFF2-40B4-BE49-F238E27FC236}">
                <a16:creationId xmlns:a16="http://schemas.microsoft.com/office/drawing/2014/main" id="{D457049F-40CB-0008-D0B7-11580CAB14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6981" y="1700808"/>
            <a:ext cx="8510037" cy="4248472"/>
          </a:xfrm>
          <a:prstGeom prst="rect">
            <a:avLst/>
          </a:prstGeom>
        </p:spPr>
      </p:pic>
      <p:sp>
        <p:nvSpPr>
          <p:cNvPr id="9" name="Ovaal 8">
            <a:extLst>
              <a:ext uri="{FF2B5EF4-FFF2-40B4-BE49-F238E27FC236}">
                <a16:creationId xmlns:a16="http://schemas.microsoft.com/office/drawing/2014/main" id="{AF70B740-F352-D651-4A1F-8271A2112588}"/>
              </a:ext>
            </a:extLst>
          </p:cNvPr>
          <p:cNvSpPr/>
          <p:nvPr/>
        </p:nvSpPr>
        <p:spPr>
          <a:xfrm>
            <a:off x="2663788" y="2474279"/>
            <a:ext cx="1656184" cy="15841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Afbeelding 50" descr="Afbeelding met water, Tropische cycloon, cycloon, Aarde&#10;&#10;Automatisch gegenereerde beschrijving">
            <a:extLst>
              <a:ext uri="{FF2B5EF4-FFF2-40B4-BE49-F238E27FC236}">
                <a16:creationId xmlns:a16="http://schemas.microsoft.com/office/drawing/2014/main" id="{B94E983E-3CC1-C9A5-0FCC-DBC541DEB9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588" y="1386977"/>
            <a:ext cx="7416824" cy="4954440"/>
          </a:xfrm>
          <a:prstGeom prst="rect">
            <a:avLst/>
          </a:prstGeom>
        </p:spPr>
      </p:pic>
      <p:sp>
        <p:nvSpPr>
          <p:cNvPr id="6" name="Tekstvak 5"/>
          <p:cNvSpPr txBox="1"/>
          <p:nvPr/>
        </p:nvSpPr>
        <p:spPr>
          <a:xfrm>
            <a:off x="107503" y="48768"/>
            <a:ext cx="9180512" cy="1200329"/>
          </a:xfrm>
          <a:prstGeom prst="rect">
            <a:avLst/>
          </a:prstGeom>
          <a:noFill/>
        </p:spPr>
        <p:txBody>
          <a:bodyPr wrap="square" rtlCol="0">
            <a:spAutoFit/>
          </a:bodyPr>
          <a:lstStyle/>
          <a:p>
            <a:r>
              <a:rPr lang="nl-NL" sz="7200" b="1" u="sng">
                <a:latin typeface="Century Gothic" panose="020B0502020202020204" pitchFamily="34" charset="0"/>
              </a:rPr>
              <a:t>zich verspreiden</a:t>
            </a:r>
          </a:p>
        </p:txBody>
      </p:sp>
      <p:pic>
        <p:nvPicPr>
          <p:cNvPr id="44" name="Afbeelding 43">
            <a:extLst>
              <a:ext uri="{FF2B5EF4-FFF2-40B4-BE49-F238E27FC236}">
                <a16:creationId xmlns:a16="http://schemas.microsoft.com/office/drawing/2014/main" id="{401BD32D-62A0-1AEC-0C85-3EA4519A2AD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23729" y="3147396"/>
            <a:ext cx="1208342" cy="1208342"/>
          </a:xfrm>
          <a:prstGeom prst="rect">
            <a:avLst/>
          </a:prstGeom>
          <a:solidFill>
            <a:srgbClr val="FF0000"/>
          </a:solidFill>
        </p:spPr>
      </p:pic>
      <p:pic>
        <p:nvPicPr>
          <p:cNvPr id="46" name="Afbeelding 45">
            <a:extLst>
              <a:ext uri="{FF2B5EF4-FFF2-40B4-BE49-F238E27FC236}">
                <a16:creationId xmlns:a16="http://schemas.microsoft.com/office/drawing/2014/main" id="{7A548C7E-2211-8EE0-6C3D-F2A29FD13FC2}"/>
              </a:ext>
            </a:extLst>
          </p:cNvPr>
          <p:cNvPicPr>
            <a:picLocks noChangeAspect="1"/>
          </p:cNvPicPr>
          <p:nvPr/>
        </p:nvPicPr>
        <p:blipFill>
          <a:blip r:embed="rId6" cstate="email">
            <a:duotone>
              <a:prstClr val="black"/>
              <a:srgbClr val="00B0F0">
                <a:tint val="45000"/>
                <a:satMod val="400000"/>
              </a:srgbClr>
            </a:duotone>
            <a:extLst>
              <a:ext uri="{28A0092B-C50C-407E-A947-70E740481C1C}">
                <a14:useLocalDpi xmlns:a14="http://schemas.microsoft.com/office/drawing/2010/main"/>
              </a:ext>
            </a:extLst>
          </a:blip>
          <a:stretch>
            <a:fillRect/>
          </a:stretch>
        </p:blipFill>
        <p:spPr>
          <a:xfrm>
            <a:off x="3075627" y="5070601"/>
            <a:ext cx="1208341" cy="1202823"/>
          </a:xfrm>
          <a:prstGeom prst="rect">
            <a:avLst/>
          </a:prstGeom>
          <a:solidFill>
            <a:srgbClr val="FF0000"/>
          </a:solidFill>
        </p:spPr>
      </p:pic>
      <p:pic>
        <p:nvPicPr>
          <p:cNvPr id="47" name="Afbeelding 46">
            <a:extLst>
              <a:ext uri="{FF2B5EF4-FFF2-40B4-BE49-F238E27FC236}">
                <a16:creationId xmlns:a16="http://schemas.microsoft.com/office/drawing/2014/main" id="{AC88E45F-462B-4D68-D23D-4606AD04AA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4700" y="1386977"/>
            <a:ext cx="1208341" cy="1202823"/>
          </a:xfrm>
          <a:prstGeom prst="rect">
            <a:avLst/>
          </a:prstGeom>
          <a:solidFill>
            <a:srgbClr val="FF0000"/>
          </a:solidFill>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ramp</a:t>
            </a:r>
          </a:p>
        </p:txBody>
      </p:sp>
      <p:pic>
        <p:nvPicPr>
          <p:cNvPr id="4" name="Afbeelding 3">
            <a:extLst>
              <a:ext uri="{FF2B5EF4-FFF2-40B4-BE49-F238E27FC236}">
                <a16:creationId xmlns:a16="http://schemas.microsoft.com/office/drawing/2014/main" id="{B1BD3E7D-72CD-5FAB-EA13-5E0166029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344" y="1285317"/>
            <a:ext cx="3701297" cy="2472467"/>
          </a:xfrm>
          <a:prstGeom prst="rect">
            <a:avLst/>
          </a:prstGeom>
        </p:spPr>
      </p:pic>
      <p:pic>
        <p:nvPicPr>
          <p:cNvPr id="7" name="Afbeelding 6" descr="Afbeelding met buitenshuis, hemel, Ramp, gebouw&#10;&#10;Automatisch gegenereerde beschrijving">
            <a:extLst>
              <a:ext uri="{FF2B5EF4-FFF2-40B4-BE49-F238E27FC236}">
                <a16:creationId xmlns:a16="http://schemas.microsoft.com/office/drawing/2014/main" id="{B7F93EC6-2F60-5C68-8EE2-28F404D4E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489" y="1285316"/>
            <a:ext cx="3701297" cy="2457661"/>
          </a:xfrm>
          <a:prstGeom prst="rect">
            <a:avLst/>
          </a:prstGeom>
        </p:spPr>
      </p:pic>
      <p:pic>
        <p:nvPicPr>
          <p:cNvPr id="9" name="Afbeelding 8" descr="Afbeelding met grond, gebouw, buitenshuis, verlaten&#10;&#10;Automatisch gegenereerde beschrijving">
            <a:extLst>
              <a:ext uri="{FF2B5EF4-FFF2-40B4-BE49-F238E27FC236}">
                <a16:creationId xmlns:a16="http://schemas.microsoft.com/office/drawing/2014/main" id="{E70FE593-3943-CAC3-725F-E702DA218B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0344" y="3816958"/>
            <a:ext cx="3701296" cy="2472466"/>
          </a:xfrm>
          <a:prstGeom prst="rect">
            <a:avLst/>
          </a:prstGeom>
        </p:spPr>
      </p:pic>
      <p:pic>
        <p:nvPicPr>
          <p:cNvPr id="11" name="Afbeelding 10" descr="Afbeelding met buitenshuis, hemel, Ramp, vervuiling&#10;&#10;Automatisch gegenereerde beschrijving">
            <a:extLst>
              <a:ext uri="{FF2B5EF4-FFF2-40B4-BE49-F238E27FC236}">
                <a16:creationId xmlns:a16="http://schemas.microsoft.com/office/drawing/2014/main" id="{C53EFDC1-0B40-9D2E-946D-80C7CAEE27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4817" y="3816958"/>
            <a:ext cx="3690969" cy="2465568"/>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gevaar lopen</a:t>
            </a:r>
          </a:p>
        </p:txBody>
      </p:sp>
      <p:pic>
        <p:nvPicPr>
          <p:cNvPr id="3" name="Afbeelding 2" descr="Afbeelding met verven, illustratie, tekening, boom&#10;&#10;Automatisch gegenereerde beschrijving">
            <a:extLst>
              <a:ext uri="{FF2B5EF4-FFF2-40B4-BE49-F238E27FC236}">
                <a16:creationId xmlns:a16="http://schemas.microsoft.com/office/drawing/2014/main" id="{96317B7F-4A10-CAA8-E9D2-E3196653D9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272" y="1412776"/>
            <a:ext cx="8496944" cy="492369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1400"/>
            <a:ext cx="9180512" cy="1200329"/>
          </a:xfrm>
          <a:prstGeom prst="rect">
            <a:avLst/>
          </a:prstGeom>
          <a:noFill/>
        </p:spPr>
        <p:txBody>
          <a:bodyPr wrap="square" rtlCol="0">
            <a:spAutoFit/>
          </a:bodyPr>
          <a:lstStyle/>
          <a:p>
            <a:r>
              <a:rPr lang="nl-NL" sz="7200" b="1" u="sng">
                <a:latin typeface="Century Gothic" panose="020B0502020202020204" pitchFamily="34" charset="0"/>
              </a:rPr>
              <a:t>verwoesten</a:t>
            </a:r>
          </a:p>
        </p:txBody>
      </p:sp>
      <p:pic>
        <p:nvPicPr>
          <p:cNvPr id="5" name="Afbeelding 4" descr="Afbeelding met buitenshuis, gebouw, gras, hemel&#10;&#10;Automatisch gegenereerde beschrijving">
            <a:extLst>
              <a:ext uri="{FF2B5EF4-FFF2-40B4-BE49-F238E27FC236}">
                <a16:creationId xmlns:a16="http://schemas.microsoft.com/office/drawing/2014/main" id="{6FC5E7E4-C29B-F9F1-1386-237566D302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322" y="1028929"/>
            <a:ext cx="7865356" cy="5222596"/>
          </a:xfrm>
          <a:prstGeom prst="rect">
            <a:avLst/>
          </a:prstGeom>
        </p:spPr>
      </p:pic>
      <p:sp>
        <p:nvSpPr>
          <p:cNvPr id="3" name="Tekstvak 2">
            <a:extLst>
              <a:ext uri="{FF2B5EF4-FFF2-40B4-BE49-F238E27FC236}">
                <a16:creationId xmlns:a16="http://schemas.microsoft.com/office/drawing/2014/main" id="{1BF500E1-7972-B571-26B7-DEBFD668DC3D}"/>
              </a:ext>
            </a:extLst>
          </p:cNvPr>
          <p:cNvSpPr txBox="1"/>
          <p:nvPr/>
        </p:nvSpPr>
        <p:spPr>
          <a:xfrm>
            <a:off x="3878935" y="6304002"/>
            <a:ext cx="4850285" cy="553998"/>
          </a:xfrm>
          <a:prstGeom prst="rect">
            <a:avLst/>
          </a:prstGeom>
          <a:noFill/>
        </p:spPr>
        <p:txBody>
          <a:bodyPr wrap="square">
            <a:spAutoFit/>
          </a:bodyPr>
          <a:lstStyle/>
          <a:p>
            <a:r>
              <a:rPr lang="nl-NL" sz="1100">
                <a:solidFill>
                  <a:schemeClr val="bg1">
                    <a:lumMod val="65000"/>
                  </a:schemeClr>
                </a:solidFill>
                <a:hlinkClick r:id="rId4">
                  <a:extLst>
                    <a:ext uri="{A12FA001-AC4F-418D-AE19-62706E023703}">
                      <ahyp:hlinkClr xmlns:ahyp="http://schemas.microsoft.com/office/drawing/2018/hyperlinkcolor" val="tx"/>
                    </a:ext>
                  </a:extLst>
                </a:hlinkClick>
              </a:rPr>
              <a:t>https://jeugdjournaal.nl/artikel/2395582-amerikanen-vluchten-voor-orkaan-ida</a:t>
            </a:r>
            <a:endParaRPr lang="nl-NL" sz="1100">
              <a:solidFill>
                <a:schemeClr val="bg1">
                  <a:lumMod val="65000"/>
                </a:schemeClr>
              </a:solidFill>
            </a:endParaRPr>
          </a:p>
          <a:p>
            <a:endParaRPr lang="nl-NL"/>
          </a:p>
        </p:txBody>
      </p:sp>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9</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2025-01-14T10:19:03Z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