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1437" r:id="rId5"/>
    <p:sldId id="548" r:id="rId6"/>
    <p:sldId id="1475" r:id="rId7"/>
    <p:sldId id="1477" r:id="rId8"/>
    <p:sldId id="1476" r:id="rId9"/>
    <p:sldId id="1460" r:id="rId10"/>
    <p:sldId id="1479" r:id="rId11"/>
    <p:sldId id="1519" r:id="rId12"/>
    <p:sldId id="1478" r:id="rId13"/>
    <p:sldId id="934" r:id="rId14"/>
    <p:sldId id="1511" r:id="rId15"/>
    <p:sldId id="1524" r:id="rId16"/>
    <p:sldId id="1522" r:id="rId17"/>
    <p:sldId id="1523" r:id="rId18"/>
    <p:sldId id="1512" r:id="rId19"/>
    <p:sldId id="1516" r:id="rId20"/>
    <p:sldId id="1515" r:id="rId21"/>
    <p:sldId id="1525" r:id="rId22"/>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5"/>
            <p14:sldId id="1477"/>
            <p14:sldId id="1476"/>
            <p14:sldId id="1460"/>
            <p14:sldId id="1479"/>
            <p14:sldId id="1519"/>
            <p14:sldId id="1478"/>
            <p14:sldId id="934"/>
            <p14:sldId id="1511"/>
            <p14:sldId id="1524"/>
            <p14:sldId id="1522"/>
            <p14:sldId id="1523"/>
            <p14:sldId id="1512"/>
            <p14:sldId id="1516"/>
            <p14:sldId id="1515"/>
            <p14:sldId id="15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BACE3A-13EF-45C9-985F-B408DCEA0FFC}" v="191" dt="2025-01-07T09:01:02.539"/>
    <p1510:client id="{80E8084A-07D1-44FD-81DA-48D6590DA6FB}" v="71" dt="2025-01-07T10:25:35.827"/>
    <p1510:client id="{88E4AA31-90D6-4149-8730-17EC791C2757}" v="514" dt="2025-01-07T10:34:25.83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pChg chg="mod">
          <ac:chgData name="Routledge, Mandy" userId="bacdedf5-8e30-494b-ad8b-f27fa30c4f8d" providerId="ADAL" clId="{FB03AEC6-8294-421B-8DB2-60AB44335E96}" dt="2024-11-18T15:48:07.446" v="14" actId="20577"/>
          <ac:spMkLst>
            <pc:docMk/>
            <pc:sldMk cId="323006580" sldId="548"/>
            <ac:spMk id="3" creationId="{00000000-0000-0000-0000-000000000000}"/>
          </ac:spMkLst>
        </pc:spChg>
      </pc:sldChg>
    </pc:docChg>
  </pc:docChgLst>
  <pc:docChgLst>
    <pc:chgData name="Vrielink, Francis" userId="3d258d00-cfd8-41c5-9f04-1a5a39faef2f" providerId="ADAL" clId="{03BACE3A-13EF-45C9-985F-B408DCEA0FFC}"/>
    <pc:docChg chg="undo custSel addSld delSld modSld sldOrd modSection">
      <pc:chgData name="Vrielink, Francis" userId="3d258d00-cfd8-41c5-9f04-1a5a39faef2f" providerId="ADAL" clId="{03BACE3A-13EF-45C9-985F-B408DCEA0FFC}" dt="2025-01-07T09:00:55.609" v="5950" actId="20577"/>
      <pc:docMkLst>
        <pc:docMk/>
      </pc:docMkLst>
      <pc:sldChg chg="addSp delSp modSp mod modNotesTx">
        <pc:chgData name="Vrielink, Francis" userId="3d258d00-cfd8-41c5-9f04-1a5a39faef2f" providerId="ADAL" clId="{03BACE3A-13EF-45C9-985F-B408DCEA0FFC}" dt="2025-01-07T08:57:33.432" v="5799" actId="20577"/>
        <pc:sldMkLst>
          <pc:docMk/>
          <pc:sldMk cId="2189114603" sldId="1437"/>
        </pc:sldMkLst>
        <pc:spChg chg="mod">
          <ac:chgData name="Vrielink, Francis" userId="3d258d00-cfd8-41c5-9f04-1a5a39faef2f" providerId="ADAL" clId="{03BACE3A-13EF-45C9-985F-B408DCEA0FFC}" dt="2025-01-07T08:57:33.432" v="5799" actId="20577"/>
          <ac:spMkLst>
            <pc:docMk/>
            <pc:sldMk cId="2189114603" sldId="1437"/>
            <ac:spMk id="3" creationId="{00000000-0000-0000-0000-000000000000}"/>
          </ac:spMkLst>
        </pc:spChg>
        <pc:picChg chg="add del mod">
          <ac:chgData name="Vrielink, Francis" userId="3d258d00-cfd8-41c5-9f04-1a5a39faef2f" providerId="ADAL" clId="{03BACE3A-13EF-45C9-985F-B408DCEA0FFC}" dt="2025-01-07T07:55:56.334" v="5418" actId="21"/>
          <ac:picMkLst>
            <pc:docMk/>
            <pc:sldMk cId="2189114603" sldId="1437"/>
            <ac:picMk id="5" creationId="{C62F6884-3513-7414-8A42-BEF7CB819480}"/>
          </ac:picMkLst>
        </pc:picChg>
      </pc:sldChg>
      <pc:sldChg chg="addSp modSp mod">
        <pc:chgData name="Vrielink, Francis" userId="3d258d00-cfd8-41c5-9f04-1a5a39faef2f" providerId="ADAL" clId="{03BACE3A-13EF-45C9-985F-B408DCEA0FFC}" dt="2025-01-06T19:01:51.846" v="2498" actId="1076"/>
        <pc:sldMkLst>
          <pc:docMk/>
          <pc:sldMk cId="3852907103" sldId="1460"/>
        </pc:sldMkLst>
        <pc:spChg chg="mod">
          <ac:chgData name="Vrielink, Francis" userId="3d258d00-cfd8-41c5-9f04-1a5a39faef2f" providerId="ADAL" clId="{03BACE3A-13EF-45C9-985F-B408DCEA0FFC}" dt="2025-01-06T16:52:09.796" v="13" actId="20577"/>
          <ac:spMkLst>
            <pc:docMk/>
            <pc:sldMk cId="3852907103" sldId="1460"/>
            <ac:spMk id="6" creationId="{00000000-0000-0000-0000-000000000000}"/>
          </ac:spMkLst>
        </pc:spChg>
        <pc:picChg chg="add mod">
          <ac:chgData name="Vrielink, Francis" userId="3d258d00-cfd8-41c5-9f04-1a5a39faef2f" providerId="ADAL" clId="{03BACE3A-13EF-45C9-985F-B408DCEA0FFC}" dt="2025-01-06T19:01:51.846" v="2498" actId="1076"/>
          <ac:picMkLst>
            <pc:docMk/>
            <pc:sldMk cId="3852907103" sldId="1460"/>
            <ac:picMk id="3" creationId="{7F835C62-7D0E-0E63-513B-BD9439A6B2EB}"/>
          </ac:picMkLst>
        </pc:picChg>
      </pc:sldChg>
      <pc:sldChg chg="addSp delSp modSp mod">
        <pc:chgData name="Vrielink, Francis" userId="3d258d00-cfd8-41c5-9f04-1a5a39faef2f" providerId="ADAL" clId="{03BACE3A-13EF-45C9-985F-B408DCEA0FFC}" dt="2025-01-06T23:11:29.098" v="5154" actId="1076"/>
        <pc:sldMkLst>
          <pc:docMk/>
          <pc:sldMk cId="3978205201" sldId="1474"/>
        </pc:sldMkLst>
        <pc:spChg chg="mod">
          <ac:chgData name="Vrielink, Francis" userId="3d258d00-cfd8-41c5-9f04-1a5a39faef2f" providerId="ADAL" clId="{03BACE3A-13EF-45C9-985F-B408DCEA0FFC}" dt="2025-01-06T23:11:23.653" v="5151"/>
          <ac:spMkLst>
            <pc:docMk/>
            <pc:sldMk cId="3978205201" sldId="1474"/>
            <ac:spMk id="10" creationId="{53A896E9-F098-44DA-A15A-0BB6C51751F4}"/>
          </ac:spMkLst>
        </pc:spChg>
        <pc:picChg chg="add mod">
          <ac:chgData name="Vrielink, Francis" userId="3d258d00-cfd8-41c5-9f04-1a5a39faef2f" providerId="ADAL" clId="{03BACE3A-13EF-45C9-985F-B408DCEA0FFC}" dt="2025-01-06T23:11:29.098" v="5154" actId="1076"/>
          <ac:picMkLst>
            <pc:docMk/>
            <pc:sldMk cId="3978205201" sldId="1474"/>
            <ac:picMk id="3" creationId="{7AF6FE03-010F-26B8-76C3-03E65722AF82}"/>
          </ac:picMkLst>
        </pc:picChg>
        <pc:picChg chg="del">
          <ac:chgData name="Vrielink, Francis" userId="3d258d00-cfd8-41c5-9f04-1a5a39faef2f" providerId="ADAL" clId="{03BACE3A-13EF-45C9-985F-B408DCEA0FFC}" dt="2025-01-06T20:06:14.395" v="2990" actId="478"/>
          <ac:picMkLst>
            <pc:docMk/>
            <pc:sldMk cId="3978205201" sldId="1474"/>
            <ac:picMk id="6" creationId="{B5647BC8-A10A-4B97-882E-BEF8EA633468}"/>
          </ac:picMkLst>
        </pc:picChg>
      </pc:sldChg>
      <pc:sldChg chg="addSp delSp modSp mod ord">
        <pc:chgData name="Vrielink, Francis" userId="3d258d00-cfd8-41c5-9f04-1a5a39faef2f" providerId="ADAL" clId="{03BACE3A-13EF-45C9-985F-B408DCEA0FFC}" dt="2025-01-07T07:53:11.322" v="5375" actId="1076"/>
        <pc:sldMkLst>
          <pc:docMk/>
          <pc:sldMk cId="4207872812" sldId="1475"/>
        </pc:sldMkLst>
        <pc:spChg chg="add mod">
          <ac:chgData name="Vrielink, Francis" userId="3d258d00-cfd8-41c5-9f04-1a5a39faef2f" providerId="ADAL" clId="{03BACE3A-13EF-45C9-985F-B408DCEA0FFC}" dt="2025-01-07T07:53:11.322" v="5375" actId="1076"/>
          <ac:spMkLst>
            <pc:docMk/>
            <pc:sldMk cId="4207872812" sldId="1475"/>
            <ac:spMk id="5" creationId="{A893BB18-4820-40B3-5033-AA0FD226FB17}"/>
          </ac:spMkLst>
        </pc:spChg>
        <pc:spChg chg="mod">
          <ac:chgData name="Vrielink, Francis" userId="3d258d00-cfd8-41c5-9f04-1a5a39faef2f" providerId="ADAL" clId="{03BACE3A-13EF-45C9-985F-B408DCEA0FFC}" dt="2025-01-06T16:52:17.062" v="21" actId="20577"/>
          <ac:spMkLst>
            <pc:docMk/>
            <pc:sldMk cId="4207872812" sldId="1475"/>
            <ac:spMk id="6" creationId="{00000000-0000-0000-0000-000000000000}"/>
          </ac:spMkLst>
        </pc:spChg>
        <pc:picChg chg="add mod">
          <ac:chgData name="Vrielink, Francis" userId="3d258d00-cfd8-41c5-9f04-1a5a39faef2f" providerId="ADAL" clId="{03BACE3A-13EF-45C9-985F-B408DCEA0FFC}" dt="2025-01-07T07:52:34.744" v="5371" actId="1076"/>
          <ac:picMkLst>
            <pc:docMk/>
            <pc:sldMk cId="4207872812" sldId="1475"/>
            <ac:picMk id="2" creationId="{42C003F7-67AB-CC33-EF9A-B8C76548E652}"/>
          </ac:picMkLst>
        </pc:picChg>
        <pc:picChg chg="add del mod">
          <ac:chgData name="Vrielink, Francis" userId="3d258d00-cfd8-41c5-9f04-1a5a39faef2f" providerId="ADAL" clId="{03BACE3A-13EF-45C9-985F-B408DCEA0FFC}" dt="2025-01-07T07:52:30.593" v="5369" actId="478"/>
          <ac:picMkLst>
            <pc:docMk/>
            <pc:sldMk cId="4207872812" sldId="1475"/>
            <ac:picMk id="3" creationId="{05C851C1-97CB-3C49-7CC1-A3223BEAC879}"/>
          </ac:picMkLst>
        </pc:picChg>
      </pc:sldChg>
      <pc:sldChg chg="addSp delSp modSp mod ord">
        <pc:chgData name="Vrielink, Francis" userId="3d258d00-cfd8-41c5-9f04-1a5a39faef2f" providerId="ADAL" clId="{03BACE3A-13EF-45C9-985F-B408DCEA0FFC}" dt="2025-01-07T08:05:53.023" v="5630" actId="1076"/>
        <pc:sldMkLst>
          <pc:docMk/>
          <pc:sldMk cId="2452007587" sldId="1476"/>
        </pc:sldMkLst>
        <pc:spChg chg="add del mod">
          <ac:chgData name="Vrielink, Francis" userId="3d258d00-cfd8-41c5-9f04-1a5a39faef2f" providerId="ADAL" clId="{03BACE3A-13EF-45C9-985F-B408DCEA0FFC}" dt="2025-01-07T08:05:43.185" v="5625" actId="478"/>
          <ac:spMkLst>
            <pc:docMk/>
            <pc:sldMk cId="2452007587" sldId="1476"/>
            <ac:spMk id="4" creationId="{9D1B029A-58FC-61A5-0C50-DD451BA819EB}"/>
          </ac:spMkLst>
        </pc:spChg>
        <pc:spChg chg="add mod">
          <ac:chgData name="Vrielink, Francis" userId="3d258d00-cfd8-41c5-9f04-1a5a39faef2f" providerId="ADAL" clId="{03BACE3A-13EF-45C9-985F-B408DCEA0FFC}" dt="2025-01-07T08:05:45.706" v="5626" actId="1076"/>
          <ac:spMkLst>
            <pc:docMk/>
            <pc:sldMk cId="2452007587" sldId="1476"/>
            <ac:spMk id="5" creationId="{24357005-A5D4-3B82-AF28-09BFA091C0E2}"/>
          </ac:spMkLst>
        </pc:spChg>
        <pc:spChg chg="mod">
          <ac:chgData name="Vrielink, Francis" userId="3d258d00-cfd8-41c5-9f04-1a5a39faef2f" providerId="ADAL" clId="{03BACE3A-13EF-45C9-985F-B408DCEA0FFC}" dt="2025-01-06T16:52:26.603" v="31" actId="20577"/>
          <ac:spMkLst>
            <pc:docMk/>
            <pc:sldMk cId="2452007587" sldId="1476"/>
            <ac:spMk id="6" creationId="{00000000-0000-0000-0000-000000000000}"/>
          </ac:spMkLst>
        </pc:spChg>
        <pc:picChg chg="add mod">
          <ac:chgData name="Vrielink, Francis" userId="3d258d00-cfd8-41c5-9f04-1a5a39faef2f" providerId="ADAL" clId="{03BACE3A-13EF-45C9-985F-B408DCEA0FFC}" dt="2025-01-06T20:26:58.483" v="3681" actId="14100"/>
          <ac:picMkLst>
            <pc:docMk/>
            <pc:sldMk cId="2452007587" sldId="1476"/>
            <ac:picMk id="2" creationId="{9EB82C90-AD06-9F98-8831-B4B6CA058079}"/>
          </ac:picMkLst>
        </pc:picChg>
        <pc:picChg chg="add mod">
          <ac:chgData name="Vrielink, Francis" userId="3d258d00-cfd8-41c5-9f04-1a5a39faef2f" providerId="ADAL" clId="{03BACE3A-13EF-45C9-985F-B408DCEA0FFC}" dt="2025-01-06T20:27:07.575" v="3686" actId="1076"/>
          <ac:picMkLst>
            <pc:docMk/>
            <pc:sldMk cId="2452007587" sldId="1476"/>
            <ac:picMk id="3" creationId="{66A92373-E53B-1885-9DE5-4C80FDAE1576}"/>
          </ac:picMkLst>
        </pc:picChg>
        <pc:picChg chg="add del mod">
          <ac:chgData name="Vrielink, Francis" userId="3d258d00-cfd8-41c5-9f04-1a5a39faef2f" providerId="ADAL" clId="{03BACE3A-13EF-45C9-985F-B408DCEA0FFC}" dt="2025-01-06T20:28:06.211" v="3695" actId="478"/>
          <ac:picMkLst>
            <pc:docMk/>
            <pc:sldMk cId="2452007587" sldId="1476"/>
            <ac:picMk id="7" creationId="{594C4088-EF56-1456-79CA-A24C365A6ACD}"/>
          </ac:picMkLst>
        </pc:picChg>
        <pc:picChg chg="add mod">
          <ac:chgData name="Vrielink, Francis" userId="3d258d00-cfd8-41c5-9f04-1a5a39faef2f" providerId="ADAL" clId="{03BACE3A-13EF-45C9-985F-B408DCEA0FFC}" dt="2025-01-07T08:05:53.023" v="5630" actId="1076"/>
          <ac:picMkLst>
            <pc:docMk/>
            <pc:sldMk cId="2452007587" sldId="1476"/>
            <ac:picMk id="9" creationId="{D8CF376A-1B05-568A-01DC-1607320F31EA}"/>
          </ac:picMkLst>
        </pc:picChg>
        <pc:picChg chg="add mod">
          <ac:chgData name="Vrielink, Francis" userId="3d258d00-cfd8-41c5-9f04-1a5a39faef2f" providerId="ADAL" clId="{03BACE3A-13EF-45C9-985F-B408DCEA0FFC}" dt="2025-01-07T08:05:49.847" v="5629" actId="1076"/>
          <ac:picMkLst>
            <pc:docMk/>
            <pc:sldMk cId="2452007587" sldId="1476"/>
            <ac:picMk id="11" creationId="{1539101A-6D33-3467-7D7F-AF62C52C8633}"/>
          </ac:picMkLst>
        </pc:picChg>
        <pc:picChg chg="add mod">
          <ac:chgData name="Vrielink, Francis" userId="3d258d00-cfd8-41c5-9f04-1a5a39faef2f" providerId="ADAL" clId="{03BACE3A-13EF-45C9-985F-B408DCEA0FFC}" dt="2025-01-07T08:05:48.798" v="5628" actId="1076"/>
          <ac:picMkLst>
            <pc:docMk/>
            <pc:sldMk cId="2452007587" sldId="1476"/>
            <ac:picMk id="13" creationId="{5930F862-B4FC-DF5E-E986-22CBD8127919}"/>
          </ac:picMkLst>
        </pc:picChg>
      </pc:sldChg>
      <pc:sldChg chg="addSp modSp mod ord">
        <pc:chgData name="Vrielink, Francis" userId="3d258d00-cfd8-41c5-9f04-1a5a39faef2f" providerId="ADAL" clId="{03BACE3A-13EF-45C9-985F-B408DCEA0FFC}" dt="2025-01-06T20:26:00.662" v="3673"/>
        <pc:sldMkLst>
          <pc:docMk/>
          <pc:sldMk cId="2709048002" sldId="1477"/>
        </pc:sldMkLst>
        <pc:spChg chg="mod">
          <ac:chgData name="Vrielink, Francis" userId="3d258d00-cfd8-41c5-9f04-1a5a39faef2f" providerId="ADAL" clId="{03BACE3A-13EF-45C9-985F-B408DCEA0FFC}" dt="2025-01-06T16:52:34.731" v="43" actId="20577"/>
          <ac:spMkLst>
            <pc:docMk/>
            <pc:sldMk cId="2709048002" sldId="1477"/>
            <ac:spMk id="6" creationId="{00000000-0000-0000-0000-000000000000}"/>
          </ac:spMkLst>
        </pc:spChg>
        <pc:picChg chg="add mod">
          <ac:chgData name="Vrielink, Francis" userId="3d258d00-cfd8-41c5-9f04-1a5a39faef2f" providerId="ADAL" clId="{03BACE3A-13EF-45C9-985F-B408DCEA0FFC}" dt="2025-01-06T18:47:39.352" v="2448" actId="1076"/>
          <ac:picMkLst>
            <pc:docMk/>
            <pc:sldMk cId="2709048002" sldId="1477"/>
            <ac:picMk id="3" creationId="{CFEC46B5-B72B-FDFB-524F-CD44EA2AD269}"/>
          </ac:picMkLst>
        </pc:picChg>
      </pc:sldChg>
      <pc:sldChg chg="addSp modSp mod">
        <pc:chgData name="Vrielink, Francis" userId="3d258d00-cfd8-41c5-9f04-1a5a39faef2f" providerId="ADAL" clId="{03BACE3A-13EF-45C9-985F-B408DCEA0FFC}" dt="2025-01-07T08:02:00.629" v="5622" actId="1076"/>
        <pc:sldMkLst>
          <pc:docMk/>
          <pc:sldMk cId="4074911733" sldId="1478"/>
        </pc:sldMkLst>
        <pc:spChg chg="add mod">
          <ac:chgData name="Vrielink, Francis" userId="3d258d00-cfd8-41c5-9f04-1a5a39faef2f" providerId="ADAL" clId="{03BACE3A-13EF-45C9-985F-B408DCEA0FFC}" dt="2025-01-06T23:18:17.447" v="5291" actId="207"/>
          <ac:spMkLst>
            <pc:docMk/>
            <pc:sldMk cId="4074911733" sldId="1478"/>
            <ac:spMk id="2" creationId="{4F6D8B15-10E4-C13D-A854-3097D8BD0782}"/>
          </ac:spMkLst>
        </pc:spChg>
        <pc:spChg chg="add mod">
          <ac:chgData name="Vrielink, Francis" userId="3d258d00-cfd8-41c5-9f04-1a5a39faef2f" providerId="ADAL" clId="{03BACE3A-13EF-45C9-985F-B408DCEA0FFC}" dt="2025-01-07T08:02:00.629" v="5622" actId="1076"/>
          <ac:spMkLst>
            <pc:docMk/>
            <pc:sldMk cId="4074911733" sldId="1478"/>
            <ac:spMk id="5" creationId="{28DC7C27-7458-FDA6-CF33-BE107550E316}"/>
          </ac:spMkLst>
        </pc:spChg>
        <pc:spChg chg="mod">
          <ac:chgData name="Vrielink, Francis" userId="3d258d00-cfd8-41c5-9f04-1a5a39faef2f" providerId="ADAL" clId="{03BACE3A-13EF-45C9-985F-B408DCEA0FFC}" dt="2025-01-06T16:52:44.337" v="57" actId="20577"/>
          <ac:spMkLst>
            <pc:docMk/>
            <pc:sldMk cId="4074911733" sldId="1478"/>
            <ac:spMk id="6" creationId="{00000000-0000-0000-0000-000000000000}"/>
          </ac:spMkLst>
        </pc:spChg>
        <pc:picChg chg="add mod">
          <ac:chgData name="Vrielink, Francis" userId="3d258d00-cfd8-41c5-9f04-1a5a39faef2f" providerId="ADAL" clId="{03BACE3A-13EF-45C9-985F-B408DCEA0FFC}" dt="2025-01-06T18:51:04.498" v="2455" actId="1076"/>
          <ac:picMkLst>
            <pc:docMk/>
            <pc:sldMk cId="4074911733" sldId="1478"/>
            <ac:picMk id="3" creationId="{406A96C8-71D2-1BDD-5CBC-F57B800C249A}"/>
          </ac:picMkLst>
        </pc:picChg>
      </pc:sldChg>
      <pc:sldChg chg="addSp delSp modSp mod ord">
        <pc:chgData name="Vrielink, Francis" userId="3d258d00-cfd8-41c5-9f04-1a5a39faef2f" providerId="ADAL" clId="{03BACE3A-13EF-45C9-985F-B408DCEA0FFC}" dt="2025-01-07T07:56:16.920" v="5429"/>
        <pc:sldMkLst>
          <pc:docMk/>
          <pc:sldMk cId="4210467006" sldId="1479"/>
        </pc:sldMkLst>
        <pc:spChg chg="add del mod">
          <ac:chgData name="Vrielink, Francis" userId="3d258d00-cfd8-41c5-9f04-1a5a39faef2f" providerId="ADAL" clId="{03BACE3A-13EF-45C9-985F-B408DCEA0FFC}" dt="2025-01-07T07:56:16.920" v="5429"/>
          <ac:spMkLst>
            <pc:docMk/>
            <pc:sldMk cId="4210467006" sldId="1479"/>
            <ac:spMk id="5" creationId="{564B317A-9AA7-9B07-737B-A2BBECCDA6B3}"/>
          </ac:spMkLst>
        </pc:spChg>
        <pc:spChg chg="mod">
          <ac:chgData name="Vrielink, Francis" userId="3d258d00-cfd8-41c5-9f04-1a5a39faef2f" providerId="ADAL" clId="{03BACE3A-13EF-45C9-985F-B408DCEA0FFC}" dt="2025-01-06T16:52:52.110" v="66" actId="20577"/>
          <ac:spMkLst>
            <pc:docMk/>
            <pc:sldMk cId="4210467006" sldId="1479"/>
            <ac:spMk id="6" creationId="{00000000-0000-0000-0000-000000000000}"/>
          </ac:spMkLst>
        </pc:spChg>
        <pc:picChg chg="add mod">
          <ac:chgData name="Vrielink, Francis" userId="3d258d00-cfd8-41c5-9f04-1a5a39faef2f" providerId="ADAL" clId="{03BACE3A-13EF-45C9-985F-B408DCEA0FFC}" dt="2025-01-07T07:56:14.340" v="5427" actId="1076"/>
          <ac:picMkLst>
            <pc:docMk/>
            <pc:sldMk cId="4210467006" sldId="1479"/>
            <ac:picMk id="2" creationId="{738A661D-CEE7-C303-95E6-EF84B694908A}"/>
          </ac:picMkLst>
        </pc:picChg>
        <pc:picChg chg="add del mod">
          <ac:chgData name="Vrielink, Francis" userId="3d258d00-cfd8-41c5-9f04-1a5a39faef2f" providerId="ADAL" clId="{03BACE3A-13EF-45C9-985F-B408DCEA0FFC}" dt="2025-01-06T19:10:29.686" v="2528" actId="478"/>
          <ac:picMkLst>
            <pc:docMk/>
            <pc:sldMk cId="4210467006" sldId="1479"/>
            <ac:picMk id="3" creationId="{128B1AD4-8A42-B539-6048-94308028ADFA}"/>
          </ac:picMkLst>
        </pc:picChg>
        <pc:picChg chg="add del mod">
          <ac:chgData name="Vrielink, Francis" userId="3d258d00-cfd8-41c5-9f04-1a5a39faef2f" providerId="ADAL" clId="{03BACE3A-13EF-45C9-985F-B408DCEA0FFC}" dt="2025-01-07T07:56:07.206" v="5423" actId="478"/>
          <ac:picMkLst>
            <pc:docMk/>
            <pc:sldMk cId="4210467006" sldId="1479"/>
            <ac:picMk id="4" creationId="{7B3870C5-896D-F5D4-1944-E861C9C00185}"/>
          </ac:picMkLst>
        </pc:picChg>
      </pc:sldChg>
      <pc:sldChg chg="addSp delSp modSp mod">
        <pc:chgData name="Vrielink, Francis" userId="3d258d00-cfd8-41c5-9f04-1a5a39faef2f" providerId="ADAL" clId="{03BACE3A-13EF-45C9-985F-B408DCEA0FFC}" dt="2025-01-07T08:59:25.192" v="5820" actId="1076"/>
        <pc:sldMkLst>
          <pc:docMk/>
          <pc:sldMk cId="2967928418" sldId="1511"/>
        </pc:sldMkLst>
        <pc:spChg chg="add mod">
          <ac:chgData name="Vrielink, Francis" userId="3d258d00-cfd8-41c5-9f04-1a5a39faef2f" providerId="ADAL" clId="{03BACE3A-13EF-45C9-985F-B408DCEA0FFC}" dt="2025-01-07T08:59:25.192" v="5820" actId="1076"/>
          <ac:spMkLst>
            <pc:docMk/>
            <pc:sldMk cId="2967928418" sldId="1511"/>
            <ac:spMk id="8" creationId="{06985B4C-43AE-9665-19AE-AC43FD1B6FA9}"/>
          </ac:spMkLst>
        </pc:spChg>
        <pc:spChg chg="add del">
          <ac:chgData name="Vrielink, Francis" userId="3d258d00-cfd8-41c5-9f04-1a5a39faef2f" providerId="ADAL" clId="{03BACE3A-13EF-45C9-985F-B408DCEA0FFC}" dt="2025-01-06T19:25:15.256" v="2678" actId="11529"/>
          <ac:spMkLst>
            <pc:docMk/>
            <pc:sldMk cId="2967928418" sldId="1511"/>
            <ac:spMk id="8" creationId="{0735359E-8034-9993-38B1-7F6BF8166C25}"/>
          </ac:spMkLst>
        </pc:spChg>
        <pc:spChg chg="add mod">
          <ac:chgData name="Vrielink, Francis" userId="3d258d00-cfd8-41c5-9f04-1a5a39faef2f" providerId="ADAL" clId="{03BACE3A-13EF-45C9-985F-B408DCEA0FFC}" dt="2025-01-06T23:07:05.130" v="4839" actId="1076"/>
          <ac:spMkLst>
            <pc:docMk/>
            <pc:sldMk cId="2967928418" sldId="1511"/>
            <ac:spMk id="9" creationId="{C21B0332-2C48-31C5-ACB4-FA71E0ED8900}"/>
          </ac:spMkLst>
        </pc:spChg>
        <pc:spChg chg="mod">
          <ac:chgData name="Vrielink, Francis" userId="3d258d00-cfd8-41c5-9f04-1a5a39faef2f" providerId="ADAL" clId="{03BACE3A-13EF-45C9-985F-B408DCEA0FFC}" dt="2025-01-06T19:20:21.835" v="2587" actId="1076"/>
          <ac:spMkLst>
            <pc:docMk/>
            <pc:sldMk cId="2967928418" sldId="1511"/>
            <ac:spMk id="33" creationId="{AC757F5E-B016-F947-4518-7C6B9CC7EE04}"/>
          </ac:spMkLst>
        </pc:spChg>
        <pc:spChg chg="mod">
          <ac:chgData name="Vrielink, Francis" userId="3d258d00-cfd8-41c5-9f04-1a5a39faef2f" providerId="ADAL" clId="{03BACE3A-13EF-45C9-985F-B408DCEA0FFC}" dt="2025-01-06T19:20:29.034" v="2601" actId="20577"/>
          <ac:spMkLst>
            <pc:docMk/>
            <pc:sldMk cId="2967928418" sldId="1511"/>
            <ac:spMk id="34" creationId="{152372B3-00F5-781C-183E-6F2DDF35091D}"/>
          </ac:spMkLst>
        </pc:spChg>
        <pc:spChg chg="mod">
          <ac:chgData name="Vrielink, Francis" userId="3d258d00-cfd8-41c5-9f04-1a5a39faef2f" providerId="ADAL" clId="{03BACE3A-13EF-45C9-985F-B408DCEA0FFC}" dt="2025-01-06T23:13:43.037" v="5222" actId="20577"/>
          <ac:spMkLst>
            <pc:docMk/>
            <pc:sldMk cId="2967928418" sldId="1511"/>
            <ac:spMk id="35" creationId="{37104C51-0232-62ED-4C6F-1447D06633EE}"/>
          </ac:spMkLst>
        </pc:spChg>
        <pc:spChg chg="mod">
          <ac:chgData name="Vrielink, Francis" userId="3d258d00-cfd8-41c5-9f04-1a5a39faef2f" providerId="ADAL" clId="{03BACE3A-13EF-45C9-985F-B408DCEA0FFC}" dt="2025-01-06T23:06:57.153" v="4837" actId="20577"/>
          <ac:spMkLst>
            <pc:docMk/>
            <pc:sldMk cId="2967928418" sldId="1511"/>
            <ac:spMk id="36" creationId="{D8EF981A-9BA7-0EB1-9B70-F7FBF2F7DF1C}"/>
          </ac:spMkLst>
        </pc:spChg>
        <pc:picChg chg="add mod">
          <ac:chgData name="Vrielink, Francis" userId="3d258d00-cfd8-41c5-9f04-1a5a39faef2f" providerId="ADAL" clId="{03BACE3A-13EF-45C9-985F-B408DCEA0FFC}" dt="2025-01-06T23:07:00.786" v="4838" actId="1076"/>
          <ac:picMkLst>
            <pc:docMk/>
            <pc:sldMk cId="2967928418" sldId="1511"/>
            <ac:picMk id="2" creationId="{8549675A-4FBC-C272-71F3-43B9787D7E8C}"/>
          </ac:picMkLst>
        </pc:picChg>
        <pc:picChg chg="add del mod">
          <ac:chgData name="Vrielink, Francis" userId="3d258d00-cfd8-41c5-9f04-1a5a39faef2f" providerId="ADAL" clId="{03BACE3A-13EF-45C9-985F-B408DCEA0FFC}" dt="2025-01-06T19:26:54.970" v="2683" actId="478"/>
          <ac:picMkLst>
            <pc:docMk/>
            <pc:sldMk cId="2967928418" sldId="1511"/>
            <ac:picMk id="18" creationId="{8C42FC56-0D01-7F7F-E6E1-2F8A389A13F7}"/>
          </ac:picMkLst>
        </pc:picChg>
        <pc:picChg chg="add del mod">
          <ac:chgData name="Vrielink, Francis" userId="3d258d00-cfd8-41c5-9f04-1a5a39faef2f" providerId="ADAL" clId="{03BACE3A-13EF-45C9-985F-B408DCEA0FFC}" dt="2025-01-06T19:27:31.428" v="2689" actId="478"/>
          <ac:picMkLst>
            <pc:docMk/>
            <pc:sldMk cId="2967928418" sldId="1511"/>
            <ac:picMk id="20" creationId="{0BD81E86-D852-9EEA-B7D8-F63798964A43}"/>
          </ac:picMkLst>
        </pc:picChg>
        <pc:picChg chg="add mod">
          <ac:chgData name="Vrielink, Francis" userId="3d258d00-cfd8-41c5-9f04-1a5a39faef2f" providerId="ADAL" clId="{03BACE3A-13EF-45C9-985F-B408DCEA0FFC}" dt="2025-01-06T23:13:34.083" v="5207" actId="1076"/>
          <ac:picMkLst>
            <pc:docMk/>
            <pc:sldMk cId="2967928418" sldId="1511"/>
            <ac:picMk id="23" creationId="{E56A28FF-90D2-B462-D47D-BFC9430FEEBF}"/>
          </ac:picMkLst>
        </pc:picChg>
      </pc:sldChg>
      <pc:sldChg chg="addSp modSp mod">
        <pc:chgData name="Vrielink, Francis" userId="3d258d00-cfd8-41c5-9f04-1a5a39faef2f" providerId="ADAL" clId="{03BACE3A-13EF-45C9-985F-B408DCEA0FFC}" dt="2025-01-06T23:08:47.852" v="5001" actId="14100"/>
        <pc:sldMkLst>
          <pc:docMk/>
          <pc:sldMk cId="1594331871" sldId="1512"/>
        </pc:sldMkLst>
        <pc:spChg chg="mod">
          <ac:chgData name="Vrielink, Francis" userId="3d258d00-cfd8-41c5-9f04-1a5a39faef2f" providerId="ADAL" clId="{03BACE3A-13EF-45C9-985F-B408DCEA0FFC}" dt="2025-01-06T19:42:50.199" v="2816" actId="20577"/>
          <ac:spMkLst>
            <pc:docMk/>
            <pc:sldMk cId="1594331871" sldId="1512"/>
            <ac:spMk id="11" creationId="{CD78B488-E032-3F3E-C334-FB96F8D71FB2}"/>
          </ac:spMkLst>
        </pc:spChg>
        <pc:spChg chg="mod">
          <ac:chgData name="Vrielink, Francis" userId="3d258d00-cfd8-41c5-9f04-1a5a39faef2f" providerId="ADAL" clId="{03BACE3A-13EF-45C9-985F-B408DCEA0FFC}" dt="2025-01-06T19:48:22.349" v="2924" actId="1076"/>
          <ac:spMkLst>
            <pc:docMk/>
            <pc:sldMk cId="1594331871" sldId="1512"/>
            <ac:spMk id="12" creationId="{E2476A93-B8D4-4E44-87FD-AFF601B2337C}"/>
          </ac:spMkLst>
        </pc:spChg>
        <pc:spChg chg="mod">
          <ac:chgData name="Vrielink, Francis" userId="3d258d00-cfd8-41c5-9f04-1a5a39faef2f" providerId="ADAL" clId="{03BACE3A-13EF-45C9-985F-B408DCEA0FFC}" dt="2025-01-06T19:48:16.788" v="2923" actId="1076"/>
          <ac:spMkLst>
            <pc:docMk/>
            <pc:sldMk cId="1594331871" sldId="1512"/>
            <ac:spMk id="13" creationId="{4985FF45-EE56-11C3-E0CC-6BBB359031C0}"/>
          </ac:spMkLst>
        </pc:spChg>
        <pc:spChg chg="mod">
          <ac:chgData name="Vrielink, Francis" userId="3d258d00-cfd8-41c5-9f04-1a5a39faef2f" providerId="ADAL" clId="{03BACE3A-13EF-45C9-985F-B408DCEA0FFC}" dt="2025-01-06T20:00:42.390" v="2955" actId="14100"/>
          <ac:spMkLst>
            <pc:docMk/>
            <pc:sldMk cId="1594331871" sldId="1512"/>
            <ac:spMk id="14" creationId="{B7594A3B-3117-84CE-C300-FB96E5ED269D}"/>
          </ac:spMkLst>
        </pc:spChg>
        <pc:spChg chg="mod">
          <ac:chgData name="Vrielink, Francis" userId="3d258d00-cfd8-41c5-9f04-1a5a39faef2f" providerId="ADAL" clId="{03BACE3A-13EF-45C9-985F-B408DCEA0FFC}" dt="2025-01-06T20:00:39.235" v="2954" actId="1076"/>
          <ac:spMkLst>
            <pc:docMk/>
            <pc:sldMk cId="1594331871" sldId="1512"/>
            <ac:spMk id="15" creationId="{6EA1F8B7-D4BC-D8B0-E6FD-F33ECB45A1DD}"/>
          </ac:spMkLst>
        </pc:spChg>
        <pc:spChg chg="mod">
          <ac:chgData name="Vrielink, Francis" userId="3d258d00-cfd8-41c5-9f04-1a5a39faef2f" providerId="ADAL" clId="{03BACE3A-13EF-45C9-985F-B408DCEA0FFC}" dt="2025-01-06T23:08:47.852" v="5001" actId="14100"/>
          <ac:spMkLst>
            <pc:docMk/>
            <pc:sldMk cId="1594331871" sldId="1512"/>
            <ac:spMk id="16" creationId="{F53F294D-65CC-23A5-E4A1-B2132FCF814C}"/>
          </ac:spMkLst>
        </pc:spChg>
        <pc:spChg chg="mod">
          <ac:chgData name="Vrielink, Francis" userId="3d258d00-cfd8-41c5-9f04-1a5a39faef2f" providerId="ADAL" clId="{03BACE3A-13EF-45C9-985F-B408DCEA0FFC}" dt="2025-01-06T23:08:36.007" v="4999" actId="20577"/>
          <ac:spMkLst>
            <pc:docMk/>
            <pc:sldMk cId="1594331871" sldId="1512"/>
            <ac:spMk id="17" creationId="{AB86235B-CBC0-F9DB-29F4-F23367831B1B}"/>
          </ac:spMkLst>
        </pc:spChg>
        <pc:spChg chg="mod">
          <ac:chgData name="Vrielink, Francis" userId="3d258d00-cfd8-41c5-9f04-1a5a39faef2f" providerId="ADAL" clId="{03BACE3A-13EF-45C9-985F-B408DCEA0FFC}" dt="2025-01-06T19:48:29.470" v="2926" actId="14100"/>
          <ac:spMkLst>
            <pc:docMk/>
            <pc:sldMk cId="1594331871" sldId="1512"/>
            <ac:spMk id="18" creationId="{85D7DD60-F4AA-AD34-A265-146B167D02FE}"/>
          </ac:spMkLst>
        </pc:spChg>
        <pc:spChg chg="mod">
          <ac:chgData name="Vrielink, Francis" userId="3d258d00-cfd8-41c5-9f04-1a5a39faef2f" providerId="ADAL" clId="{03BACE3A-13EF-45C9-985F-B408DCEA0FFC}" dt="2025-01-06T19:48:26.106" v="2925" actId="14100"/>
          <ac:spMkLst>
            <pc:docMk/>
            <pc:sldMk cId="1594331871" sldId="1512"/>
            <ac:spMk id="19" creationId="{40542B69-6D97-5F24-63E3-ABE36EA69A27}"/>
          </ac:spMkLst>
        </pc:spChg>
        <pc:picChg chg="add mod">
          <ac:chgData name="Vrielink, Francis" userId="3d258d00-cfd8-41c5-9f04-1a5a39faef2f" providerId="ADAL" clId="{03BACE3A-13EF-45C9-985F-B408DCEA0FFC}" dt="2025-01-06T20:05:09.180" v="2972" actId="14100"/>
          <ac:picMkLst>
            <pc:docMk/>
            <pc:sldMk cId="1594331871" sldId="1512"/>
            <ac:picMk id="21" creationId="{AB01E525-E411-EEB9-19E0-53A96EA9F188}"/>
          </ac:picMkLst>
        </pc:picChg>
        <pc:picChg chg="add mod">
          <ac:chgData name="Vrielink, Francis" userId="3d258d00-cfd8-41c5-9f04-1a5a39faef2f" providerId="ADAL" clId="{03BACE3A-13EF-45C9-985F-B408DCEA0FFC}" dt="2025-01-06T20:03:32.108" v="2964" actId="1076"/>
          <ac:picMkLst>
            <pc:docMk/>
            <pc:sldMk cId="1594331871" sldId="1512"/>
            <ac:picMk id="22" creationId="{A76124C7-7DAB-22F1-7C75-74F098142E52}"/>
          </ac:picMkLst>
        </pc:picChg>
        <pc:picChg chg="add mod">
          <ac:chgData name="Vrielink, Francis" userId="3d258d00-cfd8-41c5-9f04-1a5a39faef2f" providerId="ADAL" clId="{03BACE3A-13EF-45C9-985F-B408DCEA0FFC}" dt="2025-01-06T20:04:57.705" v="2970" actId="1076"/>
          <ac:picMkLst>
            <pc:docMk/>
            <pc:sldMk cId="1594331871" sldId="1512"/>
            <ac:picMk id="24" creationId="{04BB527D-5312-66C3-D799-4DE72D41CA84}"/>
          </ac:picMkLst>
        </pc:picChg>
      </pc:sldChg>
      <pc:sldChg chg="addSp modSp mod ord">
        <pc:chgData name="Vrielink, Francis" userId="3d258d00-cfd8-41c5-9f04-1a5a39faef2f" providerId="ADAL" clId="{03BACE3A-13EF-45C9-985F-B408DCEA0FFC}" dt="2025-01-06T23:11:05.115" v="5149" actId="1076"/>
        <pc:sldMkLst>
          <pc:docMk/>
          <pc:sldMk cId="3112181829" sldId="1515"/>
        </pc:sldMkLst>
        <pc:spChg chg="mod">
          <ac:chgData name="Vrielink, Francis" userId="3d258d00-cfd8-41c5-9f04-1a5a39faef2f" providerId="ADAL" clId="{03BACE3A-13EF-45C9-985F-B408DCEA0FFC}" dt="2025-01-06T20:35:00.382" v="3838" actId="115"/>
          <ac:spMkLst>
            <pc:docMk/>
            <pc:sldMk cId="3112181829" sldId="1515"/>
            <ac:spMk id="4" creationId="{D36CDCC8-D80A-3CA3-9903-EC310613197D}"/>
          </ac:spMkLst>
        </pc:spChg>
        <pc:spChg chg="mod">
          <ac:chgData name="Vrielink, Francis" userId="3d258d00-cfd8-41c5-9f04-1a5a39faef2f" providerId="ADAL" clId="{03BACE3A-13EF-45C9-985F-B408DCEA0FFC}" dt="2025-01-06T20:33:38.991" v="3794" actId="1076"/>
          <ac:spMkLst>
            <pc:docMk/>
            <pc:sldMk cId="3112181829" sldId="1515"/>
            <ac:spMk id="12" creationId="{E2476A93-B8D4-4E44-87FD-AFF601B2337C}"/>
          </ac:spMkLst>
        </pc:spChg>
        <pc:spChg chg="mod">
          <ac:chgData name="Vrielink, Francis" userId="3d258d00-cfd8-41c5-9f04-1a5a39faef2f" providerId="ADAL" clId="{03BACE3A-13EF-45C9-985F-B408DCEA0FFC}" dt="2025-01-06T20:13:22.315" v="3420" actId="14100"/>
          <ac:spMkLst>
            <pc:docMk/>
            <pc:sldMk cId="3112181829" sldId="1515"/>
            <ac:spMk id="13" creationId="{4985FF45-EE56-11C3-E0CC-6BBB359031C0}"/>
          </ac:spMkLst>
        </pc:spChg>
        <pc:spChg chg="mod">
          <ac:chgData name="Vrielink, Francis" userId="3d258d00-cfd8-41c5-9f04-1a5a39faef2f" providerId="ADAL" clId="{03BACE3A-13EF-45C9-985F-B408DCEA0FFC}" dt="2025-01-06T20:35:25.925" v="3844" actId="14100"/>
          <ac:spMkLst>
            <pc:docMk/>
            <pc:sldMk cId="3112181829" sldId="1515"/>
            <ac:spMk id="14" creationId="{B7594A3B-3117-84CE-C300-FB96E5ED269D}"/>
          </ac:spMkLst>
        </pc:spChg>
        <pc:spChg chg="mod">
          <ac:chgData name="Vrielink, Francis" userId="3d258d00-cfd8-41c5-9f04-1a5a39faef2f" providerId="ADAL" clId="{03BACE3A-13EF-45C9-985F-B408DCEA0FFC}" dt="2025-01-06T20:35:22.733" v="3843" actId="14100"/>
          <ac:spMkLst>
            <pc:docMk/>
            <pc:sldMk cId="3112181829" sldId="1515"/>
            <ac:spMk id="15" creationId="{6EA1F8B7-D4BC-D8B0-E6FD-F33ECB45A1DD}"/>
          </ac:spMkLst>
        </pc:spChg>
        <pc:spChg chg="mod">
          <ac:chgData name="Vrielink, Francis" userId="3d258d00-cfd8-41c5-9f04-1a5a39faef2f" providerId="ADAL" clId="{03BACE3A-13EF-45C9-985F-B408DCEA0FFC}" dt="2025-01-06T23:10:59.544" v="5148" actId="14100"/>
          <ac:spMkLst>
            <pc:docMk/>
            <pc:sldMk cId="3112181829" sldId="1515"/>
            <ac:spMk id="16" creationId="{F53F294D-65CC-23A5-E4A1-B2132FCF814C}"/>
          </ac:spMkLst>
        </pc:spChg>
        <pc:spChg chg="mod">
          <ac:chgData name="Vrielink, Francis" userId="3d258d00-cfd8-41c5-9f04-1a5a39faef2f" providerId="ADAL" clId="{03BACE3A-13EF-45C9-985F-B408DCEA0FFC}" dt="2025-01-06T23:11:05.115" v="5149" actId="1076"/>
          <ac:spMkLst>
            <pc:docMk/>
            <pc:sldMk cId="3112181829" sldId="1515"/>
            <ac:spMk id="17" creationId="{AB86235B-CBC0-F9DB-29F4-F23367831B1B}"/>
          </ac:spMkLst>
        </pc:spChg>
        <pc:spChg chg="mod">
          <ac:chgData name="Vrielink, Francis" userId="3d258d00-cfd8-41c5-9f04-1a5a39faef2f" providerId="ADAL" clId="{03BACE3A-13EF-45C9-985F-B408DCEA0FFC}" dt="2025-01-06T20:33:55.370" v="3795" actId="14100"/>
          <ac:spMkLst>
            <pc:docMk/>
            <pc:sldMk cId="3112181829" sldId="1515"/>
            <ac:spMk id="18" creationId="{85D7DD60-F4AA-AD34-A265-146B167D02FE}"/>
          </ac:spMkLst>
        </pc:spChg>
        <pc:spChg chg="mod">
          <ac:chgData name="Vrielink, Francis" userId="3d258d00-cfd8-41c5-9f04-1a5a39faef2f" providerId="ADAL" clId="{03BACE3A-13EF-45C9-985F-B408DCEA0FFC}" dt="2025-01-06T20:33:34.722" v="3793" actId="14100"/>
          <ac:spMkLst>
            <pc:docMk/>
            <pc:sldMk cId="3112181829" sldId="1515"/>
            <ac:spMk id="19" creationId="{40542B69-6D97-5F24-63E3-ABE36EA69A27}"/>
          </ac:spMkLst>
        </pc:spChg>
        <pc:picChg chg="add mod">
          <ac:chgData name="Vrielink, Francis" userId="3d258d00-cfd8-41c5-9f04-1a5a39faef2f" providerId="ADAL" clId="{03BACE3A-13EF-45C9-985F-B408DCEA0FFC}" dt="2025-01-06T20:35:59.782" v="3847" actId="1076"/>
          <ac:picMkLst>
            <pc:docMk/>
            <pc:sldMk cId="3112181829" sldId="1515"/>
            <ac:picMk id="24" creationId="{E9B62806-04CC-B68F-141A-2E0CD254A9D7}"/>
          </ac:picMkLst>
        </pc:picChg>
        <pc:picChg chg="add mod">
          <ac:chgData name="Vrielink, Francis" userId="3d258d00-cfd8-41c5-9f04-1a5a39faef2f" providerId="ADAL" clId="{03BACE3A-13EF-45C9-985F-B408DCEA0FFC}" dt="2025-01-06T20:36:19.689" v="3850" actId="1076"/>
          <ac:picMkLst>
            <pc:docMk/>
            <pc:sldMk cId="3112181829" sldId="1515"/>
            <ac:picMk id="26" creationId="{D2602821-7C7C-0DC6-3BE5-5AAA304DFB63}"/>
          </ac:picMkLst>
        </pc:picChg>
        <pc:picChg chg="add mod">
          <ac:chgData name="Vrielink, Francis" userId="3d258d00-cfd8-41c5-9f04-1a5a39faef2f" providerId="ADAL" clId="{03BACE3A-13EF-45C9-985F-B408DCEA0FFC}" dt="2025-01-06T20:36:42.992" v="3854" actId="1076"/>
          <ac:picMkLst>
            <pc:docMk/>
            <pc:sldMk cId="3112181829" sldId="1515"/>
            <ac:picMk id="29" creationId="{10C5E2C3-EAE4-7786-7DD0-5BDC9D5E9128}"/>
          </ac:picMkLst>
        </pc:picChg>
        <pc:cxnChg chg="mod">
          <ac:chgData name="Vrielink, Francis" userId="3d258d00-cfd8-41c5-9f04-1a5a39faef2f" providerId="ADAL" clId="{03BACE3A-13EF-45C9-985F-B408DCEA0FFC}" dt="2025-01-06T20:35:14.597" v="3840" actId="14100"/>
          <ac:cxnSpMkLst>
            <pc:docMk/>
            <pc:sldMk cId="3112181829" sldId="1515"/>
            <ac:cxnSpMk id="22" creationId="{91DFD20E-A562-DE85-17F1-8C5D45CF6B9C}"/>
          </ac:cxnSpMkLst>
        </pc:cxnChg>
        <pc:cxnChg chg="mod">
          <ac:chgData name="Vrielink, Francis" userId="3d258d00-cfd8-41c5-9f04-1a5a39faef2f" providerId="ADAL" clId="{03BACE3A-13EF-45C9-985F-B408DCEA0FFC}" dt="2025-01-06T20:35:18.215" v="3842" actId="14100"/>
          <ac:cxnSpMkLst>
            <pc:docMk/>
            <pc:sldMk cId="3112181829" sldId="1515"/>
            <ac:cxnSpMk id="23" creationId="{450FAC25-93FA-21DB-FB43-C33AEEC4D823}"/>
          </ac:cxnSpMkLst>
        </pc:cxnChg>
        <pc:cxnChg chg="mod">
          <ac:chgData name="Vrielink, Francis" userId="3d258d00-cfd8-41c5-9f04-1a5a39faef2f" providerId="ADAL" clId="{03BACE3A-13EF-45C9-985F-B408DCEA0FFC}" dt="2025-01-06T20:35:11.195" v="3839" actId="1076"/>
          <ac:cxnSpMkLst>
            <pc:docMk/>
            <pc:sldMk cId="3112181829" sldId="1515"/>
            <ac:cxnSpMk id="31" creationId="{42EA45F8-30F7-A026-CB94-761B35BAF874}"/>
          </ac:cxnSpMkLst>
        </pc:cxnChg>
      </pc:sldChg>
      <pc:sldChg chg="addSp delSp modSp mod">
        <pc:chgData name="Vrielink, Francis" userId="3d258d00-cfd8-41c5-9f04-1a5a39faef2f" providerId="ADAL" clId="{03BACE3A-13EF-45C9-985F-B408DCEA0FFC}" dt="2025-01-06T23:09:58.508" v="5072" actId="14100"/>
        <pc:sldMkLst>
          <pc:docMk/>
          <pc:sldMk cId="2946319108" sldId="1516"/>
        </pc:sldMkLst>
        <pc:spChg chg="mod">
          <ac:chgData name="Vrielink, Francis" userId="3d258d00-cfd8-41c5-9f04-1a5a39faef2f" providerId="ADAL" clId="{03BACE3A-13EF-45C9-985F-B408DCEA0FFC}" dt="2025-01-06T19:28:15.868" v="2703" actId="20577"/>
          <ac:spMkLst>
            <pc:docMk/>
            <pc:sldMk cId="2946319108" sldId="1516"/>
            <ac:spMk id="9" creationId="{B5FA4264-9F79-B20D-0826-CEC58E7B74B7}"/>
          </ac:spMkLst>
        </pc:spChg>
        <pc:spChg chg="mod">
          <ac:chgData name="Vrielink, Francis" userId="3d258d00-cfd8-41c5-9f04-1a5a39faef2f" providerId="ADAL" clId="{03BACE3A-13EF-45C9-985F-B408DCEA0FFC}" dt="2025-01-06T23:09:40.092" v="5070" actId="14100"/>
          <ac:spMkLst>
            <pc:docMk/>
            <pc:sldMk cId="2946319108" sldId="1516"/>
            <ac:spMk id="10" creationId="{B37FADB8-F5A5-F448-15A7-6A630939BCDC}"/>
          </ac:spMkLst>
        </pc:spChg>
        <pc:spChg chg="mod">
          <ac:chgData name="Vrielink, Francis" userId="3d258d00-cfd8-41c5-9f04-1a5a39faef2f" providerId="ADAL" clId="{03BACE3A-13EF-45C9-985F-B408DCEA0FFC}" dt="2025-01-06T23:09:24.273" v="5066" actId="14100"/>
          <ac:spMkLst>
            <pc:docMk/>
            <pc:sldMk cId="2946319108" sldId="1516"/>
            <ac:spMk id="11" creationId="{2D5226DB-4490-ECD5-880A-CDAB0447C263}"/>
          </ac:spMkLst>
        </pc:spChg>
        <pc:spChg chg="mod">
          <ac:chgData name="Vrielink, Francis" userId="3d258d00-cfd8-41c5-9f04-1a5a39faef2f" providerId="ADAL" clId="{03BACE3A-13EF-45C9-985F-B408DCEA0FFC}" dt="2025-01-06T19:30:03.098" v="2759" actId="1076"/>
          <ac:spMkLst>
            <pc:docMk/>
            <pc:sldMk cId="2946319108" sldId="1516"/>
            <ac:spMk id="12" creationId="{E2476A93-B8D4-4E44-87FD-AFF601B2337C}"/>
          </ac:spMkLst>
        </pc:spChg>
        <pc:spChg chg="mod">
          <ac:chgData name="Vrielink, Francis" userId="3d258d00-cfd8-41c5-9f04-1a5a39faef2f" providerId="ADAL" clId="{03BACE3A-13EF-45C9-985F-B408DCEA0FFC}" dt="2025-01-06T19:32:06.540" v="2775" actId="1076"/>
          <ac:spMkLst>
            <pc:docMk/>
            <pc:sldMk cId="2946319108" sldId="1516"/>
            <ac:spMk id="13" creationId="{4985FF45-EE56-11C3-E0CC-6BBB359031C0}"/>
          </ac:spMkLst>
        </pc:spChg>
        <pc:spChg chg="mod">
          <ac:chgData name="Vrielink, Francis" userId="3d258d00-cfd8-41c5-9f04-1a5a39faef2f" providerId="ADAL" clId="{03BACE3A-13EF-45C9-985F-B408DCEA0FFC}" dt="2025-01-06T23:09:58.508" v="5072" actId="14100"/>
          <ac:spMkLst>
            <pc:docMk/>
            <pc:sldMk cId="2946319108" sldId="1516"/>
            <ac:spMk id="14" creationId="{B7594A3B-3117-84CE-C300-FB96E5ED269D}"/>
          </ac:spMkLst>
        </pc:spChg>
        <pc:spChg chg="mod">
          <ac:chgData name="Vrielink, Francis" userId="3d258d00-cfd8-41c5-9f04-1a5a39faef2f" providerId="ADAL" clId="{03BACE3A-13EF-45C9-985F-B408DCEA0FFC}" dt="2025-01-06T23:09:56.049" v="5071" actId="1076"/>
          <ac:spMkLst>
            <pc:docMk/>
            <pc:sldMk cId="2946319108" sldId="1516"/>
            <ac:spMk id="15" creationId="{6EA1F8B7-D4BC-D8B0-E6FD-F33ECB45A1DD}"/>
          </ac:spMkLst>
        </pc:spChg>
        <pc:spChg chg="mod">
          <ac:chgData name="Vrielink, Francis" userId="3d258d00-cfd8-41c5-9f04-1a5a39faef2f" providerId="ADAL" clId="{03BACE3A-13EF-45C9-985F-B408DCEA0FFC}" dt="2025-01-06T19:32:12.171" v="2777" actId="14100"/>
          <ac:spMkLst>
            <pc:docMk/>
            <pc:sldMk cId="2946319108" sldId="1516"/>
            <ac:spMk id="18" creationId="{85D7DD60-F4AA-AD34-A265-146B167D02FE}"/>
          </ac:spMkLst>
        </pc:spChg>
        <pc:spChg chg="mod">
          <ac:chgData name="Vrielink, Francis" userId="3d258d00-cfd8-41c5-9f04-1a5a39faef2f" providerId="ADAL" clId="{03BACE3A-13EF-45C9-985F-B408DCEA0FFC}" dt="2025-01-06T19:30:05.644" v="2760" actId="1076"/>
          <ac:spMkLst>
            <pc:docMk/>
            <pc:sldMk cId="2946319108" sldId="1516"/>
            <ac:spMk id="19" creationId="{40542B69-6D97-5F24-63E3-ABE36EA69A27}"/>
          </ac:spMkLst>
        </pc:spChg>
        <pc:picChg chg="add del mod">
          <ac:chgData name="Vrielink, Francis" userId="3d258d00-cfd8-41c5-9f04-1a5a39faef2f" providerId="ADAL" clId="{03BACE3A-13EF-45C9-985F-B408DCEA0FFC}" dt="2025-01-06T19:41:01.620" v="2796" actId="478"/>
          <ac:picMkLst>
            <pc:docMk/>
            <pc:sldMk cId="2946319108" sldId="1516"/>
            <ac:picMk id="17" creationId="{3E86C706-6260-37AB-1F70-7B8482F2A24C}"/>
          </ac:picMkLst>
        </pc:picChg>
        <pc:picChg chg="add mod">
          <ac:chgData name="Vrielink, Francis" userId="3d258d00-cfd8-41c5-9f04-1a5a39faef2f" providerId="ADAL" clId="{03BACE3A-13EF-45C9-985F-B408DCEA0FFC}" dt="2025-01-06T19:32:03.547" v="2774" actId="1076"/>
          <ac:picMkLst>
            <pc:docMk/>
            <pc:sldMk cId="2946319108" sldId="1516"/>
            <ac:picMk id="23" creationId="{DF96B898-53D6-063B-A601-2C4FBE7C2F50}"/>
          </ac:picMkLst>
        </pc:picChg>
        <pc:picChg chg="add mod">
          <ac:chgData name="Vrielink, Francis" userId="3d258d00-cfd8-41c5-9f04-1a5a39faef2f" providerId="ADAL" clId="{03BACE3A-13EF-45C9-985F-B408DCEA0FFC}" dt="2025-01-06T19:37:33.524" v="2795" actId="1076"/>
          <ac:picMkLst>
            <pc:docMk/>
            <pc:sldMk cId="2946319108" sldId="1516"/>
            <ac:picMk id="28" creationId="{6920F3A8-BD97-1390-4152-588337B67C01}"/>
          </ac:picMkLst>
        </pc:picChg>
        <pc:picChg chg="add mod">
          <ac:chgData name="Vrielink, Francis" userId="3d258d00-cfd8-41c5-9f04-1a5a39faef2f" providerId="ADAL" clId="{03BACE3A-13EF-45C9-985F-B408DCEA0FFC}" dt="2025-01-06T19:41:11.875" v="2802" actId="1076"/>
          <ac:picMkLst>
            <pc:docMk/>
            <pc:sldMk cId="2946319108" sldId="1516"/>
            <ac:picMk id="32" creationId="{1B175BC7-D032-39B4-6CFB-9AD666113710}"/>
          </ac:picMkLst>
        </pc:picChg>
        <pc:cxnChg chg="mod">
          <ac:chgData name="Vrielink, Francis" userId="3d258d00-cfd8-41c5-9f04-1a5a39faef2f" providerId="ADAL" clId="{03BACE3A-13EF-45C9-985F-B408DCEA0FFC}" dt="2025-01-06T19:30:09.749" v="2761" actId="1076"/>
          <ac:cxnSpMkLst>
            <pc:docMk/>
            <pc:sldMk cId="2946319108" sldId="1516"/>
            <ac:cxnSpMk id="21" creationId="{B84B33EF-2A54-99B2-FEF8-27486B72F624}"/>
          </ac:cxnSpMkLst>
        </pc:cxnChg>
        <pc:cxnChg chg="mod">
          <ac:chgData name="Vrielink, Francis" userId="3d258d00-cfd8-41c5-9f04-1a5a39faef2f" providerId="ADAL" clId="{03BACE3A-13EF-45C9-985F-B408DCEA0FFC}" dt="2025-01-06T19:32:16.511" v="2779" actId="14100"/>
          <ac:cxnSpMkLst>
            <pc:docMk/>
            <pc:sldMk cId="2946319108" sldId="1516"/>
            <ac:cxnSpMk id="27" creationId="{EC90AE0F-5DD8-2D25-C999-5E0CC65E11C5}"/>
          </ac:cxnSpMkLst>
        </pc:cxnChg>
        <pc:cxnChg chg="mod">
          <ac:chgData name="Vrielink, Francis" userId="3d258d00-cfd8-41c5-9f04-1a5a39faef2f" providerId="ADAL" clId="{03BACE3A-13EF-45C9-985F-B408DCEA0FFC}" dt="2025-01-06T23:09:36.466" v="5069" actId="14100"/>
          <ac:cxnSpMkLst>
            <pc:docMk/>
            <pc:sldMk cId="2946319108" sldId="1516"/>
            <ac:cxnSpMk id="29" creationId="{10445519-6BAB-CA4B-0B0C-EF80D4D34E4C}"/>
          </ac:cxnSpMkLst>
        </pc:cxnChg>
      </pc:sldChg>
      <pc:sldChg chg="del">
        <pc:chgData name="Vrielink, Francis" userId="3d258d00-cfd8-41c5-9f04-1a5a39faef2f" providerId="ADAL" clId="{03BACE3A-13EF-45C9-985F-B408DCEA0FFC}" dt="2025-01-06T20:05:24.300" v="2973" actId="47"/>
        <pc:sldMkLst>
          <pc:docMk/>
          <pc:sldMk cId="1628480429" sldId="1517"/>
        </pc:sldMkLst>
      </pc:sldChg>
      <pc:sldChg chg="del">
        <pc:chgData name="Vrielink, Francis" userId="3d258d00-cfd8-41c5-9f04-1a5a39faef2f" providerId="ADAL" clId="{03BACE3A-13EF-45C9-985F-B408DCEA0FFC}" dt="2025-01-06T19:43:37.229" v="2817" actId="47"/>
        <pc:sldMkLst>
          <pc:docMk/>
          <pc:sldMk cId="933367485" sldId="1518"/>
        </pc:sldMkLst>
      </pc:sldChg>
      <pc:sldChg chg="addSp delSp modSp mod ord">
        <pc:chgData name="Vrielink, Francis" userId="3d258d00-cfd8-41c5-9f04-1a5a39faef2f" providerId="ADAL" clId="{03BACE3A-13EF-45C9-985F-B408DCEA0FFC}" dt="2025-01-07T08:01:52.705" v="5620" actId="21"/>
        <pc:sldMkLst>
          <pc:docMk/>
          <pc:sldMk cId="164643335" sldId="1519"/>
        </pc:sldMkLst>
        <pc:spChg chg="add del mod">
          <ac:chgData name="Vrielink, Francis" userId="3d258d00-cfd8-41c5-9f04-1a5a39faef2f" providerId="ADAL" clId="{03BACE3A-13EF-45C9-985F-B408DCEA0FFC}" dt="2025-01-06T19:00:36.906" v="2471"/>
          <ac:spMkLst>
            <pc:docMk/>
            <pc:sldMk cId="164643335" sldId="1519"/>
            <ac:spMk id="3" creationId="{61C98A8C-1720-EC01-E479-E9535DBDF13F}"/>
          </ac:spMkLst>
        </pc:spChg>
        <pc:spChg chg="add mod">
          <ac:chgData name="Vrielink, Francis" userId="3d258d00-cfd8-41c5-9f04-1a5a39faef2f" providerId="ADAL" clId="{03BACE3A-13EF-45C9-985F-B408DCEA0FFC}" dt="2025-01-06T20:20:51.854" v="3573" actId="1076"/>
          <ac:spMkLst>
            <pc:docMk/>
            <pc:sldMk cId="164643335" sldId="1519"/>
            <ac:spMk id="4" creationId="{4BA0B2C0-534B-4F3D-C4A2-77BCFA09FEB6}"/>
          </ac:spMkLst>
        </pc:spChg>
        <pc:spChg chg="mod">
          <ac:chgData name="Vrielink, Francis" userId="3d258d00-cfd8-41c5-9f04-1a5a39faef2f" providerId="ADAL" clId="{03BACE3A-13EF-45C9-985F-B408DCEA0FFC}" dt="2025-01-06T16:52:57.126" v="72" actId="20577"/>
          <ac:spMkLst>
            <pc:docMk/>
            <pc:sldMk cId="164643335" sldId="1519"/>
            <ac:spMk id="6" creationId="{00000000-0000-0000-0000-000000000000}"/>
          </ac:spMkLst>
        </pc:spChg>
        <pc:spChg chg="add mod">
          <ac:chgData name="Vrielink, Francis" userId="3d258d00-cfd8-41c5-9f04-1a5a39faef2f" providerId="ADAL" clId="{03BACE3A-13EF-45C9-985F-B408DCEA0FFC}" dt="2025-01-07T08:01:52.705" v="5620" actId="21"/>
          <ac:spMkLst>
            <pc:docMk/>
            <pc:sldMk cId="164643335" sldId="1519"/>
            <ac:spMk id="7" creationId="{EA2B4CC1-3B7A-035E-64C7-DC79BA7D7FD3}"/>
          </ac:spMkLst>
        </pc:spChg>
        <pc:picChg chg="add mod">
          <ac:chgData name="Vrielink, Francis" userId="3d258d00-cfd8-41c5-9f04-1a5a39faef2f" providerId="ADAL" clId="{03BACE3A-13EF-45C9-985F-B408DCEA0FFC}" dt="2025-01-06T18:58:06.730" v="2468" actId="14100"/>
          <ac:picMkLst>
            <pc:docMk/>
            <pc:sldMk cId="164643335" sldId="1519"/>
            <ac:picMk id="2" creationId="{B533726A-6D2F-8156-B119-9D1997EFCA1F}"/>
          </ac:picMkLst>
        </pc:picChg>
      </pc:sldChg>
      <pc:sldChg chg="del">
        <pc:chgData name="Vrielink, Francis" userId="3d258d00-cfd8-41c5-9f04-1a5a39faef2f" providerId="ADAL" clId="{03BACE3A-13EF-45C9-985F-B408DCEA0FFC}" dt="2025-01-06T19:19:50.264" v="2564" actId="47"/>
        <pc:sldMkLst>
          <pc:docMk/>
          <pc:sldMk cId="1530054038" sldId="1520"/>
        </pc:sldMkLst>
      </pc:sldChg>
      <pc:sldChg chg="del">
        <pc:chgData name="Vrielink, Francis" userId="3d258d00-cfd8-41c5-9f04-1a5a39faef2f" providerId="ADAL" clId="{03BACE3A-13EF-45C9-985F-B408DCEA0FFC}" dt="2025-01-06T19:19:48.929" v="2563" actId="47"/>
        <pc:sldMkLst>
          <pc:docMk/>
          <pc:sldMk cId="3006462251" sldId="1521"/>
        </pc:sldMkLst>
      </pc:sldChg>
      <pc:sldChg chg="addSp delSp modSp add mod">
        <pc:chgData name="Vrielink, Francis" userId="3d258d00-cfd8-41c5-9f04-1a5a39faef2f" providerId="ADAL" clId="{03BACE3A-13EF-45C9-985F-B408DCEA0FFC}" dt="2025-01-06T23:18:41.902" v="5294" actId="20577"/>
        <pc:sldMkLst>
          <pc:docMk/>
          <pc:sldMk cId="149940414" sldId="1522"/>
        </pc:sldMkLst>
        <pc:spChg chg="add mod">
          <ac:chgData name="Vrielink, Francis" userId="3d258d00-cfd8-41c5-9f04-1a5a39faef2f" providerId="ADAL" clId="{03BACE3A-13EF-45C9-985F-B408DCEA0FFC}" dt="2025-01-06T23:14:36.814" v="5246" actId="1076"/>
          <ac:spMkLst>
            <pc:docMk/>
            <pc:sldMk cId="149940414" sldId="1522"/>
            <ac:spMk id="21" creationId="{71EA2CC8-02BE-BEF2-C45C-942C56454BCD}"/>
          </ac:spMkLst>
        </pc:spChg>
        <pc:spChg chg="add mod">
          <ac:chgData name="Vrielink, Francis" userId="3d258d00-cfd8-41c5-9f04-1a5a39faef2f" providerId="ADAL" clId="{03BACE3A-13EF-45C9-985F-B408DCEA0FFC}" dt="2025-01-06T23:15:11.652" v="5255" actId="1076"/>
          <ac:spMkLst>
            <pc:docMk/>
            <pc:sldMk cId="149940414" sldId="1522"/>
            <ac:spMk id="23" creationId="{0B45EB5F-35B1-3278-D8AE-F8E3CD0EC1C5}"/>
          </ac:spMkLst>
        </pc:spChg>
        <pc:spChg chg="mod">
          <ac:chgData name="Vrielink, Francis" userId="3d258d00-cfd8-41c5-9f04-1a5a39faef2f" providerId="ADAL" clId="{03BACE3A-13EF-45C9-985F-B408DCEA0FFC}" dt="2025-01-06T19:20:40.933" v="2611" actId="20577"/>
          <ac:spMkLst>
            <pc:docMk/>
            <pc:sldMk cId="149940414" sldId="1522"/>
            <ac:spMk id="33" creationId="{AC757F5E-B016-F947-4518-7C6B9CC7EE04}"/>
          </ac:spMkLst>
        </pc:spChg>
        <pc:spChg chg="mod">
          <ac:chgData name="Vrielink, Francis" userId="3d258d00-cfd8-41c5-9f04-1a5a39faef2f" providerId="ADAL" clId="{03BACE3A-13EF-45C9-985F-B408DCEA0FFC}" dt="2025-01-06T19:20:45.262" v="2620" actId="20577"/>
          <ac:spMkLst>
            <pc:docMk/>
            <pc:sldMk cId="149940414" sldId="1522"/>
            <ac:spMk id="34" creationId="{152372B3-00F5-781C-183E-6F2DDF35091D}"/>
          </ac:spMkLst>
        </pc:spChg>
        <pc:spChg chg="mod">
          <ac:chgData name="Vrielink, Francis" userId="3d258d00-cfd8-41c5-9f04-1a5a39faef2f" providerId="ADAL" clId="{03BACE3A-13EF-45C9-985F-B408DCEA0FFC}" dt="2025-01-06T23:18:41.902" v="5294" actId="20577"/>
          <ac:spMkLst>
            <pc:docMk/>
            <pc:sldMk cId="149940414" sldId="1522"/>
            <ac:spMk id="35" creationId="{37104C51-0232-62ED-4C6F-1447D06633EE}"/>
          </ac:spMkLst>
        </pc:spChg>
        <pc:spChg chg="mod">
          <ac:chgData name="Vrielink, Francis" userId="3d258d00-cfd8-41c5-9f04-1a5a39faef2f" providerId="ADAL" clId="{03BACE3A-13EF-45C9-985F-B408DCEA0FFC}" dt="2025-01-06T23:14:21.777" v="5243" actId="20577"/>
          <ac:spMkLst>
            <pc:docMk/>
            <pc:sldMk cId="149940414" sldId="1522"/>
            <ac:spMk id="36" creationId="{D8EF981A-9BA7-0EB1-9B70-F7FBF2F7DF1C}"/>
          </ac:spMkLst>
        </pc:spChg>
        <pc:picChg chg="add del mod">
          <ac:chgData name="Vrielink, Francis" userId="3d258d00-cfd8-41c5-9f04-1a5a39faef2f" providerId="ADAL" clId="{03BACE3A-13EF-45C9-985F-B408DCEA0FFC}" dt="2025-01-06T19:21:41.190" v="2632" actId="478"/>
          <ac:picMkLst>
            <pc:docMk/>
            <pc:sldMk cId="149940414" sldId="1522"/>
            <ac:picMk id="8" creationId="{9B4C5F04-1902-6089-ED10-A86770DC41EB}"/>
          </ac:picMkLst>
        </pc:picChg>
        <pc:picChg chg="add mod">
          <ac:chgData name="Vrielink, Francis" userId="3d258d00-cfd8-41c5-9f04-1a5a39faef2f" providerId="ADAL" clId="{03BACE3A-13EF-45C9-985F-B408DCEA0FFC}" dt="2025-01-06T23:14:51.930" v="5249" actId="1076"/>
          <ac:picMkLst>
            <pc:docMk/>
            <pc:sldMk cId="149940414" sldId="1522"/>
            <ac:picMk id="9" creationId="{5FC89B4F-14C7-DCBE-1616-573A7F1AF48D}"/>
          </ac:picMkLst>
        </pc:picChg>
        <pc:picChg chg="add mod">
          <ac:chgData name="Vrielink, Francis" userId="3d258d00-cfd8-41c5-9f04-1a5a39faef2f" providerId="ADAL" clId="{03BACE3A-13EF-45C9-985F-B408DCEA0FFC}" dt="2025-01-06T19:22:43.058" v="2652" actId="1076"/>
          <ac:picMkLst>
            <pc:docMk/>
            <pc:sldMk cId="149940414" sldId="1522"/>
            <ac:picMk id="18" creationId="{4D6E7A54-754E-FF45-5F48-4225758A7A88}"/>
          </ac:picMkLst>
        </pc:picChg>
        <pc:picChg chg="add mod">
          <ac:chgData name="Vrielink, Francis" userId="3d258d00-cfd8-41c5-9f04-1a5a39faef2f" providerId="ADAL" clId="{03BACE3A-13EF-45C9-985F-B408DCEA0FFC}" dt="2025-01-06T23:15:00.607" v="5252" actId="1076"/>
          <ac:picMkLst>
            <pc:docMk/>
            <pc:sldMk cId="149940414" sldId="1522"/>
            <ac:picMk id="19" creationId="{532334BB-1A55-C8DD-EA3A-A6D5930F09F7}"/>
          </ac:picMkLst>
        </pc:picChg>
        <pc:picChg chg="add mod">
          <ac:chgData name="Vrielink, Francis" userId="3d258d00-cfd8-41c5-9f04-1a5a39faef2f" providerId="ADAL" clId="{03BACE3A-13EF-45C9-985F-B408DCEA0FFC}" dt="2025-01-06T23:14:25.671" v="5244" actId="1076"/>
          <ac:picMkLst>
            <pc:docMk/>
            <pc:sldMk cId="149940414" sldId="1522"/>
            <ac:picMk id="20" creationId="{B0624FF4-262D-4C1D-5BF2-DD3E300373AB}"/>
          </ac:picMkLst>
        </pc:picChg>
        <pc:picChg chg="add mod">
          <ac:chgData name="Vrielink, Francis" userId="3d258d00-cfd8-41c5-9f04-1a5a39faef2f" providerId="ADAL" clId="{03BACE3A-13EF-45C9-985F-B408DCEA0FFC}" dt="2025-01-06T23:14:55.525" v="5250" actId="1076"/>
          <ac:picMkLst>
            <pc:docMk/>
            <pc:sldMk cId="149940414" sldId="1522"/>
            <ac:picMk id="25" creationId="{D44CFBDB-A879-330F-1A59-0C3F3A9B38FC}"/>
          </ac:picMkLst>
        </pc:picChg>
        <pc:picChg chg="add mod">
          <ac:chgData name="Vrielink, Francis" userId="3d258d00-cfd8-41c5-9f04-1a5a39faef2f" providerId="ADAL" clId="{03BACE3A-13EF-45C9-985F-B408DCEA0FFC}" dt="2025-01-06T23:14:59.080" v="5251" actId="1076"/>
          <ac:picMkLst>
            <pc:docMk/>
            <pc:sldMk cId="149940414" sldId="1522"/>
            <ac:picMk id="27" creationId="{5DB90EF3-91DD-A811-CE1F-CBCD0231744A}"/>
          </ac:picMkLst>
        </pc:picChg>
        <pc:picChg chg="add mod">
          <ac:chgData name="Vrielink, Francis" userId="3d258d00-cfd8-41c5-9f04-1a5a39faef2f" providerId="ADAL" clId="{03BACE3A-13EF-45C9-985F-B408DCEA0FFC}" dt="2025-01-06T23:15:02.596" v="5253" actId="1076"/>
          <ac:picMkLst>
            <pc:docMk/>
            <pc:sldMk cId="149940414" sldId="1522"/>
            <ac:picMk id="29" creationId="{3A8466F3-91A9-2A3A-1219-19EFEA19D534}"/>
          </ac:picMkLst>
        </pc:picChg>
      </pc:sldChg>
      <pc:sldChg chg="addSp delSp modSp add mod">
        <pc:chgData name="Vrielink, Francis" userId="3d258d00-cfd8-41c5-9f04-1a5a39faef2f" providerId="ADAL" clId="{03BACE3A-13EF-45C9-985F-B408DCEA0FFC}" dt="2025-01-07T09:00:55.609" v="5950" actId="20577"/>
        <pc:sldMkLst>
          <pc:docMk/>
          <pc:sldMk cId="4083846375" sldId="1523"/>
        </pc:sldMkLst>
        <pc:spChg chg="mod">
          <ac:chgData name="Vrielink, Francis" userId="3d258d00-cfd8-41c5-9f04-1a5a39faef2f" providerId="ADAL" clId="{03BACE3A-13EF-45C9-985F-B408DCEA0FFC}" dt="2025-01-06T19:08:04.378" v="2521" actId="20577"/>
          <ac:spMkLst>
            <pc:docMk/>
            <pc:sldMk cId="4083846375" sldId="1523"/>
            <ac:spMk id="33" creationId="{AC757F5E-B016-F947-4518-7C6B9CC7EE04}"/>
          </ac:spMkLst>
        </pc:spChg>
        <pc:spChg chg="mod">
          <ac:chgData name="Vrielink, Francis" userId="3d258d00-cfd8-41c5-9f04-1a5a39faef2f" providerId="ADAL" clId="{03BACE3A-13EF-45C9-985F-B408DCEA0FFC}" dt="2025-01-06T19:08:10.395" v="2527" actId="20577"/>
          <ac:spMkLst>
            <pc:docMk/>
            <pc:sldMk cId="4083846375" sldId="1523"/>
            <ac:spMk id="34" creationId="{152372B3-00F5-781C-183E-6F2DDF35091D}"/>
          </ac:spMkLst>
        </pc:spChg>
        <pc:spChg chg="mod">
          <ac:chgData name="Vrielink, Francis" userId="3d258d00-cfd8-41c5-9f04-1a5a39faef2f" providerId="ADAL" clId="{03BACE3A-13EF-45C9-985F-B408DCEA0FFC}" dt="2025-01-07T07:56:41.443" v="5444" actId="20577"/>
          <ac:spMkLst>
            <pc:docMk/>
            <pc:sldMk cId="4083846375" sldId="1523"/>
            <ac:spMk id="35" creationId="{37104C51-0232-62ED-4C6F-1447D06633EE}"/>
          </ac:spMkLst>
        </pc:spChg>
        <pc:spChg chg="mod">
          <ac:chgData name="Vrielink, Francis" userId="3d258d00-cfd8-41c5-9f04-1a5a39faef2f" providerId="ADAL" clId="{03BACE3A-13EF-45C9-985F-B408DCEA0FFC}" dt="2025-01-07T09:00:55.609" v="5950" actId="20577"/>
          <ac:spMkLst>
            <pc:docMk/>
            <pc:sldMk cId="4083846375" sldId="1523"/>
            <ac:spMk id="36" creationId="{D8EF981A-9BA7-0EB1-9B70-F7FBF2F7DF1C}"/>
          </ac:spMkLst>
        </pc:spChg>
        <pc:picChg chg="add del mod">
          <ac:chgData name="Vrielink, Francis" userId="3d258d00-cfd8-41c5-9f04-1a5a39faef2f" providerId="ADAL" clId="{03BACE3A-13EF-45C9-985F-B408DCEA0FFC}" dt="2025-01-07T07:56:26.287" v="5430" actId="478"/>
          <ac:picMkLst>
            <pc:docMk/>
            <pc:sldMk cId="4083846375" sldId="1523"/>
            <ac:picMk id="2" creationId="{DC2DA241-6D59-737B-3649-0DAD0574BB2B}"/>
          </ac:picMkLst>
        </pc:picChg>
        <pc:picChg chg="add mod">
          <ac:chgData name="Vrielink, Francis" userId="3d258d00-cfd8-41c5-9f04-1a5a39faef2f" providerId="ADAL" clId="{03BACE3A-13EF-45C9-985F-B408DCEA0FFC}" dt="2025-01-07T07:56:50.218" v="5445" actId="1076"/>
          <ac:picMkLst>
            <pc:docMk/>
            <pc:sldMk cId="4083846375" sldId="1523"/>
            <ac:picMk id="8" creationId="{9A6B6401-7C4B-3ED6-F202-E18F50BB87CB}"/>
          </ac:picMkLst>
        </pc:picChg>
        <pc:picChg chg="add mod">
          <ac:chgData name="Vrielink, Francis" userId="3d258d00-cfd8-41c5-9f04-1a5a39faef2f" providerId="ADAL" clId="{03BACE3A-13EF-45C9-985F-B408DCEA0FFC}" dt="2025-01-07T07:56:33.741" v="5434" actId="1076"/>
          <ac:picMkLst>
            <pc:docMk/>
            <pc:sldMk cId="4083846375" sldId="1523"/>
            <ac:picMk id="9" creationId="{8212488B-211A-9525-A8E6-D2AC9A9372B1}"/>
          </ac:picMkLst>
        </pc:picChg>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pChg chg="mod">
          <ac:chgData name="Routledge, Mandy" userId="bacdedf5-8e30-494b-ad8b-f27fa30c4f8d" providerId="ADAL" clId="{B38A7417-544A-4735-A153-A49E7D17E97F}" dt="2024-09-24T09:46:03.719" v="3" actId="20577"/>
          <ac:spMkLst>
            <pc:docMk/>
            <pc:sldMk cId="323006580" sldId="548"/>
            <ac:spMk id="3" creationId="{00000000-0000-0000-0000-000000000000}"/>
          </ac:spMkLst>
        </pc:spChg>
      </pc:sldChg>
    </pc:docChg>
  </pc:docChgLst>
  <pc:docChgLst>
    <pc:chgData name="Das, Gerarda" userId="dec061bf-56a5-47a0-b9f3-f749fe418ae6" providerId="ADAL" clId="{88E4AA31-90D6-4149-8730-17EC791C2757}"/>
    <pc:docChg chg="custSel addSld delSld modSld modSection">
      <pc:chgData name="Das, Gerarda" userId="dec061bf-56a5-47a0-b9f3-f749fe418ae6" providerId="ADAL" clId="{88E4AA31-90D6-4149-8730-17EC791C2757}" dt="2025-01-07T10:34:25.831" v="689" actId="47"/>
      <pc:docMkLst>
        <pc:docMk/>
      </pc:docMkLst>
      <pc:sldChg chg="modSp mod">
        <pc:chgData name="Das, Gerarda" userId="dec061bf-56a5-47a0-b9f3-f749fe418ae6" providerId="ADAL" clId="{88E4AA31-90D6-4149-8730-17EC791C2757}" dt="2025-01-07T10:16:35.183" v="176" actId="6549"/>
        <pc:sldMkLst>
          <pc:docMk/>
          <pc:sldMk cId="2189114603" sldId="1437"/>
        </pc:sldMkLst>
        <pc:spChg chg="mod">
          <ac:chgData name="Das, Gerarda" userId="dec061bf-56a5-47a0-b9f3-f749fe418ae6" providerId="ADAL" clId="{88E4AA31-90D6-4149-8730-17EC791C2757}" dt="2025-01-07T10:16:35.183" v="176" actId="6549"/>
          <ac:spMkLst>
            <pc:docMk/>
            <pc:sldMk cId="2189114603" sldId="1437"/>
            <ac:spMk id="3" creationId="{00000000-0000-0000-0000-000000000000}"/>
          </ac:spMkLst>
        </pc:spChg>
      </pc:sldChg>
      <pc:sldChg chg="del">
        <pc:chgData name="Das, Gerarda" userId="dec061bf-56a5-47a0-b9f3-f749fe418ae6" providerId="ADAL" clId="{88E4AA31-90D6-4149-8730-17EC791C2757}" dt="2025-01-07T10:34:25.831" v="689" actId="47"/>
        <pc:sldMkLst>
          <pc:docMk/>
          <pc:sldMk cId="3978205201" sldId="1474"/>
        </pc:sldMkLst>
      </pc:sldChg>
      <pc:sldChg chg="addSp modSp mod">
        <pc:chgData name="Das, Gerarda" userId="dec061bf-56a5-47a0-b9f3-f749fe418ae6" providerId="ADAL" clId="{88E4AA31-90D6-4149-8730-17EC791C2757}" dt="2025-01-07T10:19:05.205" v="224" actId="164"/>
        <pc:sldMkLst>
          <pc:docMk/>
          <pc:sldMk cId="2967928418" sldId="1511"/>
        </pc:sldMkLst>
        <pc:spChg chg="mod">
          <ac:chgData name="Das, Gerarda" userId="dec061bf-56a5-47a0-b9f3-f749fe418ae6" providerId="ADAL" clId="{88E4AA31-90D6-4149-8730-17EC791C2757}" dt="2025-01-07T10:19:05.205" v="224" actId="164"/>
          <ac:spMkLst>
            <pc:docMk/>
            <pc:sldMk cId="2967928418" sldId="1511"/>
            <ac:spMk id="8" creationId="{06985B4C-43AE-9665-19AE-AC43FD1B6FA9}"/>
          </ac:spMkLst>
        </pc:spChg>
        <pc:grpChg chg="add mod">
          <ac:chgData name="Das, Gerarda" userId="dec061bf-56a5-47a0-b9f3-f749fe418ae6" providerId="ADAL" clId="{88E4AA31-90D6-4149-8730-17EC791C2757}" dt="2025-01-07T10:19:05.205" v="224" actId="164"/>
          <ac:grpSpMkLst>
            <pc:docMk/>
            <pc:sldMk cId="2967928418" sldId="1511"/>
            <ac:grpSpMk id="18" creationId="{9D836530-1616-44D2-504F-8EDFD060F0F3}"/>
          </ac:grpSpMkLst>
        </pc:grpChg>
        <pc:picChg chg="mod">
          <ac:chgData name="Das, Gerarda" userId="dec061bf-56a5-47a0-b9f3-f749fe418ae6" providerId="ADAL" clId="{88E4AA31-90D6-4149-8730-17EC791C2757}" dt="2025-01-07T10:19:05.205" v="224" actId="164"/>
          <ac:picMkLst>
            <pc:docMk/>
            <pc:sldMk cId="2967928418" sldId="1511"/>
            <ac:picMk id="23" creationId="{E56A28FF-90D2-B462-D47D-BFC9430FEEBF}"/>
          </ac:picMkLst>
        </pc:picChg>
      </pc:sldChg>
      <pc:sldChg chg="modSp mod">
        <pc:chgData name="Das, Gerarda" userId="dec061bf-56a5-47a0-b9f3-f749fe418ae6" providerId="ADAL" clId="{88E4AA31-90D6-4149-8730-17EC791C2757}" dt="2025-01-07T10:28:24.095" v="521" actId="14100"/>
        <pc:sldMkLst>
          <pc:docMk/>
          <pc:sldMk cId="3112181829" sldId="1515"/>
        </pc:sldMkLst>
        <pc:spChg chg="mod">
          <ac:chgData name="Das, Gerarda" userId="dec061bf-56a5-47a0-b9f3-f749fe418ae6" providerId="ADAL" clId="{88E4AA31-90D6-4149-8730-17EC791C2757}" dt="2025-01-07T10:25:49.182" v="424" actId="14100"/>
          <ac:spMkLst>
            <pc:docMk/>
            <pc:sldMk cId="3112181829" sldId="1515"/>
            <ac:spMk id="12" creationId="{E2476A93-B8D4-4E44-87FD-AFF601B2337C}"/>
          </ac:spMkLst>
        </pc:spChg>
        <pc:spChg chg="mod">
          <ac:chgData name="Das, Gerarda" userId="dec061bf-56a5-47a0-b9f3-f749fe418ae6" providerId="ADAL" clId="{88E4AA31-90D6-4149-8730-17EC791C2757}" dt="2025-01-07T10:24:32.590" v="407" actId="1076"/>
          <ac:spMkLst>
            <pc:docMk/>
            <pc:sldMk cId="3112181829" sldId="1515"/>
            <ac:spMk id="13" creationId="{4985FF45-EE56-11C3-E0CC-6BBB359031C0}"/>
          </ac:spMkLst>
        </pc:spChg>
        <pc:spChg chg="mod">
          <ac:chgData name="Das, Gerarda" userId="dec061bf-56a5-47a0-b9f3-f749fe418ae6" providerId="ADAL" clId="{88E4AA31-90D6-4149-8730-17EC791C2757}" dt="2025-01-07T10:25:04.991" v="414" actId="14100"/>
          <ac:spMkLst>
            <pc:docMk/>
            <pc:sldMk cId="3112181829" sldId="1515"/>
            <ac:spMk id="14" creationId="{B7594A3B-3117-84CE-C300-FB96E5ED269D}"/>
          </ac:spMkLst>
        </pc:spChg>
        <pc:spChg chg="mod">
          <ac:chgData name="Das, Gerarda" userId="dec061bf-56a5-47a0-b9f3-f749fe418ae6" providerId="ADAL" clId="{88E4AA31-90D6-4149-8730-17EC791C2757}" dt="2025-01-07T10:25:01.080" v="413" actId="14100"/>
          <ac:spMkLst>
            <pc:docMk/>
            <pc:sldMk cId="3112181829" sldId="1515"/>
            <ac:spMk id="15" creationId="{6EA1F8B7-D4BC-D8B0-E6FD-F33ECB45A1DD}"/>
          </ac:spMkLst>
        </pc:spChg>
        <pc:spChg chg="mod">
          <ac:chgData name="Das, Gerarda" userId="dec061bf-56a5-47a0-b9f3-f749fe418ae6" providerId="ADAL" clId="{88E4AA31-90D6-4149-8730-17EC791C2757}" dt="2025-01-07T10:28:24.095" v="521" actId="14100"/>
          <ac:spMkLst>
            <pc:docMk/>
            <pc:sldMk cId="3112181829" sldId="1515"/>
            <ac:spMk id="16" creationId="{F53F294D-65CC-23A5-E4A1-B2132FCF814C}"/>
          </ac:spMkLst>
        </pc:spChg>
        <pc:spChg chg="mod">
          <ac:chgData name="Das, Gerarda" userId="dec061bf-56a5-47a0-b9f3-f749fe418ae6" providerId="ADAL" clId="{88E4AA31-90D6-4149-8730-17EC791C2757}" dt="2025-01-07T10:28:19.706" v="520" actId="20577"/>
          <ac:spMkLst>
            <pc:docMk/>
            <pc:sldMk cId="3112181829" sldId="1515"/>
            <ac:spMk id="17" creationId="{AB86235B-CBC0-F9DB-29F4-F23367831B1B}"/>
          </ac:spMkLst>
        </pc:spChg>
        <pc:spChg chg="mod">
          <ac:chgData name="Das, Gerarda" userId="dec061bf-56a5-47a0-b9f3-f749fe418ae6" providerId="ADAL" clId="{88E4AA31-90D6-4149-8730-17EC791C2757}" dt="2025-01-07T10:26:07.248" v="429" actId="14100"/>
          <ac:spMkLst>
            <pc:docMk/>
            <pc:sldMk cId="3112181829" sldId="1515"/>
            <ac:spMk id="18" creationId="{85D7DD60-F4AA-AD34-A265-146B167D02FE}"/>
          </ac:spMkLst>
        </pc:spChg>
        <pc:spChg chg="mod">
          <ac:chgData name="Das, Gerarda" userId="dec061bf-56a5-47a0-b9f3-f749fe418ae6" providerId="ADAL" clId="{88E4AA31-90D6-4149-8730-17EC791C2757}" dt="2025-01-07T10:25:52.831" v="425" actId="14100"/>
          <ac:spMkLst>
            <pc:docMk/>
            <pc:sldMk cId="3112181829" sldId="1515"/>
            <ac:spMk id="19" creationId="{40542B69-6D97-5F24-63E3-ABE36EA69A27}"/>
          </ac:spMkLst>
        </pc:spChg>
        <pc:picChg chg="mod">
          <ac:chgData name="Das, Gerarda" userId="dec061bf-56a5-47a0-b9f3-f749fe418ae6" providerId="ADAL" clId="{88E4AA31-90D6-4149-8730-17EC791C2757}" dt="2025-01-07T10:26:46.591" v="448" actId="14100"/>
          <ac:picMkLst>
            <pc:docMk/>
            <pc:sldMk cId="3112181829" sldId="1515"/>
            <ac:picMk id="24" creationId="{E9B62806-04CC-B68F-141A-2E0CD254A9D7}"/>
          </ac:picMkLst>
        </pc:picChg>
        <pc:picChg chg="mod ord">
          <ac:chgData name="Das, Gerarda" userId="dec061bf-56a5-47a0-b9f3-f749fe418ae6" providerId="ADAL" clId="{88E4AA31-90D6-4149-8730-17EC791C2757}" dt="2025-01-07T10:27:02.300" v="454" actId="1076"/>
          <ac:picMkLst>
            <pc:docMk/>
            <pc:sldMk cId="3112181829" sldId="1515"/>
            <ac:picMk id="26" creationId="{D2602821-7C7C-0DC6-3BE5-5AAA304DFB63}"/>
          </ac:picMkLst>
        </pc:picChg>
        <pc:picChg chg="mod ord">
          <ac:chgData name="Das, Gerarda" userId="dec061bf-56a5-47a0-b9f3-f749fe418ae6" providerId="ADAL" clId="{88E4AA31-90D6-4149-8730-17EC791C2757}" dt="2025-01-07T10:27:06.372" v="456" actId="167"/>
          <ac:picMkLst>
            <pc:docMk/>
            <pc:sldMk cId="3112181829" sldId="1515"/>
            <ac:picMk id="29" creationId="{10C5E2C3-EAE4-7786-7DD0-5BDC9D5E9128}"/>
          </ac:picMkLst>
        </pc:picChg>
        <pc:cxnChg chg="mod">
          <ac:chgData name="Das, Gerarda" userId="dec061bf-56a5-47a0-b9f3-f749fe418ae6" providerId="ADAL" clId="{88E4AA31-90D6-4149-8730-17EC791C2757}" dt="2025-01-07T10:25:58.914" v="427" actId="14100"/>
          <ac:cxnSpMkLst>
            <pc:docMk/>
            <pc:sldMk cId="3112181829" sldId="1515"/>
            <ac:cxnSpMk id="21" creationId="{B84B33EF-2A54-99B2-FEF8-27486B72F624}"/>
          </ac:cxnSpMkLst>
        </pc:cxnChg>
        <pc:cxnChg chg="mod">
          <ac:chgData name="Das, Gerarda" userId="dec061bf-56a5-47a0-b9f3-f749fe418ae6" providerId="ADAL" clId="{88E4AA31-90D6-4149-8730-17EC791C2757}" dt="2025-01-07T10:26:22.734" v="440" actId="14100"/>
          <ac:cxnSpMkLst>
            <pc:docMk/>
            <pc:sldMk cId="3112181829" sldId="1515"/>
            <ac:cxnSpMk id="22" creationId="{91DFD20E-A562-DE85-17F1-8C5D45CF6B9C}"/>
          </ac:cxnSpMkLst>
        </pc:cxnChg>
        <pc:cxnChg chg="mod">
          <ac:chgData name="Das, Gerarda" userId="dec061bf-56a5-47a0-b9f3-f749fe418ae6" providerId="ADAL" clId="{88E4AA31-90D6-4149-8730-17EC791C2757}" dt="2025-01-07T10:26:16.702" v="439" actId="14100"/>
          <ac:cxnSpMkLst>
            <pc:docMk/>
            <pc:sldMk cId="3112181829" sldId="1515"/>
            <ac:cxnSpMk id="23" creationId="{450FAC25-93FA-21DB-FB43-C33AEEC4D823}"/>
          </ac:cxnSpMkLst>
        </pc:cxnChg>
        <pc:cxnChg chg="mod">
          <ac:chgData name="Das, Gerarda" userId="dec061bf-56a5-47a0-b9f3-f749fe418ae6" providerId="ADAL" clId="{88E4AA31-90D6-4149-8730-17EC791C2757}" dt="2025-01-07T10:25:55.757" v="426" actId="1076"/>
          <ac:cxnSpMkLst>
            <pc:docMk/>
            <pc:sldMk cId="3112181829" sldId="1515"/>
            <ac:cxnSpMk id="27" creationId="{EC90AE0F-5DD8-2D25-C999-5E0CC65E11C5}"/>
          </ac:cxnSpMkLst>
        </pc:cxnChg>
        <pc:cxnChg chg="mod">
          <ac:chgData name="Das, Gerarda" userId="dec061bf-56a5-47a0-b9f3-f749fe418ae6" providerId="ADAL" clId="{88E4AA31-90D6-4149-8730-17EC791C2757}" dt="2025-01-07T10:26:12.005" v="438" actId="1038"/>
          <ac:cxnSpMkLst>
            <pc:docMk/>
            <pc:sldMk cId="3112181829" sldId="1515"/>
            <ac:cxnSpMk id="31" creationId="{42EA45F8-30F7-A026-CB94-761B35BAF874}"/>
          </ac:cxnSpMkLst>
        </pc:cxnChg>
      </pc:sldChg>
      <pc:sldChg chg="addSp delSp modSp mod">
        <pc:chgData name="Das, Gerarda" userId="dec061bf-56a5-47a0-b9f3-f749fe418ae6" providerId="ADAL" clId="{88E4AA31-90D6-4149-8730-17EC791C2757}" dt="2025-01-07T10:15:50.191" v="150" actId="1076"/>
        <pc:sldMkLst>
          <pc:docMk/>
          <pc:sldMk cId="164643335" sldId="1519"/>
        </pc:sldMkLst>
        <pc:spChg chg="del">
          <ac:chgData name="Das, Gerarda" userId="dec061bf-56a5-47a0-b9f3-f749fe418ae6" providerId="ADAL" clId="{88E4AA31-90D6-4149-8730-17EC791C2757}" dt="2025-01-07T10:15:36.475" v="144" actId="478"/>
          <ac:spMkLst>
            <pc:docMk/>
            <pc:sldMk cId="164643335" sldId="1519"/>
            <ac:spMk id="4" creationId="{4BA0B2C0-534B-4F3D-C4A2-77BCFA09FEB6}"/>
          </ac:spMkLst>
        </pc:spChg>
        <pc:picChg chg="del">
          <ac:chgData name="Das, Gerarda" userId="dec061bf-56a5-47a0-b9f3-f749fe418ae6" providerId="ADAL" clId="{88E4AA31-90D6-4149-8730-17EC791C2757}" dt="2025-01-07T10:15:33.781" v="140" actId="478"/>
          <ac:picMkLst>
            <pc:docMk/>
            <pc:sldMk cId="164643335" sldId="1519"/>
            <ac:picMk id="2" creationId="{B533726A-6D2F-8156-B119-9D1997EFCA1F}"/>
          </ac:picMkLst>
        </pc:picChg>
        <pc:picChg chg="add mod">
          <ac:chgData name="Das, Gerarda" userId="dec061bf-56a5-47a0-b9f3-f749fe418ae6" providerId="ADAL" clId="{88E4AA31-90D6-4149-8730-17EC791C2757}" dt="2025-01-07T10:15:50.191" v="150" actId="1076"/>
          <ac:picMkLst>
            <pc:docMk/>
            <pc:sldMk cId="164643335" sldId="1519"/>
            <ac:picMk id="5" creationId="{A42EE764-A49A-FB92-5853-B823D86FA71E}"/>
          </ac:picMkLst>
        </pc:picChg>
      </pc:sldChg>
      <pc:sldChg chg="addSp delSp modSp add mod">
        <pc:chgData name="Das, Gerarda" userId="dec061bf-56a5-47a0-b9f3-f749fe418ae6" providerId="ADAL" clId="{88E4AA31-90D6-4149-8730-17EC791C2757}" dt="2025-01-07T10:22:17.750" v="317" actId="115"/>
        <pc:sldMkLst>
          <pc:docMk/>
          <pc:sldMk cId="3352291278" sldId="1524"/>
        </pc:sldMkLst>
        <pc:spChg chg="mod">
          <ac:chgData name="Das, Gerarda" userId="dec061bf-56a5-47a0-b9f3-f749fe418ae6" providerId="ADAL" clId="{88E4AA31-90D6-4149-8730-17EC791C2757}" dt="2025-01-07T10:22:17.750" v="317" actId="115"/>
          <ac:spMkLst>
            <pc:docMk/>
            <pc:sldMk cId="3352291278" sldId="1524"/>
            <ac:spMk id="4" creationId="{D36CDCC8-D80A-3CA3-9903-EC310613197D}"/>
          </ac:spMkLst>
        </pc:spChg>
        <pc:spChg chg="mod">
          <ac:chgData name="Das, Gerarda" userId="dec061bf-56a5-47a0-b9f3-f749fe418ae6" providerId="ADAL" clId="{88E4AA31-90D6-4149-8730-17EC791C2757}" dt="2025-01-07T10:18:34.058" v="217" actId="14100"/>
          <ac:spMkLst>
            <pc:docMk/>
            <pc:sldMk cId="3352291278" sldId="1524"/>
            <ac:spMk id="16" creationId="{F53F294D-65CC-23A5-E4A1-B2132FCF814C}"/>
          </ac:spMkLst>
        </pc:spChg>
        <pc:spChg chg="mod">
          <ac:chgData name="Das, Gerarda" userId="dec061bf-56a5-47a0-b9f3-f749fe418ae6" providerId="ADAL" clId="{88E4AA31-90D6-4149-8730-17EC791C2757}" dt="2025-01-07T10:18:27.555" v="215" actId="20577"/>
          <ac:spMkLst>
            <pc:docMk/>
            <pc:sldMk cId="3352291278" sldId="1524"/>
            <ac:spMk id="17" creationId="{AB86235B-CBC0-F9DB-29F4-F23367831B1B}"/>
          </ac:spMkLst>
        </pc:spChg>
        <pc:spChg chg="mod">
          <ac:chgData name="Das, Gerarda" userId="dec061bf-56a5-47a0-b9f3-f749fe418ae6" providerId="ADAL" clId="{88E4AA31-90D6-4149-8730-17EC791C2757}" dt="2025-01-07T10:18:05.782" v="196" actId="20577"/>
          <ac:spMkLst>
            <pc:docMk/>
            <pc:sldMk cId="3352291278" sldId="1524"/>
            <ac:spMk id="19" creationId="{B177E9C1-3273-B331-8D74-34140569B862}"/>
          </ac:spMkLst>
        </pc:spChg>
        <pc:spChg chg="del">
          <ac:chgData name="Das, Gerarda" userId="dec061bf-56a5-47a0-b9f3-f749fe418ae6" providerId="ADAL" clId="{88E4AA31-90D6-4149-8730-17EC791C2757}" dt="2025-01-07T10:18:10.774" v="201" actId="478"/>
          <ac:spMkLst>
            <pc:docMk/>
            <pc:sldMk cId="3352291278" sldId="1524"/>
            <ac:spMk id="36" creationId="{661B5775-19F5-BBE9-C5F7-2D128B15E776}"/>
          </ac:spMkLst>
        </pc:spChg>
        <pc:spChg chg="del">
          <ac:chgData name="Das, Gerarda" userId="dec061bf-56a5-47a0-b9f3-f749fe418ae6" providerId="ADAL" clId="{88E4AA31-90D6-4149-8730-17EC791C2757}" dt="2025-01-07T10:18:10.194" v="200" actId="478"/>
          <ac:spMkLst>
            <pc:docMk/>
            <pc:sldMk cId="3352291278" sldId="1524"/>
            <ac:spMk id="37" creationId="{79843290-392C-2667-4B53-7E7F9FFF7A36}"/>
          </ac:spMkLst>
        </pc:spChg>
        <pc:spChg chg="mod">
          <ac:chgData name="Das, Gerarda" userId="dec061bf-56a5-47a0-b9f3-f749fe418ae6" providerId="ADAL" clId="{88E4AA31-90D6-4149-8730-17EC791C2757}" dt="2025-01-07T10:19:26.795" v="230" actId="14100"/>
          <ac:spMkLst>
            <pc:docMk/>
            <pc:sldMk cId="3352291278" sldId="1524"/>
            <ac:spMk id="41" creationId="{111DEA7C-78D2-F177-5E48-F9785AB384DF}"/>
          </ac:spMkLst>
        </pc:spChg>
        <pc:spChg chg="add mod">
          <ac:chgData name="Das, Gerarda" userId="dec061bf-56a5-47a0-b9f3-f749fe418ae6" providerId="ADAL" clId="{88E4AA31-90D6-4149-8730-17EC791C2757}" dt="2025-01-07T10:20:22.262" v="237" actId="20577"/>
          <ac:spMkLst>
            <pc:docMk/>
            <pc:sldMk cId="3352291278" sldId="1524"/>
            <ac:spMk id="42" creationId="{A13EACCC-1AA3-8947-98B9-01995990CD55}"/>
          </ac:spMkLst>
        </pc:spChg>
        <pc:spChg chg="add mod">
          <ac:chgData name="Das, Gerarda" userId="dec061bf-56a5-47a0-b9f3-f749fe418ae6" providerId="ADAL" clId="{88E4AA31-90D6-4149-8730-17EC791C2757}" dt="2025-01-07T10:20:32.687" v="241" actId="20577"/>
          <ac:spMkLst>
            <pc:docMk/>
            <pc:sldMk cId="3352291278" sldId="1524"/>
            <ac:spMk id="43" creationId="{90686A5C-E977-C9F0-56A2-28B981C37475}"/>
          </ac:spMkLst>
        </pc:spChg>
        <pc:spChg chg="add mod">
          <ac:chgData name="Das, Gerarda" userId="dec061bf-56a5-47a0-b9f3-f749fe418ae6" providerId="ADAL" clId="{88E4AA31-90D6-4149-8730-17EC791C2757}" dt="2025-01-07T10:20:44.812" v="245" actId="20577"/>
          <ac:spMkLst>
            <pc:docMk/>
            <pc:sldMk cId="3352291278" sldId="1524"/>
            <ac:spMk id="44" creationId="{AC5AC5B9-C5BD-D30F-99FF-B05A59CB5725}"/>
          </ac:spMkLst>
        </pc:spChg>
        <pc:spChg chg="add del mod">
          <ac:chgData name="Das, Gerarda" userId="dec061bf-56a5-47a0-b9f3-f749fe418ae6" providerId="ADAL" clId="{88E4AA31-90D6-4149-8730-17EC791C2757}" dt="2025-01-07T10:21:03.520" v="250" actId="478"/>
          <ac:spMkLst>
            <pc:docMk/>
            <pc:sldMk cId="3352291278" sldId="1524"/>
            <ac:spMk id="45" creationId="{892304A2-C39E-E249-F7A0-8A43FB2901C2}"/>
          </ac:spMkLst>
        </pc:spChg>
        <pc:grpChg chg="del">
          <ac:chgData name="Das, Gerarda" userId="dec061bf-56a5-47a0-b9f3-f749fe418ae6" providerId="ADAL" clId="{88E4AA31-90D6-4149-8730-17EC791C2757}" dt="2025-01-07T10:18:07.935" v="197" actId="478"/>
          <ac:grpSpMkLst>
            <pc:docMk/>
            <pc:sldMk cId="3352291278" sldId="1524"/>
            <ac:grpSpMk id="9" creationId="{6B54A605-4CB9-8A27-58D1-A43AE978F32F}"/>
          </ac:grpSpMkLst>
        </pc:grpChg>
        <pc:grpChg chg="del">
          <ac:chgData name="Das, Gerarda" userId="dec061bf-56a5-47a0-b9f3-f749fe418ae6" providerId="ADAL" clId="{88E4AA31-90D6-4149-8730-17EC791C2757}" dt="2025-01-07T10:18:08.590" v="198" actId="478"/>
          <ac:grpSpMkLst>
            <pc:docMk/>
            <pc:sldMk cId="3352291278" sldId="1524"/>
            <ac:grpSpMk id="24" creationId="{748E6425-99C1-C252-082C-0D71F7E68846}"/>
          </ac:grpSpMkLst>
        </pc:grpChg>
        <pc:grpChg chg="del">
          <ac:chgData name="Das, Gerarda" userId="dec061bf-56a5-47a0-b9f3-f749fe418ae6" providerId="ADAL" clId="{88E4AA31-90D6-4149-8730-17EC791C2757}" dt="2025-01-07T10:18:09.493" v="199" actId="478"/>
          <ac:grpSpMkLst>
            <pc:docMk/>
            <pc:sldMk cId="3352291278" sldId="1524"/>
            <ac:grpSpMk id="30" creationId="{47E77DF8-6205-260B-3C97-234C067DC22E}"/>
          </ac:grpSpMkLst>
        </pc:grpChg>
        <pc:grpChg chg="add mod">
          <ac:chgData name="Das, Gerarda" userId="dec061bf-56a5-47a0-b9f3-f749fe418ae6" providerId="ADAL" clId="{88E4AA31-90D6-4149-8730-17EC791C2757}" dt="2025-01-07T10:19:23.723" v="229" actId="1076"/>
          <ac:grpSpMkLst>
            <pc:docMk/>
            <pc:sldMk cId="3352291278" sldId="1524"/>
            <ac:grpSpMk id="39" creationId="{F47B65A7-8F9F-8593-F571-A9337B3BA3B2}"/>
          </ac:grpSpMkLst>
        </pc:grpChg>
        <pc:picChg chg="add mod">
          <ac:chgData name="Das, Gerarda" userId="dec061bf-56a5-47a0-b9f3-f749fe418ae6" providerId="ADAL" clId="{88E4AA31-90D6-4149-8730-17EC791C2757}" dt="2025-01-07T10:19:34.974" v="232" actId="1076"/>
          <ac:picMkLst>
            <pc:docMk/>
            <pc:sldMk cId="3352291278" sldId="1524"/>
            <ac:picMk id="38" creationId="{F6E6AAE8-7A4E-7CED-23CF-81F8839CB8F7}"/>
          </ac:picMkLst>
        </pc:picChg>
        <pc:picChg chg="mod">
          <ac:chgData name="Das, Gerarda" userId="dec061bf-56a5-47a0-b9f3-f749fe418ae6" providerId="ADAL" clId="{88E4AA31-90D6-4149-8730-17EC791C2757}" dt="2025-01-07T10:19:12.939" v="225"/>
          <ac:picMkLst>
            <pc:docMk/>
            <pc:sldMk cId="3352291278" sldId="1524"/>
            <ac:picMk id="40" creationId="{C6B58657-7DD4-05AF-1966-A38BA23C2BB2}"/>
          </ac:picMkLst>
        </pc:picChg>
        <pc:cxnChg chg="add mod">
          <ac:chgData name="Das, Gerarda" userId="dec061bf-56a5-47a0-b9f3-f749fe418ae6" providerId="ADAL" clId="{88E4AA31-90D6-4149-8730-17EC791C2757}" dt="2025-01-07T10:21:22.759" v="257" actId="1038"/>
          <ac:cxnSpMkLst>
            <pc:docMk/>
            <pc:sldMk cId="3352291278" sldId="1524"/>
            <ac:cxnSpMk id="47" creationId="{F1539070-668E-4B6B-C40C-A52DFB98B9DB}"/>
          </ac:cxnSpMkLst>
        </pc:cxnChg>
      </pc:sldChg>
      <pc:sldChg chg="addSp delSp modSp add mod">
        <pc:chgData name="Das, Gerarda" userId="dec061bf-56a5-47a0-b9f3-f749fe418ae6" providerId="ADAL" clId="{88E4AA31-90D6-4149-8730-17EC791C2757}" dt="2025-01-07T10:33:49.076" v="688" actId="115"/>
        <pc:sldMkLst>
          <pc:docMk/>
          <pc:sldMk cId="4196387102" sldId="1525"/>
        </pc:sldMkLst>
        <pc:spChg chg="mod">
          <ac:chgData name="Das, Gerarda" userId="dec061bf-56a5-47a0-b9f3-f749fe418ae6" providerId="ADAL" clId="{88E4AA31-90D6-4149-8730-17EC791C2757}" dt="2025-01-07T10:33:49.076" v="688" actId="115"/>
          <ac:spMkLst>
            <pc:docMk/>
            <pc:sldMk cId="4196387102" sldId="1525"/>
            <ac:spMk id="4" creationId="{D36CDCC8-D80A-3CA3-9903-EC310613197D}"/>
          </ac:spMkLst>
        </pc:spChg>
        <pc:spChg chg="mod">
          <ac:chgData name="Das, Gerarda" userId="dec061bf-56a5-47a0-b9f3-f749fe418ae6" providerId="ADAL" clId="{88E4AA31-90D6-4149-8730-17EC791C2757}" dt="2025-01-07T10:28:49.556" v="534" actId="1076"/>
          <ac:spMkLst>
            <pc:docMk/>
            <pc:sldMk cId="4196387102" sldId="1525"/>
            <ac:spMk id="12" creationId="{E2476A93-B8D4-4E44-87FD-AFF601B2337C}"/>
          </ac:spMkLst>
        </pc:spChg>
        <pc:spChg chg="mod">
          <ac:chgData name="Das, Gerarda" userId="dec061bf-56a5-47a0-b9f3-f749fe418ae6" providerId="ADAL" clId="{88E4AA31-90D6-4149-8730-17EC791C2757}" dt="2025-01-07T10:29:45.669" v="555" actId="1038"/>
          <ac:spMkLst>
            <pc:docMk/>
            <pc:sldMk cId="4196387102" sldId="1525"/>
            <ac:spMk id="13" creationId="{4985FF45-EE56-11C3-E0CC-6BBB359031C0}"/>
          </ac:spMkLst>
        </pc:spChg>
        <pc:spChg chg="mod">
          <ac:chgData name="Das, Gerarda" userId="dec061bf-56a5-47a0-b9f3-f749fe418ae6" providerId="ADAL" clId="{88E4AA31-90D6-4149-8730-17EC791C2757}" dt="2025-01-07T10:30:31.259" v="593" actId="1035"/>
          <ac:spMkLst>
            <pc:docMk/>
            <pc:sldMk cId="4196387102" sldId="1525"/>
            <ac:spMk id="14" creationId="{B7594A3B-3117-84CE-C300-FB96E5ED269D}"/>
          </ac:spMkLst>
        </pc:spChg>
        <pc:spChg chg="mod">
          <ac:chgData name="Das, Gerarda" userId="dec061bf-56a5-47a0-b9f3-f749fe418ae6" providerId="ADAL" clId="{88E4AA31-90D6-4149-8730-17EC791C2757}" dt="2025-01-07T10:30:31.259" v="593" actId="1035"/>
          <ac:spMkLst>
            <pc:docMk/>
            <pc:sldMk cId="4196387102" sldId="1525"/>
            <ac:spMk id="15" creationId="{6EA1F8B7-D4BC-D8B0-E6FD-F33ECB45A1DD}"/>
          </ac:spMkLst>
        </pc:spChg>
        <pc:spChg chg="mod">
          <ac:chgData name="Das, Gerarda" userId="dec061bf-56a5-47a0-b9f3-f749fe418ae6" providerId="ADAL" clId="{88E4AA31-90D6-4149-8730-17EC791C2757}" dt="2025-01-07T10:30:39.996" v="594" actId="1076"/>
          <ac:spMkLst>
            <pc:docMk/>
            <pc:sldMk cId="4196387102" sldId="1525"/>
            <ac:spMk id="16" creationId="{F53F294D-65CC-23A5-E4A1-B2132FCF814C}"/>
          </ac:spMkLst>
        </pc:spChg>
        <pc:spChg chg="mod">
          <ac:chgData name="Das, Gerarda" userId="dec061bf-56a5-47a0-b9f3-f749fe418ae6" providerId="ADAL" clId="{88E4AA31-90D6-4149-8730-17EC791C2757}" dt="2025-01-07T10:30:39.996" v="594" actId="1076"/>
          <ac:spMkLst>
            <pc:docMk/>
            <pc:sldMk cId="4196387102" sldId="1525"/>
            <ac:spMk id="17" creationId="{AB86235B-CBC0-F9DB-29F4-F23367831B1B}"/>
          </ac:spMkLst>
        </pc:spChg>
        <pc:spChg chg="mod">
          <ac:chgData name="Das, Gerarda" userId="dec061bf-56a5-47a0-b9f3-f749fe418ae6" providerId="ADAL" clId="{88E4AA31-90D6-4149-8730-17EC791C2757}" dt="2025-01-07T10:29:45.669" v="555" actId="1038"/>
          <ac:spMkLst>
            <pc:docMk/>
            <pc:sldMk cId="4196387102" sldId="1525"/>
            <ac:spMk id="18" creationId="{85D7DD60-F4AA-AD34-A265-146B167D02FE}"/>
          </ac:spMkLst>
        </pc:spChg>
        <pc:spChg chg="mod">
          <ac:chgData name="Das, Gerarda" userId="dec061bf-56a5-47a0-b9f3-f749fe418ae6" providerId="ADAL" clId="{88E4AA31-90D6-4149-8730-17EC791C2757}" dt="2025-01-07T10:28:52.517" v="535" actId="14100"/>
          <ac:spMkLst>
            <pc:docMk/>
            <pc:sldMk cId="4196387102" sldId="1525"/>
            <ac:spMk id="19" creationId="{40542B69-6D97-5F24-63E3-ABE36EA69A27}"/>
          </ac:spMkLst>
        </pc:spChg>
        <pc:spChg chg="mod">
          <ac:chgData name="Das, Gerarda" userId="dec061bf-56a5-47a0-b9f3-f749fe418ae6" providerId="ADAL" clId="{88E4AA31-90D6-4149-8730-17EC791C2757}" dt="2025-01-07T10:31:30.267" v="605" actId="404"/>
          <ac:spMkLst>
            <pc:docMk/>
            <pc:sldMk cId="4196387102" sldId="1525"/>
            <ac:spMk id="34" creationId="{F977423E-5680-9C52-EDEB-11E052F3234D}"/>
          </ac:spMkLst>
        </pc:spChg>
        <pc:grpChg chg="add del mod">
          <ac:chgData name="Das, Gerarda" userId="dec061bf-56a5-47a0-b9f3-f749fe418ae6" providerId="ADAL" clId="{88E4AA31-90D6-4149-8730-17EC791C2757}" dt="2025-01-07T10:32:39.163" v="606" actId="478"/>
          <ac:grpSpMkLst>
            <pc:docMk/>
            <pc:sldMk cId="4196387102" sldId="1525"/>
            <ac:grpSpMk id="32" creationId="{3A039EC1-672B-2DA8-DC63-677A66163A96}"/>
          </ac:grpSpMkLst>
        </pc:grpChg>
        <pc:picChg chg="del">
          <ac:chgData name="Das, Gerarda" userId="dec061bf-56a5-47a0-b9f3-f749fe418ae6" providerId="ADAL" clId="{88E4AA31-90D6-4149-8730-17EC791C2757}" dt="2025-01-07T10:28:28.022" v="522" actId="478"/>
          <ac:picMkLst>
            <pc:docMk/>
            <pc:sldMk cId="4196387102" sldId="1525"/>
            <ac:picMk id="24" creationId="{E9B62806-04CC-B68F-141A-2E0CD254A9D7}"/>
          </ac:picMkLst>
        </pc:picChg>
        <pc:picChg chg="del">
          <ac:chgData name="Das, Gerarda" userId="dec061bf-56a5-47a0-b9f3-f749fe418ae6" providerId="ADAL" clId="{88E4AA31-90D6-4149-8730-17EC791C2757}" dt="2025-01-07T10:28:28.723" v="523" actId="478"/>
          <ac:picMkLst>
            <pc:docMk/>
            <pc:sldMk cId="4196387102" sldId="1525"/>
            <ac:picMk id="26" creationId="{D2602821-7C7C-0DC6-3BE5-5AAA304DFB63}"/>
          </ac:picMkLst>
        </pc:picChg>
        <pc:picChg chg="del">
          <ac:chgData name="Das, Gerarda" userId="dec061bf-56a5-47a0-b9f3-f749fe418ae6" providerId="ADAL" clId="{88E4AA31-90D6-4149-8730-17EC791C2757}" dt="2025-01-07T10:28:54.603" v="536" actId="478"/>
          <ac:picMkLst>
            <pc:docMk/>
            <pc:sldMk cId="4196387102" sldId="1525"/>
            <ac:picMk id="29" creationId="{10C5E2C3-EAE4-7786-7DD0-5BDC9D5E9128}"/>
          </ac:picMkLst>
        </pc:picChg>
        <pc:picChg chg="add mod">
          <ac:chgData name="Das, Gerarda" userId="dec061bf-56a5-47a0-b9f3-f749fe418ae6" providerId="ADAL" clId="{88E4AA31-90D6-4149-8730-17EC791C2757}" dt="2025-01-07T10:33:23.482" v="617" actId="1076"/>
          <ac:picMkLst>
            <pc:docMk/>
            <pc:sldMk cId="4196387102" sldId="1525"/>
            <ac:picMk id="30" creationId="{612262D9-20A3-6EAA-444C-8786D471AD8B}"/>
          </ac:picMkLst>
        </pc:picChg>
        <pc:picChg chg="mod">
          <ac:chgData name="Das, Gerarda" userId="dec061bf-56a5-47a0-b9f3-f749fe418ae6" providerId="ADAL" clId="{88E4AA31-90D6-4149-8730-17EC791C2757}" dt="2025-01-07T10:31:20.238" v="598"/>
          <ac:picMkLst>
            <pc:docMk/>
            <pc:sldMk cId="4196387102" sldId="1525"/>
            <ac:picMk id="33" creationId="{91639E89-F662-A3A2-50CE-C4B6A0CEE5D3}"/>
          </ac:picMkLst>
        </pc:picChg>
        <pc:picChg chg="add mod">
          <ac:chgData name="Das, Gerarda" userId="dec061bf-56a5-47a0-b9f3-f749fe418ae6" providerId="ADAL" clId="{88E4AA31-90D6-4149-8730-17EC791C2757}" dt="2025-01-07T10:32:44.935" v="611" actId="14100"/>
          <ac:picMkLst>
            <pc:docMk/>
            <pc:sldMk cId="4196387102" sldId="1525"/>
            <ac:picMk id="36" creationId="{0C92260E-0A22-B4A2-392E-2AC80E9E4B52}"/>
          </ac:picMkLst>
        </pc:picChg>
        <pc:picChg chg="add mod">
          <ac:chgData name="Das, Gerarda" userId="dec061bf-56a5-47a0-b9f3-f749fe418ae6" providerId="ADAL" clId="{88E4AA31-90D6-4149-8730-17EC791C2757}" dt="2025-01-07T10:33:21.711" v="616" actId="14100"/>
          <ac:picMkLst>
            <pc:docMk/>
            <pc:sldMk cId="4196387102" sldId="1525"/>
            <ac:picMk id="38" creationId="{7FB3E09D-848F-CA00-177E-45F3873B7978}"/>
          </ac:picMkLst>
        </pc:picChg>
        <pc:cxnChg chg="mod">
          <ac:chgData name="Das, Gerarda" userId="dec061bf-56a5-47a0-b9f3-f749fe418ae6" providerId="ADAL" clId="{88E4AA31-90D6-4149-8730-17EC791C2757}" dt="2025-01-07T10:30:05.258" v="572" actId="14100"/>
          <ac:cxnSpMkLst>
            <pc:docMk/>
            <pc:sldMk cId="4196387102" sldId="1525"/>
            <ac:cxnSpMk id="21" creationId="{B84B33EF-2A54-99B2-FEF8-27486B72F624}"/>
          </ac:cxnSpMkLst>
        </pc:cxnChg>
        <pc:cxnChg chg="mod">
          <ac:chgData name="Das, Gerarda" userId="dec061bf-56a5-47a0-b9f3-f749fe418ae6" providerId="ADAL" clId="{88E4AA31-90D6-4149-8730-17EC791C2757}" dt="2025-01-07T10:30:00.376" v="571" actId="14100"/>
          <ac:cxnSpMkLst>
            <pc:docMk/>
            <pc:sldMk cId="4196387102" sldId="1525"/>
            <ac:cxnSpMk id="22" creationId="{91DFD20E-A562-DE85-17F1-8C5D45CF6B9C}"/>
          </ac:cxnSpMkLst>
        </pc:cxnChg>
        <pc:cxnChg chg="mod">
          <ac:chgData name="Das, Gerarda" userId="dec061bf-56a5-47a0-b9f3-f749fe418ae6" providerId="ADAL" clId="{88E4AA31-90D6-4149-8730-17EC791C2757}" dt="2025-01-07T10:30:31.259" v="593" actId="1035"/>
          <ac:cxnSpMkLst>
            <pc:docMk/>
            <pc:sldMk cId="4196387102" sldId="1525"/>
            <ac:cxnSpMk id="23" creationId="{450FAC25-93FA-21DB-FB43-C33AEEC4D823}"/>
          </ac:cxnSpMkLst>
        </pc:cxnChg>
        <pc:cxnChg chg="mod">
          <ac:chgData name="Das, Gerarda" userId="dec061bf-56a5-47a0-b9f3-f749fe418ae6" providerId="ADAL" clId="{88E4AA31-90D6-4149-8730-17EC791C2757}" dt="2025-01-07T10:29:55.780" v="570" actId="1038"/>
          <ac:cxnSpMkLst>
            <pc:docMk/>
            <pc:sldMk cId="4196387102" sldId="1525"/>
            <ac:cxnSpMk id="27" creationId="{EC90AE0F-5DD8-2D25-C999-5E0CC65E11C5}"/>
          </ac:cxnSpMkLst>
        </pc:cxnChg>
        <pc:cxnChg chg="mod">
          <ac:chgData name="Das, Gerarda" userId="dec061bf-56a5-47a0-b9f3-f749fe418ae6" providerId="ADAL" clId="{88E4AA31-90D6-4149-8730-17EC791C2757}" dt="2025-01-07T10:30:24.324" v="579" actId="1037"/>
          <ac:cxnSpMkLst>
            <pc:docMk/>
            <pc:sldMk cId="4196387102" sldId="1525"/>
            <ac:cxnSpMk id="31" creationId="{42EA45F8-30F7-A026-CB94-761B35BAF874}"/>
          </ac:cxnSpMkLst>
        </pc:cxnChg>
      </pc:sldChg>
    </pc:docChg>
  </pc:docChgLst>
  <pc:docChgLst>
    <pc:chgData name="Harmsel ter, Marjan" userId="5bf7b4e5-383a-4bf6-a1ba-3724f9cc09cb" providerId="ADAL" clId="{80E8084A-07D1-44FD-81DA-48D6590DA6FB}"/>
    <pc:docChg chg="custSel modSld">
      <pc:chgData name="Harmsel ter, Marjan" userId="5bf7b4e5-383a-4bf6-a1ba-3724f9cc09cb" providerId="ADAL" clId="{80E8084A-07D1-44FD-81DA-48D6590DA6FB}" dt="2025-01-07T10:25:35.827" v="68" actId="14100"/>
      <pc:docMkLst>
        <pc:docMk/>
      </pc:docMkLst>
      <pc:sldChg chg="modSp mod">
        <pc:chgData name="Harmsel ter, Marjan" userId="5bf7b4e5-383a-4bf6-a1ba-3724f9cc09cb" providerId="ADAL" clId="{80E8084A-07D1-44FD-81DA-48D6590DA6FB}" dt="2025-01-07T10:18:57.383" v="7" actId="113"/>
        <pc:sldMkLst>
          <pc:docMk/>
          <pc:sldMk cId="2189114603" sldId="1437"/>
        </pc:sldMkLst>
        <pc:spChg chg="mod">
          <ac:chgData name="Harmsel ter, Marjan" userId="5bf7b4e5-383a-4bf6-a1ba-3724f9cc09cb" providerId="ADAL" clId="{80E8084A-07D1-44FD-81DA-48D6590DA6FB}" dt="2025-01-07T10:18:57.383" v="7" actId="113"/>
          <ac:spMkLst>
            <pc:docMk/>
            <pc:sldMk cId="2189114603" sldId="1437"/>
            <ac:spMk id="3" creationId="{00000000-0000-0000-0000-000000000000}"/>
          </ac:spMkLst>
        </pc:spChg>
      </pc:sldChg>
      <pc:sldChg chg="modSp mod">
        <pc:chgData name="Harmsel ter, Marjan" userId="5bf7b4e5-383a-4bf6-a1ba-3724f9cc09cb" providerId="ADAL" clId="{80E8084A-07D1-44FD-81DA-48D6590DA6FB}" dt="2025-01-07T10:24:29.997" v="63" actId="14100"/>
        <pc:sldMkLst>
          <pc:docMk/>
          <pc:sldMk cId="1594331871" sldId="1512"/>
        </pc:sldMkLst>
        <pc:spChg chg="mod">
          <ac:chgData name="Harmsel ter, Marjan" userId="5bf7b4e5-383a-4bf6-a1ba-3724f9cc09cb" providerId="ADAL" clId="{80E8084A-07D1-44FD-81DA-48D6590DA6FB}" dt="2025-01-07T10:23:35.883" v="54" actId="1076"/>
          <ac:spMkLst>
            <pc:docMk/>
            <pc:sldMk cId="1594331871" sldId="1512"/>
            <ac:spMk id="12" creationId="{E2476A93-B8D4-4E44-87FD-AFF601B2337C}"/>
          </ac:spMkLst>
        </pc:spChg>
        <pc:spChg chg="mod">
          <ac:chgData name="Harmsel ter, Marjan" userId="5bf7b4e5-383a-4bf6-a1ba-3724f9cc09cb" providerId="ADAL" clId="{80E8084A-07D1-44FD-81DA-48D6590DA6FB}" dt="2025-01-07T10:23:45.834" v="56" actId="1076"/>
          <ac:spMkLst>
            <pc:docMk/>
            <pc:sldMk cId="1594331871" sldId="1512"/>
            <ac:spMk id="13" creationId="{4985FF45-EE56-11C3-E0CC-6BBB359031C0}"/>
          </ac:spMkLst>
        </pc:spChg>
        <pc:spChg chg="mod">
          <ac:chgData name="Harmsel ter, Marjan" userId="5bf7b4e5-383a-4bf6-a1ba-3724f9cc09cb" providerId="ADAL" clId="{80E8084A-07D1-44FD-81DA-48D6590DA6FB}" dt="2025-01-07T10:22:59.364" v="48" actId="1076"/>
          <ac:spMkLst>
            <pc:docMk/>
            <pc:sldMk cId="1594331871" sldId="1512"/>
            <ac:spMk id="14" creationId="{B7594A3B-3117-84CE-C300-FB96E5ED269D}"/>
          </ac:spMkLst>
        </pc:spChg>
        <pc:spChg chg="mod">
          <ac:chgData name="Harmsel ter, Marjan" userId="5bf7b4e5-383a-4bf6-a1ba-3724f9cc09cb" providerId="ADAL" clId="{80E8084A-07D1-44FD-81DA-48D6590DA6FB}" dt="2025-01-07T10:24:07.292" v="60" actId="1076"/>
          <ac:spMkLst>
            <pc:docMk/>
            <pc:sldMk cId="1594331871" sldId="1512"/>
            <ac:spMk id="15" creationId="{6EA1F8B7-D4BC-D8B0-E6FD-F33ECB45A1DD}"/>
          </ac:spMkLst>
        </pc:spChg>
        <pc:spChg chg="mod">
          <ac:chgData name="Harmsel ter, Marjan" userId="5bf7b4e5-383a-4bf6-a1ba-3724f9cc09cb" providerId="ADAL" clId="{80E8084A-07D1-44FD-81DA-48D6590DA6FB}" dt="2025-01-07T10:24:29.997" v="63" actId="14100"/>
          <ac:spMkLst>
            <pc:docMk/>
            <pc:sldMk cId="1594331871" sldId="1512"/>
            <ac:spMk id="16" creationId="{F53F294D-65CC-23A5-E4A1-B2132FCF814C}"/>
          </ac:spMkLst>
        </pc:spChg>
        <pc:spChg chg="mod">
          <ac:chgData name="Harmsel ter, Marjan" userId="5bf7b4e5-383a-4bf6-a1ba-3724f9cc09cb" providerId="ADAL" clId="{80E8084A-07D1-44FD-81DA-48D6590DA6FB}" dt="2025-01-07T10:24:26.244" v="62" actId="948"/>
          <ac:spMkLst>
            <pc:docMk/>
            <pc:sldMk cId="1594331871" sldId="1512"/>
            <ac:spMk id="17" creationId="{AB86235B-CBC0-F9DB-29F4-F23367831B1B}"/>
          </ac:spMkLst>
        </pc:spChg>
        <pc:spChg chg="mod">
          <ac:chgData name="Harmsel ter, Marjan" userId="5bf7b4e5-383a-4bf6-a1ba-3724f9cc09cb" providerId="ADAL" clId="{80E8084A-07D1-44FD-81DA-48D6590DA6FB}" dt="2025-01-07T10:23:48.020" v="57" actId="14100"/>
          <ac:spMkLst>
            <pc:docMk/>
            <pc:sldMk cId="1594331871" sldId="1512"/>
            <ac:spMk id="18" creationId="{85D7DD60-F4AA-AD34-A265-146B167D02FE}"/>
          </ac:spMkLst>
        </pc:spChg>
        <pc:spChg chg="mod">
          <ac:chgData name="Harmsel ter, Marjan" userId="5bf7b4e5-383a-4bf6-a1ba-3724f9cc09cb" providerId="ADAL" clId="{80E8084A-07D1-44FD-81DA-48D6590DA6FB}" dt="2025-01-07T10:23:19.677" v="51" actId="14100"/>
          <ac:spMkLst>
            <pc:docMk/>
            <pc:sldMk cId="1594331871" sldId="1512"/>
            <ac:spMk id="19" creationId="{40542B69-6D97-5F24-63E3-ABE36EA69A27}"/>
          </ac:spMkLst>
        </pc:spChg>
      </pc:sldChg>
      <pc:sldChg chg="modSp mod">
        <pc:chgData name="Harmsel ter, Marjan" userId="5bf7b4e5-383a-4bf6-a1ba-3724f9cc09cb" providerId="ADAL" clId="{80E8084A-07D1-44FD-81DA-48D6590DA6FB}" dt="2025-01-07T10:24:50.974" v="67" actId="14100"/>
        <pc:sldMkLst>
          <pc:docMk/>
          <pc:sldMk cId="2946319108" sldId="1516"/>
        </pc:sldMkLst>
        <pc:spChg chg="mod">
          <ac:chgData name="Harmsel ter, Marjan" userId="5bf7b4e5-383a-4bf6-a1ba-3724f9cc09cb" providerId="ADAL" clId="{80E8084A-07D1-44FD-81DA-48D6590DA6FB}" dt="2025-01-07T10:24:41.589" v="64" actId="1076"/>
          <ac:spMkLst>
            <pc:docMk/>
            <pc:sldMk cId="2946319108" sldId="1516"/>
            <ac:spMk id="12" creationId="{E2476A93-B8D4-4E44-87FD-AFF601B2337C}"/>
          </ac:spMkLst>
        </pc:spChg>
        <pc:cxnChg chg="mod">
          <ac:chgData name="Harmsel ter, Marjan" userId="5bf7b4e5-383a-4bf6-a1ba-3724f9cc09cb" providerId="ADAL" clId="{80E8084A-07D1-44FD-81DA-48D6590DA6FB}" dt="2025-01-07T10:24:50.974" v="67" actId="14100"/>
          <ac:cxnSpMkLst>
            <pc:docMk/>
            <pc:sldMk cId="2946319108" sldId="1516"/>
            <ac:cxnSpMk id="21" creationId="{B84B33EF-2A54-99B2-FEF8-27486B72F624}"/>
          </ac:cxnSpMkLst>
        </pc:cxnChg>
      </pc:sldChg>
      <pc:sldChg chg="addSp delSp modSp mod">
        <pc:chgData name="Harmsel ter, Marjan" userId="5bf7b4e5-383a-4bf6-a1ba-3724f9cc09cb" providerId="ADAL" clId="{80E8084A-07D1-44FD-81DA-48D6590DA6FB}" dt="2025-01-07T10:22:14.398" v="40" actId="404"/>
        <pc:sldMkLst>
          <pc:docMk/>
          <pc:sldMk cId="4083846375" sldId="1523"/>
        </pc:sldMkLst>
        <pc:spChg chg="mod">
          <ac:chgData name="Harmsel ter, Marjan" userId="5bf7b4e5-383a-4bf6-a1ba-3724f9cc09cb" providerId="ADAL" clId="{80E8084A-07D1-44FD-81DA-48D6590DA6FB}" dt="2025-01-07T10:21:57.351" v="37" actId="20577"/>
          <ac:spMkLst>
            <pc:docMk/>
            <pc:sldMk cId="4083846375" sldId="1523"/>
            <ac:spMk id="35" creationId="{37104C51-0232-62ED-4C6F-1447D06633EE}"/>
          </ac:spMkLst>
        </pc:spChg>
        <pc:spChg chg="mod">
          <ac:chgData name="Harmsel ter, Marjan" userId="5bf7b4e5-383a-4bf6-a1ba-3724f9cc09cb" providerId="ADAL" clId="{80E8084A-07D1-44FD-81DA-48D6590DA6FB}" dt="2025-01-07T10:22:14.398" v="40" actId="404"/>
          <ac:spMkLst>
            <pc:docMk/>
            <pc:sldMk cId="4083846375" sldId="1523"/>
            <ac:spMk id="36" creationId="{D8EF981A-9BA7-0EB1-9B70-F7FBF2F7DF1C}"/>
          </ac:spMkLst>
        </pc:spChg>
        <pc:picChg chg="add mod">
          <ac:chgData name="Harmsel ter, Marjan" userId="5bf7b4e5-383a-4bf6-a1ba-3724f9cc09cb" providerId="ADAL" clId="{80E8084A-07D1-44FD-81DA-48D6590DA6FB}" dt="2025-01-07T10:21:47.434" v="34" actId="1076"/>
          <ac:picMkLst>
            <pc:docMk/>
            <pc:sldMk cId="4083846375" sldId="1523"/>
            <ac:picMk id="2" creationId="{A83B62E8-3884-6448-EBB0-790E1A698472}"/>
          </ac:picMkLst>
        </pc:picChg>
        <pc:picChg chg="del">
          <ac:chgData name="Harmsel ter, Marjan" userId="5bf7b4e5-383a-4bf6-a1ba-3724f9cc09cb" providerId="ADAL" clId="{80E8084A-07D1-44FD-81DA-48D6590DA6FB}" dt="2025-01-07T10:21:28.930" v="11" actId="478"/>
          <ac:picMkLst>
            <pc:docMk/>
            <pc:sldMk cId="4083846375" sldId="1523"/>
            <ac:picMk id="8" creationId="{9A6B6401-7C4B-3ED6-F202-E18F50BB87CB}"/>
          </ac:picMkLst>
        </pc:picChg>
      </pc:sldChg>
      <pc:sldChg chg="modSp mod">
        <pc:chgData name="Harmsel ter, Marjan" userId="5bf7b4e5-383a-4bf6-a1ba-3724f9cc09cb" providerId="ADAL" clId="{80E8084A-07D1-44FD-81DA-48D6590DA6FB}" dt="2025-01-07T10:25:35.827" v="68" actId="14100"/>
        <pc:sldMkLst>
          <pc:docMk/>
          <pc:sldMk cId="3352291278" sldId="1524"/>
        </pc:sldMkLst>
        <pc:spChg chg="mod">
          <ac:chgData name="Harmsel ter, Marjan" userId="5bf7b4e5-383a-4bf6-a1ba-3724f9cc09cb" providerId="ADAL" clId="{80E8084A-07D1-44FD-81DA-48D6590DA6FB}" dt="2025-01-07T10:25:35.827" v="68" actId="14100"/>
          <ac:spMkLst>
            <pc:docMk/>
            <pc:sldMk cId="3352291278" sldId="1524"/>
            <ac:spMk id="18" creationId="{85D7DD60-F4AA-AD34-A265-146B167D02FE}"/>
          </ac:spMkLst>
        </pc:spChg>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7-1-2025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7-1-2025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centrum: </a:t>
            </a:r>
            <a:r>
              <a:rPr lang="nl-NL" sz="1200" b="0" kern="1200">
                <a:solidFill>
                  <a:schemeClr val="tx1"/>
                </a:solidFill>
                <a:effectLst/>
                <a:latin typeface="+mn-lt"/>
                <a:ea typeface="+mn-ea"/>
                <a:cs typeface="+mn-cs"/>
              </a:rPr>
              <a:t>het gebouw dat een bijzonder doel heeft</a:t>
            </a:r>
          </a:p>
          <a:p>
            <a:pPr fontAlgn="t"/>
            <a:r>
              <a:rPr lang="nl-NL" sz="1200" b="1" kern="1200">
                <a:solidFill>
                  <a:schemeClr val="tx1"/>
                </a:solidFill>
                <a:effectLst/>
                <a:latin typeface="+mn-lt"/>
                <a:ea typeface="+mn-ea"/>
                <a:cs typeface="+mn-cs"/>
              </a:rPr>
              <a:t>opvangen: </a:t>
            </a:r>
            <a:r>
              <a:rPr lang="nl-NL" sz="1200" b="0" kern="1200">
                <a:solidFill>
                  <a:schemeClr val="tx1"/>
                </a:solidFill>
                <a:effectLst/>
                <a:latin typeface="+mn-lt"/>
                <a:ea typeface="+mn-ea"/>
                <a:cs typeface="+mn-cs"/>
              </a:rPr>
              <a:t>helpen, voor mensen of dieren zorgen als dat nodig is</a:t>
            </a:r>
          </a:p>
          <a:p>
            <a:pPr fontAlgn="t"/>
            <a:r>
              <a:rPr lang="nl-NL" sz="1200" b="1" kern="1200">
                <a:solidFill>
                  <a:schemeClr val="tx1"/>
                </a:solidFill>
                <a:effectLst/>
                <a:latin typeface="+mn-lt"/>
                <a:ea typeface="+mn-ea"/>
                <a:cs typeface="+mn-cs"/>
              </a:rPr>
              <a:t>aansterken: </a:t>
            </a:r>
            <a:r>
              <a:rPr lang="nl-NL" sz="1200" b="0" kern="1200">
                <a:solidFill>
                  <a:schemeClr val="tx1"/>
                </a:solidFill>
                <a:effectLst/>
                <a:latin typeface="+mn-lt"/>
                <a:ea typeface="+mn-ea"/>
                <a:cs typeface="+mn-cs"/>
              </a:rPr>
              <a:t>weer sterker worden als je ziek bent</a:t>
            </a:r>
          </a:p>
          <a:p>
            <a:pPr fontAlgn="t"/>
            <a:r>
              <a:rPr lang="nl-NL" sz="1200" b="1" kern="1200">
                <a:solidFill>
                  <a:schemeClr val="tx1"/>
                </a:solidFill>
                <a:effectLst/>
                <a:latin typeface="+mn-lt"/>
                <a:ea typeface="+mn-ea"/>
                <a:cs typeface="+mn-cs"/>
              </a:rPr>
              <a:t>grootbrengen: </a:t>
            </a:r>
            <a:r>
              <a:rPr lang="nl-NL" sz="1200" b="0" kern="1200">
                <a:solidFill>
                  <a:schemeClr val="tx1"/>
                </a:solidFill>
                <a:effectLst/>
                <a:latin typeface="+mn-lt"/>
                <a:ea typeface="+mn-ea"/>
                <a:cs typeface="+mn-cs"/>
              </a:rPr>
              <a:t>kinderen of jonge dieren leren hoe ze moeten leven</a:t>
            </a:r>
          </a:p>
          <a:p>
            <a:pPr fontAlgn="t"/>
            <a:r>
              <a:rPr lang="nl-NL" sz="1200" b="1" kern="1200">
                <a:solidFill>
                  <a:schemeClr val="tx1"/>
                </a:solidFill>
                <a:effectLst/>
                <a:latin typeface="+mn-lt"/>
                <a:ea typeface="+mn-ea"/>
                <a:cs typeface="+mn-cs"/>
              </a:rPr>
              <a:t>de opvolger: </a:t>
            </a:r>
            <a:r>
              <a:rPr lang="nl-NL" sz="1200" b="0" kern="1200">
                <a:solidFill>
                  <a:schemeClr val="tx1"/>
                </a:solidFill>
                <a:effectLst/>
                <a:latin typeface="+mn-lt"/>
                <a:ea typeface="+mn-ea"/>
                <a:cs typeface="+mn-cs"/>
              </a:rPr>
              <a:t>iemand die in de plaats komt van iemand die gestopt is</a:t>
            </a:r>
          </a:p>
          <a:p>
            <a:pPr fontAlgn="t"/>
            <a:r>
              <a:rPr lang="nl-NL" sz="1200" b="1" kern="1200">
                <a:solidFill>
                  <a:schemeClr val="tx1"/>
                </a:solidFill>
                <a:effectLst/>
                <a:latin typeface="+mn-lt"/>
                <a:ea typeface="+mn-ea"/>
                <a:cs typeface="+mn-cs"/>
              </a:rPr>
              <a:t>verouderd: </a:t>
            </a:r>
            <a:r>
              <a:rPr lang="nl-NL" sz="1200" b="0" kern="1200">
                <a:solidFill>
                  <a:schemeClr val="tx1"/>
                </a:solidFill>
                <a:effectLst/>
                <a:latin typeface="+mn-lt"/>
                <a:ea typeface="+mn-ea"/>
                <a:cs typeface="+mn-cs"/>
              </a:rPr>
              <a:t>niet meer goed genoeg om te gebruiken</a:t>
            </a:r>
          </a:p>
          <a:p>
            <a:pPr fontAlgn="t"/>
            <a:r>
              <a:rPr lang="nl-NL" sz="1200" b="1" kern="1200">
                <a:solidFill>
                  <a:schemeClr val="tx1"/>
                </a:solidFill>
                <a:effectLst/>
                <a:latin typeface="+mn-lt"/>
                <a:ea typeface="+mn-ea"/>
                <a:cs typeface="+mn-cs"/>
              </a:rPr>
              <a:t>modern: </a:t>
            </a:r>
            <a:r>
              <a:rPr lang="nl-NL" sz="1200" b="0" kern="1200">
                <a:solidFill>
                  <a:schemeClr val="tx1"/>
                </a:solidFill>
                <a:effectLst/>
                <a:latin typeface="+mn-lt"/>
                <a:ea typeface="+mn-ea"/>
                <a:cs typeface="+mn-cs"/>
              </a:rPr>
              <a:t>wat bij deze tijd past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46225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01938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7-1-2025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7-1-2025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7-1-2025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7-1-2025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7-1-2025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7-1-2025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7-1-2025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aap.nl/dit-doen-wij/"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AA:</a:t>
            </a:r>
            <a:br>
              <a:rPr lang="nl-NL" sz="2000">
                <a:ea typeface="Times New Roman" panose="02020603050405020304" pitchFamily="18" charset="0"/>
                <a:cs typeface="Arial" panose="020B0604020202020204" pitchFamily="34" charset="0"/>
              </a:rPr>
            </a:br>
            <a:r>
              <a:rPr lang="nl-NL" sz="2000">
                <a:ea typeface="Times New Roman" panose="02020603050405020304" pitchFamily="18" charset="0"/>
                <a:cs typeface="Arial" panose="020B0604020202020204" pitchFamily="34" charset="0"/>
              </a:rPr>
              <a:t>Zo’n 60 jaar geleden werd voor het eerst een aapje bij de familie </a:t>
            </a:r>
            <a:r>
              <a:rPr lang="nl-NL" sz="2000" err="1">
                <a:ea typeface="Times New Roman" panose="02020603050405020304" pitchFamily="18" charset="0"/>
                <a:cs typeface="Arial" panose="020B0604020202020204" pitchFamily="34" charset="0"/>
              </a:rPr>
              <a:t>Reussien</a:t>
            </a:r>
            <a:r>
              <a:rPr lang="nl-NL" sz="2000">
                <a:ea typeface="Times New Roman" panose="02020603050405020304" pitchFamily="18" charset="0"/>
                <a:cs typeface="Arial" panose="020B0604020202020204" pitchFamily="34" charset="0"/>
              </a:rPr>
              <a:t> </a:t>
            </a:r>
            <a:r>
              <a:rPr lang="nl-NL" sz="2000" b="1" u="sng">
                <a:ea typeface="Times New Roman" panose="02020603050405020304" pitchFamily="18" charset="0"/>
                <a:cs typeface="Arial" panose="020B0604020202020204" pitchFamily="34" charset="0"/>
              </a:rPr>
              <a:t>opgevangen</a:t>
            </a:r>
            <a:r>
              <a:rPr lang="nl-NL" sz="2000" b="1">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Opvangen betekent: </a:t>
            </a:r>
            <a:r>
              <a:rPr lang="nl-NL" sz="2000" b="1" i="1">
                <a:ea typeface="Times New Roman" panose="02020603050405020304" pitchFamily="18" charset="0"/>
                <a:cs typeface="Arial" panose="020B0604020202020204" pitchFamily="34" charset="0"/>
              </a:rPr>
              <a:t>helpen, voor mensen of dieren zorgen als dat nodig is. </a:t>
            </a:r>
            <a:r>
              <a:rPr lang="nl-NL" sz="2000">
                <a:ea typeface="Times New Roman" panose="02020603050405020304" pitchFamily="18" charset="0"/>
                <a:cs typeface="Arial" panose="020B0604020202020204" pitchFamily="34" charset="0"/>
              </a:rPr>
              <a:t>Ze deden dit zo goed dat er steeds meer aapjes naar hun opvang werden gebracht. Zij </a:t>
            </a:r>
            <a:r>
              <a:rPr lang="nl-NL" sz="2000" b="1" u="sng">
                <a:ea typeface="Times New Roman" panose="02020603050405020304" pitchFamily="18" charset="0"/>
                <a:cs typeface="Arial" panose="020B0604020202020204" pitchFamily="34" charset="0"/>
              </a:rPr>
              <a:t>brachten</a:t>
            </a:r>
            <a:r>
              <a:rPr lang="nl-NL" sz="2000" b="1">
                <a:ea typeface="Times New Roman" panose="02020603050405020304" pitchFamily="18" charset="0"/>
                <a:cs typeface="Arial" panose="020B0604020202020204" pitchFamily="34" charset="0"/>
              </a:rPr>
              <a:t> </a:t>
            </a:r>
            <a:r>
              <a:rPr lang="nl-NL" sz="2000" b="1" u="sng">
                <a:ea typeface="Times New Roman" panose="02020603050405020304" pitchFamily="18" charset="0"/>
                <a:cs typeface="Arial" panose="020B0604020202020204" pitchFamily="34" charset="0"/>
              </a:rPr>
              <a:t>baby-aapjes groot</a:t>
            </a:r>
            <a:r>
              <a:rPr lang="nl-NL" sz="2000">
                <a:ea typeface="Times New Roman" panose="02020603050405020304" pitchFamily="18" charset="0"/>
                <a:cs typeface="Arial" panose="020B0604020202020204" pitchFamily="34" charset="0"/>
              </a:rPr>
              <a:t> met de fles, zij </a:t>
            </a:r>
            <a:r>
              <a:rPr lang="nl-NL" sz="2000" b="1" i="1">
                <a:ea typeface="Times New Roman" panose="02020603050405020304" pitchFamily="18" charset="0"/>
                <a:cs typeface="Arial" panose="020B0604020202020204" pitchFamily="34" charset="0"/>
              </a:rPr>
              <a:t>leerden de jonge dieren hoe ze moeten leven.</a:t>
            </a:r>
            <a:r>
              <a:rPr lang="nl-NL" sz="2000">
                <a:ea typeface="Times New Roman" panose="02020603050405020304" pitchFamily="18" charset="0"/>
                <a:cs typeface="Arial" panose="020B0604020202020204" pitchFamily="34" charset="0"/>
              </a:rPr>
              <a:t> Ook zorgden ze ervoor dat zieke dieren bij hun konden </a:t>
            </a:r>
            <a:r>
              <a:rPr lang="nl-NL" sz="2000" b="1" u="sng">
                <a:ea typeface="Times New Roman" panose="02020603050405020304" pitchFamily="18" charset="0"/>
                <a:cs typeface="Arial" panose="020B0604020202020204" pitchFamily="34" charset="0"/>
              </a:rPr>
              <a:t>aansterken</a:t>
            </a:r>
            <a:r>
              <a:rPr lang="nl-NL" sz="2000">
                <a:ea typeface="Times New Roman" panose="02020603050405020304" pitchFamily="18" charset="0"/>
                <a:cs typeface="Arial" panose="020B0604020202020204" pitchFamily="34" charset="0"/>
              </a:rPr>
              <a:t>. Dat ze </a:t>
            </a:r>
            <a:r>
              <a:rPr lang="nl-NL" sz="2000" b="1" i="1">
                <a:ea typeface="Times New Roman" panose="02020603050405020304" pitchFamily="18" charset="0"/>
                <a:cs typeface="Arial" panose="020B0604020202020204" pitchFamily="34" charset="0"/>
              </a:rPr>
              <a:t>weer sterker werden als ze ziek waren. </a:t>
            </a:r>
            <a:r>
              <a:rPr lang="nl-NL" sz="2000">
                <a:ea typeface="Times New Roman" panose="02020603050405020304" pitchFamily="18" charset="0"/>
                <a:cs typeface="Arial" panose="020B0604020202020204" pitchFamily="34" charset="0"/>
              </a:rPr>
              <a:t>In 1972 vingen ze zoveel dieren op dat ze Stichting AAP hebben opgericht. Ze hadden thuis niet meer genoeg ruimte. Ook konden ze het eten en de zorg voor al die dieren zelf niet meer betalen. Het eerste opvangcentrum van Stichting AAP kwam in Amstelveen. Dit </a:t>
            </a:r>
            <a:r>
              <a:rPr lang="nl-NL" sz="2000" b="1" u="sng">
                <a:ea typeface="Times New Roman" panose="02020603050405020304" pitchFamily="18" charset="0"/>
                <a:cs typeface="Arial" panose="020B0604020202020204" pitchFamily="34" charset="0"/>
              </a:rPr>
              <a:t>centrum</a:t>
            </a:r>
            <a:r>
              <a:rPr lang="nl-NL" sz="2000">
                <a:ea typeface="Times New Roman" panose="02020603050405020304" pitchFamily="18" charset="0"/>
                <a:cs typeface="Arial" panose="020B0604020202020204" pitchFamily="34" charset="0"/>
              </a:rPr>
              <a:t>, zo noem je </a:t>
            </a:r>
            <a:r>
              <a:rPr lang="nl-NL" sz="2000" b="1" i="1">
                <a:ea typeface="Times New Roman" panose="02020603050405020304" pitchFamily="18" charset="0"/>
                <a:cs typeface="Arial" panose="020B0604020202020204" pitchFamily="34" charset="0"/>
              </a:rPr>
              <a:t>het gebouw dat een bijzonder doel heeft</a:t>
            </a:r>
            <a:r>
              <a:rPr lang="nl-NL" sz="2000">
                <a:ea typeface="Times New Roman" panose="02020603050405020304" pitchFamily="18" charset="0"/>
                <a:cs typeface="Arial" panose="020B0604020202020204" pitchFamily="34" charset="0"/>
              </a:rPr>
              <a:t>, was na 20 jaar </a:t>
            </a:r>
            <a:r>
              <a:rPr lang="nl-NL" sz="2000" b="1" u="sng">
                <a:ea typeface="Times New Roman" panose="02020603050405020304" pitchFamily="18" charset="0"/>
                <a:cs typeface="Arial" panose="020B0604020202020204" pitchFamily="34" charset="0"/>
              </a:rPr>
              <a:t>verouderd</a:t>
            </a:r>
            <a:r>
              <a:rPr lang="nl-NL" sz="2000" b="1">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a:t>
            </a:r>
            <a:r>
              <a:rPr lang="nl-NL" sz="2000" b="1" i="1">
                <a:ea typeface="Times New Roman" panose="02020603050405020304" pitchFamily="18" charset="0"/>
                <a:cs typeface="Arial" panose="020B0604020202020204" pitchFamily="34" charset="0"/>
              </a:rPr>
              <a:t>niet meer goed genoeg om te gebruiken</a:t>
            </a:r>
            <a:r>
              <a:rPr lang="nl-NL" sz="2000">
                <a:ea typeface="Times New Roman" panose="02020603050405020304" pitchFamily="18" charset="0"/>
                <a:cs typeface="Arial" panose="020B0604020202020204" pitchFamily="34" charset="0"/>
              </a:rPr>
              <a:t>) en te klein. Daarom verhuisden ze in 1996 naar een </a:t>
            </a:r>
            <a:r>
              <a:rPr lang="nl-NL" sz="2000" b="1" u="sng">
                <a:ea typeface="Times New Roman" panose="02020603050405020304" pitchFamily="18" charset="0"/>
                <a:cs typeface="Arial" panose="020B0604020202020204" pitchFamily="34" charset="0"/>
              </a:rPr>
              <a:t>modern </a:t>
            </a:r>
            <a:r>
              <a:rPr lang="nl-NL" sz="2000">
                <a:ea typeface="Times New Roman" panose="02020603050405020304" pitchFamily="18" charset="0"/>
                <a:cs typeface="Arial" panose="020B0604020202020204" pitchFamily="34" charset="0"/>
              </a:rPr>
              <a:t>opvangcentrum in Almere. Een centrum </a:t>
            </a:r>
            <a:r>
              <a:rPr lang="nl-NL" sz="2000" b="1" i="1">
                <a:ea typeface="Times New Roman" panose="02020603050405020304" pitchFamily="18" charset="0"/>
                <a:cs typeface="Arial" panose="020B0604020202020204" pitchFamily="34" charset="0"/>
              </a:rPr>
              <a:t>dat bij deze tijd past.</a:t>
            </a:r>
            <a:r>
              <a:rPr lang="nl-NL" sz="2000">
                <a:ea typeface="Times New Roman" panose="02020603050405020304" pitchFamily="18" charset="0"/>
                <a:cs typeface="Arial" panose="020B0604020202020204" pitchFamily="34" charset="0"/>
              </a:rPr>
              <a:t> De familie </a:t>
            </a:r>
            <a:r>
              <a:rPr lang="nl-NL" sz="2000" err="1">
                <a:ea typeface="Times New Roman" panose="02020603050405020304" pitchFamily="18" charset="0"/>
                <a:cs typeface="Arial" panose="020B0604020202020204" pitchFamily="34" charset="0"/>
              </a:rPr>
              <a:t>Reussien</a:t>
            </a:r>
            <a:r>
              <a:rPr lang="nl-NL" sz="2000">
                <a:ea typeface="Times New Roman" panose="02020603050405020304" pitchFamily="18" charset="0"/>
                <a:cs typeface="Arial" panose="020B0604020202020204" pitchFamily="34" charset="0"/>
              </a:rPr>
              <a:t> stopt met hun werk bij de stichting, en er komt </a:t>
            </a:r>
            <a:r>
              <a:rPr lang="nl-NL" sz="2000" b="1" u="sng">
                <a:ea typeface="Times New Roman" panose="02020603050405020304" pitchFamily="18" charset="0"/>
                <a:cs typeface="Arial" panose="020B0604020202020204" pitchFamily="34" charset="0"/>
              </a:rPr>
              <a:t>een opvolger</a:t>
            </a:r>
            <a:r>
              <a:rPr lang="nl-NL" sz="2000" b="1">
                <a:ea typeface="Times New Roman" panose="02020603050405020304" pitchFamily="18" charset="0"/>
                <a:cs typeface="Arial" panose="020B0604020202020204" pitchFamily="34" charset="0"/>
              </a:rPr>
              <a:t>.</a:t>
            </a:r>
            <a:r>
              <a:rPr lang="nl-NL" sz="2000">
                <a:ea typeface="Times New Roman" panose="02020603050405020304" pitchFamily="18" charset="0"/>
                <a:cs typeface="Arial" panose="020B0604020202020204" pitchFamily="34" charset="0"/>
              </a:rPr>
              <a:t>  Dat is </a:t>
            </a:r>
            <a:r>
              <a:rPr lang="nl-NL" sz="2000" b="1" i="1">
                <a:ea typeface="Times New Roman" panose="02020603050405020304" pitchFamily="18" charset="0"/>
                <a:cs typeface="Arial" panose="020B0604020202020204" pitchFamily="34" charset="0"/>
              </a:rPr>
              <a:t>iemand die in de plaats komt van iemand die gestopt is. </a:t>
            </a:r>
            <a:r>
              <a:rPr lang="nl-NL" sz="2000">
                <a:ea typeface="Times New Roman" panose="02020603050405020304" pitchFamily="18" charset="0"/>
                <a:cs typeface="Arial" panose="020B0604020202020204" pitchFamily="34" charset="0"/>
              </a:rPr>
              <a:t>Stichting AAP is nu heel belangrijk. Ze vangen niet alleen dieren op uit Nederland maar vanuit heel Europa. Er is zelfs een opvangcentrum in Spanje bijgekomen.</a:t>
            </a:r>
            <a:r>
              <a:rPr lang="nl-NL" sz="2400" b="1">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Het is mogelijk om zelf eens een kijkje te nemen bij Stichting AAP.  Dan laten z</a:t>
            </a:r>
            <a:r>
              <a:rPr lang="nl-NL" sz="2000" b="0" i="0">
                <a:effectLst/>
              </a:rPr>
              <a:t>e de verschillende dierafdelingen zien en vertellen ze je alles over het werk en de dieren!</a:t>
            </a:r>
            <a:r>
              <a:rPr lang="nl-NL" sz="2000">
                <a:cs typeface="Arial" panose="020B0604020202020204" pitchFamily="34" charset="0"/>
              </a:rPr>
              <a:t> </a:t>
            </a:r>
            <a:r>
              <a:rPr lang="nl-NL" sz="2000" b="0" i="0">
                <a:effectLst/>
                <a:cs typeface="Arial" panose="020B0604020202020204" pitchFamily="34" charset="0"/>
              </a:rPr>
              <a:t>Wie zou zo’n uitje wel leuk vinden?</a:t>
            </a:r>
            <a:endParaRPr lang="nl-NL" sz="2000">
              <a:cs typeface="Arial" panose="020B0604020202020204" pitchFamily="34" charset="0"/>
            </a:endParaRPr>
          </a:p>
          <a:p>
            <a:pPr marL="0" lvl="0" indent="0">
              <a:spcBef>
                <a:spcPts val="200"/>
              </a:spcBef>
              <a:spcAft>
                <a:spcPts val="200"/>
              </a:spcAft>
              <a:buNone/>
            </a:pPr>
            <a:endParaRPr lang="nl-NL" sz="2000">
              <a:solidFill>
                <a:srgbClr val="00B050"/>
              </a:solidFill>
              <a:cs typeface="Arial" panose="020B0604020202020204" pitchFamily="34" charset="0"/>
            </a:endParaRPr>
          </a:p>
          <a:p>
            <a:pPr marL="0" lvl="0" indent="0">
              <a:spcBef>
                <a:spcPts val="200"/>
              </a:spcBef>
              <a:spcAft>
                <a:spcPts val="200"/>
              </a:spcAft>
              <a:buNone/>
            </a:pPr>
            <a:r>
              <a:rPr lang="nl-NL" sz="2000">
                <a:solidFill>
                  <a:srgbClr val="00B050"/>
                </a:solidFill>
                <a:cs typeface="Arial" panose="020B0604020202020204" pitchFamily="34" charset="0"/>
              </a:rPr>
              <a:t>In de laatste dia vind je de link naar een filmpje op de site van Stichting AAP.</a:t>
            </a:r>
            <a:endParaRPr lang="nl-NL" sz="2000" b="0" i="0">
              <a:solidFill>
                <a:srgbClr val="00B050"/>
              </a:solidFill>
              <a:effectLst/>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90495" y="257519"/>
            <a:ext cx="4298513"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oprichter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opvolger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persoon die met iets is begonnen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heer </a:t>
            </a:r>
            <a:r>
              <a:rPr lang="nl-NL" sz="2400" i="1" err="1">
                <a:solidFill>
                  <a:srgbClr val="387038"/>
                </a:solidFill>
                <a:latin typeface="Century Gothic" panose="020B0502020202020204" pitchFamily="34" charset="0"/>
                <a:ea typeface="Calibri"/>
                <a:cs typeface="Times New Roman"/>
              </a:rPr>
              <a:t>Reussien</a:t>
            </a:r>
            <a:r>
              <a:rPr lang="nl-NL" sz="2400" i="1">
                <a:solidFill>
                  <a:srgbClr val="387038"/>
                </a:solidFill>
                <a:latin typeface="Century Gothic" panose="020B0502020202020204" pitchFamily="34" charset="0"/>
                <a:ea typeface="Calibri"/>
                <a:cs typeface="Times New Roman"/>
              </a:rPr>
              <a:t> was </a:t>
            </a:r>
            <a:r>
              <a:rPr lang="nl-NL" sz="2400" i="1" u="sng">
                <a:solidFill>
                  <a:srgbClr val="387038"/>
                </a:solidFill>
                <a:latin typeface="Century Gothic" panose="020B0502020202020204" pitchFamily="34" charset="0"/>
                <a:ea typeface="Calibri"/>
                <a:cs typeface="Times New Roman"/>
              </a:rPr>
              <a:t>de oprichter</a:t>
            </a:r>
            <a:r>
              <a:rPr lang="nl-NL" sz="2400" i="1">
                <a:solidFill>
                  <a:srgbClr val="387038"/>
                </a:solidFill>
                <a:latin typeface="Century Gothic" panose="020B0502020202020204" pitchFamily="34" charset="0"/>
                <a:ea typeface="Calibri"/>
                <a:cs typeface="Times New Roman"/>
              </a:rPr>
              <a:t> van Stichting AAP.</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iemand die in de plaats komt van iemand die gestopt is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In 1996 komt er </a:t>
            </a:r>
            <a:r>
              <a:rPr lang="nl-NL" sz="2400" i="1" u="sng">
                <a:solidFill>
                  <a:srgbClr val="387038"/>
                </a:solidFill>
                <a:latin typeface="Century Gothic" panose="020B0502020202020204" pitchFamily="34" charset="0"/>
                <a:ea typeface="Calibri"/>
                <a:cs typeface="Times New Roman"/>
              </a:rPr>
              <a:t>een opvolger</a:t>
            </a:r>
            <a:r>
              <a:rPr lang="nl-NL" sz="2400" i="1">
                <a:solidFill>
                  <a:srgbClr val="387038"/>
                </a:solidFill>
                <a:latin typeface="Century Gothic" panose="020B0502020202020204" pitchFamily="34" charset="0"/>
                <a:ea typeface="Calibri"/>
                <a:cs typeface="Times New Roman"/>
              </a:rPr>
              <a:t> bij Stichting AAP. </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8549675A-4FBC-C272-71F3-43B9787D7E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9009" y="2915683"/>
            <a:ext cx="3663306" cy="2499053"/>
          </a:xfrm>
          <a:prstGeom prst="rect">
            <a:avLst/>
          </a:prstGeom>
        </p:spPr>
      </p:pic>
      <p:sp>
        <p:nvSpPr>
          <p:cNvPr id="9" name="Stroomdiagram: Verbindingslijn 8">
            <a:extLst>
              <a:ext uri="{FF2B5EF4-FFF2-40B4-BE49-F238E27FC236}">
                <a16:creationId xmlns:a16="http://schemas.microsoft.com/office/drawing/2014/main" id="{C21B0332-2C48-31C5-ACB4-FA71E0ED8900}"/>
              </a:ext>
            </a:extLst>
          </p:cNvPr>
          <p:cNvSpPr/>
          <p:nvPr/>
        </p:nvSpPr>
        <p:spPr>
          <a:xfrm>
            <a:off x="6870184" y="2943339"/>
            <a:ext cx="720080" cy="504056"/>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8" name="Groep 17">
            <a:extLst>
              <a:ext uri="{FF2B5EF4-FFF2-40B4-BE49-F238E27FC236}">
                <a16:creationId xmlns:a16="http://schemas.microsoft.com/office/drawing/2014/main" id="{9D836530-1616-44D2-504F-8EDFD060F0F3}"/>
              </a:ext>
            </a:extLst>
          </p:cNvPr>
          <p:cNvGrpSpPr/>
          <p:nvPr/>
        </p:nvGrpSpPr>
        <p:grpSpPr>
          <a:xfrm>
            <a:off x="501991" y="2528281"/>
            <a:ext cx="3586666" cy="2450096"/>
            <a:chOff x="501991" y="2528281"/>
            <a:chExt cx="3586666" cy="2450096"/>
          </a:xfrm>
        </p:grpSpPr>
        <p:pic>
          <p:nvPicPr>
            <p:cNvPr id="23" name="Afbeelding 22">
              <a:extLst>
                <a:ext uri="{FF2B5EF4-FFF2-40B4-BE49-F238E27FC236}">
                  <a16:creationId xmlns:a16="http://schemas.microsoft.com/office/drawing/2014/main" id="{E56A28FF-90D2-B462-D47D-BFC9430FEEBF}"/>
                </a:ext>
              </a:extLst>
            </p:cNvPr>
            <p:cNvPicPr>
              <a:picLocks noChangeAspect="1"/>
            </p:cNvPicPr>
            <p:nvPr/>
          </p:nvPicPr>
          <p:blipFill>
            <a:blip r:embed="rId4"/>
            <a:stretch>
              <a:fillRect/>
            </a:stretch>
          </p:blipFill>
          <p:spPr>
            <a:xfrm>
              <a:off x="528250" y="2528281"/>
              <a:ext cx="3560407" cy="2434707"/>
            </a:xfrm>
            <a:prstGeom prst="rect">
              <a:avLst/>
            </a:prstGeom>
          </p:spPr>
        </p:pic>
        <p:sp>
          <p:nvSpPr>
            <p:cNvPr id="8" name="Tekstvak 7">
              <a:extLst>
                <a:ext uri="{FF2B5EF4-FFF2-40B4-BE49-F238E27FC236}">
                  <a16:creationId xmlns:a16="http://schemas.microsoft.com/office/drawing/2014/main" id="{06985B4C-43AE-9665-19AE-AC43FD1B6FA9}"/>
                </a:ext>
              </a:extLst>
            </p:cNvPr>
            <p:cNvSpPr txBox="1"/>
            <p:nvPr/>
          </p:nvSpPr>
          <p:spPr>
            <a:xfrm>
              <a:off x="501991" y="4732156"/>
              <a:ext cx="851038" cy="246221"/>
            </a:xfrm>
            <a:prstGeom prst="rect">
              <a:avLst/>
            </a:prstGeom>
            <a:noFill/>
          </p:spPr>
          <p:txBody>
            <a:bodyPr wrap="square" rtlCol="0">
              <a:spAutoFit/>
            </a:bodyPr>
            <a:lstStyle/>
            <a:p>
              <a:r>
                <a:rPr lang="nl-NL" sz="1000" b="1">
                  <a:solidFill>
                    <a:schemeClr val="bg1"/>
                  </a:solidFill>
                </a:rPr>
                <a:t>Bron: </a:t>
              </a:r>
              <a:r>
                <a:rPr lang="nl-NL" sz="1000" b="1" err="1">
                  <a:solidFill>
                    <a:schemeClr val="bg1"/>
                  </a:solidFill>
                </a:rPr>
                <a:t>Picryl</a:t>
              </a:r>
              <a:endParaRPr lang="nl-NL" sz="1000" b="1">
                <a:solidFill>
                  <a:schemeClr val="bg1"/>
                </a:solidFill>
              </a:endParaRPr>
            </a:p>
          </p:txBody>
        </p:sp>
      </p:grpSp>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363863"/>
            <a:ext cx="1152129" cy="449513"/>
          </a:xfrm>
          <a:prstGeom prst="rect">
            <a:avLst/>
          </a:prstGeom>
        </p:spPr>
      </p:pic>
      <p:sp>
        <p:nvSpPr>
          <p:cNvPr id="18" name="Text Box 14">
            <a:extLst>
              <a:ext uri="{FF2B5EF4-FFF2-40B4-BE49-F238E27FC236}">
                <a16:creationId xmlns:a16="http://schemas.microsoft.com/office/drawing/2014/main" id="{85D7DD60-F4AA-AD34-A265-146B167D02FE}"/>
              </a:ext>
            </a:extLst>
          </p:cNvPr>
          <p:cNvSpPr txBox="1"/>
          <p:nvPr/>
        </p:nvSpPr>
        <p:spPr>
          <a:xfrm>
            <a:off x="3275859" y="4064596"/>
            <a:ext cx="2698746" cy="98064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76624" y="4108313"/>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pPr>
            <a:r>
              <a:rPr lang="nl-NL" sz="3600">
                <a:latin typeface="Century Gothic" panose="020B0502020202020204" pitchFamily="34" charset="0"/>
                <a:ea typeface="Calibri"/>
                <a:cs typeface="Times New Roman"/>
              </a:rPr>
              <a:t>de opvolger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2971822"/>
            <a:ext cx="2611399" cy="154554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28801" y="3050666"/>
            <a:ext cx="2611398" cy="172135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volgende opvolger</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275859" y="5302655"/>
            <a:ext cx="4793485" cy="67491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253759" y="5301208"/>
            <a:ext cx="5390865" cy="67636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pPr>
            <a:r>
              <a:rPr lang="nl-NL" sz="2400">
                <a:effectLst/>
                <a:latin typeface="Century Gothic" panose="020B0502020202020204" pitchFamily="34" charset="0"/>
                <a:ea typeface="Calibri"/>
                <a:cs typeface="Times New Roman"/>
              </a:rPr>
              <a:t>= iemand die in de plaats komt van iemand die</a:t>
            </a:r>
            <a:r>
              <a:rPr lang="nl-NL" sz="2400">
                <a:latin typeface="Century Gothic" panose="020B0502020202020204" pitchFamily="34" charset="0"/>
                <a:ea typeface="Calibri"/>
                <a:cs typeface="Times New Roman"/>
              </a:rPr>
              <a:t> </a:t>
            </a:r>
            <a:r>
              <a:rPr lang="nl-NL" sz="2400">
                <a:effectLst/>
                <a:latin typeface="Century Gothic" panose="020B0502020202020204" pitchFamily="34" charset="0"/>
                <a:ea typeface="Calibri"/>
                <a:cs typeface="Times New Roman"/>
              </a:rPr>
              <a:t>gestopt is</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662695"/>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5158639"/>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654583"/>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5158639"/>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654583"/>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29070" y="566180"/>
            <a:ext cx="878537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Toen de familie </a:t>
            </a:r>
            <a:r>
              <a:rPr lang="nl-NL" sz="2400" i="1" err="1">
                <a:solidFill>
                  <a:srgbClr val="387038"/>
                </a:solidFill>
                <a:latin typeface="Century Gothic" panose="020B0502020202020204" pitchFamily="34" charset="0"/>
                <a:ea typeface="Calibri"/>
                <a:cs typeface="Times New Roman"/>
              </a:rPr>
              <a:t>Reussien</a:t>
            </a:r>
            <a:r>
              <a:rPr lang="nl-NL" sz="2400" i="1">
                <a:solidFill>
                  <a:srgbClr val="387038"/>
                </a:solidFill>
                <a:latin typeface="Century Gothic" panose="020B0502020202020204" pitchFamily="34" charset="0"/>
                <a:ea typeface="Calibri"/>
                <a:cs typeface="Times New Roman"/>
              </a:rPr>
              <a:t> stopte, kwam er </a:t>
            </a:r>
            <a:r>
              <a:rPr lang="nl-NL" sz="2400" i="1" u="sng">
                <a:solidFill>
                  <a:srgbClr val="387038"/>
                </a:solidFill>
                <a:latin typeface="Century Gothic" panose="020B0502020202020204" pitchFamily="34" charset="0"/>
                <a:ea typeface="Calibri"/>
                <a:cs typeface="Times New Roman"/>
              </a:rPr>
              <a:t>een opvolger</a:t>
            </a:r>
            <a:r>
              <a:rPr lang="nl-NL" sz="2400" i="1">
                <a:solidFill>
                  <a:srgbClr val="387038"/>
                </a:solidFill>
                <a:latin typeface="Century Gothic" panose="020B0502020202020204" pitchFamily="34" charset="0"/>
                <a:ea typeface="Calibri"/>
                <a:cs typeface="Times New Roman"/>
              </a:rPr>
              <a:t>.</a:t>
            </a:r>
            <a:endParaRPr lang="nl-NL" sz="2400">
              <a:effectLst/>
              <a:ea typeface="Calibri"/>
              <a:cs typeface="Times New Roman"/>
            </a:endParaRPr>
          </a:p>
        </p:txBody>
      </p:sp>
      <p:sp>
        <p:nvSpPr>
          <p:cNvPr id="12" name="Text Box 14">
            <a:extLst>
              <a:ext uri="{FF2B5EF4-FFF2-40B4-BE49-F238E27FC236}">
                <a16:creationId xmlns:a16="http://schemas.microsoft.com/office/drawing/2014/main" id="{4ADB8185-4FB1-3DD9-E150-1B0A082ABB2E}"/>
              </a:ext>
            </a:extLst>
          </p:cNvPr>
          <p:cNvSpPr txBox="1"/>
          <p:nvPr/>
        </p:nvSpPr>
        <p:spPr>
          <a:xfrm>
            <a:off x="378628" y="4499737"/>
            <a:ext cx="2698746" cy="104337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9" name="Tekstvak 2">
            <a:extLst>
              <a:ext uri="{FF2B5EF4-FFF2-40B4-BE49-F238E27FC236}">
                <a16:creationId xmlns:a16="http://schemas.microsoft.com/office/drawing/2014/main" id="{B177E9C1-3273-B331-8D74-34140569B862}"/>
              </a:ext>
            </a:extLst>
          </p:cNvPr>
          <p:cNvSpPr txBox="1">
            <a:spLocks noChangeArrowheads="1"/>
          </p:cNvSpPr>
          <p:nvPr/>
        </p:nvSpPr>
        <p:spPr bwMode="auto">
          <a:xfrm>
            <a:off x="479393" y="460618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pPr>
            <a:r>
              <a:rPr lang="nl-NL" sz="3600">
                <a:latin typeface="Century Gothic" panose="020B0502020202020204" pitchFamily="34" charset="0"/>
                <a:ea typeface="Calibri"/>
                <a:cs typeface="Times New Roman"/>
              </a:rPr>
              <a:t>de oprichter</a:t>
            </a:r>
          </a:p>
        </p:txBody>
      </p:sp>
      <p:sp>
        <p:nvSpPr>
          <p:cNvPr id="34" name="Text Box 14">
            <a:extLst>
              <a:ext uri="{FF2B5EF4-FFF2-40B4-BE49-F238E27FC236}">
                <a16:creationId xmlns:a16="http://schemas.microsoft.com/office/drawing/2014/main" id="{8A51E927-2D4E-4006-5839-FF7A1C1B102C}"/>
              </a:ext>
            </a:extLst>
          </p:cNvPr>
          <p:cNvSpPr txBox="1"/>
          <p:nvPr/>
        </p:nvSpPr>
        <p:spPr>
          <a:xfrm>
            <a:off x="396935" y="5723143"/>
            <a:ext cx="2435892" cy="44004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5" name="Tekstvak 2">
            <a:extLst>
              <a:ext uri="{FF2B5EF4-FFF2-40B4-BE49-F238E27FC236}">
                <a16:creationId xmlns:a16="http://schemas.microsoft.com/office/drawing/2014/main" id="{1CF0AB92-F13D-5319-8543-685240F999F9}"/>
              </a:ext>
            </a:extLst>
          </p:cNvPr>
          <p:cNvSpPr txBox="1">
            <a:spLocks noChangeArrowheads="1"/>
          </p:cNvSpPr>
          <p:nvPr/>
        </p:nvSpPr>
        <p:spPr bwMode="auto">
          <a:xfrm>
            <a:off x="378628" y="5766528"/>
            <a:ext cx="2088233" cy="31578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pPr>
            <a:r>
              <a:rPr lang="nl-NL" sz="2400">
                <a:effectLst/>
                <a:latin typeface="Century Gothic" panose="020B0502020202020204" pitchFamily="34" charset="0"/>
                <a:ea typeface="Calibri"/>
                <a:cs typeface="Times New Roman"/>
              </a:rPr>
              <a:t>= de eerste</a:t>
            </a:r>
            <a:endParaRPr lang="nl-NL" sz="1050">
              <a:effectLst/>
              <a:latin typeface="Century Gothic" panose="020B0502020202020204" pitchFamily="34" charset="0"/>
              <a:ea typeface="Calibri"/>
              <a:cs typeface="Times New Roman"/>
            </a:endParaRPr>
          </a:p>
        </p:txBody>
      </p:sp>
      <p:pic>
        <p:nvPicPr>
          <p:cNvPr id="38" name="Afbeelding 37">
            <a:extLst>
              <a:ext uri="{FF2B5EF4-FFF2-40B4-BE49-F238E27FC236}">
                <a16:creationId xmlns:a16="http://schemas.microsoft.com/office/drawing/2014/main" id="{F6E6AAE8-7A4E-7CED-23CF-81F8839CB8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9670" y="2358118"/>
            <a:ext cx="2265586" cy="1545549"/>
          </a:xfrm>
          <a:prstGeom prst="rect">
            <a:avLst/>
          </a:prstGeom>
        </p:spPr>
      </p:pic>
      <p:grpSp>
        <p:nvGrpSpPr>
          <p:cNvPr id="39" name="Groep 38">
            <a:extLst>
              <a:ext uri="{FF2B5EF4-FFF2-40B4-BE49-F238E27FC236}">
                <a16:creationId xmlns:a16="http://schemas.microsoft.com/office/drawing/2014/main" id="{F47B65A7-8F9F-8593-F571-A9337B3BA3B2}"/>
              </a:ext>
            </a:extLst>
          </p:cNvPr>
          <p:cNvGrpSpPr/>
          <p:nvPr/>
        </p:nvGrpSpPr>
        <p:grpSpPr>
          <a:xfrm>
            <a:off x="429070" y="2509415"/>
            <a:ext cx="2589396" cy="1845119"/>
            <a:chOff x="501991" y="2528281"/>
            <a:chExt cx="3586666" cy="2458021"/>
          </a:xfrm>
        </p:grpSpPr>
        <p:pic>
          <p:nvPicPr>
            <p:cNvPr id="40" name="Afbeelding 39">
              <a:extLst>
                <a:ext uri="{FF2B5EF4-FFF2-40B4-BE49-F238E27FC236}">
                  <a16:creationId xmlns:a16="http://schemas.microsoft.com/office/drawing/2014/main" id="{C6B58657-7DD4-05AF-1966-A38BA23C2BB2}"/>
                </a:ext>
              </a:extLst>
            </p:cNvPr>
            <p:cNvPicPr>
              <a:picLocks noChangeAspect="1"/>
            </p:cNvPicPr>
            <p:nvPr/>
          </p:nvPicPr>
          <p:blipFill>
            <a:blip r:embed="rId4"/>
            <a:stretch>
              <a:fillRect/>
            </a:stretch>
          </p:blipFill>
          <p:spPr>
            <a:xfrm>
              <a:off x="528250" y="2528281"/>
              <a:ext cx="3560407" cy="2434707"/>
            </a:xfrm>
            <a:prstGeom prst="rect">
              <a:avLst/>
            </a:prstGeom>
          </p:spPr>
        </p:pic>
        <p:sp>
          <p:nvSpPr>
            <p:cNvPr id="41" name="Tekstvak 40">
              <a:extLst>
                <a:ext uri="{FF2B5EF4-FFF2-40B4-BE49-F238E27FC236}">
                  <a16:creationId xmlns:a16="http://schemas.microsoft.com/office/drawing/2014/main" id="{111DEA7C-78D2-F177-5E48-F9785AB384DF}"/>
                </a:ext>
              </a:extLst>
            </p:cNvPr>
            <p:cNvSpPr txBox="1"/>
            <p:nvPr/>
          </p:nvSpPr>
          <p:spPr>
            <a:xfrm>
              <a:off x="501991" y="4658293"/>
              <a:ext cx="1285947" cy="328009"/>
            </a:xfrm>
            <a:prstGeom prst="rect">
              <a:avLst/>
            </a:prstGeom>
            <a:noFill/>
          </p:spPr>
          <p:txBody>
            <a:bodyPr wrap="square" rtlCol="0">
              <a:spAutoFit/>
            </a:bodyPr>
            <a:lstStyle/>
            <a:p>
              <a:r>
                <a:rPr lang="nl-NL" sz="1000" b="1">
                  <a:solidFill>
                    <a:schemeClr val="bg1"/>
                  </a:solidFill>
                </a:rPr>
                <a:t>Bron: </a:t>
              </a:r>
              <a:r>
                <a:rPr lang="nl-NL" sz="1000" b="1" err="1">
                  <a:solidFill>
                    <a:schemeClr val="bg1"/>
                  </a:solidFill>
                </a:rPr>
                <a:t>Picryl</a:t>
              </a:r>
              <a:endParaRPr lang="nl-NL" sz="1000" b="1">
                <a:solidFill>
                  <a:schemeClr val="bg1"/>
                </a:solidFill>
              </a:endParaRPr>
            </a:p>
          </p:txBody>
        </p:sp>
      </p:grpSp>
      <p:sp>
        <p:nvSpPr>
          <p:cNvPr id="42" name="Tekstvak 41">
            <a:extLst>
              <a:ext uri="{FF2B5EF4-FFF2-40B4-BE49-F238E27FC236}">
                <a16:creationId xmlns:a16="http://schemas.microsoft.com/office/drawing/2014/main" id="{A13EACCC-1AA3-8947-98B9-01995990CD55}"/>
              </a:ext>
            </a:extLst>
          </p:cNvPr>
          <p:cNvSpPr txBox="1"/>
          <p:nvPr/>
        </p:nvSpPr>
        <p:spPr>
          <a:xfrm>
            <a:off x="3714161" y="1941922"/>
            <a:ext cx="1008668" cy="369332"/>
          </a:xfrm>
          <a:prstGeom prst="rect">
            <a:avLst/>
          </a:prstGeom>
          <a:noFill/>
        </p:spPr>
        <p:txBody>
          <a:bodyPr wrap="square" rtlCol="0">
            <a:spAutoFit/>
          </a:bodyPr>
          <a:lstStyle/>
          <a:p>
            <a:r>
              <a:rPr lang="nl-NL"/>
              <a:t>1996</a:t>
            </a:r>
          </a:p>
        </p:txBody>
      </p:sp>
      <p:sp>
        <p:nvSpPr>
          <p:cNvPr id="43" name="Tekstvak 42">
            <a:extLst>
              <a:ext uri="{FF2B5EF4-FFF2-40B4-BE49-F238E27FC236}">
                <a16:creationId xmlns:a16="http://schemas.microsoft.com/office/drawing/2014/main" id="{90686A5C-E977-C9F0-56A2-28B981C37475}"/>
              </a:ext>
            </a:extLst>
          </p:cNvPr>
          <p:cNvSpPr txBox="1"/>
          <p:nvPr/>
        </p:nvSpPr>
        <p:spPr>
          <a:xfrm>
            <a:off x="606213" y="2072721"/>
            <a:ext cx="1008668" cy="369332"/>
          </a:xfrm>
          <a:prstGeom prst="rect">
            <a:avLst/>
          </a:prstGeom>
          <a:noFill/>
        </p:spPr>
        <p:txBody>
          <a:bodyPr wrap="square" rtlCol="0">
            <a:spAutoFit/>
          </a:bodyPr>
          <a:lstStyle/>
          <a:p>
            <a:r>
              <a:rPr lang="nl-NL"/>
              <a:t>1976</a:t>
            </a:r>
          </a:p>
        </p:txBody>
      </p:sp>
      <p:sp>
        <p:nvSpPr>
          <p:cNvPr id="44" name="Tekstvak 43">
            <a:extLst>
              <a:ext uri="{FF2B5EF4-FFF2-40B4-BE49-F238E27FC236}">
                <a16:creationId xmlns:a16="http://schemas.microsoft.com/office/drawing/2014/main" id="{AC5AC5B9-C5BD-D30F-99FF-B05A59CB5725}"/>
              </a:ext>
            </a:extLst>
          </p:cNvPr>
          <p:cNvSpPr txBox="1"/>
          <p:nvPr/>
        </p:nvSpPr>
        <p:spPr>
          <a:xfrm>
            <a:off x="6887687" y="2332344"/>
            <a:ext cx="1008668" cy="369332"/>
          </a:xfrm>
          <a:prstGeom prst="rect">
            <a:avLst/>
          </a:prstGeom>
          <a:noFill/>
        </p:spPr>
        <p:txBody>
          <a:bodyPr wrap="square" rtlCol="0">
            <a:spAutoFit/>
          </a:bodyPr>
          <a:lstStyle/>
          <a:p>
            <a:r>
              <a:rPr lang="nl-NL"/>
              <a:t>??</a:t>
            </a:r>
          </a:p>
        </p:txBody>
      </p:sp>
      <p:cxnSp>
        <p:nvCxnSpPr>
          <p:cNvPr id="47" name="Rechte verbindingslijn met pijl 46">
            <a:extLst>
              <a:ext uri="{FF2B5EF4-FFF2-40B4-BE49-F238E27FC236}">
                <a16:creationId xmlns:a16="http://schemas.microsoft.com/office/drawing/2014/main" id="{F1539070-668E-4B6B-C40C-A52DFB98B9DB}"/>
              </a:ext>
            </a:extLst>
          </p:cNvPr>
          <p:cNvCxnSpPr/>
          <p:nvPr/>
        </p:nvCxnSpPr>
        <p:spPr>
          <a:xfrm>
            <a:off x="5005634" y="2072721"/>
            <a:ext cx="0" cy="36933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291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aansterken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aftakelen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weer sterker worden als je ziek bent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Door goede verzorging kunnen dieren </a:t>
            </a:r>
            <a:r>
              <a:rPr lang="nl-NL" sz="2400" i="1" u="sng">
                <a:solidFill>
                  <a:srgbClr val="387038"/>
                </a:solidFill>
                <a:latin typeface="Century Gothic" panose="020B0502020202020204" pitchFamily="34" charset="0"/>
                <a:ea typeface="Calibri"/>
                <a:cs typeface="Times New Roman"/>
              </a:rPr>
              <a:t>aansterken</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minder gezond worden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Als ze niet goed verzorgd worden, kunnen dieren </a:t>
            </a:r>
            <a:r>
              <a:rPr lang="nl-NL" sz="2400" i="1" u="sng">
                <a:solidFill>
                  <a:srgbClr val="387038"/>
                </a:solidFill>
                <a:latin typeface="Century Gothic" panose="020B0502020202020204" pitchFamily="34" charset="0"/>
                <a:ea typeface="Calibri"/>
                <a:cs typeface="Times New Roman"/>
              </a:rPr>
              <a:t>aftakelen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5FC89B4F-14C7-DCBE-1616-573A7F1AF4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071" y="3437317"/>
            <a:ext cx="1955834" cy="1955834"/>
          </a:xfrm>
          <a:prstGeom prst="rect">
            <a:avLst/>
          </a:prstGeom>
        </p:spPr>
      </p:pic>
      <p:pic>
        <p:nvPicPr>
          <p:cNvPr id="18" name="Afbeelding 17">
            <a:extLst>
              <a:ext uri="{FF2B5EF4-FFF2-40B4-BE49-F238E27FC236}">
                <a16:creationId xmlns:a16="http://schemas.microsoft.com/office/drawing/2014/main" id="{4D6E7A54-754E-FF45-5F48-4225758A7A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51391" y="3140510"/>
            <a:ext cx="1853915" cy="1853915"/>
          </a:xfrm>
          <a:prstGeom prst="rect">
            <a:avLst/>
          </a:prstGeom>
        </p:spPr>
      </p:pic>
      <p:pic>
        <p:nvPicPr>
          <p:cNvPr id="19" name="Afbeelding 18">
            <a:extLst>
              <a:ext uri="{FF2B5EF4-FFF2-40B4-BE49-F238E27FC236}">
                <a16:creationId xmlns:a16="http://schemas.microsoft.com/office/drawing/2014/main" id="{532334BB-1A55-C8DD-EA3A-A6D5930F09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50199" y="2706543"/>
            <a:ext cx="1697096" cy="1694081"/>
          </a:xfrm>
          <a:prstGeom prst="rect">
            <a:avLst/>
          </a:prstGeom>
        </p:spPr>
      </p:pic>
      <p:pic>
        <p:nvPicPr>
          <p:cNvPr id="20" name="Afbeelding 19">
            <a:extLst>
              <a:ext uri="{FF2B5EF4-FFF2-40B4-BE49-F238E27FC236}">
                <a16:creationId xmlns:a16="http://schemas.microsoft.com/office/drawing/2014/main" id="{B0624FF4-262D-4C1D-5BF2-DD3E300373A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11337" y="2391112"/>
            <a:ext cx="1678041" cy="1675060"/>
          </a:xfrm>
          <a:prstGeom prst="rect">
            <a:avLst/>
          </a:prstGeom>
        </p:spPr>
      </p:pic>
      <p:sp>
        <p:nvSpPr>
          <p:cNvPr id="21" name="Pijl: gekromd links 20">
            <a:extLst>
              <a:ext uri="{FF2B5EF4-FFF2-40B4-BE49-F238E27FC236}">
                <a16:creationId xmlns:a16="http://schemas.microsoft.com/office/drawing/2014/main" id="{71EA2CC8-02BE-BEF2-C45C-942C56454BCD}"/>
              </a:ext>
            </a:extLst>
          </p:cNvPr>
          <p:cNvSpPr/>
          <p:nvPr/>
        </p:nvSpPr>
        <p:spPr>
          <a:xfrm rot="19302955">
            <a:off x="6896074" y="2275908"/>
            <a:ext cx="405462" cy="990547"/>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3" name="Pijl: gekromd omhoog 22">
            <a:extLst>
              <a:ext uri="{FF2B5EF4-FFF2-40B4-BE49-F238E27FC236}">
                <a16:creationId xmlns:a16="http://schemas.microsoft.com/office/drawing/2014/main" id="{0B45EB5F-35B1-3278-D8AE-F8E3CD0EC1C5}"/>
              </a:ext>
            </a:extLst>
          </p:cNvPr>
          <p:cNvSpPr/>
          <p:nvPr/>
        </p:nvSpPr>
        <p:spPr>
          <a:xfrm rot="19355038" flipV="1">
            <a:off x="1267847" y="2586806"/>
            <a:ext cx="1216637" cy="488858"/>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25" name="Afbeelding 24" descr="Afbeelding met Kinderkunst, tekenfilm&#10;&#10;Automatisch gegenereerde beschrijving">
            <a:extLst>
              <a:ext uri="{FF2B5EF4-FFF2-40B4-BE49-F238E27FC236}">
                <a16:creationId xmlns:a16="http://schemas.microsoft.com/office/drawing/2014/main" id="{D44CFBDB-A879-330F-1A59-0C3F3A9B38F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1015188" flipV="1">
            <a:off x="2438741" y="4684081"/>
            <a:ext cx="620688" cy="620688"/>
          </a:xfrm>
          <a:prstGeom prst="rect">
            <a:avLst/>
          </a:prstGeom>
        </p:spPr>
      </p:pic>
      <p:pic>
        <p:nvPicPr>
          <p:cNvPr id="27" name="Afbeelding 26" descr="Afbeelding met banaan&#10;&#10;Automatisch gegenereerde beschrijving">
            <a:extLst>
              <a:ext uri="{FF2B5EF4-FFF2-40B4-BE49-F238E27FC236}">
                <a16:creationId xmlns:a16="http://schemas.microsoft.com/office/drawing/2014/main" id="{5DB90EF3-91DD-A811-CE1F-CBCD0231744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42617" y="4406172"/>
            <a:ext cx="592390" cy="592686"/>
          </a:xfrm>
          <a:prstGeom prst="rect">
            <a:avLst/>
          </a:prstGeom>
        </p:spPr>
      </p:pic>
      <p:pic>
        <p:nvPicPr>
          <p:cNvPr id="29" name="Afbeelding 28">
            <a:extLst>
              <a:ext uri="{FF2B5EF4-FFF2-40B4-BE49-F238E27FC236}">
                <a16:creationId xmlns:a16="http://schemas.microsoft.com/office/drawing/2014/main" id="{3A8466F3-91A9-2A3A-1219-19EFEA19D534}"/>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10342264" flipV="1">
            <a:off x="1786435" y="2668718"/>
            <a:ext cx="756079" cy="756079"/>
          </a:xfrm>
          <a:prstGeom prst="rect">
            <a:avLst/>
          </a:prstGeom>
        </p:spPr>
      </p:pic>
    </p:spTree>
    <p:extLst>
      <p:ext uri="{BB962C8B-B14F-4D97-AF65-F5344CB8AC3E}">
        <p14:creationId xmlns:p14="http://schemas.microsoft.com/office/powerpoint/2010/main" val="149940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verouderd</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modern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niet meer goed genoeg om te gebruiken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400">
                <a:effectLst/>
                <a:latin typeface="Century Gothic" panose="020B0502020202020204" pitchFamily="34" charset="0"/>
                <a:ea typeface="Calibri"/>
                <a:cs typeface="Times New Roman"/>
              </a:rPr>
              <a:t>  </a:t>
            </a:r>
            <a:endParaRPr lang="nl-NL" sz="20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Deze kooien zijn erg </a:t>
            </a:r>
            <a:r>
              <a:rPr lang="nl-NL" sz="2400" i="1" u="sng">
                <a:solidFill>
                  <a:srgbClr val="387038"/>
                </a:solidFill>
                <a:latin typeface="Century Gothic" panose="020B0502020202020204" pitchFamily="34" charset="0"/>
                <a:ea typeface="Calibri"/>
                <a:cs typeface="Times New Roman"/>
              </a:rPr>
              <a:t>verouderd</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78026"/>
            <a:ext cx="4145769" cy="486519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wat bij deze tijd past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pPr>
            <a:r>
              <a:rPr lang="nl-NL" sz="2800">
                <a:effectLst/>
                <a:latin typeface="Century Gothic" panose="020B0502020202020204" pitchFamily="34" charset="0"/>
                <a:ea typeface="Calibri"/>
                <a:cs typeface="Times New Roman"/>
              </a:rPr>
              <a:t> </a:t>
            </a:r>
            <a:endParaRPr lang="nl-NL" sz="800"/>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1600">
              <a:latin typeface="Century Gothic" panose="020B0502020202020204" pitchFamily="34" charset="0"/>
              <a:cs typeface="Times New Roman"/>
            </a:endParaRPr>
          </a:p>
          <a:p>
            <a:pPr algn="ctr">
              <a:lnSpc>
                <a:spcPct val="107000"/>
              </a:lnSpc>
            </a:pPr>
            <a:r>
              <a:rPr lang="nl-NL" sz="600"/>
              <a:t>                                                                                                                          </a:t>
            </a:r>
            <a:endParaRPr lang="nl-NL" sz="6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Gelukkig zijn er nu </a:t>
            </a:r>
            <a:r>
              <a:rPr lang="nl-NL" sz="2400" i="1" u="sng">
                <a:solidFill>
                  <a:srgbClr val="387038"/>
                </a:solidFill>
                <a:latin typeface="Century Gothic" panose="020B0502020202020204" pitchFamily="34" charset="0"/>
                <a:ea typeface="Calibri"/>
                <a:cs typeface="Times New Roman"/>
              </a:rPr>
              <a:t>moderne</a:t>
            </a:r>
            <a:r>
              <a:rPr lang="nl-NL" sz="2400" i="1">
                <a:solidFill>
                  <a:srgbClr val="387038"/>
                </a:solidFill>
                <a:latin typeface="Century Gothic" panose="020B0502020202020204" pitchFamily="34" charset="0"/>
                <a:ea typeface="Calibri"/>
                <a:cs typeface="Times New Roman"/>
              </a:rPr>
              <a:t> dierenverblijven.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8212488B-211A-9525-A8E6-D2AC9A9372B1}"/>
              </a:ext>
            </a:extLst>
          </p:cNvPr>
          <p:cNvPicPr>
            <a:picLocks noChangeAspect="1"/>
          </p:cNvPicPr>
          <p:nvPr/>
        </p:nvPicPr>
        <p:blipFill>
          <a:blip r:embed="rId3"/>
          <a:stretch>
            <a:fillRect/>
          </a:stretch>
        </p:blipFill>
        <p:spPr>
          <a:xfrm>
            <a:off x="405619" y="2894921"/>
            <a:ext cx="3744078" cy="2501044"/>
          </a:xfrm>
          <a:prstGeom prst="rect">
            <a:avLst/>
          </a:prstGeom>
        </p:spPr>
      </p:pic>
      <p:pic>
        <p:nvPicPr>
          <p:cNvPr id="2" name="Afbeelding 1" descr="Afbeelding met buitenshuis, plant, zoogdier, water&#10;&#10;Automatisch gegenereerde beschrijving">
            <a:extLst>
              <a:ext uri="{FF2B5EF4-FFF2-40B4-BE49-F238E27FC236}">
                <a16:creationId xmlns:a16="http://schemas.microsoft.com/office/drawing/2014/main" id="{A83B62E8-3884-6448-EBB0-790E1A6984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934" y="2881322"/>
            <a:ext cx="3764435" cy="2514643"/>
          </a:xfrm>
          <a:prstGeom prst="rect">
            <a:avLst/>
          </a:prstGeom>
        </p:spPr>
      </p:pic>
    </p:spTree>
    <p:extLst>
      <p:ext uri="{BB962C8B-B14F-4D97-AF65-F5344CB8AC3E}">
        <p14:creationId xmlns:p14="http://schemas.microsoft.com/office/powerpoint/2010/main" val="4083846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centrum</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32549" y="2488755"/>
            <a:ext cx="2896652" cy="121626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153733" y="2495046"/>
            <a:ext cx="3247895" cy="53861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100">
                <a:latin typeface="Century Gothic" panose="020B0502020202020204" pitchFamily="34" charset="0"/>
                <a:ea typeface="Calibri"/>
                <a:cs typeface="Times New Roman"/>
              </a:rPr>
              <a:t>het dierenopvang-centrum</a:t>
            </a:r>
            <a:endParaRPr lang="nl-NL" sz="31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91071" y="2488755"/>
            <a:ext cx="2804573" cy="122613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29201" y="2493845"/>
            <a:ext cx="2977129" cy="453369"/>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200">
                <a:latin typeface="Century Gothic" panose="020B0502020202020204" pitchFamily="34" charset="0"/>
                <a:ea typeface="Calibri"/>
                <a:cs typeface="Times New Roman"/>
              </a:rPr>
              <a:t>het asielzoekers-centrum</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90754" y="2579321"/>
            <a:ext cx="2611399" cy="112569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5" y="2756368"/>
            <a:ext cx="2611398" cy="24190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200">
                <a:latin typeface="Century Gothic" panose="020B0502020202020204" pitchFamily="34" charset="0"/>
                <a:ea typeface="Calibri"/>
                <a:cs typeface="Times New Roman"/>
              </a:rPr>
              <a:t>het sport-centrum</a:t>
            </a:r>
            <a:endParaRPr lang="nl-NL" sz="3600">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1"/>
            <a:ext cx="2510972" cy="155763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85000"/>
              </a:lnSpc>
              <a:spcAft>
                <a:spcPts val="800"/>
              </a:spcAft>
            </a:pPr>
            <a:r>
              <a:rPr lang="nl-NL" sz="2800">
                <a:effectLst/>
                <a:latin typeface="Century Gothic" panose="020B0502020202020204" pitchFamily="34" charset="0"/>
                <a:ea typeface="Calibri"/>
                <a:cs typeface="Times New Roman"/>
              </a:rPr>
              <a:t>= het gebouw dat een bijzonder doel heeft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sport, trainingsapparatuur, Trainingsapparatuur, Gymlokaal&#10;&#10;Automatisch gegenereerde beschrijving">
            <a:extLst>
              <a:ext uri="{FF2B5EF4-FFF2-40B4-BE49-F238E27FC236}">
                <a16:creationId xmlns:a16="http://schemas.microsoft.com/office/drawing/2014/main" id="{AB01E525-E411-EEB9-19E0-53A96EA9F1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4016" y="3800974"/>
            <a:ext cx="2588756" cy="1857036"/>
          </a:xfrm>
          <a:prstGeom prst="rect">
            <a:avLst/>
          </a:prstGeom>
        </p:spPr>
      </p:pic>
      <p:pic>
        <p:nvPicPr>
          <p:cNvPr id="22" name="Afbeelding 21">
            <a:extLst>
              <a:ext uri="{FF2B5EF4-FFF2-40B4-BE49-F238E27FC236}">
                <a16:creationId xmlns:a16="http://schemas.microsoft.com/office/drawing/2014/main" id="{A76124C7-7DAB-22F1-7C75-74F098142E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34636" y="3804818"/>
            <a:ext cx="2821058" cy="1884467"/>
          </a:xfrm>
          <a:prstGeom prst="rect">
            <a:avLst/>
          </a:prstGeom>
        </p:spPr>
      </p:pic>
      <p:pic>
        <p:nvPicPr>
          <p:cNvPr id="24" name="Afbeelding 23" descr="Afbeelding met gras, gebouw, buitenshuis, dierentuin&#10;&#10;Automatisch gegenereerde beschrijving">
            <a:extLst>
              <a:ext uri="{FF2B5EF4-FFF2-40B4-BE49-F238E27FC236}">
                <a16:creationId xmlns:a16="http://schemas.microsoft.com/office/drawing/2014/main" id="{04BB527D-5312-66C3-D799-4DE72D41CA8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6745" y="3804817"/>
            <a:ext cx="2829530" cy="1884467"/>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008286" y="1699663"/>
            <a:ext cx="365677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99389" y="1681602"/>
            <a:ext cx="3713075"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vluchteling</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472602" y="368098"/>
            <a:ext cx="209047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6907" y="374503"/>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dier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1284235" y="4563721"/>
            <a:ext cx="361477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975941" y="4555448"/>
            <a:ext cx="416543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slachtoffer</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4946437" y="2383739"/>
            <a:ext cx="816240" cy="68478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551189" y="995976"/>
            <a:ext cx="830136" cy="148678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37144" y="245651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opvangen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2"/>
            <a:ext cx="5892442" cy="96890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9956" y="3407138"/>
            <a:ext cx="6712524"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helpen, voor mensen of dieren zorgen als dat nodig is</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3491880" y="4376043"/>
            <a:ext cx="133697" cy="18767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3" name="Afbeelding 22" descr="Afbeelding met gras, gebouw, buitenshuis, dierentuin&#10;&#10;Automatisch gegenereerde beschrijving">
            <a:extLst>
              <a:ext uri="{FF2B5EF4-FFF2-40B4-BE49-F238E27FC236}">
                <a16:creationId xmlns:a16="http://schemas.microsoft.com/office/drawing/2014/main" id="{DF96B898-53D6-063B-A601-2C4FBE7C2F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223" y="1103145"/>
            <a:ext cx="2090470" cy="1392253"/>
          </a:xfrm>
          <a:prstGeom prst="rect">
            <a:avLst/>
          </a:prstGeom>
        </p:spPr>
      </p:pic>
      <p:pic>
        <p:nvPicPr>
          <p:cNvPr id="28" name="Afbeelding 27" descr="Afbeelding met kleding, persoon, muur, overdekt&#10;&#10;Automatisch gegenereerde beschrijving">
            <a:extLst>
              <a:ext uri="{FF2B5EF4-FFF2-40B4-BE49-F238E27FC236}">
                <a16:creationId xmlns:a16="http://schemas.microsoft.com/office/drawing/2014/main" id="{6920F3A8-BD97-1390-4152-588337B67C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36781" y="4523095"/>
            <a:ext cx="2622984" cy="1752154"/>
          </a:xfrm>
          <a:prstGeom prst="rect">
            <a:avLst/>
          </a:prstGeom>
        </p:spPr>
      </p:pic>
      <p:pic>
        <p:nvPicPr>
          <p:cNvPr id="32" name="Afbeelding 31" descr="Afbeelding met kleding, persoon, Menselijk gezicht, jongen&#10;&#10;Automatisch gegenereerde beschrijving">
            <a:extLst>
              <a:ext uri="{FF2B5EF4-FFF2-40B4-BE49-F238E27FC236}">
                <a16:creationId xmlns:a16="http://schemas.microsoft.com/office/drawing/2014/main" id="{1B175BC7-D032-39B4-6CFB-9AD6661137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68386" y="337355"/>
            <a:ext cx="1919215" cy="1278197"/>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Afbeelding 28">
            <a:extLst>
              <a:ext uri="{FF2B5EF4-FFF2-40B4-BE49-F238E27FC236}">
                <a16:creationId xmlns:a16="http://schemas.microsoft.com/office/drawing/2014/main" id="{10C5E2C3-EAE4-7786-7DD0-5BDC9D5E91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9377" y="761325"/>
            <a:ext cx="1069072" cy="2070679"/>
          </a:xfrm>
          <a:prstGeom prst="rect">
            <a:avLst/>
          </a:prstGeom>
        </p:spPr>
      </p:pic>
      <p:pic>
        <p:nvPicPr>
          <p:cNvPr id="26" name="Afbeelding 25">
            <a:extLst>
              <a:ext uri="{FF2B5EF4-FFF2-40B4-BE49-F238E27FC236}">
                <a16:creationId xmlns:a16="http://schemas.microsoft.com/office/drawing/2014/main" id="{D2602821-7C7C-0DC6-3BE5-5AAA304DFB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8814" y="2214024"/>
            <a:ext cx="3893742" cy="1930160"/>
          </a:xfrm>
          <a:prstGeom prst="rect">
            <a:avLst/>
          </a:prstGeom>
        </p:spPr>
      </p:pic>
      <p:pic>
        <p:nvPicPr>
          <p:cNvPr id="5" name="Afbeelding 4">
            <a:extLst>
              <a:ext uri="{FF2B5EF4-FFF2-40B4-BE49-F238E27FC236}">
                <a16:creationId xmlns:a16="http://schemas.microsoft.com/office/drawing/2014/main" id="{23CB734B-9971-DB51-3DED-572F252173A5}"/>
              </a:ext>
            </a:extLst>
          </p:cNvPr>
          <p:cNvPicPr/>
          <p:nvPr/>
        </p:nvPicPr>
        <p:blipFill>
          <a:blip r:embed="rId4"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9" y="4755767"/>
            <a:ext cx="2252078" cy="102546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50267" y="4798330"/>
            <a:ext cx="2489909" cy="62258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pPr>
            <a:r>
              <a:rPr lang="nl-NL" sz="3600">
                <a:latin typeface="Century Gothic" panose="020B0502020202020204" pitchFamily="34" charset="0"/>
                <a:ea typeface="Calibri"/>
                <a:cs typeface="Times New Roman"/>
              </a:rPr>
              <a:t>een kind krijgen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2831976" y="4071691"/>
            <a:ext cx="368026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002589" y="4080017"/>
            <a:ext cx="336164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grootbrengen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773415" y="2809191"/>
            <a:ext cx="2047058" cy="102277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917430" y="2896680"/>
            <a:ext cx="1903043" cy="63054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pPr>
            <a:r>
              <a:rPr lang="nl-NL" sz="3600">
                <a:latin typeface="Century Gothic" panose="020B0502020202020204" pitchFamily="34" charset="0"/>
                <a:ea typeface="Calibri"/>
                <a:cs typeface="Times New Roman"/>
              </a:rPr>
              <a:t>uit huis gaan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2969938" y="4999177"/>
            <a:ext cx="3695514" cy="81902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2966822" y="4949930"/>
            <a:ext cx="4656203" cy="56127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a:t>
            </a:r>
            <a:r>
              <a:rPr lang="nl-NL" sz="2400">
                <a:latin typeface="Century Gothic" panose="020B0502020202020204" pitchFamily="34" charset="0"/>
                <a:ea typeface="Calibri"/>
                <a:cs typeface="Times New Roman"/>
              </a:rPr>
              <a:t>kinderen leren hoe ze moeten leven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901122"/>
            <a:ext cx="2603536"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2855056" y="4869160"/>
            <a:ext cx="381039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665451" y="3961321"/>
            <a:ext cx="2299037" cy="2360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855056" y="4869160"/>
            <a:ext cx="0" cy="103196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665451" y="3961321"/>
            <a:ext cx="0" cy="90783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Ik wil mijn kind gezond </a:t>
            </a:r>
            <a:r>
              <a:rPr lang="nl-NL" sz="2400" i="1" u="sng">
                <a:solidFill>
                  <a:srgbClr val="387038"/>
                </a:solidFill>
                <a:latin typeface="Century Gothic" panose="020B0502020202020204" pitchFamily="34" charset="0"/>
                <a:ea typeface="Calibri"/>
                <a:cs typeface="Times New Roman"/>
              </a:rPr>
              <a:t>grootbrengen</a:t>
            </a:r>
            <a:r>
              <a:rPr lang="nl-NL" sz="2400" i="1">
                <a:solidFill>
                  <a:srgbClr val="387038"/>
                </a:solidFill>
                <a:latin typeface="Century Gothic" panose="020B0502020202020204" pitchFamily="34" charset="0"/>
                <a:ea typeface="Calibri"/>
                <a:cs typeface="Times New Roman"/>
              </a:rPr>
              <a:t>.</a:t>
            </a:r>
            <a:endParaRPr lang="nl-NL" sz="2400">
              <a:effectLst/>
              <a:ea typeface="Calibri"/>
              <a:cs typeface="Times New Roman"/>
            </a:endParaRPr>
          </a:p>
        </p:txBody>
      </p:sp>
      <p:pic>
        <p:nvPicPr>
          <p:cNvPr id="24" name="Afbeelding 23">
            <a:extLst>
              <a:ext uri="{FF2B5EF4-FFF2-40B4-BE49-F238E27FC236}">
                <a16:creationId xmlns:a16="http://schemas.microsoft.com/office/drawing/2014/main" id="{E9B62806-04CC-B68F-141A-2E0CD254A9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5824" y="3061730"/>
            <a:ext cx="1352304" cy="1546558"/>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22403" y="5158643"/>
            <a:ext cx="2567812" cy="62258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27673" y="5245682"/>
            <a:ext cx="2581709" cy="62258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pPr>
            <a:r>
              <a:rPr lang="nl-NL" sz="3600">
                <a:latin typeface="Century Gothic" panose="020B0502020202020204" pitchFamily="34" charset="0"/>
                <a:ea typeface="Calibri"/>
                <a:cs typeface="Times New Roman"/>
              </a:rPr>
              <a:t>opvangen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030989" y="4071691"/>
            <a:ext cx="339740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066757" y="4080017"/>
            <a:ext cx="336164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grootbrengen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598763" y="3057083"/>
            <a:ext cx="2221710" cy="6625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598763" y="3170476"/>
            <a:ext cx="2221710" cy="63054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pPr>
            <a:r>
              <a:rPr lang="nl-NL" sz="3600">
                <a:latin typeface="Century Gothic" panose="020B0502020202020204" pitchFamily="34" charset="0"/>
                <a:ea typeface="Calibri"/>
                <a:cs typeface="Times New Roman"/>
              </a:rPr>
              <a:t>uitzetten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091100" y="5030139"/>
            <a:ext cx="4424847" cy="81902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087985" y="4980892"/>
            <a:ext cx="4656203" cy="56127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latin typeface="Century Gothic" panose="020B0502020202020204" pitchFamily="34" charset="0"/>
                <a:ea typeface="Calibri"/>
                <a:cs typeface="Times New Roman"/>
              </a:rPr>
              <a:t>= jonge dieren leren hoe ze moeten leven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901122"/>
            <a:ext cx="2715830"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2967350" y="4869160"/>
            <a:ext cx="3554086"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521436" y="3864612"/>
            <a:ext cx="2443052" cy="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967350" y="4869160"/>
            <a:ext cx="0" cy="103196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524151" y="3853240"/>
            <a:ext cx="0" cy="103196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8017329"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Bij Stichting AAP worden de aapjes </a:t>
            </a:r>
            <a:r>
              <a:rPr lang="nl-NL" sz="2400" i="1" u="sng">
                <a:solidFill>
                  <a:srgbClr val="387038"/>
                </a:solidFill>
                <a:latin typeface="Century Gothic" panose="020B0502020202020204" pitchFamily="34" charset="0"/>
                <a:ea typeface="Calibri"/>
                <a:cs typeface="Times New Roman"/>
              </a:rPr>
              <a:t>grootgebracht</a:t>
            </a:r>
            <a:r>
              <a:rPr lang="nl-NL" sz="2400" i="1">
                <a:solidFill>
                  <a:srgbClr val="387038"/>
                </a:solidFill>
                <a:latin typeface="Century Gothic" panose="020B0502020202020204" pitchFamily="34" charset="0"/>
                <a:ea typeface="Calibri"/>
                <a:cs typeface="Times New Roman"/>
              </a:rPr>
              <a:t> met een fles.</a:t>
            </a:r>
            <a:endParaRPr lang="nl-NL" sz="2400">
              <a:effectLst/>
              <a:ea typeface="Calibri"/>
              <a:cs typeface="Times New Roman"/>
            </a:endParaRPr>
          </a:p>
        </p:txBody>
      </p:sp>
      <p:pic>
        <p:nvPicPr>
          <p:cNvPr id="30" name="Afbeelding 29" descr="Afbeelding met persoon, Draadomheining, Net, Gaashekwerk&#10;&#10;Automatisch gegenereerde beschrijving">
            <a:extLst>
              <a:ext uri="{FF2B5EF4-FFF2-40B4-BE49-F238E27FC236}">
                <a16:creationId xmlns:a16="http://schemas.microsoft.com/office/drawing/2014/main" id="{612262D9-20A3-6EAA-444C-8786D471AD8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3478" y="2050225"/>
            <a:ext cx="2893639" cy="1932951"/>
          </a:xfrm>
          <a:prstGeom prst="rect">
            <a:avLst/>
          </a:prstGeom>
        </p:spPr>
      </p:pic>
      <p:pic>
        <p:nvPicPr>
          <p:cNvPr id="36" name="Afbeelding 35" descr="Afbeelding met zoogdier, primaat, dierentuin, vacht&#10;&#10;Automatisch gegenereerde beschrijving">
            <a:extLst>
              <a:ext uri="{FF2B5EF4-FFF2-40B4-BE49-F238E27FC236}">
                <a16:creationId xmlns:a16="http://schemas.microsoft.com/office/drawing/2014/main" id="{0C92260E-0A22-B4A2-392E-2AC80E9E4B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274" y="3219400"/>
            <a:ext cx="2477241" cy="1857931"/>
          </a:xfrm>
          <a:prstGeom prst="rect">
            <a:avLst/>
          </a:prstGeom>
        </p:spPr>
      </p:pic>
      <p:pic>
        <p:nvPicPr>
          <p:cNvPr id="38" name="Afbeelding 37" descr="Afbeelding met zoogdier, primaat, boom, buitenshuis&#10;&#10;Automatisch gegenereerde beschrijving">
            <a:extLst>
              <a:ext uri="{FF2B5EF4-FFF2-40B4-BE49-F238E27FC236}">
                <a16:creationId xmlns:a16="http://schemas.microsoft.com/office/drawing/2014/main" id="{7FB3E09D-848F-CA00-177E-45F3873B7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8763" y="1491916"/>
            <a:ext cx="2224566" cy="1481561"/>
          </a:xfrm>
          <a:prstGeom prst="rect">
            <a:avLst/>
          </a:prstGeom>
        </p:spPr>
      </p:pic>
    </p:spTree>
    <p:extLst>
      <p:ext uri="{BB962C8B-B14F-4D97-AF65-F5344CB8AC3E}">
        <p14:creationId xmlns:p14="http://schemas.microsoft.com/office/powerpoint/2010/main" val="4196387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2  –  7 januari 2025</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opvangen</a:t>
            </a:r>
          </a:p>
        </p:txBody>
      </p:sp>
      <p:pic>
        <p:nvPicPr>
          <p:cNvPr id="2" name="Afbeelding 1">
            <a:extLst>
              <a:ext uri="{FF2B5EF4-FFF2-40B4-BE49-F238E27FC236}">
                <a16:creationId xmlns:a16="http://schemas.microsoft.com/office/drawing/2014/main" id="{42C003F7-67AB-CC33-EF9A-B8C76548E6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412776"/>
            <a:ext cx="7200000" cy="4773582"/>
          </a:xfrm>
          <a:prstGeom prst="rect">
            <a:avLst/>
          </a:prstGeom>
        </p:spPr>
      </p:pic>
      <p:sp>
        <p:nvSpPr>
          <p:cNvPr id="5" name="Tekstvak 4">
            <a:extLst>
              <a:ext uri="{FF2B5EF4-FFF2-40B4-BE49-F238E27FC236}">
                <a16:creationId xmlns:a16="http://schemas.microsoft.com/office/drawing/2014/main" id="{A893BB18-4820-40B3-5033-AA0FD226FB17}"/>
              </a:ext>
            </a:extLst>
          </p:cNvPr>
          <p:cNvSpPr txBox="1"/>
          <p:nvPr/>
        </p:nvSpPr>
        <p:spPr>
          <a:xfrm>
            <a:off x="6948264" y="6249880"/>
            <a:ext cx="4821936" cy="246221"/>
          </a:xfrm>
          <a:prstGeom prst="rect">
            <a:avLst/>
          </a:prstGeom>
          <a:noFill/>
        </p:spPr>
        <p:txBody>
          <a:bodyPr wrap="square">
            <a:spAutoFit/>
          </a:bodyPr>
          <a:lstStyle/>
          <a:p>
            <a:r>
              <a:rPr lang="nl-NL" sz="1000"/>
              <a:t>Bron: </a:t>
            </a:r>
            <a:r>
              <a:rPr lang="nl-NL" sz="1000" err="1"/>
              <a:t>Picryl</a:t>
            </a:r>
            <a:endParaRPr lang="nl-NL" sz="1000"/>
          </a:p>
        </p:txBody>
      </p:sp>
    </p:spTree>
    <p:extLst>
      <p:ext uri="{BB962C8B-B14F-4D97-AF65-F5344CB8AC3E}">
        <p14:creationId xmlns:p14="http://schemas.microsoft.com/office/powerpoint/2010/main" val="42078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grootbrengen</a:t>
            </a:r>
          </a:p>
        </p:txBody>
      </p:sp>
      <p:pic>
        <p:nvPicPr>
          <p:cNvPr id="3" name="Afbeelding 2" descr="Afbeelding met persoon, Draadomheining, Net, Gaashekwerk&#10;&#10;Automatisch gegenereerde beschrijving">
            <a:extLst>
              <a:ext uri="{FF2B5EF4-FFF2-40B4-BE49-F238E27FC236}">
                <a16:creationId xmlns:a16="http://schemas.microsoft.com/office/drawing/2014/main" id="{CFEC46B5-B72B-FDFB-524F-CD44EA2AD26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412776"/>
            <a:ext cx="7632848" cy="5098743"/>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aansterken</a:t>
            </a:r>
          </a:p>
        </p:txBody>
      </p:sp>
      <p:pic>
        <p:nvPicPr>
          <p:cNvPr id="2" name="Afbeelding 1">
            <a:extLst>
              <a:ext uri="{FF2B5EF4-FFF2-40B4-BE49-F238E27FC236}">
                <a16:creationId xmlns:a16="http://schemas.microsoft.com/office/drawing/2014/main" id="{9EB82C90-AD06-9F98-8831-B4B6CA0580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7" y="2636912"/>
            <a:ext cx="2958424" cy="2958424"/>
          </a:xfrm>
          <a:prstGeom prst="rect">
            <a:avLst/>
          </a:prstGeom>
        </p:spPr>
      </p:pic>
      <p:pic>
        <p:nvPicPr>
          <p:cNvPr id="3" name="Afbeelding 2">
            <a:extLst>
              <a:ext uri="{FF2B5EF4-FFF2-40B4-BE49-F238E27FC236}">
                <a16:creationId xmlns:a16="http://schemas.microsoft.com/office/drawing/2014/main" id="{66A92373-E53B-1885-9DE5-4C80FDAE15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2120" y="2669352"/>
            <a:ext cx="2958424" cy="2958424"/>
          </a:xfrm>
          <a:prstGeom prst="rect">
            <a:avLst/>
          </a:prstGeom>
        </p:spPr>
      </p:pic>
      <p:pic>
        <p:nvPicPr>
          <p:cNvPr id="9" name="Afbeelding 8" descr="Afbeelding met Kinderkunst, tekenfilm&#10;&#10;Automatisch gegenereerde beschrijving">
            <a:extLst>
              <a:ext uri="{FF2B5EF4-FFF2-40B4-BE49-F238E27FC236}">
                <a16:creationId xmlns:a16="http://schemas.microsoft.com/office/drawing/2014/main" id="{D8CF376A-1B05-568A-01DC-1607320F31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57882" y="2717720"/>
            <a:ext cx="1340768" cy="1340768"/>
          </a:xfrm>
          <a:prstGeom prst="rect">
            <a:avLst/>
          </a:prstGeom>
        </p:spPr>
      </p:pic>
      <p:pic>
        <p:nvPicPr>
          <p:cNvPr id="11" name="Afbeelding 10" descr="Afbeelding met banaan&#10;&#10;Automatisch gegenereerde beschrijving">
            <a:extLst>
              <a:ext uri="{FF2B5EF4-FFF2-40B4-BE49-F238E27FC236}">
                <a16:creationId xmlns:a16="http://schemas.microsoft.com/office/drawing/2014/main" id="{1539101A-6D33-3467-7D7F-AF62C52C86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85633" y="3752643"/>
            <a:ext cx="954459" cy="954936"/>
          </a:xfrm>
          <a:prstGeom prst="rect">
            <a:avLst/>
          </a:prstGeom>
        </p:spPr>
      </p:pic>
      <p:pic>
        <p:nvPicPr>
          <p:cNvPr id="13" name="Afbeelding 12">
            <a:extLst>
              <a:ext uri="{FF2B5EF4-FFF2-40B4-BE49-F238E27FC236}">
                <a16:creationId xmlns:a16="http://schemas.microsoft.com/office/drawing/2014/main" id="{5930F862-B4FC-DF5E-E986-22CBD812791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52696" y="4627591"/>
            <a:ext cx="1509104" cy="1509104"/>
          </a:xfrm>
          <a:prstGeom prst="rect">
            <a:avLst/>
          </a:prstGeom>
        </p:spPr>
      </p:pic>
      <p:sp>
        <p:nvSpPr>
          <p:cNvPr id="5" name="Pijl: gekromd omhoog 4">
            <a:extLst>
              <a:ext uri="{FF2B5EF4-FFF2-40B4-BE49-F238E27FC236}">
                <a16:creationId xmlns:a16="http://schemas.microsoft.com/office/drawing/2014/main" id="{24357005-A5D4-3B82-AF28-09BFA091C0E2}"/>
              </a:ext>
            </a:extLst>
          </p:cNvPr>
          <p:cNvSpPr/>
          <p:nvPr/>
        </p:nvSpPr>
        <p:spPr>
          <a:xfrm>
            <a:off x="2771800" y="5742502"/>
            <a:ext cx="3290745" cy="497960"/>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centrum</a:t>
            </a:r>
          </a:p>
        </p:txBody>
      </p:sp>
      <p:pic>
        <p:nvPicPr>
          <p:cNvPr id="3" name="Afbeelding 2" descr="Afbeelding met gras, buitenshuis, wolk, hemel&#10;&#10;Automatisch gegenereerde beschrijving">
            <a:extLst>
              <a:ext uri="{FF2B5EF4-FFF2-40B4-BE49-F238E27FC236}">
                <a16:creationId xmlns:a16="http://schemas.microsoft.com/office/drawing/2014/main" id="{7F835C62-7D0E-0E63-513B-BD9439A6B2E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260919"/>
            <a:ext cx="7920880" cy="5291147"/>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verouderd</a:t>
            </a:r>
          </a:p>
        </p:txBody>
      </p:sp>
      <p:pic>
        <p:nvPicPr>
          <p:cNvPr id="2" name="Afbeelding 1">
            <a:extLst>
              <a:ext uri="{FF2B5EF4-FFF2-40B4-BE49-F238E27FC236}">
                <a16:creationId xmlns:a16="http://schemas.microsoft.com/office/drawing/2014/main" id="{738A661D-CEE7-C303-95E6-EF84B694908A}"/>
              </a:ext>
            </a:extLst>
          </p:cNvPr>
          <p:cNvPicPr>
            <a:picLocks noChangeAspect="1"/>
          </p:cNvPicPr>
          <p:nvPr/>
        </p:nvPicPr>
        <p:blipFill>
          <a:blip r:embed="rId3"/>
          <a:stretch>
            <a:fillRect/>
          </a:stretch>
        </p:blipFill>
        <p:spPr>
          <a:xfrm>
            <a:off x="899592" y="1319587"/>
            <a:ext cx="7344816" cy="4906336"/>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modern</a:t>
            </a:r>
          </a:p>
        </p:txBody>
      </p:sp>
      <p:sp>
        <p:nvSpPr>
          <p:cNvPr id="7" name="Tekstvak 6">
            <a:extLst>
              <a:ext uri="{FF2B5EF4-FFF2-40B4-BE49-F238E27FC236}">
                <a16:creationId xmlns:a16="http://schemas.microsoft.com/office/drawing/2014/main" id="{EA2B4CC1-3B7A-035E-64C7-DC79BA7D7FD3}"/>
              </a:ext>
            </a:extLst>
          </p:cNvPr>
          <p:cNvSpPr txBox="1"/>
          <p:nvPr/>
        </p:nvSpPr>
        <p:spPr>
          <a:xfrm>
            <a:off x="1187624" y="6217411"/>
            <a:ext cx="5092700" cy="646331"/>
          </a:xfrm>
          <a:prstGeom prst="rect">
            <a:avLst/>
          </a:prstGeom>
          <a:noFill/>
        </p:spPr>
        <p:txBody>
          <a:bodyPr wrap="square">
            <a:spAutoFit/>
          </a:bodyPr>
          <a:lstStyle/>
          <a:p>
            <a:endParaRPr lang="nl-NL"/>
          </a:p>
          <a:p>
            <a:endParaRPr lang="nl-NL"/>
          </a:p>
        </p:txBody>
      </p:sp>
      <p:pic>
        <p:nvPicPr>
          <p:cNvPr id="5" name="Afbeelding 4" descr="Afbeelding met buitenshuis, plant, zoogdier, water&#10;&#10;Automatisch gegenereerde beschrijving">
            <a:extLst>
              <a:ext uri="{FF2B5EF4-FFF2-40B4-BE49-F238E27FC236}">
                <a16:creationId xmlns:a16="http://schemas.microsoft.com/office/drawing/2014/main" id="{A42EE764-A49A-FB92-5853-B823D86FA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6" y="1329317"/>
            <a:ext cx="7852527" cy="5245488"/>
          </a:xfrm>
          <a:prstGeom prst="rect">
            <a:avLst/>
          </a:prstGeom>
        </p:spPr>
      </p:pic>
    </p:spTree>
    <p:extLst>
      <p:ext uri="{BB962C8B-B14F-4D97-AF65-F5344CB8AC3E}">
        <p14:creationId xmlns:p14="http://schemas.microsoft.com/office/powerpoint/2010/main" val="164643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opvolger</a:t>
            </a:r>
          </a:p>
        </p:txBody>
      </p:sp>
      <p:pic>
        <p:nvPicPr>
          <p:cNvPr id="3" name="Afbeelding 2" descr="Afbeelding met hemel, silhouet, buitenshuis, persoon&#10;&#10;Automatisch gegenereerde beschrijving">
            <a:extLst>
              <a:ext uri="{FF2B5EF4-FFF2-40B4-BE49-F238E27FC236}">
                <a16:creationId xmlns:a16="http://schemas.microsoft.com/office/drawing/2014/main" id="{406A96C8-71D2-1BDD-5CBC-F57B800C24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1340768"/>
            <a:ext cx="7560840" cy="5292828"/>
          </a:xfrm>
          <a:prstGeom prst="rect">
            <a:avLst/>
          </a:prstGeom>
        </p:spPr>
      </p:pic>
      <p:sp>
        <p:nvSpPr>
          <p:cNvPr id="2" name="Stroomdiagram: Verbindingslijn 1">
            <a:extLst>
              <a:ext uri="{FF2B5EF4-FFF2-40B4-BE49-F238E27FC236}">
                <a16:creationId xmlns:a16="http://schemas.microsoft.com/office/drawing/2014/main" id="{4F6D8B15-10E4-C13D-A854-3097D8BD0782}"/>
              </a:ext>
            </a:extLst>
          </p:cNvPr>
          <p:cNvSpPr/>
          <p:nvPr/>
        </p:nvSpPr>
        <p:spPr>
          <a:xfrm>
            <a:off x="5220072" y="1484784"/>
            <a:ext cx="864096" cy="936104"/>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28DC7C27-7458-FDA6-CF33-BE107550E316}"/>
              </a:ext>
            </a:extLst>
          </p:cNvPr>
          <p:cNvSpPr txBox="1"/>
          <p:nvPr/>
        </p:nvSpPr>
        <p:spPr>
          <a:xfrm>
            <a:off x="4716016" y="6093296"/>
            <a:ext cx="4821936" cy="369332"/>
          </a:xfrm>
          <a:prstGeom prst="rect">
            <a:avLst/>
          </a:prstGeom>
          <a:noFill/>
        </p:spPr>
        <p:txBody>
          <a:bodyPr wrap="square">
            <a:spAutoFit/>
          </a:bodyPr>
          <a:lstStyle/>
          <a:p>
            <a:r>
              <a:rPr lang="nl-NL">
                <a:hlinkClick r:id="rId4"/>
              </a:rPr>
              <a:t>https://www.aap.nl/dit-doen-wij/</a:t>
            </a:r>
            <a:endParaRPr lang="nl-NL"/>
          </a:p>
        </p:txBody>
      </p:sp>
    </p:spTree>
    <p:extLst>
      <p:ext uri="{BB962C8B-B14F-4D97-AF65-F5344CB8AC3E}">
        <p14:creationId xmlns:p14="http://schemas.microsoft.com/office/powerpoint/2010/main" val="407491173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CE2BE1-0635-47B5-B355-0D964A093D1B}">
  <ds:schemaRefs>
    <ds:schemaRef ds:uri="http://schemas.microsoft.com/sharepoint/v3/contenttype/forms"/>
  </ds:schemaRefs>
</ds:datastoreItem>
</file>

<file path=customXml/itemProps2.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EAF074A-4A3A-4F33-9278-4DCEDAC991AC}">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18</Slides>
  <Notes>9</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2025-01-07T10:35:01Z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