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7" r:id="rId7"/>
    <p:sldId id="1531" r:id="rId8"/>
    <p:sldId id="1479" r:id="rId9"/>
    <p:sldId id="1481" r:id="rId10"/>
    <p:sldId id="1476" r:id="rId11"/>
    <p:sldId id="1482" r:id="rId12"/>
    <p:sldId id="1475" r:id="rId13"/>
    <p:sldId id="1478" r:id="rId14"/>
    <p:sldId id="1483" r:id="rId15"/>
    <p:sldId id="1480" r:id="rId16"/>
    <p:sldId id="934" r:id="rId17"/>
    <p:sldId id="1530" r:id="rId18"/>
    <p:sldId id="1511" r:id="rId19"/>
    <p:sldId id="1539" r:id="rId20"/>
    <p:sldId id="1542" r:id="rId21"/>
    <p:sldId id="1532" r:id="rId22"/>
    <p:sldId id="1540" r:id="rId23"/>
    <p:sldId id="1536" r:id="rId24"/>
    <p:sldId id="1535" r:id="rId25"/>
    <p:sldId id="1538" r:id="rId26"/>
    <p:sldId id="1537"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531"/>
            <p14:sldId id="1479"/>
            <p14:sldId id="1481"/>
            <p14:sldId id="1476"/>
            <p14:sldId id="1482"/>
            <p14:sldId id="1475"/>
            <p14:sldId id="1478"/>
            <p14:sldId id="1483"/>
            <p14:sldId id="1480"/>
            <p14:sldId id="934"/>
            <p14:sldId id="1530"/>
            <p14:sldId id="1511"/>
            <p14:sldId id="1539"/>
            <p14:sldId id="1542"/>
            <p14:sldId id="1532"/>
            <p14:sldId id="1540"/>
            <p14:sldId id="1536"/>
            <p14:sldId id="1535"/>
            <p14:sldId id="1538"/>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F7AAA-7B2B-412E-8C09-C4B466AA744A}" v="48" dt="2025-01-28T09:14:05.614"/>
    <p1510:client id="{7E7C6AE7-9ABB-4C97-A805-852E0BECC245}" v="1590" dt="2025-01-27T20:44:16.999"/>
    <p1510:client id="{7EFD12C7-B888-4562-B09D-5B3FE5FC1431}" v="84" dt="2025-01-28T08:28:11.088"/>
    <p1510:client id="{BA9EECE9-4CEA-447F-8159-B297ED8F086B}" v="834" dt="2025-01-28T08:26:26.9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20" autoAdjust="0"/>
  </p:normalViewPr>
  <p:slideViewPr>
    <p:cSldViewPr snapToGrid="0">
      <p:cViewPr varScale="1">
        <p:scale>
          <a:sx n="61" d="100"/>
          <a:sy n="61" d="100"/>
        </p:scale>
        <p:origin x="200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BA9EECE9-4CEA-447F-8159-B297ED8F086B}"/>
    <pc:docChg chg="undo custSel modSld">
      <pc:chgData name="Das, Gerarda" userId="dec061bf-56a5-47a0-b9f3-f749fe418ae6" providerId="ADAL" clId="{BA9EECE9-4CEA-447F-8159-B297ED8F086B}" dt="2025-01-28T08:26:26.990" v="1264" actId="478"/>
      <pc:docMkLst>
        <pc:docMk/>
      </pc:docMkLst>
      <pc:sldChg chg="delSp modSp mod">
        <pc:chgData name="Das, Gerarda" userId="dec061bf-56a5-47a0-b9f3-f749fe418ae6" providerId="ADAL" clId="{BA9EECE9-4CEA-447F-8159-B297ED8F086B}" dt="2025-01-28T08:26:26.990" v="1264" actId="478"/>
        <pc:sldMkLst>
          <pc:docMk/>
          <pc:sldMk cId="1671649065" sldId="934"/>
        </pc:sldMkLst>
        <pc:spChg chg="del mod">
          <ac:chgData name="Das, Gerarda" userId="dec061bf-56a5-47a0-b9f3-f749fe418ae6" providerId="ADAL" clId="{BA9EECE9-4CEA-447F-8159-B297ED8F086B}" dt="2025-01-28T08:26:26.990" v="1264" actId="478"/>
          <ac:spMkLst>
            <pc:docMk/>
            <pc:sldMk cId="1671649065" sldId="934"/>
            <ac:spMk id="4" creationId="{8F82855D-AC88-0A8F-2907-E1BE526F266A}"/>
          </ac:spMkLst>
        </pc:spChg>
      </pc:sldChg>
      <pc:sldChg chg="modSp mod">
        <pc:chgData name="Das, Gerarda" userId="dec061bf-56a5-47a0-b9f3-f749fe418ae6" providerId="ADAL" clId="{BA9EECE9-4CEA-447F-8159-B297ED8F086B}" dt="2025-01-27T18:02:27.067" v="785" actId="115"/>
        <pc:sldMkLst>
          <pc:docMk/>
          <pc:sldMk cId="2189114603" sldId="1437"/>
        </pc:sldMkLst>
        <pc:spChg chg="mod">
          <ac:chgData name="Das, Gerarda" userId="dec061bf-56a5-47a0-b9f3-f749fe418ae6" providerId="ADAL" clId="{BA9EECE9-4CEA-447F-8159-B297ED8F086B}" dt="2025-01-27T18:02:27.067" v="785" actId="115"/>
          <ac:spMkLst>
            <pc:docMk/>
            <pc:sldMk cId="2189114603" sldId="1437"/>
            <ac:spMk id="3" creationId="{00000000-0000-0000-0000-000000000000}"/>
          </ac:spMkLst>
        </pc:spChg>
      </pc:sldChg>
      <pc:sldChg chg="addSp delSp modSp mod">
        <pc:chgData name="Das, Gerarda" userId="dec061bf-56a5-47a0-b9f3-f749fe418ae6" providerId="ADAL" clId="{BA9EECE9-4CEA-447F-8159-B297ED8F086B}" dt="2025-01-28T08:05:59.897" v="798" actId="1076"/>
        <pc:sldMkLst>
          <pc:docMk/>
          <pc:sldMk cId="4207872812" sldId="1475"/>
        </pc:sldMkLst>
        <pc:picChg chg="add del mod">
          <ac:chgData name="Das, Gerarda" userId="dec061bf-56a5-47a0-b9f3-f749fe418ae6" providerId="ADAL" clId="{BA9EECE9-4CEA-447F-8159-B297ED8F086B}" dt="2025-01-28T08:05:52.045" v="795" actId="478"/>
          <ac:picMkLst>
            <pc:docMk/>
            <pc:sldMk cId="4207872812" sldId="1475"/>
            <ac:picMk id="3" creationId="{EAF82E68-4D44-A5B8-7ED1-1C8E39D06BCE}"/>
          </ac:picMkLst>
        </pc:picChg>
        <pc:picChg chg="add mod modCrop">
          <ac:chgData name="Das, Gerarda" userId="dec061bf-56a5-47a0-b9f3-f749fe418ae6" providerId="ADAL" clId="{BA9EECE9-4CEA-447F-8159-B297ED8F086B}" dt="2025-01-28T08:05:59.897" v="798" actId="1076"/>
          <ac:picMkLst>
            <pc:docMk/>
            <pc:sldMk cId="4207872812" sldId="1475"/>
            <ac:picMk id="5" creationId="{7F521C11-0818-E2D5-2189-5B9B21BA3ED7}"/>
          </ac:picMkLst>
        </pc:picChg>
      </pc:sldChg>
      <pc:sldChg chg="modSp mod">
        <pc:chgData name="Das, Gerarda" userId="dec061bf-56a5-47a0-b9f3-f749fe418ae6" providerId="ADAL" clId="{BA9EECE9-4CEA-447F-8159-B297ED8F086B}" dt="2025-01-28T08:13:42.915" v="1002" actId="1076"/>
        <pc:sldMkLst>
          <pc:docMk/>
          <pc:sldMk cId="2904738428" sldId="1483"/>
        </pc:sldMkLst>
        <pc:spChg chg="mod">
          <ac:chgData name="Das, Gerarda" userId="dec061bf-56a5-47a0-b9f3-f749fe418ae6" providerId="ADAL" clId="{BA9EECE9-4CEA-447F-8159-B297ED8F086B}" dt="2025-01-28T08:13:42.915" v="1002" actId="1076"/>
          <ac:spMkLst>
            <pc:docMk/>
            <pc:sldMk cId="2904738428" sldId="1483"/>
            <ac:spMk id="9" creationId="{3AC68005-A7E5-94FD-87D5-BD18E5EA60DB}"/>
          </ac:spMkLst>
        </pc:spChg>
      </pc:sldChg>
      <pc:sldChg chg="addSp delSp modSp mod">
        <pc:chgData name="Das, Gerarda" userId="dec061bf-56a5-47a0-b9f3-f749fe418ae6" providerId="ADAL" clId="{BA9EECE9-4CEA-447F-8159-B297ED8F086B}" dt="2025-01-28T08:18:55.149" v="1126" actId="1076"/>
        <pc:sldMkLst>
          <pc:docMk/>
          <pc:sldMk cId="2558688678" sldId="1532"/>
        </pc:sldMkLst>
        <pc:spChg chg="mod">
          <ac:chgData name="Das, Gerarda" userId="dec061bf-56a5-47a0-b9f3-f749fe418ae6" providerId="ADAL" clId="{BA9EECE9-4CEA-447F-8159-B297ED8F086B}" dt="2025-01-28T08:17:55.584" v="1122" actId="115"/>
          <ac:spMkLst>
            <pc:docMk/>
            <pc:sldMk cId="2558688678" sldId="1532"/>
            <ac:spMk id="35" creationId="{37104C51-0232-62ED-4C6F-1447D06633EE}"/>
          </ac:spMkLst>
        </pc:spChg>
        <pc:spChg chg="mod">
          <ac:chgData name="Das, Gerarda" userId="dec061bf-56a5-47a0-b9f3-f749fe418ae6" providerId="ADAL" clId="{BA9EECE9-4CEA-447F-8159-B297ED8F086B}" dt="2025-01-28T08:17:27.157" v="1082" actId="20577"/>
          <ac:spMkLst>
            <pc:docMk/>
            <pc:sldMk cId="2558688678" sldId="1532"/>
            <ac:spMk id="36" creationId="{D8EF981A-9BA7-0EB1-9B70-F7FBF2F7DF1C}"/>
          </ac:spMkLst>
        </pc:spChg>
        <pc:picChg chg="del">
          <ac:chgData name="Das, Gerarda" userId="dec061bf-56a5-47a0-b9f3-f749fe418ae6" providerId="ADAL" clId="{BA9EECE9-4CEA-447F-8159-B297ED8F086B}" dt="2025-01-28T08:17:29.557" v="1083" actId="478"/>
          <ac:picMkLst>
            <pc:docMk/>
            <pc:sldMk cId="2558688678" sldId="1532"/>
            <ac:picMk id="2" creationId="{5E5E1E37-47D6-2A25-9822-97984C7DBB5F}"/>
          </ac:picMkLst>
        </pc:picChg>
        <pc:picChg chg="del">
          <ac:chgData name="Das, Gerarda" userId="dec061bf-56a5-47a0-b9f3-f749fe418ae6" providerId="ADAL" clId="{BA9EECE9-4CEA-447F-8159-B297ED8F086B}" dt="2025-01-28T08:16:41.430" v="1034" actId="478"/>
          <ac:picMkLst>
            <pc:docMk/>
            <pc:sldMk cId="2558688678" sldId="1532"/>
            <ac:picMk id="8" creationId="{FC3BB619-E26D-9CF4-7FA7-30FEB4902B61}"/>
          </ac:picMkLst>
        </pc:picChg>
        <pc:picChg chg="add mod modCrop">
          <ac:chgData name="Das, Gerarda" userId="dec061bf-56a5-47a0-b9f3-f749fe418ae6" providerId="ADAL" clId="{BA9EECE9-4CEA-447F-8159-B297ED8F086B}" dt="2025-01-28T08:16:59.753" v="1039" actId="732"/>
          <ac:picMkLst>
            <pc:docMk/>
            <pc:sldMk cId="2558688678" sldId="1532"/>
            <ac:picMk id="9" creationId="{832C231F-BC84-9E38-F173-F120F88BB37A}"/>
          </ac:picMkLst>
        </pc:picChg>
        <pc:picChg chg="add mod">
          <ac:chgData name="Das, Gerarda" userId="dec061bf-56a5-47a0-b9f3-f749fe418ae6" providerId="ADAL" clId="{BA9EECE9-4CEA-447F-8159-B297ED8F086B}" dt="2025-01-28T08:18:55.149" v="1126" actId="1076"/>
          <ac:picMkLst>
            <pc:docMk/>
            <pc:sldMk cId="2558688678" sldId="1532"/>
            <ac:picMk id="19" creationId="{2B8E4F24-965B-317E-FECB-6457D417F1A3}"/>
          </ac:picMkLst>
        </pc:picChg>
      </pc:sldChg>
      <pc:sldChg chg="modSp mod">
        <pc:chgData name="Das, Gerarda" userId="dec061bf-56a5-47a0-b9f3-f749fe418ae6" providerId="ADAL" clId="{BA9EECE9-4CEA-447F-8159-B297ED8F086B}" dt="2025-01-28T08:23:37.857" v="1195" actId="1076"/>
        <pc:sldMkLst>
          <pc:docMk/>
          <pc:sldMk cId="1881478116" sldId="1536"/>
        </pc:sldMkLst>
        <pc:spChg chg="mod">
          <ac:chgData name="Das, Gerarda" userId="dec061bf-56a5-47a0-b9f3-f749fe418ae6" providerId="ADAL" clId="{BA9EECE9-4CEA-447F-8159-B297ED8F086B}" dt="2025-01-28T08:22:30.602" v="1146" actId="1076"/>
          <ac:spMkLst>
            <pc:docMk/>
            <pc:sldMk cId="1881478116" sldId="1536"/>
            <ac:spMk id="12" creationId="{E2476A93-B8D4-4E44-87FD-AFF601B2337C}"/>
          </ac:spMkLst>
        </pc:spChg>
        <pc:spChg chg="mod">
          <ac:chgData name="Das, Gerarda" userId="dec061bf-56a5-47a0-b9f3-f749fe418ae6" providerId="ADAL" clId="{BA9EECE9-4CEA-447F-8159-B297ED8F086B}" dt="2025-01-28T08:23:14.179" v="1172" actId="1037"/>
          <ac:spMkLst>
            <pc:docMk/>
            <pc:sldMk cId="1881478116" sldId="1536"/>
            <ac:spMk id="13" creationId="{4985FF45-EE56-11C3-E0CC-6BBB359031C0}"/>
          </ac:spMkLst>
        </pc:spChg>
        <pc:spChg chg="mod">
          <ac:chgData name="Das, Gerarda" userId="dec061bf-56a5-47a0-b9f3-f749fe418ae6" providerId="ADAL" clId="{BA9EECE9-4CEA-447F-8159-B297ED8F086B}" dt="2025-01-28T08:23:21.512" v="1174" actId="14100"/>
          <ac:spMkLst>
            <pc:docMk/>
            <pc:sldMk cId="1881478116" sldId="1536"/>
            <ac:spMk id="14" creationId="{B7594A3B-3117-84CE-C300-FB96E5ED269D}"/>
          </ac:spMkLst>
        </pc:spChg>
        <pc:spChg chg="mod">
          <ac:chgData name="Das, Gerarda" userId="dec061bf-56a5-47a0-b9f3-f749fe418ae6" providerId="ADAL" clId="{BA9EECE9-4CEA-447F-8159-B297ED8F086B}" dt="2025-01-28T08:23:29.576" v="1192" actId="1037"/>
          <ac:spMkLst>
            <pc:docMk/>
            <pc:sldMk cId="1881478116" sldId="1536"/>
            <ac:spMk id="15" creationId="{6EA1F8B7-D4BC-D8B0-E6FD-F33ECB45A1DD}"/>
          </ac:spMkLst>
        </pc:spChg>
        <pc:spChg chg="mod">
          <ac:chgData name="Das, Gerarda" userId="dec061bf-56a5-47a0-b9f3-f749fe418ae6" providerId="ADAL" clId="{BA9EECE9-4CEA-447F-8159-B297ED8F086B}" dt="2025-01-28T08:21:50.079" v="1135" actId="14100"/>
          <ac:spMkLst>
            <pc:docMk/>
            <pc:sldMk cId="1881478116" sldId="1536"/>
            <ac:spMk id="16" creationId="{F53F294D-65CC-23A5-E4A1-B2132FCF814C}"/>
          </ac:spMkLst>
        </pc:spChg>
        <pc:spChg chg="mod">
          <ac:chgData name="Das, Gerarda" userId="dec061bf-56a5-47a0-b9f3-f749fe418ae6" providerId="ADAL" clId="{BA9EECE9-4CEA-447F-8159-B297ED8F086B}" dt="2025-01-28T08:21:44.896" v="1133" actId="1076"/>
          <ac:spMkLst>
            <pc:docMk/>
            <pc:sldMk cId="1881478116" sldId="1536"/>
            <ac:spMk id="17" creationId="{AB86235B-CBC0-F9DB-29F4-F23367831B1B}"/>
          </ac:spMkLst>
        </pc:spChg>
        <pc:spChg chg="mod">
          <ac:chgData name="Das, Gerarda" userId="dec061bf-56a5-47a0-b9f3-f749fe418ae6" providerId="ADAL" clId="{BA9EECE9-4CEA-447F-8159-B297ED8F086B}" dt="2025-01-28T08:23:17.439" v="1173" actId="14100"/>
          <ac:spMkLst>
            <pc:docMk/>
            <pc:sldMk cId="1881478116" sldId="1536"/>
            <ac:spMk id="18" creationId="{85D7DD60-F4AA-AD34-A265-146B167D02FE}"/>
          </ac:spMkLst>
        </pc:spChg>
        <pc:spChg chg="mod">
          <ac:chgData name="Das, Gerarda" userId="dec061bf-56a5-47a0-b9f3-f749fe418ae6" providerId="ADAL" clId="{BA9EECE9-4CEA-447F-8159-B297ED8F086B}" dt="2025-01-28T08:22:27.758" v="1145" actId="14100"/>
          <ac:spMkLst>
            <pc:docMk/>
            <pc:sldMk cId="1881478116" sldId="1536"/>
            <ac:spMk id="19" creationId="{40542B69-6D97-5F24-63E3-ABE36EA69A27}"/>
          </ac:spMkLst>
        </pc:spChg>
        <pc:picChg chg="mod">
          <ac:chgData name="Das, Gerarda" userId="dec061bf-56a5-47a0-b9f3-f749fe418ae6" providerId="ADAL" clId="{BA9EECE9-4CEA-447F-8159-B297ED8F086B}" dt="2025-01-28T08:23:35.726" v="1194" actId="1076"/>
          <ac:picMkLst>
            <pc:docMk/>
            <pc:sldMk cId="1881478116" sldId="1536"/>
            <ac:picMk id="4" creationId="{CE14F6FD-F31D-8EF5-B886-B036B2A7BF5B}"/>
          </ac:picMkLst>
        </pc:picChg>
        <pc:picChg chg="mod">
          <ac:chgData name="Das, Gerarda" userId="dec061bf-56a5-47a0-b9f3-f749fe418ae6" providerId="ADAL" clId="{BA9EECE9-4CEA-447F-8159-B297ED8F086B}" dt="2025-01-28T08:23:37.857" v="1195" actId="1076"/>
          <ac:picMkLst>
            <pc:docMk/>
            <pc:sldMk cId="1881478116" sldId="1536"/>
            <ac:picMk id="21" creationId="{26AF1BA8-A671-3030-C227-678B15921FF7}"/>
          </ac:picMkLst>
        </pc:picChg>
        <pc:picChg chg="mod">
          <ac:chgData name="Das, Gerarda" userId="dec061bf-56a5-47a0-b9f3-f749fe418ae6" providerId="ADAL" clId="{BA9EECE9-4CEA-447F-8159-B297ED8F086B}" dt="2025-01-28T08:22:34.079" v="1148" actId="1076"/>
          <ac:picMkLst>
            <pc:docMk/>
            <pc:sldMk cId="1881478116" sldId="1536"/>
            <ac:picMk id="23" creationId="{10E96701-C55B-469F-160C-88CFBC0604AC}"/>
          </ac:picMkLst>
        </pc:picChg>
      </pc:sldChg>
      <pc:sldChg chg="modSp mod">
        <pc:chgData name="Das, Gerarda" userId="dec061bf-56a5-47a0-b9f3-f749fe418ae6" providerId="ADAL" clId="{BA9EECE9-4CEA-447F-8159-B297ED8F086B}" dt="2025-01-28T08:19:33.901" v="1129" actId="1076"/>
        <pc:sldMkLst>
          <pc:docMk/>
          <pc:sldMk cId="4132571654" sldId="1538"/>
        </pc:sldMkLst>
        <pc:spChg chg="mod">
          <ac:chgData name="Das, Gerarda" userId="dec061bf-56a5-47a0-b9f3-f749fe418ae6" providerId="ADAL" clId="{BA9EECE9-4CEA-447F-8159-B297ED8F086B}" dt="2025-01-28T08:19:30.994" v="1128" actId="14100"/>
          <ac:spMkLst>
            <pc:docMk/>
            <pc:sldMk cId="4132571654" sldId="1538"/>
            <ac:spMk id="4" creationId="{D753C383-62C8-E733-4553-E085527A1FCA}"/>
          </ac:spMkLst>
        </pc:spChg>
        <pc:spChg chg="mod">
          <ac:chgData name="Das, Gerarda" userId="dec061bf-56a5-47a0-b9f3-f749fe418ae6" providerId="ADAL" clId="{BA9EECE9-4CEA-447F-8159-B297ED8F086B}" dt="2025-01-28T08:19:33.901" v="1129" actId="1076"/>
          <ac:spMkLst>
            <pc:docMk/>
            <pc:sldMk cId="4132571654" sldId="1538"/>
            <ac:spMk id="9" creationId="{B5FA4264-9F79-B20D-0826-CEC58E7B74B7}"/>
          </ac:spMkLst>
        </pc:spChg>
      </pc:sldChg>
      <pc:sldChg chg="modSp mod">
        <pc:chgData name="Das, Gerarda" userId="dec061bf-56a5-47a0-b9f3-f749fe418ae6" providerId="ADAL" clId="{BA9EECE9-4CEA-447F-8159-B297ED8F086B}" dt="2025-01-28T08:26:19.145" v="1263" actId="404"/>
        <pc:sldMkLst>
          <pc:docMk/>
          <pc:sldMk cId="405479398" sldId="1539"/>
        </pc:sldMkLst>
        <pc:spChg chg="mod">
          <ac:chgData name="Das, Gerarda" userId="dec061bf-56a5-47a0-b9f3-f749fe418ae6" providerId="ADAL" clId="{BA9EECE9-4CEA-447F-8159-B297ED8F086B}" dt="2025-01-28T08:24:12.310" v="1197" actId="1076"/>
          <ac:spMkLst>
            <pc:docMk/>
            <pc:sldMk cId="405479398" sldId="1539"/>
            <ac:spMk id="33" creationId="{AC757F5E-B016-F947-4518-7C6B9CC7EE04}"/>
          </ac:spMkLst>
        </pc:spChg>
        <pc:spChg chg="mod">
          <ac:chgData name="Das, Gerarda" userId="dec061bf-56a5-47a0-b9f3-f749fe418ae6" providerId="ADAL" clId="{BA9EECE9-4CEA-447F-8159-B297ED8F086B}" dt="2025-01-28T08:24:21.425" v="1198" actId="1076"/>
          <ac:spMkLst>
            <pc:docMk/>
            <pc:sldMk cId="405479398" sldId="1539"/>
            <ac:spMk id="34" creationId="{152372B3-00F5-781C-183E-6F2DDF35091D}"/>
          </ac:spMkLst>
        </pc:spChg>
        <pc:spChg chg="mod">
          <ac:chgData name="Das, Gerarda" userId="dec061bf-56a5-47a0-b9f3-f749fe418ae6" providerId="ADAL" clId="{BA9EECE9-4CEA-447F-8159-B297ED8F086B}" dt="2025-01-28T08:26:19.145" v="1263" actId="404"/>
          <ac:spMkLst>
            <pc:docMk/>
            <pc:sldMk cId="405479398" sldId="1539"/>
            <ac:spMk id="35" creationId="{37104C51-0232-62ED-4C6F-1447D06633EE}"/>
          </ac:spMkLst>
        </pc:spChg>
        <pc:spChg chg="mod">
          <ac:chgData name="Das, Gerarda" userId="dec061bf-56a5-47a0-b9f3-f749fe418ae6" providerId="ADAL" clId="{BA9EECE9-4CEA-447F-8159-B297ED8F086B}" dt="2025-01-28T08:26:02.057" v="1246" actId="1037"/>
          <ac:spMkLst>
            <pc:docMk/>
            <pc:sldMk cId="405479398" sldId="1539"/>
            <ac:spMk id="36" creationId="{D8EF981A-9BA7-0EB1-9B70-F7FBF2F7DF1C}"/>
          </ac:spMkLst>
        </pc:spChg>
        <pc:picChg chg="mod">
          <ac:chgData name="Das, Gerarda" userId="dec061bf-56a5-47a0-b9f3-f749fe418ae6" providerId="ADAL" clId="{BA9EECE9-4CEA-447F-8159-B297ED8F086B}" dt="2025-01-28T08:24:12.310" v="1197" actId="1076"/>
          <ac:picMkLst>
            <pc:docMk/>
            <pc:sldMk cId="405479398" sldId="1539"/>
            <ac:picMk id="8" creationId="{1FA9A9D0-45C8-B2A0-0364-5A41DB0C72E5}"/>
          </ac:picMkLst>
        </pc:picChg>
        <pc:picChg chg="mod">
          <ac:chgData name="Das, Gerarda" userId="dec061bf-56a5-47a0-b9f3-f749fe418ae6" providerId="ADAL" clId="{BA9EECE9-4CEA-447F-8159-B297ED8F086B}" dt="2025-01-28T08:25:16.721" v="1225" actId="1076"/>
          <ac:picMkLst>
            <pc:docMk/>
            <pc:sldMk cId="405479398" sldId="1539"/>
            <ac:picMk id="18" creationId="{358DDD2C-6246-0FFD-0417-B1C289C68C0D}"/>
          </ac:picMkLst>
        </pc:picChg>
        <pc:picChg chg="mod">
          <ac:chgData name="Das, Gerarda" userId="dec061bf-56a5-47a0-b9f3-f749fe418ae6" providerId="ADAL" clId="{BA9EECE9-4CEA-447F-8159-B297ED8F086B}" dt="2025-01-28T08:25:13.861" v="1224" actId="1076"/>
          <ac:picMkLst>
            <pc:docMk/>
            <pc:sldMk cId="405479398" sldId="1539"/>
            <ac:picMk id="20" creationId="{F87B831C-6979-86A6-DF0A-153D7D15587C}"/>
          </ac:picMkLst>
        </pc:picChg>
        <pc:picChg chg="mod">
          <ac:chgData name="Das, Gerarda" userId="dec061bf-56a5-47a0-b9f3-f749fe418ae6" providerId="ADAL" clId="{BA9EECE9-4CEA-447F-8159-B297ED8F086B}" dt="2025-01-28T08:25:18.726" v="1226" actId="1076"/>
          <ac:picMkLst>
            <pc:docMk/>
            <pc:sldMk cId="405479398" sldId="1539"/>
            <ac:picMk id="23" creationId="{E6AC0E27-AA14-61A2-1F2C-4AA3DC31B0EA}"/>
          </ac:picMkLst>
        </pc:picChg>
        <pc:cxnChg chg="mod">
          <ac:chgData name="Das, Gerarda" userId="dec061bf-56a5-47a0-b9f3-f749fe418ae6" providerId="ADAL" clId="{BA9EECE9-4CEA-447F-8159-B297ED8F086B}" dt="2025-01-28T08:24:37.559" v="1218" actId="1036"/>
          <ac:cxnSpMkLst>
            <pc:docMk/>
            <pc:sldMk cId="405479398" sldId="1539"/>
            <ac:cxnSpMk id="11" creationId="{43E1EF99-1825-D9B6-CE28-54505AE2D0DE}"/>
          </ac:cxnSpMkLst>
        </pc:cxnChg>
        <pc:cxnChg chg="mod">
          <ac:chgData name="Das, Gerarda" userId="dec061bf-56a5-47a0-b9f3-f749fe418ae6" providerId="ADAL" clId="{BA9EECE9-4CEA-447F-8159-B297ED8F086B}" dt="2025-01-28T08:24:37.559" v="1218" actId="1036"/>
          <ac:cxnSpMkLst>
            <pc:docMk/>
            <pc:sldMk cId="405479398" sldId="1539"/>
            <ac:cxnSpMk id="12" creationId="{644A4299-3A63-6813-A679-FB8DB7D5FD7A}"/>
          </ac:cxnSpMkLst>
        </pc:cxnChg>
        <pc:cxnChg chg="mod">
          <ac:chgData name="Das, Gerarda" userId="dec061bf-56a5-47a0-b9f3-f749fe418ae6" providerId="ADAL" clId="{BA9EECE9-4CEA-447F-8159-B297ED8F086B}" dt="2025-01-28T08:24:37.559" v="1218" actId="1036"/>
          <ac:cxnSpMkLst>
            <pc:docMk/>
            <pc:sldMk cId="405479398" sldId="1539"/>
            <ac:cxnSpMk id="13" creationId="{79D0A0B5-43EC-915C-1E3A-AA9CA21994B4}"/>
          </ac:cxnSpMkLst>
        </pc:cxnChg>
        <pc:cxnChg chg="mod">
          <ac:chgData name="Das, Gerarda" userId="dec061bf-56a5-47a0-b9f3-f749fe418ae6" providerId="ADAL" clId="{BA9EECE9-4CEA-447F-8159-B297ED8F086B}" dt="2025-01-28T08:24:37.559" v="1218" actId="1036"/>
          <ac:cxnSpMkLst>
            <pc:docMk/>
            <pc:sldMk cId="405479398" sldId="1539"/>
            <ac:cxnSpMk id="14" creationId="{D4DC5350-E385-459A-7DF3-9A72313F2A3E}"/>
          </ac:cxnSpMkLst>
        </pc:cxnChg>
      </pc:sldChg>
      <pc:sldChg chg="modSp mod">
        <pc:chgData name="Das, Gerarda" userId="dec061bf-56a5-47a0-b9f3-f749fe418ae6" providerId="ADAL" clId="{BA9EECE9-4CEA-447F-8159-B297ED8F086B}" dt="2025-01-28T08:21:38.478" v="1132" actId="14100"/>
        <pc:sldMkLst>
          <pc:docMk/>
          <pc:sldMk cId="4225923914" sldId="1541"/>
        </pc:sldMkLst>
        <pc:spChg chg="mod">
          <ac:chgData name="Das, Gerarda" userId="dec061bf-56a5-47a0-b9f3-f749fe418ae6" providerId="ADAL" clId="{BA9EECE9-4CEA-447F-8159-B297ED8F086B}" dt="2025-01-28T08:21:38.478" v="1132" actId="14100"/>
          <ac:spMkLst>
            <pc:docMk/>
            <pc:sldMk cId="4225923914" sldId="1541"/>
            <ac:spMk id="10" creationId="{EC0CC1D0-FE60-F840-73E9-0CE7E683D1F2}"/>
          </ac:spMkLst>
        </pc:spChg>
        <pc:spChg chg="mod">
          <ac:chgData name="Das, Gerarda" userId="dec061bf-56a5-47a0-b9f3-f749fe418ae6" providerId="ADAL" clId="{BA9EECE9-4CEA-447F-8159-B297ED8F086B}" dt="2025-01-28T08:21:29.511" v="1130" actId="1076"/>
          <ac:spMkLst>
            <pc:docMk/>
            <pc:sldMk cId="4225923914" sldId="1541"/>
            <ac:spMk id="17" creationId="{AB86235B-CBC0-F9DB-29F4-F23367831B1B}"/>
          </ac:spMkLst>
        </pc:spChg>
      </pc:sldChg>
      <pc:sldChg chg="addSp delSp modSp mod">
        <pc:chgData name="Das, Gerarda" userId="dec061bf-56a5-47a0-b9f3-f749fe418ae6" providerId="ADAL" clId="{BA9EECE9-4CEA-447F-8159-B297ED8F086B}" dt="2025-01-28T08:16:19.791" v="1032" actId="1076"/>
        <pc:sldMkLst>
          <pc:docMk/>
          <pc:sldMk cId="3996474114" sldId="1542"/>
        </pc:sldMkLst>
        <pc:spChg chg="add del">
          <ac:chgData name="Das, Gerarda" userId="dec061bf-56a5-47a0-b9f3-f749fe418ae6" providerId="ADAL" clId="{BA9EECE9-4CEA-447F-8159-B297ED8F086B}" dt="2025-01-28T08:15:22.733" v="1013" actId="478"/>
          <ac:spMkLst>
            <pc:docMk/>
            <pc:sldMk cId="3996474114" sldId="1542"/>
            <ac:spMk id="20" creationId="{8BF040DD-1F3D-6A30-0EAF-B3A302A0B0B7}"/>
          </ac:spMkLst>
        </pc:spChg>
        <pc:spChg chg="add mod">
          <ac:chgData name="Das, Gerarda" userId="dec061bf-56a5-47a0-b9f3-f749fe418ae6" providerId="ADAL" clId="{BA9EECE9-4CEA-447F-8159-B297ED8F086B}" dt="2025-01-28T08:16:19.791" v="1032" actId="1076"/>
          <ac:spMkLst>
            <pc:docMk/>
            <pc:sldMk cId="3996474114" sldId="1542"/>
            <ac:spMk id="21" creationId="{A0ABA49F-1534-F0D4-9402-83E0A74930CD}"/>
          </ac:spMkLst>
        </pc:spChg>
        <pc:spChg chg="mod">
          <ac:chgData name="Das, Gerarda" userId="dec061bf-56a5-47a0-b9f3-f749fe418ae6" providerId="ADAL" clId="{BA9EECE9-4CEA-447F-8159-B297ED8F086B}" dt="2025-01-28T08:16:10.409" v="1031" actId="1076"/>
          <ac:spMkLst>
            <pc:docMk/>
            <pc:sldMk cId="3996474114" sldId="1542"/>
            <ac:spMk id="33" creationId="{AC757F5E-B016-F947-4518-7C6B9CC7EE04}"/>
          </ac:spMkLst>
        </pc:spChg>
        <pc:spChg chg="mod">
          <ac:chgData name="Das, Gerarda" userId="dec061bf-56a5-47a0-b9f3-f749fe418ae6" providerId="ADAL" clId="{BA9EECE9-4CEA-447F-8159-B297ED8F086B}" dt="2025-01-28T08:16:19.791" v="1032" actId="1076"/>
          <ac:spMkLst>
            <pc:docMk/>
            <pc:sldMk cId="3996474114" sldId="1542"/>
            <ac:spMk id="34" creationId="{152372B3-00F5-781C-183E-6F2DDF35091D}"/>
          </ac:spMkLst>
        </pc:spChg>
        <pc:spChg chg="mod">
          <ac:chgData name="Das, Gerarda" userId="dec061bf-56a5-47a0-b9f3-f749fe418ae6" providerId="ADAL" clId="{BA9EECE9-4CEA-447F-8159-B297ED8F086B}" dt="2025-01-28T08:16:10.409" v="1031" actId="1076"/>
          <ac:spMkLst>
            <pc:docMk/>
            <pc:sldMk cId="3996474114" sldId="1542"/>
            <ac:spMk id="35" creationId="{37104C51-0232-62ED-4C6F-1447D06633EE}"/>
          </ac:spMkLst>
        </pc:spChg>
        <pc:spChg chg="mod">
          <ac:chgData name="Das, Gerarda" userId="dec061bf-56a5-47a0-b9f3-f749fe418ae6" providerId="ADAL" clId="{BA9EECE9-4CEA-447F-8159-B297ED8F086B}" dt="2025-01-28T08:16:19.791" v="1032" actId="1076"/>
          <ac:spMkLst>
            <pc:docMk/>
            <pc:sldMk cId="3996474114" sldId="1542"/>
            <ac:spMk id="36" creationId="{D8EF981A-9BA7-0EB1-9B70-F7FBF2F7DF1C}"/>
          </ac:spMkLst>
        </pc:spChg>
        <pc:picChg chg="add mod modCrop">
          <ac:chgData name="Das, Gerarda" userId="dec061bf-56a5-47a0-b9f3-f749fe418ae6" providerId="ADAL" clId="{BA9EECE9-4CEA-447F-8159-B297ED8F086B}" dt="2025-01-28T08:16:10.409" v="1031" actId="1076"/>
          <ac:picMkLst>
            <pc:docMk/>
            <pc:sldMk cId="3996474114" sldId="1542"/>
            <ac:picMk id="8" creationId="{72523921-DEC0-9643-F88F-53F75BF911B8}"/>
          </ac:picMkLst>
        </pc:picChg>
        <pc:picChg chg="add mod">
          <ac:chgData name="Das, Gerarda" userId="dec061bf-56a5-47a0-b9f3-f749fe418ae6" providerId="ADAL" clId="{BA9EECE9-4CEA-447F-8159-B297ED8F086B}" dt="2025-01-28T08:16:19.791" v="1032" actId="1076"/>
          <ac:picMkLst>
            <pc:docMk/>
            <pc:sldMk cId="3996474114" sldId="1542"/>
            <ac:picMk id="9" creationId="{A040D520-54B2-46B1-C591-588A54B70966}"/>
          </ac:picMkLst>
        </pc:picChg>
        <pc:picChg chg="add mod">
          <ac:chgData name="Das, Gerarda" userId="dec061bf-56a5-47a0-b9f3-f749fe418ae6" providerId="ADAL" clId="{BA9EECE9-4CEA-447F-8159-B297ED8F086B}" dt="2025-01-28T08:16:19.791" v="1032" actId="1076"/>
          <ac:picMkLst>
            <pc:docMk/>
            <pc:sldMk cId="3996474114" sldId="1542"/>
            <ac:picMk id="19" creationId="{0ABE7484-F196-5BD3-7393-31897D38F3FC}"/>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6099CAA2-10B2-4816-AD65-9864C4C66A73}"/>
    <pc:docChg chg="custSel modSld">
      <pc:chgData name="Routledge, Mandy" userId="bacdedf5-8e30-494b-ad8b-f27fa30c4f8d" providerId="ADAL" clId="{6099CAA2-10B2-4816-AD65-9864C4C66A73}" dt="2024-12-17T09:28:19.104" v="7" actId="5793"/>
      <pc:docMkLst>
        <pc:docMk/>
      </pc:docMkLst>
      <pc:sldChg chg="modSp mod">
        <pc:chgData name="Routledge, Mandy" userId="bacdedf5-8e30-494b-ad8b-f27fa30c4f8d" providerId="ADAL" clId="{6099CAA2-10B2-4816-AD65-9864C4C66A73}" dt="2024-12-17T09:28:19.104" v="7" actId="5793"/>
        <pc:sldMkLst>
          <pc:docMk/>
          <pc:sldMk cId="323006580" sldId="548"/>
        </pc:sldMkLst>
        <pc:spChg chg="mod">
          <ac:chgData name="Routledge, Mandy" userId="bacdedf5-8e30-494b-ad8b-f27fa30c4f8d" providerId="ADAL" clId="{6099CAA2-10B2-4816-AD65-9864C4C66A73}" dt="2024-12-17T09:28:19.104" v="7" actId="5793"/>
          <ac:spMkLst>
            <pc:docMk/>
            <pc:sldMk cId="323006580" sldId="548"/>
            <ac:spMk id="3" creationId="{00000000-0000-0000-0000-000000000000}"/>
          </ac:spMkLst>
        </pc:spChg>
      </pc:sldChg>
    </pc:docChg>
  </pc:docChgLst>
  <pc:docChgLst>
    <pc:chgData name="Vrielink, Francis" userId="3d258d00-cfd8-41c5-9f04-1a5a39faef2f" providerId="ADAL" clId="{7EFD12C7-B888-4562-B09D-5B3FE5FC1431}"/>
    <pc:docChg chg="undo custSel modSld">
      <pc:chgData name="Vrielink, Francis" userId="3d258d00-cfd8-41c5-9f04-1a5a39faef2f" providerId="ADAL" clId="{7EFD12C7-B888-4562-B09D-5B3FE5FC1431}" dt="2025-01-28T09:01:58.102" v="83" actId="1076"/>
      <pc:docMkLst>
        <pc:docMk/>
      </pc:docMkLst>
      <pc:sldChg chg="modSp mod modNotesTx">
        <pc:chgData name="Vrielink, Francis" userId="3d258d00-cfd8-41c5-9f04-1a5a39faef2f" providerId="ADAL" clId="{7EFD12C7-B888-4562-B09D-5B3FE5FC1431}" dt="2025-01-27T19:26:24.368" v="67" actId="20577"/>
        <pc:sldMkLst>
          <pc:docMk/>
          <pc:sldMk cId="2189114603" sldId="1437"/>
        </pc:sldMkLst>
        <pc:spChg chg="mod">
          <ac:chgData name="Vrielink, Francis" userId="3d258d00-cfd8-41c5-9f04-1a5a39faef2f" providerId="ADAL" clId="{7EFD12C7-B888-4562-B09D-5B3FE5FC1431}" dt="2025-01-27T19:26:24.368" v="67" actId="20577"/>
          <ac:spMkLst>
            <pc:docMk/>
            <pc:sldMk cId="2189114603" sldId="1437"/>
            <ac:spMk id="3" creationId="{00000000-0000-0000-0000-000000000000}"/>
          </ac:spMkLst>
        </pc:spChg>
      </pc:sldChg>
      <pc:sldChg chg="modSp mod">
        <pc:chgData name="Vrielink, Francis" userId="3d258d00-cfd8-41c5-9f04-1a5a39faef2f" providerId="ADAL" clId="{7EFD12C7-B888-4562-B09D-5B3FE5FC1431}" dt="2025-01-28T08:28:11.088" v="82" actId="20577"/>
        <pc:sldMkLst>
          <pc:docMk/>
          <pc:sldMk cId="2558688678" sldId="1532"/>
        </pc:sldMkLst>
        <pc:spChg chg="mod">
          <ac:chgData name="Vrielink, Francis" userId="3d258d00-cfd8-41c5-9f04-1a5a39faef2f" providerId="ADAL" clId="{7EFD12C7-B888-4562-B09D-5B3FE5FC1431}" dt="2025-01-28T08:28:11.088" v="82" actId="20577"/>
          <ac:spMkLst>
            <pc:docMk/>
            <pc:sldMk cId="2558688678" sldId="1532"/>
            <ac:spMk id="36" creationId="{D8EF981A-9BA7-0EB1-9B70-F7FBF2F7DF1C}"/>
          </ac:spMkLst>
        </pc:spChg>
      </pc:sldChg>
      <pc:sldChg chg="modSp mod">
        <pc:chgData name="Vrielink, Francis" userId="3d258d00-cfd8-41c5-9f04-1a5a39faef2f" providerId="ADAL" clId="{7EFD12C7-B888-4562-B09D-5B3FE5FC1431}" dt="2025-01-28T09:01:58.102" v="83" actId="1076"/>
        <pc:sldMkLst>
          <pc:docMk/>
          <pc:sldMk cId="1899014114" sldId="1540"/>
        </pc:sldMkLst>
        <pc:picChg chg="mod">
          <ac:chgData name="Vrielink, Francis" userId="3d258d00-cfd8-41c5-9f04-1a5a39faef2f" providerId="ADAL" clId="{7EFD12C7-B888-4562-B09D-5B3FE5FC1431}" dt="2025-01-28T09:01:58.102" v="83" actId="1076"/>
          <ac:picMkLst>
            <pc:docMk/>
            <pc:sldMk cId="1899014114" sldId="1540"/>
            <ac:picMk id="4" creationId="{70820C42-07F5-9790-7B28-E93147029E32}"/>
          </ac:picMkLst>
        </pc:picChg>
      </pc:sldChg>
    </pc:docChg>
  </pc:docChgLst>
  <pc:docChgLst>
    <pc:chgData name="Harmsel ter, Marjan" userId="5bf7b4e5-383a-4bf6-a1ba-3724f9cc09cb" providerId="ADAL" clId="{2FBF7AAA-7B2B-412E-8C09-C4B466AA744A}"/>
    <pc:docChg chg="delSld modSld modSection">
      <pc:chgData name="Harmsel ter, Marjan" userId="5bf7b4e5-383a-4bf6-a1ba-3724f9cc09cb" providerId="ADAL" clId="{2FBF7AAA-7B2B-412E-8C09-C4B466AA744A}" dt="2025-01-28T09:09:48.555" v="23" actId="47"/>
      <pc:docMkLst>
        <pc:docMk/>
      </pc:docMkLst>
      <pc:sldChg chg="modSp mod">
        <pc:chgData name="Harmsel ter, Marjan" userId="5bf7b4e5-383a-4bf6-a1ba-3724f9cc09cb" providerId="ADAL" clId="{2FBF7AAA-7B2B-412E-8C09-C4B466AA744A}" dt="2025-01-28T09:04:58.944" v="9" actId="20577"/>
        <pc:sldMkLst>
          <pc:docMk/>
          <pc:sldMk cId="2189114603" sldId="1437"/>
        </pc:sldMkLst>
        <pc:spChg chg="mod">
          <ac:chgData name="Harmsel ter, Marjan" userId="5bf7b4e5-383a-4bf6-a1ba-3724f9cc09cb" providerId="ADAL" clId="{2FBF7AAA-7B2B-412E-8C09-C4B466AA744A}" dt="2025-01-28T09:04:58.944" v="9" actId="20577"/>
          <ac:spMkLst>
            <pc:docMk/>
            <pc:sldMk cId="2189114603" sldId="1437"/>
            <ac:spMk id="3" creationId="{00000000-0000-0000-0000-000000000000}"/>
          </ac:spMkLst>
        </pc:spChg>
      </pc:sldChg>
      <pc:sldChg chg="modSp mod">
        <pc:chgData name="Harmsel ter, Marjan" userId="5bf7b4e5-383a-4bf6-a1ba-3724f9cc09cb" providerId="ADAL" clId="{2FBF7AAA-7B2B-412E-8C09-C4B466AA744A}" dt="2025-01-28T09:07:42.420" v="21" actId="1076"/>
        <pc:sldMkLst>
          <pc:docMk/>
          <pc:sldMk cId="3821980323" sldId="1535"/>
        </pc:sldMkLst>
        <pc:spChg chg="mod">
          <ac:chgData name="Harmsel ter, Marjan" userId="5bf7b4e5-383a-4bf6-a1ba-3724f9cc09cb" providerId="ADAL" clId="{2FBF7AAA-7B2B-412E-8C09-C4B466AA744A}" dt="2025-01-28T09:07:33.233" v="18" actId="1076"/>
          <ac:spMkLst>
            <pc:docMk/>
            <pc:sldMk cId="3821980323" sldId="1535"/>
            <ac:spMk id="11" creationId="{2D5226DB-4490-ECD5-880A-CDAB0447C263}"/>
          </ac:spMkLst>
        </pc:spChg>
        <pc:picChg chg="mod">
          <ac:chgData name="Harmsel ter, Marjan" userId="5bf7b4e5-383a-4bf6-a1ba-3724f9cc09cb" providerId="ADAL" clId="{2FBF7AAA-7B2B-412E-8C09-C4B466AA744A}" dt="2025-01-28T09:07:20.138" v="16" actId="1076"/>
          <ac:picMkLst>
            <pc:docMk/>
            <pc:sldMk cId="3821980323" sldId="1535"/>
            <ac:picMk id="16" creationId="{E0990755-011B-BE01-31A5-BD27DAEB5C5C}"/>
          </ac:picMkLst>
        </pc:picChg>
        <pc:picChg chg="mod">
          <ac:chgData name="Harmsel ter, Marjan" userId="5bf7b4e5-383a-4bf6-a1ba-3724f9cc09cb" providerId="ADAL" clId="{2FBF7AAA-7B2B-412E-8C09-C4B466AA744A}" dt="2025-01-28T09:07:42.420" v="21" actId="1076"/>
          <ac:picMkLst>
            <pc:docMk/>
            <pc:sldMk cId="3821980323" sldId="1535"/>
            <ac:picMk id="30" creationId="{291DB4E9-B2B1-3924-0583-A05A60956D43}"/>
          </ac:picMkLst>
        </pc:picChg>
      </pc:sldChg>
      <pc:sldChg chg="modSp mod">
        <pc:chgData name="Harmsel ter, Marjan" userId="5bf7b4e5-383a-4bf6-a1ba-3724f9cc09cb" providerId="ADAL" clId="{2FBF7AAA-7B2B-412E-8C09-C4B466AA744A}" dt="2025-01-28T09:06:58.740" v="13" actId="14100"/>
        <pc:sldMkLst>
          <pc:docMk/>
          <pc:sldMk cId="1881478116" sldId="1536"/>
        </pc:sldMkLst>
        <pc:spChg chg="mod">
          <ac:chgData name="Harmsel ter, Marjan" userId="5bf7b4e5-383a-4bf6-a1ba-3724f9cc09cb" providerId="ADAL" clId="{2FBF7AAA-7B2B-412E-8C09-C4B466AA744A}" dt="2025-01-28T09:06:58.740" v="13" actId="14100"/>
          <ac:spMkLst>
            <pc:docMk/>
            <pc:sldMk cId="1881478116" sldId="1536"/>
            <ac:spMk id="16" creationId="{F53F294D-65CC-23A5-E4A1-B2132FCF814C}"/>
          </ac:spMkLst>
        </pc:spChg>
        <pc:spChg chg="mod">
          <ac:chgData name="Harmsel ter, Marjan" userId="5bf7b4e5-383a-4bf6-a1ba-3724f9cc09cb" providerId="ADAL" clId="{2FBF7AAA-7B2B-412E-8C09-C4B466AA744A}" dt="2025-01-28T09:06:54.531" v="12" actId="14100"/>
          <ac:spMkLst>
            <pc:docMk/>
            <pc:sldMk cId="1881478116" sldId="1536"/>
            <ac:spMk id="17" creationId="{AB86235B-CBC0-F9DB-29F4-F23367831B1B}"/>
          </ac:spMkLst>
        </pc:spChg>
      </pc:sldChg>
      <pc:sldChg chg="modSp mod">
        <pc:chgData name="Harmsel ter, Marjan" userId="5bf7b4e5-383a-4bf6-a1ba-3724f9cc09cb" providerId="ADAL" clId="{2FBF7AAA-7B2B-412E-8C09-C4B466AA744A}" dt="2025-01-28T09:07:52.029" v="22" actId="1076"/>
        <pc:sldMkLst>
          <pc:docMk/>
          <pc:sldMk cId="4132571654" sldId="1538"/>
        </pc:sldMkLst>
        <pc:cxnChg chg="mod">
          <ac:chgData name="Harmsel ter, Marjan" userId="5bf7b4e5-383a-4bf6-a1ba-3724f9cc09cb" providerId="ADAL" clId="{2FBF7AAA-7B2B-412E-8C09-C4B466AA744A}" dt="2025-01-28T09:07:52.029" v="22" actId="1076"/>
          <ac:cxnSpMkLst>
            <pc:docMk/>
            <pc:sldMk cId="4132571654" sldId="1538"/>
            <ac:cxnSpMk id="21" creationId="{B84B33EF-2A54-99B2-FEF8-27486B72F624}"/>
          </ac:cxnSpMkLst>
        </pc:cxnChg>
      </pc:sldChg>
      <pc:sldChg chg="modSp del mod">
        <pc:chgData name="Harmsel ter, Marjan" userId="5bf7b4e5-383a-4bf6-a1ba-3724f9cc09cb" providerId="ADAL" clId="{2FBF7AAA-7B2B-412E-8C09-C4B466AA744A}" dt="2025-01-28T09:09:48.555" v="23" actId="47"/>
        <pc:sldMkLst>
          <pc:docMk/>
          <pc:sldMk cId="4225923914" sldId="1541"/>
        </pc:sldMkLst>
        <pc:spChg chg="mod">
          <ac:chgData name="Harmsel ter, Marjan" userId="5bf7b4e5-383a-4bf6-a1ba-3724f9cc09cb" providerId="ADAL" clId="{2FBF7AAA-7B2B-412E-8C09-C4B466AA744A}" dt="2025-01-28T09:07:12.948" v="15" actId="14100"/>
          <ac:spMkLst>
            <pc:docMk/>
            <pc:sldMk cId="4225923914" sldId="1541"/>
            <ac:spMk id="16" creationId="{F53F294D-65CC-23A5-E4A1-B2132FCF814C}"/>
          </ac:spMkLst>
        </pc:spChg>
        <pc:spChg chg="mod">
          <ac:chgData name="Harmsel ter, Marjan" userId="5bf7b4e5-383a-4bf6-a1ba-3724f9cc09cb" providerId="ADAL" clId="{2FBF7AAA-7B2B-412E-8C09-C4B466AA744A}" dt="2025-01-28T09:07:08.747" v="14" actId="948"/>
          <ac:spMkLst>
            <pc:docMk/>
            <pc:sldMk cId="4225923914" sldId="1541"/>
            <ac:spMk id="17" creationId="{AB86235B-CBC0-F9DB-29F4-F23367831B1B}"/>
          </ac:spMkLst>
        </pc:spChg>
      </pc:sldChg>
    </pc:docChg>
  </pc:docChgLst>
  <pc:docChgLst>
    <pc:chgData name="Routledge, Mandy" userId="bacdedf5-8e30-494b-ad8b-f27fa30c4f8d" providerId="ADAL" clId="{7E7C6AE7-9ABB-4C97-A805-852E0BECC245}"/>
    <pc:docChg chg="undo redo custSel addSld delSld modSld sldOrd modSection">
      <pc:chgData name="Routledge, Mandy" userId="bacdedf5-8e30-494b-ad8b-f27fa30c4f8d" providerId="ADAL" clId="{7E7C6AE7-9ABB-4C97-A805-852E0BECC245}" dt="2025-01-28T08:56:59.474" v="2046" actId="14100"/>
      <pc:docMkLst>
        <pc:docMk/>
      </pc:docMkLst>
      <pc:sldChg chg="addSp delSp modSp mod">
        <pc:chgData name="Routledge, Mandy" userId="bacdedf5-8e30-494b-ad8b-f27fa30c4f8d" providerId="ADAL" clId="{7E7C6AE7-9ABB-4C97-A805-852E0BECC245}" dt="2025-01-27T20:44:16.999" v="2014" actId="6549"/>
        <pc:sldMkLst>
          <pc:docMk/>
          <pc:sldMk cId="1671649065" sldId="934"/>
        </pc:sldMkLst>
        <pc:spChg chg="add del mod">
          <ac:chgData name="Routledge, Mandy" userId="bacdedf5-8e30-494b-ad8b-f27fa30c4f8d" providerId="ADAL" clId="{7E7C6AE7-9ABB-4C97-A805-852E0BECC245}" dt="2025-01-27T19:40:44.841" v="829" actId="478"/>
          <ac:spMkLst>
            <pc:docMk/>
            <pc:sldMk cId="1671649065" sldId="934"/>
            <ac:spMk id="3" creationId="{A25719C3-913E-38F3-B488-8906260B78A0}"/>
          </ac:spMkLst>
        </pc:spChg>
        <pc:spChg chg="add mod">
          <ac:chgData name="Routledge, Mandy" userId="bacdedf5-8e30-494b-ad8b-f27fa30c4f8d" providerId="ADAL" clId="{7E7C6AE7-9ABB-4C97-A805-852E0BECC245}" dt="2025-01-27T20:44:16.999" v="2014" actId="6549"/>
          <ac:spMkLst>
            <pc:docMk/>
            <pc:sldMk cId="1671649065" sldId="934"/>
            <ac:spMk id="4" creationId="{8F82855D-AC88-0A8F-2907-E1BE526F266A}"/>
          </ac:spMkLst>
        </pc:spChg>
      </pc:sldChg>
      <pc:sldChg chg="modSp mod modNotesTx">
        <pc:chgData name="Routledge, Mandy" userId="bacdedf5-8e30-494b-ad8b-f27fa30c4f8d" providerId="ADAL" clId="{7E7C6AE7-9ABB-4C97-A805-852E0BECC245}" dt="2025-01-28T08:47:44.324" v="2015" actId="6549"/>
        <pc:sldMkLst>
          <pc:docMk/>
          <pc:sldMk cId="2189114603" sldId="1437"/>
        </pc:sldMkLst>
        <pc:spChg chg="mod">
          <ac:chgData name="Routledge, Mandy" userId="bacdedf5-8e30-494b-ad8b-f27fa30c4f8d" providerId="ADAL" clId="{7E7C6AE7-9ABB-4C97-A805-852E0BECC245}" dt="2025-01-28T08:47:44.324" v="2015" actId="6549"/>
          <ac:spMkLst>
            <pc:docMk/>
            <pc:sldMk cId="2189114603" sldId="1437"/>
            <ac:spMk id="3" creationId="{00000000-0000-0000-0000-000000000000}"/>
          </ac:spMkLst>
        </pc:spChg>
      </pc:sldChg>
      <pc:sldChg chg="add del">
        <pc:chgData name="Routledge, Mandy" userId="bacdedf5-8e30-494b-ad8b-f27fa30c4f8d" providerId="ADAL" clId="{7E7C6AE7-9ABB-4C97-A805-852E0BECC245}" dt="2025-01-27T17:28:47.509" v="176" actId="47"/>
        <pc:sldMkLst>
          <pc:docMk/>
          <pc:sldMk cId="1073072097" sldId="1443"/>
        </pc:sldMkLst>
      </pc:sldChg>
      <pc:sldChg chg="modSp del mod">
        <pc:chgData name="Routledge, Mandy" userId="bacdedf5-8e30-494b-ad8b-f27fa30c4f8d" providerId="ADAL" clId="{7E7C6AE7-9ABB-4C97-A805-852E0BECC245}" dt="2025-01-27T17:29:55.261" v="178" actId="47"/>
        <pc:sldMkLst>
          <pc:docMk/>
          <pc:sldMk cId="3852907103" sldId="1460"/>
        </pc:sldMkLst>
        <pc:spChg chg="mod">
          <ac:chgData name="Routledge, Mandy" userId="bacdedf5-8e30-494b-ad8b-f27fa30c4f8d" providerId="ADAL" clId="{7E7C6AE7-9ABB-4C97-A805-852E0BECC245}" dt="2025-01-27T17:22:16.307" v="6" actId="20577"/>
          <ac:spMkLst>
            <pc:docMk/>
            <pc:sldMk cId="3852907103" sldId="1460"/>
            <ac:spMk id="6" creationId="{00000000-0000-0000-0000-000000000000}"/>
          </ac:spMkLst>
        </pc:spChg>
      </pc:sldChg>
      <pc:sldChg chg="del">
        <pc:chgData name="Routledge, Mandy" userId="bacdedf5-8e30-494b-ad8b-f27fa30c4f8d" providerId="ADAL" clId="{7E7C6AE7-9ABB-4C97-A805-852E0BECC245}" dt="2025-01-28T08:51:19.478" v="2029" actId="47"/>
        <pc:sldMkLst>
          <pc:docMk/>
          <pc:sldMk cId="3978205201" sldId="1474"/>
        </pc:sldMkLst>
      </pc:sldChg>
      <pc:sldChg chg="modSp mod">
        <pc:chgData name="Routledge, Mandy" userId="bacdedf5-8e30-494b-ad8b-f27fa30c4f8d" providerId="ADAL" clId="{7E7C6AE7-9ABB-4C97-A805-852E0BECC245}" dt="2025-01-27T17:22:19.768" v="15" actId="20577"/>
        <pc:sldMkLst>
          <pc:docMk/>
          <pc:sldMk cId="4207872812" sldId="1475"/>
        </pc:sldMkLst>
        <pc:spChg chg="mod">
          <ac:chgData name="Routledge, Mandy" userId="bacdedf5-8e30-494b-ad8b-f27fa30c4f8d" providerId="ADAL" clId="{7E7C6AE7-9ABB-4C97-A805-852E0BECC245}" dt="2025-01-27T17:22:19.768" v="15" actId="20577"/>
          <ac:spMkLst>
            <pc:docMk/>
            <pc:sldMk cId="4207872812" sldId="1475"/>
            <ac:spMk id="6" creationId="{00000000-0000-0000-0000-000000000000}"/>
          </ac:spMkLst>
        </pc:spChg>
      </pc:sldChg>
      <pc:sldChg chg="addSp delSp modSp mod ord">
        <pc:chgData name="Routledge, Mandy" userId="bacdedf5-8e30-494b-ad8b-f27fa30c4f8d" providerId="ADAL" clId="{7E7C6AE7-9ABB-4C97-A805-852E0BECC245}" dt="2025-01-27T20:26:52.549" v="1488" actId="1076"/>
        <pc:sldMkLst>
          <pc:docMk/>
          <pc:sldMk cId="2452007587" sldId="1476"/>
        </pc:sldMkLst>
        <pc:spChg chg="mod">
          <ac:chgData name="Routledge, Mandy" userId="bacdedf5-8e30-494b-ad8b-f27fa30c4f8d" providerId="ADAL" clId="{7E7C6AE7-9ABB-4C97-A805-852E0BECC245}" dt="2025-01-27T17:22:28.840" v="36" actId="20577"/>
          <ac:spMkLst>
            <pc:docMk/>
            <pc:sldMk cId="2452007587" sldId="1476"/>
            <ac:spMk id="6" creationId="{00000000-0000-0000-0000-000000000000}"/>
          </ac:spMkLst>
        </pc:spChg>
        <pc:picChg chg="add del mod">
          <ac:chgData name="Routledge, Mandy" userId="bacdedf5-8e30-494b-ad8b-f27fa30c4f8d" providerId="ADAL" clId="{7E7C6AE7-9ABB-4C97-A805-852E0BECC245}" dt="2025-01-27T20:26:47.769" v="1485" actId="478"/>
          <ac:picMkLst>
            <pc:docMk/>
            <pc:sldMk cId="2452007587" sldId="1476"/>
            <ac:picMk id="2" creationId="{113B4305-BC5D-C389-B6E1-05F717E41F45}"/>
          </ac:picMkLst>
        </pc:picChg>
        <pc:picChg chg="add mod">
          <ac:chgData name="Routledge, Mandy" userId="bacdedf5-8e30-494b-ad8b-f27fa30c4f8d" providerId="ADAL" clId="{7E7C6AE7-9ABB-4C97-A805-852E0BECC245}" dt="2025-01-27T17:27:25.616" v="150"/>
          <ac:picMkLst>
            <pc:docMk/>
            <pc:sldMk cId="2452007587" sldId="1476"/>
            <ac:picMk id="3" creationId="{7232F330-AEDA-193E-2507-06368AF0368B}"/>
          </ac:picMkLst>
        </pc:picChg>
        <pc:picChg chg="add mod">
          <ac:chgData name="Routledge, Mandy" userId="bacdedf5-8e30-494b-ad8b-f27fa30c4f8d" providerId="ADAL" clId="{7E7C6AE7-9ABB-4C97-A805-852E0BECC245}" dt="2025-01-27T20:26:52.549" v="1488" actId="1076"/>
          <ac:picMkLst>
            <pc:docMk/>
            <pc:sldMk cId="2452007587" sldId="1476"/>
            <ac:picMk id="4098" creationId="{87EE57D9-26DE-D6FC-B1BF-FEEBAC06C0D9}"/>
          </ac:picMkLst>
        </pc:picChg>
      </pc:sldChg>
      <pc:sldChg chg="addSp delSp modSp mod ord">
        <pc:chgData name="Routledge, Mandy" userId="bacdedf5-8e30-494b-ad8b-f27fa30c4f8d" providerId="ADAL" clId="{7E7C6AE7-9ABB-4C97-A805-852E0BECC245}" dt="2025-01-27T18:36:09.444" v="741" actId="14100"/>
        <pc:sldMkLst>
          <pc:docMk/>
          <pc:sldMk cId="2709048002" sldId="1477"/>
        </pc:sldMkLst>
        <pc:spChg chg="mod">
          <ac:chgData name="Routledge, Mandy" userId="bacdedf5-8e30-494b-ad8b-f27fa30c4f8d" providerId="ADAL" clId="{7E7C6AE7-9ABB-4C97-A805-852E0BECC245}" dt="2025-01-27T17:22:34.741" v="48" actId="20577"/>
          <ac:spMkLst>
            <pc:docMk/>
            <pc:sldMk cId="2709048002" sldId="1477"/>
            <ac:spMk id="6" creationId="{00000000-0000-0000-0000-000000000000}"/>
          </ac:spMkLst>
        </pc:spChg>
        <pc:picChg chg="add del mod">
          <ac:chgData name="Routledge, Mandy" userId="bacdedf5-8e30-494b-ad8b-f27fa30c4f8d" providerId="ADAL" clId="{7E7C6AE7-9ABB-4C97-A805-852E0BECC245}" dt="2025-01-27T18:36:03.650" v="736" actId="478"/>
          <ac:picMkLst>
            <pc:docMk/>
            <pc:sldMk cId="2709048002" sldId="1477"/>
            <ac:picMk id="2" creationId="{96A102CF-8E6E-1AC7-EB49-F96CFD8C7188}"/>
          </ac:picMkLst>
        </pc:picChg>
        <pc:picChg chg="add del mod">
          <ac:chgData name="Routledge, Mandy" userId="bacdedf5-8e30-494b-ad8b-f27fa30c4f8d" providerId="ADAL" clId="{7E7C6AE7-9ABB-4C97-A805-852E0BECC245}" dt="2025-01-27T17:44:31.018" v="421" actId="478"/>
          <ac:picMkLst>
            <pc:docMk/>
            <pc:sldMk cId="2709048002" sldId="1477"/>
            <ac:picMk id="3" creationId="{87C3606E-ED41-E713-9714-26DE964EFFEE}"/>
          </ac:picMkLst>
        </pc:picChg>
        <pc:picChg chg="add mod">
          <ac:chgData name="Routledge, Mandy" userId="bacdedf5-8e30-494b-ad8b-f27fa30c4f8d" providerId="ADAL" clId="{7E7C6AE7-9ABB-4C97-A805-852E0BECC245}" dt="2025-01-27T18:36:09.444" v="741" actId="14100"/>
          <ac:picMkLst>
            <pc:docMk/>
            <pc:sldMk cId="2709048002" sldId="1477"/>
            <ac:picMk id="5" creationId="{7202D981-DE16-6599-3BD5-B85A655B6CCB}"/>
          </ac:picMkLst>
        </pc:picChg>
      </pc:sldChg>
      <pc:sldChg chg="addSp modSp mod">
        <pc:chgData name="Routledge, Mandy" userId="bacdedf5-8e30-494b-ad8b-f27fa30c4f8d" providerId="ADAL" clId="{7E7C6AE7-9ABB-4C97-A805-852E0BECC245}" dt="2025-01-27T19:28:08.110" v="818"/>
        <pc:sldMkLst>
          <pc:docMk/>
          <pc:sldMk cId="4074911733" sldId="1478"/>
        </pc:sldMkLst>
        <pc:spChg chg="mod">
          <ac:chgData name="Routledge, Mandy" userId="bacdedf5-8e30-494b-ad8b-f27fa30c4f8d" providerId="ADAL" clId="{7E7C6AE7-9ABB-4C97-A805-852E0BECC245}" dt="2025-01-27T17:22:39.383" v="60" actId="20577"/>
          <ac:spMkLst>
            <pc:docMk/>
            <pc:sldMk cId="4074911733" sldId="1478"/>
            <ac:spMk id="6" creationId="{00000000-0000-0000-0000-000000000000}"/>
          </ac:spMkLst>
        </pc:spChg>
        <pc:picChg chg="add mod">
          <ac:chgData name="Routledge, Mandy" userId="bacdedf5-8e30-494b-ad8b-f27fa30c4f8d" providerId="ADAL" clId="{7E7C6AE7-9ABB-4C97-A805-852E0BECC245}" dt="2025-01-27T19:28:08.110" v="818"/>
          <ac:picMkLst>
            <pc:docMk/>
            <pc:sldMk cId="4074911733" sldId="1478"/>
            <ac:picMk id="2" creationId="{700BC2B3-89CA-1AD1-5FC4-6DA77D9982A6}"/>
          </ac:picMkLst>
        </pc:picChg>
      </pc:sldChg>
      <pc:sldChg chg="addSp delSp modSp mod ord">
        <pc:chgData name="Routledge, Mandy" userId="bacdedf5-8e30-494b-ad8b-f27fa30c4f8d" providerId="ADAL" clId="{7E7C6AE7-9ABB-4C97-A805-852E0BECC245}" dt="2025-01-27T20:15:10.967" v="1463" actId="1076"/>
        <pc:sldMkLst>
          <pc:docMk/>
          <pc:sldMk cId="4210467006" sldId="1479"/>
        </pc:sldMkLst>
        <pc:spChg chg="mod">
          <ac:chgData name="Routledge, Mandy" userId="bacdedf5-8e30-494b-ad8b-f27fa30c4f8d" providerId="ADAL" clId="{7E7C6AE7-9ABB-4C97-A805-852E0BECC245}" dt="2025-01-27T17:22:54.892" v="93" actId="404"/>
          <ac:spMkLst>
            <pc:docMk/>
            <pc:sldMk cId="4210467006" sldId="1479"/>
            <ac:spMk id="6" creationId="{00000000-0000-0000-0000-000000000000}"/>
          </ac:spMkLst>
        </pc:spChg>
        <pc:picChg chg="add del mod">
          <ac:chgData name="Routledge, Mandy" userId="bacdedf5-8e30-494b-ad8b-f27fa30c4f8d" providerId="ADAL" clId="{7E7C6AE7-9ABB-4C97-A805-852E0BECC245}" dt="2025-01-27T20:12:19.198" v="1454" actId="21"/>
          <ac:picMkLst>
            <pc:docMk/>
            <pc:sldMk cId="4210467006" sldId="1479"/>
            <ac:picMk id="3" creationId="{2C3CEF6C-6D70-4C13-3F99-48D7EC9CC796}"/>
          </ac:picMkLst>
        </pc:picChg>
        <pc:picChg chg="add del mod">
          <ac:chgData name="Routledge, Mandy" userId="bacdedf5-8e30-494b-ad8b-f27fa30c4f8d" providerId="ADAL" clId="{7E7C6AE7-9ABB-4C97-A805-852E0BECC245}" dt="2025-01-27T20:14:49.854" v="1457" actId="478"/>
          <ac:picMkLst>
            <pc:docMk/>
            <pc:sldMk cId="4210467006" sldId="1479"/>
            <ac:picMk id="1026" creationId="{43085607-E061-3027-7ACC-6BEAE5851DE1}"/>
          </ac:picMkLst>
        </pc:picChg>
        <pc:picChg chg="add mod">
          <ac:chgData name="Routledge, Mandy" userId="bacdedf5-8e30-494b-ad8b-f27fa30c4f8d" providerId="ADAL" clId="{7E7C6AE7-9ABB-4C97-A805-852E0BECC245}" dt="2025-01-27T20:15:10.967" v="1463" actId="1076"/>
          <ac:picMkLst>
            <pc:docMk/>
            <pc:sldMk cId="4210467006" sldId="1479"/>
            <ac:picMk id="1028" creationId="{F23E5C36-B37C-355B-6D8C-86A0EE6A25E7}"/>
          </ac:picMkLst>
        </pc:picChg>
      </pc:sldChg>
      <pc:sldChg chg="addSp modSp mod">
        <pc:chgData name="Routledge, Mandy" userId="bacdedf5-8e30-494b-ad8b-f27fa30c4f8d" providerId="ADAL" clId="{7E7C6AE7-9ABB-4C97-A805-852E0BECC245}" dt="2025-01-27T17:55:07.023" v="585" actId="14100"/>
        <pc:sldMkLst>
          <pc:docMk/>
          <pc:sldMk cId="1487044012" sldId="1480"/>
        </pc:sldMkLst>
        <pc:spChg chg="mod">
          <ac:chgData name="Routledge, Mandy" userId="bacdedf5-8e30-494b-ad8b-f27fa30c4f8d" providerId="ADAL" clId="{7E7C6AE7-9ABB-4C97-A805-852E0BECC245}" dt="2025-01-27T17:23:03.684" v="110" actId="20577"/>
          <ac:spMkLst>
            <pc:docMk/>
            <pc:sldMk cId="1487044012" sldId="1480"/>
            <ac:spMk id="6" creationId="{00000000-0000-0000-0000-000000000000}"/>
          </ac:spMkLst>
        </pc:spChg>
        <pc:picChg chg="add mod">
          <ac:chgData name="Routledge, Mandy" userId="bacdedf5-8e30-494b-ad8b-f27fa30c4f8d" providerId="ADAL" clId="{7E7C6AE7-9ABB-4C97-A805-852E0BECC245}" dt="2025-01-27T17:55:07.023" v="585" actId="14100"/>
          <ac:picMkLst>
            <pc:docMk/>
            <pc:sldMk cId="1487044012" sldId="1480"/>
            <ac:picMk id="3" creationId="{0B39D053-3C3D-AE3A-8119-3D86A991BD78}"/>
          </ac:picMkLst>
        </pc:picChg>
      </pc:sldChg>
      <pc:sldChg chg="addSp delSp modSp mod ord">
        <pc:chgData name="Routledge, Mandy" userId="bacdedf5-8e30-494b-ad8b-f27fa30c4f8d" providerId="ADAL" clId="{7E7C6AE7-9ABB-4C97-A805-852E0BECC245}" dt="2025-01-27T20:24:38.280" v="1484" actId="1076"/>
        <pc:sldMkLst>
          <pc:docMk/>
          <pc:sldMk cId="3779434736" sldId="1481"/>
        </pc:sldMkLst>
        <pc:spChg chg="mod">
          <ac:chgData name="Routledge, Mandy" userId="bacdedf5-8e30-494b-ad8b-f27fa30c4f8d" providerId="ADAL" clId="{7E7C6AE7-9ABB-4C97-A805-852E0BECC245}" dt="2025-01-27T17:23:13.791" v="120" actId="6549"/>
          <ac:spMkLst>
            <pc:docMk/>
            <pc:sldMk cId="3779434736" sldId="1481"/>
            <ac:spMk id="6" creationId="{00000000-0000-0000-0000-000000000000}"/>
          </ac:spMkLst>
        </pc:spChg>
        <pc:picChg chg="add del mod">
          <ac:chgData name="Routledge, Mandy" userId="bacdedf5-8e30-494b-ad8b-f27fa30c4f8d" providerId="ADAL" clId="{7E7C6AE7-9ABB-4C97-A805-852E0BECC245}" dt="2025-01-27T20:22:20.689" v="1476" actId="478"/>
          <ac:picMkLst>
            <pc:docMk/>
            <pc:sldMk cId="3779434736" sldId="1481"/>
            <ac:picMk id="2" creationId="{976F1AF9-4631-D312-38BE-A8793CD17170}"/>
          </ac:picMkLst>
        </pc:picChg>
        <pc:picChg chg="add mod">
          <ac:chgData name="Routledge, Mandy" userId="bacdedf5-8e30-494b-ad8b-f27fa30c4f8d" providerId="ADAL" clId="{7E7C6AE7-9ABB-4C97-A805-852E0BECC245}" dt="2025-01-27T20:24:33.818" v="1481" actId="1076"/>
          <ac:picMkLst>
            <pc:docMk/>
            <pc:sldMk cId="3779434736" sldId="1481"/>
            <ac:picMk id="2050" creationId="{49589D85-8FE5-B9BC-D36E-1978840AC5BC}"/>
          </ac:picMkLst>
        </pc:picChg>
        <pc:picChg chg="add mod">
          <ac:chgData name="Routledge, Mandy" userId="bacdedf5-8e30-494b-ad8b-f27fa30c4f8d" providerId="ADAL" clId="{7E7C6AE7-9ABB-4C97-A805-852E0BECC245}" dt="2025-01-27T20:24:38.280" v="1484" actId="1076"/>
          <ac:picMkLst>
            <pc:docMk/>
            <pc:sldMk cId="3779434736" sldId="1481"/>
            <ac:picMk id="2052" creationId="{A6E88520-D5C2-BDA3-BE22-17311741F326}"/>
          </ac:picMkLst>
        </pc:picChg>
      </pc:sldChg>
      <pc:sldChg chg="addSp modSp mod ord">
        <pc:chgData name="Routledge, Mandy" userId="bacdedf5-8e30-494b-ad8b-f27fa30c4f8d" providerId="ADAL" clId="{7E7C6AE7-9ABB-4C97-A805-852E0BECC245}" dt="2025-01-27T20:28:49.885" v="1499" actId="207"/>
        <pc:sldMkLst>
          <pc:docMk/>
          <pc:sldMk cId="1201727269" sldId="1482"/>
        </pc:sldMkLst>
        <pc:spChg chg="add mod">
          <ac:chgData name="Routledge, Mandy" userId="bacdedf5-8e30-494b-ad8b-f27fa30c4f8d" providerId="ADAL" clId="{7E7C6AE7-9ABB-4C97-A805-852E0BECC245}" dt="2025-01-27T20:28:49.885" v="1499" actId="207"/>
          <ac:spMkLst>
            <pc:docMk/>
            <pc:sldMk cId="1201727269" sldId="1482"/>
            <ac:spMk id="4" creationId="{B0514C6D-0772-A7EA-BBBA-78DBEBAE4771}"/>
          </ac:spMkLst>
        </pc:spChg>
        <pc:spChg chg="mod">
          <ac:chgData name="Routledge, Mandy" userId="bacdedf5-8e30-494b-ad8b-f27fa30c4f8d" providerId="ADAL" clId="{7E7C6AE7-9ABB-4C97-A805-852E0BECC245}" dt="2025-01-27T17:23:22.072" v="138" actId="20577"/>
          <ac:spMkLst>
            <pc:docMk/>
            <pc:sldMk cId="1201727269" sldId="1482"/>
            <ac:spMk id="6" creationId="{00000000-0000-0000-0000-000000000000}"/>
          </ac:spMkLst>
        </pc:spChg>
        <pc:picChg chg="add mod modCrop">
          <ac:chgData name="Routledge, Mandy" userId="bacdedf5-8e30-494b-ad8b-f27fa30c4f8d" providerId="ADAL" clId="{7E7C6AE7-9ABB-4C97-A805-852E0BECC245}" dt="2025-01-27T20:28:07.800" v="1495" actId="1076"/>
          <ac:picMkLst>
            <pc:docMk/>
            <pc:sldMk cId="1201727269" sldId="1482"/>
            <ac:picMk id="3" creationId="{82654C18-324C-BC4E-E10A-241BDE3C5ECF}"/>
          </ac:picMkLst>
        </pc:picChg>
      </pc:sldChg>
      <pc:sldChg chg="addSp delSp modSp mod ord">
        <pc:chgData name="Routledge, Mandy" userId="bacdedf5-8e30-494b-ad8b-f27fa30c4f8d" providerId="ADAL" clId="{7E7C6AE7-9ABB-4C97-A805-852E0BECC245}" dt="2025-01-27T20:41:13.428" v="1695" actId="1076"/>
        <pc:sldMkLst>
          <pc:docMk/>
          <pc:sldMk cId="2904738428" sldId="1483"/>
        </pc:sldMkLst>
        <pc:spChg chg="mod">
          <ac:chgData name="Routledge, Mandy" userId="bacdedf5-8e30-494b-ad8b-f27fa30c4f8d" providerId="ADAL" clId="{7E7C6AE7-9ABB-4C97-A805-852E0BECC245}" dt="2025-01-27T17:23:26.684" v="147" actId="20577"/>
          <ac:spMkLst>
            <pc:docMk/>
            <pc:sldMk cId="2904738428" sldId="1483"/>
            <ac:spMk id="6" creationId="{00000000-0000-0000-0000-000000000000}"/>
          </ac:spMkLst>
        </pc:spChg>
        <pc:spChg chg="add mod">
          <ac:chgData name="Routledge, Mandy" userId="bacdedf5-8e30-494b-ad8b-f27fa30c4f8d" providerId="ADAL" clId="{7E7C6AE7-9ABB-4C97-A805-852E0BECC245}" dt="2025-01-27T20:41:00.945" v="1693" actId="207"/>
          <ac:spMkLst>
            <pc:docMk/>
            <pc:sldMk cId="2904738428" sldId="1483"/>
            <ac:spMk id="8" creationId="{CA828507-77B0-0F9D-6637-0F01A945B924}"/>
          </ac:spMkLst>
        </pc:spChg>
        <pc:spChg chg="add mod">
          <ac:chgData name="Routledge, Mandy" userId="bacdedf5-8e30-494b-ad8b-f27fa30c4f8d" providerId="ADAL" clId="{7E7C6AE7-9ABB-4C97-A805-852E0BECC245}" dt="2025-01-27T20:41:13.428" v="1695" actId="1076"/>
          <ac:spMkLst>
            <pc:docMk/>
            <pc:sldMk cId="2904738428" sldId="1483"/>
            <ac:spMk id="9" creationId="{3AC68005-A7E5-94FD-87D5-BD18E5EA60DB}"/>
          </ac:spMkLst>
        </pc:spChg>
        <pc:picChg chg="add del mod">
          <ac:chgData name="Routledge, Mandy" userId="bacdedf5-8e30-494b-ad8b-f27fa30c4f8d" providerId="ADAL" clId="{7E7C6AE7-9ABB-4C97-A805-852E0BECC245}" dt="2025-01-27T20:39:29.853" v="1662" actId="478"/>
          <ac:picMkLst>
            <pc:docMk/>
            <pc:sldMk cId="2904738428" sldId="1483"/>
            <ac:picMk id="2" creationId="{E54FB6A2-94A4-6C9A-08DC-4DFE8568658A}"/>
          </ac:picMkLst>
        </pc:picChg>
        <pc:picChg chg="add mod">
          <ac:chgData name="Routledge, Mandy" userId="bacdedf5-8e30-494b-ad8b-f27fa30c4f8d" providerId="ADAL" clId="{7E7C6AE7-9ABB-4C97-A805-852E0BECC245}" dt="2025-01-27T20:39:52.947" v="1666" actId="1076"/>
          <ac:picMkLst>
            <pc:docMk/>
            <pc:sldMk cId="2904738428" sldId="1483"/>
            <ac:picMk id="3" creationId="{095E40D7-A101-0465-8622-9B33934CFAD1}"/>
          </ac:picMkLst>
        </pc:picChg>
        <pc:picChg chg="add del mod">
          <ac:chgData name="Routledge, Mandy" userId="bacdedf5-8e30-494b-ad8b-f27fa30c4f8d" providerId="ADAL" clId="{7E7C6AE7-9ABB-4C97-A805-852E0BECC245}" dt="2025-01-27T20:40:17.599" v="1670" actId="478"/>
          <ac:picMkLst>
            <pc:docMk/>
            <pc:sldMk cId="2904738428" sldId="1483"/>
            <ac:picMk id="4" creationId="{917A2C09-08A3-B965-0778-24A680549D33}"/>
          </ac:picMkLst>
        </pc:picChg>
        <pc:picChg chg="add mod">
          <ac:chgData name="Routledge, Mandy" userId="bacdedf5-8e30-494b-ad8b-f27fa30c4f8d" providerId="ADAL" clId="{7E7C6AE7-9ABB-4C97-A805-852E0BECC245}" dt="2025-01-27T20:40:30.856" v="1672" actId="1076"/>
          <ac:picMkLst>
            <pc:docMk/>
            <pc:sldMk cId="2904738428" sldId="1483"/>
            <ac:picMk id="5" creationId="{B2F4B968-A568-D38B-8476-4F391DCC6531}"/>
          </ac:picMkLst>
        </pc:picChg>
        <pc:picChg chg="add mod">
          <ac:chgData name="Routledge, Mandy" userId="bacdedf5-8e30-494b-ad8b-f27fa30c4f8d" providerId="ADAL" clId="{7E7C6AE7-9ABB-4C97-A805-852E0BECC245}" dt="2025-01-27T20:40:45.750" v="1675" actId="14100"/>
          <ac:picMkLst>
            <pc:docMk/>
            <pc:sldMk cId="2904738428" sldId="1483"/>
            <ac:picMk id="7" creationId="{ED5C1D40-0DC5-A3CC-F537-38D683258547}"/>
          </ac:picMkLst>
        </pc:picChg>
      </pc:sldChg>
      <pc:sldChg chg="add del">
        <pc:chgData name="Routledge, Mandy" userId="bacdedf5-8e30-494b-ad8b-f27fa30c4f8d" providerId="ADAL" clId="{7E7C6AE7-9ABB-4C97-A805-852E0BECC245}" dt="2025-01-27T17:37:36.156" v="304" actId="47"/>
        <pc:sldMkLst>
          <pc:docMk/>
          <pc:sldMk cId="2327788077" sldId="1494"/>
        </pc:sldMkLst>
      </pc:sldChg>
      <pc:sldChg chg="add del">
        <pc:chgData name="Routledge, Mandy" userId="bacdedf5-8e30-494b-ad8b-f27fa30c4f8d" providerId="ADAL" clId="{7E7C6AE7-9ABB-4C97-A805-852E0BECC245}" dt="2025-01-27T17:44:58.214" v="434" actId="47"/>
        <pc:sldMkLst>
          <pc:docMk/>
          <pc:sldMk cId="1107355162" sldId="1497"/>
        </pc:sldMkLst>
      </pc:sldChg>
      <pc:sldChg chg="add del">
        <pc:chgData name="Routledge, Mandy" userId="bacdedf5-8e30-494b-ad8b-f27fa30c4f8d" providerId="ADAL" clId="{7E7C6AE7-9ABB-4C97-A805-852E0BECC245}" dt="2025-01-27T20:04:27.872" v="1349" actId="47"/>
        <pc:sldMkLst>
          <pc:docMk/>
          <pc:sldMk cId="2067194544" sldId="1500"/>
        </pc:sldMkLst>
      </pc:sldChg>
      <pc:sldChg chg="add del">
        <pc:chgData name="Routledge, Mandy" userId="bacdedf5-8e30-494b-ad8b-f27fa30c4f8d" providerId="ADAL" clId="{7E7C6AE7-9ABB-4C97-A805-852E0BECC245}" dt="2025-01-27T17:58:54.573" v="658" actId="47"/>
        <pc:sldMkLst>
          <pc:docMk/>
          <pc:sldMk cId="2514209799" sldId="1502"/>
        </pc:sldMkLst>
      </pc:sldChg>
      <pc:sldChg chg="addSp delSp modSp mod ord">
        <pc:chgData name="Routledge, Mandy" userId="bacdedf5-8e30-494b-ad8b-f27fa30c4f8d" providerId="ADAL" clId="{7E7C6AE7-9ABB-4C97-A805-852E0BECC245}" dt="2025-01-27T20:31:45.402" v="1538"/>
        <pc:sldMkLst>
          <pc:docMk/>
          <pc:sldMk cId="2967928418" sldId="1511"/>
        </pc:sldMkLst>
        <pc:spChg chg="mod">
          <ac:chgData name="Routledge, Mandy" userId="bacdedf5-8e30-494b-ad8b-f27fa30c4f8d" providerId="ADAL" clId="{7E7C6AE7-9ABB-4C97-A805-852E0BECC245}" dt="2025-01-27T17:27:42.843" v="153" actId="20577"/>
          <ac:spMkLst>
            <pc:docMk/>
            <pc:sldMk cId="2967928418" sldId="1511"/>
            <ac:spMk id="33" creationId="{AC757F5E-B016-F947-4518-7C6B9CC7EE04}"/>
          </ac:spMkLst>
        </pc:spChg>
        <pc:spChg chg="mod">
          <ac:chgData name="Routledge, Mandy" userId="bacdedf5-8e30-494b-ad8b-f27fa30c4f8d" providerId="ADAL" clId="{7E7C6AE7-9ABB-4C97-A805-852E0BECC245}" dt="2025-01-27T17:27:56.374" v="165" actId="20577"/>
          <ac:spMkLst>
            <pc:docMk/>
            <pc:sldMk cId="2967928418" sldId="1511"/>
            <ac:spMk id="34" creationId="{152372B3-00F5-781C-183E-6F2DDF35091D}"/>
          </ac:spMkLst>
        </pc:spChg>
        <pc:spChg chg="mod">
          <ac:chgData name="Routledge, Mandy" userId="bacdedf5-8e30-494b-ad8b-f27fa30c4f8d" providerId="ADAL" clId="{7E7C6AE7-9ABB-4C97-A805-852E0BECC245}" dt="2025-01-27T20:31:21.531" v="1529" actId="115"/>
          <ac:spMkLst>
            <pc:docMk/>
            <pc:sldMk cId="2967928418" sldId="1511"/>
            <ac:spMk id="35" creationId="{37104C51-0232-62ED-4C6F-1447D06633EE}"/>
          </ac:spMkLst>
        </pc:spChg>
        <pc:spChg chg="mod">
          <ac:chgData name="Routledge, Mandy" userId="bacdedf5-8e30-494b-ad8b-f27fa30c4f8d" providerId="ADAL" clId="{7E7C6AE7-9ABB-4C97-A805-852E0BECC245}" dt="2025-01-27T20:31:31.095" v="1536" actId="20577"/>
          <ac:spMkLst>
            <pc:docMk/>
            <pc:sldMk cId="2967928418" sldId="1511"/>
            <ac:spMk id="36" creationId="{D8EF981A-9BA7-0EB1-9B70-F7FBF2F7DF1C}"/>
          </ac:spMkLst>
        </pc:spChg>
        <pc:picChg chg="add mod">
          <ac:chgData name="Routledge, Mandy" userId="bacdedf5-8e30-494b-ad8b-f27fa30c4f8d" providerId="ADAL" clId="{7E7C6AE7-9ABB-4C97-A805-852E0BECC245}" dt="2025-01-27T17:28:09.402" v="172"/>
          <ac:picMkLst>
            <pc:docMk/>
            <pc:sldMk cId="2967928418" sldId="1511"/>
            <ac:picMk id="2" creationId="{56B181D6-AB55-5004-09C0-41FA5A4F8AF8}"/>
          </ac:picMkLst>
        </pc:picChg>
        <pc:picChg chg="add del mod">
          <ac:chgData name="Routledge, Mandy" userId="bacdedf5-8e30-494b-ad8b-f27fa30c4f8d" providerId="ADAL" clId="{7E7C6AE7-9ABB-4C97-A805-852E0BECC245}" dt="2025-01-27T20:30:32.835" v="1517" actId="478"/>
          <ac:picMkLst>
            <pc:docMk/>
            <pc:sldMk cId="2967928418" sldId="1511"/>
            <ac:picMk id="8" creationId="{F7021ECA-7E3B-0C94-5A10-B83092925F47}"/>
          </ac:picMkLst>
        </pc:picChg>
        <pc:picChg chg="add mod">
          <ac:chgData name="Routledge, Mandy" userId="bacdedf5-8e30-494b-ad8b-f27fa30c4f8d" providerId="ADAL" clId="{7E7C6AE7-9ABB-4C97-A805-852E0BECC245}" dt="2025-01-27T20:30:43.446" v="1520" actId="1076"/>
          <ac:picMkLst>
            <pc:docMk/>
            <pc:sldMk cId="2967928418" sldId="1511"/>
            <ac:picMk id="9" creationId="{11061FCE-93E2-EFF7-3582-5CA143FC844B}"/>
          </ac:picMkLst>
        </pc:picChg>
      </pc:sldChg>
      <pc:sldChg chg="del">
        <pc:chgData name="Routledge, Mandy" userId="bacdedf5-8e30-494b-ad8b-f27fa30c4f8d" providerId="ADAL" clId="{7E7C6AE7-9ABB-4C97-A805-852E0BECC245}" dt="2025-01-28T08:51:15.908" v="2022" actId="47"/>
        <pc:sldMkLst>
          <pc:docMk/>
          <pc:sldMk cId="1594331871" sldId="1512"/>
        </pc:sldMkLst>
      </pc:sldChg>
      <pc:sldChg chg="del">
        <pc:chgData name="Routledge, Mandy" userId="bacdedf5-8e30-494b-ad8b-f27fa30c4f8d" providerId="ADAL" clId="{7E7C6AE7-9ABB-4C97-A805-852E0BECC245}" dt="2025-01-28T08:51:16.942" v="2024" actId="47"/>
        <pc:sldMkLst>
          <pc:docMk/>
          <pc:sldMk cId="3112181829" sldId="1515"/>
        </pc:sldMkLst>
      </pc:sldChg>
      <pc:sldChg chg="del">
        <pc:chgData name="Routledge, Mandy" userId="bacdedf5-8e30-494b-ad8b-f27fa30c4f8d" providerId="ADAL" clId="{7E7C6AE7-9ABB-4C97-A805-852E0BECC245}" dt="2025-01-28T08:51:18.729" v="2028" actId="47"/>
        <pc:sldMkLst>
          <pc:docMk/>
          <pc:sldMk cId="2946319108" sldId="1516"/>
        </pc:sldMkLst>
      </pc:sldChg>
      <pc:sldChg chg="del">
        <pc:chgData name="Routledge, Mandy" userId="bacdedf5-8e30-494b-ad8b-f27fa30c4f8d" providerId="ADAL" clId="{7E7C6AE7-9ABB-4C97-A805-852E0BECC245}" dt="2025-01-28T08:51:16.403" v="2023" actId="47"/>
        <pc:sldMkLst>
          <pc:docMk/>
          <pc:sldMk cId="1628480429" sldId="1517"/>
        </pc:sldMkLst>
      </pc:sldChg>
      <pc:sldChg chg="del">
        <pc:chgData name="Routledge, Mandy" userId="bacdedf5-8e30-494b-ad8b-f27fa30c4f8d" providerId="ADAL" clId="{7E7C6AE7-9ABB-4C97-A805-852E0BECC245}" dt="2025-01-28T08:51:17.390" v="2025" actId="47"/>
        <pc:sldMkLst>
          <pc:docMk/>
          <pc:sldMk cId="933367485" sldId="1518"/>
        </pc:sldMkLst>
      </pc:sldChg>
      <pc:sldChg chg="del">
        <pc:chgData name="Routledge, Mandy" userId="bacdedf5-8e30-494b-ad8b-f27fa30c4f8d" providerId="ADAL" clId="{7E7C6AE7-9ABB-4C97-A805-852E0BECC245}" dt="2025-01-28T08:51:15.353" v="2021" actId="47"/>
        <pc:sldMkLst>
          <pc:docMk/>
          <pc:sldMk cId="1530054038" sldId="1519"/>
        </pc:sldMkLst>
      </pc:sldChg>
      <pc:sldChg chg="del">
        <pc:chgData name="Routledge, Mandy" userId="bacdedf5-8e30-494b-ad8b-f27fa30c4f8d" providerId="ADAL" clId="{7E7C6AE7-9ABB-4C97-A805-852E0BECC245}" dt="2025-01-28T08:51:14.805" v="2020" actId="47"/>
        <pc:sldMkLst>
          <pc:docMk/>
          <pc:sldMk cId="3006462251" sldId="1520"/>
        </pc:sldMkLst>
      </pc:sldChg>
      <pc:sldChg chg="del">
        <pc:chgData name="Routledge, Mandy" userId="bacdedf5-8e30-494b-ad8b-f27fa30c4f8d" providerId="ADAL" clId="{7E7C6AE7-9ABB-4C97-A805-852E0BECC245}" dt="2025-01-28T08:51:17.812" v="2026" actId="47"/>
        <pc:sldMkLst>
          <pc:docMk/>
          <pc:sldMk cId="1059877010" sldId="1521"/>
        </pc:sldMkLst>
      </pc:sldChg>
      <pc:sldChg chg="del">
        <pc:chgData name="Routledge, Mandy" userId="bacdedf5-8e30-494b-ad8b-f27fa30c4f8d" providerId="ADAL" clId="{7E7C6AE7-9ABB-4C97-A805-852E0BECC245}" dt="2025-01-28T08:51:18.238" v="2027" actId="47"/>
        <pc:sldMkLst>
          <pc:docMk/>
          <pc:sldMk cId="2371299458" sldId="1529"/>
        </pc:sldMkLst>
      </pc:sldChg>
      <pc:sldChg chg="addSp delSp modSp add mod ord">
        <pc:chgData name="Routledge, Mandy" userId="bacdedf5-8e30-494b-ad8b-f27fa30c4f8d" providerId="ADAL" clId="{7E7C6AE7-9ABB-4C97-A805-852E0BECC245}" dt="2025-01-27T20:30:20.495" v="1516" actId="20577"/>
        <pc:sldMkLst>
          <pc:docMk/>
          <pc:sldMk cId="1923013352" sldId="1530"/>
        </pc:sldMkLst>
        <pc:spChg chg="mod">
          <ac:chgData name="Routledge, Mandy" userId="bacdedf5-8e30-494b-ad8b-f27fa30c4f8d" providerId="ADAL" clId="{7E7C6AE7-9ABB-4C97-A805-852E0BECC245}" dt="2025-01-27T17:34:59.864" v="187" actId="20577"/>
          <ac:spMkLst>
            <pc:docMk/>
            <pc:sldMk cId="1923013352" sldId="1530"/>
            <ac:spMk id="33" creationId="{AC757F5E-B016-F947-4518-7C6B9CC7EE04}"/>
          </ac:spMkLst>
        </pc:spChg>
        <pc:spChg chg="mod">
          <ac:chgData name="Routledge, Mandy" userId="bacdedf5-8e30-494b-ad8b-f27fa30c4f8d" providerId="ADAL" clId="{7E7C6AE7-9ABB-4C97-A805-852E0BECC245}" dt="2025-01-27T17:35:03.093" v="196" actId="20577"/>
          <ac:spMkLst>
            <pc:docMk/>
            <pc:sldMk cId="1923013352" sldId="1530"/>
            <ac:spMk id="34" creationId="{152372B3-00F5-781C-183E-6F2DDF35091D}"/>
          </ac:spMkLst>
        </pc:spChg>
        <pc:spChg chg="mod">
          <ac:chgData name="Routledge, Mandy" userId="bacdedf5-8e30-494b-ad8b-f27fa30c4f8d" providerId="ADAL" clId="{7E7C6AE7-9ABB-4C97-A805-852E0BECC245}" dt="2025-01-27T20:30:20.495" v="1516" actId="20577"/>
          <ac:spMkLst>
            <pc:docMk/>
            <pc:sldMk cId="1923013352" sldId="1530"/>
            <ac:spMk id="35" creationId="{37104C51-0232-62ED-4C6F-1447D06633EE}"/>
          </ac:spMkLst>
        </pc:spChg>
        <pc:spChg chg="mod">
          <ac:chgData name="Routledge, Mandy" userId="bacdedf5-8e30-494b-ad8b-f27fa30c4f8d" providerId="ADAL" clId="{7E7C6AE7-9ABB-4C97-A805-852E0BECC245}" dt="2025-01-27T20:07:40.806" v="1444" actId="115"/>
          <ac:spMkLst>
            <pc:docMk/>
            <pc:sldMk cId="1923013352" sldId="1530"/>
            <ac:spMk id="36" creationId="{D8EF981A-9BA7-0EB1-9B70-F7FBF2F7DF1C}"/>
          </ac:spMkLst>
        </pc:spChg>
        <pc:picChg chg="add del mod">
          <ac:chgData name="Routledge, Mandy" userId="bacdedf5-8e30-494b-ad8b-f27fa30c4f8d" providerId="ADAL" clId="{7E7C6AE7-9ABB-4C97-A805-852E0BECC245}" dt="2025-01-27T18:37:35.512" v="749" actId="478"/>
          <ac:picMkLst>
            <pc:docMk/>
            <pc:sldMk cId="1923013352" sldId="1530"/>
            <ac:picMk id="2" creationId="{F5ACCCA2-BAD8-321F-269A-0A10A5DFEA74}"/>
          </ac:picMkLst>
        </pc:picChg>
        <pc:picChg chg="add mod">
          <ac:chgData name="Routledge, Mandy" userId="bacdedf5-8e30-494b-ad8b-f27fa30c4f8d" providerId="ADAL" clId="{7E7C6AE7-9ABB-4C97-A805-852E0BECC245}" dt="2025-01-27T20:07:08.034" v="1354" actId="14100"/>
          <ac:picMkLst>
            <pc:docMk/>
            <pc:sldMk cId="1923013352" sldId="1530"/>
            <ac:picMk id="8" creationId="{B053D2F0-2A21-FC50-9A34-8A29DAF40374}"/>
          </ac:picMkLst>
        </pc:picChg>
        <pc:picChg chg="add mod">
          <ac:chgData name="Routledge, Mandy" userId="bacdedf5-8e30-494b-ad8b-f27fa30c4f8d" providerId="ADAL" clId="{7E7C6AE7-9ABB-4C97-A805-852E0BECC245}" dt="2025-01-27T18:37:41.753" v="755" actId="1076"/>
          <ac:picMkLst>
            <pc:docMk/>
            <pc:sldMk cId="1923013352" sldId="1530"/>
            <ac:picMk id="9" creationId="{6D1461D2-52CF-17C1-8F50-CEF4D06C7729}"/>
          </ac:picMkLst>
        </pc:picChg>
      </pc:sldChg>
      <pc:sldChg chg="addSp delSp modSp add mod">
        <pc:chgData name="Routledge, Mandy" userId="bacdedf5-8e30-494b-ad8b-f27fa30c4f8d" providerId="ADAL" clId="{7E7C6AE7-9ABB-4C97-A805-852E0BECC245}" dt="2025-01-27T18:37:30.955" v="748" actId="1076"/>
        <pc:sldMkLst>
          <pc:docMk/>
          <pc:sldMk cId="3226911713" sldId="1531"/>
        </pc:sldMkLst>
        <pc:picChg chg="del">
          <ac:chgData name="Routledge, Mandy" userId="bacdedf5-8e30-494b-ad8b-f27fa30c4f8d" providerId="ADAL" clId="{7E7C6AE7-9ABB-4C97-A805-852E0BECC245}" dt="2025-01-27T18:37:25.135" v="742" actId="478"/>
          <ac:picMkLst>
            <pc:docMk/>
            <pc:sldMk cId="3226911713" sldId="1531"/>
            <ac:picMk id="3" creationId="{20D42E59-3DD5-4EB0-8571-E95838D67D2C}"/>
          </ac:picMkLst>
        </pc:picChg>
        <pc:picChg chg="add mod">
          <ac:chgData name="Routledge, Mandy" userId="bacdedf5-8e30-494b-ad8b-f27fa30c4f8d" providerId="ADAL" clId="{7E7C6AE7-9ABB-4C97-A805-852E0BECC245}" dt="2025-01-27T18:37:30.955" v="748" actId="1076"/>
          <ac:picMkLst>
            <pc:docMk/>
            <pc:sldMk cId="3226911713" sldId="1531"/>
            <ac:picMk id="4" creationId="{FDA0C509-A3C9-E957-BC7C-F468BAA4D89C}"/>
          </ac:picMkLst>
        </pc:picChg>
      </pc:sldChg>
      <pc:sldChg chg="addSp modSp add mod ord">
        <pc:chgData name="Routledge, Mandy" userId="bacdedf5-8e30-494b-ad8b-f27fa30c4f8d" providerId="ADAL" clId="{7E7C6AE7-9ABB-4C97-A805-852E0BECC245}" dt="2025-01-28T08:56:11.800" v="2040" actId="404"/>
        <pc:sldMkLst>
          <pc:docMk/>
          <pc:sldMk cId="2558688678" sldId="1532"/>
        </pc:sldMkLst>
        <pc:spChg chg="mod">
          <ac:chgData name="Routledge, Mandy" userId="bacdedf5-8e30-494b-ad8b-f27fa30c4f8d" providerId="ADAL" clId="{7E7C6AE7-9ABB-4C97-A805-852E0BECC245}" dt="2025-01-27T17:38:25.146" v="314" actId="20577"/>
          <ac:spMkLst>
            <pc:docMk/>
            <pc:sldMk cId="2558688678" sldId="1532"/>
            <ac:spMk id="33" creationId="{AC757F5E-B016-F947-4518-7C6B9CC7EE04}"/>
          </ac:spMkLst>
        </pc:spChg>
        <pc:spChg chg="mod">
          <ac:chgData name="Routledge, Mandy" userId="bacdedf5-8e30-494b-ad8b-f27fa30c4f8d" providerId="ADAL" clId="{7E7C6AE7-9ABB-4C97-A805-852E0BECC245}" dt="2025-01-27T17:38:27.430" v="323" actId="20577"/>
          <ac:spMkLst>
            <pc:docMk/>
            <pc:sldMk cId="2558688678" sldId="1532"/>
            <ac:spMk id="34" creationId="{152372B3-00F5-781C-183E-6F2DDF35091D}"/>
          </ac:spMkLst>
        </pc:spChg>
        <pc:spChg chg="mod">
          <ac:chgData name="Routledge, Mandy" userId="bacdedf5-8e30-494b-ad8b-f27fa30c4f8d" providerId="ADAL" clId="{7E7C6AE7-9ABB-4C97-A805-852E0BECC245}" dt="2025-01-28T08:56:11.800" v="2040" actId="404"/>
          <ac:spMkLst>
            <pc:docMk/>
            <pc:sldMk cId="2558688678" sldId="1532"/>
            <ac:spMk id="35" creationId="{37104C51-0232-62ED-4C6F-1447D06633EE}"/>
          </ac:spMkLst>
        </pc:spChg>
        <pc:spChg chg="mod">
          <ac:chgData name="Routledge, Mandy" userId="bacdedf5-8e30-494b-ad8b-f27fa30c4f8d" providerId="ADAL" clId="{7E7C6AE7-9ABB-4C97-A805-852E0BECC245}" dt="2025-01-27T20:29:53.221" v="1514" actId="20577"/>
          <ac:spMkLst>
            <pc:docMk/>
            <pc:sldMk cId="2558688678" sldId="1532"/>
            <ac:spMk id="36" creationId="{D8EF981A-9BA7-0EB1-9B70-F7FBF2F7DF1C}"/>
          </ac:spMkLst>
        </pc:spChg>
        <pc:picChg chg="add mod">
          <ac:chgData name="Routledge, Mandy" userId="bacdedf5-8e30-494b-ad8b-f27fa30c4f8d" providerId="ADAL" clId="{7E7C6AE7-9ABB-4C97-A805-852E0BECC245}" dt="2025-01-27T17:40:04.431" v="361" actId="1076"/>
          <ac:picMkLst>
            <pc:docMk/>
            <pc:sldMk cId="2558688678" sldId="1532"/>
            <ac:picMk id="2" creationId="{5E5E1E37-47D6-2A25-9822-97984C7DBB5F}"/>
          </ac:picMkLst>
        </pc:picChg>
        <pc:picChg chg="add mod">
          <ac:chgData name="Routledge, Mandy" userId="bacdedf5-8e30-494b-ad8b-f27fa30c4f8d" providerId="ADAL" clId="{7E7C6AE7-9ABB-4C97-A805-852E0BECC245}" dt="2025-01-27T17:39:57.854" v="358"/>
          <ac:picMkLst>
            <pc:docMk/>
            <pc:sldMk cId="2558688678" sldId="1532"/>
            <ac:picMk id="8" creationId="{FC3BB619-E26D-9CF4-7FA7-30FEB4902B61}"/>
          </ac:picMkLst>
        </pc:picChg>
      </pc:sldChg>
      <pc:sldChg chg="modSp add del mod ord">
        <pc:chgData name="Routledge, Mandy" userId="bacdedf5-8e30-494b-ad8b-f27fa30c4f8d" providerId="ADAL" clId="{7E7C6AE7-9ABB-4C97-A805-852E0BECC245}" dt="2025-01-27T19:29:23.445" v="823" actId="47"/>
        <pc:sldMkLst>
          <pc:docMk/>
          <pc:sldMk cId="3298943450" sldId="1533"/>
        </pc:sldMkLst>
        <pc:spChg chg="mod">
          <ac:chgData name="Routledge, Mandy" userId="bacdedf5-8e30-494b-ad8b-f27fa30c4f8d" providerId="ADAL" clId="{7E7C6AE7-9ABB-4C97-A805-852E0BECC245}" dt="2025-01-27T17:46:17.189" v="449" actId="14100"/>
          <ac:spMkLst>
            <pc:docMk/>
            <pc:sldMk cId="3298943450" sldId="1533"/>
            <ac:spMk id="33" creationId="{AC757F5E-B016-F947-4518-7C6B9CC7EE04}"/>
          </ac:spMkLst>
        </pc:spChg>
        <pc:spChg chg="mod">
          <ac:chgData name="Routledge, Mandy" userId="bacdedf5-8e30-494b-ad8b-f27fa30c4f8d" providerId="ADAL" clId="{7E7C6AE7-9ABB-4C97-A805-852E0BECC245}" dt="2025-01-27T17:46:30.719" v="470" actId="948"/>
          <ac:spMkLst>
            <pc:docMk/>
            <pc:sldMk cId="3298943450" sldId="1533"/>
            <ac:spMk id="34" creationId="{152372B3-00F5-781C-183E-6F2DDF35091D}"/>
          </ac:spMkLst>
        </pc:spChg>
      </pc:sldChg>
      <pc:sldChg chg="add del">
        <pc:chgData name="Routledge, Mandy" userId="bacdedf5-8e30-494b-ad8b-f27fa30c4f8d" providerId="ADAL" clId="{7E7C6AE7-9ABB-4C97-A805-852E0BECC245}" dt="2025-01-28T08:51:14.171" v="2019" actId="47"/>
        <pc:sldMkLst>
          <pc:docMk/>
          <pc:sldMk cId="2384613233" sldId="1534"/>
        </pc:sldMkLst>
      </pc:sldChg>
      <pc:sldChg chg="modSp add del">
        <pc:chgData name="Routledge, Mandy" userId="bacdedf5-8e30-494b-ad8b-f27fa30c4f8d" providerId="ADAL" clId="{7E7C6AE7-9ABB-4C97-A805-852E0BECC245}" dt="2025-01-27T17:39:59.588" v="359" actId="47"/>
        <pc:sldMkLst>
          <pc:docMk/>
          <pc:sldMk cId="3453023075" sldId="1535"/>
        </pc:sldMkLst>
        <pc:picChg chg="mod">
          <ac:chgData name="Routledge, Mandy" userId="bacdedf5-8e30-494b-ad8b-f27fa30c4f8d" providerId="ADAL" clId="{7E7C6AE7-9ABB-4C97-A805-852E0BECC245}" dt="2025-01-27T17:39:55.248" v="357" actId="1076"/>
          <ac:picMkLst>
            <pc:docMk/>
            <pc:sldMk cId="3453023075" sldId="1535"/>
            <ac:picMk id="7" creationId="{00000000-0000-0000-0000-000000000000}"/>
          </ac:picMkLst>
        </pc:picChg>
      </pc:sldChg>
      <pc:sldChg chg="addSp modSp add mod ord">
        <pc:chgData name="Routledge, Mandy" userId="bacdedf5-8e30-494b-ad8b-f27fa30c4f8d" providerId="ADAL" clId="{7E7C6AE7-9ABB-4C97-A805-852E0BECC245}" dt="2025-01-28T08:56:39.343" v="2042" actId="113"/>
        <pc:sldMkLst>
          <pc:docMk/>
          <pc:sldMk cId="3821980323" sldId="1535"/>
        </pc:sldMkLst>
        <pc:spChg chg="mod">
          <ac:chgData name="Routledge, Mandy" userId="bacdedf5-8e30-494b-ad8b-f27fa30c4f8d" providerId="ADAL" clId="{7E7C6AE7-9ABB-4C97-A805-852E0BECC245}" dt="2025-01-27T19:52:35.071" v="1230" actId="1076"/>
          <ac:spMkLst>
            <pc:docMk/>
            <pc:sldMk cId="3821980323" sldId="1535"/>
            <ac:spMk id="4" creationId="{D753C383-62C8-E733-4553-E085527A1FCA}"/>
          </ac:spMkLst>
        </pc:spChg>
        <pc:spChg chg="mod">
          <ac:chgData name="Routledge, Mandy" userId="bacdedf5-8e30-494b-ad8b-f27fa30c4f8d" providerId="ADAL" clId="{7E7C6AE7-9ABB-4C97-A805-852E0BECC245}" dt="2025-01-28T08:51:45.487" v="2036" actId="1076"/>
          <ac:spMkLst>
            <pc:docMk/>
            <pc:sldMk cId="3821980323" sldId="1535"/>
            <ac:spMk id="9" creationId="{B5FA4264-9F79-B20D-0826-CEC58E7B74B7}"/>
          </ac:spMkLst>
        </pc:spChg>
        <pc:spChg chg="mod">
          <ac:chgData name="Routledge, Mandy" userId="bacdedf5-8e30-494b-ad8b-f27fa30c4f8d" providerId="ADAL" clId="{7E7C6AE7-9ABB-4C97-A805-852E0BECC245}" dt="2025-01-27T19:52:18.557" v="1225" actId="14100"/>
          <ac:spMkLst>
            <pc:docMk/>
            <pc:sldMk cId="3821980323" sldId="1535"/>
            <ac:spMk id="10" creationId="{B37FADB8-F5A5-F448-15A7-6A630939BCDC}"/>
          </ac:spMkLst>
        </pc:spChg>
        <pc:spChg chg="mod">
          <ac:chgData name="Routledge, Mandy" userId="bacdedf5-8e30-494b-ad8b-f27fa30c4f8d" providerId="ADAL" clId="{7E7C6AE7-9ABB-4C97-A805-852E0BECC245}" dt="2025-01-27T19:52:16.234" v="1224" actId="14100"/>
          <ac:spMkLst>
            <pc:docMk/>
            <pc:sldMk cId="3821980323" sldId="1535"/>
            <ac:spMk id="11" creationId="{2D5226DB-4490-ECD5-880A-CDAB0447C263}"/>
          </ac:spMkLst>
        </pc:spChg>
        <pc:spChg chg="mod">
          <ac:chgData name="Routledge, Mandy" userId="bacdedf5-8e30-494b-ad8b-f27fa30c4f8d" providerId="ADAL" clId="{7E7C6AE7-9ABB-4C97-A805-852E0BECC245}" dt="2025-01-28T08:56:39.343" v="2042" actId="113"/>
          <ac:spMkLst>
            <pc:docMk/>
            <pc:sldMk cId="3821980323" sldId="1535"/>
            <ac:spMk id="12" creationId="{E2476A93-B8D4-4E44-87FD-AFF601B2337C}"/>
          </ac:spMkLst>
        </pc:spChg>
        <pc:spChg chg="mod">
          <ac:chgData name="Routledge, Mandy" userId="bacdedf5-8e30-494b-ad8b-f27fa30c4f8d" providerId="ADAL" clId="{7E7C6AE7-9ABB-4C97-A805-852E0BECC245}" dt="2025-01-27T19:53:57.550" v="1234" actId="1076"/>
          <ac:spMkLst>
            <pc:docMk/>
            <pc:sldMk cId="3821980323" sldId="1535"/>
            <ac:spMk id="13" creationId="{4985FF45-EE56-11C3-E0CC-6BBB359031C0}"/>
          </ac:spMkLst>
        </pc:spChg>
        <pc:spChg chg="mod">
          <ac:chgData name="Routledge, Mandy" userId="bacdedf5-8e30-494b-ad8b-f27fa30c4f8d" providerId="ADAL" clId="{7E7C6AE7-9ABB-4C97-A805-852E0BECC245}" dt="2025-01-27T19:56:15.224" v="1308" actId="1038"/>
          <ac:spMkLst>
            <pc:docMk/>
            <pc:sldMk cId="3821980323" sldId="1535"/>
            <ac:spMk id="14" creationId="{B7594A3B-3117-84CE-C300-FB96E5ED269D}"/>
          </ac:spMkLst>
        </pc:spChg>
        <pc:spChg chg="mod">
          <ac:chgData name="Routledge, Mandy" userId="bacdedf5-8e30-494b-ad8b-f27fa30c4f8d" providerId="ADAL" clId="{7E7C6AE7-9ABB-4C97-A805-852E0BECC245}" dt="2025-01-27T19:56:11.212" v="1289" actId="1076"/>
          <ac:spMkLst>
            <pc:docMk/>
            <pc:sldMk cId="3821980323" sldId="1535"/>
            <ac:spMk id="15" creationId="{6EA1F8B7-D4BC-D8B0-E6FD-F33ECB45A1DD}"/>
          </ac:spMkLst>
        </pc:spChg>
        <pc:spChg chg="mod">
          <ac:chgData name="Routledge, Mandy" userId="bacdedf5-8e30-494b-ad8b-f27fa30c4f8d" providerId="ADAL" clId="{7E7C6AE7-9ABB-4C97-A805-852E0BECC245}" dt="2025-01-27T19:53:53.870" v="1233" actId="1076"/>
          <ac:spMkLst>
            <pc:docMk/>
            <pc:sldMk cId="3821980323" sldId="1535"/>
            <ac:spMk id="18" creationId="{85D7DD60-F4AA-AD34-A265-146B167D02FE}"/>
          </ac:spMkLst>
        </pc:spChg>
        <pc:spChg chg="mod">
          <ac:chgData name="Routledge, Mandy" userId="bacdedf5-8e30-494b-ad8b-f27fa30c4f8d" providerId="ADAL" clId="{7E7C6AE7-9ABB-4C97-A805-852E0BECC245}" dt="2025-01-28T08:56:37.724" v="2041" actId="1076"/>
          <ac:spMkLst>
            <pc:docMk/>
            <pc:sldMk cId="3821980323" sldId="1535"/>
            <ac:spMk id="19" creationId="{40542B69-6D97-5F24-63E3-ABE36EA69A27}"/>
          </ac:spMkLst>
        </pc:spChg>
        <pc:spChg chg="add mod">
          <ac:chgData name="Routledge, Mandy" userId="bacdedf5-8e30-494b-ad8b-f27fa30c4f8d" providerId="ADAL" clId="{7E7C6AE7-9ABB-4C97-A805-852E0BECC245}" dt="2025-01-27T19:55:04.204" v="1265" actId="1076"/>
          <ac:spMkLst>
            <pc:docMk/>
            <pc:sldMk cId="3821980323" sldId="1535"/>
            <ac:spMk id="31" creationId="{B0123838-F0BE-736F-5B46-31D2B09DEBE9}"/>
          </ac:spMkLst>
        </pc:spChg>
        <pc:spChg chg="add mod ord">
          <ac:chgData name="Routledge, Mandy" userId="bacdedf5-8e30-494b-ad8b-f27fa30c4f8d" providerId="ADAL" clId="{7E7C6AE7-9ABB-4C97-A805-852E0BECC245}" dt="2025-01-27T19:55:23.910" v="1271" actId="1076"/>
          <ac:spMkLst>
            <pc:docMk/>
            <pc:sldMk cId="3821980323" sldId="1535"/>
            <ac:spMk id="34" creationId="{EBD49A2B-75EC-95DD-312E-2AA66584684F}"/>
          </ac:spMkLst>
        </pc:spChg>
        <pc:picChg chg="add mod">
          <ac:chgData name="Routledge, Mandy" userId="bacdedf5-8e30-494b-ad8b-f27fa30c4f8d" providerId="ADAL" clId="{7E7C6AE7-9ABB-4C97-A805-852E0BECC245}" dt="2025-01-27T19:52:24.746" v="1227" actId="1076"/>
          <ac:picMkLst>
            <pc:docMk/>
            <pc:sldMk cId="3821980323" sldId="1535"/>
            <ac:picMk id="16" creationId="{E0990755-011B-BE01-31A5-BD27DAEB5C5C}"/>
          </ac:picMkLst>
        </pc:picChg>
        <pc:picChg chg="add mod">
          <ac:chgData name="Routledge, Mandy" userId="bacdedf5-8e30-494b-ad8b-f27fa30c4f8d" providerId="ADAL" clId="{7E7C6AE7-9ABB-4C97-A805-852E0BECC245}" dt="2025-01-27T19:54:11.706" v="1241" actId="1076"/>
          <ac:picMkLst>
            <pc:docMk/>
            <pc:sldMk cId="3821980323" sldId="1535"/>
            <ac:picMk id="28" creationId="{24E70B3A-2D5A-BBDF-DDA9-3DB99C1BFCE4}"/>
          </ac:picMkLst>
        </pc:picChg>
        <pc:picChg chg="add mod">
          <ac:chgData name="Routledge, Mandy" userId="bacdedf5-8e30-494b-ad8b-f27fa30c4f8d" providerId="ADAL" clId="{7E7C6AE7-9ABB-4C97-A805-852E0BECC245}" dt="2025-01-27T19:55:29.977" v="1273" actId="1076"/>
          <ac:picMkLst>
            <pc:docMk/>
            <pc:sldMk cId="3821980323" sldId="1535"/>
            <ac:picMk id="30" creationId="{291DB4E9-B2B1-3924-0583-A05A60956D43}"/>
          </ac:picMkLst>
        </pc:picChg>
        <pc:picChg chg="add mod">
          <ac:chgData name="Routledge, Mandy" userId="bacdedf5-8e30-494b-ad8b-f27fa30c4f8d" providerId="ADAL" clId="{7E7C6AE7-9ABB-4C97-A805-852E0BECC245}" dt="2025-01-27T19:56:08.537" v="1288" actId="1076"/>
          <ac:picMkLst>
            <pc:docMk/>
            <pc:sldMk cId="3821980323" sldId="1535"/>
            <ac:picMk id="35" creationId="{745591ED-A888-7820-D129-1574784BD9D4}"/>
          </ac:picMkLst>
        </pc:picChg>
        <pc:cxnChg chg="mod">
          <ac:chgData name="Routledge, Mandy" userId="bacdedf5-8e30-494b-ad8b-f27fa30c4f8d" providerId="ADAL" clId="{7E7C6AE7-9ABB-4C97-A805-852E0BECC245}" dt="2025-01-27T20:01:37.596" v="1311" actId="14100"/>
          <ac:cxnSpMkLst>
            <pc:docMk/>
            <pc:sldMk cId="3821980323" sldId="1535"/>
            <ac:cxnSpMk id="21" creationId="{B84B33EF-2A54-99B2-FEF8-27486B72F624}"/>
          </ac:cxnSpMkLst>
        </pc:cxnChg>
        <pc:cxnChg chg="mod">
          <ac:chgData name="Routledge, Mandy" userId="bacdedf5-8e30-494b-ad8b-f27fa30c4f8d" providerId="ADAL" clId="{7E7C6AE7-9ABB-4C97-A805-852E0BECC245}" dt="2025-01-27T19:53:50.781" v="1232" actId="14100"/>
          <ac:cxnSpMkLst>
            <pc:docMk/>
            <pc:sldMk cId="3821980323" sldId="1535"/>
            <ac:cxnSpMk id="27" creationId="{EC90AE0F-5DD8-2D25-C999-5E0CC65E11C5}"/>
          </ac:cxnSpMkLst>
        </pc:cxnChg>
        <pc:cxnChg chg="mod">
          <ac:chgData name="Routledge, Mandy" userId="bacdedf5-8e30-494b-ad8b-f27fa30c4f8d" providerId="ADAL" clId="{7E7C6AE7-9ABB-4C97-A805-852E0BECC245}" dt="2025-01-27T19:52:18.557" v="1225" actId="14100"/>
          <ac:cxnSpMkLst>
            <pc:docMk/>
            <pc:sldMk cId="3821980323" sldId="1535"/>
            <ac:cxnSpMk id="29" creationId="{10445519-6BAB-CA4B-0B0C-EF80D4D34E4C}"/>
          </ac:cxnSpMkLst>
        </pc:cxnChg>
      </pc:sldChg>
      <pc:sldChg chg="addSp modSp add mod">
        <pc:chgData name="Routledge, Mandy" userId="bacdedf5-8e30-494b-ad8b-f27fa30c4f8d" providerId="ADAL" clId="{7E7C6AE7-9ABB-4C97-A805-852E0BECC245}" dt="2025-01-27T20:19:03.597" v="1472" actId="14100"/>
        <pc:sldMkLst>
          <pc:docMk/>
          <pc:sldMk cId="1881478116" sldId="1536"/>
        </pc:sldMkLst>
        <pc:spChg chg="mod">
          <ac:chgData name="Routledge, Mandy" userId="bacdedf5-8e30-494b-ad8b-f27fa30c4f8d" providerId="ADAL" clId="{7E7C6AE7-9ABB-4C97-A805-852E0BECC245}" dt="2025-01-27T17:48:07.980" v="500" actId="14100"/>
          <ac:spMkLst>
            <pc:docMk/>
            <pc:sldMk cId="1881478116" sldId="1536"/>
            <ac:spMk id="10" creationId="{EC0CC1D0-FE60-F840-73E9-0CE7E683D1F2}"/>
          </ac:spMkLst>
        </pc:spChg>
        <pc:spChg chg="mod">
          <ac:chgData name="Routledge, Mandy" userId="bacdedf5-8e30-494b-ad8b-f27fa30c4f8d" providerId="ADAL" clId="{7E7C6AE7-9ABB-4C97-A805-852E0BECC245}" dt="2025-01-27T17:48:05.862" v="499" actId="1076"/>
          <ac:spMkLst>
            <pc:docMk/>
            <pc:sldMk cId="1881478116" sldId="1536"/>
            <ac:spMk id="11" creationId="{CD78B488-E032-3F3E-C334-FB96F8D71FB2}"/>
          </ac:spMkLst>
        </pc:spChg>
        <pc:spChg chg="mod">
          <ac:chgData name="Routledge, Mandy" userId="bacdedf5-8e30-494b-ad8b-f27fa30c4f8d" providerId="ADAL" clId="{7E7C6AE7-9ABB-4C97-A805-852E0BECC245}" dt="2025-01-27T17:48:54.890" v="517" actId="1076"/>
          <ac:spMkLst>
            <pc:docMk/>
            <pc:sldMk cId="1881478116" sldId="1536"/>
            <ac:spMk id="12" creationId="{E2476A93-B8D4-4E44-87FD-AFF601B2337C}"/>
          </ac:spMkLst>
        </pc:spChg>
        <pc:spChg chg="mod">
          <ac:chgData name="Routledge, Mandy" userId="bacdedf5-8e30-494b-ad8b-f27fa30c4f8d" providerId="ADAL" clId="{7E7C6AE7-9ABB-4C97-A805-852E0BECC245}" dt="2025-01-27T17:48:59.657" v="525" actId="20577"/>
          <ac:spMkLst>
            <pc:docMk/>
            <pc:sldMk cId="1881478116" sldId="1536"/>
            <ac:spMk id="13" creationId="{4985FF45-EE56-11C3-E0CC-6BBB359031C0}"/>
          </ac:spMkLst>
        </pc:spChg>
        <pc:spChg chg="mod">
          <ac:chgData name="Routledge, Mandy" userId="bacdedf5-8e30-494b-ad8b-f27fa30c4f8d" providerId="ADAL" clId="{7E7C6AE7-9ABB-4C97-A805-852E0BECC245}" dt="2025-01-27T17:49:31.373" v="549" actId="14100"/>
          <ac:spMkLst>
            <pc:docMk/>
            <pc:sldMk cId="1881478116" sldId="1536"/>
            <ac:spMk id="14" creationId="{B7594A3B-3117-84CE-C300-FB96E5ED269D}"/>
          </ac:spMkLst>
        </pc:spChg>
        <pc:spChg chg="mod">
          <ac:chgData name="Routledge, Mandy" userId="bacdedf5-8e30-494b-ad8b-f27fa30c4f8d" providerId="ADAL" clId="{7E7C6AE7-9ABB-4C97-A805-852E0BECC245}" dt="2025-01-27T20:04:16.681" v="1348" actId="20577"/>
          <ac:spMkLst>
            <pc:docMk/>
            <pc:sldMk cId="1881478116" sldId="1536"/>
            <ac:spMk id="15" creationId="{6EA1F8B7-D4BC-D8B0-E6FD-F33ECB45A1DD}"/>
          </ac:spMkLst>
        </pc:spChg>
        <pc:spChg chg="mod">
          <ac:chgData name="Routledge, Mandy" userId="bacdedf5-8e30-494b-ad8b-f27fa30c4f8d" providerId="ADAL" clId="{7E7C6AE7-9ABB-4C97-A805-852E0BECC245}" dt="2025-01-27T20:04:01.382" v="1338" actId="14100"/>
          <ac:spMkLst>
            <pc:docMk/>
            <pc:sldMk cId="1881478116" sldId="1536"/>
            <ac:spMk id="16" creationId="{F53F294D-65CC-23A5-E4A1-B2132FCF814C}"/>
          </ac:spMkLst>
        </pc:spChg>
        <pc:spChg chg="mod">
          <ac:chgData name="Routledge, Mandy" userId="bacdedf5-8e30-494b-ad8b-f27fa30c4f8d" providerId="ADAL" clId="{7E7C6AE7-9ABB-4C97-A805-852E0BECC245}" dt="2025-01-27T20:03:58.526" v="1337" actId="1076"/>
          <ac:spMkLst>
            <pc:docMk/>
            <pc:sldMk cId="1881478116" sldId="1536"/>
            <ac:spMk id="17" creationId="{AB86235B-CBC0-F9DB-29F4-F23367831B1B}"/>
          </ac:spMkLst>
        </pc:spChg>
        <pc:spChg chg="mod">
          <ac:chgData name="Routledge, Mandy" userId="bacdedf5-8e30-494b-ad8b-f27fa30c4f8d" providerId="ADAL" clId="{7E7C6AE7-9ABB-4C97-A805-852E0BECC245}" dt="2025-01-27T17:48:51.443" v="516" actId="14100"/>
          <ac:spMkLst>
            <pc:docMk/>
            <pc:sldMk cId="1881478116" sldId="1536"/>
            <ac:spMk id="19" creationId="{40542B69-6D97-5F24-63E3-ABE36EA69A27}"/>
          </ac:spMkLst>
        </pc:spChg>
        <pc:picChg chg="add mod">
          <ac:chgData name="Routledge, Mandy" userId="bacdedf5-8e30-494b-ad8b-f27fa30c4f8d" providerId="ADAL" clId="{7E7C6AE7-9ABB-4C97-A805-852E0BECC245}" dt="2025-01-27T20:03:34.798" v="1334" actId="1076"/>
          <ac:picMkLst>
            <pc:docMk/>
            <pc:sldMk cId="1881478116" sldId="1536"/>
            <ac:picMk id="4" creationId="{CE14F6FD-F31D-8EF5-B886-B036B2A7BF5B}"/>
          </ac:picMkLst>
        </pc:picChg>
        <pc:picChg chg="add mod">
          <ac:chgData name="Routledge, Mandy" userId="bacdedf5-8e30-494b-ad8b-f27fa30c4f8d" providerId="ADAL" clId="{7E7C6AE7-9ABB-4C97-A805-852E0BECC245}" dt="2025-01-27T20:15:45.868" v="1466" actId="1076"/>
          <ac:picMkLst>
            <pc:docMk/>
            <pc:sldMk cId="1881478116" sldId="1536"/>
            <ac:picMk id="21" creationId="{26AF1BA8-A671-3030-C227-678B15921FF7}"/>
          </ac:picMkLst>
        </pc:picChg>
        <pc:picChg chg="add mod">
          <ac:chgData name="Routledge, Mandy" userId="bacdedf5-8e30-494b-ad8b-f27fa30c4f8d" providerId="ADAL" clId="{7E7C6AE7-9ABB-4C97-A805-852E0BECC245}" dt="2025-01-27T20:19:03.597" v="1472" actId="14100"/>
          <ac:picMkLst>
            <pc:docMk/>
            <pc:sldMk cId="1881478116" sldId="1536"/>
            <ac:picMk id="23" creationId="{10E96701-C55B-469F-160C-88CFBC0604AC}"/>
          </ac:picMkLst>
        </pc:picChg>
      </pc:sldChg>
      <pc:sldChg chg="addSp delSp modSp add mod">
        <pc:chgData name="Routledge, Mandy" userId="bacdedf5-8e30-494b-ad8b-f27fa30c4f8d" providerId="ADAL" clId="{7E7C6AE7-9ABB-4C97-A805-852E0BECC245}" dt="2025-01-28T08:51:28.714" v="2033" actId="14100"/>
        <pc:sldMkLst>
          <pc:docMk/>
          <pc:sldMk cId="407338095" sldId="1537"/>
        </pc:sldMkLst>
        <pc:spChg chg="mod">
          <ac:chgData name="Routledge, Mandy" userId="bacdedf5-8e30-494b-ad8b-f27fa30c4f8d" providerId="ADAL" clId="{7E7C6AE7-9ABB-4C97-A805-852E0BECC245}" dt="2025-01-28T08:51:23.268" v="2030" actId="20577"/>
          <ac:spMkLst>
            <pc:docMk/>
            <pc:sldMk cId="407338095" sldId="1537"/>
            <ac:spMk id="10" creationId="{53A896E9-F098-44DA-A15A-0BB6C51751F4}"/>
          </ac:spMkLst>
        </pc:spChg>
        <pc:picChg chg="add mod">
          <ac:chgData name="Routledge, Mandy" userId="bacdedf5-8e30-494b-ad8b-f27fa30c4f8d" providerId="ADAL" clId="{7E7C6AE7-9ABB-4C97-A805-852E0BECC245}" dt="2025-01-28T08:51:28.714" v="2033" actId="14100"/>
          <ac:picMkLst>
            <pc:docMk/>
            <pc:sldMk cId="407338095" sldId="1537"/>
            <ac:picMk id="3" creationId="{CAF18024-D12D-A147-14CC-32C74350CC1D}"/>
          </ac:picMkLst>
        </pc:picChg>
        <pc:picChg chg="del">
          <ac:chgData name="Routledge, Mandy" userId="bacdedf5-8e30-494b-ad8b-f27fa30c4f8d" providerId="ADAL" clId="{7E7C6AE7-9ABB-4C97-A805-852E0BECC245}" dt="2025-01-27T17:53:59.430" v="569" actId="478"/>
          <ac:picMkLst>
            <pc:docMk/>
            <pc:sldMk cId="407338095" sldId="1537"/>
            <ac:picMk id="6" creationId="{B5647BC8-A10A-4B97-882E-BEF8EA633468}"/>
          </ac:picMkLst>
        </pc:picChg>
      </pc:sldChg>
      <pc:sldChg chg="addSp modSp add mod">
        <pc:chgData name="Routledge, Mandy" userId="bacdedf5-8e30-494b-ad8b-f27fa30c4f8d" providerId="ADAL" clId="{7E7C6AE7-9ABB-4C97-A805-852E0BECC245}" dt="2025-01-28T08:56:59.474" v="2046" actId="14100"/>
        <pc:sldMkLst>
          <pc:docMk/>
          <pc:sldMk cId="4132571654" sldId="1538"/>
        </pc:sldMkLst>
        <pc:spChg chg="mod">
          <ac:chgData name="Routledge, Mandy" userId="bacdedf5-8e30-494b-ad8b-f27fa30c4f8d" providerId="ADAL" clId="{7E7C6AE7-9ABB-4C97-A805-852E0BECC245}" dt="2025-01-27T17:58:33.410" v="642" actId="1076"/>
          <ac:spMkLst>
            <pc:docMk/>
            <pc:sldMk cId="4132571654" sldId="1538"/>
            <ac:spMk id="4" creationId="{D753C383-62C8-E733-4553-E085527A1FCA}"/>
          </ac:spMkLst>
        </pc:spChg>
        <pc:spChg chg="mod">
          <ac:chgData name="Routledge, Mandy" userId="bacdedf5-8e30-494b-ad8b-f27fa30c4f8d" providerId="ADAL" clId="{7E7C6AE7-9ABB-4C97-A805-852E0BECC245}" dt="2025-01-27T17:58:29.835" v="641" actId="1076"/>
          <ac:spMkLst>
            <pc:docMk/>
            <pc:sldMk cId="4132571654" sldId="1538"/>
            <ac:spMk id="9" creationId="{B5FA4264-9F79-B20D-0826-CEC58E7B74B7}"/>
          </ac:spMkLst>
        </pc:spChg>
        <pc:spChg chg="mod">
          <ac:chgData name="Routledge, Mandy" userId="bacdedf5-8e30-494b-ad8b-f27fa30c4f8d" providerId="ADAL" clId="{7E7C6AE7-9ABB-4C97-A805-852E0BECC245}" dt="2025-01-27T17:57:15.390" v="605" actId="14100"/>
          <ac:spMkLst>
            <pc:docMk/>
            <pc:sldMk cId="4132571654" sldId="1538"/>
            <ac:spMk id="10" creationId="{B37FADB8-F5A5-F448-15A7-6A630939BCDC}"/>
          </ac:spMkLst>
        </pc:spChg>
        <pc:spChg chg="mod">
          <ac:chgData name="Routledge, Mandy" userId="bacdedf5-8e30-494b-ad8b-f27fa30c4f8d" providerId="ADAL" clId="{7E7C6AE7-9ABB-4C97-A805-852E0BECC245}" dt="2025-01-27T17:57:11.123" v="604" actId="14100"/>
          <ac:spMkLst>
            <pc:docMk/>
            <pc:sldMk cId="4132571654" sldId="1538"/>
            <ac:spMk id="11" creationId="{2D5226DB-4490-ECD5-880A-CDAB0447C263}"/>
          </ac:spMkLst>
        </pc:spChg>
        <pc:spChg chg="mod">
          <ac:chgData name="Routledge, Mandy" userId="bacdedf5-8e30-494b-ad8b-f27fa30c4f8d" providerId="ADAL" clId="{7E7C6AE7-9ABB-4C97-A805-852E0BECC245}" dt="2025-01-28T08:56:56.987" v="2045" actId="14100"/>
          <ac:spMkLst>
            <pc:docMk/>
            <pc:sldMk cId="4132571654" sldId="1538"/>
            <ac:spMk id="12" creationId="{E2476A93-B8D4-4E44-87FD-AFF601B2337C}"/>
          </ac:spMkLst>
        </pc:spChg>
        <pc:spChg chg="mod">
          <ac:chgData name="Routledge, Mandy" userId="bacdedf5-8e30-494b-ad8b-f27fa30c4f8d" providerId="ADAL" clId="{7E7C6AE7-9ABB-4C97-A805-852E0BECC245}" dt="2025-01-27T17:58:48.150" v="656" actId="14100"/>
          <ac:spMkLst>
            <pc:docMk/>
            <pc:sldMk cId="4132571654" sldId="1538"/>
            <ac:spMk id="13" creationId="{4985FF45-EE56-11C3-E0CC-6BBB359031C0}"/>
          </ac:spMkLst>
        </pc:spChg>
        <pc:spChg chg="mod">
          <ac:chgData name="Routledge, Mandy" userId="bacdedf5-8e30-494b-ad8b-f27fa30c4f8d" providerId="ADAL" clId="{7E7C6AE7-9ABB-4C97-A805-852E0BECC245}" dt="2025-01-28T08:56:50.581" v="2043" actId="14100"/>
          <ac:spMkLst>
            <pc:docMk/>
            <pc:sldMk cId="4132571654" sldId="1538"/>
            <ac:spMk id="14" creationId="{B7594A3B-3117-84CE-C300-FB96E5ED269D}"/>
          </ac:spMkLst>
        </pc:spChg>
        <pc:spChg chg="mod">
          <ac:chgData name="Routledge, Mandy" userId="bacdedf5-8e30-494b-ad8b-f27fa30c4f8d" providerId="ADAL" clId="{7E7C6AE7-9ABB-4C97-A805-852E0BECC245}" dt="2025-01-27T17:57:30.655" v="613" actId="1076"/>
          <ac:spMkLst>
            <pc:docMk/>
            <pc:sldMk cId="4132571654" sldId="1538"/>
            <ac:spMk id="15" creationId="{6EA1F8B7-D4BC-D8B0-E6FD-F33ECB45A1DD}"/>
          </ac:spMkLst>
        </pc:spChg>
        <pc:spChg chg="mod">
          <ac:chgData name="Routledge, Mandy" userId="bacdedf5-8e30-494b-ad8b-f27fa30c4f8d" providerId="ADAL" clId="{7E7C6AE7-9ABB-4C97-A805-852E0BECC245}" dt="2025-01-27T17:57:58.295" v="620" actId="1076"/>
          <ac:spMkLst>
            <pc:docMk/>
            <pc:sldMk cId="4132571654" sldId="1538"/>
            <ac:spMk id="18" creationId="{85D7DD60-F4AA-AD34-A265-146B167D02FE}"/>
          </ac:spMkLst>
        </pc:spChg>
        <pc:spChg chg="mod">
          <ac:chgData name="Routledge, Mandy" userId="bacdedf5-8e30-494b-ad8b-f27fa30c4f8d" providerId="ADAL" clId="{7E7C6AE7-9ABB-4C97-A805-852E0BECC245}" dt="2025-01-28T08:56:59.474" v="2046" actId="14100"/>
          <ac:spMkLst>
            <pc:docMk/>
            <pc:sldMk cId="4132571654" sldId="1538"/>
            <ac:spMk id="19" creationId="{40542B69-6D97-5F24-63E3-ABE36EA69A27}"/>
          </ac:spMkLst>
        </pc:spChg>
        <pc:picChg chg="add mod">
          <ac:chgData name="Routledge, Mandy" userId="bacdedf5-8e30-494b-ad8b-f27fa30c4f8d" providerId="ADAL" clId="{7E7C6AE7-9ABB-4C97-A805-852E0BECC245}" dt="2025-01-27T17:58:09.184" v="624" actId="14100"/>
          <ac:picMkLst>
            <pc:docMk/>
            <pc:sldMk cId="4132571654" sldId="1538"/>
            <ac:picMk id="17" creationId="{BA0F3312-5C20-C94C-A9D6-3C29E9FC23EE}"/>
          </ac:picMkLst>
        </pc:picChg>
        <pc:picChg chg="add mod">
          <ac:chgData name="Routledge, Mandy" userId="bacdedf5-8e30-494b-ad8b-f27fa30c4f8d" providerId="ADAL" clId="{7E7C6AE7-9ABB-4C97-A805-852E0BECC245}" dt="2025-01-28T08:56:52.463" v="2044" actId="1076"/>
          <ac:picMkLst>
            <pc:docMk/>
            <pc:sldMk cId="4132571654" sldId="1538"/>
            <ac:picMk id="23" creationId="{72466339-E376-B119-A1B7-4405A74CA76C}"/>
          </ac:picMkLst>
        </pc:picChg>
        <pc:picChg chg="add mod">
          <ac:chgData name="Routledge, Mandy" userId="bacdedf5-8e30-494b-ad8b-f27fa30c4f8d" providerId="ADAL" clId="{7E7C6AE7-9ABB-4C97-A805-852E0BECC245}" dt="2025-01-27T17:58:36.865" v="644" actId="1076"/>
          <ac:picMkLst>
            <pc:docMk/>
            <pc:sldMk cId="4132571654" sldId="1538"/>
            <ac:picMk id="30" creationId="{CF0144CF-AD6C-B5D1-957B-9E5C40CF69A6}"/>
          </ac:picMkLst>
        </pc:picChg>
        <pc:picChg chg="add mod">
          <ac:chgData name="Routledge, Mandy" userId="bacdedf5-8e30-494b-ad8b-f27fa30c4f8d" providerId="ADAL" clId="{7E7C6AE7-9ABB-4C97-A805-852E0BECC245}" dt="2025-01-27T17:58:52.311" v="657"/>
          <ac:picMkLst>
            <pc:docMk/>
            <pc:sldMk cId="4132571654" sldId="1538"/>
            <ac:picMk id="31" creationId="{F3114467-8695-59D7-3271-6478D56E62D2}"/>
          </ac:picMkLst>
        </pc:picChg>
        <pc:cxnChg chg="mod">
          <ac:chgData name="Routledge, Mandy" userId="bacdedf5-8e30-494b-ad8b-f27fa30c4f8d" providerId="ADAL" clId="{7E7C6AE7-9ABB-4C97-A805-852E0BECC245}" dt="2025-01-28T08:56:59.474" v="2046" actId="14100"/>
          <ac:cxnSpMkLst>
            <pc:docMk/>
            <pc:sldMk cId="4132571654" sldId="1538"/>
            <ac:cxnSpMk id="21" creationId="{B84B33EF-2A54-99B2-FEF8-27486B72F624}"/>
          </ac:cxnSpMkLst>
        </pc:cxnChg>
        <pc:cxnChg chg="mod">
          <ac:chgData name="Routledge, Mandy" userId="bacdedf5-8e30-494b-ad8b-f27fa30c4f8d" providerId="ADAL" clId="{7E7C6AE7-9ABB-4C97-A805-852E0BECC245}" dt="2025-01-27T17:58:02.703" v="621" actId="14100"/>
          <ac:cxnSpMkLst>
            <pc:docMk/>
            <pc:sldMk cId="4132571654" sldId="1538"/>
            <ac:cxnSpMk id="27" creationId="{EC90AE0F-5DD8-2D25-C999-5E0CC65E11C5}"/>
          </ac:cxnSpMkLst>
        </pc:cxnChg>
        <pc:cxnChg chg="mod">
          <ac:chgData name="Routledge, Mandy" userId="bacdedf5-8e30-494b-ad8b-f27fa30c4f8d" providerId="ADAL" clId="{7E7C6AE7-9ABB-4C97-A805-852E0BECC245}" dt="2025-01-28T08:56:50.581" v="2043" actId="14100"/>
          <ac:cxnSpMkLst>
            <pc:docMk/>
            <pc:sldMk cId="4132571654" sldId="1538"/>
            <ac:cxnSpMk id="29" creationId="{10445519-6BAB-CA4B-0B0C-EF80D4D34E4C}"/>
          </ac:cxnSpMkLst>
        </pc:cxnChg>
      </pc:sldChg>
      <pc:sldChg chg="addSp modSp add mod ord">
        <pc:chgData name="Routledge, Mandy" userId="bacdedf5-8e30-494b-ad8b-f27fa30c4f8d" providerId="ADAL" clId="{7E7C6AE7-9ABB-4C97-A805-852E0BECC245}" dt="2025-01-28T08:49:01.863" v="2018" actId="20577"/>
        <pc:sldMkLst>
          <pc:docMk/>
          <pc:sldMk cId="405479398" sldId="1539"/>
        </pc:sldMkLst>
        <pc:spChg chg="mod">
          <ac:chgData name="Routledge, Mandy" userId="bacdedf5-8e30-494b-ad8b-f27fa30c4f8d" providerId="ADAL" clId="{7E7C6AE7-9ABB-4C97-A805-852E0BECC245}" dt="2025-01-27T18:00:45.488" v="678" actId="948"/>
          <ac:spMkLst>
            <pc:docMk/>
            <pc:sldMk cId="405479398" sldId="1539"/>
            <ac:spMk id="33" creationId="{AC757F5E-B016-F947-4518-7C6B9CC7EE04}"/>
          </ac:spMkLst>
        </pc:spChg>
        <pc:spChg chg="mod">
          <ac:chgData name="Routledge, Mandy" userId="bacdedf5-8e30-494b-ad8b-f27fa30c4f8d" providerId="ADAL" clId="{7E7C6AE7-9ABB-4C97-A805-852E0BECC245}" dt="2025-01-27T18:01:02.434" v="696" actId="948"/>
          <ac:spMkLst>
            <pc:docMk/>
            <pc:sldMk cId="405479398" sldId="1539"/>
            <ac:spMk id="34" creationId="{152372B3-00F5-781C-183E-6F2DDF35091D}"/>
          </ac:spMkLst>
        </pc:spChg>
        <pc:spChg chg="mod">
          <ac:chgData name="Routledge, Mandy" userId="bacdedf5-8e30-494b-ad8b-f27fa30c4f8d" providerId="ADAL" clId="{7E7C6AE7-9ABB-4C97-A805-852E0BECC245}" dt="2025-01-28T08:49:01.863" v="2018" actId="20577"/>
          <ac:spMkLst>
            <pc:docMk/>
            <pc:sldMk cId="405479398" sldId="1539"/>
            <ac:spMk id="35" creationId="{37104C51-0232-62ED-4C6F-1447D06633EE}"/>
          </ac:spMkLst>
        </pc:spChg>
        <pc:spChg chg="mod">
          <ac:chgData name="Routledge, Mandy" userId="bacdedf5-8e30-494b-ad8b-f27fa30c4f8d" providerId="ADAL" clId="{7E7C6AE7-9ABB-4C97-A805-852E0BECC245}" dt="2025-01-27T20:37:02.557" v="1647" actId="6549"/>
          <ac:spMkLst>
            <pc:docMk/>
            <pc:sldMk cId="405479398" sldId="1539"/>
            <ac:spMk id="36" creationId="{D8EF981A-9BA7-0EB1-9B70-F7FBF2F7DF1C}"/>
          </ac:spMkLst>
        </pc:spChg>
        <pc:picChg chg="add mod">
          <ac:chgData name="Routledge, Mandy" userId="bacdedf5-8e30-494b-ad8b-f27fa30c4f8d" providerId="ADAL" clId="{7E7C6AE7-9ABB-4C97-A805-852E0BECC245}" dt="2025-01-27T20:29:25.428" v="1502" actId="1076"/>
          <ac:picMkLst>
            <pc:docMk/>
            <pc:sldMk cId="405479398" sldId="1539"/>
            <ac:picMk id="8" creationId="{1FA9A9D0-45C8-B2A0-0364-5A41DB0C72E5}"/>
          </ac:picMkLst>
        </pc:picChg>
        <pc:picChg chg="add mod ord">
          <ac:chgData name="Routledge, Mandy" userId="bacdedf5-8e30-494b-ad8b-f27fa30c4f8d" providerId="ADAL" clId="{7E7C6AE7-9ABB-4C97-A805-852E0BECC245}" dt="2025-01-27T20:37:19.039" v="1659" actId="166"/>
          <ac:picMkLst>
            <pc:docMk/>
            <pc:sldMk cId="405479398" sldId="1539"/>
            <ac:picMk id="18" creationId="{358DDD2C-6246-0FFD-0417-B1C289C68C0D}"/>
          </ac:picMkLst>
        </pc:picChg>
        <pc:picChg chg="add mod">
          <ac:chgData name="Routledge, Mandy" userId="bacdedf5-8e30-494b-ad8b-f27fa30c4f8d" providerId="ADAL" clId="{7E7C6AE7-9ABB-4C97-A805-852E0BECC245}" dt="2025-01-27T20:36:10.012" v="1561" actId="1076"/>
          <ac:picMkLst>
            <pc:docMk/>
            <pc:sldMk cId="405479398" sldId="1539"/>
            <ac:picMk id="20" creationId="{F87B831C-6979-86A6-DF0A-153D7D15587C}"/>
          </ac:picMkLst>
        </pc:picChg>
        <pc:picChg chg="add mod">
          <ac:chgData name="Routledge, Mandy" userId="bacdedf5-8e30-494b-ad8b-f27fa30c4f8d" providerId="ADAL" clId="{7E7C6AE7-9ABB-4C97-A805-852E0BECC245}" dt="2025-01-27T20:37:05.154" v="1648" actId="1076"/>
          <ac:picMkLst>
            <pc:docMk/>
            <pc:sldMk cId="405479398" sldId="1539"/>
            <ac:picMk id="23" creationId="{E6AC0E27-AA14-61A2-1F2C-4AA3DC31B0EA}"/>
          </ac:picMkLst>
        </pc:picChg>
      </pc:sldChg>
      <pc:sldChg chg="addSp modSp add mod">
        <pc:chgData name="Routledge, Mandy" userId="bacdedf5-8e30-494b-ad8b-f27fa30c4f8d" providerId="ADAL" clId="{7E7C6AE7-9ABB-4C97-A805-852E0BECC245}" dt="2025-01-27T20:19:41.014" v="1475" actId="1076"/>
        <pc:sldMkLst>
          <pc:docMk/>
          <pc:sldMk cId="1899014114" sldId="1540"/>
        </pc:sldMkLst>
        <pc:spChg chg="mod">
          <ac:chgData name="Routledge, Mandy" userId="bacdedf5-8e30-494b-ad8b-f27fa30c4f8d" providerId="ADAL" clId="{7E7C6AE7-9ABB-4C97-A805-852E0BECC245}" dt="2025-01-27T19:28:59.705" v="820"/>
          <ac:spMkLst>
            <pc:docMk/>
            <pc:sldMk cId="1899014114" sldId="1540"/>
            <ac:spMk id="17" creationId="{AB86235B-CBC0-F9DB-29F4-F23367831B1B}"/>
          </ac:spMkLst>
        </pc:spChg>
        <pc:picChg chg="add mod">
          <ac:chgData name="Routledge, Mandy" userId="bacdedf5-8e30-494b-ad8b-f27fa30c4f8d" providerId="ADAL" clId="{7E7C6AE7-9ABB-4C97-A805-852E0BECC245}" dt="2025-01-27T20:19:41.014" v="1475" actId="1076"/>
          <ac:picMkLst>
            <pc:docMk/>
            <pc:sldMk cId="1899014114" sldId="1540"/>
            <ac:picMk id="4" creationId="{70820C42-07F5-9790-7B28-E93147029E32}"/>
          </ac:picMkLst>
        </pc:picChg>
      </pc:sldChg>
      <pc:sldChg chg="addSp delSp modSp add mod ord">
        <pc:chgData name="Routledge, Mandy" userId="bacdedf5-8e30-494b-ad8b-f27fa30c4f8d" providerId="ADAL" clId="{7E7C6AE7-9ABB-4C97-A805-852E0BECC245}" dt="2025-01-27T19:51:18.121" v="1210" actId="1076"/>
        <pc:sldMkLst>
          <pc:docMk/>
          <pc:sldMk cId="4225923914" sldId="1541"/>
        </pc:sldMkLst>
        <pc:picChg chg="add mod">
          <ac:chgData name="Routledge, Mandy" userId="bacdedf5-8e30-494b-ad8b-f27fa30c4f8d" providerId="ADAL" clId="{7E7C6AE7-9ABB-4C97-A805-852E0BECC245}" dt="2025-01-27T19:51:18.121" v="1210" actId="1076"/>
          <ac:picMkLst>
            <pc:docMk/>
            <pc:sldMk cId="4225923914" sldId="1541"/>
            <ac:picMk id="4" creationId="{F0805AC3-2FD1-2BA8-7A87-9F1C377BCDC3}"/>
          </ac:picMkLst>
        </pc:picChg>
        <pc:picChg chg="del">
          <ac:chgData name="Routledge, Mandy" userId="bacdedf5-8e30-494b-ad8b-f27fa30c4f8d" providerId="ADAL" clId="{7E7C6AE7-9ABB-4C97-A805-852E0BECC245}" dt="2025-01-27T19:51:10.114" v="1207" actId="478"/>
          <ac:picMkLst>
            <pc:docMk/>
            <pc:sldMk cId="4225923914" sldId="1541"/>
            <ac:picMk id="21" creationId="{6FD06B0C-D102-A996-AA6C-B821F99AA3B1}"/>
          </ac:picMkLst>
        </pc:picChg>
      </pc:sldChg>
      <pc:sldChg chg="modSp add mod">
        <pc:chgData name="Routledge, Mandy" userId="bacdedf5-8e30-494b-ad8b-f27fa30c4f8d" providerId="ADAL" clId="{7E7C6AE7-9ABB-4C97-A805-852E0BECC245}" dt="2025-01-27T19:41:30.127" v="852" actId="6549"/>
        <pc:sldMkLst>
          <pc:docMk/>
          <pc:sldMk cId="3996474114" sldId="1542"/>
        </pc:sldMkLst>
        <pc:spChg chg="mod">
          <ac:chgData name="Routledge, Mandy" userId="bacdedf5-8e30-494b-ad8b-f27fa30c4f8d" providerId="ADAL" clId="{7E7C6AE7-9ABB-4C97-A805-852E0BECC245}" dt="2025-01-27T19:40:54.466" v="839" actId="20577"/>
          <ac:spMkLst>
            <pc:docMk/>
            <pc:sldMk cId="3996474114" sldId="1542"/>
            <ac:spMk id="33" creationId="{AC757F5E-B016-F947-4518-7C6B9CC7EE04}"/>
          </ac:spMkLst>
        </pc:spChg>
        <pc:spChg chg="mod">
          <ac:chgData name="Routledge, Mandy" userId="bacdedf5-8e30-494b-ad8b-f27fa30c4f8d" providerId="ADAL" clId="{7E7C6AE7-9ABB-4C97-A805-852E0BECC245}" dt="2025-01-27T19:40:56.823" v="847" actId="20577"/>
          <ac:spMkLst>
            <pc:docMk/>
            <pc:sldMk cId="3996474114" sldId="1542"/>
            <ac:spMk id="34" creationId="{152372B3-00F5-781C-183E-6F2DDF35091D}"/>
          </ac:spMkLst>
        </pc:spChg>
        <pc:spChg chg="mod">
          <ac:chgData name="Routledge, Mandy" userId="bacdedf5-8e30-494b-ad8b-f27fa30c4f8d" providerId="ADAL" clId="{7E7C6AE7-9ABB-4C97-A805-852E0BECC245}" dt="2025-01-27T19:41:06.201" v="850" actId="6549"/>
          <ac:spMkLst>
            <pc:docMk/>
            <pc:sldMk cId="3996474114" sldId="1542"/>
            <ac:spMk id="35" creationId="{37104C51-0232-62ED-4C6F-1447D06633EE}"/>
          </ac:spMkLst>
        </pc:spChg>
        <pc:spChg chg="mod">
          <ac:chgData name="Routledge, Mandy" userId="bacdedf5-8e30-494b-ad8b-f27fa30c4f8d" providerId="ADAL" clId="{7E7C6AE7-9ABB-4C97-A805-852E0BECC245}" dt="2025-01-27T19:41:30.127" v="852" actId="6549"/>
          <ac:spMkLst>
            <pc:docMk/>
            <pc:sldMk cId="3996474114" sldId="1542"/>
            <ac:spMk id="36" creationId="{D8EF981A-9BA7-0EB1-9B70-F7FBF2F7DF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800" b="1" dirty="0">
                <a:effectLst/>
                <a:latin typeface="Verdana" panose="020B0604030504040204" pitchFamily="34" charset="0"/>
              </a:rPr>
              <a:t>Woordenoverzicht</a:t>
            </a:r>
          </a:p>
          <a:p>
            <a:endParaRPr lang="nl-NL" sz="1800" b="1" dirty="0">
              <a:effectLst/>
              <a:latin typeface="Verdana" panose="020B0604030504040204" pitchFamily="34" charset="0"/>
            </a:endParaRPr>
          </a:p>
          <a:p>
            <a:r>
              <a:rPr lang="nl-NL" b="1" dirty="0"/>
              <a:t>heersen</a:t>
            </a:r>
            <a:r>
              <a:rPr lang="nl-NL" dirty="0"/>
              <a:t>: er veel zijn</a:t>
            </a:r>
          </a:p>
          <a:p>
            <a:r>
              <a:rPr lang="nl-NL" b="1" dirty="0"/>
              <a:t>tijdelijk</a:t>
            </a:r>
            <a:r>
              <a:rPr lang="nl-NL" dirty="0"/>
              <a:t>: voor een korte tijd</a:t>
            </a:r>
          </a:p>
          <a:p>
            <a:r>
              <a:rPr lang="nl-NL" b="1" dirty="0"/>
              <a:t>de expert</a:t>
            </a:r>
            <a:r>
              <a:rPr lang="nl-NL" dirty="0"/>
              <a:t>: iemand die veel van iets weet</a:t>
            </a:r>
          </a:p>
          <a:p>
            <a:r>
              <a:rPr lang="nl-NL" b="1" dirty="0"/>
              <a:t>het virus</a:t>
            </a:r>
            <a:r>
              <a:rPr lang="nl-NL" dirty="0"/>
              <a:t>: iets wat in je lichaam komt en waar je heel ziek van kunt worden(het is superklein)</a:t>
            </a:r>
          </a:p>
          <a:p>
            <a:r>
              <a:rPr lang="nl-NL" b="1" dirty="0"/>
              <a:t>besmettelijk</a:t>
            </a:r>
            <a:r>
              <a:rPr lang="nl-NL" dirty="0"/>
              <a:t>: dat zeg je van een ziekte die je makkelijk kunt krijgen van een ander</a:t>
            </a:r>
          </a:p>
          <a:p>
            <a:r>
              <a:rPr lang="nl-NL" b="1" dirty="0"/>
              <a:t>in contact komen met</a:t>
            </a:r>
            <a:r>
              <a:rPr lang="nl-NL" dirty="0"/>
              <a:t>: dichtbij komen, aanraken</a:t>
            </a:r>
          </a:p>
          <a:p>
            <a:r>
              <a:rPr lang="nl-NL" b="1" dirty="0"/>
              <a:t>de pijnstiller</a:t>
            </a:r>
            <a:r>
              <a:rPr lang="nl-NL" dirty="0"/>
              <a:t>: het medicijn dat ervoor zorgt dat je even minder of geen pijn voelt</a:t>
            </a:r>
          </a:p>
          <a:p>
            <a:r>
              <a:rPr lang="nl-NL" b="1" dirty="0"/>
              <a:t>de omgeving</a:t>
            </a:r>
            <a:r>
              <a:rPr lang="nl-NL" dirty="0"/>
              <a:t>: het gebied om iets of iemand heen</a:t>
            </a:r>
          </a:p>
          <a:p>
            <a:r>
              <a:rPr lang="nl-NL" b="1" dirty="0"/>
              <a:t>geen kans geven</a:t>
            </a:r>
            <a:r>
              <a:rPr lang="nl-NL" dirty="0"/>
              <a:t>: zorgen dat iets niet gebeurt of kan</a:t>
            </a:r>
          </a:p>
          <a:p>
            <a:r>
              <a:rPr lang="nl-NL" b="1" dirty="0"/>
              <a:t>voorkomen</a:t>
            </a:r>
            <a:r>
              <a:rPr lang="nl-NL" dirty="0"/>
              <a:t>: tegenhouden, zorgen dat iets niet gebeurt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800"/>
              <a:t>Gisteren zat ik thuis met het raam open toen ik ineens een buurman hoorde zingen. Hij kan prachtig zingen en ik dacht meteen terug aan de coronalockdown. Toen we thuis en binnen moesten blijven vanwege </a:t>
            </a:r>
            <a:r>
              <a:rPr lang="nl-NL" sz="1800" b="1" u="sng"/>
              <a:t>het virus</a:t>
            </a:r>
            <a:r>
              <a:rPr lang="nl-NL" sz="1800"/>
              <a:t> dat </a:t>
            </a:r>
            <a:r>
              <a:rPr lang="nl-NL" sz="1800" b="1" u="sng"/>
              <a:t>heerste</a:t>
            </a:r>
            <a:r>
              <a:rPr lang="nl-NL" sz="1800"/>
              <a:t>. Het virus is </a:t>
            </a:r>
            <a:r>
              <a:rPr lang="nl-NL" sz="1800" b="1" i="1"/>
              <a:t>iets wat in je lichaam komt en waar je heel ziek van kunt worden (het is superklein)</a:t>
            </a:r>
            <a:r>
              <a:rPr lang="nl-NL" sz="1800"/>
              <a:t>. Het coronavirus </a:t>
            </a:r>
            <a:r>
              <a:rPr lang="nl-NL" sz="1800" b="1" i="1"/>
              <a:t>was er veel</a:t>
            </a:r>
            <a:r>
              <a:rPr lang="nl-NL" sz="1800"/>
              <a:t>. Lockdowns komen gelukkig niet vaak voor. Om toch </a:t>
            </a:r>
            <a:r>
              <a:rPr lang="nl-NL" sz="1800" b="1" u="sng"/>
              <a:t>in contact te komen met</a:t>
            </a:r>
            <a:r>
              <a:rPr lang="nl-NL" sz="1800"/>
              <a:t> elkaar in de straat, zongen we samen vanaf onze balkons. In contact komen met betekent </a:t>
            </a:r>
            <a:r>
              <a:rPr lang="nl-NL" sz="1800" b="1" i="1"/>
              <a:t>dichtbij komen, aanraken</a:t>
            </a:r>
            <a:r>
              <a:rPr lang="nl-NL" sz="1800"/>
              <a:t>. Het begon klein, maar het werd heel groot. Eerst alleen de buren boven en naast ons, daarna ook mensen uit </a:t>
            </a:r>
            <a:r>
              <a:rPr lang="nl-NL" sz="1800" b="1" u="sng"/>
              <a:t>de omgeving</a:t>
            </a:r>
            <a:r>
              <a:rPr lang="nl-NL" sz="1800"/>
              <a:t> van de flat. Dus </a:t>
            </a:r>
            <a:r>
              <a:rPr lang="nl-NL" sz="1800" b="1" i="1"/>
              <a:t>mensen uit het gebied om ons heen</a:t>
            </a:r>
            <a:r>
              <a:rPr lang="nl-NL" sz="1800"/>
              <a:t>. Onze buurman, een echte </a:t>
            </a:r>
            <a:r>
              <a:rPr lang="nl-NL" sz="1800" b="1" u="sng"/>
              <a:t>expert</a:t>
            </a:r>
            <a:r>
              <a:rPr lang="nl-NL" sz="1800"/>
              <a:t> in karaoke – </a:t>
            </a:r>
            <a:r>
              <a:rPr lang="nl-NL" sz="1800" b="1" i="1"/>
              <a:t>hij weet er veel van </a:t>
            </a:r>
            <a:r>
              <a:rPr lang="nl-NL" sz="1800"/>
              <a:t>– , bracht zijn speaker en microfoon naar buiten. We </a:t>
            </a:r>
            <a:r>
              <a:rPr lang="nl-NL" sz="1800" b="1" u="sng"/>
              <a:t>gaven</a:t>
            </a:r>
            <a:r>
              <a:rPr lang="nl-NL" sz="1800"/>
              <a:t> eenzaamheid </a:t>
            </a:r>
            <a:r>
              <a:rPr lang="nl-NL" sz="1800" b="1" u="sng"/>
              <a:t>geen kans</a:t>
            </a:r>
            <a:r>
              <a:rPr lang="nl-NL" sz="1800"/>
              <a:t>, we </a:t>
            </a:r>
            <a:r>
              <a:rPr lang="nl-NL" sz="1800" b="1" i="1"/>
              <a:t>zorgden dat eenzaamheid niet kon gebeuren</a:t>
            </a:r>
            <a:r>
              <a:rPr lang="nl-NL" sz="1800"/>
              <a:t>. En we creëerden iets moois in die </a:t>
            </a:r>
            <a:r>
              <a:rPr lang="nl-NL" sz="1800" b="1" u="sng"/>
              <a:t>tijdelijke</a:t>
            </a:r>
            <a:r>
              <a:rPr lang="nl-NL" sz="1800"/>
              <a:t>, </a:t>
            </a:r>
            <a:r>
              <a:rPr lang="nl-NL" sz="1800" b="1" i="1"/>
              <a:t>korte</a:t>
            </a:r>
            <a:r>
              <a:rPr lang="nl-NL" sz="1800"/>
              <a:t> gekke </a:t>
            </a:r>
            <a:r>
              <a:rPr lang="nl-NL" sz="1800" b="1" i="1"/>
              <a:t>tijd</a:t>
            </a:r>
            <a:r>
              <a:rPr lang="nl-NL" sz="1800"/>
              <a:t>. Door samen te zingen konden we het sombere gevoel van het </a:t>
            </a:r>
            <a:r>
              <a:rPr lang="nl-NL" sz="1800" b="1" u="sng"/>
              <a:t>besmettelijke</a:t>
            </a:r>
            <a:r>
              <a:rPr lang="nl-NL" sz="1800"/>
              <a:t> virus (</a:t>
            </a:r>
            <a:r>
              <a:rPr lang="nl-NL" sz="1800" b="1" i="1"/>
              <a:t>dat zeg je van een ziekte die je makkelijk kunt krijgen van een ander</a:t>
            </a:r>
            <a:r>
              <a:rPr lang="nl-NL" sz="1800"/>
              <a:t>) een beetje </a:t>
            </a:r>
            <a:r>
              <a:rPr lang="nl-NL" sz="1800" b="1" u="sng"/>
              <a:t>voorkomen</a:t>
            </a:r>
            <a:r>
              <a:rPr lang="nl-NL" sz="1800"/>
              <a:t>. Zo konden we het sombere gevoel wat </a:t>
            </a:r>
            <a:r>
              <a:rPr lang="nl-NL" sz="1800" b="1" i="1"/>
              <a:t>tegenhouden, zorgen dat we dat niet kregen</a:t>
            </a:r>
            <a:r>
              <a:rPr lang="nl-NL" sz="1800"/>
              <a:t>.</a:t>
            </a:r>
          </a:p>
          <a:p>
            <a:pPr marL="0" indent="0">
              <a:buNone/>
            </a:pPr>
            <a:r>
              <a:rPr lang="nl-NL" sz="1800"/>
              <a:t>En na zo’n avond zingen had je misschien spierpijn en keelpijn, maar dat losten we op met </a:t>
            </a:r>
            <a:r>
              <a:rPr lang="nl-NL" sz="1800" b="1" u="sng"/>
              <a:t>pijnstillers</a:t>
            </a:r>
            <a:r>
              <a:rPr lang="nl-NL" sz="1800"/>
              <a:t>. Dat is </a:t>
            </a:r>
            <a:r>
              <a:rPr lang="nl-NL" sz="1800" b="1" i="1"/>
              <a:t>het medicijn dat ervoor zorgt dat je even minder of geen pijn voelt</a:t>
            </a:r>
            <a:r>
              <a:rPr lang="nl-NL" sz="1800"/>
              <a:t>.</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besmettelijk</a:t>
            </a:r>
          </a:p>
        </p:txBody>
      </p:sp>
      <p:pic>
        <p:nvPicPr>
          <p:cNvPr id="2" name="Afbeelding 1" descr="Afbeelding met persoon, nagel, hand, bloem&#10;&#10;Automatisch gegenereerde beschrijving">
            <a:extLst>
              <a:ext uri="{FF2B5EF4-FFF2-40B4-BE49-F238E27FC236}">
                <a16:creationId xmlns:a16="http://schemas.microsoft.com/office/drawing/2014/main" id="{700BC2B3-89CA-1AD1-5FC4-6DA77D9982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12776"/>
            <a:ext cx="7776864" cy="486831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voorkomen</a:t>
            </a:r>
          </a:p>
        </p:txBody>
      </p:sp>
      <p:pic>
        <p:nvPicPr>
          <p:cNvPr id="3" name="Afbeelding 2" descr="Afbeelding met tekst, tekenfilm, clipart, illustratie&#10;&#10;Automatisch gegenereerde beschrijving">
            <a:extLst>
              <a:ext uri="{FF2B5EF4-FFF2-40B4-BE49-F238E27FC236}">
                <a16:creationId xmlns:a16="http://schemas.microsoft.com/office/drawing/2014/main" id="{095E40D7-A101-0465-8622-9B33934CFA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6254" y="1782502"/>
            <a:ext cx="4698378" cy="4494100"/>
          </a:xfrm>
          <a:prstGeom prst="rect">
            <a:avLst/>
          </a:prstGeom>
        </p:spPr>
      </p:pic>
      <p:pic>
        <p:nvPicPr>
          <p:cNvPr id="4" name="Afbeelding 3" descr="Afbeelding met persoon, kleding, muur, overdekt&#10;&#10;Automatisch gegenereerde beschrijving">
            <a:extLst>
              <a:ext uri="{FF2B5EF4-FFF2-40B4-BE49-F238E27FC236}">
                <a16:creationId xmlns:a16="http://schemas.microsoft.com/office/drawing/2014/main" id="{917A2C09-08A3-B965-0778-24A680549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932" y="1957753"/>
            <a:ext cx="2131061" cy="1197657"/>
          </a:xfrm>
          <a:prstGeom prst="rect">
            <a:avLst/>
          </a:prstGeom>
        </p:spPr>
      </p:pic>
      <p:pic>
        <p:nvPicPr>
          <p:cNvPr id="5" name="Afbeelding 4" descr="Afbeelding met muziekinstrument, kleding, strijkinstrument, concert&#10;&#10;Automatisch gegenereerde beschrijving">
            <a:extLst>
              <a:ext uri="{FF2B5EF4-FFF2-40B4-BE49-F238E27FC236}">
                <a16:creationId xmlns:a16="http://schemas.microsoft.com/office/drawing/2014/main" id="{B2F4B968-A568-D38B-8476-4F391DCC65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193" y="3518834"/>
            <a:ext cx="1934537" cy="1021435"/>
          </a:xfrm>
          <a:prstGeom prst="rect">
            <a:avLst/>
          </a:prstGeom>
        </p:spPr>
      </p:pic>
      <p:pic>
        <p:nvPicPr>
          <p:cNvPr id="7" name="Afbeelding 6" descr="Afbeelding met kleding, persoon, meubels, raam&#10;&#10;Automatisch gegenereerde beschrijving">
            <a:extLst>
              <a:ext uri="{FF2B5EF4-FFF2-40B4-BE49-F238E27FC236}">
                <a16:creationId xmlns:a16="http://schemas.microsoft.com/office/drawing/2014/main" id="{ED5C1D40-0DC5-A3CC-F537-38D6832585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0193" y="4785038"/>
            <a:ext cx="1934537" cy="1292271"/>
          </a:xfrm>
          <a:prstGeom prst="rect">
            <a:avLst/>
          </a:prstGeom>
        </p:spPr>
      </p:pic>
      <p:sp>
        <p:nvSpPr>
          <p:cNvPr id="8" name="Tekstvak 7">
            <a:extLst>
              <a:ext uri="{FF2B5EF4-FFF2-40B4-BE49-F238E27FC236}">
                <a16:creationId xmlns:a16="http://schemas.microsoft.com/office/drawing/2014/main" id="{CA828507-77B0-0F9D-6637-0F01A945B924}"/>
              </a:ext>
            </a:extLst>
          </p:cNvPr>
          <p:cNvSpPr txBox="1"/>
          <p:nvPr/>
        </p:nvSpPr>
        <p:spPr>
          <a:xfrm>
            <a:off x="3113590" y="3264061"/>
            <a:ext cx="944401" cy="1569660"/>
          </a:xfrm>
          <a:prstGeom prst="rect">
            <a:avLst/>
          </a:prstGeom>
          <a:noFill/>
        </p:spPr>
        <p:txBody>
          <a:bodyPr wrap="square" rtlCol="0">
            <a:spAutoFit/>
          </a:bodyPr>
          <a:lstStyle/>
          <a:p>
            <a:r>
              <a:rPr lang="nl-NL" sz="9600">
                <a:solidFill>
                  <a:srgbClr val="FF0000"/>
                </a:solidFill>
              </a:rPr>
              <a:t>=</a:t>
            </a:r>
            <a:endParaRPr lang="nl-NL">
              <a:solidFill>
                <a:srgbClr val="FF0000"/>
              </a:solidFill>
            </a:endParaRPr>
          </a:p>
        </p:txBody>
      </p:sp>
      <p:sp>
        <p:nvSpPr>
          <p:cNvPr id="9" name="Vermenigvuldigingsteken 8">
            <a:extLst>
              <a:ext uri="{FF2B5EF4-FFF2-40B4-BE49-F238E27FC236}">
                <a16:creationId xmlns:a16="http://schemas.microsoft.com/office/drawing/2014/main" id="{3AC68005-A7E5-94FD-87D5-BD18E5EA60DB}"/>
              </a:ext>
            </a:extLst>
          </p:cNvPr>
          <p:cNvSpPr/>
          <p:nvPr/>
        </p:nvSpPr>
        <p:spPr>
          <a:xfrm>
            <a:off x="3147541" y="25814"/>
            <a:ext cx="6886936" cy="7755038"/>
          </a:xfrm>
          <a:prstGeom prst="mathMultiply">
            <a:avLst>
              <a:gd name="adj1" fmla="val 301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pijnstiller</a:t>
            </a:r>
          </a:p>
        </p:txBody>
      </p:sp>
      <p:pic>
        <p:nvPicPr>
          <p:cNvPr id="3" name="Afbeelding 2" descr="Afbeelding met overdekt, persoon, tafelgerei, muur&#10;&#10;Automatisch gegenereerde beschrijving">
            <a:extLst>
              <a:ext uri="{FF2B5EF4-FFF2-40B4-BE49-F238E27FC236}">
                <a16:creationId xmlns:a16="http://schemas.microsoft.com/office/drawing/2014/main" id="{0B39D053-3C3D-AE3A-8119-3D86A991B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00808"/>
            <a:ext cx="7660426" cy="432048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heersen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ontbreken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 veel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coronavirus </a:t>
            </a:r>
            <a:r>
              <a:rPr lang="nl-NL" sz="2400" i="1" u="sng">
                <a:solidFill>
                  <a:srgbClr val="387038"/>
                </a:solidFill>
                <a:latin typeface="Century Gothic" panose="020B0502020202020204" pitchFamily="34" charset="0"/>
                <a:ea typeface="Calibri"/>
                <a:cs typeface="Times New Roman"/>
              </a:rPr>
              <a:t>heerste</a:t>
            </a:r>
            <a:r>
              <a:rPr lang="nl-NL" sz="2400" i="1">
                <a:solidFill>
                  <a:srgbClr val="387038"/>
                </a:solidFill>
                <a:latin typeface="Century Gothic" panose="020B0502020202020204" pitchFamily="34" charset="0"/>
                <a:ea typeface="Calibri"/>
                <a:cs typeface="Times New Roman"/>
              </a:rPr>
              <a:t> over de hele wereld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niet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dit kantoor </a:t>
            </a:r>
            <a:r>
              <a:rPr lang="nl-NL" sz="2400" i="1" u="sng">
                <a:solidFill>
                  <a:srgbClr val="387038"/>
                </a:solidFill>
                <a:latin typeface="Century Gothic" panose="020B0502020202020204" pitchFamily="34" charset="0"/>
                <a:ea typeface="Calibri"/>
                <a:cs typeface="Times New Roman"/>
              </a:rPr>
              <a:t>ontbreekt</a:t>
            </a:r>
            <a:r>
              <a:rPr lang="nl-NL" sz="2400" i="1">
                <a:solidFill>
                  <a:srgbClr val="387038"/>
                </a:solidFill>
                <a:latin typeface="Century Gothic" panose="020B0502020202020204" pitchFamily="34" charset="0"/>
                <a:ea typeface="Calibri"/>
                <a:cs typeface="Times New Roman"/>
              </a:rPr>
              <a:t> het aan virussen. Alles is gedesinfecteerd.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ol, Kleurrijkheid&#10;&#10;Automatisch gegenereerde beschrijving">
            <a:extLst>
              <a:ext uri="{FF2B5EF4-FFF2-40B4-BE49-F238E27FC236}">
                <a16:creationId xmlns:a16="http://schemas.microsoft.com/office/drawing/2014/main" id="{6D1461D2-52CF-17C1-8F50-CEF4D06C7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34" y="2443606"/>
            <a:ext cx="3458690" cy="2199728"/>
          </a:xfrm>
          <a:prstGeom prst="rect">
            <a:avLst/>
          </a:prstGeom>
        </p:spPr>
      </p:pic>
      <p:pic>
        <p:nvPicPr>
          <p:cNvPr id="8" name="Afbeelding 7" descr="Afbeelding met overdekt, meubels, Kantoorgebouw, bureau&#10;&#10;Automatisch gegenereerde beschrijving">
            <a:extLst>
              <a:ext uri="{FF2B5EF4-FFF2-40B4-BE49-F238E27FC236}">
                <a16:creationId xmlns:a16="http://schemas.microsoft.com/office/drawing/2014/main" id="{B053D2F0-2A21-FC50-9A34-8A29DAF40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119" y="2407563"/>
            <a:ext cx="3253768" cy="2173517"/>
          </a:xfrm>
          <a:prstGeom prst="rect">
            <a:avLst/>
          </a:prstGeom>
        </p:spPr>
      </p:pic>
    </p:spTree>
    <p:extLst>
      <p:ext uri="{BB962C8B-B14F-4D97-AF65-F5344CB8AC3E}">
        <p14:creationId xmlns:p14="http://schemas.microsoft.com/office/powerpoint/2010/main" val="192301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expert</a:t>
            </a:r>
            <a:endParaRPr lang="nl-NL" sz="6600">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leek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panose="02020603050405020304" pitchFamily="18" charset="0"/>
              </a:rPr>
              <a:t>iemand die veel van iets weet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Onze buurman is een echte </a:t>
            </a:r>
            <a:r>
              <a:rPr lang="nl-NL" sz="2400" i="1" u="sng">
                <a:solidFill>
                  <a:srgbClr val="387038"/>
                </a:solidFill>
                <a:latin typeface="Century Gothic" panose="020B0502020202020204" pitchFamily="34" charset="0"/>
                <a:ea typeface="Calibri"/>
                <a:cs typeface="Times New Roman"/>
              </a:rPr>
              <a:t>expert</a:t>
            </a:r>
            <a:r>
              <a:rPr lang="nl-NL" sz="2400" i="1">
                <a:solidFill>
                  <a:srgbClr val="387038"/>
                </a:solidFill>
                <a:latin typeface="Century Gothic" panose="020B0502020202020204" pitchFamily="34" charset="0"/>
                <a:ea typeface="Calibri"/>
                <a:cs typeface="Times New Roman"/>
              </a:rPr>
              <a:t> in karaoke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iemand die weinig weet van een bepaald onderwerp</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Als </a:t>
            </a:r>
            <a:r>
              <a:rPr lang="nl-NL" sz="2400" i="1" u="sng">
                <a:solidFill>
                  <a:srgbClr val="387038"/>
                </a:solidFill>
                <a:effectLst/>
                <a:latin typeface="Century Gothic" panose="020B0502020202020204" pitchFamily="34" charset="0"/>
                <a:ea typeface="Calibri"/>
                <a:cs typeface="Times New Roman"/>
              </a:rPr>
              <a:t>leek</a:t>
            </a:r>
            <a:r>
              <a:rPr lang="nl-NL" sz="2400" i="1">
                <a:solidFill>
                  <a:srgbClr val="387038"/>
                </a:solidFill>
                <a:effectLst/>
                <a:latin typeface="Century Gothic" panose="020B0502020202020204" pitchFamily="34" charset="0"/>
                <a:ea typeface="Calibri"/>
                <a:cs typeface="Times New Roman"/>
              </a:rPr>
              <a:t> hebben wij geen verstand van ziektes</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vectorafbeeldingen&#10;&#10;Automatisch gegenereerde beschrijving">
            <a:extLst>
              <a:ext uri="{FF2B5EF4-FFF2-40B4-BE49-F238E27FC236}">
                <a16:creationId xmlns:a16="http://schemas.microsoft.com/office/drawing/2014/main" id="{56B181D6-AB55-5004-09C0-41FA5A4F8A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3014000"/>
            <a:ext cx="2016224" cy="2016224"/>
          </a:xfrm>
          <a:prstGeom prst="rect">
            <a:avLst/>
          </a:prstGeom>
        </p:spPr>
      </p:pic>
      <p:pic>
        <p:nvPicPr>
          <p:cNvPr id="9" name="Picture 2" descr="Thumbnail Image Een man die expert is in karaoke met een speaker en microfoon. Hij staat alleen op een balkon. Nederlands gebouw.">
            <a:extLst>
              <a:ext uri="{FF2B5EF4-FFF2-40B4-BE49-F238E27FC236}">
                <a16:creationId xmlns:a16="http://schemas.microsoft.com/office/drawing/2014/main" id="{11061FCE-93E2-EFF7-3582-5CA143FC844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3404" y="2628478"/>
            <a:ext cx="2401746" cy="240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4004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4004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07728"/>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12051"/>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742220" y="21776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geen kans geven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13742" y="23108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kans bieden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55440" y="1467201"/>
            <a:ext cx="4185327" cy="49141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zorgen dat iets niet gebeurt of kan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1600">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…en </a:t>
            </a:r>
            <a:r>
              <a:rPr lang="nl-NL" sz="2400" i="1" u="sng">
                <a:solidFill>
                  <a:srgbClr val="387038"/>
                </a:solidFill>
                <a:latin typeface="Century Gothic" panose="020B0502020202020204" pitchFamily="34" charset="0"/>
                <a:ea typeface="Calibri"/>
                <a:cs typeface="Times New Roman"/>
              </a:rPr>
              <a:t>gaven</a:t>
            </a:r>
            <a:r>
              <a:rPr lang="nl-NL" sz="2400" i="1">
                <a:solidFill>
                  <a:srgbClr val="387038"/>
                </a:solidFill>
                <a:latin typeface="Century Gothic" panose="020B0502020202020204" pitchFamily="34" charset="0"/>
                <a:ea typeface="Calibri"/>
                <a:cs typeface="Times New Roman"/>
              </a:rPr>
              <a:t> we eenzaamheid </a:t>
            </a:r>
            <a:r>
              <a:rPr lang="nl-NL" sz="2400" i="1" u="sng">
                <a:solidFill>
                  <a:srgbClr val="387038"/>
                </a:solidFill>
                <a:latin typeface="Century Gothic" panose="020B0502020202020204" pitchFamily="34" charset="0"/>
                <a:ea typeface="Calibri"/>
                <a:cs typeface="Times New Roman"/>
              </a:rPr>
              <a:t>geen kans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61923" y="1604965"/>
            <a:ext cx="4145769" cy="476350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0"/>
              </a:spcAft>
            </a:pPr>
            <a:r>
              <a:rPr lang="nl-NL" sz="2800">
                <a:effectLst/>
                <a:latin typeface="Century Gothic" panose="020B0502020202020204" pitchFamily="34" charset="0"/>
                <a:ea typeface="Calibri"/>
                <a:cs typeface="Times New Roman"/>
              </a:rPr>
              <a:t>= de mogelijkheid of gelegenheid geven om iets te doen of te bereiken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Door </a:t>
            </a:r>
            <a:r>
              <a:rPr lang="nl-NL" sz="2400" i="1" u="sng">
                <a:solidFill>
                  <a:srgbClr val="387038"/>
                </a:solidFill>
                <a:latin typeface="Century Gothic" panose="020B0502020202020204" pitchFamily="34" charset="0"/>
                <a:ea typeface="Calibri"/>
                <a:cs typeface="Times New Roman"/>
              </a:rPr>
              <a:t>de kans te bieden</a:t>
            </a:r>
            <a:r>
              <a:rPr lang="nl-NL" sz="2400" i="1">
                <a:solidFill>
                  <a:srgbClr val="387038"/>
                </a:solidFill>
                <a:latin typeface="Century Gothic" panose="020B0502020202020204" pitchFamily="34" charset="0"/>
                <a:ea typeface="Calibri"/>
                <a:cs typeface="Times New Roman"/>
              </a:rPr>
              <a:t> om samen te zingen voelde iedereen zich blij…</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1FA9A9D0-45C8-B2A0-0364-5A41DB0C7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3213" y="2392259"/>
            <a:ext cx="2774518" cy="2693426"/>
          </a:xfrm>
          <a:prstGeom prst="rect">
            <a:avLst/>
          </a:prstGeom>
        </p:spPr>
      </p:pic>
      <p:pic>
        <p:nvPicPr>
          <p:cNvPr id="20" name="Afbeelding 19" descr="Afbeelding met persoon, kleding, muur, overdekt&#10;&#10;Automatisch gegenereerde beschrijving">
            <a:extLst>
              <a:ext uri="{FF2B5EF4-FFF2-40B4-BE49-F238E27FC236}">
                <a16:creationId xmlns:a16="http://schemas.microsoft.com/office/drawing/2014/main" id="{F87B831C-6979-86A6-DF0A-153D7D1558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1154" y="3348386"/>
            <a:ext cx="1816818" cy="1021052"/>
          </a:xfrm>
          <a:prstGeom prst="rect">
            <a:avLst/>
          </a:prstGeom>
        </p:spPr>
      </p:pic>
      <p:pic>
        <p:nvPicPr>
          <p:cNvPr id="23" name="Afbeelding 22" descr="Afbeelding met muziekinstrument, kleding, strijkinstrument, concert&#10;&#10;Automatisch gegenereerde beschrijving">
            <a:extLst>
              <a:ext uri="{FF2B5EF4-FFF2-40B4-BE49-F238E27FC236}">
                <a16:creationId xmlns:a16="http://schemas.microsoft.com/office/drawing/2014/main" id="{E6AC0E27-AA14-61A2-1F2C-4AA3DC31B0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485" y="3853974"/>
            <a:ext cx="1649273" cy="870816"/>
          </a:xfrm>
          <a:prstGeom prst="rect">
            <a:avLst/>
          </a:prstGeom>
        </p:spPr>
      </p:pic>
      <p:pic>
        <p:nvPicPr>
          <p:cNvPr id="18" name="Afbeelding 17" descr="Afbeelding met kleding, persoon, meubels, raam&#10;&#10;Automatisch gegenereerde beschrijving">
            <a:extLst>
              <a:ext uri="{FF2B5EF4-FFF2-40B4-BE49-F238E27FC236}">
                <a16:creationId xmlns:a16="http://schemas.microsoft.com/office/drawing/2014/main" id="{358DDD2C-6246-0FFD-0417-B1C289C68C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7261" y="2970297"/>
            <a:ext cx="1303619" cy="870818"/>
          </a:xfrm>
          <a:prstGeom prst="rect">
            <a:avLst/>
          </a:prstGeom>
        </p:spPr>
      </p:pic>
    </p:spTree>
    <p:extLst>
      <p:ext uri="{BB962C8B-B14F-4D97-AF65-F5344CB8AC3E}">
        <p14:creationId xmlns:p14="http://schemas.microsoft.com/office/powerpoint/2010/main" val="40547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733568" y="284792"/>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72008" y="293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veroorzaken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707170" y="1505299"/>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tegenhouden, zorgen dat iets niet gebeurt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Samen zingen kan eenzaamheid </a:t>
            </a:r>
            <a:r>
              <a:rPr lang="nl-NL" sz="2400" i="1" u="sng">
                <a:solidFill>
                  <a:srgbClr val="387038"/>
                </a:solidFill>
                <a:latin typeface="Century Gothic" panose="020B0502020202020204" pitchFamily="34" charset="0"/>
                <a:ea typeface="Calibri"/>
                <a:cs typeface="Times New Roman"/>
              </a:rPr>
              <a:t>voorkomen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55413" y="1462761"/>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waardoor iets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lockdown </a:t>
            </a:r>
            <a:r>
              <a:rPr lang="nl-NL" sz="2400" i="1" u="sng">
                <a:solidFill>
                  <a:srgbClr val="387038"/>
                </a:solidFill>
                <a:latin typeface="Century Gothic" panose="020B0502020202020204" pitchFamily="34" charset="0"/>
                <a:ea typeface="Calibri"/>
                <a:cs typeface="Times New Roman"/>
              </a:rPr>
              <a:t>veroorzaakte</a:t>
            </a:r>
            <a:r>
              <a:rPr lang="nl-NL" sz="2400" i="1">
                <a:solidFill>
                  <a:srgbClr val="387038"/>
                </a:solidFill>
                <a:latin typeface="Century Gothic" panose="020B0502020202020204" pitchFamily="34" charset="0"/>
                <a:ea typeface="Calibri"/>
                <a:cs typeface="Times New Roman"/>
              </a:rPr>
              <a:t> veel eenzaamheid.</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72523921-DEC0-9643-F88F-53F75BF911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5248" y="3059697"/>
            <a:ext cx="3195260" cy="1834259"/>
          </a:xfrm>
          <a:prstGeom prst="rect">
            <a:avLst/>
          </a:prstGeom>
        </p:spPr>
      </p:pic>
      <p:pic>
        <p:nvPicPr>
          <p:cNvPr id="9" name="Afbeelding 8" descr="Afbeelding met tekst, tekenfilm, clipart, illustratie&#10;&#10;Automatisch gegenereerde beschrijving">
            <a:extLst>
              <a:ext uri="{FF2B5EF4-FFF2-40B4-BE49-F238E27FC236}">
                <a16:creationId xmlns:a16="http://schemas.microsoft.com/office/drawing/2014/main" id="{A040D520-54B2-46B1-C591-588A54B709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28297" y="3082410"/>
            <a:ext cx="1905181" cy="1822347"/>
          </a:xfrm>
          <a:prstGeom prst="rect">
            <a:avLst/>
          </a:prstGeom>
        </p:spPr>
      </p:pic>
      <p:pic>
        <p:nvPicPr>
          <p:cNvPr id="19" name="Afbeelding 18" descr="Afbeelding met tekst, buitenshuis, hemel, schermopname&#10;&#10;Automatisch gegenereerde beschrijving">
            <a:extLst>
              <a:ext uri="{FF2B5EF4-FFF2-40B4-BE49-F238E27FC236}">
                <a16:creationId xmlns:a16="http://schemas.microsoft.com/office/drawing/2014/main" id="{0ABE7484-F196-5BD3-7393-31897D38F3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301" y="3426127"/>
            <a:ext cx="1529097" cy="1146823"/>
          </a:xfrm>
          <a:prstGeom prst="rect">
            <a:avLst/>
          </a:prstGeom>
        </p:spPr>
      </p:pic>
      <p:sp>
        <p:nvSpPr>
          <p:cNvPr id="21" name="Tekstvak 20">
            <a:extLst>
              <a:ext uri="{FF2B5EF4-FFF2-40B4-BE49-F238E27FC236}">
                <a16:creationId xmlns:a16="http://schemas.microsoft.com/office/drawing/2014/main" id="{A0ABA49F-1534-F0D4-9402-83E0A74930CD}"/>
              </a:ext>
            </a:extLst>
          </p:cNvPr>
          <p:cNvSpPr txBox="1"/>
          <p:nvPr/>
        </p:nvSpPr>
        <p:spPr>
          <a:xfrm>
            <a:off x="1988330" y="3701195"/>
            <a:ext cx="372175" cy="584775"/>
          </a:xfrm>
          <a:prstGeom prst="rect">
            <a:avLst/>
          </a:prstGeom>
          <a:noFill/>
        </p:spPr>
        <p:txBody>
          <a:bodyPr wrap="square" rtlCol="0">
            <a:spAutoFit/>
          </a:bodyPr>
          <a:lstStyle/>
          <a:p>
            <a:r>
              <a:rPr lang="nl-NL" sz="3200">
                <a:solidFill>
                  <a:srgbClr val="FF0000"/>
                </a:solidFill>
              </a:rPr>
              <a:t>=</a:t>
            </a:r>
            <a:endParaRPr lang="nl-NL" sz="500">
              <a:solidFill>
                <a:srgbClr val="FF0000"/>
              </a:solidFill>
            </a:endParaRPr>
          </a:p>
        </p:txBody>
      </p:sp>
    </p:spTree>
    <p:extLst>
      <p:ext uri="{BB962C8B-B14F-4D97-AF65-F5344CB8AC3E}">
        <p14:creationId xmlns:p14="http://schemas.microsoft.com/office/powerpoint/2010/main" val="399647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voorgoed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tijdelijk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altijd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coronavirus zal </a:t>
            </a:r>
            <a:r>
              <a:rPr lang="nl-NL" sz="2400" i="1" u="sng">
                <a:solidFill>
                  <a:srgbClr val="387038"/>
                </a:solidFill>
                <a:latin typeface="Century Gothic" panose="020B0502020202020204" pitchFamily="34" charset="0"/>
                <a:ea typeface="Calibri"/>
                <a:cs typeface="Times New Roman"/>
              </a:rPr>
              <a:t>voorgoed</a:t>
            </a:r>
            <a:r>
              <a:rPr lang="nl-NL" sz="2400" i="1">
                <a:solidFill>
                  <a:srgbClr val="387038"/>
                </a:solidFill>
                <a:latin typeface="Century Gothic" panose="020B0502020202020204" pitchFamily="34" charset="0"/>
                <a:ea typeface="Calibri"/>
                <a:cs typeface="Times New Roman"/>
              </a:rPr>
              <a:t> bestaan.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 een korte tijd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i="1">
                <a:solidFill>
                  <a:srgbClr val="387038"/>
                </a:solidFill>
                <a:effectLst/>
                <a:latin typeface="Century Gothic" panose="020B0502020202020204" pitchFamily="34" charset="0"/>
                <a:ea typeface="Calibri"/>
                <a:cs typeface="Times New Roman"/>
              </a:rPr>
              <a:t>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De lockdowns waren gelukkig maar </a:t>
            </a:r>
            <a:r>
              <a:rPr lang="nl-NL" sz="2400" i="1" u="sng">
                <a:solidFill>
                  <a:srgbClr val="387038"/>
                </a:solidFill>
                <a:effectLst/>
                <a:latin typeface="Century Gothic" panose="020B0502020202020204" pitchFamily="34" charset="0"/>
                <a:ea typeface="Calibri"/>
                <a:cs typeface="Times New Roman"/>
              </a:rPr>
              <a:t>tijdelijk</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zandloper&#10;&#10;Automatisch gegenereerde beschrijving">
            <a:extLst>
              <a:ext uri="{FF2B5EF4-FFF2-40B4-BE49-F238E27FC236}">
                <a16:creationId xmlns:a16="http://schemas.microsoft.com/office/drawing/2014/main" id="{832C231F-BC84-9E38-F173-F120F88BB3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0493" y="2358983"/>
            <a:ext cx="1561379" cy="2656077"/>
          </a:xfrm>
          <a:prstGeom prst="rect">
            <a:avLst/>
          </a:prstGeom>
        </p:spPr>
      </p:pic>
      <p:pic>
        <p:nvPicPr>
          <p:cNvPr id="19" name="Afbeelding 18">
            <a:extLst>
              <a:ext uri="{FF2B5EF4-FFF2-40B4-BE49-F238E27FC236}">
                <a16:creationId xmlns:a16="http://schemas.microsoft.com/office/drawing/2014/main" id="{2B8E4F24-965B-317E-FECB-6457D417F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18" y="2030286"/>
            <a:ext cx="3083444" cy="2984774"/>
          </a:xfrm>
          <a:prstGeom prst="rect">
            <a:avLst/>
          </a:prstGeom>
        </p:spPr>
      </p:pic>
    </p:spTree>
    <p:extLst>
      <p:ext uri="{BB962C8B-B14F-4D97-AF65-F5344CB8AC3E}">
        <p14:creationId xmlns:p14="http://schemas.microsoft.com/office/powerpoint/2010/main" val="255868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9959" y="988755"/>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774119" y="386052"/>
            <a:ext cx="444595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468559" y="332656"/>
            <a:ext cx="69127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besmettelijk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85563" y="2826786"/>
            <a:ext cx="2639758" cy="6137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5384" y="2889264"/>
            <a:ext cx="26553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griep</a:t>
            </a:r>
            <a:endParaRPr lang="nl-NL" sz="3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352591" y="407738"/>
            <a:ext cx="3436409" cy="2309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418830" y="398497"/>
            <a:ext cx="332826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b="0" kern="1200">
                <a:solidFill>
                  <a:schemeClr val="tx1"/>
                </a:solidFill>
                <a:effectLst/>
                <a:latin typeface="Century Gothic" panose="020B0502020202020204" pitchFamily="34" charset="0"/>
              </a:rPr>
              <a:t>dat zeg je van een ziekte die je makkelijk kunt krijgen van een ander </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C5CD2D1D-E20F-04C0-3100-127FF248C64E}"/>
              </a:ext>
            </a:extLst>
          </p:cNvPr>
          <p:cNvSpPr txBox="1"/>
          <p:nvPr/>
        </p:nvSpPr>
        <p:spPr>
          <a:xfrm>
            <a:off x="3146158" y="2827915"/>
            <a:ext cx="2563224" cy="6138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41A98C7-4F4B-EDAD-EDEF-D3A402B37AE7}"/>
              </a:ext>
            </a:extLst>
          </p:cNvPr>
          <p:cNvSpPr txBox="1"/>
          <p:nvPr/>
        </p:nvSpPr>
        <p:spPr>
          <a:xfrm>
            <a:off x="5868143" y="2827112"/>
            <a:ext cx="2891931" cy="6138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3462875" y="2852855"/>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bof</a:t>
            </a: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6026099" y="2828231"/>
            <a:ext cx="247992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mazelen</a:t>
            </a: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2C8965F-409F-2BF2-FBE3-91D17E299A76}"/>
              </a:ext>
            </a:extLst>
          </p:cNvPr>
          <p:cNvSpPr txBox="1">
            <a:spLocks noChangeArrowheads="1"/>
          </p:cNvSpPr>
          <p:nvPr/>
        </p:nvSpPr>
        <p:spPr bwMode="auto">
          <a:xfrm>
            <a:off x="5619703" y="4385096"/>
            <a:ext cx="338881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pic>
        <p:nvPicPr>
          <p:cNvPr id="22" name="Afbeelding 21" descr="Afbeelding met clipart, tekenfilm, illustratie&#10;&#10;Automatisch gegenereerde beschrijving">
            <a:extLst>
              <a:ext uri="{FF2B5EF4-FFF2-40B4-BE49-F238E27FC236}">
                <a16:creationId xmlns:a16="http://schemas.microsoft.com/office/drawing/2014/main" id="{E1E89DA8-AE6D-C0D4-87C1-1AE7D8814A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8150" y="3491716"/>
            <a:ext cx="2522943" cy="2746306"/>
          </a:xfrm>
          <a:prstGeom prst="rect">
            <a:avLst/>
          </a:prstGeom>
        </p:spPr>
      </p:pic>
      <p:pic>
        <p:nvPicPr>
          <p:cNvPr id="26" name="Afbeelding 25" descr="Afbeelding met tekening, illustratie, clipart, meisje&#10;&#10;Automatisch gegenereerde beschrijving">
            <a:extLst>
              <a:ext uri="{FF2B5EF4-FFF2-40B4-BE49-F238E27FC236}">
                <a16:creationId xmlns:a16="http://schemas.microsoft.com/office/drawing/2014/main" id="{6C87ED12-DC24-0D4A-A726-F9BB61DBA3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319" y="3515193"/>
            <a:ext cx="2786216" cy="2530016"/>
          </a:xfrm>
          <a:prstGeom prst="rect">
            <a:avLst/>
          </a:prstGeom>
        </p:spPr>
      </p:pic>
      <p:pic>
        <p:nvPicPr>
          <p:cNvPr id="28" name="Afbeelding 27" descr="Afbeelding met tekenfilm, tekening, illustratie, clipart&#10;&#10;Automatisch gegenereerde beschrijving">
            <a:extLst>
              <a:ext uri="{FF2B5EF4-FFF2-40B4-BE49-F238E27FC236}">
                <a16:creationId xmlns:a16="http://schemas.microsoft.com/office/drawing/2014/main" id="{E976162C-7510-72DD-9F56-74AE53349F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774" y="3491716"/>
            <a:ext cx="2522943" cy="2844058"/>
          </a:xfrm>
          <a:prstGeom prst="rect">
            <a:avLst/>
          </a:prstGeom>
        </p:spPr>
      </p:pic>
      <p:pic>
        <p:nvPicPr>
          <p:cNvPr id="4" name="Afbeelding 3" descr="Afbeelding met persoon, nagel, hand, bloem&#10;&#10;Automatisch gegenereerde beschrijving">
            <a:extLst>
              <a:ext uri="{FF2B5EF4-FFF2-40B4-BE49-F238E27FC236}">
                <a16:creationId xmlns:a16="http://schemas.microsoft.com/office/drawing/2014/main" id="{70820C42-07F5-9790-7B28-E93147029E3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74119" y="1348795"/>
            <a:ext cx="1619794" cy="1013991"/>
          </a:xfrm>
          <a:prstGeom prst="rect">
            <a:avLst/>
          </a:prstGeom>
        </p:spPr>
      </p:pic>
    </p:spTree>
    <p:extLst>
      <p:ext uri="{BB962C8B-B14F-4D97-AF65-F5344CB8AC3E}">
        <p14:creationId xmlns:p14="http://schemas.microsoft.com/office/powerpoint/2010/main" val="189901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 – 28 januari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05962" y="386052"/>
            <a:ext cx="4330134" cy="12427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49060" y="4507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latin typeface="Century Gothic" panose="020B0502020202020204" pitchFamily="34" charset="0"/>
                <a:ea typeface="Calibri"/>
                <a:cs typeface="Times New Roman"/>
              </a:rPr>
              <a:t>in contact komen met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4"/>
            <a:ext cx="2175497"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68247" y="3190597"/>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iemand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949828" y="3044314"/>
            <a:ext cx="238305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72850" y="3033235"/>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virus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575124" y="3046961"/>
            <a:ext cx="3137356"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459027" y="3169825"/>
            <a:ext cx="341461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omgeving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561227" y="386052"/>
            <a:ext cx="3151252" cy="10577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575123" y="491970"/>
            <a:ext cx="3540910" cy="42369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dichtbij komen, aanraken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nagel, hand, bloem&#10;&#10;Automatisch gegenereerde beschrijving">
            <a:extLst>
              <a:ext uri="{FF2B5EF4-FFF2-40B4-BE49-F238E27FC236}">
                <a16:creationId xmlns:a16="http://schemas.microsoft.com/office/drawing/2014/main" id="{CE14F6FD-F31D-8EF5-B886-B036B2A7BF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9705" y="4118665"/>
            <a:ext cx="2456391" cy="1537701"/>
          </a:xfrm>
          <a:prstGeom prst="rect">
            <a:avLst/>
          </a:prstGeom>
        </p:spPr>
      </p:pic>
      <p:pic>
        <p:nvPicPr>
          <p:cNvPr id="21" name="Picture 4" descr="Thumbnail Image Om toch in contact te komen met elkaar in de straat, zongen we samen vanaf onze balkons. In contact komen met betekent dichtbij komen, aanraken. Het begon klein, maar het werd heel groot. Eerst alleen de buren boven en naast ons, daarna ook mensen uit de omgeving van de flat. Nederlandse huizen met balkons. Met minder mensen per balkon en niemand op straat.">
            <a:extLst>
              <a:ext uri="{FF2B5EF4-FFF2-40B4-BE49-F238E27FC236}">
                <a16:creationId xmlns:a16="http://schemas.microsoft.com/office/drawing/2014/main" id="{26AF1BA8-A671-3030-C227-678B15921FF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02801" y="3897179"/>
            <a:ext cx="2327065" cy="2075125"/>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descr="Afbeelding met elektronica, persoon, gadget, Elektronisch apparaat&#10;&#10;Automatisch gegenereerde beschrijving">
            <a:extLst>
              <a:ext uri="{FF2B5EF4-FFF2-40B4-BE49-F238E27FC236}">
                <a16:creationId xmlns:a16="http://schemas.microsoft.com/office/drawing/2014/main" id="{10E96701-C55B-469F-160C-88CFBC0604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8247" y="4028632"/>
            <a:ext cx="2506623" cy="1671082"/>
          </a:xfrm>
          <a:prstGeom prst="rect">
            <a:avLst/>
          </a:prstGeom>
        </p:spPr>
      </p:pic>
    </p:spTree>
    <p:extLst>
      <p:ext uri="{BB962C8B-B14F-4D97-AF65-F5344CB8AC3E}">
        <p14:creationId xmlns:p14="http://schemas.microsoft.com/office/powerpoint/2010/main" val="1881478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4">
            <a:extLst>
              <a:ext uri="{FF2B5EF4-FFF2-40B4-BE49-F238E27FC236}">
                <a16:creationId xmlns:a16="http://schemas.microsoft.com/office/drawing/2014/main" id="{EBD49A2B-75EC-95DD-312E-2AA66584684F}"/>
              </a:ext>
            </a:extLst>
          </p:cNvPr>
          <p:cNvSpPr txBox="1"/>
          <p:nvPr/>
        </p:nvSpPr>
        <p:spPr>
          <a:xfrm>
            <a:off x="5652120" y="1086116"/>
            <a:ext cx="3237172" cy="5849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253588" y="342557"/>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274565" y="40403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heersen</a:t>
            </a:r>
            <a:endParaRPr lang="nl-NL" sz="3600" b="1">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35425" y="1462775"/>
            <a:ext cx="387023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3925" y="1462774"/>
            <a:ext cx="36884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besmetting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048721" y="5013175"/>
            <a:ext cx="312560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080225" y="5031835"/>
            <a:ext cx="312560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uitzieken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678736"/>
            <a:ext cx="416390" cy="8311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50314" y="2146852"/>
            <a:ext cx="508876" cy="3476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172532" y="2502194"/>
            <a:ext cx="32192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29337" y="2517634"/>
            <a:ext cx="302425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virus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172532" y="3392622"/>
            <a:ext cx="5719948" cy="10823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240728" y="3418493"/>
            <a:ext cx="5678346" cy="74371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iets wat in je lichaam komt en waar je heel ziek van kunt worden(het is superklein)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474987"/>
            <a:ext cx="2252594" cy="53818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rif, Ongewervelde zeedieren&#10;&#10;Automatisch gegenereerde beschrijving">
            <a:extLst>
              <a:ext uri="{FF2B5EF4-FFF2-40B4-BE49-F238E27FC236}">
                <a16:creationId xmlns:a16="http://schemas.microsoft.com/office/drawing/2014/main" id="{E0990755-011B-BE01-31A5-BD27DAEB5C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031" y="2672102"/>
            <a:ext cx="2626289" cy="1644057"/>
          </a:xfrm>
          <a:prstGeom prst="rect">
            <a:avLst/>
          </a:prstGeom>
        </p:spPr>
      </p:pic>
      <p:pic>
        <p:nvPicPr>
          <p:cNvPr id="28" name="Afbeelding 27" descr="Afbeelding met Animatie, Tekenfilm, tekenfilm, illustratie&#10;&#10;Automatisch gegenereerde beschrijving">
            <a:extLst>
              <a:ext uri="{FF2B5EF4-FFF2-40B4-BE49-F238E27FC236}">
                <a16:creationId xmlns:a16="http://schemas.microsoft.com/office/drawing/2014/main" id="{24E70B3A-2D5A-BBDF-DDA9-3DB99C1BF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7946" y="342557"/>
            <a:ext cx="2975620" cy="1075883"/>
          </a:xfrm>
          <a:prstGeom prst="rect">
            <a:avLst/>
          </a:prstGeom>
        </p:spPr>
      </p:pic>
      <p:pic>
        <p:nvPicPr>
          <p:cNvPr id="30" name="Afbeelding 29" descr="Afbeelding met bol, Kleurrijkheid&#10;&#10;Automatisch gegenereerde beschrijving">
            <a:extLst>
              <a:ext uri="{FF2B5EF4-FFF2-40B4-BE49-F238E27FC236}">
                <a16:creationId xmlns:a16="http://schemas.microsoft.com/office/drawing/2014/main" id="{291DB4E9-B2B1-3924-0583-A05A60956D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0952" y="1717606"/>
            <a:ext cx="2003522" cy="1274241"/>
          </a:xfrm>
          <a:prstGeom prst="rect">
            <a:avLst/>
          </a:prstGeom>
        </p:spPr>
      </p:pic>
      <p:sp>
        <p:nvSpPr>
          <p:cNvPr id="31" name="Tekstvak 2">
            <a:extLst>
              <a:ext uri="{FF2B5EF4-FFF2-40B4-BE49-F238E27FC236}">
                <a16:creationId xmlns:a16="http://schemas.microsoft.com/office/drawing/2014/main" id="{B0123838-F0BE-736F-5B46-31D2B09DEBE9}"/>
              </a:ext>
            </a:extLst>
          </p:cNvPr>
          <p:cNvSpPr txBox="1">
            <a:spLocks noChangeArrowheads="1"/>
          </p:cNvSpPr>
          <p:nvPr/>
        </p:nvSpPr>
        <p:spPr bwMode="auto">
          <a:xfrm>
            <a:off x="5652120" y="1172364"/>
            <a:ext cx="3365556" cy="423969"/>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veel voorkomen</a:t>
            </a:r>
            <a:endParaRPr lang="nl-NL" sz="1100">
              <a:effectLst/>
              <a:latin typeface="Century Gothic" panose="020B0502020202020204" pitchFamily="34" charset="0"/>
              <a:ea typeface="Calibri"/>
              <a:cs typeface="Times New Roman"/>
            </a:endParaRPr>
          </a:p>
        </p:txBody>
      </p:sp>
      <p:pic>
        <p:nvPicPr>
          <p:cNvPr id="35" name="Afbeelding 34" descr="Afbeelding met overdekt, persoon, Menselijk gezicht, muur&#10;&#10;Automatisch gegenereerde beschrijving">
            <a:extLst>
              <a:ext uri="{FF2B5EF4-FFF2-40B4-BE49-F238E27FC236}">
                <a16:creationId xmlns:a16="http://schemas.microsoft.com/office/drawing/2014/main" id="{745591ED-A888-7820-D129-1574784BD9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9106" y="4777022"/>
            <a:ext cx="2345388" cy="1566720"/>
          </a:xfrm>
          <a:prstGeom prst="rect">
            <a:avLst/>
          </a:prstGeom>
        </p:spPr>
      </p:pic>
    </p:spTree>
    <p:extLst>
      <p:ext uri="{BB962C8B-B14F-4D97-AF65-F5344CB8AC3E}">
        <p14:creationId xmlns:p14="http://schemas.microsoft.com/office/powerpoint/2010/main" val="382198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70764" y="548399"/>
            <a:ext cx="21093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70764" y="568932"/>
            <a:ext cx="198496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stad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047234" y="480600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047234" y="4808030"/>
            <a:ext cx="266151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richting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09184" y="4039393"/>
            <a:ext cx="206212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91307" y="402798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bos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45507" y="1232475"/>
            <a:ext cx="473303" cy="12774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flipV="1">
            <a:off x="3203848" y="2509914"/>
            <a:ext cx="1711389" cy="230533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845787" y="2509914"/>
            <a:ext cx="493744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981247" y="247525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omgeving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6625314"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64051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gebied om iets of iemand heen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p:cNvCxnSpPr>
          <p:nvPr/>
        </p:nvCxnSpPr>
        <p:spPr>
          <a:xfrm flipV="1">
            <a:off x="2471311" y="3974043"/>
            <a:ext cx="1340083" cy="4073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BA0F3312-5C20-C94C-A9D6-3C29E9FC23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749" y="363278"/>
            <a:ext cx="2913686" cy="2078724"/>
          </a:xfrm>
          <a:prstGeom prst="rect">
            <a:avLst/>
          </a:prstGeom>
        </p:spPr>
      </p:pic>
      <p:pic>
        <p:nvPicPr>
          <p:cNvPr id="23" name="Afbeelding 22" descr="Afbeelding met buitenshuis, plant, bos, bosje&#10;&#10;Automatisch gegenereerde beschrijving">
            <a:extLst>
              <a:ext uri="{FF2B5EF4-FFF2-40B4-BE49-F238E27FC236}">
                <a16:creationId xmlns:a16="http://schemas.microsoft.com/office/drawing/2014/main" id="{72466339-E376-B119-A1B7-4405A74CA7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821" y="4784764"/>
            <a:ext cx="1880275" cy="1256024"/>
          </a:xfrm>
          <a:prstGeom prst="rect">
            <a:avLst/>
          </a:prstGeom>
        </p:spPr>
      </p:pic>
      <p:pic>
        <p:nvPicPr>
          <p:cNvPr id="30" name="Afbeelding 29" descr="Afbeelding met buitenshuis, persoon, gebouw, kleding&#10;&#10;Automatisch gegenereerde beschrijving">
            <a:extLst>
              <a:ext uri="{FF2B5EF4-FFF2-40B4-BE49-F238E27FC236}">
                <a16:creationId xmlns:a16="http://schemas.microsoft.com/office/drawing/2014/main" id="{CF0144CF-AD6C-B5D1-957B-9E5C40CF69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1302" y="1287760"/>
            <a:ext cx="2429221" cy="1617862"/>
          </a:xfrm>
          <a:prstGeom prst="rect">
            <a:avLst/>
          </a:prstGeom>
        </p:spPr>
      </p:pic>
      <p:pic>
        <p:nvPicPr>
          <p:cNvPr id="31" name="Afbeelding 30">
            <a:extLst>
              <a:ext uri="{FF2B5EF4-FFF2-40B4-BE49-F238E27FC236}">
                <a16:creationId xmlns:a16="http://schemas.microsoft.com/office/drawing/2014/main" id="{F3114467-8695-59D7-3271-6478D56E62D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23705" y="4425682"/>
            <a:ext cx="2012325" cy="1344233"/>
          </a:xfrm>
          <a:prstGeom prst="rect">
            <a:avLst/>
          </a:prstGeom>
        </p:spPr>
      </p:pic>
    </p:spTree>
    <p:extLst>
      <p:ext uri="{BB962C8B-B14F-4D97-AF65-F5344CB8AC3E}">
        <p14:creationId xmlns:p14="http://schemas.microsoft.com/office/powerpoint/2010/main" val="4132571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01753"/>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de pijnstiller</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het medicijn dat ervoor zorgt dat je even minder of geen pijn voelt</a:t>
            </a: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Na zo’n avond zingen had je misschien spierpijn en keelpijn, maar dat losten we op met </a:t>
            </a:r>
            <a:r>
              <a:rPr lang="nl-NL" sz="2800" i="1" u="sng">
                <a:solidFill>
                  <a:srgbClr val="387038"/>
                </a:solidFill>
                <a:latin typeface="Century Gothic" panose="020B0502020202020204" pitchFamily="34" charset="0"/>
                <a:cs typeface="Times New Roman"/>
              </a:rPr>
              <a:t>pijnstillers</a:t>
            </a:r>
            <a:r>
              <a:rPr lang="nl-NL" sz="2800" i="1">
                <a:solidFill>
                  <a:srgbClr val="387038"/>
                </a:solidFill>
                <a:latin typeface="Century Gothic" panose="020B0502020202020204" pitchFamily="34" charset="0"/>
                <a:cs typeface="Times New Roman"/>
              </a:rPr>
              <a:t>. </a:t>
            </a:r>
            <a:endParaRPr lang="nl-NL" sz="2800" i="1">
              <a:solidFill>
                <a:srgbClr val="00B050"/>
              </a:solidFill>
              <a:latin typeface="Century Gothic" panose="020B0502020202020204" pitchFamily="34" charset="0"/>
            </a:endParaRPr>
          </a:p>
        </p:txBody>
      </p:sp>
      <p:pic>
        <p:nvPicPr>
          <p:cNvPr id="3" name="Afbeelding 2" descr="Afbeelding met overdekt, persoon, tafelgerei, muur&#10;&#10;Automatisch gegenereerde beschrijving">
            <a:extLst>
              <a:ext uri="{FF2B5EF4-FFF2-40B4-BE49-F238E27FC236}">
                <a16:creationId xmlns:a16="http://schemas.microsoft.com/office/drawing/2014/main" id="{CAF18024-D12D-A147-14CC-32C74350C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699" y="2528498"/>
            <a:ext cx="4816909" cy="2716737"/>
          </a:xfrm>
          <a:prstGeom prst="rect">
            <a:avLst/>
          </a:prstGeom>
        </p:spPr>
      </p:pic>
    </p:spTree>
    <p:extLst>
      <p:ext uri="{BB962C8B-B14F-4D97-AF65-F5344CB8AC3E}">
        <p14:creationId xmlns:p14="http://schemas.microsoft.com/office/powerpoint/2010/main" val="40733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virus</a:t>
            </a:r>
          </a:p>
        </p:txBody>
      </p:sp>
      <p:pic>
        <p:nvPicPr>
          <p:cNvPr id="5" name="Afbeelding 4" descr="Afbeelding met rif, Ongewervelde zeedieren&#10;&#10;Automatisch gegenereerde beschrijving">
            <a:extLst>
              <a:ext uri="{FF2B5EF4-FFF2-40B4-BE49-F238E27FC236}">
                <a16:creationId xmlns:a16="http://schemas.microsoft.com/office/drawing/2014/main" id="{7202D981-DE16-6599-3BD5-B85A655B6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72816"/>
            <a:ext cx="7128792" cy="446262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heersen</a:t>
            </a:r>
          </a:p>
        </p:txBody>
      </p:sp>
      <p:pic>
        <p:nvPicPr>
          <p:cNvPr id="4" name="Afbeelding 3" descr="Afbeelding met bol, Kleurrijkheid&#10;&#10;Automatisch gegenereerde beschrijving">
            <a:extLst>
              <a:ext uri="{FF2B5EF4-FFF2-40B4-BE49-F238E27FC236}">
                <a16:creationId xmlns:a16="http://schemas.microsoft.com/office/drawing/2014/main" id="{FDA0C509-A3C9-E957-BC7C-F468BAA4D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20" y="1700808"/>
            <a:ext cx="6840760" cy="4350725"/>
          </a:xfrm>
          <a:prstGeom prst="rect">
            <a:avLst/>
          </a:prstGeom>
        </p:spPr>
      </p:pic>
    </p:spTree>
    <p:extLst>
      <p:ext uri="{BB962C8B-B14F-4D97-AF65-F5344CB8AC3E}">
        <p14:creationId xmlns:p14="http://schemas.microsoft.com/office/powerpoint/2010/main" val="32269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015663"/>
          </a:xfrm>
          <a:prstGeom prst="rect">
            <a:avLst/>
          </a:prstGeom>
          <a:noFill/>
        </p:spPr>
        <p:txBody>
          <a:bodyPr wrap="square" rtlCol="0">
            <a:spAutoFit/>
          </a:bodyPr>
          <a:lstStyle/>
          <a:p>
            <a:r>
              <a:rPr lang="nl-NL" sz="6000" b="1" u="sng">
                <a:latin typeface="Century Gothic" panose="020B0502020202020204" pitchFamily="34" charset="0"/>
              </a:rPr>
              <a:t>in contact komen met</a:t>
            </a:r>
          </a:p>
        </p:txBody>
      </p:sp>
      <p:pic>
        <p:nvPicPr>
          <p:cNvPr id="1028" name="Picture 4" descr="Thumbnail Image Om toch in contact te komen met elkaar in de straat, zongen we samen vanaf onze balkons. In contact komen met betekent dichtbij komen, aanraken. Het begon klein, maar het werd heel groot. Eerst alleen de buren boven en naast ons, daarna ook mensen uit de omgeving van de flat. Nederlandse huizen met balkons. Met minder mensen per balkon en niemand op straat.">
            <a:extLst>
              <a:ext uri="{FF2B5EF4-FFF2-40B4-BE49-F238E27FC236}">
                <a16:creationId xmlns:a16="http://schemas.microsoft.com/office/drawing/2014/main" id="{F23E5C36-B37C-355B-6D8C-86A0EE6A25E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40542" y="1365812"/>
            <a:ext cx="5662916" cy="504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omgeving</a:t>
            </a:r>
          </a:p>
        </p:txBody>
      </p:sp>
      <p:pic>
        <p:nvPicPr>
          <p:cNvPr id="2050" name="Picture 2" descr="Thumbnail Image Gezien vanaf een balkon waarbij je de overkant van de straat ziet. Nederlandse gebouwen en geen mensen op straat.">
            <a:extLst>
              <a:ext uri="{FF2B5EF4-FFF2-40B4-BE49-F238E27FC236}">
                <a16:creationId xmlns:a16="http://schemas.microsoft.com/office/drawing/2014/main" id="{49589D85-8FE5-B9BC-D36E-1978840AC5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4059" y="1932972"/>
            <a:ext cx="3183038" cy="3183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umbnail Image Gezien vanaf een balkon waarbij je de overkant van de straat ziet. Nederlandse gebouwen en geen mensen op straat. Met zo'n 6 mensen in de foto.">
            <a:extLst>
              <a:ext uri="{FF2B5EF4-FFF2-40B4-BE49-F238E27FC236}">
                <a16:creationId xmlns:a16="http://schemas.microsoft.com/office/drawing/2014/main" id="{A6E88520-D5C2-BDA3-BE22-17311741F3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6903" y="1932972"/>
            <a:ext cx="4346294" cy="43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expert</a:t>
            </a:r>
          </a:p>
        </p:txBody>
      </p:sp>
      <p:pic>
        <p:nvPicPr>
          <p:cNvPr id="4098" name="Picture 2" descr="Thumbnail Image Een man die expert is in karaoke met een speaker en microfoon. Hij staat alleen op een balkon. Nederlands gebouw.">
            <a:extLst>
              <a:ext uri="{FF2B5EF4-FFF2-40B4-BE49-F238E27FC236}">
                <a16:creationId xmlns:a16="http://schemas.microsoft.com/office/drawing/2014/main" id="{87EE57D9-26DE-D6FC-B1BF-FEEBAC06C0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60631" y="1585730"/>
            <a:ext cx="5006051" cy="500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geen kans geven</a:t>
            </a:r>
          </a:p>
        </p:txBody>
      </p:sp>
      <p:pic>
        <p:nvPicPr>
          <p:cNvPr id="3" name="Afbeelding 2" descr="Afbeelding met tekst, tekenfilm, clipart, illustratie&#10;&#10;Automatisch gegenereerde beschrijving">
            <a:extLst>
              <a:ext uri="{FF2B5EF4-FFF2-40B4-BE49-F238E27FC236}">
                <a16:creationId xmlns:a16="http://schemas.microsoft.com/office/drawing/2014/main" id="{82654C18-324C-BC4E-E10A-241BDE3C5E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7777" y="1429326"/>
            <a:ext cx="5648445" cy="5402860"/>
          </a:xfrm>
          <a:prstGeom prst="rect">
            <a:avLst/>
          </a:prstGeom>
        </p:spPr>
      </p:pic>
      <p:sp>
        <p:nvSpPr>
          <p:cNvPr id="4" name="Vermenigvuldigingsteken 3">
            <a:extLst>
              <a:ext uri="{FF2B5EF4-FFF2-40B4-BE49-F238E27FC236}">
                <a16:creationId xmlns:a16="http://schemas.microsoft.com/office/drawing/2014/main" id="{B0514C6D-0772-A7EA-BBBA-78DBEBAE4771}"/>
              </a:ext>
            </a:extLst>
          </p:cNvPr>
          <p:cNvSpPr/>
          <p:nvPr/>
        </p:nvSpPr>
        <p:spPr>
          <a:xfrm>
            <a:off x="1041722" y="-219920"/>
            <a:ext cx="6886936" cy="7755038"/>
          </a:xfrm>
          <a:prstGeom prst="mathMultiply">
            <a:avLst>
              <a:gd name="adj1" fmla="val 301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tijdelijk</a:t>
            </a:r>
          </a:p>
        </p:txBody>
      </p:sp>
      <p:pic>
        <p:nvPicPr>
          <p:cNvPr id="5" name="Afbeelding 4" descr="Afbeelding met zandloper&#10;&#10;Automatisch gegenereerde beschrijving">
            <a:extLst>
              <a:ext uri="{FF2B5EF4-FFF2-40B4-BE49-F238E27FC236}">
                <a16:creationId xmlns:a16="http://schemas.microsoft.com/office/drawing/2014/main" id="{7F521C11-0818-E2D5-2189-5B9B21BA3E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2379" y="625978"/>
            <a:ext cx="2743200" cy="6096000"/>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C38CD1EF-2650-48E2-A5B4-6C1DC5B5B5C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Diavoorstelling (4:3)</PresentationFormat>
  <Paragraphs>246</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2025-01-28T09:14:14Z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