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437" r:id="rId5"/>
    <p:sldId id="548" r:id="rId6"/>
    <p:sldId id="1478" r:id="rId7"/>
    <p:sldId id="1475" r:id="rId8"/>
    <p:sldId id="1477" r:id="rId9"/>
    <p:sldId id="1479" r:id="rId10"/>
    <p:sldId id="1481" r:id="rId11"/>
    <p:sldId id="1482" r:id="rId12"/>
    <p:sldId id="1480" r:id="rId13"/>
    <p:sldId id="1476" r:id="rId14"/>
    <p:sldId id="1508" r:id="rId15"/>
    <p:sldId id="1460" r:id="rId16"/>
    <p:sldId id="934" r:id="rId17"/>
    <p:sldId id="1541" r:id="rId18"/>
    <p:sldId id="1511" r:id="rId19"/>
    <p:sldId id="1530" r:id="rId20"/>
    <p:sldId id="1538" r:id="rId21"/>
    <p:sldId id="1540" r:id="rId22"/>
    <p:sldId id="1532" r:id="rId23"/>
    <p:sldId id="1533" r:id="rId24"/>
    <p:sldId id="1537" r:id="rId25"/>
    <p:sldId id="1535" r:id="rId26"/>
    <p:sldId id="1539"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8"/>
            <p14:sldId id="1475"/>
            <p14:sldId id="1477"/>
            <p14:sldId id="1479"/>
            <p14:sldId id="1481"/>
            <p14:sldId id="1482"/>
            <p14:sldId id="1480"/>
            <p14:sldId id="1476"/>
            <p14:sldId id="1508"/>
            <p14:sldId id="1460"/>
            <p14:sldId id="934"/>
            <p14:sldId id="1541"/>
            <p14:sldId id="1511"/>
            <p14:sldId id="1530"/>
            <p14:sldId id="1538"/>
            <p14:sldId id="1540"/>
            <p14:sldId id="1532"/>
            <p14:sldId id="1533"/>
            <p14:sldId id="1537"/>
            <p14:sldId id="1535"/>
            <p14:sldId id="153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A1309-98E9-478F-B3C8-AC4A212EDC65}" v="1" dt="2025-01-21T09:59:16.891"/>
    <p1510:client id="{4DBC3AB9-D9D4-4DA9-B26F-5B0B56ED5C11}" v="1328" dt="2025-01-21T09:33:55.340"/>
    <p1510:client id="{5F66F7E4-B734-48FE-A6BC-E4EA1AB98B5C}" v="2039" dt="2025-01-21T09:42:27.94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22"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5F66F7E4-B734-48FE-A6BC-E4EA1AB98B5C}"/>
    <pc:docChg chg="undo custSel modSld">
      <pc:chgData name="Das, Gerarda" userId="dec061bf-56a5-47a0-b9f3-f749fe418ae6" providerId="ADAL" clId="{5F66F7E4-B734-48FE-A6BC-E4EA1AB98B5C}" dt="2025-01-21T09:42:27.940" v="2398" actId="1036"/>
      <pc:docMkLst>
        <pc:docMk/>
      </pc:docMkLst>
      <pc:sldChg chg="modSp mod">
        <pc:chgData name="Das, Gerarda" userId="dec061bf-56a5-47a0-b9f3-f749fe418ae6" providerId="ADAL" clId="{5F66F7E4-B734-48FE-A6BC-E4EA1AB98B5C}" dt="2025-01-21T07:53:36.510" v="1419" actId="20577"/>
        <pc:sldMkLst>
          <pc:docMk/>
          <pc:sldMk cId="2189114603" sldId="1437"/>
        </pc:sldMkLst>
        <pc:spChg chg="mod">
          <ac:chgData name="Das, Gerarda" userId="dec061bf-56a5-47a0-b9f3-f749fe418ae6" providerId="ADAL" clId="{5F66F7E4-B734-48FE-A6BC-E4EA1AB98B5C}" dt="2025-01-21T07:53:36.510" v="1419" actId="20577"/>
          <ac:spMkLst>
            <pc:docMk/>
            <pc:sldMk cId="2189114603" sldId="1437"/>
            <ac:spMk id="3" creationId="{00000000-0000-0000-0000-000000000000}"/>
          </ac:spMkLst>
        </pc:spChg>
      </pc:sldChg>
      <pc:sldChg chg="addSp modSp mod">
        <pc:chgData name="Das, Gerarda" userId="dec061bf-56a5-47a0-b9f3-f749fe418ae6" providerId="ADAL" clId="{5F66F7E4-B734-48FE-A6BC-E4EA1AB98B5C}" dt="2025-01-21T08:40:01.992" v="1534" actId="732"/>
        <pc:sldMkLst>
          <pc:docMk/>
          <pc:sldMk cId="3852907103" sldId="1460"/>
        </pc:sldMkLst>
        <pc:picChg chg="add mod">
          <ac:chgData name="Das, Gerarda" userId="dec061bf-56a5-47a0-b9f3-f749fe418ae6" providerId="ADAL" clId="{5F66F7E4-B734-48FE-A6BC-E4EA1AB98B5C}" dt="2025-01-21T08:39:45.825" v="1531" actId="1076"/>
          <ac:picMkLst>
            <pc:docMk/>
            <pc:sldMk cId="3852907103" sldId="1460"/>
            <ac:picMk id="3" creationId="{B33CA421-5EEA-E30F-A655-DFD701BFD055}"/>
          </ac:picMkLst>
        </pc:picChg>
        <pc:picChg chg="add mod">
          <ac:chgData name="Das, Gerarda" userId="dec061bf-56a5-47a0-b9f3-f749fe418ae6" providerId="ADAL" clId="{5F66F7E4-B734-48FE-A6BC-E4EA1AB98B5C}" dt="2025-01-21T08:39:48.902" v="1532" actId="1076"/>
          <ac:picMkLst>
            <pc:docMk/>
            <pc:sldMk cId="3852907103" sldId="1460"/>
            <ac:picMk id="5" creationId="{B2734B3E-0788-5FBD-2AD3-C29A30744F45}"/>
          </ac:picMkLst>
        </pc:picChg>
        <pc:picChg chg="add mod ord modCrop">
          <ac:chgData name="Das, Gerarda" userId="dec061bf-56a5-47a0-b9f3-f749fe418ae6" providerId="ADAL" clId="{5F66F7E4-B734-48FE-A6BC-E4EA1AB98B5C}" dt="2025-01-21T08:40:01.992" v="1534" actId="732"/>
          <ac:picMkLst>
            <pc:docMk/>
            <pc:sldMk cId="3852907103" sldId="1460"/>
            <ac:picMk id="8" creationId="{E2D39E62-7581-F45A-3A00-6BB6B3D87058}"/>
          </ac:picMkLst>
        </pc:picChg>
      </pc:sldChg>
      <pc:sldChg chg="addSp modSp mod">
        <pc:chgData name="Das, Gerarda" userId="dec061bf-56a5-47a0-b9f3-f749fe418ae6" providerId="ADAL" clId="{5F66F7E4-B734-48FE-A6BC-E4EA1AB98B5C}" dt="2025-01-21T08:43:04.750" v="1541" actId="1076"/>
        <pc:sldMkLst>
          <pc:docMk/>
          <pc:sldMk cId="4207872812" sldId="1475"/>
        </pc:sldMkLst>
        <pc:picChg chg="add mod">
          <ac:chgData name="Das, Gerarda" userId="dec061bf-56a5-47a0-b9f3-f749fe418ae6" providerId="ADAL" clId="{5F66F7E4-B734-48FE-A6BC-E4EA1AB98B5C}" dt="2025-01-21T08:43:04.750" v="1541" actId="1076"/>
          <ac:picMkLst>
            <pc:docMk/>
            <pc:sldMk cId="4207872812" sldId="1475"/>
            <ac:picMk id="3" creationId="{F7294F32-F5B4-D347-01EC-E9D268150835}"/>
          </ac:picMkLst>
        </pc:picChg>
      </pc:sldChg>
      <pc:sldChg chg="addSp modSp mod">
        <pc:chgData name="Das, Gerarda" userId="dec061bf-56a5-47a0-b9f3-f749fe418ae6" providerId="ADAL" clId="{5F66F7E4-B734-48FE-A6BC-E4EA1AB98B5C}" dt="2025-01-21T08:33:09.640" v="1501" actId="1076"/>
        <pc:sldMkLst>
          <pc:docMk/>
          <pc:sldMk cId="2452007587" sldId="1476"/>
        </pc:sldMkLst>
        <pc:picChg chg="add mod">
          <ac:chgData name="Das, Gerarda" userId="dec061bf-56a5-47a0-b9f3-f749fe418ae6" providerId="ADAL" clId="{5F66F7E4-B734-48FE-A6BC-E4EA1AB98B5C}" dt="2025-01-21T08:29:45.421" v="1490" actId="1076"/>
          <ac:picMkLst>
            <pc:docMk/>
            <pc:sldMk cId="2452007587" sldId="1476"/>
            <ac:picMk id="3" creationId="{C042C0B3-D942-4D80-1485-9F88A9E9516F}"/>
          </ac:picMkLst>
        </pc:picChg>
        <pc:picChg chg="add mod modCrop">
          <ac:chgData name="Das, Gerarda" userId="dec061bf-56a5-47a0-b9f3-f749fe418ae6" providerId="ADAL" clId="{5F66F7E4-B734-48FE-A6BC-E4EA1AB98B5C}" dt="2025-01-21T08:33:09.640" v="1501" actId="1076"/>
          <ac:picMkLst>
            <pc:docMk/>
            <pc:sldMk cId="2452007587" sldId="1476"/>
            <ac:picMk id="5" creationId="{28FEAFFA-B7DA-09BF-BEE2-AF8602775CB8}"/>
          </ac:picMkLst>
        </pc:picChg>
      </pc:sldChg>
      <pc:sldChg chg="addSp modSp mod">
        <pc:chgData name="Das, Gerarda" userId="dec061bf-56a5-47a0-b9f3-f749fe418ae6" providerId="ADAL" clId="{5F66F7E4-B734-48FE-A6BC-E4EA1AB98B5C}" dt="2025-01-21T08:05:40.928" v="1440" actId="1076"/>
        <pc:sldMkLst>
          <pc:docMk/>
          <pc:sldMk cId="2709048002" sldId="1477"/>
        </pc:sldMkLst>
        <pc:picChg chg="add mod">
          <ac:chgData name="Das, Gerarda" userId="dec061bf-56a5-47a0-b9f3-f749fe418ae6" providerId="ADAL" clId="{5F66F7E4-B734-48FE-A6BC-E4EA1AB98B5C}" dt="2025-01-21T08:05:40.928" v="1440" actId="1076"/>
          <ac:picMkLst>
            <pc:docMk/>
            <pc:sldMk cId="2709048002" sldId="1477"/>
            <ac:picMk id="3" creationId="{643CDFDD-1E0F-4866-7812-2A94D001440F}"/>
          </ac:picMkLst>
        </pc:picChg>
      </pc:sldChg>
      <pc:sldChg chg="addSp delSp modSp mod">
        <pc:chgData name="Das, Gerarda" userId="dec061bf-56a5-47a0-b9f3-f749fe418ae6" providerId="ADAL" clId="{5F66F7E4-B734-48FE-A6BC-E4EA1AB98B5C}" dt="2025-01-21T07:58:50.744" v="1426" actId="1076"/>
        <pc:sldMkLst>
          <pc:docMk/>
          <pc:sldMk cId="4074911733" sldId="1478"/>
        </pc:sldMkLst>
        <pc:picChg chg="del">
          <ac:chgData name="Das, Gerarda" userId="dec061bf-56a5-47a0-b9f3-f749fe418ae6" providerId="ADAL" clId="{5F66F7E4-B734-48FE-A6BC-E4EA1AB98B5C}" dt="2025-01-21T07:54:50.177" v="1420" actId="478"/>
          <ac:picMkLst>
            <pc:docMk/>
            <pc:sldMk cId="4074911733" sldId="1478"/>
            <ac:picMk id="2" creationId="{1748ACF1-4463-E45E-4AF5-216DBF8AC487}"/>
          </ac:picMkLst>
        </pc:picChg>
        <pc:picChg chg="add mod">
          <ac:chgData name="Das, Gerarda" userId="dec061bf-56a5-47a0-b9f3-f749fe418ae6" providerId="ADAL" clId="{5F66F7E4-B734-48FE-A6BC-E4EA1AB98B5C}" dt="2025-01-21T07:58:50.744" v="1426" actId="1076"/>
          <ac:picMkLst>
            <pc:docMk/>
            <pc:sldMk cId="4074911733" sldId="1478"/>
            <ac:picMk id="4" creationId="{370B1FD8-DB6D-E723-2778-A9D7CDBAC594}"/>
          </ac:picMkLst>
        </pc:picChg>
      </pc:sldChg>
      <pc:sldChg chg="addSp modSp mod">
        <pc:chgData name="Das, Gerarda" userId="dec061bf-56a5-47a0-b9f3-f749fe418ae6" providerId="ADAL" clId="{5F66F7E4-B734-48FE-A6BC-E4EA1AB98B5C}" dt="2025-01-21T08:11:27.688" v="1453" actId="1076"/>
        <pc:sldMkLst>
          <pc:docMk/>
          <pc:sldMk cId="4210467006" sldId="1479"/>
        </pc:sldMkLst>
        <pc:picChg chg="add mod">
          <ac:chgData name="Das, Gerarda" userId="dec061bf-56a5-47a0-b9f3-f749fe418ae6" providerId="ADAL" clId="{5F66F7E4-B734-48FE-A6BC-E4EA1AB98B5C}" dt="2025-01-21T08:11:21.915" v="1451" actId="1076"/>
          <ac:picMkLst>
            <pc:docMk/>
            <pc:sldMk cId="4210467006" sldId="1479"/>
            <ac:picMk id="3" creationId="{20A256AE-89C4-3CE8-C1A8-F49A31505395}"/>
          </ac:picMkLst>
        </pc:picChg>
        <pc:picChg chg="add mod ord">
          <ac:chgData name="Das, Gerarda" userId="dec061bf-56a5-47a0-b9f3-f749fe418ae6" providerId="ADAL" clId="{5F66F7E4-B734-48FE-A6BC-E4EA1AB98B5C}" dt="2025-01-21T08:11:27.688" v="1453" actId="1076"/>
          <ac:picMkLst>
            <pc:docMk/>
            <pc:sldMk cId="4210467006" sldId="1479"/>
            <ac:picMk id="5" creationId="{32F70427-A12A-8F38-811A-7E404F6F858B}"/>
          </ac:picMkLst>
        </pc:picChg>
      </pc:sldChg>
      <pc:sldChg chg="addSp delSp modSp mod">
        <pc:chgData name="Das, Gerarda" userId="dec061bf-56a5-47a0-b9f3-f749fe418ae6" providerId="ADAL" clId="{5F66F7E4-B734-48FE-A6BC-E4EA1AB98B5C}" dt="2025-01-21T09:26:50.413" v="1856" actId="164"/>
        <pc:sldMkLst>
          <pc:docMk/>
          <pc:sldMk cId="1487044012" sldId="1480"/>
        </pc:sldMkLst>
        <pc:spChg chg="add mod">
          <ac:chgData name="Das, Gerarda" userId="dec061bf-56a5-47a0-b9f3-f749fe418ae6" providerId="ADAL" clId="{5F66F7E4-B734-48FE-A6BC-E4EA1AB98B5C}" dt="2025-01-21T09:26:50.413" v="1856" actId="164"/>
          <ac:spMkLst>
            <pc:docMk/>
            <pc:sldMk cId="1487044012" sldId="1480"/>
            <ac:spMk id="4" creationId="{0A484FA2-908E-06A1-BA02-A96FCD6B509A}"/>
          </ac:spMkLst>
        </pc:spChg>
        <pc:grpChg chg="add mod">
          <ac:chgData name="Das, Gerarda" userId="dec061bf-56a5-47a0-b9f3-f749fe418ae6" providerId="ADAL" clId="{5F66F7E4-B734-48FE-A6BC-E4EA1AB98B5C}" dt="2025-01-21T09:26:50.413" v="1856" actId="164"/>
          <ac:grpSpMkLst>
            <pc:docMk/>
            <pc:sldMk cId="1487044012" sldId="1480"/>
            <ac:grpSpMk id="5" creationId="{811D8EBE-7334-06B3-1A4A-8DB2A0BB1EC3}"/>
          </ac:grpSpMkLst>
        </pc:grpChg>
        <pc:picChg chg="del">
          <ac:chgData name="Das, Gerarda" userId="dec061bf-56a5-47a0-b9f3-f749fe418ae6" providerId="ADAL" clId="{5F66F7E4-B734-48FE-A6BC-E4EA1AB98B5C}" dt="2025-01-21T08:04:10.443" v="1427" actId="478"/>
          <ac:picMkLst>
            <pc:docMk/>
            <pc:sldMk cId="1487044012" sldId="1480"/>
            <ac:picMk id="2" creationId="{02FEC7DE-0B37-2A13-A197-4A7C8A8FAD82}"/>
          </ac:picMkLst>
        </pc:picChg>
        <pc:picChg chg="add mod">
          <ac:chgData name="Das, Gerarda" userId="dec061bf-56a5-47a0-b9f3-f749fe418ae6" providerId="ADAL" clId="{5F66F7E4-B734-48FE-A6BC-E4EA1AB98B5C}" dt="2025-01-21T09:26:50.413" v="1856" actId="164"/>
          <ac:picMkLst>
            <pc:docMk/>
            <pc:sldMk cId="1487044012" sldId="1480"/>
            <ac:picMk id="3" creationId="{DDC111C1-052E-6254-A12B-22BCBF9C4839}"/>
          </ac:picMkLst>
        </pc:picChg>
      </pc:sldChg>
      <pc:sldChg chg="addSp modSp mod">
        <pc:chgData name="Das, Gerarda" userId="dec061bf-56a5-47a0-b9f3-f749fe418ae6" providerId="ADAL" clId="{5F66F7E4-B734-48FE-A6BC-E4EA1AB98B5C}" dt="2025-01-21T08:19:57.428" v="1461"/>
        <pc:sldMkLst>
          <pc:docMk/>
          <pc:sldMk cId="3779434736" sldId="1481"/>
        </pc:sldMkLst>
        <pc:picChg chg="add mod">
          <ac:chgData name="Das, Gerarda" userId="dec061bf-56a5-47a0-b9f3-f749fe418ae6" providerId="ADAL" clId="{5F66F7E4-B734-48FE-A6BC-E4EA1AB98B5C}" dt="2025-01-21T08:19:57.428" v="1461"/>
          <ac:picMkLst>
            <pc:docMk/>
            <pc:sldMk cId="3779434736" sldId="1481"/>
            <ac:picMk id="3" creationId="{D2DD2552-048B-BF2F-AF2F-472ADE0F1BCA}"/>
          </ac:picMkLst>
        </pc:picChg>
      </pc:sldChg>
      <pc:sldChg chg="addSp modSp mod">
        <pc:chgData name="Das, Gerarda" userId="dec061bf-56a5-47a0-b9f3-f749fe418ae6" providerId="ADAL" clId="{5F66F7E4-B734-48FE-A6BC-E4EA1AB98B5C}" dt="2025-01-21T08:26:22.059" v="1479" actId="1076"/>
        <pc:sldMkLst>
          <pc:docMk/>
          <pc:sldMk cId="1201727269" sldId="1482"/>
        </pc:sldMkLst>
        <pc:picChg chg="add mod">
          <ac:chgData name="Das, Gerarda" userId="dec061bf-56a5-47a0-b9f3-f749fe418ae6" providerId="ADAL" clId="{5F66F7E4-B734-48FE-A6BC-E4EA1AB98B5C}" dt="2025-01-21T08:26:22.059" v="1479" actId="1076"/>
          <ac:picMkLst>
            <pc:docMk/>
            <pc:sldMk cId="1201727269" sldId="1482"/>
            <ac:picMk id="3" creationId="{84DA65D1-EFD0-A371-EAB6-EA7B72CD8D9F}"/>
          </ac:picMkLst>
        </pc:picChg>
        <pc:picChg chg="add mod modCrop">
          <ac:chgData name="Das, Gerarda" userId="dec061bf-56a5-47a0-b9f3-f749fe418ae6" providerId="ADAL" clId="{5F66F7E4-B734-48FE-A6BC-E4EA1AB98B5C}" dt="2025-01-21T08:26:17.455" v="1477" actId="1076"/>
          <ac:picMkLst>
            <pc:docMk/>
            <pc:sldMk cId="1201727269" sldId="1482"/>
            <ac:picMk id="5" creationId="{691E6BDB-B64F-96EE-94DB-8D1FEA5460E8}"/>
          </ac:picMkLst>
        </pc:picChg>
      </pc:sldChg>
      <pc:sldChg chg="addSp delSp modSp mod">
        <pc:chgData name="Das, Gerarda" userId="dec061bf-56a5-47a0-b9f3-f749fe418ae6" providerId="ADAL" clId="{5F66F7E4-B734-48FE-A6BC-E4EA1AB98B5C}" dt="2025-01-21T08:44:34.322" v="1544" actId="1076"/>
        <pc:sldMkLst>
          <pc:docMk/>
          <pc:sldMk cId="96970580" sldId="1508"/>
        </pc:sldMkLst>
        <pc:spChg chg="add del mod">
          <ac:chgData name="Das, Gerarda" userId="dec061bf-56a5-47a0-b9f3-f749fe418ae6" providerId="ADAL" clId="{5F66F7E4-B734-48FE-A6BC-E4EA1AB98B5C}" dt="2025-01-21T08:44:29.778" v="1542" actId="478"/>
          <ac:spMkLst>
            <pc:docMk/>
            <pc:sldMk cId="96970580" sldId="1508"/>
            <ac:spMk id="10" creationId="{13430DAD-5DB1-5786-817D-BE7F3B9CCFC5}"/>
          </ac:spMkLst>
        </pc:spChg>
        <pc:picChg chg="del">
          <ac:chgData name="Das, Gerarda" userId="dec061bf-56a5-47a0-b9f3-f749fe418ae6" providerId="ADAL" clId="{5F66F7E4-B734-48FE-A6BC-E4EA1AB98B5C}" dt="2025-01-21T08:04:16.885" v="1428" actId="478"/>
          <ac:picMkLst>
            <pc:docMk/>
            <pc:sldMk cId="96970580" sldId="1508"/>
            <ac:picMk id="4" creationId="{9F7C0EDF-6010-4488-A872-3FFC143513FE}"/>
          </ac:picMkLst>
        </pc:picChg>
        <pc:picChg chg="add mod">
          <ac:chgData name="Das, Gerarda" userId="dec061bf-56a5-47a0-b9f3-f749fe418ae6" providerId="ADAL" clId="{5F66F7E4-B734-48FE-A6BC-E4EA1AB98B5C}" dt="2025-01-21T08:33:20.578" v="1502"/>
          <ac:picMkLst>
            <pc:docMk/>
            <pc:sldMk cId="96970580" sldId="1508"/>
            <ac:picMk id="6" creationId="{9A7E4521-15C5-36D2-B61F-3307DC380795}"/>
          </ac:picMkLst>
        </pc:picChg>
        <pc:picChg chg="del mod">
          <ac:chgData name="Das, Gerarda" userId="dec061bf-56a5-47a0-b9f3-f749fe418ae6" providerId="ADAL" clId="{5F66F7E4-B734-48FE-A6BC-E4EA1AB98B5C}" dt="2025-01-21T08:33:46.366" v="1503" actId="478"/>
          <ac:picMkLst>
            <pc:docMk/>
            <pc:sldMk cId="96970580" sldId="1508"/>
            <ac:picMk id="8" creationId="{BC56DFB5-F704-4FD5-AFD3-A0D80FC32AC1}"/>
          </ac:picMkLst>
        </pc:picChg>
        <pc:picChg chg="add del mod">
          <ac:chgData name="Das, Gerarda" userId="dec061bf-56a5-47a0-b9f3-f749fe418ae6" providerId="ADAL" clId="{5F66F7E4-B734-48FE-A6BC-E4EA1AB98B5C}" dt="2025-01-21T08:34:06.386" v="1507" actId="478"/>
          <ac:picMkLst>
            <pc:docMk/>
            <pc:sldMk cId="96970580" sldId="1508"/>
            <ac:picMk id="9" creationId="{BC56DFB5-F704-4FD5-AFD3-A0D80FC32AC1}"/>
          </ac:picMkLst>
        </pc:picChg>
        <pc:picChg chg="add mod">
          <ac:chgData name="Das, Gerarda" userId="dec061bf-56a5-47a0-b9f3-f749fe418ae6" providerId="ADAL" clId="{5F66F7E4-B734-48FE-A6BC-E4EA1AB98B5C}" dt="2025-01-21T08:44:34.322" v="1544" actId="1076"/>
          <ac:picMkLst>
            <pc:docMk/>
            <pc:sldMk cId="96970580" sldId="1508"/>
            <ac:picMk id="11" creationId="{03105A00-1FD0-C05A-8C62-6CD35F2517DA}"/>
          </ac:picMkLst>
        </pc:picChg>
      </pc:sldChg>
      <pc:sldChg chg="addSp modSp mod">
        <pc:chgData name="Das, Gerarda" userId="dec061bf-56a5-47a0-b9f3-f749fe418ae6" providerId="ADAL" clId="{5F66F7E4-B734-48FE-A6BC-E4EA1AB98B5C}" dt="2025-01-21T09:08:31.958" v="1796"/>
        <pc:sldMkLst>
          <pc:docMk/>
          <pc:sldMk cId="458764273" sldId="1530"/>
        </pc:sldMkLst>
        <pc:spChg chg="mod">
          <ac:chgData name="Das, Gerarda" userId="dec061bf-56a5-47a0-b9f3-f749fe418ae6" providerId="ADAL" clId="{5F66F7E4-B734-48FE-A6BC-E4EA1AB98B5C}" dt="2025-01-21T09:03:29.087" v="1683" actId="115"/>
          <ac:spMkLst>
            <pc:docMk/>
            <pc:sldMk cId="458764273" sldId="1530"/>
            <ac:spMk id="35" creationId="{37104C51-0232-62ED-4C6F-1447D06633EE}"/>
          </ac:spMkLst>
        </pc:spChg>
        <pc:spChg chg="mod">
          <ac:chgData name="Das, Gerarda" userId="dec061bf-56a5-47a0-b9f3-f749fe418ae6" providerId="ADAL" clId="{5F66F7E4-B734-48FE-A6BC-E4EA1AB98B5C}" dt="2025-01-21T09:07:31.170" v="1795" actId="115"/>
          <ac:spMkLst>
            <pc:docMk/>
            <pc:sldMk cId="458764273" sldId="1530"/>
            <ac:spMk id="36" creationId="{D8EF981A-9BA7-0EB1-9B70-F7FBF2F7DF1C}"/>
          </ac:spMkLst>
        </pc:spChg>
        <pc:picChg chg="add mod">
          <ac:chgData name="Das, Gerarda" userId="dec061bf-56a5-47a0-b9f3-f749fe418ae6" providerId="ADAL" clId="{5F66F7E4-B734-48FE-A6BC-E4EA1AB98B5C}" dt="2025-01-21T09:03:04.602" v="1584" actId="1076"/>
          <ac:picMkLst>
            <pc:docMk/>
            <pc:sldMk cId="458764273" sldId="1530"/>
            <ac:picMk id="2" creationId="{FC05C93A-389E-2388-81BD-2BC4A284D7BE}"/>
          </ac:picMkLst>
        </pc:picChg>
        <pc:picChg chg="add mod">
          <ac:chgData name="Das, Gerarda" userId="dec061bf-56a5-47a0-b9f3-f749fe418ae6" providerId="ADAL" clId="{5F66F7E4-B734-48FE-A6BC-E4EA1AB98B5C}" dt="2025-01-21T09:08:31.958" v="1796"/>
          <ac:picMkLst>
            <pc:docMk/>
            <pc:sldMk cId="458764273" sldId="1530"/>
            <ac:picMk id="9" creationId="{5AEF3C96-4E44-A33B-2085-94CDF49E1732}"/>
          </ac:picMkLst>
        </pc:picChg>
        <pc:cxnChg chg="mod">
          <ac:chgData name="Das, Gerarda" userId="dec061bf-56a5-47a0-b9f3-f749fe418ae6" providerId="ADAL" clId="{5F66F7E4-B734-48FE-A6BC-E4EA1AB98B5C}" dt="2025-01-21T09:02:55.902" v="1582" actId="1036"/>
          <ac:cxnSpMkLst>
            <pc:docMk/>
            <pc:sldMk cId="458764273" sldId="1530"/>
            <ac:cxnSpMk id="11" creationId="{43E1EF99-1825-D9B6-CE28-54505AE2D0DE}"/>
          </ac:cxnSpMkLst>
        </pc:cxnChg>
        <pc:cxnChg chg="mod">
          <ac:chgData name="Das, Gerarda" userId="dec061bf-56a5-47a0-b9f3-f749fe418ae6" providerId="ADAL" clId="{5F66F7E4-B734-48FE-A6BC-E4EA1AB98B5C}" dt="2025-01-21T09:02:55.902" v="1582" actId="1036"/>
          <ac:cxnSpMkLst>
            <pc:docMk/>
            <pc:sldMk cId="458764273" sldId="1530"/>
            <ac:cxnSpMk id="12" creationId="{644A4299-3A63-6813-A679-FB8DB7D5FD7A}"/>
          </ac:cxnSpMkLst>
        </pc:cxnChg>
        <pc:cxnChg chg="mod">
          <ac:chgData name="Das, Gerarda" userId="dec061bf-56a5-47a0-b9f3-f749fe418ae6" providerId="ADAL" clId="{5F66F7E4-B734-48FE-A6BC-E4EA1AB98B5C}" dt="2025-01-21T09:02:55.902" v="1582" actId="1036"/>
          <ac:cxnSpMkLst>
            <pc:docMk/>
            <pc:sldMk cId="458764273" sldId="1530"/>
            <ac:cxnSpMk id="13" creationId="{79D0A0B5-43EC-915C-1E3A-AA9CA21994B4}"/>
          </ac:cxnSpMkLst>
        </pc:cxnChg>
        <pc:cxnChg chg="mod">
          <ac:chgData name="Das, Gerarda" userId="dec061bf-56a5-47a0-b9f3-f749fe418ae6" providerId="ADAL" clId="{5F66F7E4-B734-48FE-A6BC-E4EA1AB98B5C}" dt="2025-01-21T09:02:55.902" v="1582" actId="1036"/>
          <ac:cxnSpMkLst>
            <pc:docMk/>
            <pc:sldMk cId="458764273" sldId="1530"/>
            <ac:cxnSpMk id="14" creationId="{D4DC5350-E385-459A-7DF3-9A72313F2A3E}"/>
          </ac:cxnSpMkLst>
        </pc:cxnChg>
      </pc:sldChg>
      <pc:sldChg chg="addSp modSp mod">
        <pc:chgData name="Das, Gerarda" userId="dec061bf-56a5-47a0-b9f3-f749fe418ae6" providerId="ADAL" clId="{5F66F7E4-B734-48FE-A6BC-E4EA1AB98B5C}" dt="2025-01-21T09:22:21.022" v="1813" actId="1076"/>
        <pc:sldMkLst>
          <pc:docMk/>
          <pc:sldMk cId="3639637597" sldId="1532"/>
        </pc:sldMkLst>
        <pc:spChg chg="mod">
          <ac:chgData name="Das, Gerarda" userId="dec061bf-56a5-47a0-b9f3-f749fe418ae6" providerId="ADAL" clId="{5F66F7E4-B734-48FE-A6BC-E4EA1AB98B5C}" dt="2025-01-21T09:21:48.121" v="1804" actId="1076"/>
          <ac:spMkLst>
            <pc:docMk/>
            <pc:sldMk cId="3639637597" sldId="1532"/>
            <ac:spMk id="10" creationId="{EC0CC1D0-FE60-F840-73E9-0CE7E683D1F2}"/>
          </ac:spMkLst>
        </pc:spChg>
        <pc:spChg chg="mod">
          <ac:chgData name="Das, Gerarda" userId="dec061bf-56a5-47a0-b9f3-f749fe418ae6" providerId="ADAL" clId="{5F66F7E4-B734-48FE-A6BC-E4EA1AB98B5C}" dt="2025-01-21T09:21:32.630" v="1802" actId="1076"/>
          <ac:spMkLst>
            <pc:docMk/>
            <pc:sldMk cId="3639637597" sldId="1532"/>
            <ac:spMk id="17" creationId="{AB86235B-CBC0-F9DB-29F4-F23367831B1B}"/>
          </ac:spMkLst>
        </pc:spChg>
        <pc:picChg chg="mod">
          <ac:chgData name="Das, Gerarda" userId="dec061bf-56a5-47a0-b9f3-f749fe418ae6" providerId="ADAL" clId="{5F66F7E4-B734-48FE-A6BC-E4EA1AB98B5C}" dt="2025-01-21T09:22:05.469" v="1807" actId="1076"/>
          <ac:picMkLst>
            <pc:docMk/>
            <pc:sldMk cId="3639637597" sldId="1532"/>
            <ac:picMk id="9" creationId="{E06C8F40-E030-859B-EFB0-2058A254FCD2}"/>
          </ac:picMkLst>
        </pc:picChg>
        <pc:picChg chg="add mod">
          <ac:chgData name="Das, Gerarda" userId="dec061bf-56a5-47a0-b9f3-f749fe418ae6" providerId="ADAL" clId="{5F66F7E4-B734-48FE-A6BC-E4EA1AB98B5C}" dt="2025-01-21T09:22:15.443" v="1811" actId="14100"/>
          <ac:picMkLst>
            <pc:docMk/>
            <pc:sldMk cId="3639637597" sldId="1532"/>
            <ac:picMk id="23" creationId="{0EAB8B73-B0F7-4BC6-8E2F-71EC0809D551}"/>
          </ac:picMkLst>
        </pc:picChg>
        <pc:picChg chg="add mod">
          <ac:chgData name="Das, Gerarda" userId="dec061bf-56a5-47a0-b9f3-f749fe418ae6" providerId="ADAL" clId="{5F66F7E4-B734-48FE-A6BC-E4EA1AB98B5C}" dt="2025-01-21T09:22:21.022" v="1813" actId="1076"/>
          <ac:picMkLst>
            <pc:docMk/>
            <pc:sldMk cId="3639637597" sldId="1532"/>
            <ac:picMk id="24" creationId="{55880D17-DE3B-364E-1184-27F8E4D0816C}"/>
          </ac:picMkLst>
        </pc:picChg>
      </pc:sldChg>
      <pc:sldChg chg="modSp mod">
        <pc:chgData name="Das, Gerarda" userId="dec061bf-56a5-47a0-b9f3-f749fe418ae6" providerId="ADAL" clId="{5F66F7E4-B734-48FE-A6BC-E4EA1AB98B5C}" dt="2025-01-21T09:42:27.940" v="2398" actId="1036"/>
        <pc:sldMkLst>
          <pc:docMk/>
          <pc:sldMk cId="3008586012" sldId="1535"/>
        </pc:sldMkLst>
        <pc:spChg chg="mod">
          <ac:chgData name="Das, Gerarda" userId="dec061bf-56a5-47a0-b9f3-f749fe418ae6" providerId="ADAL" clId="{5F66F7E4-B734-48FE-A6BC-E4EA1AB98B5C}" dt="2025-01-21T09:42:27.940" v="2398" actId="1036"/>
          <ac:spMkLst>
            <pc:docMk/>
            <pc:sldMk cId="3008586012" sldId="1535"/>
            <ac:spMk id="4" creationId="{D753C383-62C8-E733-4553-E085527A1FCA}"/>
          </ac:spMkLst>
        </pc:spChg>
      </pc:sldChg>
      <pc:sldChg chg="addSp modSp mod">
        <pc:chgData name="Das, Gerarda" userId="dec061bf-56a5-47a0-b9f3-f749fe418ae6" providerId="ADAL" clId="{5F66F7E4-B734-48FE-A6BC-E4EA1AB98B5C}" dt="2025-01-21T09:25:48.179" v="1852" actId="1038"/>
        <pc:sldMkLst>
          <pc:docMk/>
          <pc:sldMk cId="2282912441" sldId="1537"/>
        </pc:sldMkLst>
        <pc:spChg chg="mod">
          <ac:chgData name="Das, Gerarda" userId="dec061bf-56a5-47a0-b9f3-f749fe418ae6" providerId="ADAL" clId="{5F66F7E4-B734-48FE-A6BC-E4EA1AB98B5C}" dt="2025-01-21T09:23:02.232" v="1820" actId="14100"/>
          <ac:spMkLst>
            <pc:docMk/>
            <pc:sldMk cId="2282912441" sldId="1537"/>
            <ac:spMk id="10" creationId="{EC0CC1D0-FE60-F840-73E9-0CE7E683D1F2}"/>
          </ac:spMkLst>
        </pc:spChg>
        <pc:spChg chg="mod">
          <ac:chgData name="Das, Gerarda" userId="dec061bf-56a5-47a0-b9f3-f749fe418ae6" providerId="ADAL" clId="{5F66F7E4-B734-48FE-A6BC-E4EA1AB98B5C}" dt="2025-01-21T09:23:04.560" v="1821" actId="1076"/>
          <ac:spMkLst>
            <pc:docMk/>
            <pc:sldMk cId="2282912441" sldId="1537"/>
            <ac:spMk id="11" creationId="{CD78B488-E032-3F3E-C334-FB96F8D71FB2}"/>
          </ac:spMkLst>
        </pc:spChg>
        <pc:spChg chg="mod">
          <ac:chgData name="Das, Gerarda" userId="dec061bf-56a5-47a0-b9f3-f749fe418ae6" providerId="ADAL" clId="{5F66F7E4-B734-48FE-A6BC-E4EA1AB98B5C}" dt="2025-01-21T09:22:40.402" v="1817" actId="1076"/>
          <ac:spMkLst>
            <pc:docMk/>
            <pc:sldMk cId="2282912441" sldId="1537"/>
            <ac:spMk id="12" creationId="{E2476A93-B8D4-4E44-87FD-AFF601B2337C}"/>
          </ac:spMkLst>
        </pc:spChg>
        <pc:spChg chg="mod">
          <ac:chgData name="Das, Gerarda" userId="dec061bf-56a5-47a0-b9f3-f749fe418ae6" providerId="ADAL" clId="{5F66F7E4-B734-48FE-A6BC-E4EA1AB98B5C}" dt="2025-01-21T09:23:18.735" v="1824" actId="14100"/>
          <ac:spMkLst>
            <pc:docMk/>
            <pc:sldMk cId="2282912441" sldId="1537"/>
            <ac:spMk id="16" creationId="{F53F294D-65CC-23A5-E4A1-B2132FCF814C}"/>
          </ac:spMkLst>
        </pc:spChg>
        <pc:spChg chg="mod">
          <ac:chgData name="Das, Gerarda" userId="dec061bf-56a5-47a0-b9f3-f749fe418ae6" providerId="ADAL" clId="{5F66F7E4-B734-48FE-A6BC-E4EA1AB98B5C}" dt="2025-01-21T09:23:15.833" v="1823" actId="1076"/>
          <ac:spMkLst>
            <pc:docMk/>
            <pc:sldMk cId="2282912441" sldId="1537"/>
            <ac:spMk id="17" creationId="{AB86235B-CBC0-F9DB-29F4-F23367831B1B}"/>
          </ac:spMkLst>
        </pc:spChg>
        <pc:spChg chg="mod">
          <ac:chgData name="Das, Gerarda" userId="dec061bf-56a5-47a0-b9f3-f749fe418ae6" providerId="ADAL" clId="{5F66F7E4-B734-48FE-A6BC-E4EA1AB98B5C}" dt="2025-01-21T09:22:36.961" v="1816" actId="14100"/>
          <ac:spMkLst>
            <pc:docMk/>
            <pc:sldMk cId="2282912441" sldId="1537"/>
            <ac:spMk id="19" creationId="{40542B69-6D97-5F24-63E3-ABE36EA69A27}"/>
          </ac:spMkLst>
        </pc:spChg>
        <pc:spChg chg="add mod">
          <ac:chgData name="Das, Gerarda" userId="dec061bf-56a5-47a0-b9f3-f749fe418ae6" providerId="ADAL" clId="{5F66F7E4-B734-48FE-A6BC-E4EA1AB98B5C}" dt="2025-01-21T09:25:38.013" v="1844" actId="164"/>
          <ac:spMkLst>
            <pc:docMk/>
            <pc:sldMk cId="2282912441" sldId="1537"/>
            <ac:spMk id="22" creationId="{D26ECA52-484E-95CD-BCFF-9BC2C3E372C7}"/>
          </ac:spMkLst>
        </pc:spChg>
        <pc:spChg chg="add mod">
          <ac:chgData name="Das, Gerarda" userId="dec061bf-56a5-47a0-b9f3-f749fe418ae6" providerId="ADAL" clId="{5F66F7E4-B734-48FE-A6BC-E4EA1AB98B5C}" dt="2025-01-21T09:25:19.517" v="1843" actId="14100"/>
          <ac:spMkLst>
            <pc:docMk/>
            <pc:sldMk cId="2282912441" sldId="1537"/>
            <ac:spMk id="23" creationId="{D4F387A2-7116-DFE5-91A8-DD3AED1D0E44}"/>
          </ac:spMkLst>
        </pc:spChg>
        <pc:grpChg chg="add mod ord">
          <ac:chgData name="Das, Gerarda" userId="dec061bf-56a5-47a0-b9f3-f749fe418ae6" providerId="ADAL" clId="{5F66F7E4-B734-48FE-A6BC-E4EA1AB98B5C}" dt="2025-01-21T09:25:48.179" v="1852" actId="1038"/>
          <ac:grpSpMkLst>
            <pc:docMk/>
            <pc:sldMk cId="2282912441" sldId="1537"/>
            <ac:grpSpMk id="24" creationId="{72E14A63-3485-4655-6C03-D56EA278F05B}"/>
          </ac:grpSpMkLst>
        </pc:grpChg>
        <pc:picChg chg="mod">
          <ac:chgData name="Das, Gerarda" userId="dec061bf-56a5-47a0-b9f3-f749fe418ae6" providerId="ADAL" clId="{5F66F7E4-B734-48FE-A6BC-E4EA1AB98B5C}" dt="2025-01-21T09:22:48.073" v="1819" actId="1076"/>
          <ac:picMkLst>
            <pc:docMk/>
            <pc:sldMk cId="2282912441" sldId="1537"/>
            <ac:picMk id="4" creationId="{A34EE743-93EA-B974-BB78-ECE2CEAFAA6E}"/>
          </ac:picMkLst>
        </pc:picChg>
        <pc:picChg chg="add mod modCrop">
          <ac:chgData name="Das, Gerarda" userId="dec061bf-56a5-47a0-b9f3-f749fe418ae6" providerId="ADAL" clId="{5F66F7E4-B734-48FE-A6BC-E4EA1AB98B5C}" dt="2025-01-21T09:25:38.013" v="1844" actId="164"/>
          <ac:picMkLst>
            <pc:docMk/>
            <pc:sldMk cId="2282912441" sldId="1537"/>
            <ac:picMk id="18" creationId="{D3CF7B33-D623-7530-5341-D084D7DFA5F0}"/>
          </ac:picMkLst>
        </pc:picChg>
      </pc:sldChg>
      <pc:sldChg chg="addSp delSp modSp mod">
        <pc:chgData name="Das, Gerarda" userId="dec061bf-56a5-47a0-b9f3-f749fe418ae6" providerId="ADAL" clId="{5F66F7E4-B734-48FE-A6BC-E4EA1AB98B5C}" dt="2025-01-21T09:33:14.245" v="2028" actId="14100"/>
        <pc:sldMkLst>
          <pc:docMk/>
          <pc:sldMk cId="4091542495" sldId="1539"/>
        </pc:sldMkLst>
        <pc:spChg chg="mod">
          <ac:chgData name="Das, Gerarda" userId="dec061bf-56a5-47a0-b9f3-f749fe418ae6" providerId="ADAL" clId="{5F66F7E4-B734-48FE-A6BC-E4EA1AB98B5C}" dt="2025-01-21T09:28:41.186" v="1872" actId="20577"/>
          <ac:spMkLst>
            <pc:docMk/>
            <pc:sldMk cId="4091542495" sldId="1539"/>
            <ac:spMk id="12" creationId="{E2476A93-B8D4-4E44-87FD-AFF601B2337C}"/>
          </ac:spMkLst>
        </pc:spChg>
        <pc:spChg chg="mod">
          <ac:chgData name="Das, Gerarda" userId="dec061bf-56a5-47a0-b9f3-f749fe418ae6" providerId="ADAL" clId="{5F66F7E4-B734-48FE-A6BC-E4EA1AB98B5C}" dt="2025-01-21T09:31:55.125" v="2015" actId="1038"/>
          <ac:spMkLst>
            <pc:docMk/>
            <pc:sldMk cId="4091542495" sldId="1539"/>
            <ac:spMk id="13" creationId="{4985FF45-EE56-11C3-E0CC-6BBB359031C0}"/>
          </ac:spMkLst>
        </pc:spChg>
        <pc:spChg chg="mod">
          <ac:chgData name="Das, Gerarda" userId="dec061bf-56a5-47a0-b9f3-f749fe418ae6" providerId="ADAL" clId="{5F66F7E4-B734-48FE-A6BC-E4EA1AB98B5C}" dt="2025-01-21T09:31:55.125" v="2015" actId="1038"/>
          <ac:spMkLst>
            <pc:docMk/>
            <pc:sldMk cId="4091542495" sldId="1539"/>
            <ac:spMk id="18" creationId="{85D7DD60-F4AA-AD34-A265-146B167D02FE}"/>
          </ac:spMkLst>
        </pc:spChg>
        <pc:spChg chg="mod">
          <ac:chgData name="Das, Gerarda" userId="dec061bf-56a5-47a0-b9f3-f749fe418ae6" providerId="ADAL" clId="{5F66F7E4-B734-48FE-A6BC-E4EA1AB98B5C}" dt="2025-01-21T09:27:00.849" v="1857"/>
          <ac:spMkLst>
            <pc:docMk/>
            <pc:sldMk cId="4091542495" sldId="1539"/>
            <ac:spMk id="23" creationId="{2154CB20-E178-EF4C-82B3-11D0A81F2AD2}"/>
          </ac:spMkLst>
        </pc:spChg>
        <pc:spChg chg="add">
          <ac:chgData name="Das, Gerarda" userId="dec061bf-56a5-47a0-b9f3-f749fe418ae6" providerId="ADAL" clId="{5F66F7E4-B734-48FE-A6BC-E4EA1AB98B5C}" dt="2025-01-21T09:28:48.222" v="1873" actId="11529"/>
          <ac:spMkLst>
            <pc:docMk/>
            <pc:sldMk cId="4091542495" sldId="1539"/>
            <ac:spMk id="24" creationId="{479B2FF6-DC5F-E9B9-408F-FA13B465C168}"/>
          </ac:spMkLst>
        </pc:spChg>
        <pc:spChg chg="add del mod">
          <ac:chgData name="Das, Gerarda" userId="dec061bf-56a5-47a0-b9f3-f749fe418ae6" providerId="ADAL" clId="{5F66F7E4-B734-48FE-A6BC-E4EA1AB98B5C}" dt="2025-01-21T09:31:59.106" v="2016" actId="478"/>
          <ac:spMkLst>
            <pc:docMk/>
            <pc:sldMk cId="4091542495" sldId="1539"/>
            <ac:spMk id="26" creationId="{97D097FA-1F57-D7FD-1D9F-99BFC3851C43}"/>
          </ac:spMkLst>
        </pc:spChg>
        <pc:spChg chg="add mod">
          <ac:chgData name="Das, Gerarda" userId="dec061bf-56a5-47a0-b9f3-f749fe418ae6" providerId="ADAL" clId="{5F66F7E4-B734-48FE-A6BC-E4EA1AB98B5C}" dt="2025-01-21T09:32:12.368" v="2017" actId="14100"/>
          <ac:spMkLst>
            <pc:docMk/>
            <pc:sldMk cId="4091542495" sldId="1539"/>
            <ac:spMk id="28" creationId="{B44CA0B7-907E-F14A-11B0-E19DA152E227}"/>
          </ac:spMkLst>
        </pc:spChg>
        <pc:spChg chg="add mod">
          <ac:chgData name="Das, Gerarda" userId="dec061bf-56a5-47a0-b9f3-f749fe418ae6" providerId="ADAL" clId="{5F66F7E4-B734-48FE-A6BC-E4EA1AB98B5C}" dt="2025-01-21T09:31:55.125" v="2015" actId="1038"/>
          <ac:spMkLst>
            <pc:docMk/>
            <pc:sldMk cId="4091542495" sldId="1539"/>
            <ac:spMk id="30" creationId="{CD1CD612-5A73-22AD-7B39-10A745AA1B58}"/>
          </ac:spMkLst>
        </pc:spChg>
        <pc:spChg chg="add mod">
          <ac:chgData name="Das, Gerarda" userId="dec061bf-56a5-47a0-b9f3-f749fe418ae6" providerId="ADAL" clId="{5F66F7E4-B734-48FE-A6BC-E4EA1AB98B5C}" dt="2025-01-21T09:33:14.245" v="2028" actId="14100"/>
          <ac:spMkLst>
            <pc:docMk/>
            <pc:sldMk cId="4091542495" sldId="1539"/>
            <ac:spMk id="31" creationId="{B42EBEA3-05BB-12D9-72A2-6473F940DDAC}"/>
          </ac:spMkLst>
        </pc:spChg>
        <pc:spChg chg="add mod">
          <ac:chgData name="Das, Gerarda" userId="dec061bf-56a5-47a0-b9f3-f749fe418ae6" providerId="ADAL" clId="{5F66F7E4-B734-48FE-A6BC-E4EA1AB98B5C}" dt="2025-01-21T09:33:10.580" v="2027" actId="1076"/>
          <ac:spMkLst>
            <pc:docMk/>
            <pc:sldMk cId="4091542495" sldId="1539"/>
            <ac:spMk id="32" creationId="{6EA74232-B6D9-9C16-1262-BD3DDF693213}"/>
          </ac:spMkLst>
        </pc:spChg>
        <pc:grpChg chg="add mod">
          <ac:chgData name="Das, Gerarda" userId="dec061bf-56a5-47a0-b9f3-f749fe418ae6" providerId="ADAL" clId="{5F66F7E4-B734-48FE-A6BC-E4EA1AB98B5C}" dt="2025-01-21T09:27:08.407" v="1859" actId="1076"/>
          <ac:grpSpMkLst>
            <pc:docMk/>
            <pc:sldMk cId="4091542495" sldId="1539"/>
            <ac:grpSpMk id="17" creationId="{C5B39DDF-1445-0602-50AF-553709653450}"/>
          </ac:grpSpMkLst>
        </pc:grpChg>
        <pc:picChg chg="add mod">
          <ac:chgData name="Das, Gerarda" userId="dec061bf-56a5-47a0-b9f3-f749fe418ae6" providerId="ADAL" clId="{5F66F7E4-B734-48FE-A6BC-E4EA1AB98B5C}" dt="2025-01-21T09:26:27.354" v="1855" actId="1076"/>
          <ac:picMkLst>
            <pc:docMk/>
            <pc:sldMk cId="4091542495" sldId="1539"/>
            <ac:picMk id="16" creationId="{6074A320-2B56-D04D-8C11-0FAF90AB3BA5}"/>
          </ac:picMkLst>
        </pc:picChg>
        <pc:picChg chg="mod">
          <ac:chgData name="Das, Gerarda" userId="dec061bf-56a5-47a0-b9f3-f749fe418ae6" providerId="ADAL" clId="{5F66F7E4-B734-48FE-A6BC-E4EA1AB98B5C}" dt="2025-01-21T09:27:00.849" v="1857"/>
          <ac:picMkLst>
            <pc:docMk/>
            <pc:sldMk cId="4091542495" sldId="1539"/>
            <ac:picMk id="22" creationId="{68224324-856F-8E5E-6257-1A0EE255F71D}"/>
          </ac:picMkLst>
        </pc:picChg>
      </pc:sldChg>
      <pc:sldChg chg="addSp delSp modSp mod">
        <pc:chgData name="Das, Gerarda" userId="dec061bf-56a5-47a0-b9f3-f749fe418ae6" providerId="ADAL" clId="{5F66F7E4-B734-48FE-A6BC-E4EA1AB98B5C}" dt="2025-01-21T09:41:57.887" v="2395" actId="14100"/>
        <pc:sldMkLst>
          <pc:docMk/>
          <pc:sldMk cId="443009870" sldId="1540"/>
        </pc:sldMkLst>
        <pc:spChg chg="add del mod">
          <ac:chgData name="Das, Gerarda" userId="dec061bf-56a5-47a0-b9f3-f749fe418ae6" providerId="ADAL" clId="{5F66F7E4-B734-48FE-A6BC-E4EA1AB98B5C}" dt="2025-01-21T09:41:47.880" v="2394" actId="478"/>
          <ac:spMkLst>
            <pc:docMk/>
            <pc:sldMk cId="443009870" sldId="1540"/>
            <ac:spMk id="21" creationId="{11B3E12B-524D-B454-9363-C76FEF79703E}"/>
          </ac:spMkLst>
        </pc:spChg>
        <pc:spChg chg="del">
          <ac:chgData name="Das, Gerarda" userId="dec061bf-56a5-47a0-b9f3-f749fe418ae6" providerId="ADAL" clId="{5F66F7E4-B734-48FE-A6BC-E4EA1AB98B5C}" dt="2025-01-21T09:36:28.492" v="2189" actId="478"/>
          <ac:spMkLst>
            <pc:docMk/>
            <pc:sldMk cId="443009870" sldId="1540"/>
            <ac:spMk id="23" creationId="{0523676C-3414-A4FA-04BB-6EAB95D328E9}"/>
          </ac:spMkLst>
        </pc:spChg>
        <pc:spChg chg="add mod">
          <ac:chgData name="Das, Gerarda" userId="dec061bf-56a5-47a0-b9f3-f749fe418ae6" providerId="ADAL" clId="{5F66F7E4-B734-48FE-A6BC-E4EA1AB98B5C}" dt="2025-01-21T09:38:34.998" v="2203" actId="14100"/>
          <ac:spMkLst>
            <pc:docMk/>
            <pc:sldMk cId="443009870" sldId="1540"/>
            <ac:spMk id="26" creationId="{0794A828-0B5D-269F-547C-BBE0C9385A57}"/>
          </ac:spMkLst>
        </pc:spChg>
        <pc:spChg chg="add mod ord">
          <ac:chgData name="Das, Gerarda" userId="dec061bf-56a5-47a0-b9f3-f749fe418ae6" providerId="ADAL" clId="{5F66F7E4-B734-48FE-A6BC-E4EA1AB98B5C}" dt="2025-01-21T09:39:17.099" v="2252" actId="1035"/>
          <ac:spMkLst>
            <pc:docMk/>
            <pc:sldMk cId="443009870" sldId="1540"/>
            <ac:spMk id="27" creationId="{FFED5DF8-2C12-CB38-BF16-16DD68C728A4}"/>
          </ac:spMkLst>
        </pc:spChg>
        <pc:spChg chg="mod">
          <ac:chgData name="Das, Gerarda" userId="dec061bf-56a5-47a0-b9f3-f749fe418ae6" providerId="ADAL" clId="{5F66F7E4-B734-48FE-A6BC-E4EA1AB98B5C}" dt="2025-01-21T09:41:10.906" v="2363" actId="14100"/>
          <ac:spMkLst>
            <pc:docMk/>
            <pc:sldMk cId="443009870" sldId="1540"/>
            <ac:spMk id="33" creationId="{AC757F5E-B016-F947-4518-7C6B9CC7EE04}"/>
          </ac:spMkLst>
        </pc:spChg>
        <pc:spChg chg="mod">
          <ac:chgData name="Das, Gerarda" userId="dec061bf-56a5-47a0-b9f3-f749fe418ae6" providerId="ADAL" clId="{5F66F7E4-B734-48FE-A6BC-E4EA1AB98B5C}" dt="2025-01-21T09:39:57.546" v="2288" actId="20577"/>
          <ac:spMkLst>
            <pc:docMk/>
            <pc:sldMk cId="443009870" sldId="1540"/>
            <ac:spMk id="34" creationId="{152372B3-00F5-781C-183E-6F2DDF35091D}"/>
          </ac:spMkLst>
        </pc:spChg>
        <pc:spChg chg="mod">
          <ac:chgData name="Das, Gerarda" userId="dec061bf-56a5-47a0-b9f3-f749fe418ae6" providerId="ADAL" clId="{5F66F7E4-B734-48FE-A6BC-E4EA1AB98B5C}" dt="2025-01-21T09:40:58.965" v="2362" actId="14100"/>
          <ac:spMkLst>
            <pc:docMk/>
            <pc:sldMk cId="443009870" sldId="1540"/>
            <ac:spMk id="35" creationId="{37104C51-0232-62ED-4C6F-1447D06633EE}"/>
          </ac:spMkLst>
        </pc:spChg>
        <pc:spChg chg="mod">
          <ac:chgData name="Das, Gerarda" userId="dec061bf-56a5-47a0-b9f3-f749fe418ae6" providerId="ADAL" clId="{5F66F7E4-B734-48FE-A6BC-E4EA1AB98B5C}" dt="2025-01-21T09:41:57.887" v="2395" actId="14100"/>
          <ac:spMkLst>
            <pc:docMk/>
            <pc:sldMk cId="443009870" sldId="1540"/>
            <ac:spMk id="36" creationId="{D8EF981A-9BA7-0EB1-9B70-F7FBF2F7DF1C}"/>
          </ac:spMkLst>
        </pc:spChg>
        <pc:grpChg chg="add del mod">
          <ac:chgData name="Das, Gerarda" userId="dec061bf-56a5-47a0-b9f3-f749fe418ae6" providerId="ADAL" clId="{5F66F7E4-B734-48FE-A6BC-E4EA1AB98B5C}" dt="2025-01-21T09:37:42.701" v="2193" actId="165"/>
          <ac:grpSpMkLst>
            <pc:docMk/>
            <pc:sldMk cId="443009870" sldId="1540"/>
            <ac:grpSpMk id="24" creationId="{19FE7AE4-5EE0-2775-0814-A4C45EF1741D}"/>
          </ac:grpSpMkLst>
        </pc:grpChg>
        <pc:picChg chg="del mod topLvl">
          <ac:chgData name="Das, Gerarda" userId="dec061bf-56a5-47a0-b9f3-f749fe418ae6" providerId="ADAL" clId="{5F66F7E4-B734-48FE-A6BC-E4EA1AB98B5C}" dt="2025-01-21T09:37:46.954" v="2195" actId="478"/>
          <ac:picMkLst>
            <pc:docMk/>
            <pc:sldMk cId="443009870" sldId="1540"/>
            <ac:picMk id="2" creationId="{20D49CF5-B38E-A172-6AFB-814FDC7FB3C0}"/>
          </ac:picMkLst>
        </pc:picChg>
        <pc:picChg chg="mod topLvl">
          <ac:chgData name="Das, Gerarda" userId="dec061bf-56a5-47a0-b9f3-f749fe418ae6" providerId="ADAL" clId="{5F66F7E4-B734-48FE-A6BC-E4EA1AB98B5C}" dt="2025-01-21T09:38:37.889" v="2216" actId="1038"/>
          <ac:picMkLst>
            <pc:docMk/>
            <pc:sldMk cId="443009870" sldId="1540"/>
            <ac:picMk id="8" creationId="{338DB4B1-6001-0F2F-93E2-7FD806B4AAF5}"/>
          </ac:picMkLst>
        </pc:picChg>
        <pc:picChg chg="del mod topLvl">
          <ac:chgData name="Das, Gerarda" userId="dec061bf-56a5-47a0-b9f3-f749fe418ae6" providerId="ADAL" clId="{5F66F7E4-B734-48FE-A6BC-E4EA1AB98B5C}" dt="2025-01-21T09:37:45.145" v="2194" actId="478"/>
          <ac:picMkLst>
            <pc:docMk/>
            <pc:sldMk cId="443009870" sldId="1540"/>
            <ac:picMk id="9" creationId="{5D3AC289-60BA-AB0A-2531-0906A35BFFA2}"/>
          </ac:picMkLst>
        </pc:picChg>
        <pc:picChg chg="del">
          <ac:chgData name="Das, Gerarda" userId="dec061bf-56a5-47a0-b9f3-f749fe418ae6" providerId="ADAL" clId="{5F66F7E4-B734-48FE-A6BC-E4EA1AB98B5C}" dt="2025-01-21T09:36:27.839" v="2188" actId="478"/>
          <ac:picMkLst>
            <pc:docMk/>
            <pc:sldMk cId="443009870" sldId="1540"/>
            <ac:picMk id="18" creationId="{0436AB6E-9571-52C4-BC36-5DB9B6DE66EB}"/>
          </ac:picMkLst>
        </pc:picChg>
        <pc:picChg chg="del">
          <ac:chgData name="Das, Gerarda" userId="dec061bf-56a5-47a0-b9f3-f749fe418ae6" providerId="ADAL" clId="{5F66F7E4-B734-48FE-A6BC-E4EA1AB98B5C}" dt="2025-01-21T09:36:28.956" v="2190" actId="478"/>
          <ac:picMkLst>
            <pc:docMk/>
            <pc:sldMk cId="443009870" sldId="1540"/>
            <ac:picMk id="20" creationId="{548E49E8-1B4A-EFD0-90B3-3E8368BA8523}"/>
          </ac:picMkLst>
        </pc:picChg>
        <pc:picChg chg="add mod">
          <ac:chgData name="Das, Gerarda" userId="dec061bf-56a5-47a0-b9f3-f749fe418ae6" providerId="ADAL" clId="{5F66F7E4-B734-48FE-A6BC-E4EA1AB98B5C}" dt="2025-01-21T09:38:45.211" v="2233" actId="1037"/>
          <ac:picMkLst>
            <pc:docMk/>
            <pc:sldMk cId="443009870" sldId="1540"/>
            <ac:picMk id="25" creationId="{218949ED-BBD0-2C92-49AB-62CDF73B5712}"/>
          </ac:picMkLst>
        </pc:picChg>
        <pc:cxnChg chg="mod">
          <ac:chgData name="Das, Gerarda" userId="dec061bf-56a5-47a0-b9f3-f749fe418ae6" providerId="ADAL" clId="{5F66F7E4-B734-48FE-A6BC-E4EA1AB98B5C}" dt="2025-01-21T09:41:23.648" v="2392" actId="1036"/>
          <ac:cxnSpMkLst>
            <pc:docMk/>
            <pc:sldMk cId="443009870" sldId="1540"/>
            <ac:cxnSpMk id="11" creationId="{43E1EF99-1825-D9B6-CE28-54505AE2D0DE}"/>
          </ac:cxnSpMkLst>
        </pc:cxnChg>
        <pc:cxnChg chg="mod">
          <ac:chgData name="Das, Gerarda" userId="dec061bf-56a5-47a0-b9f3-f749fe418ae6" providerId="ADAL" clId="{5F66F7E4-B734-48FE-A6BC-E4EA1AB98B5C}" dt="2025-01-21T09:41:23.648" v="2392" actId="1036"/>
          <ac:cxnSpMkLst>
            <pc:docMk/>
            <pc:sldMk cId="443009870" sldId="1540"/>
            <ac:cxnSpMk id="12" creationId="{644A4299-3A63-6813-A679-FB8DB7D5FD7A}"/>
          </ac:cxnSpMkLst>
        </pc:cxnChg>
        <pc:cxnChg chg="mod">
          <ac:chgData name="Das, Gerarda" userId="dec061bf-56a5-47a0-b9f3-f749fe418ae6" providerId="ADAL" clId="{5F66F7E4-B734-48FE-A6BC-E4EA1AB98B5C}" dt="2025-01-21T09:41:23.648" v="2392" actId="1036"/>
          <ac:cxnSpMkLst>
            <pc:docMk/>
            <pc:sldMk cId="443009870" sldId="1540"/>
            <ac:cxnSpMk id="13" creationId="{79D0A0B5-43EC-915C-1E3A-AA9CA21994B4}"/>
          </ac:cxnSpMkLst>
        </pc:cxnChg>
        <pc:cxnChg chg="mod">
          <ac:chgData name="Das, Gerarda" userId="dec061bf-56a5-47a0-b9f3-f749fe418ae6" providerId="ADAL" clId="{5F66F7E4-B734-48FE-A6BC-E4EA1AB98B5C}" dt="2025-01-21T09:41:23.648" v="2392" actId="1036"/>
          <ac:cxnSpMkLst>
            <pc:docMk/>
            <pc:sldMk cId="443009870" sldId="1540"/>
            <ac:cxnSpMk id="14" creationId="{D4DC5350-E385-459A-7DF3-9A72313F2A3E}"/>
          </ac:cxnSpMkLst>
        </pc:cxn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4DBC3AB9-D9D4-4DA9-B26F-5B0B56ED5C11}"/>
    <pc:docChg chg="undo redo custSel addSld delSld modSld sldOrd modSection">
      <pc:chgData name="Routledge, Mandy" userId="bacdedf5-8e30-494b-ad8b-f27fa30c4f8d" providerId="ADAL" clId="{4DBC3AB9-D9D4-4DA9-B26F-5B0B56ED5C11}" dt="2025-01-21T09:54:41.405" v="1859" actId="404"/>
      <pc:docMkLst>
        <pc:docMk/>
      </pc:docMkLst>
      <pc:sldChg chg="addSp delSp modSp mod">
        <pc:chgData name="Routledge, Mandy" userId="bacdedf5-8e30-494b-ad8b-f27fa30c4f8d" providerId="ADAL" clId="{4DBC3AB9-D9D4-4DA9-B26F-5B0B56ED5C11}" dt="2025-01-20T19:05:11.287" v="1136" actId="478"/>
        <pc:sldMkLst>
          <pc:docMk/>
          <pc:sldMk cId="1671649065" sldId="934"/>
        </pc:sldMkLst>
        <pc:spChg chg="add del mod">
          <ac:chgData name="Routledge, Mandy" userId="bacdedf5-8e30-494b-ad8b-f27fa30c4f8d" providerId="ADAL" clId="{4DBC3AB9-D9D4-4DA9-B26F-5B0B56ED5C11}" dt="2025-01-20T19:05:11.287" v="1136" actId="478"/>
          <ac:spMkLst>
            <pc:docMk/>
            <pc:sldMk cId="1671649065" sldId="934"/>
            <ac:spMk id="3" creationId="{1C783512-6B57-D526-9BAD-15E5A3BD60DA}"/>
          </ac:spMkLst>
        </pc:spChg>
      </pc:sldChg>
      <pc:sldChg chg="addSp delSp modSp mod modNotesTx">
        <pc:chgData name="Routledge, Mandy" userId="bacdedf5-8e30-494b-ad8b-f27fa30c4f8d" providerId="ADAL" clId="{4DBC3AB9-D9D4-4DA9-B26F-5B0B56ED5C11}" dt="2025-01-20T20:08:29.226" v="1246" actId="6549"/>
        <pc:sldMkLst>
          <pc:docMk/>
          <pc:sldMk cId="2189114603" sldId="1437"/>
        </pc:sldMkLst>
        <pc:spChg chg="mod">
          <ac:chgData name="Routledge, Mandy" userId="bacdedf5-8e30-494b-ad8b-f27fa30c4f8d" providerId="ADAL" clId="{4DBC3AB9-D9D4-4DA9-B26F-5B0B56ED5C11}" dt="2025-01-20T20:08:29.226" v="1246" actId="6549"/>
          <ac:spMkLst>
            <pc:docMk/>
            <pc:sldMk cId="2189114603" sldId="1437"/>
            <ac:spMk id="3" creationId="{00000000-0000-0000-0000-000000000000}"/>
          </ac:spMkLst>
        </pc:spChg>
        <pc:spChg chg="add del mod">
          <ac:chgData name="Routledge, Mandy" userId="bacdedf5-8e30-494b-ad8b-f27fa30c4f8d" providerId="ADAL" clId="{4DBC3AB9-D9D4-4DA9-B26F-5B0B56ED5C11}" dt="2025-01-20T18:55:27.061" v="1002" actId="478"/>
          <ac:spMkLst>
            <pc:docMk/>
            <pc:sldMk cId="2189114603" sldId="1437"/>
            <ac:spMk id="5" creationId="{EDB19821-BA7F-F33F-C97D-9AE85BCB5E19}"/>
          </ac:spMkLst>
        </pc:spChg>
      </pc:sldChg>
      <pc:sldChg chg="modSp mod">
        <pc:chgData name="Routledge, Mandy" userId="bacdedf5-8e30-494b-ad8b-f27fa30c4f8d" providerId="ADAL" clId="{4DBC3AB9-D9D4-4DA9-B26F-5B0B56ED5C11}" dt="2025-01-20T17:50:28.531" v="22" actId="20577"/>
        <pc:sldMkLst>
          <pc:docMk/>
          <pc:sldMk cId="3852907103" sldId="1460"/>
        </pc:sldMkLst>
        <pc:spChg chg="mod">
          <ac:chgData name="Routledge, Mandy" userId="bacdedf5-8e30-494b-ad8b-f27fa30c4f8d" providerId="ADAL" clId="{4DBC3AB9-D9D4-4DA9-B26F-5B0B56ED5C11}" dt="2025-01-20T17:50:28.531" v="22" actId="20577"/>
          <ac:spMkLst>
            <pc:docMk/>
            <pc:sldMk cId="3852907103" sldId="1460"/>
            <ac:spMk id="6" creationId="{00000000-0000-0000-0000-000000000000}"/>
          </ac:spMkLst>
        </pc:spChg>
      </pc:sldChg>
      <pc:sldChg chg="del">
        <pc:chgData name="Routledge, Mandy" userId="bacdedf5-8e30-494b-ad8b-f27fa30c4f8d" providerId="ADAL" clId="{4DBC3AB9-D9D4-4DA9-B26F-5B0B56ED5C11}" dt="2025-01-21T09:33:55.340" v="1842" actId="47"/>
        <pc:sldMkLst>
          <pc:docMk/>
          <pc:sldMk cId="3978205201" sldId="1474"/>
        </pc:sldMkLst>
      </pc:sldChg>
      <pc:sldChg chg="modSp mod ord">
        <pc:chgData name="Routledge, Mandy" userId="bacdedf5-8e30-494b-ad8b-f27fa30c4f8d" providerId="ADAL" clId="{4DBC3AB9-D9D4-4DA9-B26F-5B0B56ED5C11}" dt="2025-01-20T18:56:20.350" v="1018"/>
        <pc:sldMkLst>
          <pc:docMk/>
          <pc:sldMk cId="4207872812" sldId="1475"/>
        </pc:sldMkLst>
        <pc:spChg chg="mod">
          <ac:chgData name="Routledge, Mandy" userId="bacdedf5-8e30-494b-ad8b-f27fa30c4f8d" providerId="ADAL" clId="{4DBC3AB9-D9D4-4DA9-B26F-5B0B56ED5C11}" dt="2025-01-20T17:50:32.369" v="28" actId="20577"/>
          <ac:spMkLst>
            <pc:docMk/>
            <pc:sldMk cId="4207872812" sldId="1475"/>
            <ac:spMk id="6" creationId="{00000000-0000-0000-0000-000000000000}"/>
          </ac:spMkLst>
        </pc:spChg>
      </pc:sldChg>
      <pc:sldChg chg="modSp mod ord">
        <pc:chgData name="Routledge, Mandy" userId="bacdedf5-8e30-494b-ad8b-f27fa30c4f8d" providerId="ADAL" clId="{4DBC3AB9-D9D4-4DA9-B26F-5B0B56ED5C11}" dt="2025-01-20T19:17:24.686" v="1243"/>
        <pc:sldMkLst>
          <pc:docMk/>
          <pc:sldMk cId="2452007587" sldId="1476"/>
        </pc:sldMkLst>
        <pc:spChg chg="mod">
          <ac:chgData name="Routledge, Mandy" userId="bacdedf5-8e30-494b-ad8b-f27fa30c4f8d" providerId="ADAL" clId="{4DBC3AB9-D9D4-4DA9-B26F-5B0B56ED5C11}" dt="2025-01-20T17:50:38.635" v="31" actId="20577"/>
          <ac:spMkLst>
            <pc:docMk/>
            <pc:sldMk cId="2452007587" sldId="1476"/>
            <ac:spMk id="6" creationId="{00000000-0000-0000-0000-000000000000}"/>
          </ac:spMkLst>
        </pc:spChg>
      </pc:sldChg>
      <pc:sldChg chg="modSp mod ord">
        <pc:chgData name="Routledge, Mandy" userId="bacdedf5-8e30-494b-ad8b-f27fa30c4f8d" providerId="ADAL" clId="{4DBC3AB9-D9D4-4DA9-B26F-5B0B56ED5C11}" dt="2025-01-20T18:56:29.163" v="1020"/>
        <pc:sldMkLst>
          <pc:docMk/>
          <pc:sldMk cId="2709048002" sldId="1477"/>
        </pc:sldMkLst>
        <pc:spChg chg="mod">
          <ac:chgData name="Routledge, Mandy" userId="bacdedf5-8e30-494b-ad8b-f27fa30c4f8d" providerId="ADAL" clId="{4DBC3AB9-D9D4-4DA9-B26F-5B0B56ED5C11}" dt="2025-01-20T17:50:44.797" v="46" actId="20577"/>
          <ac:spMkLst>
            <pc:docMk/>
            <pc:sldMk cId="2709048002" sldId="1477"/>
            <ac:spMk id="6" creationId="{00000000-0000-0000-0000-000000000000}"/>
          </ac:spMkLst>
        </pc:spChg>
      </pc:sldChg>
      <pc:sldChg chg="addSp modSp mod ord">
        <pc:chgData name="Routledge, Mandy" userId="bacdedf5-8e30-494b-ad8b-f27fa30c4f8d" providerId="ADAL" clId="{4DBC3AB9-D9D4-4DA9-B26F-5B0B56ED5C11}" dt="2025-01-20T18:56:16.910" v="1016"/>
        <pc:sldMkLst>
          <pc:docMk/>
          <pc:sldMk cId="4074911733" sldId="1478"/>
        </pc:sldMkLst>
        <pc:spChg chg="mod">
          <ac:chgData name="Routledge, Mandy" userId="bacdedf5-8e30-494b-ad8b-f27fa30c4f8d" providerId="ADAL" clId="{4DBC3AB9-D9D4-4DA9-B26F-5B0B56ED5C11}" dt="2025-01-20T17:50:52.730" v="62" actId="20577"/>
          <ac:spMkLst>
            <pc:docMk/>
            <pc:sldMk cId="4074911733" sldId="1478"/>
            <ac:spMk id="6" creationId="{00000000-0000-0000-0000-000000000000}"/>
          </ac:spMkLst>
        </pc:spChg>
        <pc:picChg chg="add mod">
          <ac:chgData name="Routledge, Mandy" userId="bacdedf5-8e30-494b-ad8b-f27fa30c4f8d" providerId="ADAL" clId="{4DBC3AB9-D9D4-4DA9-B26F-5B0B56ED5C11}" dt="2025-01-20T18:06:25.792" v="483" actId="14100"/>
          <ac:picMkLst>
            <pc:docMk/>
            <pc:sldMk cId="4074911733" sldId="1478"/>
            <ac:picMk id="2" creationId="{1748ACF1-4463-E45E-4AF5-216DBF8AC487}"/>
          </ac:picMkLst>
        </pc:picChg>
      </pc:sldChg>
      <pc:sldChg chg="modSp mod ord">
        <pc:chgData name="Routledge, Mandy" userId="bacdedf5-8e30-494b-ad8b-f27fa30c4f8d" providerId="ADAL" clId="{4DBC3AB9-D9D4-4DA9-B26F-5B0B56ED5C11}" dt="2025-01-20T18:56:32.315" v="1022"/>
        <pc:sldMkLst>
          <pc:docMk/>
          <pc:sldMk cId="4210467006" sldId="1479"/>
        </pc:sldMkLst>
        <pc:spChg chg="mod">
          <ac:chgData name="Routledge, Mandy" userId="bacdedf5-8e30-494b-ad8b-f27fa30c4f8d" providerId="ADAL" clId="{4DBC3AB9-D9D4-4DA9-B26F-5B0B56ED5C11}" dt="2025-01-20T17:50:58.721" v="71" actId="20577"/>
          <ac:spMkLst>
            <pc:docMk/>
            <pc:sldMk cId="4210467006" sldId="1479"/>
            <ac:spMk id="6" creationId="{00000000-0000-0000-0000-000000000000}"/>
          </ac:spMkLst>
        </pc:spChg>
      </pc:sldChg>
      <pc:sldChg chg="addSp modSp mod ord">
        <pc:chgData name="Routledge, Mandy" userId="bacdedf5-8e30-494b-ad8b-f27fa30c4f8d" providerId="ADAL" clId="{4DBC3AB9-D9D4-4DA9-B26F-5B0B56ED5C11}" dt="2025-01-20T18:57:12.253" v="1028"/>
        <pc:sldMkLst>
          <pc:docMk/>
          <pc:sldMk cId="1487044012" sldId="1480"/>
        </pc:sldMkLst>
        <pc:spChg chg="mod">
          <ac:chgData name="Routledge, Mandy" userId="bacdedf5-8e30-494b-ad8b-f27fa30c4f8d" providerId="ADAL" clId="{4DBC3AB9-D9D4-4DA9-B26F-5B0B56ED5C11}" dt="2025-01-20T17:51:05.047" v="82" actId="20577"/>
          <ac:spMkLst>
            <pc:docMk/>
            <pc:sldMk cId="1487044012" sldId="1480"/>
            <ac:spMk id="6" creationId="{00000000-0000-0000-0000-000000000000}"/>
          </ac:spMkLst>
        </pc:spChg>
        <pc:picChg chg="add mod">
          <ac:chgData name="Routledge, Mandy" userId="bacdedf5-8e30-494b-ad8b-f27fa30c4f8d" providerId="ADAL" clId="{4DBC3AB9-D9D4-4DA9-B26F-5B0B56ED5C11}" dt="2025-01-20T18:11:58.366" v="550"/>
          <ac:picMkLst>
            <pc:docMk/>
            <pc:sldMk cId="1487044012" sldId="1480"/>
            <ac:picMk id="2" creationId="{02FEC7DE-0B37-2A13-A197-4A7C8A8FAD82}"/>
          </ac:picMkLst>
        </pc:picChg>
      </pc:sldChg>
      <pc:sldChg chg="modSp mod ord">
        <pc:chgData name="Routledge, Mandy" userId="bacdedf5-8e30-494b-ad8b-f27fa30c4f8d" providerId="ADAL" clId="{4DBC3AB9-D9D4-4DA9-B26F-5B0B56ED5C11}" dt="2025-01-20T18:56:53.148" v="1024"/>
        <pc:sldMkLst>
          <pc:docMk/>
          <pc:sldMk cId="3779434736" sldId="1481"/>
        </pc:sldMkLst>
        <pc:spChg chg="mod">
          <ac:chgData name="Routledge, Mandy" userId="bacdedf5-8e30-494b-ad8b-f27fa30c4f8d" providerId="ADAL" clId="{4DBC3AB9-D9D4-4DA9-B26F-5B0B56ED5C11}" dt="2025-01-20T17:51:14.692" v="99" actId="20577"/>
          <ac:spMkLst>
            <pc:docMk/>
            <pc:sldMk cId="3779434736" sldId="1481"/>
            <ac:spMk id="6" creationId="{00000000-0000-0000-0000-000000000000}"/>
          </ac:spMkLst>
        </pc:spChg>
      </pc:sldChg>
      <pc:sldChg chg="modSp mod ord">
        <pc:chgData name="Routledge, Mandy" userId="bacdedf5-8e30-494b-ad8b-f27fa30c4f8d" providerId="ADAL" clId="{4DBC3AB9-D9D4-4DA9-B26F-5B0B56ED5C11}" dt="2025-01-20T18:56:57.303" v="1026"/>
        <pc:sldMkLst>
          <pc:docMk/>
          <pc:sldMk cId="1201727269" sldId="1482"/>
        </pc:sldMkLst>
        <pc:spChg chg="mod">
          <ac:chgData name="Routledge, Mandy" userId="bacdedf5-8e30-494b-ad8b-f27fa30c4f8d" providerId="ADAL" clId="{4DBC3AB9-D9D4-4DA9-B26F-5B0B56ED5C11}" dt="2025-01-20T17:51:21.299" v="111" actId="20577"/>
          <ac:spMkLst>
            <pc:docMk/>
            <pc:sldMk cId="1201727269" sldId="1482"/>
            <ac:spMk id="6" creationId="{00000000-0000-0000-0000-000000000000}"/>
          </ac:spMkLst>
        </pc:spChg>
      </pc:sldChg>
      <pc:sldChg chg="delSp modSp del mod">
        <pc:chgData name="Routledge, Mandy" userId="bacdedf5-8e30-494b-ad8b-f27fa30c4f8d" providerId="ADAL" clId="{4DBC3AB9-D9D4-4DA9-B26F-5B0B56ED5C11}" dt="2025-01-20T18:18:37.361" v="686" actId="47"/>
        <pc:sldMkLst>
          <pc:docMk/>
          <pc:sldMk cId="2904738428" sldId="1483"/>
        </pc:sldMkLst>
        <pc:spChg chg="del mod">
          <ac:chgData name="Routledge, Mandy" userId="bacdedf5-8e30-494b-ad8b-f27fa30c4f8d" providerId="ADAL" clId="{4DBC3AB9-D9D4-4DA9-B26F-5B0B56ED5C11}" dt="2025-01-20T18:18:31.885" v="683" actId="21"/>
          <ac:spMkLst>
            <pc:docMk/>
            <pc:sldMk cId="2904738428" sldId="1483"/>
            <ac:spMk id="6" creationId="{00000000-0000-0000-0000-000000000000}"/>
          </ac:spMkLst>
        </pc:spChg>
      </pc:sldChg>
      <pc:sldChg chg="add del">
        <pc:chgData name="Routledge, Mandy" userId="bacdedf5-8e30-494b-ad8b-f27fa30c4f8d" providerId="ADAL" clId="{4DBC3AB9-D9D4-4DA9-B26F-5B0B56ED5C11}" dt="2025-01-20T18:05:02.305" v="473" actId="47"/>
        <pc:sldMkLst>
          <pc:docMk/>
          <pc:sldMk cId="936999361" sldId="1486"/>
        </pc:sldMkLst>
      </pc:sldChg>
      <pc:sldChg chg="add del">
        <pc:chgData name="Routledge, Mandy" userId="bacdedf5-8e30-494b-ad8b-f27fa30c4f8d" providerId="ADAL" clId="{4DBC3AB9-D9D4-4DA9-B26F-5B0B56ED5C11}" dt="2025-01-20T18:20:12.116" v="733" actId="47"/>
        <pc:sldMkLst>
          <pc:docMk/>
          <pc:sldMk cId="586704385" sldId="1499"/>
        </pc:sldMkLst>
      </pc:sldChg>
      <pc:sldChg chg="addSp delSp modSp add mod ord">
        <pc:chgData name="Routledge, Mandy" userId="bacdedf5-8e30-494b-ad8b-f27fa30c4f8d" providerId="ADAL" clId="{4DBC3AB9-D9D4-4DA9-B26F-5B0B56ED5C11}" dt="2025-01-20T18:57:14.805" v="1030"/>
        <pc:sldMkLst>
          <pc:docMk/>
          <pc:sldMk cId="96970580" sldId="1508"/>
        </pc:sldMkLst>
        <pc:spChg chg="add mod">
          <ac:chgData name="Routledge, Mandy" userId="bacdedf5-8e30-494b-ad8b-f27fa30c4f8d" providerId="ADAL" clId="{4DBC3AB9-D9D4-4DA9-B26F-5B0B56ED5C11}" dt="2025-01-20T18:18:35.250" v="685"/>
          <ac:spMkLst>
            <pc:docMk/>
            <pc:sldMk cId="96970580" sldId="1508"/>
            <ac:spMk id="3" creationId="{00000000-0000-0000-0000-000000000000}"/>
          </ac:spMkLst>
        </pc:spChg>
        <pc:spChg chg="del">
          <ac:chgData name="Routledge, Mandy" userId="bacdedf5-8e30-494b-ad8b-f27fa30c4f8d" providerId="ADAL" clId="{4DBC3AB9-D9D4-4DA9-B26F-5B0B56ED5C11}" dt="2025-01-20T18:18:34.635" v="684" actId="478"/>
          <ac:spMkLst>
            <pc:docMk/>
            <pc:sldMk cId="96970580" sldId="1508"/>
            <ac:spMk id="6" creationId="{00000000-0000-0000-0000-000000000000}"/>
          </ac:spMkLst>
        </pc:spChg>
      </pc:sldChg>
      <pc:sldChg chg="addSp delSp modSp mod">
        <pc:chgData name="Routledge, Mandy" userId="bacdedf5-8e30-494b-ad8b-f27fa30c4f8d" providerId="ADAL" clId="{4DBC3AB9-D9D4-4DA9-B26F-5B0B56ED5C11}" dt="2025-01-21T08:59:34.177" v="1322" actId="20577"/>
        <pc:sldMkLst>
          <pc:docMk/>
          <pc:sldMk cId="2967928418" sldId="1511"/>
        </pc:sldMkLst>
        <pc:spChg chg="add del mod">
          <ac:chgData name="Routledge, Mandy" userId="bacdedf5-8e30-494b-ad8b-f27fa30c4f8d" providerId="ADAL" clId="{4DBC3AB9-D9D4-4DA9-B26F-5B0B56ED5C11}" dt="2025-01-20T18:49:56.579" v="937" actId="478"/>
          <ac:spMkLst>
            <pc:docMk/>
            <pc:sldMk cId="2967928418" sldId="1511"/>
            <ac:spMk id="2" creationId="{814522A6-6E3D-FFA5-AFEC-091FCEBAA55B}"/>
          </ac:spMkLst>
        </pc:spChg>
        <pc:spChg chg="mod">
          <ac:chgData name="Routledge, Mandy" userId="bacdedf5-8e30-494b-ad8b-f27fa30c4f8d" providerId="ADAL" clId="{4DBC3AB9-D9D4-4DA9-B26F-5B0B56ED5C11}" dt="2025-01-20T17:54:50.817" v="127" actId="20577"/>
          <ac:spMkLst>
            <pc:docMk/>
            <pc:sldMk cId="2967928418" sldId="1511"/>
            <ac:spMk id="33" creationId="{AC757F5E-B016-F947-4518-7C6B9CC7EE04}"/>
          </ac:spMkLst>
        </pc:spChg>
        <pc:spChg chg="mod">
          <ac:chgData name="Routledge, Mandy" userId="bacdedf5-8e30-494b-ad8b-f27fa30c4f8d" providerId="ADAL" clId="{4DBC3AB9-D9D4-4DA9-B26F-5B0B56ED5C11}" dt="2025-01-20T19:04:14.888" v="1119" actId="20577"/>
          <ac:spMkLst>
            <pc:docMk/>
            <pc:sldMk cId="2967928418" sldId="1511"/>
            <ac:spMk id="34" creationId="{152372B3-00F5-781C-183E-6F2DDF35091D}"/>
          </ac:spMkLst>
        </pc:spChg>
        <pc:spChg chg="mod">
          <ac:chgData name="Routledge, Mandy" userId="bacdedf5-8e30-494b-ad8b-f27fa30c4f8d" providerId="ADAL" clId="{4DBC3AB9-D9D4-4DA9-B26F-5B0B56ED5C11}" dt="2025-01-21T08:57:06.589" v="1252" actId="115"/>
          <ac:spMkLst>
            <pc:docMk/>
            <pc:sldMk cId="2967928418" sldId="1511"/>
            <ac:spMk id="35" creationId="{37104C51-0232-62ED-4C6F-1447D06633EE}"/>
          </ac:spMkLst>
        </pc:spChg>
        <pc:spChg chg="mod">
          <ac:chgData name="Routledge, Mandy" userId="bacdedf5-8e30-494b-ad8b-f27fa30c4f8d" providerId="ADAL" clId="{4DBC3AB9-D9D4-4DA9-B26F-5B0B56ED5C11}" dt="2025-01-21T08:59:34.177" v="1322" actId="20577"/>
          <ac:spMkLst>
            <pc:docMk/>
            <pc:sldMk cId="2967928418" sldId="1511"/>
            <ac:spMk id="36" creationId="{D8EF981A-9BA7-0EB1-9B70-F7FBF2F7DF1C}"/>
          </ac:spMkLst>
        </pc:spChg>
        <pc:picChg chg="add mod">
          <ac:chgData name="Routledge, Mandy" userId="bacdedf5-8e30-494b-ad8b-f27fa30c4f8d" providerId="ADAL" clId="{4DBC3AB9-D9D4-4DA9-B26F-5B0B56ED5C11}" dt="2025-01-21T08:56:40.094" v="1249" actId="1076"/>
          <ac:picMkLst>
            <pc:docMk/>
            <pc:sldMk cId="2967928418" sldId="1511"/>
            <ac:picMk id="2" creationId="{01B3648A-DB04-E1BD-ADF3-F869196969D5}"/>
          </ac:picMkLst>
        </pc:picChg>
        <pc:picChg chg="add mod">
          <ac:chgData name="Routledge, Mandy" userId="bacdedf5-8e30-494b-ad8b-f27fa30c4f8d" providerId="ADAL" clId="{4DBC3AB9-D9D4-4DA9-B26F-5B0B56ED5C11}" dt="2025-01-21T08:57:59.648" v="1264" actId="1038"/>
          <ac:picMkLst>
            <pc:docMk/>
            <pc:sldMk cId="2967928418" sldId="1511"/>
            <ac:picMk id="9" creationId="{94B9E518-33DA-E111-E41C-676A894995FC}"/>
          </ac:picMkLst>
        </pc:picChg>
      </pc:sldChg>
      <pc:sldChg chg="del">
        <pc:chgData name="Routledge, Mandy" userId="bacdedf5-8e30-494b-ad8b-f27fa30c4f8d" providerId="ADAL" clId="{4DBC3AB9-D9D4-4DA9-B26F-5B0B56ED5C11}" dt="2025-01-21T09:33:49.783" v="1835" actId="47"/>
        <pc:sldMkLst>
          <pc:docMk/>
          <pc:sldMk cId="1594331871" sldId="1512"/>
        </pc:sldMkLst>
      </pc:sldChg>
      <pc:sldChg chg="del">
        <pc:chgData name="Routledge, Mandy" userId="bacdedf5-8e30-494b-ad8b-f27fa30c4f8d" providerId="ADAL" clId="{4DBC3AB9-D9D4-4DA9-B26F-5B0B56ED5C11}" dt="2025-01-21T09:33:51.332" v="1837" actId="47"/>
        <pc:sldMkLst>
          <pc:docMk/>
          <pc:sldMk cId="3112181829" sldId="1515"/>
        </pc:sldMkLst>
      </pc:sldChg>
      <pc:sldChg chg="del">
        <pc:chgData name="Routledge, Mandy" userId="bacdedf5-8e30-494b-ad8b-f27fa30c4f8d" providerId="ADAL" clId="{4DBC3AB9-D9D4-4DA9-B26F-5B0B56ED5C11}" dt="2025-01-21T09:33:54.696" v="1841" actId="47"/>
        <pc:sldMkLst>
          <pc:docMk/>
          <pc:sldMk cId="2946319108" sldId="1516"/>
        </pc:sldMkLst>
      </pc:sldChg>
      <pc:sldChg chg="del">
        <pc:chgData name="Routledge, Mandy" userId="bacdedf5-8e30-494b-ad8b-f27fa30c4f8d" providerId="ADAL" clId="{4DBC3AB9-D9D4-4DA9-B26F-5B0B56ED5C11}" dt="2025-01-21T09:33:50.522" v="1836" actId="47"/>
        <pc:sldMkLst>
          <pc:docMk/>
          <pc:sldMk cId="1628480429" sldId="1517"/>
        </pc:sldMkLst>
      </pc:sldChg>
      <pc:sldChg chg="del">
        <pc:chgData name="Routledge, Mandy" userId="bacdedf5-8e30-494b-ad8b-f27fa30c4f8d" providerId="ADAL" clId="{4DBC3AB9-D9D4-4DA9-B26F-5B0B56ED5C11}" dt="2025-01-21T09:33:52.124" v="1838" actId="47"/>
        <pc:sldMkLst>
          <pc:docMk/>
          <pc:sldMk cId="933367485" sldId="1518"/>
        </pc:sldMkLst>
      </pc:sldChg>
      <pc:sldChg chg="del">
        <pc:chgData name="Routledge, Mandy" userId="bacdedf5-8e30-494b-ad8b-f27fa30c4f8d" providerId="ADAL" clId="{4DBC3AB9-D9D4-4DA9-B26F-5B0B56ED5C11}" dt="2025-01-21T09:33:48.675" v="1834" actId="47"/>
        <pc:sldMkLst>
          <pc:docMk/>
          <pc:sldMk cId="1530054038" sldId="1519"/>
        </pc:sldMkLst>
      </pc:sldChg>
      <pc:sldChg chg="del">
        <pc:chgData name="Routledge, Mandy" userId="bacdedf5-8e30-494b-ad8b-f27fa30c4f8d" providerId="ADAL" clId="{4DBC3AB9-D9D4-4DA9-B26F-5B0B56ED5C11}" dt="2025-01-21T09:33:48.051" v="1833" actId="47"/>
        <pc:sldMkLst>
          <pc:docMk/>
          <pc:sldMk cId="3006462251" sldId="1520"/>
        </pc:sldMkLst>
      </pc:sldChg>
      <pc:sldChg chg="del">
        <pc:chgData name="Routledge, Mandy" userId="bacdedf5-8e30-494b-ad8b-f27fa30c4f8d" providerId="ADAL" clId="{4DBC3AB9-D9D4-4DA9-B26F-5B0B56ED5C11}" dt="2025-01-21T09:33:52.906" v="1839" actId="47"/>
        <pc:sldMkLst>
          <pc:docMk/>
          <pc:sldMk cId="1059877010" sldId="1521"/>
        </pc:sldMkLst>
      </pc:sldChg>
      <pc:sldChg chg="del">
        <pc:chgData name="Routledge, Mandy" userId="bacdedf5-8e30-494b-ad8b-f27fa30c4f8d" providerId="ADAL" clId="{4DBC3AB9-D9D4-4DA9-B26F-5B0B56ED5C11}" dt="2025-01-21T09:33:53.705" v="1840" actId="47"/>
        <pc:sldMkLst>
          <pc:docMk/>
          <pc:sldMk cId="2371299458" sldId="1529"/>
        </pc:sldMkLst>
      </pc:sldChg>
      <pc:sldChg chg="modSp add mod">
        <pc:chgData name="Routledge, Mandy" userId="bacdedf5-8e30-494b-ad8b-f27fa30c4f8d" providerId="ADAL" clId="{4DBC3AB9-D9D4-4DA9-B26F-5B0B56ED5C11}" dt="2025-01-21T09:54:41.405" v="1859" actId="404"/>
        <pc:sldMkLst>
          <pc:docMk/>
          <pc:sldMk cId="458764273" sldId="1530"/>
        </pc:sldMkLst>
        <pc:spChg chg="mod">
          <ac:chgData name="Routledge, Mandy" userId="bacdedf5-8e30-494b-ad8b-f27fa30c4f8d" providerId="ADAL" clId="{4DBC3AB9-D9D4-4DA9-B26F-5B0B56ED5C11}" dt="2025-01-20T18:16:41.446" v="661" actId="948"/>
          <ac:spMkLst>
            <pc:docMk/>
            <pc:sldMk cId="458764273" sldId="1530"/>
            <ac:spMk id="33" creationId="{AC757F5E-B016-F947-4518-7C6B9CC7EE04}"/>
          </ac:spMkLst>
        </pc:spChg>
        <pc:spChg chg="mod">
          <ac:chgData name="Routledge, Mandy" userId="bacdedf5-8e30-494b-ad8b-f27fa30c4f8d" providerId="ADAL" clId="{4DBC3AB9-D9D4-4DA9-B26F-5B0B56ED5C11}" dt="2025-01-20T18:17:07.579" v="675" actId="20577"/>
          <ac:spMkLst>
            <pc:docMk/>
            <pc:sldMk cId="458764273" sldId="1530"/>
            <ac:spMk id="34" creationId="{152372B3-00F5-781C-183E-6F2DDF35091D}"/>
          </ac:spMkLst>
        </pc:spChg>
        <pc:spChg chg="mod">
          <ac:chgData name="Routledge, Mandy" userId="bacdedf5-8e30-494b-ad8b-f27fa30c4f8d" providerId="ADAL" clId="{4DBC3AB9-D9D4-4DA9-B26F-5B0B56ED5C11}" dt="2025-01-21T09:54:37.677" v="1857" actId="404"/>
          <ac:spMkLst>
            <pc:docMk/>
            <pc:sldMk cId="458764273" sldId="1530"/>
            <ac:spMk id="35" creationId="{37104C51-0232-62ED-4C6F-1447D06633EE}"/>
          </ac:spMkLst>
        </pc:spChg>
        <pc:spChg chg="mod">
          <ac:chgData name="Routledge, Mandy" userId="bacdedf5-8e30-494b-ad8b-f27fa30c4f8d" providerId="ADAL" clId="{4DBC3AB9-D9D4-4DA9-B26F-5B0B56ED5C11}" dt="2025-01-21T09:54:41.405" v="1859" actId="404"/>
          <ac:spMkLst>
            <pc:docMk/>
            <pc:sldMk cId="458764273" sldId="1530"/>
            <ac:spMk id="36" creationId="{D8EF981A-9BA7-0EB1-9B70-F7FBF2F7DF1C}"/>
          </ac:spMkLst>
        </pc:spChg>
      </pc:sldChg>
      <pc:sldChg chg="add del">
        <pc:chgData name="Routledge, Mandy" userId="bacdedf5-8e30-494b-ad8b-f27fa30c4f8d" providerId="ADAL" clId="{4DBC3AB9-D9D4-4DA9-B26F-5B0B56ED5C11}" dt="2025-01-20T18:16:23.861" v="640" actId="2696"/>
        <pc:sldMkLst>
          <pc:docMk/>
          <pc:sldMk cId="2981193558" sldId="1530"/>
        </pc:sldMkLst>
      </pc:sldChg>
      <pc:sldChg chg="add del">
        <pc:chgData name="Routledge, Mandy" userId="bacdedf5-8e30-494b-ad8b-f27fa30c4f8d" providerId="ADAL" clId="{4DBC3AB9-D9D4-4DA9-B26F-5B0B56ED5C11}" dt="2025-01-21T09:33:47.157" v="1832" actId="47"/>
        <pc:sldMkLst>
          <pc:docMk/>
          <pc:sldMk cId="3678606204" sldId="1531"/>
        </pc:sldMkLst>
      </pc:sldChg>
      <pc:sldChg chg="addSp modSp add mod">
        <pc:chgData name="Routledge, Mandy" userId="bacdedf5-8e30-494b-ad8b-f27fa30c4f8d" providerId="ADAL" clId="{4DBC3AB9-D9D4-4DA9-B26F-5B0B56ED5C11}" dt="2025-01-20T19:01:41.951" v="1061" actId="14100"/>
        <pc:sldMkLst>
          <pc:docMk/>
          <pc:sldMk cId="3639637597" sldId="1532"/>
        </pc:sldMkLst>
        <pc:spChg chg="mod">
          <ac:chgData name="Routledge, Mandy" userId="bacdedf5-8e30-494b-ad8b-f27fa30c4f8d" providerId="ADAL" clId="{4DBC3AB9-D9D4-4DA9-B26F-5B0B56ED5C11}" dt="2025-01-20T19:00:58.812" v="1055" actId="1076"/>
          <ac:spMkLst>
            <pc:docMk/>
            <pc:sldMk cId="3639637597" sldId="1532"/>
            <ac:spMk id="10" creationId="{EC0CC1D0-FE60-F840-73E9-0CE7E683D1F2}"/>
          </ac:spMkLst>
        </pc:spChg>
        <pc:spChg chg="mod">
          <ac:chgData name="Routledge, Mandy" userId="bacdedf5-8e30-494b-ad8b-f27fa30c4f8d" providerId="ADAL" clId="{4DBC3AB9-D9D4-4DA9-B26F-5B0B56ED5C11}" dt="2025-01-20T19:00:56.564" v="1054" actId="1076"/>
          <ac:spMkLst>
            <pc:docMk/>
            <pc:sldMk cId="3639637597" sldId="1532"/>
            <ac:spMk id="11" creationId="{CD78B488-E032-3F3E-C334-FB96F8D71FB2}"/>
          </ac:spMkLst>
        </pc:spChg>
        <pc:spChg chg="mod">
          <ac:chgData name="Routledge, Mandy" userId="bacdedf5-8e30-494b-ad8b-f27fa30c4f8d" providerId="ADAL" clId="{4DBC3AB9-D9D4-4DA9-B26F-5B0B56ED5C11}" dt="2025-01-20T18:01:16.031" v="343" actId="14100"/>
          <ac:spMkLst>
            <pc:docMk/>
            <pc:sldMk cId="3639637597" sldId="1532"/>
            <ac:spMk id="12" creationId="{E2476A93-B8D4-4E44-87FD-AFF601B2337C}"/>
          </ac:spMkLst>
        </pc:spChg>
        <pc:spChg chg="mod">
          <ac:chgData name="Routledge, Mandy" userId="bacdedf5-8e30-494b-ad8b-f27fa30c4f8d" providerId="ADAL" clId="{4DBC3AB9-D9D4-4DA9-B26F-5B0B56ED5C11}" dt="2025-01-20T18:01:50.497" v="363" actId="14100"/>
          <ac:spMkLst>
            <pc:docMk/>
            <pc:sldMk cId="3639637597" sldId="1532"/>
            <ac:spMk id="13" creationId="{4985FF45-EE56-11C3-E0CC-6BBB359031C0}"/>
          </ac:spMkLst>
        </pc:spChg>
        <pc:spChg chg="mod">
          <ac:chgData name="Routledge, Mandy" userId="bacdedf5-8e30-494b-ad8b-f27fa30c4f8d" providerId="ADAL" clId="{4DBC3AB9-D9D4-4DA9-B26F-5B0B56ED5C11}" dt="2025-01-20T18:00:54.373" v="337" actId="1035"/>
          <ac:spMkLst>
            <pc:docMk/>
            <pc:sldMk cId="3639637597" sldId="1532"/>
            <ac:spMk id="14" creationId="{B7594A3B-3117-84CE-C300-FB96E5ED269D}"/>
          </ac:spMkLst>
        </pc:spChg>
        <pc:spChg chg="mod">
          <ac:chgData name="Routledge, Mandy" userId="bacdedf5-8e30-494b-ad8b-f27fa30c4f8d" providerId="ADAL" clId="{4DBC3AB9-D9D4-4DA9-B26F-5B0B56ED5C11}" dt="2025-01-20T18:00:57.374" v="340" actId="1036"/>
          <ac:spMkLst>
            <pc:docMk/>
            <pc:sldMk cId="3639637597" sldId="1532"/>
            <ac:spMk id="15" creationId="{6EA1F8B7-D4BC-D8B0-E6FD-F33ECB45A1DD}"/>
          </ac:spMkLst>
        </pc:spChg>
        <pc:spChg chg="mod">
          <ac:chgData name="Routledge, Mandy" userId="bacdedf5-8e30-494b-ad8b-f27fa30c4f8d" providerId="ADAL" clId="{4DBC3AB9-D9D4-4DA9-B26F-5B0B56ED5C11}" dt="2025-01-20T19:01:41.951" v="1061" actId="14100"/>
          <ac:spMkLst>
            <pc:docMk/>
            <pc:sldMk cId="3639637597" sldId="1532"/>
            <ac:spMk id="16" creationId="{F53F294D-65CC-23A5-E4A1-B2132FCF814C}"/>
          </ac:spMkLst>
        </pc:spChg>
        <pc:spChg chg="mod">
          <ac:chgData name="Routledge, Mandy" userId="bacdedf5-8e30-494b-ad8b-f27fa30c4f8d" providerId="ADAL" clId="{4DBC3AB9-D9D4-4DA9-B26F-5B0B56ED5C11}" dt="2025-01-20T19:01:39.163" v="1060" actId="1076"/>
          <ac:spMkLst>
            <pc:docMk/>
            <pc:sldMk cId="3639637597" sldId="1532"/>
            <ac:spMk id="17" creationId="{AB86235B-CBC0-F9DB-29F4-F23367831B1B}"/>
          </ac:spMkLst>
        </pc:spChg>
        <pc:spChg chg="mod">
          <ac:chgData name="Routledge, Mandy" userId="bacdedf5-8e30-494b-ad8b-f27fa30c4f8d" providerId="ADAL" clId="{4DBC3AB9-D9D4-4DA9-B26F-5B0B56ED5C11}" dt="2025-01-20T18:01:38.721" v="357" actId="14100"/>
          <ac:spMkLst>
            <pc:docMk/>
            <pc:sldMk cId="3639637597" sldId="1532"/>
            <ac:spMk id="18" creationId="{85D7DD60-F4AA-AD34-A265-146B167D02FE}"/>
          </ac:spMkLst>
        </pc:spChg>
        <pc:spChg chg="mod">
          <ac:chgData name="Routledge, Mandy" userId="bacdedf5-8e30-494b-ad8b-f27fa30c4f8d" providerId="ADAL" clId="{4DBC3AB9-D9D4-4DA9-B26F-5B0B56ED5C11}" dt="2025-01-20T18:01:19.352" v="344" actId="14100"/>
          <ac:spMkLst>
            <pc:docMk/>
            <pc:sldMk cId="3639637597" sldId="1532"/>
            <ac:spMk id="19" creationId="{40542B69-6D97-5F24-63E3-ABE36EA69A27}"/>
          </ac:spMkLst>
        </pc:spChg>
        <pc:picChg chg="add mod">
          <ac:chgData name="Routledge, Mandy" userId="bacdedf5-8e30-494b-ad8b-f27fa30c4f8d" providerId="ADAL" clId="{4DBC3AB9-D9D4-4DA9-B26F-5B0B56ED5C11}" dt="2025-01-20T18:05:42.808" v="481" actId="1076"/>
          <ac:picMkLst>
            <pc:docMk/>
            <pc:sldMk cId="3639637597" sldId="1532"/>
            <ac:picMk id="4" creationId="{0BEF7B64-6512-654B-E862-0BF9BD3EBA0C}"/>
          </ac:picMkLst>
        </pc:picChg>
        <pc:picChg chg="add mod">
          <ac:chgData name="Routledge, Mandy" userId="bacdedf5-8e30-494b-ad8b-f27fa30c4f8d" providerId="ADAL" clId="{4DBC3AB9-D9D4-4DA9-B26F-5B0B56ED5C11}" dt="2025-01-20T18:05:39.195" v="479" actId="1076"/>
          <ac:picMkLst>
            <pc:docMk/>
            <pc:sldMk cId="3639637597" sldId="1532"/>
            <ac:picMk id="21" creationId="{86590BDF-A7B4-B926-925A-45B212C80789}"/>
          </ac:picMkLst>
        </pc:picChg>
      </pc:sldChg>
      <pc:sldChg chg="addSp delSp modSp add mod">
        <pc:chgData name="Routledge, Mandy" userId="bacdedf5-8e30-494b-ad8b-f27fa30c4f8d" providerId="ADAL" clId="{4DBC3AB9-D9D4-4DA9-B26F-5B0B56ED5C11}" dt="2025-01-21T09:22:44.237" v="1714" actId="1076"/>
        <pc:sldMkLst>
          <pc:docMk/>
          <pc:sldMk cId="504547594" sldId="1533"/>
        </pc:sldMkLst>
        <pc:spChg chg="mod">
          <ac:chgData name="Routledge, Mandy" userId="bacdedf5-8e30-494b-ad8b-f27fa30c4f8d" providerId="ADAL" clId="{4DBC3AB9-D9D4-4DA9-B26F-5B0B56ED5C11}" dt="2025-01-20T19:02:20.789" v="1088" actId="14100"/>
          <ac:spMkLst>
            <pc:docMk/>
            <pc:sldMk cId="504547594" sldId="1533"/>
            <ac:spMk id="10" creationId="{EC0CC1D0-FE60-F840-73E9-0CE7E683D1F2}"/>
          </ac:spMkLst>
        </pc:spChg>
        <pc:spChg chg="mod">
          <ac:chgData name="Routledge, Mandy" userId="bacdedf5-8e30-494b-ad8b-f27fa30c4f8d" providerId="ADAL" clId="{4DBC3AB9-D9D4-4DA9-B26F-5B0B56ED5C11}" dt="2025-01-20T19:02:13.657" v="1079" actId="1076"/>
          <ac:spMkLst>
            <pc:docMk/>
            <pc:sldMk cId="504547594" sldId="1533"/>
            <ac:spMk id="11" creationId="{CD78B488-E032-3F3E-C334-FB96F8D71FB2}"/>
          </ac:spMkLst>
        </pc:spChg>
        <pc:spChg chg="mod">
          <ac:chgData name="Routledge, Mandy" userId="bacdedf5-8e30-494b-ad8b-f27fa30c4f8d" providerId="ADAL" clId="{4DBC3AB9-D9D4-4DA9-B26F-5B0B56ED5C11}" dt="2025-01-21T09:15:43.066" v="1697" actId="1076"/>
          <ac:spMkLst>
            <pc:docMk/>
            <pc:sldMk cId="504547594" sldId="1533"/>
            <ac:spMk id="12" creationId="{E2476A93-B8D4-4E44-87FD-AFF601B2337C}"/>
          </ac:spMkLst>
        </pc:spChg>
        <pc:spChg chg="mod">
          <ac:chgData name="Routledge, Mandy" userId="bacdedf5-8e30-494b-ad8b-f27fa30c4f8d" providerId="ADAL" clId="{4DBC3AB9-D9D4-4DA9-B26F-5B0B56ED5C11}" dt="2025-01-20T18:03:54.633" v="455" actId="1076"/>
          <ac:spMkLst>
            <pc:docMk/>
            <pc:sldMk cId="504547594" sldId="1533"/>
            <ac:spMk id="13" creationId="{4985FF45-EE56-11C3-E0CC-6BBB359031C0}"/>
          </ac:spMkLst>
        </pc:spChg>
        <pc:spChg chg="mod">
          <ac:chgData name="Routledge, Mandy" userId="bacdedf5-8e30-494b-ad8b-f27fa30c4f8d" providerId="ADAL" clId="{4DBC3AB9-D9D4-4DA9-B26F-5B0B56ED5C11}" dt="2025-01-20T18:04:02.595" v="457" actId="14100"/>
          <ac:spMkLst>
            <pc:docMk/>
            <pc:sldMk cId="504547594" sldId="1533"/>
            <ac:spMk id="14" creationId="{B7594A3B-3117-84CE-C300-FB96E5ED269D}"/>
          </ac:spMkLst>
        </pc:spChg>
        <pc:spChg chg="mod">
          <ac:chgData name="Routledge, Mandy" userId="bacdedf5-8e30-494b-ad8b-f27fa30c4f8d" providerId="ADAL" clId="{4DBC3AB9-D9D4-4DA9-B26F-5B0B56ED5C11}" dt="2025-01-20T18:04:05.297" v="460" actId="1036"/>
          <ac:spMkLst>
            <pc:docMk/>
            <pc:sldMk cId="504547594" sldId="1533"/>
            <ac:spMk id="15" creationId="{6EA1F8B7-D4BC-D8B0-E6FD-F33ECB45A1DD}"/>
          </ac:spMkLst>
        </pc:spChg>
        <pc:spChg chg="mod">
          <ac:chgData name="Routledge, Mandy" userId="bacdedf5-8e30-494b-ad8b-f27fa30c4f8d" providerId="ADAL" clId="{4DBC3AB9-D9D4-4DA9-B26F-5B0B56ED5C11}" dt="2025-01-20T19:02:05.994" v="1071" actId="14100"/>
          <ac:spMkLst>
            <pc:docMk/>
            <pc:sldMk cId="504547594" sldId="1533"/>
            <ac:spMk id="16" creationId="{F53F294D-65CC-23A5-E4A1-B2132FCF814C}"/>
          </ac:spMkLst>
        </pc:spChg>
        <pc:spChg chg="mod">
          <ac:chgData name="Routledge, Mandy" userId="bacdedf5-8e30-494b-ad8b-f27fa30c4f8d" providerId="ADAL" clId="{4DBC3AB9-D9D4-4DA9-B26F-5B0B56ED5C11}" dt="2025-01-20T19:02:10.953" v="1078" actId="1037"/>
          <ac:spMkLst>
            <pc:docMk/>
            <pc:sldMk cId="504547594" sldId="1533"/>
            <ac:spMk id="17" creationId="{AB86235B-CBC0-F9DB-29F4-F23367831B1B}"/>
          </ac:spMkLst>
        </pc:spChg>
        <pc:spChg chg="mod">
          <ac:chgData name="Routledge, Mandy" userId="bacdedf5-8e30-494b-ad8b-f27fa30c4f8d" providerId="ADAL" clId="{4DBC3AB9-D9D4-4DA9-B26F-5B0B56ED5C11}" dt="2025-01-20T18:03:52.644" v="454" actId="14100"/>
          <ac:spMkLst>
            <pc:docMk/>
            <pc:sldMk cId="504547594" sldId="1533"/>
            <ac:spMk id="18" creationId="{85D7DD60-F4AA-AD34-A265-146B167D02FE}"/>
          </ac:spMkLst>
        </pc:spChg>
        <pc:spChg chg="mod">
          <ac:chgData name="Routledge, Mandy" userId="bacdedf5-8e30-494b-ad8b-f27fa30c4f8d" providerId="ADAL" clId="{4DBC3AB9-D9D4-4DA9-B26F-5B0B56ED5C11}" dt="2025-01-21T09:15:45.354" v="1698" actId="14100"/>
          <ac:spMkLst>
            <pc:docMk/>
            <pc:sldMk cId="504547594" sldId="1533"/>
            <ac:spMk id="19" creationId="{40542B69-6D97-5F24-63E3-ABE36EA69A27}"/>
          </ac:spMkLst>
        </pc:spChg>
        <pc:picChg chg="add mod">
          <ac:chgData name="Routledge, Mandy" userId="bacdedf5-8e30-494b-ad8b-f27fa30c4f8d" providerId="ADAL" clId="{4DBC3AB9-D9D4-4DA9-B26F-5B0B56ED5C11}" dt="2025-01-20T18:04:31.178" v="467" actId="1076"/>
          <ac:picMkLst>
            <pc:docMk/>
            <pc:sldMk cId="504547594" sldId="1533"/>
            <ac:picMk id="4" creationId="{2FC3B761-D296-8F2F-C264-B11DF9CF0572}"/>
          </ac:picMkLst>
        </pc:picChg>
        <pc:picChg chg="add del mod">
          <ac:chgData name="Routledge, Mandy" userId="bacdedf5-8e30-494b-ad8b-f27fa30c4f8d" providerId="ADAL" clId="{4DBC3AB9-D9D4-4DA9-B26F-5B0B56ED5C11}" dt="2025-01-21T09:15:28.873" v="1682" actId="478"/>
          <ac:picMkLst>
            <pc:docMk/>
            <pc:sldMk cId="504547594" sldId="1533"/>
            <ac:picMk id="21" creationId="{D91B57C8-D672-1B95-3D82-D8853375FF27}"/>
          </ac:picMkLst>
        </pc:picChg>
        <pc:picChg chg="add mod">
          <ac:chgData name="Routledge, Mandy" userId="bacdedf5-8e30-494b-ad8b-f27fa30c4f8d" providerId="ADAL" clId="{4DBC3AB9-D9D4-4DA9-B26F-5B0B56ED5C11}" dt="2025-01-21T09:15:47.874" v="1699" actId="1076"/>
          <ac:picMkLst>
            <pc:docMk/>
            <pc:sldMk cId="504547594" sldId="1533"/>
            <ac:picMk id="22" creationId="{2A9FA34D-41F0-D3E2-FC67-E3B2DF48B432}"/>
          </ac:picMkLst>
        </pc:picChg>
        <pc:picChg chg="add mod">
          <ac:chgData name="Routledge, Mandy" userId="bacdedf5-8e30-494b-ad8b-f27fa30c4f8d" providerId="ADAL" clId="{4DBC3AB9-D9D4-4DA9-B26F-5B0B56ED5C11}" dt="2025-01-21T09:22:39.764" v="1713" actId="1076"/>
          <ac:picMkLst>
            <pc:docMk/>
            <pc:sldMk cId="504547594" sldId="1533"/>
            <ac:picMk id="24" creationId="{A43FF75B-06E0-3480-DC2D-85DA1CC4F6BC}"/>
          </ac:picMkLst>
        </pc:picChg>
        <pc:picChg chg="add mod">
          <ac:chgData name="Routledge, Mandy" userId="bacdedf5-8e30-494b-ad8b-f27fa30c4f8d" providerId="ADAL" clId="{4DBC3AB9-D9D4-4DA9-B26F-5B0B56ED5C11}" dt="2025-01-21T09:22:44.237" v="1714" actId="1076"/>
          <ac:picMkLst>
            <pc:docMk/>
            <pc:sldMk cId="504547594" sldId="1533"/>
            <ac:picMk id="25" creationId="{5C1500D7-693F-E8B4-312D-0818C77418F1}"/>
          </ac:picMkLst>
        </pc:picChg>
      </pc:sldChg>
      <pc:sldChg chg="add del">
        <pc:chgData name="Routledge, Mandy" userId="bacdedf5-8e30-494b-ad8b-f27fa30c4f8d" providerId="ADAL" clId="{4DBC3AB9-D9D4-4DA9-B26F-5B0B56ED5C11}" dt="2025-01-20T18:23:17.047" v="789" actId="47"/>
        <pc:sldMkLst>
          <pc:docMk/>
          <pc:sldMk cId="221528661" sldId="1534"/>
        </pc:sldMkLst>
      </pc:sldChg>
      <pc:sldChg chg="addSp modSp add mod">
        <pc:chgData name="Routledge, Mandy" userId="bacdedf5-8e30-494b-ad8b-f27fa30c4f8d" providerId="ADAL" clId="{4DBC3AB9-D9D4-4DA9-B26F-5B0B56ED5C11}" dt="2025-01-21T09:33:31.148" v="1831" actId="1076"/>
        <pc:sldMkLst>
          <pc:docMk/>
          <pc:sldMk cId="3008586012" sldId="1535"/>
        </pc:sldMkLst>
        <pc:spChg chg="mod">
          <ac:chgData name="Routledge, Mandy" userId="bacdedf5-8e30-494b-ad8b-f27fa30c4f8d" providerId="ADAL" clId="{4DBC3AB9-D9D4-4DA9-B26F-5B0B56ED5C11}" dt="2025-01-21T09:33:08.890" v="1824" actId="1076"/>
          <ac:spMkLst>
            <pc:docMk/>
            <pc:sldMk cId="3008586012" sldId="1535"/>
            <ac:spMk id="4" creationId="{D753C383-62C8-E733-4553-E085527A1FCA}"/>
          </ac:spMkLst>
        </pc:spChg>
        <pc:spChg chg="mod">
          <ac:chgData name="Routledge, Mandy" userId="bacdedf5-8e30-494b-ad8b-f27fa30c4f8d" providerId="ADAL" clId="{4DBC3AB9-D9D4-4DA9-B26F-5B0B56ED5C11}" dt="2025-01-21T09:33:06.692" v="1823" actId="1076"/>
          <ac:spMkLst>
            <pc:docMk/>
            <pc:sldMk cId="3008586012" sldId="1535"/>
            <ac:spMk id="9" creationId="{B5FA4264-9F79-B20D-0826-CEC58E7B74B7}"/>
          </ac:spMkLst>
        </pc:spChg>
        <pc:spChg chg="mod">
          <ac:chgData name="Routledge, Mandy" userId="bacdedf5-8e30-494b-ad8b-f27fa30c4f8d" providerId="ADAL" clId="{4DBC3AB9-D9D4-4DA9-B26F-5B0B56ED5C11}" dt="2025-01-21T09:33:02.860" v="1822" actId="1076"/>
          <ac:spMkLst>
            <pc:docMk/>
            <pc:sldMk cId="3008586012" sldId="1535"/>
            <ac:spMk id="10" creationId="{B37FADB8-F5A5-F448-15A7-6A630939BCDC}"/>
          </ac:spMkLst>
        </pc:spChg>
        <pc:spChg chg="mod">
          <ac:chgData name="Routledge, Mandy" userId="bacdedf5-8e30-494b-ad8b-f27fa30c4f8d" providerId="ADAL" clId="{4DBC3AB9-D9D4-4DA9-B26F-5B0B56ED5C11}" dt="2025-01-21T09:32:59.963" v="1821" actId="1076"/>
          <ac:spMkLst>
            <pc:docMk/>
            <pc:sldMk cId="3008586012" sldId="1535"/>
            <ac:spMk id="11" creationId="{2D5226DB-4490-ECD5-880A-CDAB0447C263}"/>
          </ac:spMkLst>
        </pc:spChg>
        <pc:spChg chg="mod ord">
          <ac:chgData name="Routledge, Mandy" userId="bacdedf5-8e30-494b-ad8b-f27fa30c4f8d" providerId="ADAL" clId="{4DBC3AB9-D9D4-4DA9-B26F-5B0B56ED5C11}" dt="2025-01-21T09:32:44.004" v="1820" actId="1076"/>
          <ac:spMkLst>
            <pc:docMk/>
            <pc:sldMk cId="3008586012" sldId="1535"/>
            <ac:spMk id="12" creationId="{E2476A93-B8D4-4E44-87FD-AFF601B2337C}"/>
          </ac:spMkLst>
        </pc:spChg>
        <pc:spChg chg="mod">
          <ac:chgData name="Routledge, Mandy" userId="bacdedf5-8e30-494b-ad8b-f27fa30c4f8d" providerId="ADAL" clId="{4DBC3AB9-D9D4-4DA9-B26F-5B0B56ED5C11}" dt="2025-01-21T09:28:36.740" v="1752" actId="1076"/>
          <ac:spMkLst>
            <pc:docMk/>
            <pc:sldMk cId="3008586012" sldId="1535"/>
            <ac:spMk id="13" creationId="{4985FF45-EE56-11C3-E0CC-6BBB359031C0}"/>
          </ac:spMkLst>
        </pc:spChg>
        <pc:spChg chg="mod">
          <ac:chgData name="Routledge, Mandy" userId="bacdedf5-8e30-494b-ad8b-f27fa30c4f8d" providerId="ADAL" clId="{4DBC3AB9-D9D4-4DA9-B26F-5B0B56ED5C11}" dt="2025-01-21T09:31:41.604" v="1808" actId="1076"/>
          <ac:spMkLst>
            <pc:docMk/>
            <pc:sldMk cId="3008586012" sldId="1535"/>
            <ac:spMk id="14" creationId="{B7594A3B-3117-84CE-C300-FB96E5ED269D}"/>
          </ac:spMkLst>
        </pc:spChg>
        <pc:spChg chg="mod">
          <ac:chgData name="Routledge, Mandy" userId="bacdedf5-8e30-494b-ad8b-f27fa30c4f8d" providerId="ADAL" clId="{4DBC3AB9-D9D4-4DA9-B26F-5B0B56ED5C11}" dt="2025-01-21T09:32:15.820" v="1812" actId="1076"/>
          <ac:spMkLst>
            <pc:docMk/>
            <pc:sldMk cId="3008586012" sldId="1535"/>
            <ac:spMk id="15" creationId="{6EA1F8B7-D4BC-D8B0-E6FD-F33ECB45A1DD}"/>
          </ac:spMkLst>
        </pc:spChg>
        <pc:spChg chg="mod">
          <ac:chgData name="Routledge, Mandy" userId="bacdedf5-8e30-494b-ad8b-f27fa30c4f8d" providerId="ADAL" clId="{4DBC3AB9-D9D4-4DA9-B26F-5B0B56ED5C11}" dt="2025-01-21T09:28:40.002" v="1754" actId="14100"/>
          <ac:spMkLst>
            <pc:docMk/>
            <pc:sldMk cId="3008586012" sldId="1535"/>
            <ac:spMk id="18" creationId="{85D7DD60-F4AA-AD34-A265-146B167D02FE}"/>
          </ac:spMkLst>
        </pc:spChg>
        <pc:spChg chg="mod">
          <ac:chgData name="Routledge, Mandy" userId="bacdedf5-8e30-494b-ad8b-f27fa30c4f8d" providerId="ADAL" clId="{4DBC3AB9-D9D4-4DA9-B26F-5B0B56ED5C11}" dt="2025-01-21T09:32:18.802" v="1813" actId="1076"/>
          <ac:spMkLst>
            <pc:docMk/>
            <pc:sldMk cId="3008586012" sldId="1535"/>
            <ac:spMk id="19" creationId="{40542B69-6D97-5F24-63E3-ABE36EA69A27}"/>
          </ac:spMkLst>
        </pc:spChg>
        <pc:spChg chg="add mod">
          <ac:chgData name="Routledge, Mandy" userId="bacdedf5-8e30-494b-ad8b-f27fa30c4f8d" providerId="ADAL" clId="{4DBC3AB9-D9D4-4DA9-B26F-5B0B56ED5C11}" dt="2025-01-21T09:31:28.538" v="1806" actId="14100"/>
          <ac:spMkLst>
            <pc:docMk/>
            <pc:sldMk cId="3008586012" sldId="1535"/>
            <ac:spMk id="26" creationId="{8BDCA541-BC81-0D03-1677-F55BDF236622}"/>
          </ac:spMkLst>
        </pc:spChg>
        <pc:picChg chg="add mod">
          <ac:chgData name="Routledge, Mandy" userId="bacdedf5-8e30-494b-ad8b-f27fa30c4f8d" providerId="ADAL" clId="{4DBC3AB9-D9D4-4DA9-B26F-5B0B56ED5C11}" dt="2025-01-21T09:33:28.052" v="1830" actId="1076"/>
          <ac:picMkLst>
            <pc:docMk/>
            <pc:sldMk cId="3008586012" sldId="1535"/>
            <ac:picMk id="16" creationId="{2CA9C03C-B858-FD9B-C35C-9EF90F1DF378}"/>
          </ac:picMkLst>
        </pc:picChg>
        <pc:picChg chg="add mod">
          <ac:chgData name="Routledge, Mandy" userId="bacdedf5-8e30-494b-ad8b-f27fa30c4f8d" providerId="ADAL" clId="{4DBC3AB9-D9D4-4DA9-B26F-5B0B56ED5C11}" dt="2025-01-21T09:33:31.148" v="1831" actId="1076"/>
          <ac:picMkLst>
            <pc:docMk/>
            <pc:sldMk cId="3008586012" sldId="1535"/>
            <ac:picMk id="17" creationId="{074B8EEC-CD5C-14E0-D5BE-7D194D188097}"/>
          </ac:picMkLst>
        </pc:picChg>
        <pc:picChg chg="add mod">
          <ac:chgData name="Routledge, Mandy" userId="bacdedf5-8e30-494b-ad8b-f27fa30c4f8d" providerId="ADAL" clId="{4DBC3AB9-D9D4-4DA9-B26F-5B0B56ED5C11}" dt="2025-01-21T09:32:28.907" v="1819" actId="1076"/>
          <ac:picMkLst>
            <pc:docMk/>
            <pc:sldMk cId="3008586012" sldId="1535"/>
            <ac:picMk id="23" creationId="{B97E6736-44DB-D52E-5D37-2C68DE39E484}"/>
          </ac:picMkLst>
        </pc:picChg>
        <pc:cxnChg chg="mod">
          <ac:chgData name="Routledge, Mandy" userId="bacdedf5-8e30-494b-ad8b-f27fa30c4f8d" providerId="ADAL" clId="{4DBC3AB9-D9D4-4DA9-B26F-5B0B56ED5C11}" dt="2025-01-21T09:33:13.099" v="1826" actId="14100"/>
          <ac:cxnSpMkLst>
            <pc:docMk/>
            <pc:sldMk cId="3008586012" sldId="1535"/>
            <ac:cxnSpMk id="21" creationId="{B84B33EF-2A54-99B2-FEF8-27486B72F624}"/>
          </ac:cxnSpMkLst>
        </pc:cxnChg>
        <pc:cxnChg chg="mod">
          <ac:chgData name="Routledge, Mandy" userId="bacdedf5-8e30-494b-ad8b-f27fa30c4f8d" providerId="ADAL" clId="{4DBC3AB9-D9D4-4DA9-B26F-5B0B56ED5C11}" dt="2025-01-21T09:33:10.955" v="1825" actId="14100"/>
          <ac:cxnSpMkLst>
            <pc:docMk/>
            <pc:sldMk cId="3008586012" sldId="1535"/>
            <ac:cxnSpMk id="27" creationId="{EC90AE0F-5DD8-2D25-C999-5E0CC65E11C5}"/>
          </ac:cxnSpMkLst>
        </pc:cxnChg>
        <pc:cxnChg chg="mod">
          <ac:chgData name="Routledge, Mandy" userId="bacdedf5-8e30-494b-ad8b-f27fa30c4f8d" providerId="ADAL" clId="{4DBC3AB9-D9D4-4DA9-B26F-5B0B56ED5C11}" dt="2025-01-21T09:33:23.883" v="1829" actId="14100"/>
          <ac:cxnSpMkLst>
            <pc:docMk/>
            <pc:sldMk cId="3008586012" sldId="1535"/>
            <ac:cxnSpMk id="29" creationId="{10445519-6BAB-CA4B-0B0C-EF80D4D34E4C}"/>
          </ac:cxnSpMkLst>
        </pc:cxnChg>
      </pc:sldChg>
      <pc:sldChg chg="add del">
        <pc:chgData name="Routledge, Mandy" userId="bacdedf5-8e30-494b-ad8b-f27fa30c4f8d" providerId="ADAL" clId="{4DBC3AB9-D9D4-4DA9-B26F-5B0B56ED5C11}" dt="2025-01-20T18:15:06.821" v="639" actId="47"/>
        <pc:sldMkLst>
          <pc:docMk/>
          <pc:sldMk cId="901600076" sldId="1536"/>
        </pc:sldMkLst>
      </pc:sldChg>
      <pc:sldChg chg="addSp delSp modSp add mod">
        <pc:chgData name="Routledge, Mandy" userId="bacdedf5-8e30-494b-ad8b-f27fa30c4f8d" providerId="ADAL" clId="{4DBC3AB9-D9D4-4DA9-B26F-5B0B56ED5C11}" dt="2025-01-20T19:03:00.238" v="1092" actId="14100"/>
        <pc:sldMkLst>
          <pc:docMk/>
          <pc:sldMk cId="2282912441" sldId="1537"/>
        </pc:sldMkLst>
        <pc:spChg chg="mod">
          <ac:chgData name="Routledge, Mandy" userId="bacdedf5-8e30-494b-ad8b-f27fa30c4f8d" providerId="ADAL" clId="{4DBC3AB9-D9D4-4DA9-B26F-5B0B56ED5C11}" dt="2025-01-20T18:14:58.629" v="638" actId="1076"/>
          <ac:spMkLst>
            <pc:docMk/>
            <pc:sldMk cId="2282912441" sldId="1537"/>
            <ac:spMk id="10" creationId="{EC0CC1D0-FE60-F840-73E9-0CE7E683D1F2}"/>
          </ac:spMkLst>
        </pc:spChg>
        <pc:spChg chg="mod">
          <ac:chgData name="Routledge, Mandy" userId="bacdedf5-8e30-494b-ad8b-f27fa30c4f8d" providerId="ADAL" clId="{4DBC3AB9-D9D4-4DA9-B26F-5B0B56ED5C11}" dt="2025-01-20T18:14:54.028" v="637" actId="1076"/>
          <ac:spMkLst>
            <pc:docMk/>
            <pc:sldMk cId="2282912441" sldId="1537"/>
            <ac:spMk id="11" creationId="{CD78B488-E032-3F3E-C334-FB96F8D71FB2}"/>
          </ac:spMkLst>
        </pc:spChg>
        <pc:spChg chg="mod">
          <ac:chgData name="Routledge, Mandy" userId="bacdedf5-8e30-494b-ad8b-f27fa30c4f8d" providerId="ADAL" clId="{4DBC3AB9-D9D4-4DA9-B26F-5B0B56ED5C11}" dt="2025-01-20T18:13:34.320" v="596" actId="14100"/>
          <ac:spMkLst>
            <pc:docMk/>
            <pc:sldMk cId="2282912441" sldId="1537"/>
            <ac:spMk id="12" creationId="{E2476A93-B8D4-4E44-87FD-AFF601B2337C}"/>
          </ac:spMkLst>
        </pc:spChg>
        <pc:spChg chg="del">
          <ac:chgData name="Routledge, Mandy" userId="bacdedf5-8e30-494b-ad8b-f27fa30c4f8d" providerId="ADAL" clId="{4DBC3AB9-D9D4-4DA9-B26F-5B0B56ED5C11}" dt="2025-01-20T18:13:02.247" v="565" actId="478"/>
          <ac:spMkLst>
            <pc:docMk/>
            <pc:sldMk cId="2282912441" sldId="1537"/>
            <ac:spMk id="13" creationId="{4985FF45-EE56-11C3-E0CC-6BBB359031C0}"/>
          </ac:spMkLst>
        </pc:spChg>
        <pc:spChg chg="mod">
          <ac:chgData name="Routledge, Mandy" userId="bacdedf5-8e30-494b-ad8b-f27fa30c4f8d" providerId="ADAL" clId="{4DBC3AB9-D9D4-4DA9-B26F-5B0B56ED5C11}" dt="2025-01-20T18:14:08.970" v="625" actId="14100"/>
          <ac:spMkLst>
            <pc:docMk/>
            <pc:sldMk cId="2282912441" sldId="1537"/>
            <ac:spMk id="14" creationId="{B7594A3B-3117-84CE-C300-FB96E5ED269D}"/>
          </ac:spMkLst>
        </pc:spChg>
        <pc:spChg chg="mod">
          <ac:chgData name="Routledge, Mandy" userId="bacdedf5-8e30-494b-ad8b-f27fa30c4f8d" providerId="ADAL" clId="{4DBC3AB9-D9D4-4DA9-B26F-5B0B56ED5C11}" dt="2025-01-20T18:14:05.122" v="624" actId="1076"/>
          <ac:spMkLst>
            <pc:docMk/>
            <pc:sldMk cId="2282912441" sldId="1537"/>
            <ac:spMk id="15" creationId="{6EA1F8B7-D4BC-D8B0-E6FD-F33ECB45A1DD}"/>
          </ac:spMkLst>
        </pc:spChg>
        <pc:spChg chg="mod">
          <ac:chgData name="Routledge, Mandy" userId="bacdedf5-8e30-494b-ad8b-f27fa30c4f8d" providerId="ADAL" clId="{4DBC3AB9-D9D4-4DA9-B26F-5B0B56ED5C11}" dt="2025-01-20T19:03:00.238" v="1092" actId="14100"/>
          <ac:spMkLst>
            <pc:docMk/>
            <pc:sldMk cId="2282912441" sldId="1537"/>
            <ac:spMk id="16" creationId="{F53F294D-65CC-23A5-E4A1-B2132FCF814C}"/>
          </ac:spMkLst>
        </pc:spChg>
        <pc:spChg chg="mod">
          <ac:chgData name="Routledge, Mandy" userId="bacdedf5-8e30-494b-ad8b-f27fa30c4f8d" providerId="ADAL" clId="{4DBC3AB9-D9D4-4DA9-B26F-5B0B56ED5C11}" dt="2025-01-20T19:02:58.032" v="1091" actId="1076"/>
          <ac:spMkLst>
            <pc:docMk/>
            <pc:sldMk cId="2282912441" sldId="1537"/>
            <ac:spMk id="17" creationId="{AB86235B-CBC0-F9DB-29F4-F23367831B1B}"/>
          </ac:spMkLst>
        </pc:spChg>
        <pc:spChg chg="del">
          <ac:chgData name="Routledge, Mandy" userId="bacdedf5-8e30-494b-ad8b-f27fa30c4f8d" providerId="ADAL" clId="{4DBC3AB9-D9D4-4DA9-B26F-5B0B56ED5C11}" dt="2025-01-20T18:13:00.406" v="564" actId="478"/>
          <ac:spMkLst>
            <pc:docMk/>
            <pc:sldMk cId="2282912441" sldId="1537"/>
            <ac:spMk id="18" creationId="{85D7DD60-F4AA-AD34-A265-146B167D02FE}"/>
          </ac:spMkLst>
        </pc:spChg>
        <pc:spChg chg="mod">
          <ac:chgData name="Routledge, Mandy" userId="bacdedf5-8e30-494b-ad8b-f27fa30c4f8d" providerId="ADAL" clId="{4DBC3AB9-D9D4-4DA9-B26F-5B0B56ED5C11}" dt="2025-01-20T18:13:37.513" v="597" actId="14100"/>
          <ac:spMkLst>
            <pc:docMk/>
            <pc:sldMk cId="2282912441" sldId="1537"/>
            <ac:spMk id="19" creationId="{40542B69-6D97-5F24-63E3-ABE36EA69A27}"/>
          </ac:spMkLst>
        </pc:spChg>
        <pc:picChg chg="add mod">
          <ac:chgData name="Routledge, Mandy" userId="bacdedf5-8e30-494b-ad8b-f27fa30c4f8d" providerId="ADAL" clId="{4DBC3AB9-D9D4-4DA9-B26F-5B0B56ED5C11}" dt="2025-01-20T18:13:07.243" v="567" actId="1076"/>
          <ac:picMkLst>
            <pc:docMk/>
            <pc:sldMk cId="2282912441" sldId="1537"/>
            <ac:picMk id="4" creationId="{A34EE743-93EA-B974-BB78-ECE2CEAFAA6E}"/>
          </ac:picMkLst>
        </pc:picChg>
        <pc:picChg chg="add mod">
          <ac:chgData name="Routledge, Mandy" userId="bacdedf5-8e30-494b-ad8b-f27fa30c4f8d" providerId="ADAL" clId="{4DBC3AB9-D9D4-4DA9-B26F-5B0B56ED5C11}" dt="2025-01-20T18:14:00.182" v="623" actId="1076"/>
          <ac:picMkLst>
            <pc:docMk/>
            <pc:sldMk cId="2282912441" sldId="1537"/>
            <ac:picMk id="21" creationId="{BB565AC8-57AA-BB8C-4550-2A0D7F3441B3}"/>
          </ac:picMkLst>
        </pc:picChg>
      </pc:sldChg>
      <pc:sldChg chg="addSp delSp modSp add mod">
        <pc:chgData name="Routledge, Mandy" userId="bacdedf5-8e30-494b-ad8b-f27fa30c4f8d" providerId="ADAL" clId="{4DBC3AB9-D9D4-4DA9-B26F-5B0B56ED5C11}" dt="2025-01-21T09:04:25.351" v="1520" actId="115"/>
        <pc:sldMkLst>
          <pc:docMk/>
          <pc:sldMk cId="1337052714" sldId="1538"/>
        </pc:sldMkLst>
        <pc:spChg chg="mod">
          <ac:chgData name="Routledge, Mandy" userId="bacdedf5-8e30-494b-ad8b-f27fa30c4f8d" providerId="ADAL" clId="{4DBC3AB9-D9D4-4DA9-B26F-5B0B56ED5C11}" dt="2025-01-20T18:19:11.768" v="712" actId="20577"/>
          <ac:spMkLst>
            <pc:docMk/>
            <pc:sldMk cId="1337052714" sldId="1538"/>
            <ac:spMk id="33" creationId="{AC757F5E-B016-F947-4518-7C6B9CC7EE04}"/>
          </ac:spMkLst>
        </pc:spChg>
        <pc:spChg chg="mod">
          <ac:chgData name="Routledge, Mandy" userId="bacdedf5-8e30-494b-ad8b-f27fa30c4f8d" providerId="ADAL" clId="{4DBC3AB9-D9D4-4DA9-B26F-5B0B56ED5C11}" dt="2025-01-20T18:19:14.768" v="720" actId="20577"/>
          <ac:spMkLst>
            <pc:docMk/>
            <pc:sldMk cId="1337052714" sldId="1538"/>
            <ac:spMk id="34" creationId="{152372B3-00F5-781C-183E-6F2DDF35091D}"/>
          </ac:spMkLst>
        </pc:spChg>
        <pc:spChg chg="mod">
          <ac:chgData name="Routledge, Mandy" userId="bacdedf5-8e30-494b-ad8b-f27fa30c4f8d" providerId="ADAL" clId="{4DBC3AB9-D9D4-4DA9-B26F-5B0B56ED5C11}" dt="2025-01-20T18:19:35.824" v="726" actId="6549"/>
          <ac:spMkLst>
            <pc:docMk/>
            <pc:sldMk cId="1337052714" sldId="1538"/>
            <ac:spMk id="35" creationId="{37104C51-0232-62ED-4C6F-1447D06633EE}"/>
          </ac:spMkLst>
        </pc:spChg>
        <pc:spChg chg="mod">
          <ac:chgData name="Routledge, Mandy" userId="bacdedf5-8e30-494b-ad8b-f27fa30c4f8d" providerId="ADAL" clId="{4DBC3AB9-D9D4-4DA9-B26F-5B0B56ED5C11}" dt="2025-01-21T09:04:25.351" v="1520" actId="115"/>
          <ac:spMkLst>
            <pc:docMk/>
            <pc:sldMk cId="1337052714" sldId="1538"/>
            <ac:spMk id="36" creationId="{D8EF981A-9BA7-0EB1-9B70-F7FBF2F7DF1C}"/>
          </ac:spMkLst>
        </pc:spChg>
        <pc:picChg chg="add del mod">
          <ac:chgData name="Routledge, Mandy" userId="bacdedf5-8e30-494b-ad8b-f27fa30c4f8d" providerId="ADAL" clId="{4DBC3AB9-D9D4-4DA9-B26F-5B0B56ED5C11}" dt="2025-01-21T09:03:27.568" v="1460" actId="478"/>
          <ac:picMkLst>
            <pc:docMk/>
            <pc:sldMk cId="1337052714" sldId="1538"/>
            <ac:picMk id="2" creationId="{D4EF7217-850B-71E0-36A5-712938B60DA7}"/>
          </ac:picMkLst>
        </pc:picChg>
        <pc:picChg chg="add del mod">
          <ac:chgData name="Routledge, Mandy" userId="bacdedf5-8e30-494b-ad8b-f27fa30c4f8d" providerId="ADAL" clId="{4DBC3AB9-D9D4-4DA9-B26F-5B0B56ED5C11}" dt="2025-01-21T09:03:26.211" v="1459" actId="478"/>
          <ac:picMkLst>
            <pc:docMk/>
            <pc:sldMk cId="1337052714" sldId="1538"/>
            <ac:picMk id="8" creationId="{5FD7D098-EB95-DD9C-E6F1-0D764E44C946}"/>
          </ac:picMkLst>
        </pc:picChg>
        <pc:picChg chg="add mod">
          <ac:chgData name="Routledge, Mandy" userId="bacdedf5-8e30-494b-ad8b-f27fa30c4f8d" providerId="ADAL" clId="{4DBC3AB9-D9D4-4DA9-B26F-5B0B56ED5C11}" dt="2025-01-20T18:19:55.441" v="731"/>
          <ac:picMkLst>
            <pc:docMk/>
            <pc:sldMk cId="1337052714" sldId="1538"/>
            <ac:picMk id="9" creationId="{684DF53A-E0FE-A726-7D3B-E039266C48F4}"/>
          </ac:picMkLst>
        </pc:picChg>
        <pc:picChg chg="add mod">
          <ac:chgData name="Routledge, Mandy" userId="bacdedf5-8e30-494b-ad8b-f27fa30c4f8d" providerId="ADAL" clId="{4DBC3AB9-D9D4-4DA9-B26F-5B0B56ED5C11}" dt="2025-01-21T09:03:33.604" v="1463" actId="1076"/>
          <ac:picMkLst>
            <pc:docMk/>
            <pc:sldMk cId="1337052714" sldId="1538"/>
            <ac:picMk id="18" creationId="{B5B496B5-4191-D35B-3B94-5828C438FA36}"/>
          </ac:picMkLst>
        </pc:picChg>
        <pc:picChg chg="add mod">
          <ac:chgData name="Routledge, Mandy" userId="bacdedf5-8e30-494b-ad8b-f27fa30c4f8d" providerId="ADAL" clId="{4DBC3AB9-D9D4-4DA9-B26F-5B0B56ED5C11}" dt="2025-01-21T09:03:46.956" v="1467" actId="14100"/>
          <ac:picMkLst>
            <pc:docMk/>
            <pc:sldMk cId="1337052714" sldId="1538"/>
            <ac:picMk id="19" creationId="{78B542AB-12D0-7545-A6E1-4674D754E8E1}"/>
          </ac:picMkLst>
        </pc:picChg>
      </pc:sldChg>
      <pc:sldChg chg="modSp add mod">
        <pc:chgData name="Routledge, Mandy" userId="bacdedf5-8e30-494b-ad8b-f27fa30c4f8d" providerId="ADAL" clId="{4DBC3AB9-D9D4-4DA9-B26F-5B0B56ED5C11}" dt="2025-01-20T19:03:18.316" v="1106" actId="20577"/>
        <pc:sldMkLst>
          <pc:docMk/>
          <pc:sldMk cId="4091542495" sldId="1539"/>
        </pc:sldMkLst>
        <pc:spChg chg="mod">
          <ac:chgData name="Routledge, Mandy" userId="bacdedf5-8e30-494b-ad8b-f27fa30c4f8d" providerId="ADAL" clId="{4DBC3AB9-D9D4-4DA9-B26F-5B0B56ED5C11}" dt="2025-01-20T18:22:42.519" v="746" actId="20577"/>
          <ac:spMkLst>
            <pc:docMk/>
            <pc:sldMk cId="4091542495" sldId="1539"/>
            <ac:spMk id="9" creationId="{B5FA4264-9F79-B20D-0826-CEC58E7B74B7}"/>
          </ac:spMkLst>
        </pc:spChg>
        <pc:spChg chg="mod">
          <ac:chgData name="Routledge, Mandy" userId="bacdedf5-8e30-494b-ad8b-f27fa30c4f8d" providerId="ADAL" clId="{4DBC3AB9-D9D4-4DA9-B26F-5B0B56ED5C11}" dt="2025-01-20T19:03:18.316" v="1106" actId="20577"/>
          <ac:spMkLst>
            <pc:docMk/>
            <pc:sldMk cId="4091542495" sldId="1539"/>
            <ac:spMk id="11" creationId="{2D5226DB-4490-ECD5-880A-CDAB0447C263}"/>
          </ac:spMkLst>
        </pc:spChg>
        <pc:spChg chg="mod">
          <ac:chgData name="Routledge, Mandy" userId="bacdedf5-8e30-494b-ad8b-f27fa30c4f8d" providerId="ADAL" clId="{4DBC3AB9-D9D4-4DA9-B26F-5B0B56ED5C11}" dt="2025-01-20T18:24:39.124" v="809" actId="14100"/>
          <ac:spMkLst>
            <pc:docMk/>
            <pc:sldMk cId="4091542495" sldId="1539"/>
            <ac:spMk id="12" creationId="{E2476A93-B8D4-4E44-87FD-AFF601B2337C}"/>
          </ac:spMkLst>
        </pc:spChg>
        <pc:spChg chg="mod">
          <ac:chgData name="Routledge, Mandy" userId="bacdedf5-8e30-494b-ad8b-f27fa30c4f8d" providerId="ADAL" clId="{4DBC3AB9-D9D4-4DA9-B26F-5B0B56ED5C11}" dt="2025-01-20T18:22:54.086" v="767" actId="14100"/>
          <ac:spMkLst>
            <pc:docMk/>
            <pc:sldMk cId="4091542495" sldId="1539"/>
            <ac:spMk id="13" creationId="{4985FF45-EE56-11C3-E0CC-6BBB359031C0}"/>
          </ac:spMkLst>
        </pc:spChg>
        <pc:spChg chg="mod">
          <ac:chgData name="Routledge, Mandy" userId="bacdedf5-8e30-494b-ad8b-f27fa30c4f8d" providerId="ADAL" clId="{4DBC3AB9-D9D4-4DA9-B26F-5B0B56ED5C11}" dt="2025-01-20T18:23:06.599" v="788" actId="14100"/>
          <ac:spMkLst>
            <pc:docMk/>
            <pc:sldMk cId="4091542495" sldId="1539"/>
            <ac:spMk id="14" creationId="{B7594A3B-3117-84CE-C300-FB96E5ED269D}"/>
          </ac:spMkLst>
        </pc:spChg>
        <pc:spChg chg="mod">
          <ac:chgData name="Routledge, Mandy" userId="bacdedf5-8e30-494b-ad8b-f27fa30c4f8d" providerId="ADAL" clId="{4DBC3AB9-D9D4-4DA9-B26F-5B0B56ED5C11}" dt="2025-01-20T18:23:04.396" v="787" actId="14100"/>
          <ac:spMkLst>
            <pc:docMk/>
            <pc:sldMk cId="4091542495" sldId="1539"/>
            <ac:spMk id="15" creationId="{6EA1F8B7-D4BC-D8B0-E6FD-F33ECB45A1DD}"/>
          </ac:spMkLst>
        </pc:spChg>
        <pc:spChg chg="mod">
          <ac:chgData name="Routledge, Mandy" userId="bacdedf5-8e30-494b-ad8b-f27fa30c4f8d" providerId="ADAL" clId="{4DBC3AB9-D9D4-4DA9-B26F-5B0B56ED5C11}" dt="2025-01-20T18:22:55.900" v="768" actId="14100"/>
          <ac:spMkLst>
            <pc:docMk/>
            <pc:sldMk cId="4091542495" sldId="1539"/>
            <ac:spMk id="18" creationId="{85D7DD60-F4AA-AD34-A265-146B167D02FE}"/>
          </ac:spMkLst>
        </pc:spChg>
        <pc:spChg chg="mod">
          <ac:chgData name="Routledge, Mandy" userId="bacdedf5-8e30-494b-ad8b-f27fa30c4f8d" providerId="ADAL" clId="{4DBC3AB9-D9D4-4DA9-B26F-5B0B56ED5C11}" dt="2025-01-20T18:24:41.396" v="810" actId="14100"/>
          <ac:spMkLst>
            <pc:docMk/>
            <pc:sldMk cId="4091542495" sldId="1539"/>
            <ac:spMk id="19" creationId="{40542B69-6D97-5F24-63E3-ABE36EA69A27}"/>
          </ac:spMkLst>
        </pc:spChg>
      </pc:sldChg>
      <pc:sldChg chg="addSp delSp modSp add mod">
        <pc:chgData name="Routledge, Mandy" userId="bacdedf5-8e30-494b-ad8b-f27fa30c4f8d" providerId="ADAL" clId="{4DBC3AB9-D9D4-4DA9-B26F-5B0B56ED5C11}" dt="2025-01-21T09:14:27.249" v="1679" actId="1076"/>
        <pc:sldMkLst>
          <pc:docMk/>
          <pc:sldMk cId="443009870" sldId="1540"/>
        </pc:sldMkLst>
        <pc:spChg chg="add del mod">
          <ac:chgData name="Routledge, Mandy" userId="bacdedf5-8e30-494b-ad8b-f27fa30c4f8d" providerId="ADAL" clId="{4DBC3AB9-D9D4-4DA9-B26F-5B0B56ED5C11}" dt="2025-01-21T09:13:31.787" v="1675" actId="478"/>
          <ac:spMkLst>
            <pc:docMk/>
            <pc:sldMk cId="443009870" sldId="1540"/>
            <ac:spMk id="21" creationId="{F04F50D2-E917-7A12-3FDC-F1B55C5665FC}"/>
          </ac:spMkLst>
        </pc:spChg>
        <pc:spChg chg="add mod">
          <ac:chgData name="Routledge, Mandy" userId="bacdedf5-8e30-494b-ad8b-f27fa30c4f8d" providerId="ADAL" clId="{4DBC3AB9-D9D4-4DA9-B26F-5B0B56ED5C11}" dt="2025-01-21T09:14:27.249" v="1679" actId="1076"/>
          <ac:spMkLst>
            <pc:docMk/>
            <pc:sldMk cId="443009870" sldId="1540"/>
            <ac:spMk id="23" creationId="{0523676C-3414-A4FA-04BB-6EAB95D328E9}"/>
          </ac:spMkLst>
        </pc:spChg>
        <pc:spChg chg="mod">
          <ac:chgData name="Routledge, Mandy" userId="bacdedf5-8e30-494b-ad8b-f27fa30c4f8d" providerId="ADAL" clId="{4DBC3AB9-D9D4-4DA9-B26F-5B0B56ED5C11}" dt="2025-01-21T09:10:51.324" v="1569" actId="20577"/>
          <ac:spMkLst>
            <pc:docMk/>
            <pc:sldMk cId="443009870" sldId="1540"/>
            <ac:spMk id="33" creationId="{AC757F5E-B016-F947-4518-7C6B9CC7EE04}"/>
          </ac:spMkLst>
        </pc:spChg>
        <pc:spChg chg="mod">
          <ac:chgData name="Routledge, Mandy" userId="bacdedf5-8e30-494b-ad8b-f27fa30c4f8d" providerId="ADAL" clId="{4DBC3AB9-D9D4-4DA9-B26F-5B0B56ED5C11}" dt="2025-01-21T09:10:53.524" v="1578" actId="20577"/>
          <ac:spMkLst>
            <pc:docMk/>
            <pc:sldMk cId="443009870" sldId="1540"/>
            <ac:spMk id="34" creationId="{152372B3-00F5-781C-183E-6F2DDF35091D}"/>
          </ac:spMkLst>
        </pc:spChg>
        <pc:spChg chg="mod">
          <ac:chgData name="Routledge, Mandy" userId="bacdedf5-8e30-494b-ad8b-f27fa30c4f8d" providerId="ADAL" clId="{4DBC3AB9-D9D4-4DA9-B26F-5B0B56ED5C11}" dt="2025-01-21T09:10:58.745" v="1580" actId="20577"/>
          <ac:spMkLst>
            <pc:docMk/>
            <pc:sldMk cId="443009870" sldId="1540"/>
            <ac:spMk id="35" creationId="{37104C51-0232-62ED-4C6F-1447D06633EE}"/>
          </ac:spMkLst>
        </pc:spChg>
        <pc:spChg chg="mod">
          <ac:chgData name="Routledge, Mandy" userId="bacdedf5-8e30-494b-ad8b-f27fa30c4f8d" providerId="ADAL" clId="{4DBC3AB9-D9D4-4DA9-B26F-5B0B56ED5C11}" dt="2025-01-21T09:12:08.099" v="1652" actId="115"/>
          <ac:spMkLst>
            <pc:docMk/>
            <pc:sldMk cId="443009870" sldId="1540"/>
            <ac:spMk id="36" creationId="{D8EF981A-9BA7-0EB1-9B70-F7FBF2F7DF1C}"/>
          </ac:spMkLst>
        </pc:spChg>
        <pc:picChg chg="add mod ord">
          <ac:chgData name="Routledge, Mandy" userId="bacdedf5-8e30-494b-ad8b-f27fa30c4f8d" providerId="ADAL" clId="{4DBC3AB9-D9D4-4DA9-B26F-5B0B56ED5C11}" dt="2025-01-21T09:10:47.060" v="1560" actId="1076"/>
          <ac:picMkLst>
            <pc:docMk/>
            <pc:sldMk cId="443009870" sldId="1540"/>
            <ac:picMk id="2" creationId="{20D49CF5-B38E-A172-6AFB-814FDC7FB3C0}"/>
          </ac:picMkLst>
        </pc:picChg>
        <pc:picChg chg="add mod">
          <ac:chgData name="Routledge, Mandy" userId="bacdedf5-8e30-494b-ad8b-f27fa30c4f8d" providerId="ADAL" clId="{4DBC3AB9-D9D4-4DA9-B26F-5B0B56ED5C11}" dt="2025-01-21T09:09:02.075" v="1539" actId="1076"/>
          <ac:picMkLst>
            <pc:docMk/>
            <pc:sldMk cId="443009870" sldId="1540"/>
            <ac:picMk id="8" creationId="{338DB4B1-6001-0F2F-93E2-7FD806B4AAF5}"/>
          </ac:picMkLst>
        </pc:picChg>
        <pc:picChg chg="add mod ord">
          <ac:chgData name="Routledge, Mandy" userId="bacdedf5-8e30-494b-ad8b-f27fa30c4f8d" providerId="ADAL" clId="{4DBC3AB9-D9D4-4DA9-B26F-5B0B56ED5C11}" dt="2025-01-21T09:09:14.412" v="1555" actId="14100"/>
          <ac:picMkLst>
            <pc:docMk/>
            <pc:sldMk cId="443009870" sldId="1540"/>
            <ac:picMk id="9" creationId="{5D3AC289-60BA-AB0A-2531-0906A35BFFA2}"/>
          </ac:picMkLst>
        </pc:picChg>
        <pc:picChg chg="add mod">
          <ac:chgData name="Routledge, Mandy" userId="bacdedf5-8e30-494b-ad8b-f27fa30c4f8d" providerId="ADAL" clId="{4DBC3AB9-D9D4-4DA9-B26F-5B0B56ED5C11}" dt="2025-01-21T09:12:55.314" v="1661" actId="1076"/>
          <ac:picMkLst>
            <pc:docMk/>
            <pc:sldMk cId="443009870" sldId="1540"/>
            <ac:picMk id="18" creationId="{0436AB6E-9571-52C4-BC36-5DB9B6DE66EB}"/>
          </ac:picMkLst>
        </pc:picChg>
        <pc:picChg chg="add del mod">
          <ac:chgData name="Routledge, Mandy" userId="bacdedf5-8e30-494b-ad8b-f27fa30c4f8d" providerId="ADAL" clId="{4DBC3AB9-D9D4-4DA9-B26F-5B0B56ED5C11}" dt="2025-01-21T09:12:26.707" v="1655" actId="478"/>
          <ac:picMkLst>
            <pc:docMk/>
            <pc:sldMk cId="443009870" sldId="1540"/>
            <ac:picMk id="19" creationId="{A34918E1-2C62-90AB-2C33-58A3EA39D705}"/>
          </ac:picMkLst>
        </pc:picChg>
        <pc:picChg chg="add mod">
          <ac:chgData name="Routledge, Mandy" userId="bacdedf5-8e30-494b-ad8b-f27fa30c4f8d" providerId="ADAL" clId="{4DBC3AB9-D9D4-4DA9-B26F-5B0B56ED5C11}" dt="2025-01-21T09:12:56.714" v="1662" actId="1076"/>
          <ac:picMkLst>
            <pc:docMk/>
            <pc:sldMk cId="443009870" sldId="1540"/>
            <ac:picMk id="20" creationId="{548E49E8-1B4A-EFD0-90B3-3E8368BA8523}"/>
          </ac:picMkLst>
        </pc:picChg>
      </pc:sldChg>
      <pc:sldChg chg="addSp modSp add mod">
        <pc:chgData name="Routledge, Mandy" userId="bacdedf5-8e30-494b-ad8b-f27fa30c4f8d" providerId="ADAL" clId="{4DBC3AB9-D9D4-4DA9-B26F-5B0B56ED5C11}" dt="2025-01-21T09:54:20.222" v="1855" actId="20577"/>
        <pc:sldMkLst>
          <pc:docMk/>
          <pc:sldMk cId="1093447942" sldId="1541"/>
        </pc:sldMkLst>
        <pc:spChg chg="mod">
          <ac:chgData name="Routledge, Mandy" userId="bacdedf5-8e30-494b-ad8b-f27fa30c4f8d" providerId="ADAL" clId="{4DBC3AB9-D9D4-4DA9-B26F-5B0B56ED5C11}" dt="2025-01-20T19:05:14.071" v="1139" actId="20577"/>
          <ac:spMkLst>
            <pc:docMk/>
            <pc:sldMk cId="1093447942" sldId="1541"/>
            <ac:spMk id="33" creationId="{AC757F5E-B016-F947-4518-7C6B9CC7EE04}"/>
          </ac:spMkLst>
        </pc:spChg>
        <pc:spChg chg="mod">
          <ac:chgData name="Routledge, Mandy" userId="bacdedf5-8e30-494b-ad8b-f27fa30c4f8d" providerId="ADAL" clId="{4DBC3AB9-D9D4-4DA9-B26F-5B0B56ED5C11}" dt="2025-01-20T19:11:27.662" v="1172" actId="20577"/>
          <ac:spMkLst>
            <pc:docMk/>
            <pc:sldMk cId="1093447942" sldId="1541"/>
            <ac:spMk id="34" creationId="{152372B3-00F5-781C-183E-6F2DDF35091D}"/>
          </ac:spMkLst>
        </pc:spChg>
        <pc:spChg chg="mod">
          <ac:chgData name="Routledge, Mandy" userId="bacdedf5-8e30-494b-ad8b-f27fa30c4f8d" providerId="ADAL" clId="{4DBC3AB9-D9D4-4DA9-B26F-5B0B56ED5C11}" dt="2025-01-21T09:00:14.969" v="1329" actId="115"/>
          <ac:spMkLst>
            <pc:docMk/>
            <pc:sldMk cId="1093447942" sldId="1541"/>
            <ac:spMk id="35" creationId="{37104C51-0232-62ED-4C6F-1447D06633EE}"/>
          </ac:spMkLst>
        </pc:spChg>
        <pc:spChg chg="mod">
          <ac:chgData name="Routledge, Mandy" userId="bacdedf5-8e30-494b-ad8b-f27fa30c4f8d" providerId="ADAL" clId="{4DBC3AB9-D9D4-4DA9-B26F-5B0B56ED5C11}" dt="2025-01-21T09:54:20.222" v="1855" actId="20577"/>
          <ac:spMkLst>
            <pc:docMk/>
            <pc:sldMk cId="1093447942" sldId="1541"/>
            <ac:spMk id="36" creationId="{D8EF981A-9BA7-0EB1-9B70-F7FBF2F7DF1C}"/>
          </ac:spMkLst>
        </pc:spChg>
        <pc:picChg chg="add mod">
          <ac:chgData name="Routledge, Mandy" userId="bacdedf5-8e30-494b-ad8b-f27fa30c4f8d" providerId="ADAL" clId="{4DBC3AB9-D9D4-4DA9-B26F-5B0B56ED5C11}" dt="2025-01-21T08:59:46.926" v="1325" actId="1076"/>
          <ac:picMkLst>
            <pc:docMk/>
            <pc:sldMk cId="1093447942" sldId="1541"/>
            <ac:picMk id="2" creationId="{31E10C3D-F546-A9F8-8D07-B554152E8AC8}"/>
          </ac:picMkLst>
        </pc:picChg>
        <pc:picChg chg="add mod">
          <ac:chgData name="Routledge, Mandy" userId="bacdedf5-8e30-494b-ad8b-f27fa30c4f8d" providerId="ADAL" clId="{4DBC3AB9-D9D4-4DA9-B26F-5B0B56ED5C11}" dt="2025-01-21T08:59:56.049" v="1327" actId="1076"/>
          <ac:picMkLst>
            <pc:docMk/>
            <pc:sldMk cId="1093447942" sldId="1541"/>
            <ac:picMk id="8" creationId="{734D68AF-B219-27C5-FAE7-DA194F205828}"/>
          </ac:picMkLst>
        </pc:picChg>
        <pc:picChg chg="add mod">
          <ac:chgData name="Routledge, Mandy" userId="bacdedf5-8e30-494b-ad8b-f27fa30c4f8d" providerId="ADAL" clId="{4DBC3AB9-D9D4-4DA9-B26F-5B0B56ED5C11}" dt="2025-01-21T09:02:33.093" v="1335" actId="1076"/>
          <ac:picMkLst>
            <pc:docMk/>
            <pc:sldMk cId="1093447942" sldId="1541"/>
            <ac:picMk id="18" creationId="{459A84EF-0F21-3741-D44B-06CFC84F76E5}"/>
          </ac:picMkLst>
        </pc:picChg>
      </pc:sldChg>
    </pc:docChg>
  </pc:docChgLst>
  <pc:docChgLst>
    <pc:chgData name="Routledge, Mandy" userId="bacdedf5-8e30-494b-ad8b-f27fa30c4f8d" providerId="ADAL" clId="{1A077B35-F031-432B-B7E5-18C3161DB7ED}"/>
    <pc:docChg chg="modSld">
      <pc:chgData name="Routledge, Mandy" userId="bacdedf5-8e30-494b-ad8b-f27fa30c4f8d" providerId="ADAL" clId="{1A077B35-F031-432B-B7E5-18C3161DB7ED}" dt="2024-12-17T09:26:40.222" v="4" actId="20577"/>
      <pc:docMkLst>
        <pc:docMk/>
      </pc:docMkLst>
      <pc:sldChg chg="modSp mod">
        <pc:chgData name="Routledge, Mandy" userId="bacdedf5-8e30-494b-ad8b-f27fa30c4f8d" providerId="ADAL" clId="{1A077B35-F031-432B-B7E5-18C3161DB7ED}" dt="2024-12-17T09:26:40.222" v="4" actId="20577"/>
        <pc:sldMkLst>
          <pc:docMk/>
          <pc:sldMk cId="323006580" sldId="548"/>
        </pc:sldMkLst>
        <pc:spChg chg="mod">
          <ac:chgData name="Routledge, Mandy" userId="bacdedf5-8e30-494b-ad8b-f27fa30c4f8d" providerId="ADAL" clId="{1A077B35-F031-432B-B7E5-18C3161DB7ED}" dt="2024-12-17T09:26:40.222" v="4" actId="20577"/>
          <ac:spMkLst>
            <pc:docMk/>
            <pc:sldMk cId="323006580" sldId="548"/>
            <ac:spMk id="3" creationId="{00000000-0000-0000-0000-000000000000}"/>
          </ac:spMkLst>
        </pc:spChg>
      </pc:sldChg>
    </pc:docChg>
  </pc:docChgLst>
  <pc:docChgLst>
    <pc:chgData name="Harmsel ter, Marjan" userId="5bf7b4e5-383a-4bf6-a1ba-3724f9cc09cb" providerId="ADAL" clId="{B936469E-B919-489B-B31F-98A821AA6AEE}"/>
    <pc:docChg chg="modSld">
      <pc:chgData name="Harmsel ter, Marjan" userId="5bf7b4e5-383a-4bf6-a1ba-3724f9cc09cb" providerId="ADAL" clId="{B936469E-B919-489B-B31F-98A821AA6AEE}" dt="2025-01-21T10:08:55.015" v="27" actId="1076"/>
      <pc:docMkLst>
        <pc:docMk/>
      </pc:docMkLst>
      <pc:sldChg chg="modSp mod">
        <pc:chgData name="Harmsel ter, Marjan" userId="5bf7b4e5-383a-4bf6-a1ba-3724f9cc09cb" providerId="ADAL" clId="{B936469E-B919-489B-B31F-98A821AA6AEE}" dt="2025-01-21T10:01:45.491" v="8" actId="20577"/>
        <pc:sldMkLst>
          <pc:docMk/>
          <pc:sldMk cId="2189114603" sldId="1437"/>
        </pc:sldMkLst>
        <pc:spChg chg="mod">
          <ac:chgData name="Harmsel ter, Marjan" userId="5bf7b4e5-383a-4bf6-a1ba-3724f9cc09cb" providerId="ADAL" clId="{B936469E-B919-489B-B31F-98A821AA6AEE}" dt="2025-01-21T10:01:45.491" v="8" actId="20577"/>
          <ac:spMkLst>
            <pc:docMk/>
            <pc:sldMk cId="2189114603" sldId="1437"/>
            <ac:spMk id="3" creationId="{00000000-0000-0000-0000-000000000000}"/>
          </ac:spMkLst>
        </pc:spChg>
      </pc:sldChg>
      <pc:sldChg chg="modSp mod">
        <pc:chgData name="Harmsel ter, Marjan" userId="5bf7b4e5-383a-4bf6-a1ba-3724f9cc09cb" providerId="ADAL" clId="{B936469E-B919-489B-B31F-98A821AA6AEE}" dt="2025-01-21T10:08:28.153" v="23" actId="1076"/>
        <pc:sldMkLst>
          <pc:docMk/>
          <pc:sldMk cId="3639637597" sldId="1532"/>
        </pc:sldMkLst>
        <pc:spChg chg="mod">
          <ac:chgData name="Harmsel ter, Marjan" userId="5bf7b4e5-383a-4bf6-a1ba-3724f9cc09cb" providerId="ADAL" clId="{B936469E-B919-489B-B31F-98A821AA6AEE}" dt="2025-01-21T10:08:25.538" v="22" actId="14100"/>
          <ac:spMkLst>
            <pc:docMk/>
            <pc:sldMk cId="3639637597" sldId="1532"/>
            <ac:spMk id="16" creationId="{F53F294D-65CC-23A5-E4A1-B2132FCF814C}"/>
          </ac:spMkLst>
        </pc:spChg>
        <pc:spChg chg="mod">
          <ac:chgData name="Harmsel ter, Marjan" userId="5bf7b4e5-383a-4bf6-a1ba-3724f9cc09cb" providerId="ADAL" clId="{B936469E-B919-489B-B31F-98A821AA6AEE}" dt="2025-01-21T10:08:28.153" v="23" actId="1076"/>
          <ac:spMkLst>
            <pc:docMk/>
            <pc:sldMk cId="3639637597" sldId="1532"/>
            <ac:spMk id="17" creationId="{AB86235B-CBC0-F9DB-29F4-F23367831B1B}"/>
          </ac:spMkLst>
        </pc:spChg>
      </pc:sldChg>
      <pc:sldChg chg="modSp mod">
        <pc:chgData name="Harmsel ter, Marjan" userId="5bf7b4e5-383a-4bf6-a1ba-3724f9cc09cb" providerId="ADAL" clId="{B936469E-B919-489B-B31F-98A821AA6AEE}" dt="2025-01-21T10:08:40.632" v="25" actId="14100"/>
        <pc:sldMkLst>
          <pc:docMk/>
          <pc:sldMk cId="504547594" sldId="1533"/>
        </pc:sldMkLst>
        <pc:spChg chg="mod">
          <ac:chgData name="Harmsel ter, Marjan" userId="5bf7b4e5-383a-4bf6-a1ba-3724f9cc09cb" providerId="ADAL" clId="{B936469E-B919-489B-B31F-98A821AA6AEE}" dt="2025-01-21T10:08:40.632" v="25" actId="14100"/>
          <ac:spMkLst>
            <pc:docMk/>
            <pc:sldMk cId="504547594" sldId="1533"/>
            <ac:spMk id="16" creationId="{F53F294D-65CC-23A5-E4A1-B2132FCF814C}"/>
          </ac:spMkLst>
        </pc:spChg>
        <pc:spChg chg="mod">
          <ac:chgData name="Harmsel ter, Marjan" userId="5bf7b4e5-383a-4bf6-a1ba-3724f9cc09cb" providerId="ADAL" clId="{B936469E-B919-489B-B31F-98A821AA6AEE}" dt="2025-01-21T10:08:36.359" v="24" actId="948"/>
          <ac:spMkLst>
            <pc:docMk/>
            <pc:sldMk cId="504547594" sldId="1533"/>
            <ac:spMk id="17" creationId="{AB86235B-CBC0-F9DB-29F4-F23367831B1B}"/>
          </ac:spMkLst>
        </pc:spChg>
      </pc:sldChg>
      <pc:sldChg chg="modSp mod">
        <pc:chgData name="Harmsel ter, Marjan" userId="5bf7b4e5-383a-4bf6-a1ba-3724f9cc09cb" providerId="ADAL" clId="{B936469E-B919-489B-B31F-98A821AA6AEE}" dt="2025-01-21T10:08:55.015" v="27" actId="1076"/>
        <pc:sldMkLst>
          <pc:docMk/>
          <pc:sldMk cId="2282912441" sldId="1537"/>
        </pc:sldMkLst>
        <pc:spChg chg="mod">
          <ac:chgData name="Harmsel ter, Marjan" userId="5bf7b4e5-383a-4bf6-a1ba-3724f9cc09cb" providerId="ADAL" clId="{B936469E-B919-489B-B31F-98A821AA6AEE}" dt="2025-01-21T10:08:55.015" v="27" actId="1076"/>
          <ac:spMkLst>
            <pc:docMk/>
            <pc:sldMk cId="2282912441" sldId="1537"/>
            <ac:spMk id="17" creationId="{AB86235B-CBC0-F9DB-29F4-F23367831B1B}"/>
          </ac:spMkLst>
        </pc:spChg>
      </pc:sldChg>
      <pc:sldChg chg="modSp mod">
        <pc:chgData name="Harmsel ter, Marjan" userId="5bf7b4e5-383a-4bf6-a1ba-3724f9cc09cb" providerId="ADAL" clId="{B936469E-B919-489B-B31F-98A821AA6AEE}" dt="2025-01-21T10:07:54.183" v="20" actId="1076"/>
        <pc:sldMkLst>
          <pc:docMk/>
          <pc:sldMk cId="1337052714" sldId="1538"/>
        </pc:sldMkLst>
        <pc:spChg chg="mod">
          <ac:chgData name="Harmsel ter, Marjan" userId="5bf7b4e5-383a-4bf6-a1ba-3724f9cc09cb" providerId="ADAL" clId="{B936469E-B919-489B-B31F-98A821AA6AEE}" dt="2025-01-21T10:07:43.483" v="18" actId="404"/>
          <ac:spMkLst>
            <pc:docMk/>
            <pc:sldMk cId="1337052714" sldId="1538"/>
            <ac:spMk id="35" creationId="{37104C51-0232-62ED-4C6F-1447D06633EE}"/>
          </ac:spMkLst>
        </pc:spChg>
        <pc:spChg chg="mod">
          <ac:chgData name="Harmsel ter, Marjan" userId="5bf7b4e5-383a-4bf6-a1ba-3724f9cc09cb" providerId="ADAL" clId="{B936469E-B919-489B-B31F-98A821AA6AEE}" dt="2025-01-21T10:07:46.077" v="19" actId="404"/>
          <ac:spMkLst>
            <pc:docMk/>
            <pc:sldMk cId="1337052714" sldId="1538"/>
            <ac:spMk id="36" creationId="{D8EF981A-9BA7-0EB1-9B70-F7FBF2F7DF1C}"/>
          </ac:spMkLst>
        </pc:spChg>
        <pc:picChg chg="mod">
          <ac:chgData name="Harmsel ter, Marjan" userId="5bf7b4e5-383a-4bf6-a1ba-3724f9cc09cb" providerId="ADAL" clId="{B936469E-B919-489B-B31F-98A821AA6AEE}" dt="2025-01-21T10:07:54.183" v="20" actId="1076"/>
          <ac:picMkLst>
            <pc:docMk/>
            <pc:sldMk cId="1337052714" sldId="1538"/>
            <ac:picMk id="18" creationId="{B5B496B5-4191-D35B-3B94-5828C438FA36}"/>
          </ac:picMkLst>
        </pc:picChg>
        <pc:picChg chg="mod">
          <ac:chgData name="Harmsel ter, Marjan" userId="5bf7b4e5-383a-4bf6-a1ba-3724f9cc09cb" providerId="ADAL" clId="{B936469E-B919-489B-B31F-98A821AA6AEE}" dt="2025-01-21T10:07:54.183" v="20" actId="1076"/>
          <ac:picMkLst>
            <pc:docMk/>
            <pc:sldMk cId="1337052714" sldId="1538"/>
            <ac:picMk id="19" creationId="{78B542AB-12D0-7545-A6E1-4674D754E8E1}"/>
          </ac:picMkLst>
        </pc:picChg>
      </pc:sldChg>
      <pc:sldChg chg="modSp mod">
        <pc:chgData name="Harmsel ter, Marjan" userId="5bf7b4e5-383a-4bf6-a1ba-3724f9cc09cb" providerId="ADAL" clId="{B936469E-B919-489B-B31F-98A821AA6AEE}" dt="2025-01-21T10:07:14.228" v="13" actId="1076"/>
        <pc:sldMkLst>
          <pc:docMk/>
          <pc:sldMk cId="1093447942" sldId="1541"/>
        </pc:sldMkLst>
        <pc:spChg chg="mod">
          <ac:chgData name="Harmsel ter, Marjan" userId="5bf7b4e5-383a-4bf6-a1ba-3724f9cc09cb" providerId="ADAL" clId="{B936469E-B919-489B-B31F-98A821AA6AEE}" dt="2025-01-21T10:07:14.228" v="13" actId="1076"/>
          <ac:spMkLst>
            <pc:docMk/>
            <pc:sldMk cId="1093447942" sldId="1541"/>
            <ac:spMk id="33" creationId="{AC757F5E-B016-F947-4518-7C6B9CC7EE04}"/>
          </ac:spMkLst>
        </pc:spChg>
        <pc:spChg chg="mod">
          <ac:chgData name="Harmsel ter, Marjan" userId="5bf7b4e5-383a-4bf6-a1ba-3724f9cc09cb" providerId="ADAL" clId="{B936469E-B919-489B-B31F-98A821AA6AEE}" dt="2025-01-21T10:07:08.708" v="12" actId="403"/>
          <ac:spMkLst>
            <pc:docMk/>
            <pc:sldMk cId="1093447942" sldId="1541"/>
            <ac:spMk id="34" creationId="{152372B3-00F5-781C-183E-6F2DDF35091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21-1-2025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21-1-2025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nSpc>
                <a:spcPct val="107000"/>
              </a:lnSpc>
              <a:spcAft>
                <a:spcPts val="3750"/>
              </a:spcAft>
            </a:pPr>
            <a:r>
              <a:rPr lang="nl-NL" sz="1800" b="1" kern="180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Woordenoverzicht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stokje overnemen: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opvolgen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groots: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enorm, uitgebreid</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bar: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verschrikkelijk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ceremonie: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bijeenkomst voor een bijzondere gebeurtenis</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evenement: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grote gebeurtenis waar veel mensen bij zijn</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eed: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belofte volgens de wet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volk: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groep mensen die samen in een land woont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hoogtepunt: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belangrijkste of leukste moment</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speech: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toespraak</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07000"/>
              </a:lnSpc>
              <a:spcAft>
                <a:spcPts val="800"/>
              </a:spcAft>
            </a:pPr>
            <a:r>
              <a:rPr lang="nl-NL" sz="1800" b="1"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illegaal: </a:t>
            </a:r>
            <a:r>
              <a:rPr lang="nl-NL" sz="1800" kern="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zonder dat het mag</a:t>
            </a:r>
            <a:endParaRPr lang="nl-NL"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275695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21-1-2025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21-1-2025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21-1-2025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21-1-2025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21-1-2025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3.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4.jpeg"/><Relationship Id="rId7"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6.jpeg"/><Relationship Id="rId5" Type="http://schemas.microsoft.com/office/2007/relationships/hdphoto" Target="../media/hdphoto5.wdp"/><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jpeg"/><Relationship Id="rId4" Type="http://schemas.microsoft.com/office/2007/relationships/hdphoto" Target="../media/hdphoto6.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9.png"/><Relationship Id="rId7" Type="http://schemas.openxmlformats.org/officeDocument/2006/relationships/image" Target="../media/image36.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microsoft.com/office/2007/relationships/hdphoto" Target="../media/hdphoto6.wdp"/></Relationships>
</file>

<file path=ppt/slides/_rels/slide2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9.png"/><Relationship Id="rId7" Type="http://schemas.openxmlformats.org/officeDocument/2006/relationships/image" Target="../media/image39.png"/><Relationship Id="rId2" Type="http://schemas.openxmlformats.org/officeDocument/2006/relationships/image" Target="../media/image17.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38.png"/><Relationship Id="rId10" Type="http://schemas.microsoft.com/office/2007/relationships/hdphoto" Target="../media/hdphoto9.wdp"/><Relationship Id="rId4" Type="http://schemas.microsoft.com/office/2007/relationships/hdphoto" Target="../media/hdphoto6.wdp"/><Relationship Id="rId9"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800" u="sng" dirty="0">
                <a:solidFill>
                  <a:prstClr val="black"/>
                </a:solidFill>
              </a:rPr>
              <a:t>Semantisatieverhaal A: </a:t>
            </a:r>
            <a:br>
              <a:rPr lang="nl-NL" sz="1800" u="sng" dirty="0">
                <a:solidFill>
                  <a:prstClr val="black"/>
                </a:solidFill>
              </a:rPr>
            </a:br>
            <a:r>
              <a:rPr lang="nl-NL" sz="1800" dirty="0">
                <a:solidFill>
                  <a:prstClr val="black"/>
                </a:solidFill>
              </a:rPr>
              <a:t>Wie wil er later trouwen…? En wie wil er later trouwen met een geit? Ja, een geit. </a:t>
            </a:r>
            <a:r>
              <a:rPr lang="nl-NL" sz="1800" dirty="0"/>
              <a:t>Ik moest ook lachen toen ik het hoorde. Maar het is echt gebeurd. </a:t>
            </a:r>
            <a:r>
              <a:rPr lang="nl-NL" sz="1800" b="1" u="sng" dirty="0"/>
              <a:t>Het evenement</a:t>
            </a:r>
            <a:r>
              <a:rPr lang="nl-NL" sz="1800" dirty="0"/>
              <a:t> vond plaats in 2013 op een boerderij in een klein dorpje in Brazilië. Een evenement is </a:t>
            </a:r>
            <a:r>
              <a:rPr lang="nl-NL" sz="1800" b="1" i="1" dirty="0"/>
              <a:t>de grote gebeurtenis waar veel mensen bij zijn</a:t>
            </a:r>
            <a:r>
              <a:rPr lang="nl-NL" sz="1800" dirty="0"/>
              <a:t>. De man was al 4x getrouwd geweest, maar dat ging steeds niet goed. Met zijn lievelingsgeit wist hij zeker dat hij nooit ruzie zou krijgen! Hij organiseerde een </a:t>
            </a:r>
            <a:r>
              <a:rPr lang="nl-NL" sz="1800" b="1" u="sng" dirty="0"/>
              <a:t>groots</a:t>
            </a:r>
            <a:r>
              <a:rPr lang="nl-NL" sz="1800" dirty="0"/>
              <a:t> (</a:t>
            </a:r>
            <a:r>
              <a:rPr lang="nl-NL" sz="1800" b="1" i="1" dirty="0"/>
              <a:t>enorm, uitgebreid</a:t>
            </a:r>
            <a:r>
              <a:rPr lang="nl-NL" sz="1800" dirty="0"/>
              <a:t>) feest en nodigde het hele dorp uit.</a:t>
            </a:r>
          </a:p>
          <a:p>
            <a:pPr marL="0" indent="0">
              <a:buNone/>
            </a:pPr>
            <a:r>
              <a:rPr lang="nl-NL" sz="1800" dirty="0"/>
              <a:t>De dag begon met een speciale </a:t>
            </a:r>
            <a:r>
              <a:rPr lang="nl-NL" sz="1800" b="1" u="sng" dirty="0"/>
              <a:t>ceremonie</a:t>
            </a:r>
            <a:r>
              <a:rPr lang="nl-NL" sz="1800" dirty="0"/>
              <a:t> in de wei. De ceremonie is </a:t>
            </a:r>
            <a:r>
              <a:rPr lang="nl-NL" sz="1800" b="1" i="1" dirty="0"/>
              <a:t>de bijeenkomst voor een bijzondere gebeurtenis</a:t>
            </a:r>
            <a:r>
              <a:rPr lang="nl-NL" sz="1800" dirty="0"/>
              <a:t>. Tijdens deze ceremonie legde hij zelfs </a:t>
            </a:r>
            <a:r>
              <a:rPr lang="nl-NL" sz="1800" b="1" u="sng" dirty="0"/>
              <a:t>de eed</a:t>
            </a:r>
            <a:r>
              <a:rPr lang="nl-NL" sz="1800" dirty="0"/>
              <a:t> af dat hij altijd voor haar zou zorgen, in goede en in slechte tijden. Hij legde </a:t>
            </a:r>
            <a:r>
              <a:rPr lang="nl-NL" sz="1800" b="1" i="1" dirty="0"/>
              <a:t>de belofte volgens de wet</a:t>
            </a:r>
            <a:r>
              <a:rPr lang="nl-NL" sz="1800" dirty="0"/>
              <a:t>. Het was zowel grappig als lief om te zien hoe serieus hij dit moment nam.</a:t>
            </a:r>
          </a:p>
          <a:p>
            <a:pPr marL="0" indent="0">
              <a:buNone/>
            </a:pPr>
            <a:r>
              <a:rPr lang="nl-NL" sz="1800" dirty="0"/>
              <a:t>Na de ceremonie volgde een feest tot diep in de nacht. Het </a:t>
            </a:r>
            <a:r>
              <a:rPr lang="nl-NL" sz="1800" b="1" u="sng" dirty="0"/>
              <a:t>hoogtepunt</a:t>
            </a:r>
            <a:r>
              <a:rPr lang="nl-NL" sz="1800" dirty="0"/>
              <a:t> van de dag, </a:t>
            </a:r>
            <a:r>
              <a:rPr lang="nl-NL" sz="1800" b="1" i="1" dirty="0"/>
              <a:t>het belangrijkste of leukste moment,</a:t>
            </a:r>
            <a:r>
              <a:rPr lang="nl-NL" sz="1800" dirty="0"/>
              <a:t> was de taart. Een gigantische worteltaart, speciaal gemaakt voor de bruid, de geit dus. De geit vond het heerlijk! De man hield ook nog een </a:t>
            </a:r>
            <a:r>
              <a:rPr lang="nl-NL" sz="1800" b="1" u="sng" dirty="0"/>
              <a:t>speech,</a:t>
            </a:r>
            <a:r>
              <a:rPr lang="nl-NL" sz="1800" b="1" i="1" dirty="0"/>
              <a:t> een toespraak</a:t>
            </a:r>
            <a:r>
              <a:rPr lang="nl-NL" sz="1800" b="1" dirty="0"/>
              <a:t>. </a:t>
            </a:r>
            <a:r>
              <a:rPr lang="nl-NL" sz="1800" dirty="0"/>
              <a:t>Hij vertelde dat zijn geit een paar dagen geleden de trouwjurk kapot had gekauwd, en dat hij gisteren nog een nieuwe moest kopen. </a:t>
            </a:r>
            <a:r>
              <a:rPr lang="nl-NL" sz="1800" b="1" u="sng" dirty="0"/>
              <a:t>Het volk</a:t>
            </a:r>
            <a:r>
              <a:rPr lang="nl-NL" sz="1800" b="1" dirty="0"/>
              <a:t> </a:t>
            </a:r>
            <a:r>
              <a:rPr lang="nl-NL" sz="1800" dirty="0"/>
              <a:t>lachte en klapte. Het volk is </a:t>
            </a:r>
            <a:r>
              <a:rPr lang="nl-NL" sz="1800" b="1" i="1" dirty="0"/>
              <a:t>de groep mensen die samen in een land woont.</a:t>
            </a:r>
          </a:p>
          <a:p>
            <a:pPr marL="0" indent="0">
              <a:buNone/>
            </a:pPr>
            <a:r>
              <a:rPr lang="nl-NL" sz="1800" dirty="0"/>
              <a:t>Maar eerlijk? Het weer was die dag echt </a:t>
            </a:r>
            <a:r>
              <a:rPr lang="nl-NL" sz="1800" b="1" u="sng" dirty="0"/>
              <a:t>bar</a:t>
            </a:r>
            <a:r>
              <a:rPr lang="nl-NL" sz="1800" dirty="0"/>
              <a:t> (</a:t>
            </a:r>
            <a:r>
              <a:rPr lang="nl-NL" sz="1800" b="1" i="1" dirty="0"/>
              <a:t>verschrikkelijk</a:t>
            </a:r>
            <a:r>
              <a:rPr lang="nl-NL" sz="1800" dirty="0"/>
              <a:t>). Donkere wolken hingen boven de wei, en iedereen stond met paraplu’s en regenjassen te kijken. Het dorp probeerde er toch het beste van te maken, want zo’n bruiloft zie je niet elke dag.</a:t>
            </a:r>
          </a:p>
          <a:p>
            <a:pPr marL="0" indent="0">
              <a:buNone/>
            </a:pPr>
            <a:r>
              <a:rPr lang="nl-NL" sz="1800" dirty="0"/>
              <a:t>Zo’n bruiloft is natuurlijk wel een beetje raar. In Nederland is het </a:t>
            </a:r>
            <a:r>
              <a:rPr lang="nl-NL" sz="1800" b="1" u="sng" dirty="0"/>
              <a:t>illegaal</a:t>
            </a:r>
            <a:r>
              <a:rPr lang="nl-NL" sz="1800" b="1" dirty="0"/>
              <a:t>. </a:t>
            </a:r>
            <a:r>
              <a:rPr lang="nl-NL" sz="1800" b="1" i="1" dirty="0"/>
              <a:t>Zonder dat het mag. Het is niet toegestaan.</a:t>
            </a:r>
            <a:r>
              <a:rPr lang="nl-NL" sz="1800" dirty="0"/>
              <a:t> En ik denk dat de geit er ook niets van heeft begrepen! En wat als de man tóch ruzie krijgt met de geit? Wie gaat dan </a:t>
            </a:r>
            <a:r>
              <a:rPr lang="nl-NL" sz="1800" b="1" u="sng" dirty="0"/>
              <a:t>het stokje overnemen</a:t>
            </a:r>
            <a:r>
              <a:rPr lang="nl-NL" sz="1800" dirty="0"/>
              <a:t>? Wie gaat hem dan </a:t>
            </a:r>
            <a:r>
              <a:rPr lang="nl-NL" sz="1800" b="1" i="1" dirty="0"/>
              <a:t>opvolgen</a:t>
            </a:r>
            <a:r>
              <a:rPr lang="nl-NL" sz="1800" dirty="0"/>
              <a:t>? Een ezel? Een konijn?</a:t>
            </a:r>
          </a:p>
          <a:p>
            <a:pPr marL="0" indent="0">
              <a:buNone/>
            </a:pPr>
            <a:endParaRPr lang="nl-NL" sz="1800" dirty="0"/>
          </a:p>
          <a:p>
            <a:pPr marL="0" lvl="0" indent="0">
              <a:spcBef>
                <a:spcPts val="200"/>
              </a:spcBef>
              <a:spcAft>
                <a:spcPts val="200"/>
              </a:spcAft>
              <a:buNone/>
            </a:pPr>
            <a:endParaRPr lang="nl-NL" sz="18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1800" dirty="0">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bar</a:t>
            </a:r>
          </a:p>
        </p:txBody>
      </p:sp>
      <p:pic>
        <p:nvPicPr>
          <p:cNvPr id="3" name="Afbeelding 2" descr="Afbeelding met kleding, buitenshuis, persoon, hemel&#10;&#10;Automatisch gegenereerde beschrijving">
            <a:extLst>
              <a:ext uri="{FF2B5EF4-FFF2-40B4-BE49-F238E27FC236}">
                <a16:creationId xmlns:a16="http://schemas.microsoft.com/office/drawing/2014/main" id="{C042C0B3-D942-4D80-1485-9F88A9E9516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68923" y="1319531"/>
            <a:ext cx="5380569" cy="5380569"/>
          </a:xfrm>
          <a:prstGeom prst="rect">
            <a:avLst/>
          </a:prstGeom>
        </p:spPr>
      </p:pic>
      <p:pic>
        <p:nvPicPr>
          <p:cNvPr id="5" name="Afbeelding 4" descr="Afbeelding met geel, schermopname&#10;&#10;Automatisch gegenereerde beschrijving">
            <a:extLst>
              <a:ext uri="{FF2B5EF4-FFF2-40B4-BE49-F238E27FC236}">
                <a16:creationId xmlns:a16="http://schemas.microsoft.com/office/drawing/2014/main" id="{28FEAFFA-B7DA-09BF-BEE2-AF8602775CB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947554" y="581431"/>
            <a:ext cx="1438349" cy="1476199"/>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a:t> </a:t>
            </a:r>
          </a:p>
        </p:txBody>
      </p:sp>
      <p:sp>
        <p:nvSpPr>
          <p:cNvPr id="3" name="Tekstvak 2"/>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illegaal</a:t>
            </a:r>
          </a:p>
        </p:txBody>
      </p:sp>
      <p:pic>
        <p:nvPicPr>
          <p:cNvPr id="6" name="Afbeelding 5" descr="Afbeelding met hemel, kleding, buitenshuis, persoon&#10;&#10;Automatisch gegenereerde beschrijving">
            <a:extLst>
              <a:ext uri="{FF2B5EF4-FFF2-40B4-BE49-F238E27FC236}">
                <a16:creationId xmlns:a16="http://schemas.microsoft.com/office/drawing/2014/main" id="{9A7E4521-15C5-36D2-B61F-3307DC3807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7081" y="1503576"/>
            <a:ext cx="5043340" cy="5043340"/>
          </a:xfrm>
          <a:prstGeom prst="rect">
            <a:avLst/>
          </a:prstGeom>
        </p:spPr>
      </p:pic>
      <p:pic>
        <p:nvPicPr>
          <p:cNvPr id="11" name="Afbeelding 10" descr="Afbeelding met tekst, buiten, illustratie&#10;&#10;Automatisch gegenereerde beschrijving">
            <a:extLst>
              <a:ext uri="{FF2B5EF4-FFF2-40B4-BE49-F238E27FC236}">
                <a16:creationId xmlns:a16="http://schemas.microsoft.com/office/drawing/2014/main" id="{03105A00-1FD0-C05A-8C62-6CD35F2517DA}"/>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2915816" y="2778879"/>
            <a:ext cx="3053083" cy="3053083"/>
          </a:xfrm>
          <a:prstGeom prst="rect">
            <a:avLst/>
          </a:prstGeom>
        </p:spPr>
      </p:pic>
    </p:spTree>
    <p:extLst>
      <p:ext uri="{BB962C8B-B14F-4D97-AF65-F5344CB8AC3E}">
        <p14:creationId xmlns:p14="http://schemas.microsoft.com/office/powerpoint/2010/main" val="96970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het stokje overnemen</a:t>
            </a:r>
          </a:p>
        </p:txBody>
      </p:sp>
      <p:pic>
        <p:nvPicPr>
          <p:cNvPr id="8" name="Afbeelding 7" descr="Afbeelding met schets, illustratie, ontwerp&#10;&#10;Automatisch gegenereerde beschrijving">
            <a:extLst>
              <a:ext uri="{FF2B5EF4-FFF2-40B4-BE49-F238E27FC236}">
                <a16:creationId xmlns:a16="http://schemas.microsoft.com/office/drawing/2014/main" id="{E2D39E62-7581-F45A-3A00-6BB6B3D8705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5948" y="3429001"/>
            <a:ext cx="7473211" cy="3403186"/>
          </a:xfrm>
          <a:prstGeom prst="rect">
            <a:avLst/>
          </a:prstGeom>
        </p:spPr>
      </p:pic>
      <p:pic>
        <p:nvPicPr>
          <p:cNvPr id="3" name="Afbeelding 2" descr="Afbeelding met kleding, persoon, trouwjurk, Traditie&#10;&#10;Automatisch gegenereerde beschrijving">
            <a:extLst>
              <a:ext uri="{FF2B5EF4-FFF2-40B4-BE49-F238E27FC236}">
                <a16:creationId xmlns:a16="http://schemas.microsoft.com/office/drawing/2014/main" id="{B33CA421-5EEA-E30F-A655-DFD701BFD0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222" y="2620430"/>
            <a:ext cx="2988518" cy="2988518"/>
          </a:xfrm>
          <a:prstGeom prst="rect">
            <a:avLst/>
          </a:prstGeom>
        </p:spPr>
      </p:pic>
      <p:pic>
        <p:nvPicPr>
          <p:cNvPr id="5" name="Afbeelding 4" descr="Afbeelding met persoon, kleding, Traditie, trouwjurk&#10;&#10;Automatisch gegenereerde beschrijving">
            <a:extLst>
              <a:ext uri="{FF2B5EF4-FFF2-40B4-BE49-F238E27FC236}">
                <a16:creationId xmlns:a16="http://schemas.microsoft.com/office/drawing/2014/main" id="{B2734B3E-0788-5FBD-2AD3-C29A30744F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772858" y="3142708"/>
            <a:ext cx="2988517" cy="2988517"/>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37154"/>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bar</a:t>
            </a:r>
            <a:endParaRPr lang="nl-NL" sz="6000" dirty="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prachtig</a:t>
            </a:r>
            <a:endParaRPr lang="nl-NL" sz="5400" dirty="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verschrikkelijk</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weer was die dag echt </a:t>
            </a:r>
            <a:r>
              <a:rPr lang="nl-NL" sz="2400" i="1" u="sng">
                <a:solidFill>
                  <a:srgbClr val="387038"/>
                </a:solidFill>
                <a:latin typeface="Century Gothic" panose="020B0502020202020204" pitchFamily="34" charset="0"/>
                <a:ea typeface="Calibri"/>
                <a:cs typeface="Times New Roman"/>
              </a:rPr>
              <a:t>bar</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heel erg mooi</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Deze dag aan het strand was </a:t>
            </a:r>
            <a:r>
              <a:rPr lang="nl-NL" sz="2400" i="1" u="sng" dirty="0">
                <a:solidFill>
                  <a:srgbClr val="387038"/>
                </a:solidFill>
                <a:latin typeface="Century Gothic" panose="020B0502020202020204" pitchFamily="34" charset="0"/>
                <a:ea typeface="Calibri"/>
                <a:cs typeface="Times New Roman"/>
              </a:rPr>
              <a:t>prachtig</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kleding, buitenshuis, persoon, hemel&#10;&#10;Automatisch gegenereerde beschrijving">
            <a:extLst>
              <a:ext uri="{FF2B5EF4-FFF2-40B4-BE49-F238E27FC236}">
                <a16:creationId xmlns:a16="http://schemas.microsoft.com/office/drawing/2014/main" id="{31E10C3D-F546-A9F8-8D07-B554152E8A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681" y="2435402"/>
            <a:ext cx="2608867" cy="2608867"/>
          </a:xfrm>
          <a:prstGeom prst="rect">
            <a:avLst/>
          </a:prstGeom>
        </p:spPr>
      </p:pic>
      <p:pic>
        <p:nvPicPr>
          <p:cNvPr id="8" name="Afbeelding 7" descr="Afbeelding met geel, schermopname&#10;&#10;Automatisch gegenereerde beschrijving">
            <a:extLst>
              <a:ext uri="{FF2B5EF4-FFF2-40B4-BE49-F238E27FC236}">
                <a16:creationId xmlns:a16="http://schemas.microsoft.com/office/drawing/2014/main" id="{734D68AF-B219-27C5-FAE7-DA194F2058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47350" y="2127427"/>
            <a:ext cx="1438349" cy="1476199"/>
          </a:xfrm>
          <a:prstGeom prst="rect">
            <a:avLst/>
          </a:prstGeom>
        </p:spPr>
      </p:pic>
      <p:pic>
        <p:nvPicPr>
          <p:cNvPr id="18" name="Afbeelding 17" descr="Afbeelding met buitenshuis, hemel, vakantie, strand&#10;&#10;Automatisch gegenereerde beschrijving">
            <a:extLst>
              <a:ext uri="{FF2B5EF4-FFF2-40B4-BE49-F238E27FC236}">
                <a16:creationId xmlns:a16="http://schemas.microsoft.com/office/drawing/2014/main" id="{459A84EF-0F21-3741-D44B-06CFC84F76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91827" y="2576322"/>
            <a:ext cx="3642920" cy="2054607"/>
          </a:xfrm>
          <a:prstGeom prst="rect">
            <a:avLst/>
          </a:prstGeom>
        </p:spPr>
      </p:pic>
    </p:spTree>
    <p:extLst>
      <p:ext uri="{BB962C8B-B14F-4D97-AF65-F5344CB8AC3E}">
        <p14:creationId xmlns:p14="http://schemas.microsoft.com/office/powerpoint/2010/main" val="10934479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groots</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bescheiden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enorm, uitgebreid</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Hij organiseerde een </a:t>
            </a:r>
            <a:r>
              <a:rPr lang="nl-NL" sz="2400" i="1" u="sng">
                <a:solidFill>
                  <a:srgbClr val="387038"/>
                </a:solidFill>
                <a:latin typeface="Century Gothic" panose="020B0502020202020204" pitchFamily="34" charset="0"/>
                <a:ea typeface="Calibri"/>
                <a:cs typeface="Times New Roman"/>
              </a:rPr>
              <a:t>groots</a:t>
            </a:r>
            <a:r>
              <a:rPr lang="nl-NL" sz="2400" i="1">
                <a:solidFill>
                  <a:srgbClr val="387038"/>
                </a:solidFill>
                <a:latin typeface="Century Gothic" panose="020B0502020202020204" pitchFamily="34" charset="0"/>
                <a:ea typeface="Calibri"/>
                <a:cs typeface="Times New Roman"/>
              </a:rPr>
              <a:t> feest en nodigde het hele dorp uit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eenvoudig</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endParaRPr lang="nl-NL" sz="2400" i="1">
              <a:solidFill>
                <a:srgbClr val="387038"/>
              </a:solidFill>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was erg </a:t>
            </a:r>
            <a:r>
              <a:rPr lang="nl-NL" sz="2400" i="1" u="sng">
                <a:solidFill>
                  <a:srgbClr val="387038"/>
                </a:solidFill>
                <a:latin typeface="Century Gothic" panose="020B0502020202020204" pitchFamily="34" charset="0"/>
                <a:ea typeface="Calibri"/>
                <a:cs typeface="Times New Roman"/>
              </a:rPr>
              <a:t>bescheiden</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enselijk gezicht, kleding, persoon, massa&#10;&#10;Automatisch gegenereerde beschrijving">
            <a:extLst>
              <a:ext uri="{FF2B5EF4-FFF2-40B4-BE49-F238E27FC236}">
                <a16:creationId xmlns:a16="http://schemas.microsoft.com/office/drawing/2014/main" id="{01B3648A-DB04-E1BD-ADF3-F869196969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5785" y="2234428"/>
            <a:ext cx="3619914" cy="2389143"/>
          </a:xfrm>
          <a:prstGeom prst="rect">
            <a:avLst/>
          </a:prstGeom>
        </p:spPr>
      </p:pic>
      <p:pic>
        <p:nvPicPr>
          <p:cNvPr id="9" name="Afbeelding 8" descr="Afbeelding met persoon, Menselijk gezicht, kleding, muur&#10;&#10;Automatisch gegenereerde beschrijving">
            <a:extLst>
              <a:ext uri="{FF2B5EF4-FFF2-40B4-BE49-F238E27FC236}">
                <a16:creationId xmlns:a16="http://schemas.microsoft.com/office/drawing/2014/main" id="{94B9E518-33DA-E111-E41C-676A894995F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0347" y="2263699"/>
            <a:ext cx="3517804" cy="2349894"/>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00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00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1687"/>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010"/>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hoogtepunt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dieptepunt</a:t>
            </a:r>
            <a:endParaRPr lang="nl-NL" sz="5400">
              <a:solidFill>
                <a:srgbClr val="387038"/>
              </a:solidFill>
              <a:effectLst/>
              <a:latin typeface="Century Gothic" panose="020B0502020202020204" pitchFamily="34" charset="0"/>
              <a:ea typeface="Calibri"/>
              <a:cs typeface="Times New Roman"/>
            </a:endParaRPr>
          </a:p>
          <a:p>
            <a:pPr algn="ctr">
              <a:lnSpc>
                <a:spcPct val="107000"/>
              </a:lnSpc>
              <a:spcAft>
                <a:spcPts val="800"/>
              </a:spcAft>
            </a:pP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29106"/>
            <a:ext cx="4185327" cy="489197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het belangrijkste en leukste moment</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Voor de geit was de taart </a:t>
            </a:r>
            <a:r>
              <a:rPr lang="nl-NL" sz="2400" i="1" u="sng" dirty="0">
                <a:solidFill>
                  <a:srgbClr val="387038"/>
                </a:solidFill>
                <a:latin typeface="Century Gothic" panose="020B0502020202020204" pitchFamily="34" charset="0"/>
                <a:ea typeface="Calibri"/>
                <a:cs typeface="Times New Roman"/>
              </a:rPr>
              <a:t>het hoogtepunt</a:t>
            </a:r>
            <a:r>
              <a:rPr lang="nl-NL" sz="2400" i="1" dirty="0">
                <a:solidFill>
                  <a:srgbClr val="387038"/>
                </a:solidFill>
                <a:latin typeface="Century Gothic" panose="020B0502020202020204" pitchFamily="34" charset="0"/>
                <a:ea typeface="Calibri"/>
                <a:cs typeface="Times New Roman"/>
              </a:rPr>
              <a:t> van de dag.</a:t>
            </a:r>
          </a:p>
          <a:p>
            <a:pPr algn="ctr">
              <a:lnSpc>
                <a:spcPct val="107000"/>
              </a:lnSpc>
              <a:spcAft>
                <a:spcPts val="0"/>
              </a:spcAft>
            </a:pP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29106"/>
            <a:ext cx="4145769" cy="485222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het moeilijkste moment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Het doodgaan van mijn hond was </a:t>
            </a:r>
            <a:r>
              <a:rPr lang="nl-NL" sz="2400" i="1" u="sng" dirty="0">
                <a:solidFill>
                  <a:srgbClr val="387038"/>
                </a:solidFill>
                <a:latin typeface="Century Gothic" panose="020B0502020202020204" pitchFamily="34" charset="0"/>
                <a:ea typeface="Calibri"/>
                <a:cs typeface="Times New Roman"/>
              </a:rPr>
              <a:t>een dieptepunt</a:t>
            </a:r>
            <a:r>
              <a:rPr lang="nl-NL" sz="2400" i="1" dirty="0">
                <a:solidFill>
                  <a:srgbClr val="387038"/>
                </a:solidFill>
                <a:latin typeface="Century Gothic" panose="020B0502020202020204" pitchFamily="34" charset="0"/>
                <a:ea typeface="Calibri"/>
                <a:cs typeface="Times New Roman"/>
              </a:rPr>
              <a:t> in mijn leven.</a:t>
            </a:r>
          </a:p>
          <a:p>
            <a:pPr algn="ctr">
              <a:lnSpc>
                <a:spcPct val="107000"/>
              </a:lnSpc>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verjaardagstaart, bruidstaart, Taartversiering, Glazuur&#10;&#10;Automatisch gegenereerde beschrijving">
            <a:extLst>
              <a:ext uri="{FF2B5EF4-FFF2-40B4-BE49-F238E27FC236}">
                <a16:creationId xmlns:a16="http://schemas.microsoft.com/office/drawing/2014/main" id="{FC05C93A-389E-2388-81BD-2BC4A284D7BE}"/>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132143" y="2715773"/>
            <a:ext cx="2285481" cy="2285481"/>
          </a:xfrm>
          <a:prstGeom prst="rect">
            <a:avLst/>
          </a:prstGeom>
        </p:spPr>
      </p:pic>
      <p:pic>
        <p:nvPicPr>
          <p:cNvPr id="9" name="Afbeelding 8" descr="Afbeelding met buitenshuis, gras, plant, grond&#10;&#10;Automatisch gegenereerde beschrijving">
            <a:extLst>
              <a:ext uri="{FF2B5EF4-FFF2-40B4-BE49-F238E27FC236}">
                <a16:creationId xmlns:a16="http://schemas.microsoft.com/office/drawing/2014/main" id="{5AEF3C96-4E44-A33B-2085-94CDF49E1732}"/>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tretch>
            <a:fillRect/>
          </a:stretch>
        </p:blipFill>
        <p:spPr>
          <a:xfrm>
            <a:off x="4987119" y="2699643"/>
            <a:ext cx="3331604" cy="2225512"/>
          </a:xfrm>
          <a:prstGeom prst="rect">
            <a:avLst/>
          </a:prstGeom>
        </p:spPr>
      </p:pic>
    </p:spTree>
    <p:extLst>
      <p:ext uri="{BB962C8B-B14F-4D97-AF65-F5344CB8AC3E}">
        <p14:creationId xmlns:p14="http://schemas.microsoft.com/office/powerpoint/2010/main" val="45876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legaal</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illegaal</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wat in een regel van de overheid is vastgelegd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16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Als je een rijbewijs hebt kun je </a:t>
            </a:r>
            <a:r>
              <a:rPr lang="nl-NL" sz="2400" i="1" u="sng" dirty="0">
                <a:solidFill>
                  <a:srgbClr val="387038"/>
                </a:solidFill>
                <a:latin typeface="Century Gothic" panose="020B0502020202020204" pitchFamily="34" charset="0"/>
                <a:ea typeface="Calibri"/>
                <a:cs typeface="Times New Roman"/>
              </a:rPr>
              <a:t>legaal</a:t>
            </a:r>
            <a:r>
              <a:rPr lang="nl-NL" sz="2400" i="1" dirty="0">
                <a:solidFill>
                  <a:srgbClr val="387038"/>
                </a:solidFill>
                <a:latin typeface="Century Gothic" panose="020B0502020202020204" pitchFamily="34" charset="0"/>
                <a:ea typeface="Calibri"/>
                <a:cs typeface="Times New Roman"/>
              </a:rPr>
              <a:t> autorijden</a:t>
            </a:r>
            <a:r>
              <a:rPr lang="nl-NL" sz="2400" i="1" dirty="0">
                <a:solidFill>
                  <a:srgbClr val="387038"/>
                </a:solidFill>
                <a:effectLst/>
                <a:latin typeface="Century Gothic" panose="020B0502020202020204" pitchFamily="34" charset="0"/>
                <a:ea typeface="Calibri"/>
                <a:cs typeface="Times New Roman"/>
              </a:rPr>
              <a:t>.</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verboden, het mag niet volgens de wet</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In Nederland is een bruiloft met een geit </a:t>
            </a:r>
            <a:r>
              <a:rPr lang="nl-NL" sz="2400" i="1" u="sng" dirty="0">
                <a:solidFill>
                  <a:srgbClr val="387038"/>
                </a:solidFill>
                <a:latin typeface="Century Gothic" panose="020B0502020202020204" pitchFamily="34" charset="0"/>
                <a:ea typeface="Calibri"/>
                <a:cs typeface="Times New Roman"/>
              </a:rPr>
              <a:t>illegaal</a:t>
            </a:r>
            <a:r>
              <a:rPr lang="nl-NL" sz="2400" i="1" dirty="0">
                <a:solidFill>
                  <a:srgbClr val="387038"/>
                </a:solidFill>
                <a:latin typeface="Century Gothic" panose="020B0502020202020204" pitchFamily="34" charset="0"/>
                <a:ea typeface="Calibri"/>
                <a:cs typeface="Times New Roman"/>
              </a:rPr>
              <a:t>.</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auto, spiegel&#10;&#10;Automatisch gegenereerde beschrijving">
            <a:extLst>
              <a:ext uri="{FF2B5EF4-FFF2-40B4-BE49-F238E27FC236}">
                <a16:creationId xmlns:a16="http://schemas.microsoft.com/office/drawing/2014/main" id="{5FD7D098-EB95-DD9C-E6F1-0D764E44C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551" y="2948514"/>
            <a:ext cx="3211034" cy="2144971"/>
          </a:xfrm>
          <a:prstGeom prst="rect">
            <a:avLst/>
          </a:prstGeom>
        </p:spPr>
      </p:pic>
      <p:pic>
        <p:nvPicPr>
          <p:cNvPr id="9" name="Afbeelding 8" descr="Afbeelding met pijl&#10;&#10;Automatisch gegenereerde beschrijving">
            <a:extLst>
              <a:ext uri="{FF2B5EF4-FFF2-40B4-BE49-F238E27FC236}">
                <a16:creationId xmlns:a16="http://schemas.microsoft.com/office/drawing/2014/main" id="{684DF53A-E0FE-A726-7D3B-E039266C48F4}"/>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697" b="93687" l="3994" r="95128">
                        <a14:foregroundMark x1="17572" y1="18784" x2="17572" y2="18784"/>
                        <a14:foregroundMark x1="35703" y1="51039" x2="46326" y2="61971"/>
                        <a14:foregroundMark x1="46326" y1="61971" x2="56310" y2="56736"/>
                        <a14:foregroundMark x1="19329" y1="16782" x2="9345" y2="29638"/>
                        <a14:foregroundMark x1="9345" y1="29638" x2="6150" y2="37952"/>
                        <a14:foregroundMark x1="3994" y1="43649" x2="3994" y2="54426"/>
                        <a14:foregroundMark x1="48243" y1="93995" x2="63738" y2="93995"/>
                        <a14:foregroundMark x1="63738" y1="93995" x2="83147" y2="80600"/>
                        <a14:foregroundMark x1="92492" y1="37952" x2="93131" y2="52194"/>
                        <a14:foregroundMark x1="93131" y1="52194" x2="89696" y2="66513"/>
                        <a14:foregroundMark x1="92173" y1="18091" x2="62540" y2="51347"/>
                        <a14:foregroundMark x1="95288" y1="51732" x2="95288" y2="51732"/>
                        <a14:foregroundMark x1="46166" y1="6697" x2="76837" y2="16089"/>
                        <a14:backgroundMark x1="10304" y1="7082" x2="8227" y2="11778"/>
                        <a14:backgroundMark x1="7827" y1="50038" x2="7827" y2="50038"/>
                        <a14:backgroundMark x1="7508" y1="49346" x2="9585" y2="50731"/>
                      </a14:backgroundRemoval>
                    </a14:imgEffect>
                  </a14:imgLayer>
                </a14:imgProps>
              </a:ext>
              <a:ext uri="{28A0092B-C50C-407E-A947-70E740481C1C}">
                <a14:useLocalDpi xmlns:a14="http://schemas.microsoft.com/office/drawing/2010/main"/>
              </a:ext>
            </a:extLst>
          </a:blip>
          <a:srcRect/>
          <a:stretch/>
        </p:blipFill>
        <p:spPr>
          <a:xfrm>
            <a:off x="482792" y="3129240"/>
            <a:ext cx="996708" cy="1034320"/>
          </a:xfrm>
          <a:prstGeom prst="rect">
            <a:avLst/>
          </a:prstGeom>
        </p:spPr>
      </p:pic>
      <p:pic>
        <p:nvPicPr>
          <p:cNvPr id="18" name="Afbeelding 17" descr="Afbeelding met hemel, kleding, buitenshuis, persoon&#10;&#10;Automatisch gegenereerde beschrijving">
            <a:extLst>
              <a:ext uri="{FF2B5EF4-FFF2-40B4-BE49-F238E27FC236}">
                <a16:creationId xmlns:a16="http://schemas.microsoft.com/office/drawing/2014/main" id="{B5B496B5-4191-D35B-3B94-5828C438FA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0238" y="2436904"/>
            <a:ext cx="2651340" cy="2651340"/>
          </a:xfrm>
          <a:prstGeom prst="rect">
            <a:avLst/>
          </a:prstGeom>
        </p:spPr>
      </p:pic>
      <p:pic>
        <p:nvPicPr>
          <p:cNvPr id="19" name="Afbeelding 18" descr="Afbeelding met tekst, buiten, illustratie&#10;&#10;Automatisch gegenereerde beschrijving">
            <a:extLst>
              <a:ext uri="{FF2B5EF4-FFF2-40B4-BE49-F238E27FC236}">
                <a16:creationId xmlns:a16="http://schemas.microsoft.com/office/drawing/2014/main" id="{78B542AB-12D0-7545-A6E1-4674D754E8E1}"/>
              </a:ext>
            </a:extLst>
          </p:cNvPr>
          <p:cNvPicPr>
            <a:picLocks noChangeAspect="1"/>
          </p:cNvPicPr>
          <p:nvPr/>
        </p:nvPicPr>
        <p:blipFill>
          <a:blip r:embed="rId7" cstate="email">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710595" y="2630234"/>
            <a:ext cx="2157577" cy="2157577"/>
          </a:xfrm>
          <a:prstGeom prst="rect">
            <a:avLst/>
          </a:prstGeom>
        </p:spPr>
      </p:pic>
    </p:spTree>
    <p:extLst>
      <p:ext uri="{BB962C8B-B14F-4D97-AF65-F5344CB8AC3E}">
        <p14:creationId xmlns:p14="http://schemas.microsoft.com/office/powerpoint/2010/main" val="1337052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3657"/>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3657"/>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1342"/>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566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99445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het stokje doorgeven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h</a:t>
            </a:r>
            <a:r>
              <a:rPr lang="nl-NL" sz="5400" b="1">
                <a:solidFill>
                  <a:srgbClr val="387038"/>
                </a:solidFill>
                <a:effectLst/>
                <a:latin typeface="Century Gothic" panose="020B0502020202020204" pitchFamily="34" charset="0"/>
                <a:ea typeface="Calibri"/>
                <a:cs typeface="Times New Roman"/>
              </a:rPr>
              <a:t>et stokje </a:t>
            </a:r>
            <a:r>
              <a:rPr lang="nl-NL" sz="5400" b="1">
                <a:solidFill>
                  <a:srgbClr val="387038"/>
                </a:solidFill>
                <a:latin typeface="Century Gothic" panose="020B0502020202020204" pitchFamily="34" charset="0"/>
                <a:ea typeface="Calibri"/>
                <a:cs typeface="Times New Roman"/>
              </a:rPr>
              <a:t>overnemen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86004"/>
            <a:ext cx="4185327" cy="483507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overdragen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De geit </a:t>
            </a:r>
            <a:r>
              <a:rPr lang="nl-NL" sz="2400" i="1" u="sng">
                <a:solidFill>
                  <a:srgbClr val="387038"/>
                </a:solidFill>
                <a:latin typeface="Century Gothic" panose="020B0502020202020204" pitchFamily="34" charset="0"/>
                <a:ea typeface="Calibri"/>
                <a:cs typeface="Times New Roman"/>
              </a:rPr>
              <a:t>geeft</a:t>
            </a:r>
            <a:r>
              <a:rPr lang="nl-NL" sz="2400" i="1">
                <a:solidFill>
                  <a:srgbClr val="387038"/>
                </a:solidFill>
                <a:latin typeface="Century Gothic" panose="020B0502020202020204" pitchFamily="34" charset="0"/>
                <a:ea typeface="Calibri"/>
                <a:cs typeface="Times New Roman"/>
              </a:rPr>
              <a:t>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het stokje door</a:t>
            </a:r>
            <a:r>
              <a:rPr lang="nl-NL" sz="2400" i="1">
                <a:solidFill>
                  <a:srgbClr val="387038"/>
                </a:solidFill>
                <a:latin typeface="Century Gothic" panose="020B0502020202020204" pitchFamily="34" charset="0"/>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82823"/>
            <a:ext cx="4145769" cy="479850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opvolgen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konijn </a:t>
            </a:r>
            <a:r>
              <a:rPr lang="nl-NL" sz="2400" i="1" u="sng">
                <a:solidFill>
                  <a:srgbClr val="387038"/>
                </a:solidFill>
                <a:latin typeface="Century Gothic" panose="020B0502020202020204" pitchFamily="34" charset="0"/>
                <a:ea typeface="Calibri"/>
                <a:cs typeface="Times New Roman"/>
              </a:rPr>
              <a:t>neemt het stokje over</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afgeronde hoeken 26">
            <a:extLst>
              <a:ext uri="{FF2B5EF4-FFF2-40B4-BE49-F238E27FC236}">
                <a16:creationId xmlns:a16="http://schemas.microsoft.com/office/drawing/2014/main" id="{FFED5DF8-2C12-CB38-BF16-16DD68C728A4}"/>
              </a:ext>
            </a:extLst>
          </p:cNvPr>
          <p:cNvSpPr/>
          <p:nvPr/>
        </p:nvSpPr>
        <p:spPr>
          <a:xfrm>
            <a:off x="1215954" y="2237361"/>
            <a:ext cx="6552011" cy="2597285"/>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persoon, kleding, Traditie, trouwjurk&#10;&#10;Automatisch gegenereerde beschrijving">
            <a:extLst>
              <a:ext uri="{FF2B5EF4-FFF2-40B4-BE49-F238E27FC236}">
                <a16:creationId xmlns:a16="http://schemas.microsoft.com/office/drawing/2014/main" id="{338DB4B1-6001-0F2F-93E2-7FD806B4AA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0074" y="2360661"/>
            <a:ext cx="2334408" cy="2334408"/>
          </a:xfrm>
          <a:prstGeom prst="rect">
            <a:avLst/>
          </a:prstGeom>
        </p:spPr>
      </p:pic>
      <p:pic>
        <p:nvPicPr>
          <p:cNvPr id="25" name="Afbeelding 24" descr="Afbeelding met hemel, kleding, buitenshuis, persoon&#10;&#10;Automatisch gegenereerde beschrijving">
            <a:extLst>
              <a:ext uri="{FF2B5EF4-FFF2-40B4-BE49-F238E27FC236}">
                <a16:creationId xmlns:a16="http://schemas.microsoft.com/office/drawing/2014/main" id="{218949ED-BBD0-2C92-49AB-62CDF73B571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2889" y="2360661"/>
            <a:ext cx="2334408" cy="2334408"/>
          </a:xfrm>
          <a:prstGeom prst="rect">
            <a:avLst/>
          </a:prstGeom>
        </p:spPr>
      </p:pic>
      <p:sp>
        <p:nvSpPr>
          <p:cNvPr id="26" name="Pijl: rechts 25">
            <a:extLst>
              <a:ext uri="{FF2B5EF4-FFF2-40B4-BE49-F238E27FC236}">
                <a16:creationId xmlns:a16="http://schemas.microsoft.com/office/drawing/2014/main" id="{0794A828-0B5D-269F-547C-BBE0C9385A57}"/>
              </a:ext>
            </a:extLst>
          </p:cNvPr>
          <p:cNvSpPr/>
          <p:nvPr/>
        </p:nvSpPr>
        <p:spPr>
          <a:xfrm>
            <a:off x="3988113" y="3285550"/>
            <a:ext cx="1042971" cy="5741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43009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51606" y="386052"/>
            <a:ext cx="490407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851606" y="296960"/>
            <a:ext cx="496855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ceremonie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44190" y="2822308"/>
            <a:ext cx="2518730" cy="12579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2388" y="2848560"/>
            <a:ext cx="263844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huwelijks-ceremonie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09867" y="2834324"/>
            <a:ext cx="2955280" cy="12459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109866" y="2882730"/>
            <a:ext cx="300577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inauguratie-ceremonie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81081" y="2852936"/>
            <a:ext cx="2611399" cy="125795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02941" y="2881794"/>
            <a:ext cx="282341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begrafenis-ceremonie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20158" y="386052"/>
            <a:ext cx="3047653" cy="158040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797358" y="448970"/>
            <a:ext cx="3229000" cy="674293"/>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de bijeenkomst voor een bijzondere gebeurtenis</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gekleed&#10;&#10;Automatisch gegenereerde beschrijving">
            <a:extLst>
              <a:ext uri="{FF2B5EF4-FFF2-40B4-BE49-F238E27FC236}">
                <a16:creationId xmlns:a16="http://schemas.microsoft.com/office/drawing/2014/main" id="{0BEF7B64-6512-654B-E862-0BF9BD3EBA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536" y="4246399"/>
            <a:ext cx="2400878" cy="1603787"/>
          </a:xfrm>
          <a:prstGeom prst="rect">
            <a:avLst/>
          </a:prstGeom>
        </p:spPr>
      </p:pic>
      <p:pic>
        <p:nvPicPr>
          <p:cNvPr id="21" name="Afbeelding 20">
            <a:extLst>
              <a:ext uri="{FF2B5EF4-FFF2-40B4-BE49-F238E27FC236}">
                <a16:creationId xmlns:a16="http://schemas.microsoft.com/office/drawing/2014/main" id="{86590BDF-A7B4-B926-925A-45B212C807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44209" y="4195895"/>
            <a:ext cx="2406188" cy="2047741"/>
          </a:xfrm>
          <a:prstGeom prst="rect">
            <a:avLst/>
          </a:prstGeom>
        </p:spPr>
      </p:pic>
      <p:pic>
        <p:nvPicPr>
          <p:cNvPr id="23" name="Afbeelding 22" descr="Afbeelding met persoon, Vlag van de Verenigde Staten, joint, begrafenis&#10;&#10;Automatisch gegenereerde beschrijving">
            <a:extLst>
              <a:ext uri="{FF2B5EF4-FFF2-40B4-BE49-F238E27FC236}">
                <a16:creationId xmlns:a16="http://schemas.microsoft.com/office/drawing/2014/main" id="{0EAB8B73-B0F7-4BC6-8E2F-71EC0809D5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57600" y="4246398"/>
            <a:ext cx="2318110" cy="1548497"/>
          </a:xfrm>
          <a:prstGeom prst="rect">
            <a:avLst/>
          </a:prstGeom>
        </p:spPr>
      </p:pic>
      <p:pic>
        <p:nvPicPr>
          <p:cNvPr id="24" name="Afbeelding 23" descr="Afbeelding met tekst, Vlag van de Verenigde Staten, vlag&#10;&#10;Automatisch gegenereerde beschrijving">
            <a:extLst>
              <a:ext uri="{FF2B5EF4-FFF2-40B4-BE49-F238E27FC236}">
                <a16:creationId xmlns:a16="http://schemas.microsoft.com/office/drawing/2014/main" id="{55880D17-DE3B-364E-1184-27F8E4D0816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109866" y="5245832"/>
            <a:ext cx="1438296" cy="1012172"/>
          </a:xfrm>
          <a:prstGeom prst="rect">
            <a:avLst/>
          </a:prstGeom>
        </p:spPr>
      </p:pic>
    </p:spTree>
    <p:extLst>
      <p:ext uri="{BB962C8B-B14F-4D97-AF65-F5344CB8AC3E}">
        <p14:creationId xmlns:p14="http://schemas.microsoft.com/office/powerpoint/2010/main" val="3639637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 – 21 januari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Marjan ter Harmsel</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812613" y="386052"/>
            <a:ext cx="54733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812613" y="393252"/>
            <a:ext cx="5328592"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evenement</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318374" y="3032956"/>
            <a:ext cx="2823022" cy="103209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67918" y="3187163"/>
            <a:ext cx="285153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huwelijk</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317737" y="3032956"/>
            <a:ext cx="2611399" cy="10441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424084" y="3136664"/>
            <a:ext cx="238305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EK voetbal</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8"/>
            <a:ext cx="2755562" cy="1044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62460" y="3097818"/>
            <a:ext cx="275801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inauguratie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68629" y="386051"/>
            <a:ext cx="2599182" cy="146241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90139"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de grote gebeurtenis waar veel mensen bij zijn</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gras, voetbal, speelgoed, klein&#10;&#10;Automatisch gegenereerde beschrijving">
            <a:extLst>
              <a:ext uri="{FF2B5EF4-FFF2-40B4-BE49-F238E27FC236}">
                <a16:creationId xmlns:a16="http://schemas.microsoft.com/office/drawing/2014/main" id="{2FC3B761-D296-8F2F-C264-B11DF9CF05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70910" y="4243213"/>
            <a:ext cx="2505052" cy="1673375"/>
          </a:xfrm>
          <a:prstGeom prst="rect">
            <a:avLst/>
          </a:prstGeom>
        </p:spPr>
      </p:pic>
      <p:pic>
        <p:nvPicPr>
          <p:cNvPr id="22" name="Afbeelding 21" descr="Afbeelding met buitenshuis, boom, plant, gras&#10;&#10;Automatisch gegenereerde beschrijving">
            <a:extLst>
              <a:ext uri="{FF2B5EF4-FFF2-40B4-BE49-F238E27FC236}">
                <a16:creationId xmlns:a16="http://schemas.microsoft.com/office/drawing/2014/main" id="{2A9FA34D-41F0-D3E2-FC67-E3B2DF48B43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2746" y="4219260"/>
            <a:ext cx="1821098" cy="1821098"/>
          </a:xfrm>
          <a:prstGeom prst="rect">
            <a:avLst/>
          </a:prstGeom>
        </p:spPr>
      </p:pic>
      <p:pic>
        <p:nvPicPr>
          <p:cNvPr id="24" name="Afbeelding 23" descr="Afbeelding met tekst, Vlag van de Verenigde Staten, vlag&#10;&#10;Automatisch gegenereerde beschrijving">
            <a:extLst>
              <a:ext uri="{FF2B5EF4-FFF2-40B4-BE49-F238E27FC236}">
                <a16:creationId xmlns:a16="http://schemas.microsoft.com/office/drawing/2014/main" id="{A43FF75B-06E0-3480-DC2D-85DA1CC4F6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645721" y="4150179"/>
            <a:ext cx="1738904" cy="1223719"/>
          </a:xfrm>
          <a:prstGeom prst="rect">
            <a:avLst/>
          </a:prstGeom>
        </p:spPr>
      </p:pic>
      <p:pic>
        <p:nvPicPr>
          <p:cNvPr id="25" name="Afbeelding 24" descr="Afbeelding met persoon, Vlag van de Verenigde Staten, joint, begrafenis&#10;&#10;Automatisch gegenereerde beschrijving">
            <a:extLst>
              <a:ext uri="{FF2B5EF4-FFF2-40B4-BE49-F238E27FC236}">
                <a16:creationId xmlns:a16="http://schemas.microsoft.com/office/drawing/2014/main" id="{5C1500D7-693F-E8B4-312D-0818C77418F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83959" y="5510359"/>
            <a:ext cx="1168521" cy="780572"/>
          </a:xfrm>
          <a:prstGeom prst="rect">
            <a:avLst/>
          </a:prstGeom>
        </p:spPr>
      </p:pic>
    </p:spTree>
    <p:extLst>
      <p:ext uri="{BB962C8B-B14F-4D97-AF65-F5344CB8AC3E}">
        <p14:creationId xmlns:p14="http://schemas.microsoft.com/office/powerpoint/2010/main" val="5045475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882000" y="363278"/>
            <a:ext cx="3272527"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2010840" y="337417"/>
            <a:ext cx="311837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volk</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3032956"/>
            <a:ext cx="3060358" cy="104777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485113" y="3159236"/>
            <a:ext cx="3060358"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volk van Nederland</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B7594A3B-3117-84CE-C300-FB96E5ED269D}"/>
              </a:ext>
            </a:extLst>
          </p:cNvPr>
          <p:cNvSpPr txBox="1"/>
          <p:nvPr/>
        </p:nvSpPr>
        <p:spPr>
          <a:xfrm>
            <a:off x="6101079" y="3020939"/>
            <a:ext cx="2611399" cy="105979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145963" y="3157809"/>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het volk van Laaf</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221987" y="337417"/>
            <a:ext cx="3647739" cy="116064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258053" y="397832"/>
            <a:ext cx="3669799" cy="676364"/>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800" dirty="0">
                <a:effectLst/>
                <a:latin typeface="Century Gothic" panose="020B0502020202020204" pitchFamily="34" charset="0"/>
                <a:ea typeface="Calibri"/>
                <a:cs typeface="Times New Roman"/>
              </a:rPr>
              <a:t>= </a:t>
            </a:r>
            <a:r>
              <a:rPr lang="nl-NL" sz="2800" kern="1200" dirty="0">
                <a:solidFill>
                  <a:schemeClr val="tx1"/>
                </a:solidFill>
                <a:effectLst/>
                <a:latin typeface="Century Gothic" panose="020B0502020202020204" pitchFamily="34" charset="0"/>
              </a:rPr>
              <a:t>de groep mensen die samen in een land woont</a:t>
            </a:r>
            <a:endParaRPr lang="nl-NL" sz="1100" dirty="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menigte, mensen, groep&#10;&#10;Automatisch gegenereerde beschrijving">
            <a:extLst>
              <a:ext uri="{FF2B5EF4-FFF2-40B4-BE49-F238E27FC236}">
                <a16:creationId xmlns:a16="http://schemas.microsoft.com/office/drawing/2014/main" id="{A34EE743-93EA-B974-BB78-ECE2CEAFAA6E}"/>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rcRect/>
          <a:stretch/>
        </p:blipFill>
        <p:spPr>
          <a:xfrm>
            <a:off x="556575" y="4192767"/>
            <a:ext cx="3067773" cy="1648876"/>
          </a:xfrm>
          <a:prstGeom prst="rect">
            <a:avLst/>
          </a:prstGeom>
        </p:spPr>
      </p:pic>
      <p:grpSp>
        <p:nvGrpSpPr>
          <p:cNvPr id="24" name="Groep 23">
            <a:extLst>
              <a:ext uri="{FF2B5EF4-FFF2-40B4-BE49-F238E27FC236}">
                <a16:creationId xmlns:a16="http://schemas.microsoft.com/office/drawing/2014/main" id="{72E14A63-3485-4655-6C03-D56EA278F05B}"/>
              </a:ext>
            </a:extLst>
          </p:cNvPr>
          <p:cNvGrpSpPr/>
          <p:nvPr/>
        </p:nvGrpSpPr>
        <p:grpSpPr>
          <a:xfrm>
            <a:off x="4920428" y="3873414"/>
            <a:ext cx="1078367" cy="607232"/>
            <a:chOff x="4976737" y="3720224"/>
            <a:chExt cx="1078367" cy="607232"/>
          </a:xfrm>
        </p:grpSpPr>
        <p:pic>
          <p:nvPicPr>
            <p:cNvPr id="18" name="Afbeelding 17" descr="Afbeelding met tekst, Mobiele telefoon, gadget, Communicatieapparaat&#10;&#10;Automatisch gegenereerde beschrijving">
              <a:extLst>
                <a:ext uri="{FF2B5EF4-FFF2-40B4-BE49-F238E27FC236}">
                  <a16:creationId xmlns:a16="http://schemas.microsoft.com/office/drawing/2014/main" id="{D3CF7B33-D623-7530-5341-D084D7DFA5F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a:ext>
              </a:extLst>
            </a:blip>
            <a:srcRect/>
            <a:stretch/>
          </p:blipFill>
          <p:spPr>
            <a:xfrm>
              <a:off x="4976737" y="3720224"/>
              <a:ext cx="1078367" cy="607232"/>
            </a:xfrm>
            <a:prstGeom prst="rect">
              <a:avLst/>
            </a:prstGeom>
          </p:spPr>
        </p:pic>
        <p:sp>
          <p:nvSpPr>
            <p:cNvPr id="22" name="Rechthoek 21">
              <a:extLst>
                <a:ext uri="{FF2B5EF4-FFF2-40B4-BE49-F238E27FC236}">
                  <a16:creationId xmlns:a16="http://schemas.microsoft.com/office/drawing/2014/main" id="{D26ECA52-484E-95CD-BCFF-9BC2C3E372C7}"/>
                </a:ext>
              </a:extLst>
            </p:cNvPr>
            <p:cNvSpPr/>
            <p:nvPr/>
          </p:nvSpPr>
          <p:spPr>
            <a:xfrm>
              <a:off x="5515920" y="4080729"/>
              <a:ext cx="333149" cy="24672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21" name="Picture 2" descr="Plaatjes Efteling ">
            <a:extLst>
              <a:ext uri="{FF2B5EF4-FFF2-40B4-BE49-F238E27FC236}">
                <a16:creationId xmlns:a16="http://schemas.microsoft.com/office/drawing/2014/main" id="{BB565AC8-57AA-BB8C-4550-2A0D7F3441B3}"/>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4896054" y="4370840"/>
            <a:ext cx="3816424" cy="1575384"/>
          </a:xfrm>
          <a:prstGeom prst="rect">
            <a:avLst/>
          </a:prstGeom>
          <a:noFill/>
          <a:extLst>
            <a:ext uri="{909E8E84-426E-40DD-AFC4-6F175D3DCCD1}">
              <a14:hiddenFill xmlns:a14="http://schemas.microsoft.com/office/drawing/2010/main">
                <a:solidFill>
                  <a:srgbClr val="FFFFFF"/>
                </a:solidFill>
              </a14:hiddenFill>
            </a:ext>
          </a:extLst>
        </p:spPr>
      </p:pic>
      <p:sp>
        <p:nvSpPr>
          <p:cNvPr id="23" name="Rechthoek 22">
            <a:extLst>
              <a:ext uri="{FF2B5EF4-FFF2-40B4-BE49-F238E27FC236}">
                <a16:creationId xmlns:a16="http://schemas.microsoft.com/office/drawing/2014/main" id="{D4F387A2-7116-DFE5-91A8-DD3AED1D0E44}"/>
              </a:ext>
            </a:extLst>
          </p:cNvPr>
          <p:cNvSpPr/>
          <p:nvPr/>
        </p:nvSpPr>
        <p:spPr>
          <a:xfrm rot="5400000">
            <a:off x="4055208" y="2976704"/>
            <a:ext cx="1013276" cy="1954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829124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520126" y="1591812"/>
            <a:ext cx="337235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774118" y="352297"/>
            <a:ext cx="3797881"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804292" y="306028"/>
            <a:ext cx="3511618"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eedformule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400903" y="5506207"/>
            <a:ext cx="341328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372215" y="1676606"/>
            <a:ext cx="3557303"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rechtbank</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43937" y="2275888"/>
            <a:ext cx="788704" cy="59915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4315910" y="1036373"/>
            <a:ext cx="642705" cy="181538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4103743" y="2878654"/>
            <a:ext cx="2810708"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4034861" y="2879974"/>
            <a:ext cx="297053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eed</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3591444" y="3764075"/>
            <a:ext cx="5229029"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3735459" y="3819936"/>
            <a:ext cx="5229029"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belofte volgens de wet</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5111202" y="4318086"/>
            <a:ext cx="1094757" cy="11881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kleding, persoon, buitenshuis, boom&#10;&#10;Automatisch gegenereerde beschrijving">
            <a:extLst>
              <a:ext uri="{FF2B5EF4-FFF2-40B4-BE49-F238E27FC236}">
                <a16:creationId xmlns:a16="http://schemas.microsoft.com/office/drawing/2014/main" id="{2CA9C03C-B858-FD9B-C35C-9EF90F1DF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9923" y="3024074"/>
            <a:ext cx="2417608" cy="2417608"/>
          </a:xfrm>
          <a:prstGeom prst="rect">
            <a:avLst/>
          </a:prstGeom>
        </p:spPr>
      </p:pic>
      <p:pic>
        <p:nvPicPr>
          <p:cNvPr id="17" name="Afbeelding 16" descr="Afbeelding met tekenfilm, emoticon, smiley, clipart&#10;&#10;Automatisch gegenereerde beschrijving">
            <a:extLst>
              <a:ext uri="{FF2B5EF4-FFF2-40B4-BE49-F238E27FC236}">
                <a16:creationId xmlns:a16="http://schemas.microsoft.com/office/drawing/2014/main" id="{074B8EEC-CD5C-14E0-D5BE-7D194D1880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1048" y="2854405"/>
            <a:ext cx="1176282" cy="838101"/>
          </a:xfrm>
          <a:prstGeom prst="rect">
            <a:avLst/>
          </a:prstGeom>
        </p:spPr>
      </p:pic>
      <p:pic>
        <p:nvPicPr>
          <p:cNvPr id="23" name="Afbeelding 22" descr="Afbeelding met schaakstuk, persoon, schaak, overdekt&#10;&#10;Automatisch gegenereerde beschrijving">
            <a:extLst>
              <a:ext uri="{FF2B5EF4-FFF2-40B4-BE49-F238E27FC236}">
                <a16:creationId xmlns:a16="http://schemas.microsoft.com/office/drawing/2014/main" id="{B97E6736-44DB-D52E-5D37-2C68DE39E4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6649" y="297585"/>
            <a:ext cx="1804334" cy="1205295"/>
          </a:xfrm>
          <a:prstGeom prst="rect">
            <a:avLst/>
          </a:prstGeom>
        </p:spPr>
      </p:pic>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421370" y="5494854"/>
            <a:ext cx="3372354"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ceremonie</a:t>
            </a:r>
            <a:endParaRPr lang="nl-NL" sz="3600">
              <a:effectLst/>
              <a:latin typeface="Century Gothic" panose="020B0502020202020204" pitchFamily="34" charset="0"/>
              <a:ea typeface="Calibri"/>
              <a:cs typeface="Times New Roman"/>
            </a:endParaRPr>
          </a:p>
        </p:txBody>
      </p:sp>
      <p:sp>
        <p:nvSpPr>
          <p:cNvPr id="26" name="Tekstballon: ovaal 25">
            <a:extLst>
              <a:ext uri="{FF2B5EF4-FFF2-40B4-BE49-F238E27FC236}">
                <a16:creationId xmlns:a16="http://schemas.microsoft.com/office/drawing/2014/main" id="{8BDCA541-BC81-0D03-1677-F55BDF236622}"/>
              </a:ext>
            </a:extLst>
          </p:cNvPr>
          <p:cNvSpPr/>
          <p:nvPr/>
        </p:nvSpPr>
        <p:spPr>
          <a:xfrm>
            <a:off x="411982" y="977646"/>
            <a:ext cx="4634794" cy="1647477"/>
          </a:xfrm>
          <a:prstGeom prst="wedgeEllipseCallout">
            <a:avLst>
              <a:gd name="adj1" fmla="val -13799"/>
              <a:gd name="adj2" fmla="val 82851"/>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400">
                <a:solidFill>
                  <a:srgbClr val="002060"/>
                </a:solidFill>
              </a:rPr>
              <a:t>“Ik, [naam], neem jou, [naam], tot mijn wettige echtgenoot/echtgenote. Ik beloof je trouw te blijven in goede en slechte tijden, in rijkdom en armoede, in ziekte en gezondheid, en je lief te hebben en te eren, alle dagen van ons leven.”</a:t>
            </a:r>
          </a:p>
        </p:txBody>
      </p:sp>
    </p:spTree>
    <p:extLst>
      <p:ext uri="{BB962C8B-B14F-4D97-AF65-F5344CB8AC3E}">
        <p14:creationId xmlns:p14="http://schemas.microsoft.com/office/powerpoint/2010/main" val="3008586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cstate="email">
            <a:extLst>
              <a:ext uri="{28A0092B-C50C-407E-A947-70E740481C1C}">
                <a14:useLocalDpi xmlns:a14="http://schemas.microsoft.com/office/drawing/2010/main"/>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5178498" y="1154371"/>
            <a:ext cx="339055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5148065" y="1163128"/>
            <a:ext cx="3390556"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spreker</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437223" y="375044"/>
            <a:ext cx="380403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92108" y="375981"/>
            <a:ext cx="3694263"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boodschap</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2238831" y="5013175"/>
            <a:ext cx="420537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2238832" y="5013176"/>
            <a:ext cx="4205375"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toeschouwers</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flipV="1">
            <a:off x="5652120" y="184720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753C383-62C8-E733-4553-E085527A1FCA}"/>
              </a:ext>
            </a:extLst>
          </p:cNvPr>
          <p:cNvSpPr txBox="1"/>
          <p:nvPr/>
        </p:nvSpPr>
        <p:spPr>
          <a:xfrm>
            <a:off x="2195159" y="2509914"/>
            <a:ext cx="4544033"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137144" y="2456518"/>
            <a:ext cx="4666527"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speech</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454403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179956" y="3407138"/>
            <a:ext cx="4072771"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toespraak</a:t>
            </a:r>
            <a:endParaRPr lang="nl-NL" sz="1100">
              <a:effectLst/>
              <a:latin typeface="Century Gothic" panose="020B0502020202020204" pitchFamily="34" charset="0"/>
              <a:ea typeface="Calibri"/>
              <a:cs typeface="Times New Roman"/>
            </a:endParaRPr>
          </a:p>
        </p:txBody>
      </p:sp>
      <p:cxnSp>
        <p:nvCxnSpPr>
          <p:cNvPr id="29" name="Rechte verbindingslijn 28">
            <a:extLst>
              <a:ext uri="{FF2B5EF4-FFF2-40B4-BE49-F238E27FC236}">
                <a16:creationId xmlns:a16="http://schemas.microsoft.com/office/drawing/2014/main" id="{10445519-6BAB-CA4B-0B0C-EF80D4D34E4C}"/>
              </a:ext>
            </a:extLst>
          </p:cNvPr>
          <p:cNvCxnSpPr>
            <a:cxnSpLocks/>
            <a:endCxn id="10" idx="2"/>
          </p:cNvCxnSpPr>
          <p:nvPr/>
        </p:nvCxnSpPr>
        <p:spPr>
          <a:xfrm flipV="1">
            <a:off x="3779912" y="3946633"/>
            <a:ext cx="687264" cy="1066543"/>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16" name="Afbeelding 15" descr="Afbeelding met schets, tekening, Lijnillustraties, kunst&#10;&#10;Automatisch gegenereerde beschrijving">
            <a:extLst>
              <a:ext uri="{FF2B5EF4-FFF2-40B4-BE49-F238E27FC236}">
                <a16:creationId xmlns:a16="http://schemas.microsoft.com/office/drawing/2014/main" id="{6074A320-2B56-D04D-8C11-0FAF90AB3BA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982980" y="2485879"/>
            <a:ext cx="1261428" cy="2293506"/>
          </a:xfrm>
          <a:prstGeom prst="rect">
            <a:avLst/>
          </a:prstGeom>
        </p:spPr>
      </p:pic>
      <p:grpSp>
        <p:nvGrpSpPr>
          <p:cNvPr id="17" name="Groep 16">
            <a:extLst>
              <a:ext uri="{FF2B5EF4-FFF2-40B4-BE49-F238E27FC236}">
                <a16:creationId xmlns:a16="http://schemas.microsoft.com/office/drawing/2014/main" id="{C5B39DDF-1445-0602-50AF-553709653450}"/>
              </a:ext>
            </a:extLst>
          </p:cNvPr>
          <p:cNvGrpSpPr/>
          <p:nvPr/>
        </p:nvGrpSpPr>
        <p:grpSpPr>
          <a:xfrm>
            <a:off x="507745" y="4653587"/>
            <a:ext cx="1698850" cy="1665420"/>
            <a:chOff x="1159496" y="1451506"/>
            <a:chExt cx="5269584" cy="5165889"/>
          </a:xfrm>
        </p:grpSpPr>
        <p:pic>
          <p:nvPicPr>
            <p:cNvPr id="22" name="Afbeelding 21" descr="Afbeelding met kleding, gras, buitenshuis, persoon&#10;&#10;Automatisch gegenereerde beschrijving">
              <a:extLst>
                <a:ext uri="{FF2B5EF4-FFF2-40B4-BE49-F238E27FC236}">
                  <a16:creationId xmlns:a16="http://schemas.microsoft.com/office/drawing/2014/main" id="{68224324-856F-8E5E-6257-1A0EE255F7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9496" y="1451506"/>
              <a:ext cx="5165889" cy="5165889"/>
            </a:xfrm>
            <a:prstGeom prst="rect">
              <a:avLst/>
            </a:prstGeom>
          </p:spPr>
        </p:pic>
        <p:sp>
          <p:nvSpPr>
            <p:cNvPr id="23" name="Ovaal 22">
              <a:extLst>
                <a:ext uri="{FF2B5EF4-FFF2-40B4-BE49-F238E27FC236}">
                  <a16:creationId xmlns:a16="http://schemas.microsoft.com/office/drawing/2014/main" id="{2154CB20-E178-EF4C-82B3-11D0A81F2AD2}"/>
                </a:ext>
              </a:extLst>
            </p:cNvPr>
            <p:cNvSpPr/>
            <p:nvPr/>
          </p:nvSpPr>
          <p:spPr>
            <a:xfrm>
              <a:off x="2762054" y="3252247"/>
              <a:ext cx="3667026" cy="1084083"/>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4" name="Pijl: omlaag 23">
            <a:extLst>
              <a:ext uri="{FF2B5EF4-FFF2-40B4-BE49-F238E27FC236}">
                <a16:creationId xmlns:a16="http://schemas.microsoft.com/office/drawing/2014/main" id="{479B2FF6-DC5F-E9B9-408F-FA13B465C168}"/>
              </a:ext>
            </a:extLst>
          </p:cNvPr>
          <p:cNvSpPr/>
          <p:nvPr/>
        </p:nvSpPr>
        <p:spPr>
          <a:xfrm>
            <a:off x="7613694" y="1847204"/>
            <a:ext cx="382442" cy="5760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 name="Text Box 14">
            <a:extLst>
              <a:ext uri="{FF2B5EF4-FFF2-40B4-BE49-F238E27FC236}">
                <a16:creationId xmlns:a16="http://schemas.microsoft.com/office/drawing/2014/main" id="{B44CA0B7-907E-F14A-11B0-E19DA152E227}"/>
              </a:ext>
            </a:extLst>
          </p:cNvPr>
          <p:cNvSpPr txBox="1"/>
          <p:nvPr/>
        </p:nvSpPr>
        <p:spPr>
          <a:xfrm>
            <a:off x="437224" y="1064964"/>
            <a:ext cx="4271846" cy="8688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30" name="Tekstvak 2">
            <a:extLst>
              <a:ext uri="{FF2B5EF4-FFF2-40B4-BE49-F238E27FC236}">
                <a16:creationId xmlns:a16="http://schemas.microsoft.com/office/drawing/2014/main" id="{CD1CD612-5A73-22AD-7B39-10A745AA1B58}"/>
              </a:ext>
            </a:extLst>
          </p:cNvPr>
          <p:cNvSpPr txBox="1">
            <a:spLocks noChangeArrowheads="1"/>
          </p:cNvSpPr>
          <p:nvPr/>
        </p:nvSpPr>
        <p:spPr bwMode="auto">
          <a:xfrm>
            <a:off x="437223" y="1079480"/>
            <a:ext cx="4332712"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wat je wil vertellen of wat je wil dat mensen leren</a:t>
            </a:r>
            <a:endParaRPr lang="nl-NL" sz="1100">
              <a:effectLst/>
              <a:latin typeface="Century Gothic" panose="020B0502020202020204" pitchFamily="34" charset="0"/>
              <a:ea typeface="Calibri"/>
              <a:cs typeface="Times New Roman"/>
            </a:endParaRPr>
          </a:p>
        </p:txBody>
      </p:sp>
      <p:sp>
        <p:nvSpPr>
          <p:cNvPr id="31" name="Tekstballon: ovaal 30">
            <a:extLst>
              <a:ext uri="{FF2B5EF4-FFF2-40B4-BE49-F238E27FC236}">
                <a16:creationId xmlns:a16="http://schemas.microsoft.com/office/drawing/2014/main" id="{B42EBEA3-05BB-12D9-72A2-6473F940DDAC}"/>
              </a:ext>
            </a:extLst>
          </p:cNvPr>
          <p:cNvSpPr/>
          <p:nvPr/>
        </p:nvSpPr>
        <p:spPr>
          <a:xfrm>
            <a:off x="4293151" y="375044"/>
            <a:ext cx="1066789" cy="517158"/>
          </a:xfrm>
          <a:prstGeom prst="wedgeEllipseCallout">
            <a:avLst>
              <a:gd name="adj1" fmla="val -36864"/>
              <a:gd name="adj2" fmla="val 6925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Hart 31">
            <a:extLst>
              <a:ext uri="{FF2B5EF4-FFF2-40B4-BE49-F238E27FC236}">
                <a16:creationId xmlns:a16="http://schemas.microsoft.com/office/drawing/2014/main" id="{6EA74232-B6D9-9C16-1262-BD3DDF693213}"/>
              </a:ext>
            </a:extLst>
          </p:cNvPr>
          <p:cNvSpPr/>
          <p:nvPr/>
        </p:nvSpPr>
        <p:spPr>
          <a:xfrm rot="810295">
            <a:off x="4657175" y="525833"/>
            <a:ext cx="300675" cy="236476"/>
          </a:xfrm>
          <a:prstGeom prst="heart">
            <a:avLst/>
          </a:prstGeom>
          <a:solidFill>
            <a:srgbClr val="FF0000"/>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91542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evenement</a:t>
            </a:r>
          </a:p>
        </p:txBody>
      </p:sp>
      <p:pic>
        <p:nvPicPr>
          <p:cNvPr id="4" name="Afbeelding 3" descr="Afbeelding met buitenshuis, boom, plant, gras&#10;&#10;Automatisch gegenereerde beschrijving">
            <a:extLst>
              <a:ext uri="{FF2B5EF4-FFF2-40B4-BE49-F238E27FC236}">
                <a16:creationId xmlns:a16="http://schemas.microsoft.com/office/drawing/2014/main" id="{370B1FD8-DB6D-E723-2778-A9D7CDBAC5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89493" y="1411664"/>
            <a:ext cx="5328502" cy="5328502"/>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groots</a:t>
            </a:r>
          </a:p>
        </p:txBody>
      </p:sp>
      <p:pic>
        <p:nvPicPr>
          <p:cNvPr id="3" name="Afbeelding 2" descr="Afbeelding met Menselijk gezicht, kleding, persoon, massa&#10;&#10;Automatisch gegenereerde beschrijving">
            <a:extLst>
              <a:ext uri="{FF2B5EF4-FFF2-40B4-BE49-F238E27FC236}">
                <a16:creationId xmlns:a16="http://schemas.microsoft.com/office/drawing/2014/main" id="{F7294F32-F5B4-D347-01EC-E9D2681508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65229" y="1614072"/>
            <a:ext cx="7230359" cy="4772037"/>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ceremonie</a:t>
            </a:r>
          </a:p>
        </p:txBody>
      </p:sp>
      <p:pic>
        <p:nvPicPr>
          <p:cNvPr id="3" name="Afbeelding 2" descr="Afbeelding met hemel, kleding, buitenshuis, persoon&#10;&#10;Automatisch gegenereerde beschrijving">
            <a:extLst>
              <a:ext uri="{FF2B5EF4-FFF2-40B4-BE49-F238E27FC236}">
                <a16:creationId xmlns:a16="http://schemas.microsoft.com/office/drawing/2014/main" id="{643CDFDD-1E0F-4866-7812-2A94D001440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57081" y="1503576"/>
            <a:ext cx="5043340" cy="504334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eed</a:t>
            </a:r>
          </a:p>
        </p:txBody>
      </p:sp>
      <p:pic>
        <p:nvPicPr>
          <p:cNvPr id="5" name="Afbeelding 4" descr="Afbeelding met tekenfilm, emoticon, smiley, clipart&#10;&#10;Automatisch gegenereerde beschrijving">
            <a:extLst>
              <a:ext uri="{FF2B5EF4-FFF2-40B4-BE49-F238E27FC236}">
                <a16:creationId xmlns:a16="http://schemas.microsoft.com/office/drawing/2014/main" id="{32F70427-A12A-8F38-811A-7E404F6F858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8487" y="82154"/>
            <a:ext cx="2438400" cy="1737360"/>
          </a:xfrm>
          <a:prstGeom prst="rect">
            <a:avLst/>
          </a:prstGeom>
        </p:spPr>
      </p:pic>
      <p:pic>
        <p:nvPicPr>
          <p:cNvPr id="3" name="Afbeelding 2" descr="Afbeelding met kleding, persoon, buitenshuis, boom&#10;&#10;Automatisch gegenereerde beschrijving">
            <a:extLst>
              <a:ext uri="{FF2B5EF4-FFF2-40B4-BE49-F238E27FC236}">
                <a16:creationId xmlns:a16="http://schemas.microsoft.com/office/drawing/2014/main" id="{20A256AE-89C4-3CE8-C1A8-F49A3150539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3369" y="1386509"/>
            <a:ext cx="5352288" cy="5352288"/>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hoogtepunt</a:t>
            </a:r>
          </a:p>
        </p:txBody>
      </p:sp>
      <p:pic>
        <p:nvPicPr>
          <p:cNvPr id="3" name="Afbeelding 2" descr="Afbeelding met verjaardagstaart, bruidstaart, Taartversiering, Glazuur&#10;&#10;Automatisch gegenereerde beschrijving">
            <a:extLst>
              <a:ext uri="{FF2B5EF4-FFF2-40B4-BE49-F238E27FC236}">
                <a16:creationId xmlns:a16="http://schemas.microsoft.com/office/drawing/2014/main" id="{D2DD2552-048B-BF2F-AF2F-472ADE0F1BC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tretch>
            <a:fillRect/>
          </a:stretch>
        </p:blipFill>
        <p:spPr>
          <a:xfrm>
            <a:off x="1980697" y="1436848"/>
            <a:ext cx="5182606" cy="5182606"/>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speech</a:t>
            </a:r>
          </a:p>
        </p:txBody>
      </p:sp>
      <p:pic>
        <p:nvPicPr>
          <p:cNvPr id="3" name="Afbeelding 2" descr="Afbeelding met kleding, gras, buitenshuis, persoon&#10;&#10;Automatisch gegenereerde beschrijving">
            <a:extLst>
              <a:ext uri="{FF2B5EF4-FFF2-40B4-BE49-F238E27FC236}">
                <a16:creationId xmlns:a16="http://schemas.microsoft.com/office/drawing/2014/main" id="{84DA65D1-EFD0-A371-EAB6-EA7B72CD8D9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496" y="1451506"/>
            <a:ext cx="5165889" cy="5165889"/>
          </a:xfrm>
          <a:prstGeom prst="rect">
            <a:avLst/>
          </a:prstGeom>
        </p:spPr>
      </p:pic>
      <p:pic>
        <p:nvPicPr>
          <p:cNvPr id="5" name="Afbeelding 4" descr="Afbeelding met schets, tekening, Lijnillustraties, kunst&#10;&#10;Automatisch gegenereerde beschrijving">
            <a:extLst>
              <a:ext uri="{FF2B5EF4-FFF2-40B4-BE49-F238E27FC236}">
                <a16:creationId xmlns:a16="http://schemas.microsoft.com/office/drawing/2014/main" id="{691E6BDB-B64F-96EE-94DB-8D1FEA5460E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flipH="1">
            <a:off x="7079531" y="186179"/>
            <a:ext cx="1783551" cy="3242821"/>
          </a:xfrm>
          <a:prstGeom prst="rect">
            <a:avLst/>
          </a:prstGeom>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volk</a:t>
            </a:r>
          </a:p>
        </p:txBody>
      </p:sp>
      <p:grpSp>
        <p:nvGrpSpPr>
          <p:cNvPr id="5" name="Groep 4">
            <a:extLst>
              <a:ext uri="{FF2B5EF4-FFF2-40B4-BE49-F238E27FC236}">
                <a16:creationId xmlns:a16="http://schemas.microsoft.com/office/drawing/2014/main" id="{811D8EBE-7334-06B3-1A4A-8DB2A0BB1EC3}"/>
              </a:ext>
            </a:extLst>
          </p:cNvPr>
          <p:cNvGrpSpPr/>
          <p:nvPr/>
        </p:nvGrpSpPr>
        <p:grpSpPr>
          <a:xfrm>
            <a:off x="1159496" y="1451506"/>
            <a:ext cx="5269584" cy="5165889"/>
            <a:chOff x="1159496" y="1451506"/>
            <a:chExt cx="5269584" cy="5165889"/>
          </a:xfrm>
        </p:grpSpPr>
        <p:pic>
          <p:nvPicPr>
            <p:cNvPr id="3" name="Afbeelding 2" descr="Afbeelding met kleding, gras, buitenshuis, persoon&#10;&#10;Automatisch gegenereerde beschrijving">
              <a:extLst>
                <a:ext uri="{FF2B5EF4-FFF2-40B4-BE49-F238E27FC236}">
                  <a16:creationId xmlns:a16="http://schemas.microsoft.com/office/drawing/2014/main" id="{DDC111C1-052E-6254-A12B-22BCBF9C483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9496" y="1451506"/>
              <a:ext cx="5165889" cy="5165889"/>
            </a:xfrm>
            <a:prstGeom prst="rect">
              <a:avLst/>
            </a:prstGeom>
          </p:spPr>
        </p:pic>
        <p:sp>
          <p:nvSpPr>
            <p:cNvPr id="4" name="Ovaal 3">
              <a:extLst>
                <a:ext uri="{FF2B5EF4-FFF2-40B4-BE49-F238E27FC236}">
                  <a16:creationId xmlns:a16="http://schemas.microsoft.com/office/drawing/2014/main" id="{0A484FA2-908E-06A1-BA02-A96FCD6B509A}"/>
                </a:ext>
              </a:extLst>
            </p:cNvPr>
            <p:cNvSpPr/>
            <p:nvPr/>
          </p:nvSpPr>
          <p:spPr>
            <a:xfrm>
              <a:off x="2762054" y="3252247"/>
              <a:ext cx="3667026" cy="1084083"/>
            </a:xfrm>
            <a:prstGeom prst="ellipse">
              <a:avLst/>
            </a:prstGeom>
            <a:no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7fa31a7ad44f581ae9476c9a37b5e142">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b3cabd50ed7f81edc7449c15d3fa88ce"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E6B1F7C5-0C98-486B-86E6-A6E69F197DF3}">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054C221-9EE6-469B-843B-D5FFD6793BD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TotalTime>
  <Words>947</Words>
  <Application>Microsoft Office PowerPoint</Application>
  <PresentationFormat>Diavoorstelling (4:3)</PresentationFormat>
  <Paragraphs>252</Paragraphs>
  <Slides>23</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23</vt:i4>
      </vt:variant>
    </vt:vector>
  </HeadingPairs>
  <TitlesOfParts>
    <vt:vector size="30" baseType="lpstr">
      <vt:lpstr>Arial</vt:lpstr>
      <vt:lpstr>Calibri</vt:lpstr>
      <vt:lpstr>Century Gothic</vt:lpstr>
      <vt:lpstr>Times New Roman</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1</cp:revision>
  <dcterms:created xsi:type="dcterms:W3CDTF">2021-06-08T06:13:59Z</dcterms:created>
  <dcterms:modified xsi:type="dcterms:W3CDTF">2025-01-21T10:08:56Z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