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82" r:id="rId8"/>
    <p:sldId id="1475" r:id="rId9"/>
    <p:sldId id="1479" r:id="rId10"/>
    <p:sldId id="1481" r:id="rId11"/>
    <p:sldId id="1525" r:id="rId12"/>
    <p:sldId id="1478" r:id="rId13"/>
    <p:sldId id="1480" r:id="rId14"/>
    <p:sldId id="1468" r:id="rId15"/>
    <p:sldId id="1483" r:id="rId16"/>
    <p:sldId id="934" r:id="rId17"/>
    <p:sldId id="1533" r:id="rId18"/>
    <p:sldId id="1531" r:id="rId19"/>
    <p:sldId id="1528" r:id="rId20"/>
    <p:sldId id="1529" r:id="rId21"/>
    <p:sldId id="1524" r:id="rId22"/>
    <p:sldId id="1526" r:id="rId23"/>
    <p:sldId id="1532" r:id="rId24"/>
    <p:sldId id="1523" r:id="rId25"/>
    <p:sldId id="1530" r:id="rId26"/>
    <p:sldId id="1474"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2"/>
            <p14:sldId id="1475"/>
            <p14:sldId id="1479"/>
            <p14:sldId id="1481"/>
            <p14:sldId id="1525"/>
            <p14:sldId id="1478"/>
            <p14:sldId id="1480"/>
            <p14:sldId id="1468"/>
            <p14:sldId id="1483"/>
            <p14:sldId id="934"/>
            <p14:sldId id="1533"/>
            <p14:sldId id="1531"/>
            <p14:sldId id="1528"/>
            <p14:sldId id="1529"/>
            <p14:sldId id="1524"/>
            <p14:sldId id="1526"/>
            <p14:sldId id="1532"/>
            <p14:sldId id="1523"/>
            <p14:sldId id="1530"/>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E9CFC-9EB2-422C-805D-E656AB5A7D47}" v="2" dt="2025-01-14T09:52:08.032"/>
    <p1510:client id="{B2ECAFE8-95D9-44B6-B131-215FEC243F2F}" v="1550" dt="2025-01-14T10:04:29.149"/>
    <p1510:client id="{E696FCB8-C7D1-49B8-A6E4-609A1062CE6C}" v="1828" dt="2025-01-14T09:47:13.49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61C3A39A-00FB-4C3E-9F65-2DCEDBDD349D}"/>
    <pc:docChg chg="modSld">
      <pc:chgData name="Routledge, Mandy" userId="bacdedf5-8e30-494b-ad8b-f27fa30c4f8d" providerId="ADAL" clId="{61C3A39A-00FB-4C3E-9F65-2DCEDBDD349D}" dt="2024-11-18T15:49:53.626" v="3" actId="20577"/>
      <pc:docMkLst>
        <pc:docMk/>
      </pc:docMkLst>
      <pc:sldChg chg="modSp mod">
        <pc:chgData name="Routledge, Mandy" userId="bacdedf5-8e30-494b-ad8b-f27fa30c4f8d" providerId="ADAL" clId="{61C3A39A-00FB-4C3E-9F65-2DCEDBDD349D}" dt="2024-11-18T15:49:53.626" v="3" actId="20577"/>
        <pc:sldMkLst>
          <pc:docMk/>
          <pc:sldMk cId="323006580" sldId="548"/>
        </pc:sldMkLst>
        <pc:spChg chg="mod">
          <ac:chgData name="Routledge, Mandy" userId="bacdedf5-8e30-494b-ad8b-f27fa30c4f8d" providerId="ADAL" clId="{61C3A39A-00FB-4C3E-9F65-2DCEDBDD349D}" dt="2024-11-18T15:49:53.626"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B2ECAFE8-95D9-44B6-B131-215FEC243F2F}"/>
    <pc:docChg chg="undo custSel addSld delSld modSld sldOrd modSection">
      <pc:chgData name="Routledge, Mandy" userId="bacdedf5-8e30-494b-ad8b-f27fa30c4f8d" providerId="ADAL" clId="{B2ECAFE8-95D9-44B6-B131-215FEC243F2F}" dt="2025-01-14T10:04:29.149" v="2278" actId="14100"/>
      <pc:docMkLst>
        <pc:docMk/>
      </pc:docMkLst>
      <pc:sldChg chg="add del">
        <pc:chgData name="Routledge, Mandy" userId="bacdedf5-8e30-494b-ad8b-f27fa30c4f8d" providerId="ADAL" clId="{B2ECAFE8-95D9-44B6-B131-215FEC243F2F}" dt="2025-01-13T19:04:52.348" v="274" actId="47"/>
        <pc:sldMkLst>
          <pc:docMk/>
          <pc:sldMk cId="3811333764" sldId="451"/>
        </pc:sldMkLst>
      </pc:sldChg>
      <pc:sldChg chg="add del">
        <pc:chgData name="Routledge, Mandy" userId="bacdedf5-8e30-494b-ad8b-f27fa30c4f8d" providerId="ADAL" clId="{B2ECAFE8-95D9-44B6-B131-215FEC243F2F}" dt="2025-01-13T19:58:17.572" v="1368" actId="47"/>
        <pc:sldMkLst>
          <pc:docMk/>
          <pc:sldMk cId="2350234945" sldId="452"/>
        </pc:sldMkLst>
      </pc:sldChg>
      <pc:sldChg chg="modSp mod modNotes modNotesTx">
        <pc:chgData name="Routledge, Mandy" userId="bacdedf5-8e30-494b-ad8b-f27fa30c4f8d" providerId="ADAL" clId="{B2ECAFE8-95D9-44B6-B131-215FEC243F2F}" dt="2025-01-14T09:54:39.157" v="2277" actId="313"/>
        <pc:sldMkLst>
          <pc:docMk/>
          <pc:sldMk cId="2189114603" sldId="1437"/>
        </pc:sldMkLst>
        <pc:spChg chg="mod">
          <ac:chgData name="Routledge, Mandy" userId="bacdedf5-8e30-494b-ad8b-f27fa30c4f8d" providerId="ADAL" clId="{B2ECAFE8-95D9-44B6-B131-215FEC243F2F}" dt="2025-01-14T09:54:39.157" v="2277" actId="313"/>
          <ac:spMkLst>
            <pc:docMk/>
            <pc:sldMk cId="2189114603" sldId="1437"/>
            <ac:spMk id="3" creationId="{00000000-0000-0000-0000-000000000000}"/>
          </ac:spMkLst>
        </pc:spChg>
      </pc:sldChg>
      <pc:sldChg chg="addSp modSp mod">
        <pc:chgData name="Routledge, Mandy" userId="bacdedf5-8e30-494b-ad8b-f27fa30c4f8d" providerId="ADAL" clId="{B2ECAFE8-95D9-44B6-B131-215FEC243F2F}" dt="2025-01-13T19:06:27.461" v="279" actId="14100"/>
        <pc:sldMkLst>
          <pc:docMk/>
          <pc:sldMk cId="3852907103" sldId="1460"/>
        </pc:sldMkLst>
        <pc:spChg chg="mod">
          <ac:chgData name="Routledge, Mandy" userId="bacdedf5-8e30-494b-ad8b-f27fa30c4f8d" providerId="ADAL" clId="{B2ECAFE8-95D9-44B6-B131-215FEC243F2F}" dt="2025-01-13T18:53:20.393" v="22" actId="20577"/>
          <ac:spMkLst>
            <pc:docMk/>
            <pc:sldMk cId="3852907103" sldId="1460"/>
            <ac:spMk id="6" creationId="{00000000-0000-0000-0000-000000000000}"/>
          </ac:spMkLst>
        </pc:spChg>
        <pc:picChg chg="add mod">
          <ac:chgData name="Routledge, Mandy" userId="bacdedf5-8e30-494b-ad8b-f27fa30c4f8d" providerId="ADAL" clId="{B2ECAFE8-95D9-44B6-B131-215FEC243F2F}" dt="2025-01-13T19:06:27.461" v="279" actId="14100"/>
          <ac:picMkLst>
            <pc:docMk/>
            <pc:sldMk cId="3852907103" sldId="1460"/>
            <ac:picMk id="2" creationId="{10392F49-045D-4AAE-BFBE-CB1E96100A6D}"/>
          </ac:picMkLst>
        </pc:picChg>
      </pc:sldChg>
      <pc:sldChg chg="addSp delSp modSp add mod">
        <pc:chgData name="Routledge, Mandy" userId="bacdedf5-8e30-494b-ad8b-f27fa30c4f8d" providerId="ADAL" clId="{B2ECAFE8-95D9-44B6-B131-215FEC243F2F}" dt="2025-01-13T19:10:29.036" v="358"/>
        <pc:sldMkLst>
          <pc:docMk/>
          <pc:sldMk cId="2357569173" sldId="1468"/>
        </pc:sldMkLst>
        <pc:spChg chg="add mod">
          <ac:chgData name="Routledge, Mandy" userId="bacdedf5-8e30-494b-ad8b-f27fa30c4f8d" providerId="ADAL" clId="{B2ECAFE8-95D9-44B6-B131-215FEC243F2F}" dt="2025-01-13T19:10:29.036" v="358"/>
          <ac:spMkLst>
            <pc:docMk/>
            <pc:sldMk cId="2357569173" sldId="1468"/>
            <ac:spMk id="3" creationId="{00000000-0000-0000-0000-000000000000}"/>
          </ac:spMkLst>
        </pc:spChg>
        <pc:spChg chg="del">
          <ac:chgData name="Routledge, Mandy" userId="bacdedf5-8e30-494b-ad8b-f27fa30c4f8d" providerId="ADAL" clId="{B2ECAFE8-95D9-44B6-B131-215FEC243F2F}" dt="2025-01-13T19:10:28.574" v="357" actId="478"/>
          <ac:spMkLst>
            <pc:docMk/>
            <pc:sldMk cId="2357569173" sldId="1468"/>
            <ac:spMk id="6" creationId="{00000000-0000-0000-0000-000000000000}"/>
          </ac:spMkLst>
        </pc:spChg>
      </pc:sldChg>
      <pc:sldChg chg="modSp mod">
        <pc:chgData name="Routledge, Mandy" userId="bacdedf5-8e30-494b-ad8b-f27fa30c4f8d" providerId="ADAL" clId="{B2ECAFE8-95D9-44B6-B131-215FEC243F2F}" dt="2025-01-14T09:50:35.317" v="2267" actId="115"/>
        <pc:sldMkLst>
          <pc:docMk/>
          <pc:sldMk cId="3978205201" sldId="1474"/>
        </pc:sldMkLst>
        <pc:spChg chg="mod">
          <ac:chgData name="Routledge, Mandy" userId="bacdedf5-8e30-494b-ad8b-f27fa30c4f8d" providerId="ADAL" clId="{B2ECAFE8-95D9-44B6-B131-215FEC243F2F}" dt="2025-01-14T09:50:35.317" v="2267" actId="115"/>
          <ac:spMkLst>
            <pc:docMk/>
            <pc:sldMk cId="3978205201" sldId="1474"/>
            <ac:spMk id="10" creationId="{53A896E9-F098-44DA-A15A-0BB6C51751F4}"/>
          </ac:spMkLst>
        </pc:spChg>
      </pc:sldChg>
      <pc:sldChg chg="addSp delSp modSp mod">
        <pc:chgData name="Routledge, Mandy" userId="bacdedf5-8e30-494b-ad8b-f27fa30c4f8d" providerId="ADAL" clId="{B2ECAFE8-95D9-44B6-B131-215FEC243F2F}" dt="2025-01-14T08:29:34.690" v="1715" actId="14100"/>
        <pc:sldMkLst>
          <pc:docMk/>
          <pc:sldMk cId="4207872812" sldId="1475"/>
        </pc:sldMkLst>
        <pc:spChg chg="mod">
          <ac:chgData name="Routledge, Mandy" userId="bacdedf5-8e30-494b-ad8b-f27fa30c4f8d" providerId="ADAL" clId="{B2ECAFE8-95D9-44B6-B131-215FEC243F2F}" dt="2025-01-13T18:53:24.067" v="31" actId="20577"/>
          <ac:spMkLst>
            <pc:docMk/>
            <pc:sldMk cId="4207872812" sldId="1475"/>
            <ac:spMk id="6" creationId="{00000000-0000-0000-0000-000000000000}"/>
          </ac:spMkLst>
        </pc:spChg>
        <pc:grpChg chg="add mod">
          <ac:chgData name="Routledge, Mandy" userId="bacdedf5-8e30-494b-ad8b-f27fa30c4f8d" providerId="ADAL" clId="{B2ECAFE8-95D9-44B6-B131-215FEC243F2F}" dt="2025-01-14T08:29:34.690" v="1715" actId="14100"/>
          <ac:grpSpMkLst>
            <pc:docMk/>
            <pc:sldMk cId="4207872812" sldId="1475"/>
            <ac:grpSpMk id="3" creationId="{57EBAAFA-40B2-240C-DE73-B7F350391D22}"/>
          </ac:grpSpMkLst>
        </pc:grpChg>
        <pc:picChg chg="add del mod">
          <ac:chgData name="Routledge, Mandy" userId="bacdedf5-8e30-494b-ad8b-f27fa30c4f8d" providerId="ADAL" clId="{B2ECAFE8-95D9-44B6-B131-215FEC243F2F}" dt="2025-01-14T08:29:26.947" v="1711" actId="478"/>
          <ac:picMkLst>
            <pc:docMk/>
            <pc:sldMk cId="4207872812" sldId="1475"/>
            <ac:picMk id="2" creationId="{B6048CF8-6B99-12F8-A697-77B72AF5EDAA}"/>
          </ac:picMkLst>
        </pc:picChg>
        <pc:picChg chg="mod">
          <ac:chgData name="Routledge, Mandy" userId="bacdedf5-8e30-494b-ad8b-f27fa30c4f8d" providerId="ADAL" clId="{B2ECAFE8-95D9-44B6-B131-215FEC243F2F}" dt="2025-01-14T08:29:34.690" v="1715" actId="14100"/>
          <ac:picMkLst>
            <pc:docMk/>
            <pc:sldMk cId="4207872812" sldId="1475"/>
            <ac:picMk id="4" creationId="{A782C37D-583A-99B4-DB14-4507BCADBD60}"/>
          </ac:picMkLst>
        </pc:picChg>
        <pc:picChg chg="mod">
          <ac:chgData name="Routledge, Mandy" userId="bacdedf5-8e30-494b-ad8b-f27fa30c4f8d" providerId="ADAL" clId="{B2ECAFE8-95D9-44B6-B131-215FEC243F2F}" dt="2025-01-14T08:29:34.690" v="1715" actId="14100"/>
          <ac:picMkLst>
            <pc:docMk/>
            <pc:sldMk cId="4207872812" sldId="1475"/>
            <ac:picMk id="5" creationId="{3BF954C2-BAC1-7360-0C1C-F2210F7B8016}"/>
          </ac:picMkLst>
        </pc:picChg>
        <pc:picChg chg="mod">
          <ac:chgData name="Routledge, Mandy" userId="bacdedf5-8e30-494b-ad8b-f27fa30c4f8d" providerId="ADAL" clId="{B2ECAFE8-95D9-44B6-B131-215FEC243F2F}" dt="2025-01-14T08:29:34.690" v="1715" actId="14100"/>
          <ac:picMkLst>
            <pc:docMk/>
            <pc:sldMk cId="4207872812" sldId="1475"/>
            <ac:picMk id="7" creationId="{0E272F84-CD68-7A48-FB27-8A9C32C77C56}"/>
          </ac:picMkLst>
        </pc:picChg>
        <pc:picChg chg="add mod">
          <ac:chgData name="Routledge, Mandy" userId="bacdedf5-8e30-494b-ad8b-f27fa30c4f8d" providerId="ADAL" clId="{B2ECAFE8-95D9-44B6-B131-215FEC243F2F}" dt="2025-01-14T08:29:32.707" v="1714" actId="14100"/>
          <ac:picMkLst>
            <pc:docMk/>
            <pc:sldMk cId="4207872812" sldId="1475"/>
            <ac:picMk id="8" creationId="{3298BED1-5DE4-33A1-E90B-0072ABD4030E}"/>
          </ac:picMkLst>
        </pc:picChg>
      </pc:sldChg>
      <pc:sldChg chg="delSp modSp del mod">
        <pc:chgData name="Routledge, Mandy" userId="bacdedf5-8e30-494b-ad8b-f27fa30c4f8d" providerId="ADAL" clId="{B2ECAFE8-95D9-44B6-B131-215FEC243F2F}" dt="2025-01-13T19:10:30.888" v="359" actId="47"/>
        <pc:sldMkLst>
          <pc:docMk/>
          <pc:sldMk cId="2452007587" sldId="1476"/>
        </pc:sldMkLst>
        <pc:spChg chg="del mod">
          <ac:chgData name="Routledge, Mandy" userId="bacdedf5-8e30-494b-ad8b-f27fa30c4f8d" providerId="ADAL" clId="{B2ECAFE8-95D9-44B6-B131-215FEC243F2F}" dt="2025-01-13T19:10:25.308" v="356" actId="21"/>
          <ac:spMkLst>
            <pc:docMk/>
            <pc:sldMk cId="2452007587" sldId="1476"/>
            <ac:spMk id="6" creationId="{00000000-0000-0000-0000-000000000000}"/>
          </ac:spMkLst>
        </pc:spChg>
      </pc:sldChg>
      <pc:sldChg chg="modSp del mod">
        <pc:chgData name="Routledge, Mandy" userId="bacdedf5-8e30-494b-ad8b-f27fa30c4f8d" providerId="ADAL" clId="{B2ECAFE8-95D9-44B6-B131-215FEC243F2F}" dt="2025-01-13T19:17:05.516" v="510" actId="47"/>
        <pc:sldMkLst>
          <pc:docMk/>
          <pc:sldMk cId="2709048002" sldId="1477"/>
        </pc:sldMkLst>
        <pc:spChg chg="mod">
          <ac:chgData name="Routledge, Mandy" userId="bacdedf5-8e30-494b-ad8b-f27fa30c4f8d" providerId="ADAL" clId="{B2ECAFE8-95D9-44B6-B131-215FEC243F2F}" dt="2025-01-13T18:53:36.377" v="60" actId="20577"/>
          <ac:spMkLst>
            <pc:docMk/>
            <pc:sldMk cId="2709048002" sldId="1477"/>
            <ac:spMk id="6" creationId="{00000000-0000-0000-0000-000000000000}"/>
          </ac:spMkLst>
        </pc:spChg>
      </pc:sldChg>
      <pc:sldChg chg="addSp modSp mod ord">
        <pc:chgData name="Routledge, Mandy" userId="bacdedf5-8e30-494b-ad8b-f27fa30c4f8d" providerId="ADAL" clId="{B2ECAFE8-95D9-44B6-B131-215FEC243F2F}" dt="2025-01-13T19:48:57.563" v="1211"/>
        <pc:sldMkLst>
          <pc:docMk/>
          <pc:sldMk cId="4074911733" sldId="1478"/>
        </pc:sldMkLst>
        <pc:spChg chg="mod">
          <ac:chgData name="Routledge, Mandy" userId="bacdedf5-8e30-494b-ad8b-f27fa30c4f8d" providerId="ADAL" clId="{B2ECAFE8-95D9-44B6-B131-215FEC243F2F}" dt="2025-01-13T18:53:46.766" v="61"/>
          <ac:spMkLst>
            <pc:docMk/>
            <pc:sldMk cId="4074911733" sldId="1478"/>
            <ac:spMk id="6" creationId="{00000000-0000-0000-0000-000000000000}"/>
          </ac:spMkLst>
        </pc:spChg>
        <pc:picChg chg="add mod">
          <ac:chgData name="Routledge, Mandy" userId="bacdedf5-8e30-494b-ad8b-f27fa30c4f8d" providerId="ADAL" clId="{B2ECAFE8-95D9-44B6-B131-215FEC243F2F}" dt="2025-01-13T19:22:23.248" v="656" actId="14100"/>
          <ac:picMkLst>
            <pc:docMk/>
            <pc:sldMk cId="4074911733" sldId="1478"/>
            <ac:picMk id="2" creationId="{7439FABC-430D-F036-F0A9-943F9188C5AF}"/>
          </ac:picMkLst>
        </pc:picChg>
      </pc:sldChg>
      <pc:sldChg chg="addSp modSp mod ord">
        <pc:chgData name="Routledge, Mandy" userId="bacdedf5-8e30-494b-ad8b-f27fa30c4f8d" providerId="ADAL" clId="{B2ECAFE8-95D9-44B6-B131-215FEC243F2F}" dt="2025-01-13T19:48:16.548" v="1205"/>
        <pc:sldMkLst>
          <pc:docMk/>
          <pc:sldMk cId="4210467006" sldId="1479"/>
        </pc:sldMkLst>
        <pc:spChg chg="mod">
          <ac:chgData name="Routledge, Mandy" userId="bacdedf5-8e30-494b-ad8b-f27fa30c4f8d" providerId="ADAL" clId="{B2ECAFE8-95D9-44B6-B131-215FEC243F2F}" dt="2025-01-13T18:53:53.989" v="78" actId="20577"/>
          <ac:spMkLst>
            <pc:docMk/>
            <pc:sldMk cId="4210467006" sldId="1479"/>
            <ac:spMk id="6" creationId="{00000000-0000-0000-0000-000000000000}"/>
          </ac:spMkLst>
        </pc:spChg>
        <pc:picChg chg="add mod">
          <ac:chgData name="Routledge, Mandy" userId="bacdedf5-8e30-494b-ad8b-f27fa30c4f8d" providerId="ADAL" clId="{B2ECAFE8-95D9-44B6-B131-215FEC243F2F}" dt="2025-01-13T19:35:11.152" v="789"/>
          <ac:picMkLst>
            <pc:docMk/>
            <pc:sldMk cId="4210467006" sldId="1479"/>
            <ac:picMk id="2" creationId="{7C936DCF-500E-1C82-6638-CCF7CDF80611}"/>
          </ac:picMkLst>
        </pc:picChg>
      </pc:sldChg>
      <pc:sldChg chg="addSp modSp mod ord">
        <pc:chgData name="Routledge, Mandy" userId="bacdedf5-8e30-494b-ad8b-f27fa30c4f8d" providerId="ADAL" clId="{B2ECAFE8-95D9-44B6-B131-215FEC243F2F}" dt="2025-01-13T19:49:13.042" v="1213"/>
        <pc:sldMkLst>
          <pc:docMk/>
          <pc:sldMk cId="1487044012" sldId="1480"/>
        </pc:sldMkLst>
        <pc:spChg chg="mod">
          <ac:chgData name="Routledge, Mandy" userId="bacdedf5-8e30-494b-ad8b-f27fa30c4f8d" providerId="ADAL" clId="{B2ECAFE8-95D9-44B6-B131-215FEC243F2F}" dt="2025-01-13T18:54:06.399" v="91" actId="20577"/>
          <ac:spMkLst>
            <pc:docMk/>
            <pc:sldMk cId="1487044012" sldId="1480"/>
            <ac:spMk id="6" creationId="{00000000-0000-0000-0000-000000000000}"/>
          </ac:spMkLst>
        </pc:spChg>
        <pc:picChg chg="add mod">
          <ac:chgData name="Routledge, Mandy" userId="bacdedf5-8e30-494b-ad8b-f27fa30c4f8d" providerId="ADAL" clId="{B2ECAFE8-95D9-44B6-B131-215FEC243F2F}" dt="2025-01-13T19:35:17.511" v="790"/>
          <ac:picMkLst>
            <pc:docMk/>
            <pc:sldMk cId="1487044012" sldId="1480"/>
            <ac:picMk id="2" creationId="{842C4F87-2612-9973-F001-031BA889F32A}"/>
          </ac:picMkLst>
        </pc:picChg>
      </pc:sldChg>
      <pc:sldChg chg="modSp mod ord">
        <pc:chgData name="Routledge, Mandy" userId="bacdedf5-8e30-494b-ad8b-f27fa30c4f8d" providerId="ADAL" clId="{B2ECAFE8-95D9-44B6-B131-215FEC243F2F}" dt="2025-01-13T19:48:45.059" v="1207"/>
        <pc:sldMkLst>
          <pc:docMk/>
          <pc:sldMk cId="3779434736" sldId="1481"/>
        </pc:sldMkLst>
        <pc:spChg chg="mod">
          <ac:chgData name="Routledge, Mandy" userId="bacdedf5-8e30-494b-ad8b-f27fa30c4f8d" providerId="ADAL" clId="{B2ECAFE8-95D9-44B6-B131-215FEC243F2F}" dt="2025-01-13T18:54:08.921" v="92"/>
          <ac:spMkLst>
            <pc:docMk/>
            <pc:sldMk cId="3779434736" sldId="1481"/>
            <ac:spMk id="6" creationId="{00000000-0000-0000-0000-000000000000}"/>
          </ac:spMkLst>
        </pc:spChg>
      </pc:sldChg>
      <pc:sldChg chg="modSp mod ord">
        <pc:chgData name="Routledge, Mandy" userId="bacdedf5-8e30-494b-ad8b-f27fa30c4f8d" providerId="ADAL" clId="{B2ECAFE8-95D9-44B6-B131-215FEC243F2F}" dt="2025-01-13T19:48:03.092" v="1201"/>
        <pc:sldMkLst>
          <pc:docMk/>
          <pc:sldMk cId="1201727269" sldId="1482"/>
        </pc:sldMkLst>
        <pc:spChg chg="mod">
          <ac:chgData name="Routledge, Mandy" userId="bacdedf5-8e30-494b-ad8b-f27fa30c4f8d" providerId="ADAL" clId="{B2ECAFE8-95D9-44B6-B131-215FEC243F2F}" dt="2025-01-13T18:54:18.520" v="93"/>
          <ac:spMkLst>
            <pc:docMk/>
            <pc:sldMk cId="1201727269" sldId="1482"/>
            <ac:spMk id="6" creationId="{00000000-0000-0000-0000-000000000000}"/>
          </ac:spMkLst>
        </pc:spChg>
      </pc:sldChg>
      <pc:sldChg chg="modSp mod">
        <pc:chgData name="Routledge, Mandy" userId="bacdedf5-8e30-494b-ad8b-f27fa30c4f8d" providerId="ADAL" clId="{B2ECAFE8-95D9-44B6-B131-215FEC243F2F}" dt="2025-01-13T18:54:25.051" v="111" actId="20577"/>
        <pc:sldMkLst>
          <pc:docMk/>
          <pc:sldMk cId="2904738428" sldId="1483"/>
        </pc:sldMkLst>
        <pc:spChg chg="mod">
          <ac:chgData name="Routledge, Mandy" userId="bacdedf5-8e30-494b-ad8b-f27fa30c4f8d" providerId="ADAL" clId="{B2ECAFE8-95D9-44B6-B131-215FEC243F2F}" dt="2025-01-13T18:54:25.051" v="111" actId="20577"/>
          <ac:spMkLst>
            <pc:docMk/>
            <pc:sldMk cId="2904738428" sldId="1483"/>
            <ac:spMk id="6" creationId="{00000000-0000-0000-0000-000000000000}"/>
          </ac:spMkLst>
        </pc:spChg>
      </pc:sldChg>
      <pc:sldChg chg="delSp modSp add del mod">
        <pc:chgData name="Routledge, Mandy" userId="bacdedf5-8e30-494b-ad8b-f27fa30c4f8d" providerId="ADAL" clId="{B2ECAFE8-95D9-44B6-B131-215FEC243F2F}" dt="2025-01-13T19:44:44.562" v="1073" actId="47"/>
        <pc:sldMkLst>
          <pc:docMk/>
          <pc:sldMk cId="3685751602" sldId="1493"/>
        </pc:sldMkLst>
        <pc:spChg chg="mod">
          <ac:chgData name="Routledge, Mandy" userId="bacdedf5-8e30-494b-ad8b-f27fa30c4f8d" providerId="ADAL" clId="{B2ECAFE8-95D9-44B6-B131-215FEC243F2F}" dt="2025-01-13T19:41:47.738" v="956" actId="1076"/>
          <ac:spMkLst>
            <pc:docMk/>
            <pc:sldMk cId="3685751602" sldId="1493"/>
            <ac:spMk id="5" creationId="{00000000-0000-0000-0000-000000000000}"/>
          </ac:spMkLst>
        </pc:spChg>
        <pc:spChg chg="mod">
          <ac:chgData name="Routledge, Mandy" userId="bacdedf5-8e30-494b-ad8b-f27fa30c4f8d" providerId="ADAL" clId="{B2ECAFE8-95D9-44B6-B131-215FEC243F2F}" dt="2025-01-13T19:41:44.355" v="955" actId="1076"/>
          <ac:spMkLst>
            <pc:docMk/>
            <pc:sldMk cId="3685751602" sldId="1493"/>
            <ac:spMk id="7" creationId="{00000000-0000-0000-0000-000000000000}"/>
          </ac:spMkLst>
        </pc:spChg>
        <pc:spChg chg="mod">
          <ac:chgData name="Routledge, Mandy" userId="bacdedf5-8e30-494b-ad8b-f27fa30c4f8d" providerId="ADAL" clId="{B2ECAFE8-95D9-44B6-B131-215FEC243F2F}" dt="2025-01-13T19:42:16.573" v="962" actId="20577"/>
          <ac:spMkLst>
            <pc:docMk/>
            <pc:sldMk cId="3685751602" sldId="1493"/>
            <ac:spMk id="16" creationId="{00000000-0000-0000-0000-000000000000}"/>
          </ac:spMkLst>
        </pc:spChg>
        <pc:spChg chg="mod">
          <ac:chgData name="Routledge, Mandy" userId="bacdedf5-8e30-494b-ad8b-f27fa30c4f8d" providerId="ADAL" clId="{B2ECAFE8-95D9-44B6-B131-215FEC243F2F}" dt="2025-01-13T19:41:22.177" v="946" actId="14100"/>
          <ac:spMkLst>
            <pc:docMk/>
            <pc:sldMk cId="3685751602" sldId="1493"/>
            <ac:spMk id="17" creationId="{00000000-0000-0000-0000-000000000000}"/>
          </ac:spMkLst>
        </pc:spChg>
        <pc:spChg chg="mod">
          <ac:chgData name="Routledge, Mandy" userId="bacdedf5-8e30-494b-ad8b-f27fa30c4f8d" providerId="ADAL" clId="{B2ECAFE8-95D9-44B6-B131-215FEC243F2F}" dt="2025-01-13T19:41:19.354" v="945" actId="14100"/>
          <ac:spMkLst>
            <pc:docMk/>
            <pc:sldMk cId="3685751602" sldId="1493"/>
            <ac:spMk id="18" creationId="{00000000-0000-0000-0000-000000000000}"/>
          </ac:spMkLst>
        </pc:spChg>
        <pc:picChg chg="del">
          <ac:chgData name="Routledge, Mandy" userId="bacdedf5-8e30-494b-ad8b-f27fa30c4f8d" providerId="ADAL" clId="{B2ECAFE8-95D9-44B6-B131-215FEC243F2F}" dt="2025-01-13T19:41:02.318" v="942" actId="478"/>
          <ac:picMkLst>
            <pc:docMk/>
            <pc:sldMk cId="3685751602" sldId="1493"/>
            <ac:picMk id="4" creationId="{7E4FCCD3-48D3-4243-9612-68AF66233B6C}"/>
          </ac:picMkLst>
        </pc:picChg>
        <pc:picChg chg="mod">
          <ac:chgData name="Routledge, Mandy" userId="bacdedf5-8e30-494b-ad8b-f27fa30c4f8d" providerId="ADAL" clId="{B2ECAFE8-95D9-44B6-B131-215FEC243F2F}" dt="2025-01-13T19:41:49.441" v="957" actId="1076"/>
          <ac:picMkLst>
            <pc:docMk/>
            <pc:sldMk cId="3685751602" sldId="1493"/>
            <ac:picMk id="21" creationId="{E848557D-9EF0-488A-86A4-BBA54817EA82}"/>
          </ac:picMkLst>
        </pc:picChg>
      </pc:sldChg>
      <pc:sldChg chg="addSp modSp add del">
        <pc:chgData name="Routledge, Mandy" userId="bacdedf5-8e30-494b-ad8b-f27fa30c4f8d" providerId="ADAL" clId="{B2ECAFE8-95D9-44B6-B131-215FEC243F2F}" dt="2025-01-13T19:20:51.421" v="654" actId="47"/>
        <pc:sldMkLst>
          <pc:docMk/>
          <pc:sldMk cId="3392502885" sldId="1499"/>
        </pc:sldMkLst>
        <pc:picChg chg="add mod">
          <ac:chgData name="Routledge, Mandy" userId="bacdedf5-8e30-494b-ad8b-f27fa30c4f8d" providerId="ADAL" clId="{B2ECAFE8-95D9-44B6-B131-215FEC243F2F}" dt="2025-01-13T19:19:31.852" v="621"/>
          <ac:picMkLst>
            <pc:docMk/>
            <pc:sldMk cId="3392502885" sldId="1499"/>
            <ac:picMk id="2" creationId="{B737D979-418C-287B-BFD1-E2668D38B30B}"/>
          </ac:picMkLst>
        </pc:picChg>
      </pc:sldChg>
      <pc:sldChg chg="add del">
        <pc:chgData name="Routledge, Mandy" userId="bacdedf5-8e30-494b-ad8b-f27fa30c4f8d" providerId="ADAL" clId="{B2ECAFE8-95D9-44B6-B131-215FEC243F2F}" dt="2025-01-13T19:34:14.608" v="787" actId="47"/>
        <pc:sldMkLst>
          <pc:docMk/>
          <pc:sldMk cId="1776549535" sldId="1501"/>
        </pc:sldMkLst>
      </pc:sldChg>
      <pc:sldChg chg="add del">
        <pc:chgData name="Routledge, Mandy" userId="bacdedf5-8e30-494b-ad8b-f27fa30c4f8d" providerId="ADAL" clId="{B2ECAFE8-95D9-44B6-B131-215FEC243F2F}" dt="2025-01-13T19:11:58.619" v="508" actId="47"/>
        <pc:sldMkLst>
          <pc:docMk/>
          <pc:sldMk cId="1723819195" sldId="1502"/>
        </pc:sldMkLst>
      </pc:sldChg>
      <pc:sldChg chg="add del">
        <pc:chgData name="Routledge, Mandy" userId="bacdedf5-8e30-494b-ad8b-f27fa30c4f8d" providerId="ADAL" clId="{B2ECAFE8-95D9-44B6-B131-215FEC243F2F}" dt="2025-01-13T19:31:34.905" v="767" actId="47"/>
        <pc:sldMkLst>
          <pc:docMk/>
          <pc:sldMk cId="2243383596" sldId="1508"/>
        </pc:sldMkLst>
      </pc:sldChg>
      <pc:sldChg chg="add del">
        <pc:chgData name="Routledge, Mandy" userId="bacdedf5-8e30-494b-ad8b-f27fa30c4f8d" providerId="ADAL" clId="{B2ECAFE8-95D9-44B6-B131-215FEC243F2F}" dt="2025-01-13T19:38:04.745" v="922" actId="47"/>
        <pc:sldMkLst>
          <pc:docMk/>
          <pc:sldMk cId="3649831103" sldId="1513"/>
        </pc:sldMkLst>
      </pc:sldChg>
      <pc:sldChg chg="addSp delSp modSp add del mod">
        <pc:chgData name="Routledge, Mandy" userId="bacdedf5-8e30-494b-ad8b-f27fa30c4f8d" providerId="ADAL" clId="{B2ECAFE8-95D9-44B6-B131-215FEC243F2F}" dt="2025-01-14T08:35:19.325" v="1766" actId="47"/>
        <pc:sldMkLst>
          <pc:docMk/>
          <pc:sldMk cId="1192277389" sldId="1521"/>
        </pc:sldMkLst>
        <pc:spChg chg="mod">
          <ac:chgData name="Routledge, Mandy" userId="bacdedf5-8e30-494b-ad8b-f27fa30c4f8d" providerId="ADAL" clId="{B2ECAFE8-95D9-44B6-B131-215FEC243F2F}" dt="2025-01-13T19:02:36.224" v="240" actId="1076"/>
          <ac:spMkLst>
            <pc:docMk/>
            <pc:sldMk cId="1192277389" sldId="1521"/>
            <ac:spMk id="4" creationId="{D753C383-62C8-E733-4553-E085527A1FCA}"/>
          </ac:spMkLst>
        </pc:spChg>
        <pc:spChg chg="mod">
          <ac:chgData name="Routledge, Mandy" userId="bacdedf5-8e30-494b-ad8b-f27fa30c4f8d" providerId="ADAL" clId="{B2ECAFE8-95D9-44B6-B131-215FEC243F2F}" dt="2025-01-13T19:02:31.480" v="238" actId="1076"/>
          <ac:spMkLst>
            <pc:docMk/>
            <pc:sldMk cId="1192277389" sldId="1521"/>
            <ac:spMk id="9" creationId="{B5FA4264-9F79-B20D-0826-CEC58E7B74B7}"/>
          </ac:spMkLst>
        </pc:spChg>
        <pc:spChg chg="mod">
          <ac:chgData name="Routledge, Mandy" userId="bacdedf5-8e30-494b-ad8b-f27fa30c4f8d" providerId="ADAL" clId="{B2ECAFE8-95D9-44B6-B131-215FEC243F2F}" dt="2025-01-13T19:02:57.361" v="246" actId="1076"/>
          <ac:spMkLst>
            <pc:docMk/>
            <pc:sldMk cId="1192277389" sldId="1521"/>
            <ac:spMk id="10" creationId="{B37FADB8-F5A5-F448-15A7-6A630939BCDC}"/>
          </ac:spMkLst>
        </pc:spChg>
        <pc:spChg chg="mod">
          <ac:chgData name="Routledge, Mandy" userId="bacdedf5-8e30-494b-ad8b-f27fa30c4f8d" providerId="ADAL" clId="{B2ECAFE8-95D9-44B6-B131-215FEC243F2F}" dt="2025-01-13T19:02:53.527" v="245" actId="1076"/>
          <ac:spMkLst>
            <pc:docMk/>
            <pc:sldMk cId="1192277389" sldId="1521"/>
            <ac:spMk id="11" creationId="{2D5226DB-4490-ECD5-880A-CDAB0447C263}"/>
          </ac:spMkLst>
        </pc:spChg>
        <pc:spChg chg="mod">
          <ac:chgData name="Routledge, Mandy" userId="bacdedf5-8e30-494b-ad8b-f27fa30c4f8d" providerId="ADAL" clId="{B2ECAFE8-95D9-44B6-B131-215FEC243F2F}" dt="2025-01-13T19:02:03.745" v="230" actId="1076"/>
          <ac:spMkLst>
            <pc:docMk/>
            <pc:sldMk cId="1192277389" sldId="1521"/>
            <ac:spMk id="12" creationId="{E2476A93-B8D4-4E44-87FD-AFF601B2337C}"/>
          </ac:spMkLst>
        </pc:spChg>
        <pc:spChg chg="mod ord">
          <ac:chgData name="Routledge, Mandy" userId="bacdedf5-8e30-494b-ad8b-f27fa30c4f8d" providerId="ADAL" clId="{B2ECAFE8-95D9-44B6-B131-215FEC243F2F}" dt="2025-01-13T19:02:48.673" v="244" actId="1076"/>
          <ac:spMkLst>
            <pc:docMk/>
            <pc:sldMk cId="1192277389" sldId="1521"/>
            <ac:spMk id="13" creationId="{4985FF45-EE56-11C3-E0CC-6BBB359031C0}"/>
          </ac:spMkLst>
        </pc:spChg>
        <pc:spChg chg="mod">
          <ac:chgData name="Routledge, Mandy" userId="bacdedf5-8e30-494b-ad8b-f27fa30c4f8d" providerId="ADAL" clId="{B2ECAFE8-95D9-44B6-B131-215FEC243F2F}" dt="2025-01-13T19:04:05.433" v="252" actId="1076"/>
          <ac:spMkLst>
            <pc:docMk/>
            <pc:sldMk cId="1192277389" sldId="1521"/>
            <ac:spMk id="14" creationId="{B7594A3B-3117-84CE-C300-FB96E5ED269D}"/>
          </ac:spMkLst>
        </pc:spChg>
        <pc:spChg chg="mod">
          <ac:chgData name="Routledge, Mandy" userId="bacdedf5-8e30-494b-ad8b-f27fa30c4f8d" providerId="ADAL" clId="{B2ECAFE8-95D9-44B6-B131-215FEC243F2F}" dt="2025-01-13T19:04:01.369" v="251" actId="1076"/>
          <ac:spMkLst>
            <pc:docMk/>
            <pc:sldMk cId="1192277389" sldId="1521"/>
            <ac:spMk id="15" creationId="{6EA1F8B7-D4BC-D8B0-E6FD-F33ECB45A1DD}"/>
          </ac:spMkLst>
        </pc:spChg>
        <pc:spChg chg="mod">
          <ac:chgData name="Routledge, Mandy" userId="bacdedf5-8e30-494b-ad8b-f27fa30c4f8d" providerId="ADAL" clId="{B2ECAFE8-95D9-44B6-B131-215FEC243F2F}" dt="2025-01-13T19:02:17.900" v="235" actId="1036"/>
          <ac:spMkLst>
            <pc:docMk/>
            <pc:sldMk cId="1192277389" sldId="1521"/>
            <ac:spMk id="19" creationId="{40542B69-6D97-5F24-63E3-ABE36EA69A27}"/>
          </ac:spMkLst>
        </pc:spChg>
        <pc:spChg chg="add mod">
          <ac:chgData name="Routledge, Mandy" userId="bacdedf5-8e30-494b-ad8b-f27fa30c4f8d" providerId="ADAL" clId="{B2ECAFE8-95D9-44B6-B131-215FEC243F2F}" dt="2025-01-14T08:34:13.272" v="1765" actId="1076"/>
          <ac:spMkLst>
            <pc:docMk/>
            <pc:sldMk cId="1192277389" sldId="1521"/>
            <ac:spMk id="22" creationId="{9547DD90-E639-218F-8409-8F41A065CB1B}"/>
          </ac:spMkLst>
        </pc:spChg>
        <pc:spChg chg="add mod ord">
          <ac:chgData name="Routledge, Mandy" userId="bacdedf5-8e30-494b-ad8b-f27fa30c4f8d" providerId="ADAL" clId="{B2ECAFE8-95D9-44B6-B131-215FEC243F2F}" dt="2025-01-13T19:04:10.137" v="253" actId="1076"/>
          <ac:spMkLst>
            <pc:docMk/>
            <pc:sldMk cId="1192277389" sldId="1521"/>
            <ac:spMk id="23" creationId="{8BB1A35E-4BA5-A49E-B168-2752AF7A5BE0}"/>
          </ac:spMkLst>
        </pc:spChg>
        <pc:spChg chg="add mod">
          <ac:chgData name="Routledge, Mandy" userId="bacdedf5-8e30-494b-ad8b-f27fa30c4f8d" providerId="ADAL" clId="{B2ECAFE8-95D9-44B6-B131-215FEC243F2F}" dt="2025-01-13T19:04:14.129" v="254" actId="1076"/>
          <ac:spMkLst>
            <pc:docMk/>
            <pc:sldMk cId="1192277389" sldId="1521"/>
            <ac:spMk id="24" creationId="{73793753-9429-EEB6-9A55-3AB07747AAF8}"/>
          </ac:spMkLst>
        </pc:spChg>
        <pc:spChg chg="add mod ord">
          <ac:chgData name="Routledge, Mandy" userId="bacdedf5-8e30-494b-ad8b-f27fa30c4f8d" providerId="ADAL" clId="{B2ECAFE8-95D9-44B6-B131-215FEC243F2F}" dt="2025-01-13T19:04:34.380" v="269" actId="166"/>
          <ac:spMkLst>
            <pc:docMk/>
            <pc:sldMk cId="1192277389" sldId="1521"/>
            <ac:spMk id="38" creationId="{2AF4E314-11CC-1C51-DF71-1329C49C2C9F}"/>
          </ac:spMkLst>
        </pc:spChg>
        <pc:spChg chg="add mod">
          <ac:chgData name="Routledge, Mandy" userId="bacdedf5-8e30-494b-ad8b-f27fa30c4f8d" providerId="ADAL" clId="{B2ECAFE8-95D9-44B6-B131-215FEC243F2F}" dt="2025-01-13T19:04:37.166" v="270" actId="1076"/>
          <ac:spMkLst>
            <pc:docMk/>
            <pc:sldMk cId="1192277389" sldId="1521"/>
            <ac:spMk id="39" creationId="{77704F13-9434-4473-D3A6-734DF70C31B2}"/>
          </ac:spMkLst>
        </pc:spChg>
        <pc:picChg chg="add del mod">
          <ac:chgData name="Routledge, Mandy" userId="bacdedf5-8e30-494b-ad8b-f27fa30c4f8d" providerId="ADAL" clId="{B2ECAFE8-95D9-44B6-B131-215FEC243F2F}" dt="2025-01-14T08:34:01.052" v="1761" actId="478"/>
          <ac:picMkLst>
            <pc:docMk/>
            <pc:sldMk cId="1192277389" sldId="1521"/>
            <ac:picMk id="16" creationId="{4BCFBB8C-1C7B-20C6-18CC-0C3F781813A0}"/>
          </ac:picMkLst>
        </pc:picChg>
        <pc:picChg chg="add mod">
          <ac:chgData name="Routledge, Mandy" userId="bacdedf5-8e30-494b-ad8b-f27fa30c4f8d" providerId="ADAL" clId="{B2ECAFE8-95D9-44B6-B131-215FEC243F2F}" dt="2025-01-14T08:34:04.758" v="1763" actId="1076"/>
          <ac:picMkLst>
            <pc:docMk/>
            <pc:sldMk cId="1192277389" sldId="1521"/>
            <ac:picMk id="17" creationId="{534DE7AE-1483-10C7-2805-D95D13506C74}"/>
          </ac:picMkLst>
        </pc:picChg>
        <pc:picChg chg="add del mod">
          <ac:chgData name="Routledge, Mandy" userId="bacdedf5-8e30-494b-ad8b-f27fa30c4f8d" providerId="ADAL" clId="{B2ECAFE8-95D9-44B6-B131-215FEC243F2F}" dt="2025-01-13T18:58:51.612" v="140" actId="478"/>
          <ac:picMkLst>
            <pc:docMk/>
            <pc:sldMk cId="1192277389" sldId="1521"/>
            <ac:picMk id="22" creationId="{A38B478D-4EE8-A46A-5096-EFBC302C6900}"/>
          </ac:picMkLst>
        </pc:picChg>
        <pc:picChg chg="add mod">
          <ac:chgData name="Routledge, Mandy" userId="bacdedf5-8e30-494b-ad8b-f27fa30c4f8d" providerId="ADAL" clId="{B2ECAFE8-95D9-44B6-B131-215FEC243F2F}" dt="2025-01-13T19:02:20.664" v="236" actId="1036"/>
          <ac:picMkLst>
            <pc:docMk/>
            <pc:sldMk cId="1192277389" sldId="1521"/>
            <ac:picMk id="28" creationId="{4F64A3C3-8A59-1951-11E8-3D361B5A29C9}"/>
          </ac:picMkLst>
        </pc:picChg>
        <pc:cxnChg chg="mod">
          <ac:chgData name="Routledge, Mandy" userId="bacdedf5-8e30-494b-ad8b-f27fa30c4f8d" providerId="ADAL" clId="{B2ECAFE8-95D9-44B6-B131-215FEC243F2F}" dt="2025-01-13T19:02:39.889" v="241" actId="14100"/>
          <ac:cxnSpMkLst>
            <pc:docMk/>
            <pc:sldMk cId="1192277389" sldId="1521"/>
            <ac:cxnSpMk id="21" creationId="{B84B33EF-2A54-99B2-FEF8-27486B72F624}"/>
          </ac:cxnSpMkLst>
        </pc:cxnChg>
        <pc:cxnChg chg="mod">
          <ac:chgData name="Routledge, Mandy" userId="bacdedf5-8e30-494b-ad8b-f27fa30c4f8d" providerId="ADAL" clId="{B2ECAFE8-95D9-44B6-B131-215FEC243F2F}" dt="2025-01-13T19:02:45.903" v="243" actId="14100"/>
          <ac:cxnSpMkLst>
            <pc:docMk/>
            <pc:sldMk cId="1192277389" sldId="1521"/>
            <ac:cxnSpMk id="27" creationId="{EC90AE0F-5DD8-2D25-C999-5E0CC65E11C5}"/>
          </ac:cxnSpMkLst>
        </pc:cxnChg>
        <pc:cxnChg chg="mod">
          <ac:chgData name="Routledge, Mandy" userId="bacdedf5-8e30-494b-ad8b-f27fa30c4f8d" providerId="ADAL" clId="{B2ECAFE8-95D9-44B6-B131-215FEC243F2F}" dt="2025-01-13T19:03:57.513" v="250" actId="14100"/>
          <ac:cxnSpMkLst>
            <pc:docMk/>
            <pc:sldMk cId="1192277389" sldId="1521"/>
            <ac:cxnSpMk id="29" creationId="{10445519-6BAB-CA4B-0B0C-EF80D4D34E4C}"/>
          </ac:cxnSpMkLst>
        </pc:cxnChg>
        <pc:cxnChg chg="add mod">
          <ac:chgData name="Routledge, Mandy" userId="bacdedf5-8e30-494b-ad8b-f27fa30c4f8d" providerId="ADAL" clId="{B2ECAFE8-95D9-44B6-B131-215FEC243F2F}" dt="2025-01-13T19:04:46.656" v="273" actId="14100"/>
          <ac:cxnSpMkLst>
            <pc:docMk/>
            <pc:sldMk cId="1192277389" sldId="1521"/>
            <ac:cxnSpMk id="40" creationId="{FA856A19-59A3-F711-E91B-9B667B954E78}"/>
          </ac:cxnSpMkLst>
        </pc:cxnChg>
      </pc:sldChg>
      <pc:sldChg chg="add del">
        <pc:chgData name="Routledge, Mandy" userId="bacdedf5-8e30-494b-ad8b-f27fa30c4f8d" providerId="ADAL" clId="{B2ECAFE8-95D9-44B6-B131-215FEC243F2F}" dt="2025-01-13T19:09:10.747" v="354" actId="47"/>
        <pc:sldMkLst>
          <pc:docMk/>
          <pc:sldMk cId="2729272771" sldId="1522"/>
        </pc:sldMkLst>
      </pc:sldChg>
      <pc:sldChg chg="addSp delSp modSp add mod">
        <pc:chgData name="Routledge, Mandy" userId="bacdedf5-8e30-494b-ad8b-f27fa30c4f8d" providerId="ADAL" clId="{B2ECAFE8-95D9-44B6-B131-215FEC243F2F}" dt="2025-01-14T08:51:14.113" v="2003" actId="1076"/>
        <pc:sldMkLst>
          <pc:docMk/>
          <pc:sldMk cId="1937893447" sldId="1523"/>
        </pc:sldMkLst>
        <pc:spChg chg="mod">
          <ac:chgData name="Routledge, Mandy" userId="bacdedf5-8e30-494b-ad8b-f27fa30c4f8d" providerId="ADAL" clId="{B2ECAFE8-95D9-44B6-B131-215FEC243F2F}" dt="2025-01-14T08:51:08.657" v="2001" actId="14100"/>
          <ac:spMkLst>
            <pc:docMk/>
            <pc:sldMk cId="1937893447" sldId="1523"/>
            <ac:spMk id="4" creationId="{D753C383-62C8-E733-4553-E085527A1FCA}"/>
          </ac:spMkLst>
        </pc:spChg>
        <pc:spChg chg="mod">
          <ac:chgData name="Routledge, Mandy" userId="bacdedf5-8e30-494b-ad8b-f27fa30c4f8d" providerId="ADAL" clId="{B2ECAFE8-95D9-44B6-B131-215FEC243F2F}" dt="2025-01-14T08:51:14.113" v="2003" actId="1076"/>
          <ac:spMkLst>
            <pc:docMk/>
            <pc:sldMk cId="1937893447" sldId="1523"/>
            <ac:spMk id="9" creationId="{B5FA4264-9F79-B20D-0826-CEC58E7B74B7}"/>
          </ac:spMkLst>
        </pc:spChg>
        <pc:spChg chg="mod">
          <ac:chgData name="Routledge, Mandy" userId="bacdedf5-8e30-494b-ad8b-f27fa30c4f8d" providerId="ADAL" clId="{B2ECAFE8-95D9-44B6-B131-215FEC243F2F}" dt="2025-01-13T19:07:22.588" v="293" actId="14100"/>
          <ac:spMkLst>
            <pc:docMk/>
            <pc:sldMk cId="1937893447" sldId="1523"/>
            <ac:spMk id="10" creationId="{B37FADB8-F5A5-F448-15A7-6A630939BCDC}"/>
          </ac:spMkLst>
        </pc:spChg>
        <pc:spChg chg="mod">
          <ac:chgData name="Routledge, Mandy" userId="bacdedf5-8e30-494b-ad8b-f27fa30c4f8d" providerId="ADAL" clId="{B2ECAFE8-95D9-44B6-B131-215FEC243F2F}" dt="2025-01-13T19:07:18.751" v="292" actId="14100"/>
          <ac:spMkLst>
            <pc:docMk/>
            <pc:sldMk cId="1937893447" sldId="1523"/>
            <ac:spMk id="11" creationId="{2D5226DB-4490-ECD5-880A-CDAB0447C263}"/>
          </ac:spMkLst>
        </pc:spChg>
        <pc:spChg chg="mod">
          <ac:chgData name="Routledge, Mandy" userId="bacdedf5-8e30-494b-ad8b-f27fa30c4f8d" providerId="ADAL" clId="{B2ECAFE8-95D9-44B6-B131-215FEC243F2F}" dt="2025-01-13T19:08:15.319" v="341" actId="20577"/>
          <ac:spMkLst>
            <pc:docMk/>
            <pc:sldMk cId="1937893447" sldId="1523"/>
            <ac:spMk id="12" creationId="{E2476A93-B8D4-4E44-87FD-AFF601B2337C}"/>
          </ac:spMkLst>
        </pc:spChg>
        <pc:spChg chg="mod">
          <ac:chgData name="Routledge, Mandy" userId="bacdedf5-8e30-494b-ad8b-f27fa30c4f8d" providerId="ADAL" clId="{B2ECAFE8-95D9-44B6-B131-215FEC243F2F}" dt="2025-01-13T19:07:32.525" v="308" actId="20577"/>
          <ac:spMkLst>
            <pc:docMk/>
            <pc:sldMk cId="1937893447" sldId="1523"/>
            <ac:spMk id="13" creationId="{4985FF45-EE56-11C3-E0CC-6BBB359031C0}"/>
          </ac:spMkLst>
        </pc:spChg>
        <pc:spChg chg="mod">
          <ac:chgData name="Routledge, Mandy" userId="bacdedf5-8e30-494b-ad8b-f27fa30c4f8d" providerId="ADAL" clId="{B2ECAFE8-95D9-44B6-B131-215FEC243F2F}" dt="2025-01-13T19:08:04.101" v="330" actId="14100"/>
          <ac:spMkLst>
            <pc:docMk/>
            <pc:sldMk cId="1937893447" sldId="1523"/>
            <ac:spMk id="14" creationId="{B7594A3B-3117-84CE-C300-FB96E5ED269D}"/>
          </ac:spMkLst>
        </pc:spChg>
        <pc:spChg chg="mod">
          <ac:chgData name="Routledge, Mandy" userId="bacdedf5-8e30-494b-ad8b-f27fa30c4f8d" providerId="ADAL" clId="{B2ECAFE8-95D9-44B6-B131-215FEC243F2F}" dt="2025-01-13T19:07:59.843" v="328" actId="1076"/>
          <ac:spMkLst>
            <pc:docMk/>
            <pc:sldMk cId="1937893447" sldId="1523"/>
            <ac:spMk id="15" creationId="{6EA1F8B7-D4BC-D8B0-E6FD-F33ECB45A1DD}"/>
          </ac:spMkLst>
        </pc:spChg>
        <pc:spChg chg="mod">
          <ac:chgData name="Routledge, Mandy" userId="bacdedf5-8e30-494b-ad8b-f27fa30c4f8d" providerId="ADAL" clId="{B2ECAFE8-95D9-44B6-B131-215FEC243F2F}" dt="2025-01-13T19:08:21.392" v="342" actId="1076"/>
          <ac:spMkLst>
            <pc:docMk/>
            <pc:sldMk cId="1937893447" sldId="1523"/>
            <ac:spMk id="19" creationId="{40542B69-6D97-5F24-63E3-ABE36EA69A27}"/>
          </ac:spMkLst>
        </pc:spChg>
        <pc:grpChg chg="add mod">
          <ac:chgData name="Routledge, Mandy" userId="bacdedf5-8e30-494b-ad8b-f27fa30c4f8d" providerId="ADAL" clId="{B2ECAFE8-95D9-44B6-B131-215FEC243F2F}" dt="2025-01-14T08:51:00.917" v="2000" actId="1076"/>
          <ac:grpSpMkLst>
            <pc:docMk/>
            <pc:sldMk cId="1937893447" sldId="1523"/>
            <ac:grpSpMk id="16" creationId="{32ED23C9-81CC-FEAA-13AF-D93DE0F8C0DE}"/>
          </ac:grpSpMkLst>
        </pc:grpChg>
        <pc:picChg chg="add mod">
          <ac:chgData name="Routledge, Mandy" userId="bacdedf5-8e30-494b-ad8b-f27fa30c4f8d" providerId="ADAL" clId="{B2ECAFE8-95D9-44B6-B131-215FEC243F2F}" dt="2025-01-13T19:07:38.772" v="310" actId="1076"/>
          <ac:picMkLst>
            <pc:docMk/>
            <pc:sldMk cId="1937893447" sldId="1523"/>
            <ac:picMk id="17" creationId="{EF3C7015-BBB9-4408-9078-6ED8FA017F51}"/>
          </ac:picMkLst>
        </pc:picChg>
        <pc:picChg chg="mod">
          <ac:chgData name="Routledge, Mandy" userId="bacdedf5-8e30-494b-ad8b-f27fa30c4f8d" providerId="ADAL" clId="{B2ECAFE8-95D9-44B6-B131-215FEC243F2F}" dt="2025-01-14T08:51:00.917" v="2000" actId="1076"/>
          <ac:picMkLst>
            <pc:docMk/>
            <pc:sldMk cId="1937893447" sldId="1523"/>
            <ac:picMk id="22" creationId="{01FB710B-BF0B-1713-53FA-6E134595E5A5}"/>
          </ac:picMkLst>
        </pc:picChg>
        <pc:picChg chg="mod">
          <ac:chgData name="Routledge, Mandy" userId="bacdedf5-8e30-494b-ad8b-f27fa30c4f8d" providerId="ADAL" clId="{B2ECAFE8-95D9-44B6-B131-215FEC243F2F}" dt="2025-01-14T08:51:00.917" v="2000" actId="1076"/>
          <ac:picMkLst>
            <pc:docMk/>
            <pc:sldMk cId="1937893447" sldId="1523"/>
            <ac:picMk id="23" creationId="{CC1D3614-334D-968E-CDF8-9812F6BB7CF9}"/>
          </ac:picMkLst>
        </pc:picChg>
        <pc:picChg chg="add del mod">
          <ac:chgData name="Routledge, Mandy" userId="bacdedf5-8e30-494b-ad8b-f27fa30c4f8d" providerId="ADAL" clId="{B2ECAFE8-95D9-44B6-B131-215FEC243F2F}" dt="2025-01-14T08:50:55.158" v="1997" actId="478"/>
          <ac:picMkLst>
            <pc:docMk/>
            <pc:sldMk cId="1937893447" sldId="1523"/>
            <ac:picMk id="24" creationId="{84795633-D268-9CFB-F5B3-2B3EADA133EA}"/>
          </ac:picMkLst>
        </pc:picChg>
        <pc:picChg chg="mod">
          <ac:chgData name="Routledge, Mandy" userId="bacdedf5-8e30-494b-ad8b-f27fa30c4f8d" providerId="ADAL" clId="{B2ECAFE8-95D9-44B6-B131-215FEC243F2F}" dt="2025-01-14T08:51:00.917" v="2000" actId="1076"/>
          <ac:picMkLst>
            <pc:docMk/>
            <pc:sldMk cId="1937893447" sldId="1523"/>
            <ac:picMk id="25" creationId="{455B7248-D16B-F225-4FD6-1DECC03E5663}"/>
          </ac:picMkLst>
        </pc:picChg>
        <pc:picChg chg="add mod">
          <ac:chgData name="Routledge, Mandy" userId="bacdedf5-8e30-494b-ad8b-f27fa30c4f8d" providerId="ADAL" clId="{B2ECAFE8-95D9-44B6-B131-215FEC243F2F}" dt="2025-01-13T19:09:02.993" v="351" actId="1076"/>
          <ac:picMkLst>
            <pc:docMk/>
            <pc:sldMk cId="1937893447" sldId="1523"/>
            <ac:picMk id="26" creationId="{BBD1B976-7BB6-CD47-D51E-A3ED3E255485}"/>
          </ac:picMkLst>
        </pc:picChg>
        <pc:picChg chg="add mod">
          <ac:chgData name="Routledge, Mandy" userId="bacdedf5-8e30-494b-ad8b-f27fa30c4f8d" providerId="ADAL" clId="{B2ECAFE8-95D9-44B6-B131-215FEC243F2F}" dt="2025-01-13T19:09:09.043" v="353" actId="1076"/>
          <ac:picMkLst>
            <pc:docMk/>
            <pc:sldMk cId="1937893447" sldId="1523"/>
            <ac:picMk id="28" creationId="{26AF826F-4B6D-17D0-ECD0-C56C585C3C14}"/>
          </ac:picMkLst>
        </pc:picChg>
        <pc:cxnChg chg="mod">
          <ac:chgData name="Routledge, Mandy" userId="bacdedf5-8e30-494b-ad8b-f27fa30c4f8d" providerId="ADAL" clId="{B2ECAFE8-95D9-44B6-B131-215FEC243F2F}" dt="2025-01-13T19:08:49.501" v="348" actId="14100"/>
          <ac:cxnSpMkLst>
            <pc:docMk/>
            <pc:sldMk cId="1937893447" sldId="1523"/>
            <ac:cxnSpMk id="21" creationId="{B84B33EF-2A54-99B2-FEF8-27486B72F624}"/>
          </ac:cxnSpMkLst>
        </pc:cxnChg>
        <pc:cxnChg chg="mod">
          <ac:chgData name="Routledge, Mandy" userId="bacdedf5-8e30-494b-ad8b-f27fa30c4f8d" providerId="ADAL" clId="{B2ECAFE8-95D9-44B6-B131-215FEC243F2F}" dt="2025-01-13T19:08:07.793" v="331" actId="14100"/>
          <ac:cxnSpMkLst>
            <pc:docMk/>
            <pc:sldMk cId="1937893447" sldId="1523"/>
            <ac:cxnSpMk id="29" creationId="{10445519-6BAB-CA4B-0B0C-EF80D4D34E4C}"/>
          </ac:cxnSpMkLst>
        </pc:cxnChg>
      </pc:sldChg>
      <pc:sldChg chg="addSp modSp add mod">
        <pc:chgData name="Routledge, Mandy" userId="bacdedf5-8e30-494b-ad8b-f27fa30c4f8d" providerId="ADAL" clId="{B2ECAFE8-95D9-44B6-B131-215FEC243F2F}" dt="2025-01-14T09:50:03.351" v="2263" actId="403"/>
        <pc:sldMkLst>
          <pc:docMk/>
          <pc:sldMk cId="1805275043" sldId="1524"/>
        </pc:sldMkLst>
        <pc:spChg chg="mod">
          <ac:chgData name="Routledge, Mandy" userId="bacdedf5-8e30-494b-ad8b-f27fa30c4f8d" providerId="ADAL" clId="{B2ECAFE8-95D9-44B6-B131-215FEC243F2F}" dt="2025-01-13T19:10:55.555" v="370" actId="20577"/>
          <ac:spMkLst>
            <pc:docMk/>
            <pc:sldMk cId="1805275043" sldId="1524"/>
            <ac:spMk id="33" creationId="{AC757F5E-B016-F947-4518-7C6B9CC7EE04}"/>
          </ac:spMkLst>
        </pc:spChg>
        <pc:spChg chg="mod">
          <ac:chgData name="Routledge, Mandy" userId="bacdedf5-8e30-494b-ad8b-f27fa30c4f8d" providerId="ADAL" clId="{B2ECAFE8-95D9-44B6-B131-215FEC243F2F}" dt="2025-01-13T19:10:57.901" v="374" actId="20577"/>
          <ac:spMkLst>
            <pc:docMk/>
            <pc:sldMk cId="1805275043" sldId="1524"/>
            <ac:spMk id="34" creationId="{152372B3-00F5-781C-183E-6F2DDF35091D}"/>
          </ac:spMkLst>
        </pc:spChg>
        <pc:spChg chg="mod">
          <ac:chgData name="Routledge, Mandy" userId="bacdedf5-8e30-494b-ad8b-f27fa30c4f8d" providerId="ADAL" clId="{B2ECAFE8-95D9-44B6-B131-215FEC243F2F}" dt="2025-01-14T09:50:03.351" v="2263" actId="403"/>
          <ac:spMkLst>
            <pc:docMk/>
            <pc:sldMk cId="1805275043" sldId="1524"/>
            <ac:spMk id="35" creationId="{37104C51-0232-62ED-4C6F-1447D06633EE}"/>
          </ac:spMkLst>
        </pc:spChg>
        <pc:spChg chg="mod">
          <ac:chgData name="Routledge, Mandy" userId="bacdedf5-8e30-494b-ad8b-f27fa30c4f8d" providerId="ADAL" clId="{B2ECAFE8-95D9-44B6-B131-215FEC243F2F}" dt="2025-01-14T09:49:52.087" v="2247" actId="404"/>
          <ac:spMkLst>
            <pc:docMk/>
            <pc:sldMk cId="1805275043" sldId="1524"/>
            <ac:spMk id="36" creationId="{D8EF981A-9BA7-0EB1-9B70-F7FBF2F7DF1C}"/>
          </ac:spMkLst>
        </pc:spChg>
        <pc:picChg chg="add mod">
          <ac:chgData name="Routledge, Mandy" userId="bacdedf5-8e30-494b-ad8b-f27fa30c4f8d" providerId="ADAL" clId="{B2ECAFE8-95D9-44B6-B131-215FEC243F2F}" dt="2025-01-13T19:11:18.364" v="428"/>
          <ac:picMkLst>
            <pc:docMk/>
            <pc:sldMk cId="1805275043" sldId="1524"/>
            <ac:picMk id="2" creationId="{DF168722-2CE5-06E8-5B5F-A06A4F25ED3F}"/>
          </ac:picMkLst>
        </pc:picChg>
        <pc:picChg chg="add mod">
          <ac:chgData name="Routledge, Mandy" userId="bacdedf5-8e30-494b-ad8b-f27fa30c4f8d" providerId="ADAL" clId="{B2ECAFE8-95D9-44B6-B131-215FEC243F2F}" dt="2025-01-13T19:11:22.440" v="429"/>
          <ac:picMkLst>
            <pc:docMk/>
            <pc:sldMk cId="1805275043" sldId="1524"/>
            <ac:picMk id="8" creationId="{09CEE3C5-DB76-C997-9679-15493396DC35}"/>
          </ac:picMkLst>
        </pc:picChg>
      </pc:sldChg>
      <pc:sldChg chg="add ord">
        <pc:chgData name="Routledge, Mandy" userId="bacdedf5-8e30-494b-ad8b-f27fa30c4f8d" providerId="ADAL" clId="{B2ECAFE8-95D9-44B6-B131-215FEC243F2F}" dt="2025-01-13T19:48:47.524" v="1209"/>
        <pc:sldMkLst>
          <pc:docMk/>
          <pc:sldMk cId="2966213498" sldId="1525"/>
        </pc:sldMkLst>
      </pc:sldChg>
      <pc:sldChg chg="addSp delSp modSp add mod">
        <pc:chgData name="Routledge, Mandy" userId="bacdedf5-8e30-494b-ad8b-f27fa30c4f8d" providerId="ADAL" clId="{B2ECAFE8-95D9-44B6-B131-215FEC243F2F}" dt="2025-01-14T09:50:14.166" v="2266" actId="1036"/>
        <pc:sldMkLst>
          <pc:docMk/>
          <pc:sldMk cId="2789837436" sldId="1526"/>
        </pc:sldMkLst>
        <pc:spChg chg="add mod">
          <ac:chgData name="Routledge, Mandy" userId="bacdedf5-8e30-494b-ad8b-f27fa30c4f8d" providerId="ADAL" clId="{B2ECAFE8-95D9-44B6-B131-215FEC243F2F}" dt="2025-01-13T19:19:03.148" v="597" actId="20577"/>
          <ac:spMkLst>
            <pc:docMk/>
            <pc:sldMk cId="2789837436" sldId="1526"/>
            <ac:spMk id="4" creationId="{4E55422E-038E-4C5B-9844-2BF6006C120C}"/>
          </ac:spMkLst>
        </pc:spChg>
        <pc:spChg chg="mod">
          <ac:chgData name="Routledge, Mandy" userId="bacdedf5-8e30-494b-ad8b-f27fa30c4f8d" providerId="ADAL" clId="{B2ECAFE8-95D9-44B6-B131-215FEC243F2F}" dt="2025-01-13T19:17:50.823" v="536" actId="14100"/>
          <ac:spMkLst>
            <pc:docMk/>
            <pc:sldMk cId="2789837436" sldId="1526"/>
            <ac:spMk id="10" creationId="{EC0CC1D0-FE60-F840-73E9-0CE7E683D1F2}"/>
          </ac:spMkLst>
        </pc:spChg>
        <pc:spChg chg="mod">
          <ac:chgData name="Routledge, Mandy" userId="bacdedf5-8e30-494b-ad8b-f27fa30c4f8d" providerId="ADAL" clId="{B2ECAFE8-95D9-44B6-B131-215FEC243F2F}" dt="2025-01-13T19:17:45.777" v="535" actId="14100"/>
          <ac:spMkLst>
            <pc:docMk/>
            <pc:sldMk cId="2789837436" sldId="1526"/>
            <ac:spMk id="11" creationId="{CD78B488-E032-3F3E-C334-FB96F8D71FB2}"/>
          </ac:spMkLst>
        </pc:spChg>
        <pc:spChg chg="mod">
          <ac:chgData name="Routledge, Mandy" userId="bacdedf5-8e30-494b-ad8b-f27fa30c4f8d" providerId="ADAL" clId="{B2ECAFE8-95D9-44B6-B131-215FEC243F2F}" dt="2025-01-13T19:18:37.464" v="568" actId="1076"/>
          <ac:spMkLst>
            <pc:docMk/>
            <pc:sldMk cId="2789837436" sldId="1526"/>
            <ac:spMk id="12" creationId="{E2476A93-B8D4-4E44-87FD-AFF601B2337C}"/>
          </ac:spMkLst>
        </pc:spChg>
        <pc:spChg chg="del">
          <ac:chgData name="Routledge, Mandy" userId="bacdedf5-8e30-494b-ad8b-f27fa30c4f8d" providerId="ADAL" clId="{B2ECAFE8-95D9-44B6-B131-215FEC243F2F}" dt="2025-01-13T19:18:43.427" v="570" actId="478"/>
          <ac:spMkLst>
            <pc:docMk/>
            <pc:sldMk cId="2789837436" sldId="1526"/>
            <ac:spMk id="13" creationId="{4985FF45-EE56-11C3-E0CC-6BBB359031C0}"/>
          </ac:spMkLst>
        </pc:spChg>
        <pc:spChg chg="mod">
          <ac:chgData name="Routledge, Mandy" userId="bacdedf5-8e30-494b-ad8b-f27fa30c4f8d" providerId="ADAL" clId="{B2ECAFE8-95D9-44B6-B131-215FEC243F2F}" dt="2025-01-13T19:19:09.615" v="599" actId="14100"/>
          <ac:spMkLst>
            <pc:docMk/>
            <pc:sldMk cId="2789837436" sldId="1526"/>
            <ac:spMk id="14" creationId="{B7594A3B-3117-84CE-C300-FB96E5ED269D}"/>
          </ac:spMkLst>
        </pc:spChg>
        <pc:spChg chg="del">
          <ac:chgData name="Routledge, Mandy" userId="bacdedf5-8e30-494b-ad8b-f27fa30c4f8d" providerId="ADAL" clId="{B2ECAFE8-95D9-44B6-B131-215FEC243F2F}" dt="2025-01-13T19:19:07.671" v="598" actId="478"/>
          <ac:spMkLst>
            <pc:docMk/>
            <pc:sldMk cId="2789837436" sldId="1526"/>
            <ac:spMk id="15" creationId="{6EA1F8B7-D4BC-D8B0-E6FD-F33ECB45A1DD}"/>
          </ac:spMkLst>
        </pc:spChg>
        <pc:spChg chg="mod">
          <ac:chgData name="Routledge, Mandy" userId="bacdedf5-8e30-494b-ad8b-f27fa30c4f8d" providerId="ADAL" clId="{B2ECAFE8-95D9-44B6-B131-215FEC243F2F}" dt="2025-01-13T19:20:43.247" v="652" actId="14100"/>
          <ac:spMkLst>
            <pc:docMk/>
            <pc:sldMk cId="2789837436" sldId="1526"/>
            <ac:spMk id="16" creationId="{F53F294D-65CC-23A5-E4A1-B2132FCF814C}"/>
          </ac:spMkLst>
        </pc:spChg>
        <pc:spChg chg="mod">
          <ac:chgData name="Routledge, Mandy" userId="bacdedf5-8e30-494b-ad8b-f27fa30c4f8d" providerId="ADAL" clId="{B2ECAFE8-95D9-44B6-B131-215FEC243F2F}" dt="2025-01-14T09:50:14.166" v="2266" actId="1036"/>
          <ac:spMkLst>
            <pc:docMk/>
            <pc:sldMk cId="2789837436" sldId="1526"/>
            <ac:spMk id="17" creationId="{AB86235B-CBC0-F9DB-29F4-F23367831B1B}"/>
          </ac:spMkLst>
        </pc:spChg>
        <pc:spChg chg="mod">
          <ac:chgData name="Routledge, Mandy" userId="bacdedf5-8e30-494b-ad8b-f27fa30c4f8d" providerId="ADAL" clId="{B2ECAFE8-95D9-44B6-B131-215FEC243F2F}" dt="2025-01-13T19:18:50.060" v="572" actId="14100"/>
          <ac:spMkLst>
            <pc:docMk/>
            <pc:sldMk cId="2789837436" sldId="1526"/>
            <ac:spMk id="18" creationId="{85D7DD60-F4AA-AD34-A265-146B167D02FE}"/>
          </ac:spMkLst>
        </pc:spChg>
        <pc:spChg chg="mod">
          <ac:chgData name="Routledge, Mandy" userId="bacdedf5-8e30-494b-ad8b-f27fa30c4f8d" providerId="ADAL" clId="{B2ECAFE8-95D9-44B6-B131-215FEC243F2F}" dt="2025-01-13T19:18:40.896" v="569" actId="14100"/>
          <ac:spMkLst>
            <pc:docMk/>
            <pc:sldMk cId="2789837436" sldId="1526"/>
            <ac:spMk id="19" creationId="{40542B69-6D97-5F24-63E3-ABE36EA69A27}"/>
          </ac:spMkLst>
        </pc:spChg>
        <pc:spChg chg="add mod">
          <ac:chgData name="Routledge, Mandy" userId="bacdedf5-8e30-494b-ad8b-f27fa30c4f8d" providerId="ADAL" clId="{B2ECAFE8-95D9-44B6-B131-215FEC243F2F}" dt="2025-01-13T19:19:20.748" v="618" actId="20577"/>
          <ac:spMkLst>
            <pc:docMk/>
            <pc:sldMk cId="2789837436" sldId="1526"/>
            <ac:spMk id="21" creationId="{7A99D1F7-F741-7867-587B-0D225C6018F8}"/>
          </ac:spMkLst>
        </pc:spChg>
        <pc:picChg chg="add mod">
          <ac:chgData name="Routledge, Mandy" userId="bacdedf5-8e30-494b-ad8b-f27fa30c4f8d" providerId="ADAL" clId="{B2ECAFE8-95D9-44B6-B131-215FEC243F2F}" dt="2025-01-13T19:19:25.393" v="619"/>
          <ac:picMkLst>
            <pc:docMk/>
            <pc:sldMk cId="2789837436" sldId="1526"/>
            <ac:picMk id="22" creationId="{F34866D5-20B2-1EBD-1FAE-C729CA83BAE1}"/>
          </ac:picMkLst>
        </pc:picChg>
        <pc:picChg chg="add mod">
          <ac:chgData name="Routledge, Mandy" userId="bacdedf5-8e30-494b-ad8b-f27fa30c4f8d" providerId="ADAL" clId="{B2ECAFE8-95D9-44B6-B131-215FEC243F2F}" dt="2025-01-13T19:19:29.150" v="620"/>
          <ac:picMkLst>
            <pc:docMk/>
            <pc:sldMk cId="2789837436" sldId="1526"/>
            <ac:picMk id="23" creationId="{A2F75BEF-E2B8-D4EC-8B3A-B8FEBD33BEFA}"/>
          </ac:picMkLst>
        </pc:picChg>
        <pc:picChg chg="add mod">
          <ac:chgData name="Routledge, Mandy" userId="bacdedf5-8e30-494b-ad8b-f27fa30c4f8d" providerId="ADAL" clId="{B2ECAFE8-95D9-44B6-B131-215FEC243F2F}" dt="2025-01-13T19:19:37.465" v="622"/>
          <ac:picMkLst>
            <pc:docMk/>
            <pc:sldMk cId="2789837436" sldId="1526"/>
            <ac:picMk id="24" creationId="{26BA0C43-C672-3E08-9773-0F9A1B51E2F6}"/>
          </ac:picMkLst>
        </pc:picChg>
      </pc:sldChg>
      <pc:sldChg chg="addSp modSp add mod">
        <pc:chgData name="Routledge, Mandy" userId="bacdedf5-8e30-494b-ad8b-f27fa30c4f8d" providerId="ADAL" clId="{B2ECAFE8-95D9-44B6-B131-215FEC243F2F}" dt="2025-01-13T19:31:33.238" v="766" actId="1076"/>
        <pc:sldMkLst>
          <pc:docMk/>
          <pc:sldMk cId="3386152568" sldId="1527"/>
        </pc:sldMkLst>
        <pc:spChg chg="mod">
          <ac:chgData name="Routledge, Mandy" userId="bacdedf5-8e30-494b-ad8b-f27fa30c4f8d" providerId="ADAL" clId="{B2ECAFE8-95D9-44B6-B131-215FEC243F2F}" dt="2025-01-13T19:23:14.342" v="679" actId="14100"/>
          <ac:spMkLst>
            <pc:docMk/>
            <pc:sldMk cId="3386152568" sldId="1527"/>
            <ac:spMk id="4" creationId="{D753C383-62C8-E733-4553-E085527A1FCA}"/>
          </ac:spMkLst>
        </pc:spChg>
        <pc:spChg chg="mod">
          <ac:chgData name="Routledge, Mandy" userId="bacdedf5-8e30-494b-ad8b-f27fa30c4f8d" providerId="ADAL" clId="{B2ECAFE8-95D9-44B6-B131-215FEC243F2F}" dt="2025-01-13T19:23:06.870" v="677" actId="1076"/>
          <ac:spMkLst>
            <pc:docMk/>
            <pc:sldMk cId="3386152568" sldId="1527"/>
            <ac:spMk id="9" creationId="{B5FA4264-9F79-B20D-0826-CEC58E7B74B7}"/>
          </ac:spMkLst>
        </pc:spChg>
        <pc:spChg chg="mod">
          <ac:chgData name="Routledge, Mandy" userId="bacdedf5-8e30-494b-ad8b-f27fa30c4f8d" providerId="ADAL" clId="{B2ECAFE8-95D9-44B6-B131-215FEC243F2F}" dt="2025-01-13T19:23:52.920" v="709" actId="14100"/>
          <ac:spMkLst>
            <pc:docMk/>
            <pc:sldMk cId="3386152568" sldId="1527"/>
            <ac:spMk id="10" creationId="{B37FADB8-F5A5-F448-15A7-6A630939BCDC}"/>
          </ac:spMkLst>
        </pc:spChg>
        <pc:spChg chg="mod">
          <ac:chgData name="Routledge, Mandy" userId="bacdedf5-8e30-494b-ad8b-f27fa30c4f8d" providerId="ADAL" clId="{B2ECAFE8-95D9-44B6-B131-215FEC243F2F}" dt="2025-01-13T19:23:46.218" v="707" actId="14100"/>
          <ac:spMkLst>
            <pc:docMk/>
            <pc:sldMk cId="3386152568" sldId="1527"/>
            <ac:spMk id="11" creationId="{2D5226DB-4490-ECD5-880A-CDAB0447C263}"/>
          </ac:spMkLst>
        </pc:spChg>
        <pc:spChg chg="mod">
          <ac:chgData name="Routledge, Mandy" userId="bacdedf5-8e30-494b-ad8b-f27fa30c4f8d" providerId="ADAL" clId="{B2ECAFE8-95D9-44B6-B131-215FEC243F2F}" dt="2025-01-13T19:30:18.110" v="737" actId="1076"/>
          <ac:spMkLst>
            <pc:docMk/>
            <pc:sldMk cId="3386152568" sldId="1527"/>
            <ac:spMk id="12" creationId="{E2476A93-B8D4-4E44-87FD-AFF601B2337C}"/>
          </ac:spMkLst>
        </pc:spChg>
        <pc:spChg chg="mod">
          <ac:chgData name="Routledge, Mandy" userId="bacdedf5-8e30-494b-ad8b-f27fa30c4f8d" providerId="ADAL" clId="{B2ECAFE8-95D9-44B6-B131-215FEC243F2F}" dt="2025-01-13T19:30:58.782" v="755" actId="1076"/>
          <ac:spMkLst>
            <pc:docMk/>
            <pc:sldMk cId="3386152568" sldId="1527"/>
            <ac:spMk id="13" creationId="{4985FF45-EE56-11C3-E0CC-6BBB359031C0}"/>
          </ac:spMkLst>
        </pc:spChg>
        <pc:spChg chg="mod">
          <ac:chgData name="Routledge, Mandy" userId="bacdedf5-8e30-494b-ad8b-f27fa30c4f8d" providerId="ADAL" clId="{B2ECAFE8-95D9-44B6-B131-215FEC243F2F}" dt="2025-01-13T19:30:51.638" v="753" actId="1076"/>
          <ac:spMkLst>
            <pc:docMk/>
            <pc:sldMk cId="3386152568" sldId="1527"/>
            <ac:spMk id="14" creationId="{B7594A3B-3117-84CE-C300-FB96E5ED269D}"/>
          </ac:spMkLst>
        </pc:spChg>
        <pc:spChg chg="mod">
          <ac:chgData name="Routledge, Mandy" userId="bacdedf5-8e30-494b-ad8b-f27fa30c4f8d" providerId="ADAL" clId="{B2ECAFE8-95D9-44B6-B131-215FEC243F2F}" dt="2025-01-13T19:30:49.510" v="752" actId="1076"/>
          <ac:spMkLst>
            <pc:docMk/>
            <pc:sldMk cId="3386152568" sldId="1527"/>
            <ac:spMk id="15" creationId="{6EA1F8B7-D4BC-D8B0-E6FD-F33ECB45A1DD}"/>
          </ac:spMkLst>
        </pc:spChg>
        <pc:spChg chg="mod">
          <ac:chgData name="Routledge, Mandy" userId="bacdedf5-8e30-494b-ad8b-f27fa30c4f8d" providerId="ADAL" clId="{B2ECAFE8-95D9-44B6-B131-215FEC243F2F}" dt="2025-01-13T19:31:00.406" v="756" actId="1076"/>
          <ac:spMkLst>
            <pc:docMk/>
            <pc:sldMk cId="3386152568" sldId="1527"/>
            <ac:spMk id="18" creationId="{85D7DD60-F4AA-AD34-A265-146B167D02FE}"/>
          </ac:spMkLst>
        </pc:spChg>
        <pc:spChg chg="mod">
          <ac:chgData name="Routledge, Mandy" userId="bacdedf5-8e30-494b-ad8b-f27fa30c4f8d" providerId="ADAL" clId="{B2ECAFE8-95D9-44B6-B131-215FEC243F2F}" dt="2025-01-13T19:30:30.006" v="741" actId="14100"/>
          <ac:spMkLst>
            <pc:docMk/>
            <pc:sldMk cId="3386152568" sldId="1527"/>
            <ac:spMk id="19" creationId="{40542B69-6D97-5F24-63E3-ABE36EA69A27}"/>
          </ac:spMkLst>
        </pc:spChg>
        <pc:picChg chg="add mod">
          <ac:chgData name="Routledge, Mandy" userId="bacdedf5-8e30-494b-ad8b-f27fa30c4f8d" providerId="ADAL" clId="{B2ECAFE8-95D9-44B6-B131-215FEC243F2F}" dt="2025-01-13T19:31:06.158" v="758"/>
          <ac:picMkLst>
            <pc:docMk/>
            <pc:sldMk cId="3386152568" sldId="1527"/>
            <ac:picMk id="25" creationId="{4B77A358-E662-2A08-6C7D-5DF5C6972391}"/>
          </ac:picMkLst>
        </pc:picChg>
        <pc:picChg chg="add mod">
          <ac:chgData name="Routledge, Mandy" userId="bacdedf5-8e30-494b-ad8b-f27fa30c4f8d" providerId="ADAL" clId="{B2ECAFE8-95D9-44B6-B131-215FEC243F2F}" dt="2025-01-13T19:31:13.293" v="760" actId="1076"/>
          <ac:picMkLst>
            <pc:docMk/>
            <pc:sldMk cId="3386152568" sldId="1527"/>
            <ac:picMk id="26" creationId="{2653D871-C99F-E779-B925-0B57AD378B94}"/>
          </ac:picMkLst>
        </pc:picChg>
        <pc:picChg chg="add mod">
          <ac:chgData name="Routledge, Mandy" userId="bacdedf5-8e30-494b-ad8b-f27fa30c4f8d" providerId="ADAL" clId="{B2ECAFE8-95D9-44B6-B131-215FEC243F2F}" dt="2025-01-13T19:31:20.231" v="762" actId="1076"/>
          <ac:picMkLst>
            <pc:docMk/>
            <pc:sldMk cId="3386152568" sldId="1527"/>
            <ac:picMk id="28" creationId="{3D261F38-0FC7-437B-3551-9C03B433A289}"/>
          </ac:picMkLst>
        </pc:picChg>
        <pc:picChg chg="add mod">
          <ac:chgData name="Routledge, Mandy" userId="bacdedf5-8e30-494b-ad8b-f27fa30c4f8d" providerId="ADAL" clId="{B2ECAFE8-95D9-44B6-B131-215FEC243F2F}" dt="2025-01-13T19:31:33.238" v="766" actId="1076"/>
          <ac:picMkLst>
            <pc:docMk/>
            <pc:sldMk cId="3386152568" sldId="1527"/>
            <ac:picMk id="30" creationId="{EBB9F051-454A-F236-40A1-795F86F09A4E}"/>
          </ac:picMkLst>
        </pc:picChg>
        <pc:picChg chg="add mod">
          <ac:chgData name="Routledge, Mandy" userId="bacdedf5-8e30-494b-ad8b-f27fa30c4f8d" providerId="ADAL" clId="{B2ECAFE8-95D9-44B6-B131-215FEC243F2F}" dt="2025-01-13T19:31:31.187" v="765" actId="1076"/>
          <ac:picMkLst>
            <pc:docMk/>
            <pc:sldMk cId="3386152568" sldId="1527"/>
            <ac:picMk id="31" creationId="{4608B970-7199-C071-E89F-D77471251768}"/>
          </ac:picMkLst>
        </pc:picChg>
        <pc:cxnChg chg="mod">
          <ac:chgData name="Routledge, Mandy" userId="bacdedf5-8e30-494b-ad8b-f27fa30c4f8d" providerId="ADAL" clId="{B2ECAFE8-95D9-44B6-B131-215FEC243F2F}" dt="2025-01-13T19:30:35.791" v="743" actId="14100"/>
          <ac:cxnSpMkLst>
            <pc:docMk/>
            <pc:sldMk cId="3386152568" sldId="1527"/>
            <ac:cxnSpMk id="21" creationId="{B84B33EF-2A54-99B2-FEF8-27486B72F624}"/>
          </ac:cxnSpMkLst>
        </pc:cxnChg>
        <pc:cxnChg chg="mod">
          <ac:chgData name="Routledge, Mandy" userId="bacdedf5-8e30-494b-ad8b-f27fa30c4f8d" providerId="ADAL" clId="{B2ECAFE8-95D9-44B6-B131-215FEC243F2F}" dt="2025-01-13T19:31:02.494" v="757" actId="14100"/>
          <ac:cxnSpMkLst>
            <pc:docMk/>
            <pc:sldMk cId="3386152568" sldId="1527"/>
            <ac:cxnSpMk id="27" creationId="{EC90AE0F-5DD8-2D25-C999-5E0CC65E11C5}"/>
          </ac:cxnSpMkLst>
        </pc:cxnChg>
        <pc:cxnChg chg="mod">
          <ac:chgData name="Routledge, Mandy" userId="bacdedf5-8e30-494b-ad8b-f27fa30c4f8d" providerId="ADAL" clId="{B2ECAFE8-95D9-44B6-B131-215FEC243F2F}" dt="2025-01-13T19:30:54.918" v="754" actId="14100"/>
          <ac:cxnSpMkLst>
            <pc:docMk/>
            <pc:sldMk cId="3386152568" sldId="1527"/>
            <ac:cxnSpMk id="29" creationId="{10445519-6BAB-CA4B-0B0C-EF80D4D34E4C}"/>
          </ac:cxnSpMkLst>
        </pc:cxnChg>
      </pc:sldChg>
      <pc:sldChg chg="addSp delSp modSp add mod ord">
        <pc:chgData name="Routledge, Mandy" userId="bacdedf5-8e30-494b-ad8b-f27fa30c4f8d" providerId="ADAL" clId="{B2ECAFE8-95D9-44B6-B131-215FEC243F2F}" dt="2025-01-14T09:48:24.912" v="2239" actId="20577"/>
        <pc:sldMkLst>
          <pc:docMk/>
          <pc:sldMk cId="2623205231" sldId="1528"/>
        </pc:sldMkLst>
        <pc:spChg chg="add mod">
          <ac:chgData name="Routledge, Mandy" userId="bacdedf5-8e30-494b-ad8b-f27fa30c4f8d" providerId="ADAL" clId="{B2ECAFE8-95D9-44B6-B131-215FEC243F2F}" dt="2025-01-14T09:43:32.405" v="2103" actId="20577"/>
          <ac:spMkLst>
            <pc:docMk/>
            <pc:sldMk cId="2623205231" sldId="1528"/>
            <ac:spMk id="2" creationId="{79931A28-0852-110B-7EFE-3B9CCE940AD1}"/>
          </ac:spMkLst>
        </pc:spChg>
        <pc:spChg chg="add mod">
          <ac:chgData name="Routledge, Mandy" userId="bacdedf5-8e30-494b-ad8b-f27fa30c4f8d" providerId="ADAL" clId="{B2ECAFE8-95D9-44B6-B131-215FEC243F2F}" dt="2025-01-13T19:33:17.487" v="775" actId="1076"/>
          <ac:spMkLst>
            <pc:docMk/>
            <pc:sldMk cId="2623205231" sldId="1528"/>
            <ac:spMk id="8" creationId="{3F42C4A0-180F-6024-82D8-56C70E124653}"/>
          </ac:spMkLst>
        </pc:spChg>
        <pc:spChg chg="del mod">
          <ac:chgData name="Routledge, Mandy" userId="bacdedf5-8e30-494b-ad8b-f27fa30c4f8d" providerId="ADAL" clId="{B2ECAFE8-95D9-44B6-B131-215FEC243F2F}" dt="2025-01-13T19:33:13.745" v="773" actId="478"/>
          <ac:spMkLst>
            <pc:docMk/>
            <pc:sldMk cId="2623205231" sldId="1528"/>
            <ac:spMk id="33" creationId="{AC757F5E-B016-F947-4518-7C6B9CC7EE04}"/>
          </ac:spMkLst>
        </pc:spChg>
        <pc:spChg chg="del">
          <ac:chgData name="Routledge, Mandy" userId="bacdedf5-8e30-494b-ad8b-f27fa30c4f8d" providerId="ADAL" clId="{B2ECAFE8-95D9-44B6-B131-215FEC243F2F}" dt="2025-01-13T19:33:04.539" v="770" actId="478"/>
          <ac:spMkLst>
            <pc:docMk/>
            <pc:sldMk cId="2623205231" sldId="1528"/>
            <ac:spMk id="34" creationId="{152372B3-00F5-781C-183E-6F2DDF35091D}"/>
          </ac:spMkLst>
        </pc:spChg>
        <pc:spChg chg="mod">
          <ac:chgData name="Routledge, Mandy" userId="bacdedf5-8e30-494b-ad8b-f27fa30c4f8d" providerId="ADAL" clId="{B2ECAFE8-95D9-44B6-B131-215FEC243F2F}" dt="2025-01-14T09:48:24.912" v="2239" actId="20577"/>
          <ac:spMkLst>
            <pc:docMk/>
            <pc:sldMk cId="2623205231" sldId="1528"/>
            <ac:spMk id="35" creationId="{37104C51-0232-62ED-4C6F-1447D06633EE}"/>
          </ac:spMkLst>
        </pc:spChg>
        <pc:spChg chg="mod">
          <ac:chgData name="Routledge, Mandy" userId="bacdedf5-8e30-494b-ad8b-f27fa30c4f8d" providerId="ADAL" clId="{B2ECAFE8-95D9-44B6-B131-215FEC243F2F}" dt="2025-01-14T09:48:22.610" v="2238" actId="6549"/>
          <ac:spMkLst>
            <pc:docMk/>
            <pc:sldMk cId="2623205231" sldId="1528"/>
            <ac:spMk id="36" creationId="{D8EF981A-9BA7-0EB1-9B70-F7FBF2F7DF1C}"/>
          </ac:spMkLst>
        </pc:spChg>
        <pc:picChg chg="add del mod">
          <ac:chgData name="Routledge, Mandy" userId="bacdedf5-8e30-494b-ad8b-f27fa30c4f8d" providerId="ADAL" clId="{B2ECAFE8-95D9-44B6-B131-215FEC243F2F}" dt="2025-01-14T08:51:37.999" v="2004" actId="478"/>
          <ac:picMkLst>
            <pc:docMk/>
            <pc:sldMk cId="2623205231" sldId="1528"/>
            <ac:picMk id="9" creationId="{CB1E114A-501F-791C-1FAD-529B2934DC94}"/>
          </ac:picMkLst>
        </pc:picChg>
        <pc:picChg chg="add mod">
          <ac:chgData name="Routledge, Mandy" userId="bacdedf5-8e30-494b-ad8b-f27fa30c4f8d" providerId="ADAL" clId="{B2ECAFE8-95D9-44B6-B131-215FEC243F2F}" dt="2025-01-14T09:47:52.868" v="2236" actId="1076"/>
          <ac:picMkLst>
            <pc:docMk/>
            <pc:sldMk cId="2623205231" sldId="1528"/>
            <ac:picMk id="18" creationId="{AA613FFA-DB9D-6896-7EF9-0F1BE350B6C8}"/>
          </ac:picMkLst>
        </pc:picChg>
        <pc:picChg chg="add mod">
          <ac:chgData name="Routledge, Mandy" userId="bacdedf5-8e30-494b-ad8b-f27fa30c4f8d" providerId="ADAL" clId="{B2ECAFE8-95D9-44B6-B131-215FEC243F2F}" dt="2025-01-14T08:52:17.438" v="2010" actId="1076"/>
          <ac:picMkLst>
            <pc:docMk/>
            <pc:sldMk cId="2623205231" sldId="1528"/>
            <ac:picMk id="19" creationId="{084C4AC4-B920-391A-BD2A-404F4D686D34}"/>
          </ac:picMkLst>
        </pc:picChg>
      </pc:sldChg>
      <pc:sldChg chg="addSp modSp add mod">
        <pc:chgData name="Routledge, Mandy" userId="bacdedf5-8e30-494b-ad8b-f27fa30c4f8d" providerId="ADAL" clId="{B2ECAFE8-95D9-44B6-B131-215FEC243F2F}" dt="2025-01-14T09:49:31.578" v="2242" actId="115"/>
        <pc:sldMkLst>
          <pc:docMk/>
          <pc:sldMk cId="564223038" sldId="1529"/>
        </pc:sldMkLst>
        <pc:spChg chg="mod">
          <ac:chgData name="Routledge, Mandy" userId="bacdedf5-8e30-494b-ad8b-f27fa30c4f8d" providerId="ADAL" clId="{B2ECAFE8-95D9-44B6-B131-215FEC243F2F}" dt="2025-01-13T19:35:36.379" v="806" actId="14100"/>
          <ac:spMkLst>
            <pc:docMk/>
            <pc:sldMk cId="564223038" sldId="1529"/>
            <ac:spMk id="33" creationId="{AC757F5E-B016-F947-4518-7C6B9CC7EE04}"/>
          </ac:spMkLst>
        </pc:spChg>
        <pc:spChg chg="mod">
          <ac:chgData name="Routledge, Mandy" userId="bacdedf5-8e30-494b-ad8b-f27fa30c4f8d" providerId="ADAL" clId="{B2ECAFE8-95D9-44B6-B131-215FEC243F2F}" dt="2025-01-13T19:36:54.914" v="823" actId="20577"/>
          <ac:spMkLst>
            <pc:docMk/>
            <pc:sldMk cId="564223038" sldId="1529"/>
            <ac:spMk id="34" creationId="{152372B3-00F5-781C-183E-6F2DDF35091D}"/>
          </ac:spMkLst>
        </pc:spChg>
        <pc:spChg chg="mod">
          <ac:chgData name="Routledge, Mandy" userId="bacdedf5-8e30-494b-ad8b-f27fa30c4f8d" providerId="ADAL" clId="{B2ECAFE8-95D9-44B6-B131-215FEC243F2F}" dt="2025-01-14T09:49:31.578" v="2242" actId="115"/>
          <ac:spMkLst>
            <pc:docMk/>
            <pc:sldMk cId="564223038" sldId="1529"/>
            <ac:spMk id="35" creationId="{37104C51-0232-62ED-4C6F-1447D06633EE}"/>
          </ac:spMkLst>
        </pc:spChg>
        <pc:spChg chg="mod">
          <ac:chgData name="Routledge, Mandy" userId="bacdedf5-8e30-494b-ad8b-f27fa30c4f8d" providerId="ADAL" clId="{B2ECAFE8-95D9-44B6-B131-215FEC243F2F}" dt="2025-01-13T19:37:59.244" v="918" actId="6549"/>
          <ac:spMkLst>
            <pc:docMk/>
            <pc:sldMk cId="564223038" sldId="1529"/>
            <ac:spMk id="36" creationId="{D8EF981A-9BA7-0EB1-9B70-F7FBF2F7DF1C}"/>
          </ac:spMkLst>
        </pc:spChg>
        <pc:picChg chg="add mod">
          <ac:chgData name="Routledge, Mandy" userId="bacdedf5-8e30-494b-ad8b-f27fa30c4f8d" providerId="ADAL" clId="{B2ECAFE8-95D9-44B6-B131-215FEC243F2F}" dt="2025-01-13T19:37:20.303" v="824"/>
          <ac:picMkLst>
            <pc:docMk/>
            <pc:sldMk cId="564223038" sldId="1529"/>
            <ac:picMk id="2" creationId="{6AC31EBD-556F-E61F-363B-EAD98779CDD6}"/>
          </ac:picMkLst>
        </pc:picChg>
      </pc:sldChg>
      <pc:sldChg chg="addSp modSp add mod">
        <pc:chgData name="Routledge, Mandy" userId="bacdedf5-8e30-494b-ad8b-f27fa30c4f8d" providerId="ADAL" clId="{B2ECAFE8-95D9-44B6-B131-215FEC243F2F}" dt="2025-01-14T09:53:22.703" v="2271" actId="1076"/>
        <pc:sldMkLst>
          <pc:docMk/>
          <pc:sldMk cId="212871912" sldId="1530"/>
        </pc:sldMkLst>
        <pc:spChg chg="mod">
          <ac:chgData name="Routledge, Mandy" userId="bacdedf5-8e30-494b-ad8b-f27fa30c4f8d" providerId="ADAL" clId="{B2ECAFE8-95D9-44B6-B131-215FEC243F2F}" dt="2025-01-13T19:42:58.194" v="985" actId="14100"/>
          <ac:spMkLst>
            <pc:docMk/>
            <pc:sldMk cId="212871912" sldId="1530"/>
            <ac:spMk id="4" creationId="{D753C383-62C8-E733-4553-E085527A1FCA}"/>
          </ac:spMkLst>
        </pc:spChg>
        <pc:spChg chg="mod">
          <ac:chgData name="Routledge, Mandy" userId="bacdedf5-8e30-494b-ad8b-f27fa30c4f8d" providerId="ADAL" clId="{B2ECAFE8-95D9-44B6-B131-215FEC243F2F}" dt="2025-01-13T19:42:53.171" v="983" actId="1076"/>
          <ac:spMkLst>
            <pc:docMk/>
            <pc:sldMk cId="212871912" sldId="1530"/>
            <ac:spMk id="9" creationId="{B5FA4264-9F79-B20D-0826-CEC58E7B74B7}"/>
          </ac:spMkLst>
        </pc:spChg>
        <pc:spChg chg="mod">
          <ac:chgData name="Routledge, Mandy" userId="bacdedf5-8e30-494b-ad8b-f27fa30c4f8d" providerId="ADAL" clId="{B2ECAFE8-95D9-44B6-B131-215FEC243F2F}" dt="2025-01-13T19:43:21.299" v="1019" actId="14100"/>
          <ac:spMkLst>
            <pc:docMk/>
            <pc:sldMk cId="212871912" sldId="1530"/>
            <ac:spMk id="10" creationId="{B37FADB8-F5A5-F448-15A7-6A630939BCDC}"/>
          </ac:spMkLst>
        </pc:spChg>
        <pc:spChg chg="mod">
          <ac:chgData name="Routledge, Mandy" userId="bacdedf5-8e30-494b-ad8b-f27fa30c4f8d" providerId="ADAL" clId="{B2ECAFE8-95D9-44B6-B131-215FEC243F2F}" dt="2025-01-13T19:43:18.234" v="1018" actId="1076"/>
          <ac:spMkLst>
            <pc:docMk/>
            <pc:sldMk cId="212871912" sldId="1530"/>
            <ac:spMk id="11" creationId="{2D5226DB-4490-ECD5-880A-CDAB0447C263}"/>
          </ac:spMkLst>
        </pc:spChg>
        <pc:spChg chg="mod">
          <ac:chgData name="Routledge, Mandy" userId="bacdedf5-8e30-494b-ad8b-f27fa30c4f8d" providerId="ADAL" clId="{B2ECAFE8-95D9-44B6-B131-215FEC243F2F}" dt="2025-01-13T19:43:38.841" v="1033" actId="1076"/>
          <ac:spMkLst>
            <pc:docMk/>
            <pc:sldMk cId="212871912" sldId="1530"/>
            <ac:spMk id="12" creationId="{E2476A93-B8D4-4E44-87FD-AFF601B2337C}"/>
          </ac:spMkLst>
        </pc:spChg>
        <pc:spChg chg="mod">
          <ac:chgData name="Routledge, Mandy" userId="bacdedf5-8e30-494b-ad8b-f27fa30c4f8d" providerId="ADAL" clId="{B2ECAFE8-95D9-44B6-B131-215FEC243F2F}" dt="2025-01-13T19:45:11.864" v="1079" actId="1076"/>
          <ac:spMkLst>
            <pc:docMk/>
            <pc:sldMk cId="212871912" sldId="1530"/>
            <ac:spMk id="13" creationId="{4985FF45-EE56-11C3-E0CC-6BBB359031C0}"/>
          </ac:spMkLst>
        </pc:spChg>
        <pc:spChg chg="mod">
          <ac:chgData name="Routledge, Mandy" userId="bacdedf5-8e30-494b-ad8b-f27fa30c4f8d" providerId="ADAL" clId="{B2ECAFE8-95D9-44B6-B131-215FEC243F2F}" dt="2025-01-13T19:44:22.387" v="1059" actId="14100"/>
          <ac:spMkLst>
            <pc:docMk/>
            <pc:sldMk cId="212871912" sldId="1530"/>
            <ac:spMk id="14" creationId="{B7594A3B-3117-84CE-C300-FB96E5ED269D}"/>
          </ac:spMkLst>
        </pc:spChg>
        <pc:spChg chg="mod">
          <ac:chgData name="Routledge, Mandy" userId="bacdedf5-8e30-494b-ad8b-f27fa30c4f8d" providerId="ADAL" clId="{B2ECAFE8-95D9-44B6-B131-215FEC243F2F}" dt="2025-01-13T19:44:05.546" v="1054" actId="1076"/>
          <ac:spMkLst>
            <pc:docMk/>
            <pc:sldMk cId="212871912" sldId="1530"/>
            <ac:spMk id="15" creationId="{6EA1F8B7-D4BC-D8B0-E6FD-F33ECB45A1DD}"/>
          </ac:spMkLst>
        </pc:spChg>
        <pc:spChg chg="mod">
          <ac:chgData name="Routledge, Mandy" userId="bacdedf5-8e30-494b-ad8b-f27fa30c4f8d" providerId="ADAL" clId="{B2ECAFE8-95D9-44B6-B131-215FEC243F2F}" dt="2025-01-13T19:45:14.985" v="1080" actId="14100"/>
          <ac:spMkLst>
            <pc:docMk/>
            <pc:sldMk cId="212871912" sldId="1530"/>
            <ac:spMk id="18" creationId="{85D7DD60-F4AA-AD34-A265-146B167D02FE}"/>
          </ac:spMkLst>
        </pc:spChg>
        <pc:spChg chg="mod">
          <ac:chgData name="Routledge, Mandy" userId="bacdedf5-8e30-494b-ad8b-f27fa30c4f8d" providerId="ADAL" clId="{B2ECAFE8-95D9-44B6-B131-215FEC243F2F}" dt="2025-01-13T19:43:40.241" v="1034" actId="1076"/>
          <ac:spMkLst>
            <pc:docMk/>
            <pc:sldMk cId="212871912" sldId="1530"/>
            <ac:spMk id="19" creationId="{40542B69-6D97-5F24-63E3-ABE36EA69A27}"/>
          </ac:spMkLst>
        </pc:spChg>
        <pc:picChg chg="add mod">
          <ac:chgData name="Routledge, Mandy" userId="bacdedf5-8e30-494b-ad8b-f27fa30c4f8d" providerId="ADAL" clId="{B2ECAFE8-95D9-44B6-B131-215FEC243F2F}" dt="2025-01-14T09:53:22.703" v="2271" actId="1076"/>
          <ac:picMkLst>
            <pc:docMk/>
            <pc:sldMk cId="212871912" sldId="1530"/>
            <ac:picMk id="22" creationId="{AF31120B-DF72-A7B0-6796-9A203A64C29B}"/>
          </ac:picMkLst>
        </pc:picChg>
        <pc:picChg chg="add mod">
          <ac:chgData name="Routledge, Mandy" userId="bacdedf5-8e30-494b-ad8b-f27fa30c4f8d" providerId="ADAL" clId="{B2ECAFE8-95D9-44B6-B131-215FEC243F2F}" dt="2025-01-13T19:43:50.473" v="1037" actId="1076"/>
          <ac:picMkLst>
            <pc:docMk/>
            <pc:sldMk cId="212871912" sldId="1530"/>
            <ac:picMk id="24" creationId="{54F7CFDF-2A5A-A2BC-84AE-7A1BA1EA87CA}"/>
          </ac:picMkLst>
        </pc:picChg>
        <pc:picChg chg="add mod">
          <ac:chgData name="Routledge, Mandy" userId="bacdedf5-8e30-494b-ad8b-f27fa30c4f8d" providerId="ADAL" clId="{B2ECAFE8-95D9-44B6-B131-215FEC243F2F}" dt="2025-01-13T19:44:23.954" v="1060" actId="1076"/>
          <ac:picMkLst>
            <pc:docMk/>
            <pc:sldMk cId="212871912" sldId="1530"/>
            <ac:picMk id="26" creationId="{1CB64E10-7570-B908-10D3-9C6C93700DAD}"/>
          </ac:picMkLst>
        </pc:picChg>
        <pc:picChg chg="add mod">
          <ac:chgData name="Routledge, Mandy" userId="bacdedf5-8e30-494b-ad8b-f27fa30c4f8d" providerId="ADAL" clId="{B2ECAFE8-95D9-44B6-B131-215FEC243F2F}" dt="2025-01-13T19:45:18.626" v="1082" actId="1076"/>
          <ac:picMkLst>
            <pc:docMk/>
            <pc:sldMk cId="212871912" sldId="1530"/>
            <ac:picMk id="31" creationId="{3A9F8590-A707-2B80-3206-094458CCCD78}"/>
          </ac:picMkLst>
        </pc:picChg>
        <pc:cxnChg chg="mod">
          <ac:chgData name="Routledge, Mandy" userId="bacdedf5-8e30-494b-ad8b-f27fa30c4f8d" providerId="ADAL" clId="{B2ECAFE8-95D9-44B6-B131-215FEC243F2F}" dt="2025-01-13T19:43:42.633" v="1035" actId="14100"/>
          <ac:cxnSpMkLst>
            <pc:docMk/>
            <pc:sldMk cId="212871912" sldId="1530"/>
            <ac:cxnSpMk id="21" creationId="{B84B33EF-2A54-99B2-FEF8-27486B72F624}"/>
          </ac:cxnSpMkLst>
        </pc:cxnChg>
        <pc:cxnChg chg="mod">
          <ac:chgData name="Routledge, Mandy" userId="bacdedf5-8e30-494b-ad8b-f27fa30c4f8d" providerId="ADAL" clId="{B2ECAFE8-95D9-44B6-B131-215FEC243F2F}" dt="2025-01-14T09:53:08.884" v="2270" actId="14100"/>
          <ac:cxnSpMkLst>
            <pc:docMk/>
            <pc:sldMk cId="212871912" sldId="1530"/>
            <ac:cxnSpMk id="27" creationId="{EC90AE0F-5DD8-2D25-C999-5E0CC65E11C5}"/>
          </ac:cxnSpMkLst>
        </pc:cxnChg>
        <pc:cxnChg chg="mod">
          <ac:chgData name="Routledge, Mandy" userId="bacdedf5-8e30-494b-ad8b-f27fa30c4f8d" providerId="ADAL" clId="{B2ECAFE8-95D9-44B6-B131-215FEC243F2F}" dt="2025-01-13T19:44:14.882" v="1057" actId="14100"/>
          <ac:cxnSpMkLst>
            <pc:docMk/>
            <pc:sldMk cId="212871912" sldId="1530"/>
            <ac:cxnSpMk id="29" creationId="{10445519-6BAB-CA4B-0B0C-EF80D4D34E4C}"/>
          </ac:cxnSpMkLst>
        </pc:cxnChg>
      </pc:sldChg>
      <pc:sldChg chg="addSp delSp modSp add mod">
        <pc:chgData name="Routledge, Mandy" userId="bacdedf5-8e30-494b-ad8b-f27fa30c4f8d" providerId="ADAL" clId="{B2ECAFE8-95D9-44B6-B131-215FEC243F2F}" dt="2025-01-14T09:49:18.612" v="2241" actId="115"/>
        <pc:sldMkLst>
          <pc:docMk/>
          <pc:sldMk cId="436227542" sldId="1531"/>
        </pc:sldMkLst>
        <pc:spChg chg="add mod">
          <ac:chgData name="Routledge, Mandy" userId="bacdedf5-8e30-494b-ad8b-f27fa30c4f8d" providerId="ADAL" clId="{B2ECAFE8-95D9-44B6-B131-215FEC243F2F}" dt="2025-01-13T19:46:50.754" v="1136" actId="1076"/>
          <ac:spMkLst>
            <pc:docMk/>
            <pc:sldMk cId="436227542" sldId="1531"/>
            <ac:spMk id="2" creationId="{2D8FCF53-05A9-B609-06AA-1ACD7DD9F077}"/>
          </ac:spMkLst>
        </pc:spChg>
        <pc:spChg chg="add mod">
          <ac:chgData name="Routledge, Mandy" userId="bacdedf5-8e30-494b-ad8b-f27fa30c4f8d" providerId="ADAL" clId="{B2ECAFE8-95D9-44B6-B131-215FEC243F2F}" dt="2025-01-14T08:46:25.859" v="1916" actId="1076"/>
          <ac:spMkLst>
            <pc:docMk/>
            <pc:sldMk cId="436227542" sldId="1531"/>
            <ac:spMk id="9" creationId="{C9ABCDD0-4A2B-004B-904A-E4B1BA2FC9D6}"/>
          </ac:spMkLst>
        </pc:spChg>
        <pc:spChg chg="mod">
          <ac:chgData name="Routledge, Mandy" userId="bacdedf5-8e30-494b-ad8b-f27fa30c4f8d" providerId="ADAL" clId="{B2ECAFE8-95D9-44B6-B131-215FEC243F2F}" dt="2025-01-13T19:46:25.552" v="1115" actId="948"/>
          <ac:spMkLst>
            <pc:docMk/>
            <pc:sldMk cId="436227542" sldId="1531"/>
            <ac:spMk id="33" creationId="{AC757F5E-B016-F947-4518-7C6B9CC7EE04}"/>
          </ac:spMkLst>
        </pc:spChg>
        <pc:spChg chg="del">
          <ac:chgData name="Routledge, Mandy" userId="bacdedf5-8e30-494b-ad8b-f27fa30c4f8d" providerId="ADAL" clId="{B2ECAFE8-95D9-44B6-B131-215FEC243F2F}" dt="2025-01-13T19:46:28.641" v="1116" actId="478"/>
          <ac:spMkLst>
            <pc:docMk/>
            <pc:sldMk cId="436227542" sldId="1531"/>
            <ac:spMk id="34" creationId="{152372B3-00F5-781C-183E-6F2DDF35091D}"/>
          </ac:spMkLst>
        </pc:spChg>
        <pc:spChg chg="mod">
          <ac:chgData name="Routledge, Mandy" userId="bacdedf5-8e30-494b-ad8b-f27fa30c4f8d" providerId="ADAL" clId="{B2ECAFE8-95D9-44B6-B131-215FEC243F2F}" dt="2025-01-14T08:46:55.256" v="1920" actId="115"/>
          <ac:spMkLst>
            <pc:docMk/>
            <pc:sldMk cId="436227542" sldId="1531"/>
            <ac:spMk id="35" creationId="{37104C51-0232-62ED-4C6F-1447D06633EE}"/>
          </ac:spMkLst>
        </pc:spChg>
        <pc:spChg chg="mod">
          <ac:chgData name="Routledge, Mandy" userId="bacdedf5-8e30-494b-ad8b-f27fa30c4f8d" providerId="ADAL" clId="{B2ECAFE8-95D9-44B6-B131-215FEC243F2F}" dt="2025-01-14T09:49:18.612" v="2241" actId="115"/>
          <ac:spMkLst>
            <pc:docMk/>
            <pc:sldMk cId="436227542" sldId="1531"/>
            <ac:spMk id="36" creationId="{D8EF981A-9BA7-0EB1-9B70-F7FBF2F7DF1C}"/>
          </ac:spMkLst>
        </pc:spChg>
        <pc:picChg chg="add mod">
          <ac:chgData name="Routledge, Mandy" userId="bacdedf5-8e30-494b-ad8b-f27fa30c4f8d" providerId="ADAL" clId="{B2ECAFE8-95D9-44B6-B131-215FEC243F2F}" dt="2025-01-14T08:46:09.951" v="1913" actId="1076"/>
          <ac:picMkLst>
            <pc:docMk/>
            <pc:sldMk cId="436227542" sldId="1531"/>
            <ac:picMk id="8" creationId="{B6FE552A-AF05-8C28-A955-2666103ED194}"/>
          </ac:picMkLst>
        </pc:picChg>
        <pc:picChg chg="add mod">
          <ac:chgData name="Routledge, Mandy" userId="bacdedf5-8e30-494b-ad8b-f27fa30c4f8d" providerId="ADAL" clId="{B2ECAFE8-95D9-44B6-B131-215FEC243F2F}" dt="2025-01-14T08:49:51.408" v="1925" actId="14100"/>
          <ac:picMkLst>
            <pc:docMk/>
            <pc:sldMk cId="436227542" sldId="1531"/>
            <ac:picMk id="19" creationId="{2F25C8A0-EA3B-9178-1F2C-4566AA39999B}"/>
          </ac:picMkLst>
        </pc:picChg>
      </pc:sldChg>
      <pc:sldChg chg="addSp modSp add mod">
        <pc:chgData name="Routledge, Mandy" userId="bacdedf5-8e30-494b-ad8b-f27fa30c4f8d" providerId="ADAL" clId="{B2ECAFE8-95D9-44B6-B131-215FEC243F2F}" dt="2025-01-14T10:04:29.149" v="2278" actId="14100"/>
        <pc:sldMkLst>
          <pc:docMk/>
          <pc:sldMk cId="368229111" sldId="1532"/>
        </pc:sldMkLst>
        <pc:spChg chg="mod">
          <ac:chgData name="Routledge, Mandy" userId="bacdedf5-8e30-494b-ad8b-f27fa30c4f8d" providerId="ADAL" clId="{B2ECAFE8-95D9-44B6-B131-215FEC243F2F}" dt="2025-01-14T08:33:17.806" v="1747" actId="14100"/>
          <ac:spMkLst>
            <pc:docMk/>
            <pc:sldMk cId="368229111" sldId="1532"/>
            <ac:spMk id="4" creationId="{D753C383-62C8-E733-4553-E085527A1FCA}"/>
          </ac:spMkLst>
        </pc:spChg>
        <pc:spChg chg="mod">
          <ac:chgData name="Routledge, Mandy" userId="bacdedf5-8e30-494b-ad8b-f27fa30c4f8d" providerId="ADAL" clId="{B2ECAFE8-95D9-44B6-B131-215FEC243F2F}" dt="2025-01-13T19:55:42.255" v="1227" actId="20577"/>
          <ac:spMkLst>
            <pc:docMk/>
            <pc:sldMk cId="368229111" sldId="1532"/>
            <ac:spMk id="9" creationId="{B5FA4264-9F79-B20D-0826-CEC58E7B74B7}"/>
          </ac:spMkLst>
        </pc:spChg>
        <pc:spChg chg="mod">
          <ac:chgData name="Routledge, Mandy" userId="bacdedf5-8e30-494b-ad8b-f27fa30c4f8d" providerId="ADAL" clId="{B2ECAFE8-95D9-44B6-B131-215FEC243F2F}" dt="2025-01-14T08:33:28.652" v="1752" actId="14100"/>
          <ac:spMkLst>
            <pc:docMk/>
            <pc:sldMk cId="368229111" sldId="1532"/>
            <ac:spMk id="10" creationId="{B37FADB8-F5A5-F448-15A7-6A630939BCDC}"/>
          </ac:spMkLst>
        </pc:spChg>
        <pc:spChg chg="mod">
          <ac:chgData name="Routledge, Mandy" userId="bacdedf5-8e30-494b-ad8b-f27fa30c4f8d" providerId="ADAL" clId="{B2ECAFE8-95D9-44B6-B131-215FEC243F2F}" dt="2025-01-14T08:33:32.862" v="1760" actId="1037"/>
          <ac:spMkLst>
            <pc:docMk/>
            <pc:sldMk cId="368229111" sldId="1532"/>
            <ac:spMk id="11" creationId="{2D5226DB-4490-ECD5-880A-CDAB0447C263}"/>
          </ac:spMkLst>
        </pc:spChg>
        <pc:spChg chg="mod">
          <ac:chgData name="Routledge, Mandy" userId="bacdedf5-8e30-494b-ad8b-f27fa30c4f8d" providerId="ADAL" clId="{B2ECAFE8-95D9-44B6-B131-215FEC243F2F}" dt="2025-01-13T19:57:58.333" v="1361" actId="1076"/>
          <ac:spMkLst>
            <pc:docMk/>
            <pc:sldMk cId="368229111" sldId="1532"/>
            <ac:spMk id="12" creationId="{E2476A93-B8D4-4E44-87FD-AFF601B2337C}"/>
          </ac:spMkLst>
        </pc:spChg>
        <pc:spChg chg="mod">
          <ac:chgData name="Routledge, Mandy" userId="bacdedf5-8e30-494b-ad8b-f27fa30c4f8d" providerId="ADAL" clId="{B2ECAFE8-95D9-44B6-B131-215FEC243F2F}" dt="2025-01-13T19:57:49.241" v="1359" actId="20577"/>
          <ac:spMkLst>
            <pc:docMk/>
            <pc:sldMk cId="368229111" sldId="1532"/>
            <ac:spMk id="13" creationId="{4985FF45-EE56-11C3-E0CC-6BBB359031C0}"/>
          </ac:spMkLst>
        </pc:spChg>
        <pc:spChg chg="mod">
          <ac:chgData name="Routledge, Mandy" userId="bacdedf5-8e30-494b-ad8b-f27fa30c4f8d" providerId="ADAL" clId="{B2ECAFE8-95D9-44B6-B131-215FEC243F2F}" dt="2025-01-14T08:32:17.651" v="1731" actId="1076"/>
          <ac:spMkLst>
            <pc:docMk/>
            <pc:sldMk cId="368229111" sldId="1532"/>
            <ac:spMk id="14" creationId="{B7594A3B-3117-84CE-C300-FB96E5ED269D}"/>
          </ac:spMkLst>
        </pc:spChg>
        <pc:spChg chg="mod">
          <ac:chgData name="Routledge, Mandy" userId="bacdedf5-8e30-494b-ad8b-f27fa30c4f8d" providerId="ADAL" clId="{B2ECAFE8-95D9-44B6-B131-215FEC243F2F}" dt="2025-01-14T08:32:14.889" v="1730" actId="1076"/>
          <ac:spMkLst>
            <pc:docMk/>
            <pc:sldMk cId="368229111" sldId="1532"/>
            <ac:spMk id="15" creationId="{6EA1F8B7-D4BC-D8B0-E6FD-F33ECB45A1DD}"/>
          </ac:spMkLst>
        </pc:spChg>
        <pc:spChg chg="mod">
          <ac:chgData name="Routledge, Mandy" userId="bacdedf5-8e30-494b-ad8b-f27fa30c4f8d" providerId="ADAL" clId="{B2ECAFE8-95D9-44B6-B131-215FEC243F2F}" dt="2025-01-13T19:56:13.392" v="1271" actId="1076"/>
          <ac:spMkLst>
            <pc:docMk/>
            <pc:sldMk cId="368229111" sldId="1532"/>
            <ac:spMk id="18" creationId="{85D7DD60-F4AA-AD34-A265-146B167D02FE}"/>
          </ac:spMkLst>
        </pc:spChg>
        <pc:spChg chg="mod">
          <ac:chgData name="Routledge, Mandy" userId="bacdedf5-8e30-494b-ad8b-f27fa30c4f8d" providerId="ADAL" clId="{B2ECAFE8-95D9-44B6-B131-215FEC243F2F}" dt="2025-01-13T19:56:28.865" v="1290" actId="1076"/>
          <ac:spMkLst>
            <pc:docMk/>
            <pc:sldMk cId="368229111" sldId="1532"/>
            <ac:spMk id="19" creationId="{40542B69-6D97-5F24-63E3-ABE36EA69A27}"/>
          </ac:spMkLst>
        </pc:spChg>
        <pc:spChg chg="add mod">
          <ac:chgData name="Routledge, Mandy" userId="bacdedf5-8e30-494b-ad8b-f27fa30c4f8d" providerId="ADAL" clId="{B2ECAFE8-95D9-44B6-B131-215FEC243F2F}" dt="2025-01-14T08:32:36.038" v="1734" actId="1076"/>
          <ac:spMkLst>
            <pc:docMk/>
            <pc:sldMk cId="368229111" sldId="1532"/>
            <ac:spMk id="23" creationId="{F24B534C-ADCA-D2C3-BC75-3CF67E3C6B7E}"/>
          </ac:spMkLst>
        </pc:spChg>
        <pc:spChg chg="add mod ord">
          <ac:chgData name="Routledge, Mandy" userId="bacdedf5-8e30-494b-ad8b-f27fa30c4f8d" providerId="ADAL" clId="{B2ECAFE8-95D9-44B6-B131-215FEC243F2F}" dt="2025-01-14T08:32:43.692" v="1736" actId="1076"/>
          <ac:spMkLst>
            <pc:docMk/>
            <pc:sldMk cId="368229111" sldId="1532"/>
            <ac:spMk id="24" creationId="{B3E46325-4F92-3D1B-D3E0-2299297EB5EF}"/>
          </ac:spMkLst>
        </pc:spChg>
        <pc:spChg chg="add mod">
          <ac:chgData name="Routledge, Mandy" userId="bacdedf5-8e30-494b-ad8b-f27fa30c4f8d" providerId="ADAL" clId="{B2ECAFE8-95D9-44B6-B131-215FEC243F2F}" dt="2025-01-14T08:32:46.185" v="1737" actId="1076"/>
          <ac:spMkLst>
            <pc:docMk/>
            <pc:sldMk cId="368229111" sldId="1532"/>
            <ac:spMk id="25" creationId="{9AECD9B1-F5C4-B78C-30E7-566646EEAFB6}"/>
          </ac:spMkLst>
        </pc:spChg>
        <pc:picChg chg="add mod">
          <ac:chgData name="Routledge, Mandy" userId="bacdedf5-8e30-494b-ad8b-f27fa30c4f8d" providerId="ADAL" clId="{B2ECAFE8-95D9-44B6-B131-215FEC243F2F}" dt="2025-01-14T08:32:11.828" v="1729" actId="1076"/>
          <ac:picMkLst>
            <pc:docMk/>
            <pc:sldMk cId="368229111" sldId="1532"/>
            <ac:picMk id="16" creationId="{B1D68D85-2CFA-2FD2-7CBD-0EA97E5D836B}"/>
          </ac:picMkLst>
        </pc:picChg>
        <pc:picChg chg="add mod">
          <ac:chgData name="Routledge, Mandy" userId="bacdedf5-8e30-494b-ad8b-f27fa30c4f8d" providerId="ADAL" clId="{B2ECAFE8-95D9-44B6-B131-215FEC243F2F}" dt="2025-01-13T19:58:00.002" v="1362" actId="1076"/>
          <ac:picMkLst>
            <pc:docMk/>
            <pc:sldMk cId="368229111" sldId="1532"/>
            <ac:picMk id="26" creationId="{9F4A47A6-102D-5203-377E-786756048F43}"/>
          </ac:picMkLst>
        </pc:picChg>
        <pc:picChg chg="add mod">
          <ac:chgData name="Routledge, Mandy" userId="bacdedf5-8e30-494b-ad8b-f27fa30c4f8d" providerId="ADAL" clId="{B2ECAFE8-95D9-44B6-B131-215FEC243F2F}" dt="2025-01-14T08:32:51.887" v="1740" actId="1076"/>
          <ac:picMkLst>
            <pc:docMk/>
            <pc:sldMk cId="368229111" sldId="1532"/>
            <ac:picMk id="28" creationId="{A4427D7E-7AA9-0C13-0E2D-6C43BFB8204A}"/>
          </ac:picMkLst>
        </pc:picChg>
        <pc:picChg chg="add mod">
          <ac:chgData name="Routledge, Mandy" userId="bacdedf5-8e30-494b-ad8b-f27fa30c4f8d" providerId="ADAL" clId="{B2ECAFE8-95D9-44B6-B131-215FEC243F2F}" dt="2025-01-13T19:58:15.091" v="1367" actId="1076"/>
          <ac:picMkLst>
            <pc:docMk/>
            <pc:sldMk cId="368229111" sldId="1532"/>
            <ac:picMk id="30" creationId="{491BE89D-3682-EA5B-105B-A971D89F6276}"/>
          </ac:picMkLst>
        </pc:picChg>
        <pc:cxnChg chg="mod">
          <ac:chgData name="Routledge, Mandy" userId="bacdedf5-8e30-494b-ad8b-f27fa30c4f8d" providerId="ADAL" clId="{B2ECAFE8-95D9-44B6-B131-215FEC243F2F}" dt="2025-01-13T19:56:31.569" v="1291" actId="14100"/>
          <ac:cxnSpMkLst>
            <pc:docMk/>
            <pc:sldMk cId="368229111" sldId="1532"/>
            <ac:cxnSpMk id="21" creationId="{B84B33EF-2A54-99B2-FEF8-27486B72F624}"/>
          </ac:cxnSpMkLst>
        </pc:cxnChg>
        <pc:cxnChg chg="mod">
          <ac:chgData name="Routledge, Mandy" userId="bacdedf5-8e30-494b-ad8b-f27fa30c4f8d" providerId="ADAL" clId="{B2ECAFE8-95D9-44B6-B131-215FEC243F2F}" dt="2025-01-14T08:33:11.128" v="1745" actId="14100"/>
          <ac:cxnSpMkLst>
            <pc:docMk/>
            <pc:sldMk cId="368229111" sldId="1532"/>
            <ac:cxnSpMk id="27" creationId="{EC90AE0F-5DD8-2D25-C999-5E0CC65E11C5}"/>
          </ac:cxnSpMkLst>
        </pc:cxnChg>
        <pc:cxnChg chg="mod">
          <ac:chgData name="Routledge, Mandy" userId="bacdedf5-8e30-494b-ad8b-f27fa30c4f8d" providerId="ADAL" clId="{B2ECAFE8-95D9-44B6-B131-215FEC243F2F}" dt="2025-01-14T08:33:28.652" v="1752" actId="14100"/>
          <ac:cxnSpMkLst>
            <pc:docMk/>
            <pc:sldMk cId="368229111" sldId="1532"/>
            <ac:cxnSpMk id="29" creationId="{10445519-6BAB-CA4B-0B0C-EF80D4D34E4C}"/>
          </ac:cxnSpMkLst>
        </pc:cxnChg>
        <pc:cxnChg chg="add mod">
          <ac:chgData name="Routledge, Mandy" userId="bacdedf5-8e30-494b-ad8b-f27fa30c4f8d" providerId="ADAL" clId="{B2ECAFE8-95D9-44B6-B131-215FEC243F2F}" dt="2025-01-14T10:04:29.149" v="2278" actId="14100"/>
          <ac:cxnSpMkLst>
            <pc:docMk/>
            <pc:sldMk cId="368229111" sldId="1532"/>
            <ac:cxnSpMk id="31" creationId="{9D328877-D639-DF1F-6116-5A1214C8FB36}"/>
          </ac:cxnSpMkLst>
        </pc:cxnChg>
      </pc:sldChg>
      <pc:sldChg chg="addSp modSp add mod">
        <pc:chgData name="Routledge, Mandy" userId="bacdedf5-8e30-494b-ad8b-f27fa30c4f8d" providerId="ADAL" clId="{B2ECAFE8-95D9-44B6-B131-215FEC243F2F}" dt="2025-01-14T08:42:31.614" v="1908" actId="115"/>
        <pc:sldMkLst>
          <pc:docMk/>
          <pc:sldMk cId="13880743" sldId="1533"/>
        </pc:sldMkLst>
        <pc:spChg chg="mod">
          <ac:chgData name="Routledge, Mandy" userId="bacdedf5-8e30-494b-ad8b-f27fa30c4f8d" providerId="ADAL" clId="{B2ECAFE8-95D9-44B6-B131-215FEC243F2F}" dt="2025-01-14T08:35:38.909" v="1787" actId="948"/>
          <ac:spMkLst>
            <pc:docMk/>
            <pc:sldMk cId="13880743" sldId="1533"/>
            <ac:spMk id="33" creationId="{AC757F5E-B016-F947-4518-7C6B9CC7EE04}"/>
          </ac:spMkLst>
        </pc:spChg>
        <pc:spChg chg="mod">
          <ac:chgData name="Routledge, Mandy" userId="bacdedf5-8e30-494b-ad8b-f27fa30c4f8d" providerId="ADAL" clId="{B2ECAFE8-95D9-44B6-B131-215FEC243F2F}" dt="2025-01-14T08:35:53.376" v="1808" actId="404"/>
          <ac:spMkLst>
            <pc:docMk/>
            <pc:sldMk cId="13880743" sldId="1533"/>
            <ac:spMk id="34" creationId="{152372B3-00F5-781C-183E-6F2DDF35091D}"/>
          </ac:spMkLst>
        </pc:spChg>
        <pc:spChg chg="mod">
          <ac:chgData name="Routledge, Mandy" userId="bacdedf5-8e30-494b-ad8b-f27fa30c4f8d" providerId="ADAL" clId="{B2ECAFE8-95D9-44B6-B131-215FEC243F2F}" dt="2025-01-14T08:38:57.466" v="1825" actId="115"/>
          <ac:spMkLst>
            <pc:docMk/>
            <pc:sldMk cId="13880743" sldId="1533"/>
            <ac:spMk id="35" creationId="{37104C51-0232-62ED-4C6F-1447D06633EE}"/>
          </ac:spMkLst>
        </pc:spChg>
        <pc:spChg chg="mod">
          <ac:chgData name="Routledge, Mandy" userId="bacdedf5-8e30-494b-ad8b-f27fa30c4f8d" providerId="ADAL" clId="{B2ECAFE8-95D9-44B6-B131-215FEC243F2F}" dt="2025-01-14T08:42:31.614" v="1908" actId="115"/>
          <ac:spMkLst>
            <pc:docMk/>
            <pc:sldMk cId="13880743" sldId="1533"/>
            <ac:spMk id="36" creationId="{D8EF981A-9BA7-0EB1-9B70-F7FBF2F7DF1C}"/>
          </ac:spMkLst>
        </pc:spChg>
        <pc:picChg chg="add mod">
          <ac:chgData name="Routledge, Mandy" userId="bacdedf5-8e30-494b-ad8b-f27fa30c4f8d" providerId="ADAL" clId="{B2ECAFE8-95D9-44B6-B131-215FEC243F2F}" dt="2025-01-14T08:37:52.297" v="1817" actId="1076"/>
          <ac:picMkLst>
            <pc:docMk/>
            <pc:sldMk cId="13880743" sldId="1533"/>
            <ac:picMk id="2" creationId="{E1BCF8F7-605F-1662-4EB7-C8DD69CB1B71}"/>
          </ac:picMkLst>
        </pc:picChg>
        <pc:picChg chg="add mod">
          <ac:chgData name="Routledge, Mandy" userId="bacdedf5-8e30-494b-ad8b-f27fa30c4f8d" providerId="ADAL" clId="{B2ECAFE8-95D9-44B6-B131-215FEC243F2F}" dt="2025-01-14T08:38:28.253" v="1822" actId="14100"/>
          <ac:picMkLst>
            <pc:docMk/>
            <pc:sldMk cId="13880743" sldId="1533"/>
            <ac:picMk id="8" creationId="{F0FAD599-793D-BB4F-12AF-A8291BCF3973}"/>
          </ac:picMkLst>
        </pc:picChg>
        <pc:picChg chg="add mod">
          <ac:chgData name="Routledge, Mandy" userId="bacdedf5-8e30-494b-ad8b-f27fa30c4f8d" providerId="ADAL" clId="{B2ECAFE8-95D9-44B6-B131-215FEC243F2F}" dt="2025-01-14T08:41:39.204" v="1831" actId="1076"/>
          <ac:picMkLst>
            <pc:docMk/>
            <pc:sldMk cId="13880743" sldId="1533"/>
            <ac:picMk id="18" creationId="{F0CCE165-C50A-66C1-E15F-40857109D701}"/>
          </ac:picMkLst>
        </pc:picChg>
      </pc:sldChg>
    </pc:docChg>
  </pc:docChgLst>
  <pc:docChgLst>
    <pc:chgData name="Das, Gerarda" userId="dec061bf-56a5-47a0-b9f3-f749fe418ae6" providerId="ADAL" clId="{E696FCB8-C7D1-49B8-A6E4-609A1062CE6C}"/>
    <pc:docChg chg="undo custSel delSld modSld sldOrd modSection">
      <pc:chgData name="Das, Gerarda" userId="dec061bf-56a5-47a0-b9f3-f749fe418ae6" providerId="ADAL" clId="{E696FCB8-C7D1-49B8-A6E4-609A1062CE6C}" dt="2025-01-14T09:47:13.499" v="1863" actId="20577"/>
      <pc:docMkLst>
        <pc:docMk/>
      </pc:docMkLst>
      <pc:sldChg chg="modSp mod">
        <pc:chgData name="Das, Gerarda" userId="dec061bf-56a5-47a0-b9f3-f749fe418ae6" providerId="ADAL" clId="{E696FCB8-C7D1-49B8-A6E4-609A1062CE6C}" dt="2025-01-14T08:54:31.151" v="1056" actId="20578"/>
        <pc:sldMkLst>
          <pc:docMk/>
          <pc:sldMk cId="2189114603" sldId="1437"/>
        </pc:sldMkLst>
        <pc:spChg chg="mod">
          <ac:chgData name="Das, Gerarda" userId="dec061bf-56a5-47a0-b9f3-f749fe418ae6" providerId="ADAL" clId="{E696FCB8-C7D1-49B8-A6E4-609A1062CE6C}" dt="2025-01-14T08:54:31.151" v="1056" actId="20578"/>
          <ac:spMkLst>
            <pc:docMk/>
            <pc:sldMk cId="2189114603" sldId="1437"/>
            <ac:spMk id="3" creationId="{00000000-0000-0000-0000-000000000000}"/>
          </ac:spMkLst>
        </pc:spChg>
      </pc:sldChg>
      <pc:sldChg chg="addSp delSp modSp mod">
        <pc:chgData name="Das, Gerarda" userId="dec061bf-56a5-47a0-b9f3-f749fe418ae6" providerId="ADAL" clId="{E696FCB8-C7D1-49B8-A6E4-609A1062CE6C}" dt="2025-01-14T08:03:56.111" v="853" actId="1037"/>
        <pc:sldMkLst>
          <pc:docMk/>
          <pc:sldMk cId="3852907103" sldId="1460"/>
        </pc:sldMkLst>
        <pc:spChg chg="add mod">
          <ac:chgData name="Das, Gerarda" userId="dec061bf-56a5-47a0-b9f3-f749fe418ae6" providerId="ADAL" clId="{E696FCB8-C7D1-49B8-A6E4-609A1062CE6C}" dt="2025-01-14T08:03:56.111" v="853" actId="1037"/>
          <ac:spMkLst>
            <pc:docMk/>
            <pc:sldMk cId="3852907103" sldId="1460"/>
            <ac:spMk id="3" creationId="{60898576-5E48-78AF-B60D-AD19DE15E52F}"/>
          </ac:spMkLst>
        </pc:spChg>
        <pc:picChg chg="del">
          <ac:chgData name="Das, Gerarda" userId="dec061bf-56a5-47a0-b9f3-f749fe418ae6" providerId="ADAL" clId="{E696FCB8-C7D1-49B8-A6E4-609A1062CE6C}" dt="2025-01-14T08:03:15.726" v="825" actId="478"/>
          <ac:picMkLst>
            <pc:docMk/>
            <pc:sldMk cId="3852907103" sldId="1460"/>
            <ac:picMk id="2" creationId="{10392F49-045D-4AAE-BFBE-CB1E96100A6D}"/>
          </ac:picMkLst>
        </pc:picChg>
        <pc:picChg chg="add mod">
          <ac:chgData name="Das, Gerarda" userId="dec061bf-56a5-47a0-b9f3-f749fe418ae6" providerId="ADAL" clId="{E696FCB8-C7D1-49B8-A6E4-609A1062CE6C}" dt="2025-01-14T08:03:29.272" v="838" actId="1036"/>
          <ac:picMkLst>
            <pc:docMk/>
            <pc:sldMk cId="3852907103" sldId="1460"/>
            <ac:picMk id="4" creationId="{5D1DBA66-E6FE-C8F9-9422-6341EA22A587}"/>
          </ac:picMkLst>
        </pc:picChg>
      </pc:sldChg>
      <pc:sldChg chg="addSp delSp modSp mod">
        <pc:chgData name="Das, Gerarda" userId="dec061bf-56a5-47a0-b9f3-f749fe418ae6" providerId="ADAL" clId="{E696FCB8-C7D1-49B8-A6E4-609A1062CE6C}" dt="2025-01-14T08:53:50.406" v="1055" actId="1076"/>
        <pc:sldMkLst>
          <pc:docMk/>
          <pc:sldMk cId="2357569173" sldId="1468"/>
        </pc:sldMkLst>
        <pc:spChg chg="del mod">
          <ac:chgData name="Das, Gerarda" userId="dec061bf-56a5-47a0-b9f3-f749fe418ae6" providerId="ADAL" clId="{E696FCB8-C7D1-49B8-A6E4-609A1062CE6C}" dt="2025-01-14T08:53:35.505" v="1047" actId="478"/>
          <ac:spMkLst>
            <pc:docMk/>
            <pc:sldMk cId="2357569173" sldId="1468"/>
            <ac:spMk id="4" creationId="{E38AD385-ED57-4C91-BF84-43F8044AF723}"/>
          </ac:spMkLst>
        </pc:spChg>
        <pc:spChg chg="del">
          <ac:chgData name="Das, Gerarda" userId="dec061bf-56a5-47a0-b9f3-f749fe418ae6" providerId="ADAL" clId="{E696FCB8-C7D1-49B8-A6E4-609A1062CE6C}" dt="2025-01-14T08:53:40.415" v="1049" actId="478"/>
          <ac:spMkLst>
            <pc:docMk/>
            <pc:sldMk cId="2357569173" sldId="1468"/>
            <ac:spMk id="10" creationId="{F4B32D1B-8561-4C9A-9F54-F9A40149B82E}"/>
          </ac:spMkLst>
        </pc:spChg>
        <pc:picChg chg="add mod">
          <ac:chgData name="Das, Gerarda" userId="dec061bf-56a5-47a0-b9f3-f749fe418ae6" providerId="ADAL" clId="{E696FCB8-C7D1-49B8-A6E4-609A1062CE6C}" dt="2025-01-14T08:53:50.406" v="1055" actId="1076"/>
          <ac:picMkLst>
            <pc:docMk/>
            <pc:sldMk cId="2357569173" sldId="1468"/>
            <ac:picMk id="8" creationId="{DE8E3490-3302-D983-B10B-0F4A79DDC6DB}"/>
          </ac:picMkLst>
        </pc:picChg>
        <pc:picChg chg="del">
          <ac:chgData name="Das, Gerarda" userId="dec061bf-56a5-47a0-b9f3-f749fe418ae6" providerId="ADAL" clId="{E696FCB8-C7D1-49B8-A6E4-609A1062CE6C}" dt="2025-01-14T08:53:42.020" v="1050" actId="478"/>
          <ac:picMkLst>
            <pc:docMk/>
            <pc:sldMk cId="2357569173" sldId="1468"/>
            <ac:picMk id="11" creationId="{51B4D9A4-F1A9-43FB-8C1B-86EBD1190AE2}"/>
          </ac:picMkLst>
        </pc:picChg>
        <pc:cxnChg chg="del">
          <ac:chgData name="Das, Gerarda" userId="dec061bf-56a5-47a0-b9f3-f749fe418ae6" providerId="ADAL" clId="{E696FCB8-C7D1-49B8-A6E4-609A1062CE6C}" dt="2025-01-14T08:53:37.367" v="1048" actId="478"/>
          <ac:cxnSpMkLst>
            <pc:docMk/>
            <pc:sldMk cId="2357569173" sldId="1468"/>
            <ac:cxnSpMk id="9" creationId="{7575F1B4-43D3-4D19-BF62-57A8E0C9F3A7}"/>
          </ac:cxnSpMkLst>
        </pc:cxnChg>
      </pc:sldChg>
      <pc:sldChg chg="addSp delSp modSp mod ord">
        <pc:chgData name="Das, Gerarda" userId="dec061bf-56a5-47a0-b9f3-f749fe418ae6" providerId="ADAL" clId="{E696FCB8-C7D1-49B8-A6E4-609A1062CE6C}" dt="2025-01-14T09:45:37.072" v="1851" actId="1076"/>
        <pc:sldMkLst>
          <pc:docMk/>
          <pc:sldMk cId="3978205201" sldId="1474"/>
        </pc:sldMkLst>
        <pc:spChg chg="mod">
          <ac:chgData name="Das, Gerarda" userId="dec061bf-56a5-47a0-b9f3-f749fe418ae6" providerId="ADAL" clId="{E696FCB8-C7D1-49B8-A6E4-609A1062CE6C}" dt="2025-01-14T09:39:52.320" v="1838" actId="6549"/>
          <ac:spMkLst>
            <pc:docMk/>
            <pc:sldMk cId="3978205201" sldId="1474"/>
            <ac:spMk id="10" creationId="{53A896E9-F098-44DA-A15A-0BB6C51751F4}"/>
          </ac:spMkLst>
        </pc:spChg>
        <pc:grpChg chg="add mod">
          <ac:chgData name="Das, Gerarda" userId="dec061bf-56a5-47a0-b9f3-f749fe418ae6" providerId="ADAL" clId="{E696FCB8-C7D1-49B8-A6E4-609A1062CE6C}" dt="2025-01-14T09:45:37.072" v="1851" actId="1076"/>
          <ac:grpSpMkLst>
            <pc:docMk/>
            <pc:sldMk cId="3978205201" sldId="1474"/>
            <ac:grpSpMk id="2" creationId="{0077049A-FDB5-8F58-B39B-C23CC3D76D2E}"/>
          </ac:grpSpMkLst>
        </pc:grpChg>
        <pc:picChg chg="mod">
          <ac:chgData name="Das, Gerarda" userId="dec061bf-56a5-47a0-b9f3-f749fe418ae6" providerId="ADAL" clId="{E696FCB8-C7D1-49B8-A6E4-609A1062CE6C}" dt="2025-01-14T09:45:26.865" v="1849"/>
          <ac:picMkLst>
            <pc:docMk/>
            <pc:sldMk cId="3978205201" sldId="1474"/>
            <ac:picMk id="3" creationId="{A92F34E9-EADF-E9A8-E1C7-CA5DC4877CC9}"/>
          </ac:picMkLst>
        </pc:picChg>
        <pc:picChg chg="mod">
          <ac:chgData name="Das, Gerarda" userId="dec061bf-56a5-47a0-b9f3-f749fe418ae6" providerId="ADAL" clId="{E696FCB8-C7D1-49B8-A6E4-609A1062CE6C}" dt="2025-01-14T09:45:26.865" v="1849"/>
          <ac:picMkLst>
            <pc:docMk/>
            <pc:sldMk cId="3978205201" sldId="1474"/>
            <ac:picMk id="4" creationId="{F5629054-4226-1997-14AB-CF6763251734}"/>
          </ac:picMkLst>
        </pc:picChg>
        <pc:picChg chg="mod">
          <ac:chgData name="Das, Gerarda" userId="dec061bf-56a5-47a0-b9f3-f749fe418ae6" providerId="ADAL" clId="{E696FCB8-C7D1-49B8-A6E4-609A1062CE6C}" dt="2025-01-14T09:45:26.865" v="1849"/>
          <ac:picMkLst>
            <pc:docMk/>
            <pc:sldMk cId="3978205201" sldId="1474"/>
            <ac:picMk id="5" creationId="{2A5D82EA-6FDA-AEC1-0756-DE1625CF7E67}"/>
          </ac:picMkLst>
        </pc:picChg>
        <pc:picChg chg="del">
          <ac:chgData name="Das, Gerarda" userId="dec061bf-56a5-47a0-b9f3-f749fe418ae6" providerId="ADAL" clId="{E696FCB8-C7D1-49B8-A6E4-609A1062CE6C}" dt="2025-01-14T09:38:52.603" v="1761" actId="478"/>
          <ac:picMkLst>
            <pc:docMk/>
            <pc:sldMk cId="3978205201" sldId="1474"/>
            <ac:picMk id="6" creationId="{B5647BC8-A10A-4B97-882E-BEF8EA633468}"/>
          </ac:picMkLst>
        </pc:picChg>
        <pc:picChg chg="mod">
          <ac:chgData name="Das, Gerarda" userId="dec061bf-56a5-47a0-b9f3-f749fe418ae6" providerId="ADAL" clId="{E696FCB8-C7D1-49B8-A6E4-609A1062CE6C}" dt="2025-01-14T09:45:26.865" v="1849"/>
          <ac:picMkLst>
            <pc:docMk/>
            <pc:sldMk cId="3978205201" sldId="1474"/>
            <ac:picMk id="7" creationId="{C208E285-4CDB-6CA0-50C2-03B337EFB0B7}"/>
          </ac:picMkLst>
        </pc:picChg>
      </pc:sldChg>
      <pc:sldChg chg="addSp delSp modSp mod">
        <pc:chgData name="Das, Gerarda" userId="dec061bf-56a5-47a0-b9f3-f749fe418ae6" providerId="ADAL" clId="{E696FCB8-C7D1-49B8-A6E4-609A1062CE6C}" dt="2025-01-14T09:45:21.382" v="1848" actId="164"/>
        <pc:sldMkLst>
          <pc:docMk/>
          <pc:sldMk cId="4074911733" sldId="1478"/>
        </pc:sldMkLst>
        <pc:grpChg chg="add mod">
          <ac:chgData name="Das, Gerarda" userId="dec061bf-56a5-47a0-b9f3-f749fe418ae6" providerId="ADAL" clId="{E696FCB8-C7D1-49B8-A6E4-609A1062CE6C}" dt="2025-01-14T09:45:21.382" v="1848" actId="164"/>
          <ac:grpSpMkLst>
            <pc:docMk/>
            <pc:sldMk cId="4074911733" sldId="1478"/>
            <ac:grpSpMk id="9" creationId="{3F20219C-4A8F-2C6D-EAF9-F16E19B76996}"/>
          </ac:grpSpMkLst>
        </pc:grpChg>
        <pc:picChg chg="del">
          <ac:chgData name="Das, Gerarda" userId="dec061bf-56a5-47a0-b9f3-f749fe418ae6" providerId="ADAL" clId="{E696FCB8-C7D1-49B8-A6E4-609A1062CE6C}" dt="2025-01-14T08:18:03.915" v="861" actId="478"/>
          <ac:picMkLst>
            <pc:docMk/>
            <pc:sldMk cId="4074911733" sldId="1478"/>
            <ac:picMk id="2" creationId="{7439FABC-430D-F036-F0A9-943F9188C5AF}"/>
          </ac:picMkLst>
        </pc:picChg>
        <pc:picChg chg="add mod modCrop">
          <ac:chgData name="Das, Gerarda" userId="dec061bf-56a5-47a0-b9f3-f749fe418ae6" providerId="ADAL" clId="{E696FCB8-C7D1-49B8-A6E4-609A1062CE6C}" dt="2025-01-14T09:45:21.382" v="1848" actId="164"/>
          <ac:picMkLst>
            <pc:docMk/>
            <pc:sldMk cId="4074911733" sldId="1478"/>
            <ac:picMk id="3" creationId="{AEAB9ECF-A60B-1A89-35AE-248C049953BF}"/>
          </ac:picMkLst>
        </pc:picChg>
        <pc:picChg chg="add mod">
          <ac:chgData name="Das, Gerarda" userId="dec061bf-56a5-47a0-b9f3-f749fe418ae6" providerId="ADAL" clId="{E696FCB8-C7D1-49B8-A6E4-609A1062CE6C}" dt="2025-01-14T09:45:21.382" v="1848" actId="164"/>
          <ac:picMkLst>
            <pc:docMk/>
            <pc:sldMk cId="4074911733" sldId="1478"/>
            <ac:picMk id="4" creationId="{411438D3-9C55-7470-E9A9-C87EF21CE431}"/>
          </ac:picMkLst>
        </pc:picChg>
        <pc:picChg chg="add mod">
          <ac:chgData name="Das, Gerarda" userId="dec061bf-56a5-47a0-b9f3-f749fe418ae6" providerId="ADAL" clId="{E696FCB8-C7D1-49B8-A6E4-609A1062CE6C}" dt="2025-01-14T09:45:21.382" v="1848" actId="164"/>
          <ac:picMkLst>
            <pc:docMk/>
            <pc:sldMk cId="4074911733" sldId="1478"/>
            <ac:picMk id="5" creationId="{05333880-F9FC-96A6-7153-AA29E6F66824}"/>
          </ac:picMkLst>
        </pc:picChg>
        <pc:picChg chg="add mod modCrop">
          <ac:chgData name="Das, Gerarda" userId="dec061bf-56a5-47a0-b9f3-f749fe418ae6" providerId="ADAL" clId="{E696FCB8-C7D1-49B8-A6E4-609A1062CE6C}" dt="2025-01-14T09:45:21.382" v="1848" actId="164"/>
          <ac:picMkLst>
            <pc:docMk/>
            <pc:sldMk cId="4074911733" sldId="1478"/>
            <ac:picMk id="8" creationId="{5FC65862-DA2F-F870-8010-FD2EDE012E38}"/>
          </ac:picMkLst>
        </pc:picChg>
      </pc:sldChg>
      <pc:sldChg chg="addSp delSp modSp mod">
        <pc:chgData name="Das, Gerarda" userId="dec061bf-56a5-47a0-b9f3-f749fe418ae6" providerId="ADAL" clId="{E696FCB8-C7D1-49B8-A6E4-609A1062CE6C}" dt="2025-01-14T08:18:56.316" v="867" actId="1076"/>
        <pc:sldMkLst>
          <pc:docMk/>
          <pc:sldMk cId="4210467006" sldId="1479"/>
        </pc:sldMkLst>
        <pc:picChg chg="del">
          <ac:chgData name="Das, Gerarda" userId="dec061bf-56a5-47a0-b9f3-f749fe418ae6" providerId="ADAL" clId="{E696FCB8-C7D1-49B8-A6E4-609A1062CE6C}" dt="2025-01-14T08:16:54.203" v="858" actId="478"/>
          <ac:picMkLst>
            <pc:docMk/>
            <pc:sldMk cId="4210467006" sldId="1479"/>
            <ac:picMk id="2" creationId="{7C936DCF-500E-1C82-6638-CCF7CDF80611}"/>
          </ac:picMkLst>
        </pc:picChg>
        <pc:picChg chg="add mod">
          <ac:chgData name="Das, Gerarda" userId="dec061bf-56a5-47a0-b9f3-f749fe418ae6" providerId="ADAL" clId="{E696FCB8-C7D1-49B8-A6E4-609A1062CE6C}" dt="2025-01-14T08:18:56.316" v="867" actId="1076"/>
          <ac:picMkLst>
            <pc:docMk/>
            <pc:sldMk cId="4210467006" sldId="1479"/>
            <ac:picMk id="4" creationId="{D6C8E6EF-328E-A519-4BC2-673712BC062B}"/>
          </ac:picMkLst>
        </pc:picChg>
      </pc:sldChg>
      <pc:sldChg chg="addSp delSp modSp mod">
        <pc:chgData name="Das, Gerarda" userId="dec061bf-56a5-47a0-b9f3-f749fe418ae6" providerId="ADAL" clId="{E696FCB8-C7D1-49B8-A6E4-609A1062CE6C}" dt="2025-01-14T09:15:27.957" v="1288" actId="164"/>
        <pc:sldMkLst>
          <pc:docMk/>
          <pc:sldMk cId="1487044012" sldId="1480"/>
        </pc:sldMkLst>
        <pc:grpChg chg="add mod">
          <ac:chgData name="Das, Gerarda" userId="dec061bf-56a5-47a0-b9f3-f749fe418ae6" providerId="ADAL" clId="{E696FCB8-C7D1-49B8-A6E4-609A1062CE6C}" dt="2025-01-14T09:15:27.957" v="1288" actId="164"/>
          <ac:grpSpMkLst>
            <pc:docMk/>
            <pc:sldMk cId="1487044012" sldId="1480"/>
            <ac:grpSpMk id="5" creationId="{7A126F89-1B40-2BFC-DDC3-655E9CF36C6A}"/>
          </ac:grpSpMkLst>
        </pc:grpChg>
        <pc:picChg chg="del">
          <ac:chgData name="Das, Gerarda" userId="dec061bf-56a5-47a0-b9f3-f749fe418ae6" providerId="ADAL" clId="{E696FCB8-C7D1-49B8-A6E4-609A1062CE6C}" dt="2025-01-14T08:18:07.625" v="862" actId="478"/>
          <ac:picMkLst>
            <pc:docMk/>
            <pc:sldMk cId="1487044012" sldId="1480"/>
            <ac:picMk id="2" creationId="{842C4F87-2612-9973-F001-031BA889F32A}"/>
          </ac:picMkLst>
        </pc:picChg>
        <pc:picChg chg="add mod">
          <ac:chgData name="Das, Gerarda" userId="dec061bf-56a5-47a0-b9f3-f749fe418ae6" providerId="ADAL" clId="{E696FCB8-C7D1-49B8-A6E4-609A1062CE6C}" dt="2025-01-14T09:15:27.957" v="1288" actId="164"/>
          <ac:picMkLst>
            <pc:docMk/>
            <pc:sldMk cId="1487044012" sldId="1480"/>
            <ac:picMk id="3" creationId="{5EAB4827-6F18-6020-ED24-3D12B2CFD19B}"/>
          </ac:picMkLst>
        </pc:picChg>
        <pc:picChg chg="add mod">
          <ac:chgData name="Das, Gerarda" userId="dec061bf-56a5-47a0-b9f3-f749fe418ae6" providerId="ADAL" clId="{E696FCB8-C7D1-49B8-A6E4-609A1062CE6C}" dt="2025-01-14T09:15:27.957" v="1288" actId="164"/>
          <ac:picMkLst>
            <pc:docMk/>
            <pc:sldMk cId="1487044012" sldId="1480"/>
            <ac:picMk id="4" creationId="{3D4537E0-6155-E12E-711D-AA5D06158304}"/>
          </ac:picMkLst>
        </pc:picChg>
      </pc:sldChg>
      <pc:sldChg chg="addSp modSp mod">
        <pc:chgData name="Das, Gerarda" userId="dec061bf-56a5-47a0-b9f3-f749fe418ae6" providerId="ADAL" clId="{E696FCB8-C7D1-49B8-A6E4-609A1062CE6C}" dt="2025-01-14T08:35:11.533" v="886" actId="1076"/>
        <pc:sldMkLst>
          <pc:docMk/>
          <pc:sldMk cId="3779434736" sldId="1481"/>
        </pc:sldMkLst>
        <pc:picChg chg="add mod">
          <ac:chgData name="Das, Gerarda" userId="dec061bf-56a5-47a0-b9f3-f749fe418ae6" providerId="ADAL" clId="{E696FCB8-C7D1-49B8-A6E4-609A1062CE6C}" dt="2025-01-14T08:35:11.533" v="886" actId="1076"/>
          <ac:picMkLst>
            <pc:docMk/>
            <pc:sldMk cId="3779434736" sldId="1481"/>
            <ac:picMk id="3" creationId="{C62B9A33-7651-6A3B-8AE8-172562966168}"/>
          </ac:picMkLst>
        </pc:picChg>
        <pc:picChg chg="add mod">
          <ac:chgData name="Das, Gerarda" userId="dec061bf-56a5-47a0-b9f3-f749fe418ae6" providerId="ADAL" clId="{E696FCB8-C7D1-49B8-A6E4-609A1062CE6C}" dt="2025-01-14T08:32:26.098" v="880" actId="1076"/>
          <ac:picMkLst>
            <pc:docMk/>
            <pc:sldMk cId="3779434736" sldId="1481"/>
            <ac:picMk id="5" creationId="{60CE8B4D-4768-8269-E944-DA81A75921CD}"/>
          </ac:picMkLst>
        </pc:picChg>
      </pc:sldChg>
      <pc:sldChg chg="addSp modSp mod">
        <pc:chgData name="Das, Gerarda" userId="dec061bf-56a5-47a0-b9f3-f749fe418ae6" providerId="ADAL" clId="{E696FCB8-C7D1-49B8-A6E4-609A1062CE6C}" dt="2025-01-14T08:04:44.141" v="857" actId="14100"/>
        <pc:sldMkLst>
          <pc:docMk/>
          <pc:sldMk cId="1201727269" sldId="1482"/>
        </pc:sldMkLst>
        <pc:spChg chg="add mod">
          <ac:chgData name="Das, Gerarda" userId="dec061bf-56a5-47a0-b9f3-f749fe418ae6" providerId="ADAL" clId="{E696FCB8-C7D1-49B8-A6E4-609A1062CE6C}" dt="2025-01-14T08:04:44.141" v="857" actId="14100"/>
          <ac:spMkLst>
            <pc:docMk/>
            <pc:sldMk cId="1201727269" sldId="1482"/>
            <ac:spMk id="3" creationId="{738A3881-0EF5-40E1-7562-7840E885117D}"/>
          </ac:spMkLst>
        </pc:spChg>
        <pc:picChg chg="add mod">
          <ac:chgData name="Das, Gerarda" userId="dec061bf-56a5-47a0-b9f3-f749fe418ae6" providerId="ADAL" clId="{E696FCB8-C7D1-49B8-A6E4-609A1062CE6C}" dt="2025-01-14T08:04:29.260" v="855" actId="14100"/>
          <ac:picMkLst>
            <pc:docMk/>
            <pc:sldMk cId="1201727269" sldId="1482"/>
            <ac:picMk id="2" creationId="{3088FFC0-D326-EB2E-4CE9-DF16F3B777EE}"/>
          </ac:picMkLst>
        </pc:picChg>
      </pc:sldChg>
      <pc:sldChg chg="addSp modSp mod">
        <pc:chgData name="Das, Gerarda" userId="dec061bf-56a5-47a0-b9f3-f749fe418ae6" providerId="ADAL" clId="{E696FCB8-C7D1-49B8-A6E4-609A1062CE6C}" dt="2025-01-14T09:05:18.771" v="1069" actId="732"/>
        <pc:sldMkLst>
          <pc:docMk/>
          <pc:sldMk cId="2904738428" sldId="1483"/>
        </pc:sldMkLst>
        <pc:picChg chg="add mod">
          <ac:chgData name="Das, Gerarda" userId="dec061bf-56a5-47a0-b9f3-f749fe418ae6" providerId="ADAL" clId="{E696FCB8-C7D1-49B8-A6E4-609A1062CE6C}" dt="2025-01-14T09:04:19.761" v="1060" actId="1076"/>
          <ac:picMkLst>
            <pc:docMk/>
            <pc:sldMk cId="2904738428" sldId="1483"/>
            <ac:picMk id="3" creationId="{082484DE-AAB3-6674-C5A7-48A070DBC821}"/>
          </ac:picMkLst>
        </pc:picChg>
        <pc:picChg chg="add mod modCrop">
          <ac:chgData name="Das, Gerarda" userId="dec061bf-56a5-47a0-b9f3-f749fe418ae6" providerId="ADAL" clId="{E696FCB8-C7D1-49B8-A6E4-609A1062CE6C}" dt="2025-01-14T09:05:18.771" v="1069" actId="732"/>
          <ac:picMkLst>
            <pc:docMk/>
            <pc:sldMk cId="2904738428" sldId="1483"/>
            <ac:picMk id="5" creationId="{A3595D85-CA88-3843-F2B6-08C27F8137AF}"/>
          </ac:picMkLst>
        </pc:picChg>
      </pc:sldChg>
      <pc:sldChg chg="del">
        <pc:chgData name="Das, Gerarda" userId="dec061bf-56a5-47a0-b9f3-f749fe418ae6" providerId="ADAL" clId="{E696FCB8-C7D1-49B8-A6E4-609A1062CE6C}" dt="2025-01-14T09:45:55.755" v="1853" actId="47"/>
        <pc:sldMkLst>
          <pc:docMk/>
          <pc:sldMk cId="2967928418" sldId="1511"/>
        </pc:sldMkLst>
      </pc:sldChg>
      <pc:sldChg chg="del">
        <pc:chgData name="Das, Gerarda" userId="dec061bf-56a5-47a0-b9f3-f749fe418ae6" providerId="ADAL" clId="{E696FCB8-C7D1-49B8-A6E4-609A1062CE6C}" dt="2025-01-14T09:45:57.211" v="1856" actId="47"/>
        <pc:sldMkLst>
          <pc:docMk/>
          <pc:sldMk cId="1594331871" sldId="1512"/>
        </pc:sldMkLst>
      </pc:sldChg>
      <pc:sldChg chg="del">
        <pc:chgData name="Das, Gerarda" userId="dec061bf-56a5-47a0-b9f3-f749fe418ae6" providerId="ADAL" clId="{E696FCB8-C7D1-49B8-A6E4-609A1062CE6C}" dt="2025-01-14T09:45:58.229" v="1858" actId="47"/>
        <pc:sldMkLst>
          <pc:docMk/>
          <pc:sldMk cId="3112181829" sldId="1515"/>
        </pc:sldMkLst>
      </pc:sldChg>
      <pc:sldChg chg="del">
        <pc:chgData name="Das, Gerarda" userId="dec061bf-56a5-47a0-b9f3-f749fe418ae6" providerId="ADAL" clId="{E696FCB8-C7D1-49B8-A6E4-609A1062CE6C}" dt="2025-01-14T09:45:59.317" v="1860" actId="47"/>
        <pc:sldMkLst>
          <pc:docMk/>
          <pc:sldMk cId="2946319108" sldId="1516"/>
        </pc:sldMkLst>
      </pc:sldChg>
      <pc:sldChg chg="del">
        <pc:chgData name="Das, Gerarda" userId="dec061bf-56a5-47a0-b9f3-f749fe418ae6" providerId="ADAL" clId="{E696FCB8-C7D1-49B8-A6E4-609A1062CE6C}" dt="2025-01-14T09:45:57.674" v="1857" actId="47"/>
        <pc:sldMkLst>
          <pc:docMk/>
          <pc:sldMk cId="1628480429" sldId="1517"/>
        </pc:sldMkLst>
      </pc:sldChg>
      <pc:sldChg chg="del">
        <pc:chgData name="Das, Gerarda" userId="dec061bf-56a5-47a0-b9f3-f749fe418ae6" providerId="ADAL" clId="{E696FCB8-C7D1-49B8-A6E4-609A1062CE6C}" dt="2025-01-14T09:45:58.793" v="1859" actId="47"/>
        <pc:sldMkLst>
          <pc:docMk/>
          <pc:sldMk cId="933367485" sldId="1518"/>
        </pc:sldMkLst>
      </pc:sldChg>
      <pc:sldChg chg="del">
        <pc:chgData name="Das, Gerarda" userId="dec061bf-56a5-47a0-b9f3-f749fe418ae6" providerId="ADAL" clId="{E696FCB8-C7D1-49B8-A6E4-609A1062CE6C}" dt="2025-01-14T09:45:56.772" v="1855" actId="47"/>
        <pc:sldMkLst>
          <pc:docMk/>
          <pc:sldMk cId="1530054038" sldId="1519"/>
        </pc:sldMkLst>
      </pc:sldChg>
      <pc:sldChg chg="del">
        <pc:chgData name="Das, Gerarda" userId="dec061bf-56a5-47a0-b9f3-f749fe418ae6" providerId="ADAL" clId="{E696FCB8-C7D1-49B8-A6E4-609A1062CE6C}" dt="2025-01-14T09:45:56.194" v="1854" actId="47"/>
        <pc:sldMkLst>
          <pc:docMk/>
          <pc:sldMk cId="3006462251" sldId="1520"/>
        </pc:sldMkLst>
      </pc:sldChg>
      <pc:sldChg chg="addSp delSp modSp mod">
        <pc:chgData name="Das, Gerarda" userId="dec061bf-56a5-47a0-b9f3-f749fe418ae6" providerId="ADAL" clId="{E696FCB8-C7D1-49B8-A6E4-609A1062CE6C}" dt="2025-01-14T09:31:57.224" v="1687" actId="1035"/>
        <pc:sldMkLst>
          <pc:docMk/>
          <pc:sldMk cId="1937893447" sldId="1523"/>
        </pc:sldMkLst>
        <pc:spChg chg="mod">
          <ac:chgData name="Das, Gerarda" userId="dec061bf-56a5-47a0-b9f3-f749fe418ae6" providerId="ADAL" clId="{E696FCB8-C7D1-49B8-A6E4-609A1062CE6C}" dt="2025-01-14T09:31:57.224" v="1687" actId="1035"/>
          <ac:spMkLst>
            <pc:docMk/>
            <pc:sldMk cId="1937893447" sldId="1523"/>
            <ac:spMk id="4" creationId="{D753C383-62C8-E733-4553-E085527A1FCA}"/>
          </ac:spMkLst>
        </pc:spChg>
        <pc:picChg chg="del">
          <ac:chgData name="Das, Gerarda" userId="dec061bf-56a5-47a0-b9f3-f749fe418ae6" providerId="ADAL" clId="{E696FCB8-C7D1-49B8-A6E4-609A1062CE6C}" dt="2025-01-14T09:31:33.632" v="1680" actId="478"/>
          <ac:picMkLst>
            <pc:docMk/>
            <pc:sldMk cId="1937893447" sldId="1523"/>
            <ac:picMk id="28" creationId="{26AF826F-4B6D-17D0-ECD0-C56C585C3C14}"/>
          </ac:picMkLst>
        </pc:picChg>
        <pc:picChg chg="add mod">
          <ac:chgData name="Das, Gerarda" userId="dec061bf-56a5-47a0-b9f3-f749fe418ae6" providerId="ADAL" clId="{E696FCB8-C7D1-49B8-A6E4-609A1062CE6C}" dt="2025-01-14T09:31:43.333" v="1685" actId="1076"/>
          <ac:picMkLst>
            <pc:docMk/>
            <pc:sldMk cId="1937893447" sldId="1523"/>
            <ac:picMk id="31" creationId="{412E1189-0778-E4A8-D9B5-DD12DB273466}"/>
          </ac:picMkLst>
        </pc:picChg>
        <pc:cxnChg chg="mod">
          <ac:chgData name="Das, Gerarda" userId="dec061bf-56a5-47a0-b9f3-f749fe418ae6" providerId="ADAL" clId="{E696FCB8-C7D1-49B8-A6E4-609A1062CE6C}" dt="2025-01-14T09:31:50.422" v="1686" actId="14100"/>
          <ac:cxnSpMkLst>
            <pc:docMk/>
            <pc:sldMk cId="1937893447" sldId="1523"/>
            <ac:cxnSpMk id="21" creationId="{B84B33EF-2A54-99B2-FEF8-27486B72F624}"/>
          </ac:cxnSpMkLst>
        </pc:cxnChg>
      </pc:sldChg>
      <pc:sldChg chg="addSp delSp modSp mod">
        <pc:chgData name="Das, Gerarda" userId="dec061bf-56a5-47a0-b9f3-f749fe418ae6" providerId="ADAL" clId="{E696FCB8-C7D1-49B8-A6E4-609A1062CE6C}" dt="2025-01-14T09:47:13.499" v="1863" actId="20577"/>
        <pc:sldMkLst>
          <pc:docMk/>
          <pc:sldMk cId="1805275043" sldId="1524"/>
        </pc:sldMkLst>
        <pc:spChg chg="mod">
          <ac:chgData name="Das, Gerarda" userId="dec061bf-56a5-47a0-b9f3-f749fe418ae6" providerId="ADAL" clId="{E696FCB8-C7D1-49B8-A6E4-609A1062CE6C}" dt="2025-01-14T09:20:33.461" v="1556" actId="20577"/>
          <ac:spMkLst>
            <pc:docMk/>
            <pc:sldMk cId="1805275043" sldId="1524"/>
            <ac:spMk id="33" creationId="{AC757F5E-B016-F947-4518-7C6B9CC7EE04}"/>
          </ac:spMkLst>
        </pc:spChg>
        <pc:spChg chg="mod">
          <ac:chgData name="Das, Gerarda" userId="dec061bf-56a5-47a0-b9f3-f749fe418ae6" providerId="ADAL" clId="{E696FCB8-C7D1-49B8-A6E4-609A1062CE6C}" dt="2025-01-14T09:20:38.806" v="1563" actId="20577"/>
          <ac:spMkLst>
            <pc:docMk/>
            <pc:sldMk cId="1805275043" sldId="1524"/>
            <ac:spMk id="35" creationId="{37104C51-0232-62ED-4C6F-1447D06633EE}"/>
          </ac:spMkLst>
        </pc:spChg>
        <pc:spChg chg="mod">
          <ac:chgData name="Das, Gerarda" userId="dec061bf-56a5-47a0-b9f3-f749fe418ae6" providerId="ADAL" clId="{E696FCB8-C7D1-49B8-A6E4-609A1062CE6C}" dt="2025-01-14T09:47:13.499" v="1863" actId="20577"/>
          <ac:spMkLst>
            <pc:docMk/>
            <pc:sldMk cId="1805275043" sldId="1524"/>
            <ac:spMk id="36" creationId="{D8EF981A-9BA7-0EB1-9B70-F7FBF2F7DF1C}"/>
          </ac:spMkLst>
        </pc:spChg>
        <pc:picChg chg="del">
          <ac:chgData name="Das, Gerarda" userId="dec061bf-56a5-47a0-b9f3-f749fe418ae6" providerId="ADAL" clId="{E696FCB8-C7D1-49B8-A6E4-609A1062CE6C}" dt="2025-01-14T09:19:19.029" v="1409" actId="478"/>
          <ac:picMkLst>
            <pc:docMk/>
            <pc:sldMk cId="1805275043" sldId="1524"/>
            <ac:picMk id="2" creationId="{DF168722-2CE5-06E8-5B5F-A06A4F25ED3F}"/>
          </ac:picMkLst>
        </pc:picChg>
        <pc:picChg chg="del">
          <ac:chgData name="Das, Gerarda" userId="dec061bf-56a5-47a0-b9f3-f749fe418ae6" providerId="ADAL" clId="{E696FCB8-C7D1-49B8-A6E4-609A1062CE6C}" dt="2025-01-14T09:19:15.865" v="1408" actId="478"/>
          <ac:picMkLst>
            <pc:docMk/>
            <pc:sldMk cId="1805275043" sldId="1524"/>
            <ac:picMk id="8" creationId="{09CEE3C5-DB76-C997-9679-15493396DC35}"/>
          </ac:picMkLst>
        </pc:picChg>
        <pc:picChg chg="add mod">
          <ac:chgData name="Das, Gerarda" userId="dec061bf-56a5-47a0-b9f3-f749fe418ae6" providerId="ADAL" clId="{E696FCB8-C7D1-49B8-A6E4-609A1062CE6C}" dt="2025-01-14T09:24:52.695" v="1569" actId="1076"/>
          <ac:picMkLst>
            <pc:docMk/>
            <pc:sldMk cId="1805275043" sldId="1524"/>
            <ac:picMk id="18" creationId="{3D255D06-E885-E9A2-9FD4-6A82BB9BC2C2}"/>
          </ac:picMkLst>
        </pc:picChg>
        <pc:picChg chg="add mod">
          <ac:chgData name="Das, Gerarda" userId="dec061bf-56a5-47a0-b9f3-f749fe418ae6" providerId="ADAL" clId="{E696FCB8-C7D1-49B8-A6E4-609A1062CE6C}" dt="2025-01-14T09:25:14.789" v="1576" actId="14100"/>
          <ac:picMkLst>
            <pc:docMk/>
            <pc:sldMk cId="1805275043" sldId="1524"/>
            <ac:picMk id="19" creationId="{4A405CB3-4572-1041-66AB-BEF0880B8CDB}"/>
          </ac:picMkLst>
        </pc:picChg>
      </pc:sldChg>
      <pc:sldChg chg="addSp delSp modSp mod">
        <pc:chgData name="Das, Gerarda" userId="dec061bf-56a5-47a0-b9f3-f749fe418ae6" providerId="ADAL" clId="{E696FCB8-C7D1-49B8-A6E4-609A1062CE6C}" dt="2025-01-14T09:27:31.915" v="1676" actId="164"/>
        <pc:sldMkLst>
          <pc:docMk/>
          <pc:sldMk cId="2966213498" sldId="1525"/>
        </pc:sldMkLst>
        <pc:spChg chg="del">
          <ac:chgData name="Das, Gerarda" userId="dec061bf-56a5-47a0-b9f3-f749fe418ae6" providerId="ADAL" clId="{E696FCB8-C7D1-49B8-A6E4-609A1062CE6C}" dt="2025-01-14T08:17:59.387" v="860" actId="478"/>
          <ac:spMkLst>
            <pc:docMk/>
            <pc:sldMk cId="2966213498" sldId="1525"/>
            <ac:spMk id="3" creationId="{506D145A-E055-7497-D60E-64C3DCB36DFB}"/>
          </ac:spMkLst>
        </pc:spChg>
        <pc:spChg chg="add mod">
          <ac:chgData name="Das, Gerarda" userId="dec061bf-56a5-47a0-b9f3-f749fe418ae6" providerId="ADAL" clId="{E696FCB8-C7D1-49B8-A6E4-609A1062CE6C}" dt="2025-01-14T08:42:38.430" v="969" actId="164"/>
          <ac:spMkLst>
            <pc:docMk/>
            <pc:sldMk cId="2966213498" sldId="1525"/>
            <ac:spMk id="9" creationId="{B0663C99-F8F6-7CAF-FCAE-45B3D350A970}"/>
          </ac:spMkLst>
        </pc:spChg>
        <pc:spChg chg="add mod">
          <ac:chgData name="Das, Gerarda" userId="dec061bf-56a5-47a0-b9f3-f749fe418ae6" providerId="ADAL" clId="{E696FCB8-C7D1-49B8-A6E4-609A1062CE6C}" dt="2025-01-14T08:42:38.430" v="969" actId="164"/>
          <ac:spMkLst>
            <pc:docMk/>
            <pc:sldMk cId="2966213498" sldId="1525"/>
            <ac:spMk id="10" creationId="{7AE21C79-E35A-0127-0E4E-527AA9DFDBD2}"/>
          </ac:spMkLst>
        </pc:spChg>
        <pc:spChg chg="add mod">
          <ac:chgData name="Das, Gerarda" userId="dec061bf-56a5-47a0-b9f3-f749fe418ae6" providerId="ADAL" clId="{E696FCB8-C7D1-49B8-A6E4-609A1062CE6C}" dt="2025-01-14T08:43:36.356" v="978" actId="164"/>
          <ac:spMkLst>
            <pc:docMk/>
            <pc:sldMk cId="2966213498" sldId="1525"/>
            <ac:spMk id="12" creationId="{C342A849-3463-332E-0423-F2187FEF3F18}"/>
          </ac:spMkLst>
        </pc:spChg>
        <pc:grpChg chg="add mod">
          <ac:chgData name="Das, Gerarda" userId="dec061bf-56a5-47a0-b9f3-f749fe418ae6" providerId="ADAL" clId="{E696FCB8-C7D1-49B8-A6E4-609A1062CE6C}" dt="2025-01-14T08:43:36.356" v="978" actId="164"/>
          <ac:grpSpMkLst>
            <pc:docMk/>
            <pc:sldMk cId="2966213498" sldId="1525"/>
            <ac:grpSpMk id="11" creationId="{F3925DB3-CB79-6293-0652-51B1FBFFE48A}"/>
          </ac:grpSpMkLst>
        </pc:grpChg>
        <pc:grpChg chg="add mod">
          <ac:chgData name="Das, Gerarda" userId="dec061bf-56a5-47a0-b9f3-f749fe418ae6" providerId="ADAL" clId="{E696FCB8-C7D1-49B8-A6E4-609A1062CE6C}" dt="2025-01-14T09:27:31.915" v="1676" actId="164"/>
          <ac:grpSpMkLst>
            <pc:docMk/>
            <pc:sldMk cId="2966213498" sldId="1525"/>
            <ac:grpSpMk id="13" creationId="{07F50E35-F98B-B916-BC23-8E2FF3AC3F2A}"/>
          </ac:grpSpMkLst>
        </pc:grpChg>
        <pc:grpChg chg="add mod">
          <ac:chgData name="Das, Gerarda" userId="dec061bf-56a5-47a0-b9f3-f749fe418ae6" providerId="ADAL" clId="{E696FCB8-C7D1-49B8-A6E4-609A1062CE6C}" dt="2025-01-14T09:27:31.915" v="1676" actId="164"/>
          <ac:grpSpMkLst>
            <pc:docMk/>
            <pc:sldMk cId="2966213498" sldId="1525"/>
            <ac:grpSpMk id="14" creationId="{080865EB-8447-0F2D-FB67-1A3F35B5EDBE}"/>
          </ac:grpSpMkLst>
        </pc:grpChg>
        <pc:picChg chg="del">
          <ac:chgData name="Das, Gerarda" userId="dec061bf-56a5-47a0-b9f3-f749fe418ae6" providerId="ADAL" clId="{E696FCB8-C7D1-49B8-A6E4-609A1062CE6C}" dt="2025-01-14T08:17:56.999" v="859" actId="478"/>
          <ac:picMkLst>
            <pc:docMk/>
            <pc:sldMk cId="2966213498" sldId="1525"/>
            <ac:picMk id="2" creationId="{BEBD5BF4-5159-C1F1-35DA-C0565CD3F59D}"/>
          </ac:picMkLst>
        </pc:picChg>
        <pc:picChg chg="add mod">
          <ac:chgData name="Das, Gerarda" userId="dec061bf-56a5-47a0-b9f3-f749fe418ae6" providerId="ADAL" clId="{E696FCB8-C7D1-49B8-A6E4-609A1062CE6C}" dt="2025-01-14T09:27:31.915" v="1676" actId="164"/>
          <ac:picMkLst>
            <pc:docMk/>
            <pc:sldMk cId="2966213498" sldId="1525"/>
            <ac:picMk id="5" creationId="{32338DBB-02DC-978E-CDA9-356C0353AFB9}"/>
          </ac:picMkLst>
        </pc:picChg>
        <pc:picChg chg="add mod">
          <ac:chgData name="Das, Gerarda" userId="dec061bf-56a5-47a0-b9f3-f749fe418ae6" providerId="ADAL" clId="{E696FCB8-C7D1-49B8-A6E4-609A1062CE6C}" dt="2025-01-14T08:42:38.430" v="969" actId="164"/>
          <ac:picMkLst>
            <pc:docMk/>
            <pc:sldMk cId="2966213498" sldId="1525"/>
            <ac:picMk id="7" creationId="{3D92F8C3-0AC1-38B7-F219-3CB1F6B7F054}"/>
          </ac:picMkLst>
        </pc:picChg>
        <pc:picChg chg="add del mod">
          <ac:chgData name="Das, Gerarda" userId="dec061bf-56a5-47a0-b9f3-f749fe418ae6" providerId="ADAL" clId="{E696FCB8-C7D1-49B8-A6E4-609A1062CE6C}" dt="2025-01-14T08:39:19.760" v="915" actId="478"/>
          <ac:picMkLst>
            <pc:docMk/>
            <pc:sldMk cId="2966213498" sldId="1525"/>
            <ac:picMk id="8" creationId="{8BFCED0B-39DD-FC63-2F10-3077561DA57D}"/>
          </ac:picMkLst>
        </pc:picChg>
      </pc:sldChg>
      <pc:sldChg chg="addSp delSp modSp mod">
        <pc:chgData name="Das, Gerarda" userId="dec061bf-56a5-47a0-b9f3-f749fe418ae6" providerId="ADAL" clId="{E696FCB8-C7D1-49B8-A6E4-609A1062CE6C}" dt="2025-01-14T09:27:46.506" v="1679" actId="1076"/>
        <pc:sldMkLst>
          <pc:docMk/>
          <pc:sldMk cId="2789837436" sldId="1526"/>
        </pc:sldMkLst>
        <pc:spChg chg="mod">
          <ac:chgData name="Das, Gerarda" userId="dec061bf-56a5-47a0-b9f3-f749fe418ae6" providerId="ADAL" clId="{E696FCB8-C7D1-49B8-A6E4-609A1062CE6C}" dt="2025-01-14T09:26:56.964" v="1657" actId="1037"/>
          <ac:spMkLst>
            <pc:docMk/>
            <pc:sldMk cId="2789837436" sldId="1526"/>
            <ac:spMk id="4" creationId="{4E55422E-038E-4C5B-9844-2BF6006C120C}"/>
          </ac:spMkLst>
        </pc:spChg>
        <pc:spChg chg="mod">
          <ac:chgData name="Das, Gerarda" userId="dec061bf-56a5-47a0-b9f3-f749fe418ae6" providerId="ADAL" clId="{E696FCB8-C7D1-49B8-A6E4-609A1062CE6C}" dt="2025-01-14T09:26:52.885" v="1645" actId="14100"/>
          <ac:spMkLst>
            <pc:docMk/>
            <pc:sldMk cId="2789837436" sldId="1526"/>
            <ac:spMk id="12" creationId="{E2476A93-B8D4-4E44-87FD-AFF601B2337C}"/>
          </ac:spMkLst>
        </pc:spChg>
        <pc:spChg chg="mod">
          <ac:chgData name="Das, Gerarda" userId="dec061bf-56a5-47a0-b9f3-f749fe418ae6" providerId="ADAL" clId="{E696FCB8-C7D1-49B8-A6E4-609A1062CE6C}" dt="2025-01-14T09:27:02.695" v="1658" actId="14100"/>
          <ac:spMkLst>
            <pc:docMk/>
            <pc:sldMk cId="2789837436" sldId="1526"/>
            <ac:spMk id="14" creationId="{B7594A3B-3117-84CE-C300-FB96E5ED269D}"/>
          </ac:spMkLst>
        </pc:spChg>
        <pc:spChg chg="mod">
          <ac:chgData name="Das, Gerarda" userId="dec061bf-56a5-47a0-b9f3-f749fe418ae6" providerId="ADAL" clId="{E696FCB8-C7D1-49B8-A6E4-609A1062CE6C}" dt="2025-01-14T09:25:36.971" v="1577" actId="1076"/>
          <ac:spMkLst>
            <pc:docMk/>
            <pc:sldMk cId="2789837436" sldId="1526"/>
            <ac:spMk id="16" creationId="{F53F294D-65CC-23A5-E4A1-B2132FCF814C}"/>
          </ac:spMkLst>
        </pc:spChg>
        <pc:spChg chg="mod">
          <ac:chgData name="Das, Gerarda" userId="dec061bf-56a5-47a0-b9f3-f749fe418ae6" providerId="ADAL" clId="{E696FCB8-C7D1-49B8-A6E4-609A1062CE6C}" dt="2025-01-14T09:25:40.781" v="1578" actId="1076"/>
          <ac:spMkLst>
            <pc:docMk/>
            <pc:sldMk cId="2789837436" sldId="1526"/>
            <ac:spMk id="17" creationId="{AB86235B-CBC0-F9DB-29F4-F23367831B1B}"/>
          </ac:spMkLst>
        </pc:spChg>
        <pc:spChg chg="mod">
          <ac:chgData name="Das, Gerarda" userId="dec061bf-56a5-47a0-b9f3-f749fe418ae6" providerId="ADAL" clId="{E696FCB8-C7D1-49B8-A6E4-609A1062CE6C}" dt="2025-01-14T09:26:56.964" v="1657" actId="1037"/>
          <ac:spMkLst>
            <pc:docMk/>
            <pc:sldMk cId="2789837436" sldId="1526"/>
            <ac:spMk id="18" creationId="{85D7DD60-F4AA-AD34-A265-146B167D02FE}"/>
          </ac:spMkLst>
        </pc:spChg>
        <pc:spChg chg="mod">
          <ac:chgData name="Das, Gerarda" userId="dec061bf-56a5-47a0-b9f3-f749fe418ae6" providerId="ADAL" clId="{E696FCB8-C7D1-49B8-A6E4-609A1062CE6C}" dt="2025-01-14T09:26:52.885" v="1645" actId="14100"/>
          <ac:spMkLst>
            <pc:docMk/>
            <pc:sldMk cId="2789837436" sldId="1526"/>
            <ac:spMk id="19" creationId="{40542B69-6D97-5F24-63E3-ABE36EA69A27}"/>
          </ac:spMkLst>
        </pc:spChg>
        <pc:spChg chg="mod">
          <ac:chgData name="Das, Gerarda" userId="dec061bf-56a5-47a0-b9f3-f749fe418ae6" providerId="ADAL" clId="{E696FCB8-C7D1-49B8-A6E4-609A1062CE6C}" dt="2025-01-14T09:27:07.005" v="1670" actId="1037"/>
          <ac:spMkLst>
            <pc:docMk/>
            <pc:sldMk cId="2789837436" sldId="1526"/>
            <ac:spMk id="21" creationId="{7A99D1F7-F741-7867-587B-0D225C6018F8}"/>
          </ac:spMkLst>
        </pc:spChg>
        <pc:spChg chg="mod">
          <ac:chgData name="Das, Gerarda" userId="dec061bf-56a5-47a0-b9f3-f749fe418ae6" providerId="ADAL" clId="{E696FCB8-C7D1-49B8-A6E4-609A1062CE6C}" dt="2025-01-14T09:27:37.498" v="1677"/>
          <ac:spMkLst>
            <pc:docMk/>
            <pc:sldMk cId="2789837436" sldId="1526"/>
            <ac:spMk id="27" creationId="{84235F72-8B17-3D89-9CDF-24C401EC94FE}"/>
          </ac:spMkLst>
        </pc:spChg>
        <pc:spChg chg="mod">
          <ac:chgData name="Das, Gerarda" userId="dec061bf-56a5-47a0-b9f3-f749fe418ae6" providerId="ADAL" clId="{E696FCB8-C7D1-49B8-A6E4-609A1062CE6C}" dt="2025-01-14T09:27:37.498" v="1677"/>
          <ac:spMkLst>
            <pc:docMk/>
            <pc:sldMk cId="2789837436" sldId="1526"/>
            <ac:spMk id="29" creationId="{2B924FF3-D02A-939A-E5B1-D6604DB531A1}"/>
          </ac:spMkLst>
        </pc:spChg>
        <pc:spChg chg="mod">
          <ac:chgData name="Das, Gerarda" userId="dec061bf-56a5-47a0-b9f3-f749fe418ae6" providerId="ADAL" clId="{E696FCB8-C7D1-49B8-A6E4-609A1062CE6C}" dt="2025-01-14T09:27:37.498" v="1677"/>
          <ac:spMkLst>
            <pc:docMk/>
            <pc:sldMk cId="2789837436" sldId="1526"/>
            <ac:spMk id="30" creationId="{3FAA2472-D420-D8CA-FA22-A97A94FF720F}"/>
          </ac:spMkLst>
        </pc:spChg>
        <pc:grpChg chg="add mod">
          <ac:chgData name="Das, Gerarda" userId="dec061bf-56a5-47a0-b9f3-f749fe418ae6" providerId="ADAL" clId="{E696FCB8-C7D1-49B8-A6E4-609A1062CE6C}" dt="2025-01-14T09:27:46.506" v="1679" actId="1076"/>
          <ac:grpSpMkLst>
            <pc:docMk/>
            <pc:sldMk cId="2789837436" sldId="1526"/>
            <ac:grpSpMk id="13" creationId="{C92C7792-41D0-7352-73E5-CC71C80791B5}"/>
          </ac:grpSpMkLst>
        </pc:grpChg>
        <pc:grpChg chg="mod">
          <ac:chgData name="Das, Gerarda" userId="dec061bf-56a5-47a0-b9f3-f749fe418ae6" providerId="ADAL" clId="{E696FCB8-C7D1-49B8-A6E4-609A1062CE6C}" dt="2025-01-14T09:27:37.498" v="1677"/>
          <ac:grpSpMkLst>
            <pc:docMk/>
            <pc:sldMk cId="2789837436" sldId="1526"/>
            <ac:grpSpMk id="25" creationId="{5DDACA04-5F1E-5870-A667-11F9D60A8511}"/>
          </ac:grpSpMkLst>
        </pc:grpChg>
        <pc:grpChg chg="mod">
          <ac:chgData name="Das, Gerarda" userId="dec061bf-56a5-47a0-b9f3-f749fe418ae6" providerId="ADAL" clId="{E696FCB8-C7D1-49B8-A6E4-609A1062CE6C}" dt="2025-01-14T09:27:37.498" v="1677"/>
          <ac:grpSpMkLst>
            <pc:docMk/>
            <pc:sldMk cId="2789837436" sldId="1526"/>
            <ac:grpSpMk id="26" creationId="{89FDDC8D-E058-B771-5434-00322D242BA7}"/>
          </ac:grpSpMkLst>
        </pc:grpChg>
        <pc:picChg chg="mod">
          <ac:chgData name="Das, Gerarda" userId="dec061bf-56a5-47a0-b9f3-f749fe418ae6" providerId="ADAL" clId="{E696FCB8-C7D1-49B8-A6E4-609A1062CE6C}" dt="2025-01-14T09:27:37.498" v="1677"/>
          <ac:picMkLst>
            <pc:docMk/>
            <pc:sldMk cId="2789837436" sldId="1526"/>
            <ac:picMk id="15" creationId="{0FC9B9B1-E190-AC96-9D09-B07A3E4C6E0C}"/>
          </ac:picMkLst>
        </pc:picChg>
        <pc:picChg chg="mod">
          <ac:chgData name="Das, Gerarda" userId="dec061bf-56a5-47a0-b9f3-f749fe418ae6" providerId="ADAL" clId="{E696FCB8-C7D1-49B8-A6E4-609A1062CE6C}" dt="2025-01-14T09:27:11.700" v="1672" actId="1076"/>
          <ac:picMkLst>
            <pc:docMk/>
            <pc:sldMk cId="2789837436" sldId="1526"/>
            <ac:picMk id="22" creationId="{F34866D5-20B2-1EBD-1FAE-C729CA83BAE1}"/>
          </ac:picMkLst>
        </pc:picChg>
        <pc:picChg chg="mod">
          <ac:chgData name="Das, Gerarda" userId="dec061bf-56a5-47a0-b9f3-f749fe418ae6" providerId="ADAL" clId="{E696FCB8-C7D1-49B8-A6E4-609A1062CE6C}" dt="2025-01-14T09:27:16.645" v="1674" actId="1076"/>
          <ac:picMkLst>
            <pc:docMk/>
            <pc:sldMk cId="2789837436" sldId="1526"/>
            <ac:picMk id="23" creationId="{A2F75BEF-E2B8-D4EC-8B3A-B8FEBD33BEFA}"/>
          </ac:picMkLst>
        </pc:picChg>
        <pc:picChg chg="del">
          <ac:chgData name="Das, Gerarda" userId="dec061bf-56a5-47a0-b9f3-f749fe418ae6" providerId="ADAL" clId="{E696FCB8-C7D1-49B8-A6E4-609A1062CE6C}" dt="2025-01-14T09:27:17.957" v="1675" actId="478"/>
          <ac:picMkLst>
            <pc:docMk/>
            <pc:sldMk cId="2789837436" sldId="1526"/>
            <ac:picMk id="24" creationId="{26BA0C43-C672-3E08-9773-0F9A1B51E2F6}"/>
          </ac:picMkLst>
        </pc:picChg>
        <pc:picChg chg="mod">
          <ac:chgData name="Das, Gerarda" userId="dec061bf-56a5-47a0-b9f3-f749fe418ae6" providerId="ADAL" clId="{E696FCB8-C7D1-49B8-A6E4-609A1062CE6C}" dt="2025-01-14T09:27:37.498" v="1677"/>
          <ac:picMkLst>
            <pc:docMk/>
            <pc:sldMk cId="2789837436" sldId="1526"/>
            <ac:picMk id="28" creationId="{98EC377A-56EE-0D93-0E68-2032CD340233}"/>
          </ac:picMkLst>
        </pc:picChg>
      </pc:sldChg>
      <pc:sldChg chg="modSp del mod">
        <pc:chgData name="Das, Gerarda" userId="dec061bf-56a5-47a0-b9f3-f749fe418ae6" providerId="ADAL" clId="{E696FCB8-C7D1-49B8-A6E4-609A1062CE6C}" dt="2025-01-14T09:45:52.999" v="1852" actId="47"/>
        <pc:sldMkLst>
          <pc:docMk/>
          <pc:sldMk cId="3386152568" sldId="1527"/>
        </pc:sldMkLst>
        <pc:cxnChg chg="mod">
          <ac:chgData name="Das, Gerarda" userId="dec061bf-56a5-47a0-b9f3-f749fe418ae6" providerId="ADAL" clId="{E696FCB8-C7D1-49B8-A6E4-609A1062CE6C}" dt="2025-01-14T09:38:19.250" v="1688" actId="14100"/>
          <ac:cxnSpMkLst>
            <pc:docMk/>
            <pc:sldMk cId="3386152568" sldId="1527"/>
            <ac:cxnSpMk id="27" creationId="{EC90AE0F-5DD8-2D25-C999-5E0CC65E11C5}"/>
          </ac:cxnSpMkLst>
        </pc:cxnChg>
      </pc:sldChg>
      <pc:sldChg chg="modSp mod">
        <pc:chgData name="Das, Gerarda" userId="dec061bf-56a5-47a0-b9f3-f749fe418ae6" providerId="ADAL" clId="{E696FCB8-C7D1-49B8-A6E4-609A1062CE6C}" dt="2025-01-14T09:15:08.459" v="1286" actId="20577"/>
        <pc:sldMkLst>
          <pc:docMk/>
          <pc:sldMk cId="2623205231" sldId="1528"/>
        </pc:sldMkLst>
        <pc:spChg chg="mod">
          <ac:chgData name="Das, Gerarda" userId="dec061bf-56a5-47a0-b9f3-f749fe418ae6" providerId="ADAL" clId="{E696FCB8-C7D1-49B8-A6E4-609A1062CE6C}" dt="2025-01-14T09:11:34.291" v="1100" actId="1076"/>
          <ac:spMkLst>
            <pc:docMk/>
            <pc:sldMk cId="2623205231" sldId="1528"/>
            <ac:spMk id="2" creationId="{79931A28-0852-110B-7EFE-3B9CCE940AD1}"/>
          </ac:spMkLst>
        </pc:spChg>
        <pc:spChg chg="mod">
          <ac:chgData name="Das, Gerarda" userId="dec061bf-56a5-47a0-b9f3-f749fe418ae6" providerId="ADAL" clId="{E696FCB8-C7D1-49B8-A6E4-609A1062CE6C}" dt="2025-01-14T09:15:08.459" v="1286" actId="20577"/>
          <ac:spMkLst>
            <pc:docMk/>
            <pc:sldMk cId="2623205231" sldId="1528"/>
            <ac:spMk id="36" creationId="{D8EF981A-9BA7-0EB1-9B70-F7FBF2F7DF1C}"/>
          </ac:spMkLst>
        </pc:spChg>
        <pc:picChg chg="mod modCrop">
          <ac:chgData name="Das, Gerarda" userId="dec061bf-56a5-47a0-b9f3-f749fe418ae6" providerId="ADAL" clId="{E696FCB8-C7D1-49B8-A6E4-609A1062CE6C}" dt="2025-01-14T09:14:45.324" v="1276" actId="1076"/>
          <ac:picMkLst>
            <pc:docMk/>
            <pc:sldMk cId="2623205231" sldId="1528"/>
            <ac:picMk id="18" creationId="{AA613FFA-DB9D-6896-7EF9-0F1BE350B6C8}"/>
          </ac:picMkLst>
        </pc:picChg>
      </pc:sldChg>
      <pc:sldChg chg="addSp delSp modSp mod">
        <pc:chgData name="Das, Gerarda" userId="dec061bf-56a5-47a0-b9f3-f749fe418ae6" providerId="ADAL" clId="{E696FCB8-C7D1-49B8-A6E4-609A1062CE6C}" dt="2025-01-14T09:18:27.727" v="1393" actId="1076"/>
        <pc:sldMkLst>
          <pc:docMk/>
          <pc:sldMk cId="564223038" sldId="1529"/>
        </pc:sldMkLst>
        <pc:spChg chg="mod">
          <ac:chgData name="Das, Gerarda" userId="dec061bf-56a5-47a0-b9f3-f749fe418ae6" providerId="ADAL" clId="{E696FCB8-C7D1-49B8-A6E4-609A1062CE6C}" dt="2025-01-14T09:16:11.513" v="1322" actId="6549"/>
          <ac:spMkLst>
            <pc:docMk/>
            <pc:sldMk cId="564223038" sldId="1529"/>
            <ac:spMk id="35" creationId="{37104C51-0232-62ED-4C6F-1447D06633EE}"/>
          </ac:spMkLst>
        </pc:spChg>
        <pc:spChg chg="mod">
          <ac:chgData name="Das, Gerarda" userId="dec061bf-56a5-47a0-b9f3-f749fe418ae6" providerId="ADAL" clId="{E696FCB8-C7D1-49B8-A6E4-609A1062CE6C}" dt="2025-01-14T09:16:40.331" v="1381" actId="115"/>
          <ac:spMkLst>
            <pc:docMk/>
            <pc:sldMk cId="564223038" sldId="1529"/>
            <ac:spMk id="36" creationId="{D8EF981A-9BA7-0EB1-9B70-F7FBF2F7DF1C}"/>
          </ac:spMkLst>
        </pc:spChg>
        <pc:grpChg chg="add mod">
          <ac:chgData name="Das, Gerarda" userId="dec061bf-56a5-47a0-b9f3-f749fe418ae6" providerId="ADAL" clId="{E696FCB8-C7D1-49B8-A6E4-609A1062CE6C}" dt="2025-01-14T09:15:41.170" v="1291" actId="1076"/>
          <ac:grpSpMkLst>
            <pc:docMk/>
            <pc:sldMk cId="564223038" sldId="1529"/>
            <ac:grpSpMk id="8" creationId="{7E2252A0-3087-1872-8060-64EFB7299E0D}"/>
          </ac:grpSpMkLst>
        </pc:grpChg>
        <pc:picChg chg="del">
          <ac:chgData name="Das, Gerarda" userId="dec061bf-56a5-47a0-b9f3-f749fe418ae6" providerId="ADAL" clId="{E696FCB8-C7D1-49B8-A6E4-609A1062CE6C}" dt="2025-01-14T09:15:20.274" v="1287" actId="478"/>
          <ac:picMkLst>
            <pc:docMk/>
            <pc:sldMk cId="564223038" sldId="1529"/>
            <ac:picMk id="2" creationId="{6AC31EBD-556F-E61F-363B-EAD98779CDD6}"/>
          </ac:picMkLst>
        </pc:picChg>
        <pc:picChg chg="mod">
          <ac:chgData name="Das, Gerarda" userId="dec061bf-56a5-47a0-b9f3-f749fe418ae6" providerId="ADAL" clId="{E696FCB8-C7D1-49B8-A6E4-609A1062CE6C}" dt="2025-01-14T09:15:35.565" v="1289"/>
          <ac:picMkLst>
            <pc:docMk/>
            <pc:sldMk cId="564223038" sldId="1529"/>
            <ac:picMk id="9" creationId="{E4A89BB6-D79A-EFE5-B60F-2E13B2CECEC0}"/>
          </ac:picMkLst>
        </pc:picChg>
        <pc:picChg chg="mod">
          <ac:chgData name="Das, Gerarda" userId="dec061bf-56a5-47a0-b9f3-f749fe418ae6" providerId="ADAL" clId="{E696FCB8-C7D1-49B8-A6E4-609A1062CE6C}" dt="2025-01-14T09:15:35.565" v="1289"/>
          <ac:picMkLst>
            <pc:docMk/>
            <pc:sldMk cId="564223038" sldId="1529"/>
            <ac:picMk id="18" creationId="{9B147B26-3D35-4058-E952-87D01B925671}"/>
          </ac:picMkLst>
        </pc:picChg>
        <pc:picChg chg="add mod modCrop">
          <ac:chgData name="Das, Gerarda" userId="dec061bf-56a5-47a0-b9f3-f749fe418ae6" providerId="ADAL" clId="{E696FCB8-C7D1-49B8-A6E4-609A1062CE6C}" dt="2025-01-14T09:18:27.727" v="1393" actId="1076"/>
          <ac:picMkLst>
            <pc:docMk/>
            <pc:sldMk cId="564223038" sldId="1529"/>
            <ac:picMk id="20" creationId="{B9037CCD-22FC-81B4-DD02-396E11570448}"/>
          </ac:picMkLst>
        </pc:picChg>
      </pc:sldChg>
      <pc:sldChg chg="modSp mod">
        <pc:chgData name="Das, Gerarda" userId="dec061bf-56a5-47a0-b9f3-f749fe418ae6" providerId="ADAL" clId="{E696FCB8-C7D1-49B8-A6E4-609A1062CE6C}" dt="2025-01-14T09:06:42.772" v="1088" actId="14100"/>
        <pc:sldMkLst>
          <pc:docMk/>
          <pc:sldMk cId="436227542" sldId="1531"/>
        </pc:sldMkLst>
        <pc:spChg chg="mod">
          <ac:chgData name="Das, Gerarda" userId="dec061bf-56a5-47a0-b9f3-f749fe418ae6" providerId="ADAL" clId="{E696FCB8-C7D1-49B8-A6E4-609A1062CE6C}" dt="2025-01-14T09:06:30.623" v="1086" actId="1038"/>
          <ac:spMkLst>
            <pc:docMk/>
            <pc:sldMk cId="436227542" sldId="1531"/>
            <ac:spMk id="2" creationId="{2D8FCF53-05A9-B609-06AA-1ACD7DD9F077}"/>
          </ac:spMkLst>
        </pc:spChg>
        <pc:spChg chg="mod">
          <ac:chgData name="Das, Gerarda" userId="dec061bf-56a5-47a0-b9f3-f749fe418ae6" providerId="ADAL" clId="{E696FCB8-C7D1-49B8-A6E4-609A1062CE6C}" dt="2025-01-14T09:06:38.331" v="1087" actId="255"/>
          <ac:spMkLst>
            <pc:docMk/>
            <pc:sldMk cId="436227542" sldId="1531"/>
            <ac:spMk id="33" creationId="{AC757F5E-B016-F947-4518-7C6B9CC7EE04}"/>
          </ac:spMkLst>
        </pc:spChg>
        <pc:spChg chg="mod">
          <ac:chgData name="Das, Gerarda" userId="dec061bf-56a5-47a0-b9f3-f749fe418ae6" providerId="ADAL" clId="{E696FCB8-C7D1-49B8-A6E4-609A1062CE6C}" dt="2025-01-14T09:06:42.772" v="1088" actId="14100"/>
          <ac:spMkLst>
            <pc:docMk/>
            <pc:sldMk cId="436227542" sldId="1531"/>
            <ac:spMk id="35" creationId="{37104C51-0232-62ED-4C6F-1447D06633EE}"/>
          </ac:spMkLst>
        </pc:spChg>
        <pc:picChg chg="mod">
          <ac:chgData name="Das, Gerarda" userId="dec061bf-56a5-47a0-b9f3-f749fe418ae6" providerId="ADAL" clId="{E696FCB8-C7D1-49B8-A6E4-609A1062CE6C}" dt="2025-01-14T09:06:10.173" v="1080" actId="1076"/>
          <ac:picMkLst>
            <pc:docMk/>
            <pc:sldMk cId="436227542" sldId="1531"/>
            <ac:picMk id="19" creationId="{2F25C8A0-EA3B-9178-1F2C-4566AA39999B}"/>
          </ac:picMkLst>
        </pc:picChg>
      </pc:sldChg>
      <pc:sldChg chg="modSp mod">
        <pc:chgData name="Das, Gerarda" userId="dec061bf-56a5-47a0-b9f3-f749fe418ae6" providerId="ADAL" clId="{E696FCB8-C7D1-49B8-A6E4-609A1062CE6C}" dt="2025-01-14T09:05:48.726" v="1071" actId="255"/>
        <pc:sldMkLst>
          <pc:docMk/>
          <pc:sldMk cId="13880743" sldId="1533"/>
        </pc:sldMkLst>
        <pc:spChg chg="mod">
          <ac:chgData name="Das, Gerarda" userId="dec061bf-56a5-47a0-b9f3-f749fe418ae6" providerId="ADAL" clId="{E696FCB8-C7D1-49B8-A6E4-609A1062CE6C}" dt="2025-01-14T09:05:48.726" v="1071" actId="255"/>
          <ac:spMkLst>
            <pc:docMk/>
            <pc:sldMk cId="13880743" sldId="1533"/>
            <ac:spMk id="33" creationId="{AC757F5E-B016-F947-4518-7C6B9CC7EE04}"/>
          </ac:spMkLst>
        </pc:spChg>
        <pc:spChg chg="mod">
          <ac:chgData name="Das, Gerarda" userId="dec061bf-56a5-47a0-b9f3-f749fe418ae6" providerId="ADAL" clId="{E696FCB8-C7D1-49B8-A6E4-609A1062CE6C}" dt="2025-01-14T09:05:41.788" v="1070" actId="255"/>
          <ac:spMkLst>
            <pc:docMk/>
            <pc:sldMk cId="13880743" sldId="1533"/>
            <ac:spMk id="34" creationId="{152372B3-00F5-781C-183E-6F2DDF35091D}"/>
          </ac:spMkLst>
        </pc:spChg>
      </pc:sldChg>
    </pc:docChg>
  </pc:docChgLst>
  <pc:docChgLst>
    <pc:chgData name="Vrielink, Francis" userId="3d258d00-cfd8-41c5-9f04-1a5a39faef2f" providerId="ADAL" clId="{AC4E9CFC-9EB2-422C-805D-E656AB5A7D47}"/>
    <pc:docChg chg="modSld">
      <pc:chgData name="Vrielink, Francis" userId="3d258d00-cfd8-41c5-9f04-1a5a39faef2f" providerId="ADAL" clId="{AC4E9CFC-9EB2-422C-805D-E656AB5A7D47}" dt="2025-01-14T09:52:08.032" v="1" actId="20577"/>
      <pc:docMkLst>
        <pc:docMk/>
      </pc:docMkLst>
      <pc:sldChg chg="modSp mod">
        <pc:chgData name="Vrielink, Francis" userId="3d258d00-cfd8-41c5-9f04-1a5a39faef2f" providerId="ADAL" clId="{AC4E9CFC-9EB2-422C-805D-E656AB5A7D47}" dt="2025-01-14T09:52:08.032" v="1" actId="20577"/>
        <pc:sldMkLst>
          <pc:docMk/>
          <pc:sldMk cId="2623205231" sldId="1528"/>
        </pc:sldMkLst>
        <pc:spChg chg="mod">
          <ac:chgData name="Vrielink, Francis" userId="3d258d00-cfd8-41c5-9f04-1a5a39faef2f" providerId="ADAL" clId="{AC4E9CFC-9EB2-422C-805D-E656AB5A7D47}" dt="2025-01-14T09:52:08.032" v="1" actId="20577"/>
          <ac:spMkLst>
            <pc:docMk/>
            <pc:sldMk cId="2623205231" sldId="1528"/>
            <ac:spMk id="36" creationId="{D8EF981A-9BA7-0EB1-9B70-F7FBF2F7DF1C}"/>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woeden: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tekeergaan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evacueren: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naar een veilige plaats brengen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ruim: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meer dan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beschouwen als: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zien als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rol spelen: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belangrijk zijn, invloed hebben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normaal gesproken: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zoals het meestal 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veroorzaken: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ervoor zorgen dat iets gebeurt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zich verspreiden: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overal komen, op meer plekken komen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handen vol hebben: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veel te doen hebben, het druk hebben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slachtoffer: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iemand die iets ergs meemaakt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91850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10" Type="http://schemas.openxmlformats.org/officeDocument/2006/relationships/image" Target="../media/image12.jpeg"/><Relationship Id="rId4" Type="http://schemas.microsoft.com/office/2007/relationships/hdphoto" Target="../media/hdphoto2.wdp"/><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a:solidFill>
                  <a:prstClr val="black"/>
                </a:solidFill>
              </a:rPr>
              <a:t>Semantisatieverhaal A:</a:t>
            </a:r>
          </a:p>
          <a:p>
            <a:pPr marL="0" indent="0">
              <a:buNone/>
            </a:pPr>
            <a:r>
              <a:rPr lang="nl-NL" sz="1790"/>
              <a:t>In een drukke winkelstraat stond een straatartiest muziek te maken. De beats </a:t>
            </a:r>
            <a:r>
              <a:rPr lang="nl-NL" sz="1790" b="1" u="sng"/>
              <a:t>woedden</a:t>
            </a:r>
            <a:r>
              <a:rPr lang="nl-NL" sz="1790"/>
              <a:t> of </a:t>
            </a:r>
            <a:r>
              <a:rPr lang="nl-NL" sz="1790" b="1" i="1"/>
              <a:t>gingen tekeer</a:t>
            </a:r>
            <a:r>
              <a:rPr lang="nl-NL" sz="1790"/>
              <a:t> door de speakers, en veel mensen bleven staan om te luisteren. Het leek een klein feestje, en de artiest </a:t>
            </a:r>
            <a:r>
              <a:rPr lang="nl-NL" sz="1790" b="1" u="sng"/>
              <a:t>had de handen vol</a:t>
            </a:r>
            <a:r>
              <a:rPr lang="nl-NL" sz="1790"/>
              <a:t> aan het bedienen van zijn apparatuur. De handen vol hebben betekent </a:t>
            </a:r>
            <a:r>
              <a:rPr lang="nl-NL" sz="1790" b="1" i="1"/>
              <a:t>veel te doen hebben, het druk hebben</a:t>
            </a:r>
            <a:r>
              <a:rPr lang="nl-NL" sz="1790"/>
              <a:t>. Plotseling begon het keihard te regenen! Mensen renden zó snel weg, alsof ze iets moesten </a:t>
            </a:r>
            <a:r>
              <a:rPr lang="nl-NL" sz="1790" b="1" u="sng"/>
              <a:t>evacueren</a:t>
            </a:r>
            <a:r>
              <a:rPr lang="nl-NL" sz="1790"/>
              <a:t>. Alsof ze iets </a:t>
            </a:r>
            <a:r>
              <a:rPr lang="nl-NL" sz="1790" b="1" i="1"/>
              <a:t>naar een veilige plaats moesten brengen</a:t>
            </a:r>
            <a:r>
              <a:rPr lang="nl-NL" sz="1790"/>
              <a:t>. </a:t>
            </a:r>
            <a:r>
              <a:rPr lang="nl-NL" sz="1790" b="1" u="sng"/>
              <a:t>Normaal gesproken</a:t>
            </a:r>
            <a:r>
              <a:rPr lang="nl-NL" sz="1790"/>
              <a:t> evacueren mensen, dieren en andere dingen wanneer het onveilig wordt. </a:t>
            </a:r>
            <a:r>
              <a:rPr lang="nl-NL" sz="1790" b="1" i="1"/>
              <a:t>Zo is het meestal</a:t>
            </a:r>
            <a:r>
              <a:rPr lang="nl-NL" sz="1790"/>
              <a:t>. Maar zo ernstig was de regenbui niet. Het was zo weer voorbij. </a:t>
            </a:r>
            <a:br>
              <a:rPr lang="nl-NL" sz="1790"/>
            </a:br>
            <a:r>
              <a:rPr lang="nl-NL" sz="1790"/>
              <a:t>De straatartiest ging weer muziek maken, mensen kwamen weer kijken en een klein meisje begon spontaan te dansen op de muziek. Al snel </a:t>
            </a:r>
            <a:r>
              <a:rPr lang="nl-NL" sz="1790" b="1" u="sng"/>
              <a:t>verspreidde</a:t>
            </a:r>
            <a:r>
              <a:rPr lang="nl-NL" sz="1790"/>
              <a:t> die vrolijkheid </a:t>
            </a:r>
            <a:r>
              <a:rPr lang="nl-NL" sz="1790" b="1" u="sng"/>
              <a:t>zich</a:t>
            </a:r>
            <a:r>
              <a:rPr lang="nl-NL" sz="1790"/>
              <a:t> door de straat. De vrolijkheid </a:t>
            </a:r>
            <a:r>
              <a:rPr lang="nl-NL" sz="1790" b="1" i="1"/>
              <a:t>kwam overal, op meerdere plekken</a:t>
            </a:r>
            <a:r>
              <a:rPr lang="nl-NL" sz="1790"/>
              <a:t>. Een oude man, die zich eerst </a:t>
            </a:r>
            <a:r>
              <a:rPr lang="nl-NL" sz="1790" b="1" u="sng"/>
              <a:t>beschouwd</a:t>
            </a:r>
            <a:r>
              <a:rPr lang="nl-NL" sz="1790"/>
              <a:t> had </a:t>
            </a:r>
            <a:r>
              <a:rPr lang="nl-NL" sz="1790" b="1" u="sng"/>
              <a:t>als</a:t>
            </a:r>
            <a:r>
              <a:rPr lang="nl-NL" sz="1790"/>
              <a:t> toeschouwer of zich </a:t>
            </a:r>
            <a:r>
              <a:rPr lang="nl-NL" sz="1790" b="1" i="1"/>
              <a:t>zag als</a:t>
            </a:r>
            <a:r>
              <a:rPr lang="nl-NL" sz="1790"/>
              <a:t> toeschouwer, pakte zijn accordeon en speelde mee. Een vrouw klapte met haar handen in de maat. Het leek wel een flashmob, waarbij iedereen </a:t>
            </a:r>
            <a:r>
              <a:rPr lang="nl-NL" sz="1790" b="1" u="sng"/>
              <a:t>een rol speelde</a:t>
            </a:r>
            <a:r>
              <a:rPr lang="nl-NL" sz="1790"/>
              <a:t>. Een rol spelen betekent </a:t>
            </a:r>
            <a:r>
              <a:rPr lang="nl-NL" sz="1790" b="1" i="1"/>
              <a:t>belangrijk zijn, invloed hebben</a:t>
            </a:r>
            <a:r>
              <a:rPr lang="nl-NL" sz="1790"/>
              <a:t>. Ken je dat, een flashmob? Een flashmob met muzikanten is een groep mensen die ineens op een onverwachte plek begint te spelen of zingen.</a:t>
            </a:r>
            <a:br>
              <a:rPr lang="nl-NL" sz="1790"/>
            </a:br>
            <a:r>
              <a:rPr lang="nl-NL" sz="1790"/>
              <a:t>De straatartiest glimlachte breed. Ze wist dat haar muziek deze vrolijkheid had </a:t>
            </a:r>
            <a:r>
              <a:rPr lang="nl-NL" sz="1790" b="1" u="sng"/>
              <a:t>veroorzaakt</a:t>
            </a:r>
            <a:r>
              <a:rPr lang="nl-NL" sz="1790"/>
              <a:t>. Haar muziek </a:t>
            </a:r>
            <a:r>
              <a:rPr lang="nl-NL" sz="1790" b="1" i="1"/>
              <a:t>had ervoor gezorgd dat dit gebeurde</a:t>
            </a:r>
            <a:r>
              <a:rPr lang="nl-NL" sz="1790"/>
              <a:t>. Een vrouw uit het publiek kwam naar haar toe en gooide een </a:t>
            </a:r>
            <a:r>
              <a:rPr lang="nl-NL" sz="1790" b="1" u="sng"/>
              <a:t>ruim</a:t>
            </a:r>
            <a:r>
              <a:rPr lang="nl-NL" sz="1790"/>
              <a:t> bedrag in haar pet. Ruim betekent </a:t>
            </a:r>
            <a:r>
              <a:rPr lang="nl-NL" sz="1790" b="1" i="1"/>
              <a:t>iets meer dan</a:t>
            </a:r>
            <a:r>
              <a:rPr lang="nl-NL" sz="1790"/>
              <a:t>. “Alsjeblieft!” zei ze. Ze bedankte haar met een grote glimlach. Niet veel later hoorde de artiest dat een oude vioolspeler, die verderop in de straat had staan spelen, zijn instrument had beschadigd door de regen. Hij was </a:t>
            </a:r>
            <a:r>
              <a:rPr lang="nl-NL" sz="1790" b="1" u="sng"/>
              <a:t>slachtoffer</a:t>
            </a:r>
            <a:r>
              <a:rPr lang="nl-NL" sz="1790"/>
              <a:t> (</a:t>
            </a:r>
            <a:r>
              <a:rPr lang="nl-NL" sz="1790" b="1" i="1"/>
              <a:t>iemand die iets ergs meemaakt</a:t>
            </a:r>
            <a:r>
              <a:rPr lang="nl-NL" sz="1790"/>
              <a:t>) van het slechte weer, en de straatartiest troostte hem. “We vinden wel een manier om die viool te repareren,” zei ze. “Samen maken we nieuwe muziek.”</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veroorzaken</a:t>
            </a:r>
          </a:p>
        </p:txBody>
      </p:sp>
      <p:grpSp>
        <p:nvGrpSpPr>
          <p:cNvPr id="5" name="Groep 4">
            <a:extLst>
              <a:ext uri="{FF2B5EF4-FFF2-40B4-BE49-F238E27FC236}">
                <a16:creationId xmlns:a16="http://schemas.microsoft.com/office/drawing/2014/main" id="{7A126F89-1B40-2BFC-DDC3-655E9CF36C6A}"/>
              </a:ext>
            </a:extLst>
          </p:cNvPr>
          <p:cNvGrpSpPr/>
          <p:nvPr/>
        </p:nvGrpSpPr>
        <p:grpSpPr>
          <a:xfrm>
            <a:off x="484485" y="1559774"/>
            <a:ext cx="8268898" cy="4430458"/>
            <a:chOff x="484485" y="1559774"/>
            <a:chExt cx="8268898" cy="4430458"/>
          </a:xfrm>
        </p:grpSpPr>
        <p:pic>
          <p:nvPicPr>
            <p:cNvPr id="3" name="Afbeelding 2" descr="Afbeelding met kleding, person, Mengpaneel, straat&#10;&#10;Automatisch gegenereerde beschrijving">
              <a:extLst>
                <a:ext uri="{FF2B5EF4-FFF2-40B4-BE49-F238E27FC236}">
                  <a16:creationId xmlns:a16="http://schemas.microsoft.com/office/drawing/2014/main" id="{5EAB4827-6F18-6020-ED24-3D12B2CFD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85" y="2086252"/>
              <a:ext cx="3723958" cy="3723958"/>
            </a:xfrm>
            <a:prstGeom prst="rect">
              <a:avLst/>
            </a:prstGeom>
          </p:spPr>
        </p:pic>
        <p:pic>
          <p:nvPicPr>
            <p:cNvPr id="4" name="Afbeelding 3">
              <a:extLst>
                <a:ext uri="{FF2B5EF4-FFF2-40B4-BE49-F238E27FC236}">
                  <a16:creationId xmlns:a16="http://schemas.microsoft.com/office/drawing/2014/main" id="{3D4537E0-6155-E12E-711D-AA5D0615830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22925" y="1559774"/>
              <a:ext cx="4430458" cy="4430458"/>
            </a:xfrm>
            <a:prstGeom prst="rect">
              <a:avLst/>
            </a:prstGeom>
          </p:spPr>
        </p:pic>
      </p:gr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ruim</a:t>
            </a:r>
          </a:p>
        </p:txBody>
      </p:sp>
      <p:pic>
        <p:nvPicPr>
          <p:cNvPr id="8" name="Afbeelding 7" descr="Afbeelding met persoon, kleding, buitenshuis, grond&#10;&#10;Automatisch gegenereerde beschrijving">
            <a:extLst>
              <a:ext uri="{FF2B5EF4-FFF2-40B4-BE49-F238E27FC236}">
                <a16:creationId xmlns:a16="http://schemas.microsoft.com/office/drawing/2014/main" id="{DE8E3490-3302-D983-B10B-0F4A79DDC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838" y="1077365"/>
            <a:ext cx="5130346" cy="5130346"/>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slachtoffer</a:t>
            </a:r>
          </a:p>
        </p:txBody>
      </p:sp>
      <p:pic>
        <p:nvPicPr>
          <p:cNvPr id="3" name="Afbeelding 2" descr="Afbeelding met strijkinstrument, persoon, muziek, muziekinstrument&#10;&#10;Automatisch gegenereerde beschrijving">
            <a:extLst>
              <a:ext uri="{FF2B5EF4-FFF2-40B4-BE49-F238E27FC236}">
                <a16:creationId xmlns:a16="http://schemas.microsoft.com/office/drawing/2014/main" id="{082484DE-AAB3-6674-C5A7-48A070DBC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43" y="2231461"/>
            <a:ext cx="4233702" cy="4233702"/>
          </a:xfrm>
          <a:prstGeom prst="rect">
            <a:avLst/>
          </a:prstGeom>
        </p:spPr>
      </p:pic>
      <p:pic>
        <p:nvPicPr>
          <p:cNvPr id="5" name="Afbeelding 4">
            <a:extLst>
              <a:ext uri="{FF2B5EF4-FFF2-40B4-BE49-F238E27FC236}">
                <a16:creationId xmlns:a16="http://schemas.microsoft.com/office/drawing/2014/main" id="{A3595D85-CA88-3843-F2B6-08C27F8137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108"/>
          <a:stretch/>
        </p:blipFill>
        <p:spPr>
          <a:xfrm>
            <a:off x="5423310" y="1226143"/>
            <a:ext cx="3596404" cy="267383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700" b="1">
                <a:solidFill>
                  <a:srgbClr val="387038"/>
                </a:solidFill>
                <a:latin typeface="Century Gothic" panose="020B0502020202020204" pitchFamily="34" charset="0"/>
                <a:ea typeface="Calibri"/>
                <a:cs typeface="Times New Roman"/>
              </a:rPr>
              <a:t>zich verspreiden</a:t>
            </a:r>
            <a:endParaRPr lang="nl-NL" sz="47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700" b="1">
                <a:solidFill>
                  <a:srgbClr val="387038"/>
                </a:solidFill>
                <a:latin typeface="Century Gothic" panose="020B0502020202020204" pitchFamily="34" charset="0"/>
                <a:ea typeface="Calibri"/>
                <a:cs typeface="Times New Roman"/>
              </a:rPr>
              <a:t>z</a:t>
            </a:r>
            <a:r>
              <a:rPr lang="nl-NL" sz="4700" b="1">
                <a:solidFill>
                  <a:srgbClr val="387038"/>
                </a:solidFill>
                <a:effectLst/>
                <a:latin typeface="Century Gothic" panose="020B0502020202020204" pitchFamily="34" charset="0"/>
                <a:ea typeface="Calibri"/>
                <a:cs typeface="Times New Roman"/>
              </a:rPr>
              <a:t>ich samenvoegen</a:t>
            </a:r>
            <a:endParaRPr lang="nl-NL" sz="47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overal komen, op meer plekken komen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 snel </a:t>
            </a:r>
            <a:r>
              <a:rPr lang="nl-NL" sz="2400" i="1" u="sng">
                <a:solidFill>
                  <a:srgbClr val="387038"/>
                </a:solidFill>
                <a:latin typeface="Century Gothic" panose="020B0502020202020204" pitchFamily="34" charset="0"/>
                <a:ea typeface="Calibri"/>
                <a:cs typeface="Times New Roman"/>
              </a:rPr>
              <a:t>verspreidde</a:t>
            </a:r>
            <a:r>
              <a:rPr lang="nl-NL" sz="2400" i="1">
                <a:solidFill>
                  <a:srgbClr val="387038"/>
                </a:solidFill>
                <a:latin typeface="Century Gothic" panose="020B0502020202020204" pitchFamily="34" charset="0"/>
                <a:ea typeface="Calibri"/>
                <a:cs typeface="Times New Roman"/>
              </a:rPr>
              <a:t> die vrolijkheid </a:t>
            </a:r>
            <a:r>
              <a:rPr lang="nl-NL" sz="2400" i="1" u="sng">
                <a:solidFill>
                  <a:srgbClr val="387038"/>
                </a:solidFill>
                <a:latin typeface="Century Gothic" panose="020B0502020202020204" pitchFamily="34" charset="0"/>
                <a:ea typeface="Calibri"/>
                <a:cs typeface="Times New Roman"/>
              </a:rPr>
              <a:t>zich</a:t>
            </a:r>
            <a:r>
              <a:rPr lang="nl-NL" sz="2400" i="1">
                <a:solidFill>
                  <a:srgbClr val="387038"/>
                </a:solidFill>
                <a:latin typeface="Century Gothic" panose="020B0502020202020204" pitchFamily="34" charset="0"/>
                <a:ea typeface="Calibri"/>
                <a:cs typeface="Times New Roman"/>
              </a:rPr>
              <a:t> door de straat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bij elkaar plaatsen en met elkaar in verband brengen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mensen </a:t>
            </a:r>
            <a:r>
              <a:rPr lang="nl-NL" sz="2400" i="1" u="sng">
                <a:solidFill>
                  <a:srgbClr val="387038"/>
                </a:solidFill>
                <a:latin typeface="Century Gothic" panose="020B0502020202020204" pitchFamily="34" charset="0"/>
                <a:ea typeface="Calibri"/>
                <a:cs typeface="Times New Roman"/>
              </a:rPr>
              <a:t>voegden zich samen</a:t>
            </a:r>
            <a:r>
              <a:rPr lang="nl-NL" sz="2400" i="1">
                <a:solidFill>
                  <a:srgbClr val="387038"/>
                </a:solidFill>
                <a:latin typeface="Century Gothic" panose="020B0502020202020204" pitchFamily="34" charset="0"/>
                <a:ea typeface="Calibri"/>
                <a:cs typeface="Times New Roman"/>
              </a:rPr>
              <a:t> om naar het optreden te kijken.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schoeisel, persoon, jeans&#10;&#10;Automatisch gegenereerde beschrijving">
            <a:extLst>
              <a:ext uri="{FF2B5EF4-FFF2-40B4-BE49-F238E27FC236}">
                <a16:creationId xmlns:a16="http://schemas.microsoft.com/office/drawing/2014/main" id="{E1BCF8F7-605F-1662-4EB7-C8DD69CB1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86744"/>
            <a:ext cx="1925619" cy="1925619"/>
          </a:xfrm>
          <a:prstGeom prst="rect">
            <a:avLst/>
          </a:prstGeom>
        </p:spPr>
      </p:pic>
      <p:pic>
        <p:nvPicPr>
          <p:cNvPr id="8" name="Afbeelding 7">
            <a:extLst>
              <a:ext uri="{FF2B5EF4-FFF2-40B4-BE49-F238E27FC236}">
                <a16:creationId xmlns:a16="http://schemas.microsoft.com/office/drawing/2014/main" id="{F0FAD599-793D-BB4F-12AF-A8291BCF397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65171" y="2986744"/>
            <a:ext cx="1859066" cy="1859066"/>
          </a:xfrm>
          <a:prstGeom prst="rect">
            <a:avLst/>
          </a:prstGeom>
        </p:spPr>
      </p:pic>
      <p:pic>
        <p:nvPicPr>
          <p:cNvPr id="18" name="Afbeelding 17" descr="Afbeelding met grond, buitenshuis, mensen, massa&#10;&#10;Automatisch gegenereerde beschrijving">
            <a:extLst>
              <a:ext uri="{FF2B5EF4-FFF2-40B4-BE49-F238E27FC236}">
                <a16:creationId xmlns:a16="http://schemas.microsoft.com/office/drawing/2014/main" id="{F0CCE165-C50A-66C1-E15F-40857109D7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1553" y="2882630"/>
            <a:ext cx="3194378" cy="2133845"/>
          </a:xfrm>
          <a:prstGeom prst="rect">
            <a:avLst/>
          </a:prstGeom>
        </p:spPr>
      </p:pic>
    </p:spTree>
    <p:extLst>
      <p:ext uri="{BB962C8B-B14F-4D97-AF65-F5344CB8AC3E}">
        <p14:creationId xmlns:p14="http://schemas.microsoft.com/office/powerpoint/2010/main" val="1388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latin typeface="Century Gothic" panose="020B0502020202020204" pitchFamily="34" charset="0"/>
                <a:ea typeface="Calibri"/>
                <a:cs typeface="Times New Roman"/>
              </a:rPr>
              <a:t>de handen vol hebben</a:t>
            </a:r>
            <a:endParaRPr lang="nl-NL" sz="52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te doen hebben, het druk hebben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artiest </a:t>
            </a:r>
            <a:r>
              <a:rPr lang="nl-NL" sz="2400" i="1" u="sng">
                <a:solidFill>
                  <a:srgbClr val="387038"/>
                </a:solidFill>
                <a:latin typeface="Century Gothic" panose="020B0502020202020204" pitchFamily="34" charset="0"/>
                <a:ea typeface="Calibri"/>
                <a:cs typeface="Times New Roman"/>
              </a:rPr>
              <a:t>had de handen vol</a:t>
            </a:r>
            <a:r>
              <a:rPr lang="nl-NL" sz="2400" i="1">
                <a:solidFill>
                  <a:srgbClr val="387038"/>
                </a:solidFill>
                <a:latin typeface="Century Gothic" panose="020B0502020202020204" pitchFamily="34" charset="0"/>
                <a:ea typeface="Calibri"/>
                <a:cs typeface="Times New Roman"/>
              </a:rPr>
              <a:t> aan het bedienen van haar apparatuur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verplichtingen of taken hebben, tijd over hebben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familie </a:t>
            </a:r>
            <a:r>
              <a:rPr lang="nl-NL" sz="2400" i="1" u="sng">
                <a:solidFill>
                  <a:srgbClr val="387038"/>
                </a:solidFill>
                <a:latin typeface="Century Gothic" panose="020B0502020202020204" pitchFamily="34" charset="0"/>
                <a:ea typeface="Calibri"/>
                <a:cs typeface="Times New Roman"/>
              </a:rPr>
              <a:t>heeft niets te doen</a:t>
            </a:r>
            <a:r>
              <a:rPr lang="nl-NL" sz="2400" i="1">
                <a:solidFill>
                  <a:srgbClr val="387038"/>
                </a:solidFill>
                <a:latin typeface="Century Gothic" panose="020B0502020202020204" pitchFamily="34" charset="0"/>
                <a:ea typeface="Calibri"/>
                <a:cs typeface="Times New Roman"/>
              </a:rPr>
              <a:t>, ze vieren vakantie.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2D8FCF53-05A9-B609-06AA-1ACD7DD9F077}"/>
              </a:ext>
            </a:extLst>
          </p:cNvPr>
          <p:cNvSpPr txBox="1">
            <a:spLocks noChangeArrowheads="1"/>
          </p:cNvSpPr>
          <p:nvPr/>
        </p:nvSpPr>
        <p:spPr bwMode="auto">
          <a:xfrm>
            <a:off x="4412407" y="227700"/>
            <a:ext cx="463114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latin typeface="Century Gothic" panose="020B0502020202020204" pitchFamily="34" charset="0"/>
                <a:ea typeface="Calibri"/>
                <a:cs typeface="Times New Roman"/>
              </a:rPr>
              <a:t>niets te doen hebben</a:t>
            </a:r>
            <a:endParaRPr lang="nl-NL" sz="5200">
              <a:solidFill>
                <a:srgbClr val="387038"/>
              </a:solidFill>
              <a:effectLst/>
              <a:latin typeface="Century Gothic" panose="020B0502020202020204" pitchFamily="34" charset="0"/>
              <a:ea typeface="Calibri"/>
              <a:cs typeface="Times New Roman"/>
            </a:endParaRPr>
          </a:p>
        </p:txBody>
      </p:sp>
      <p:pic>
        <p:nvPicPr>
          <p:cNvPr id="8" name="Afbeelding 7" descr="Afbeelding met kleding, person, Mengpaneel, straat&#10;&#10;Automatisch gegenereerde beschrijving">
            <a:extLst>
              <a:ext uri="{FF2B5EF4-FFF2-40B4-BE49-F238E27FC236}">
                <a16:creationId xmlns:a16="http://schemas.microsoft.com/office/drawing/2014/main" id="{B6FE552A-AF05-8C28-A955-2666103ED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918" y="2940627"/>
            <a:ext cx="2138610" cy="2138610"/>
          </a:xfrm>
          <a:prstGeom prst="rect">
            <a:avLst/>
          </a:prstGeom>
        </p:spPr>
      </p:pic>
      <p:sp>
        <p:nvSpPr>
          <p:cNvPr id="9" name="Ovaal 8">
            <a:extLst>
              <a:ext uri="{FF2B5EF4-FFF2-40B4-BE49-F238E27FC236}">
                <a16:creationId xmlns:a16="http://schemas.microsoft.com/office/drawing/2014/main" id="{C9ABCDD0-4A2B-004B-904A-E4B1BA2FC9D6}"/>
              </a:ext>
            </a:extLst>
          </p:cNvPr>
          <p:cNvSpPr/>
          <p:nvPr/>
        </p:nvSpPr>
        <p:spPr>
          <a:xfrm>
            <a:off x="1782833" y="3737470"/>
            <a:ext cx="942066" cy="131298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persoon, kleding, hemel, kus&#10;&#10;Automatisch gegenereerde beschrijving">
            <a:extLst>
              <a:ext uri="{FF2B5EF4-FFF2-40B4-BE49-F238E27FC236}">
                <a16:creationId xmlns:a16="http://schemas.microsoft.com/office/drawing/2014/main" id="{2F25C8A0-EA3B-9178-1F2C-4566AA399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685" y="3020257"/>
            <a:ext cx="3443110" cy="2058980"/>
          </a:xfrm>
          <a:prstGeom prst="rect">
            <a:avLst/>
          </a:prstGeom>
        </p:spPr>
      </p:pic>
    </p:spTree>
    <p:extLst>
      <p:ext uri="{BB962C8B-B14F-4D97-AF65-F5344CB8AC3E}">
        <p14:creationId xmlns:p14="http://schemas.microsoft.com/office/powerpoint/2010/main" val="43622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zoals het meestal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Normaal gesproken</a:t>
            </a:r>
            <a:r>
              <a:rPr lang="nl-NL" sz="2400" i="1">
                <a:solidFill>
                  <a:srgbClr val="387038"/>
                </a:solidFill>
                <a:latin typeface="Century Gothic" panose="020B0502020202020204" pitchFamily="34" charset="0"/>
                <a:ea typeface="Calibri"/>
                <a:cs typeface="Times New Roman"/>
              </a:rPr>
              <a:t> evacueren mensen, dieren en andere dingen wanneer het onveilig wordt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alleen in speciale gevallen, niet zoals het meestal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r>
              <a:rPr lang="nl-NL" sz="2400" i="1" u="sng">
                <a:solidFill>
                  <a:srgbClr val="387038"/>
                </a:solidFill>
                <a:effectLst/>
                <a:latin typeface="Century Gothic" panose="020B0502020202020204" pitchFamily="34" charset="0"/>
                <a:ea typeface="Calibri"/>
                <a:cs typeface="Times New Roman"/>
              </a:rPr>
              <a:t>In bijzondere gevallen </a:t>
            </a:r>
            <a:r>
              <a:rPr lang="nl-NL" sz="2400" i="1">
                <a:solidFill>
                  <a:srgbClr val="387038"/>
                </a:solidFill>
                <a:effectLst/>
                <a:latin typeface="Century Gothic" panose="020B0502020202020204" pitchFamily="34" charset="0"/>
                <a:ea typeface="Calibri"/>
                <a:cs typeface="Times New Roman"/>
              </a:rPr>
              <a:t>blijven mensen, dieren en andere dingen juist op hun plek, zelfs wanneer het onveilig wordt.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79931A28-0852-110B-7EFE-3B9CCE940AD1}"/>
              </a:ext>
            </a:extLst>
          </p:cNvPr>
          <p:cNvSpPr txBox="1">
            <a:spLocks noChangeArrowheads="1"/>
          </p:cNvSpPr>
          <p:nvPr/>
        </p:nvSpPr>
        <p:spPr bwMode="auto">
          <a:xfrm>
            <a:off x="4338227" y="24118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i</a:t>
            </a:r>
            <a:r>
              <a:rPr lang="nl-NL" sz="5000" b="1">
                <a:solidFill>
                  <a:srgbClr val="387038"/>
                </a:solidFill>
                <a:effectLst/>
                <a:latin typeface="Century Gothic" panose="020B0502020202020204" pitchFamily="34" charset="0"/>
                <a:ea typeface="Calibri"/>
                <a:cs typeface="Times New Roman"/>
              </a:rPr>
              <a:t>n bijzondere gevallen</a:t>
            </a:r>
            <a:endParaRPr lang="nl-NL" sz="500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3F42C4A0-180F-6024-82D8-56C70E124653}"/>
              </a:ext>
            </a:extLst>
          </p:cNvPr>
          <p:cNvSpPr txBox="1">
            <a:spLocks noChangeArrowheads="1"/>
          </p:cNvSpPr>
          <p:nvPr/>
        </p:nvSpPr>
        <p:spPr bwMode="auto">
          <a:xfrm>
            <a:off x="174370" y="1872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normaal gesproken</a:t>
            </a:r>
            <a:endParaRPr lang="nl-NL" sz="500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AA613FFA-DB9D-6896-7EF9-0F1BE350B6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271"/>
          <a:stretch/>
        </p:blipFill>
        <p:spPr>
          <a:xfrm>
            <a:off x="6908019" y="2440812"/>
            <a:ext cx="1696429" cy="1388790"/>
          </a:xfrm>
          <a:prstGeom prst="rect">
            <a:avLst/>
          </a:prstGeom>
        </p:spPr>
      </p:pic>
      <p:pic>
        <p:nvPicPr>
          <p:cNvPr id="19" name="Afbeelding 18">
            <a:extLst>
              <a:ext uri="{FF2B5EF4-FFF2-40B4-BE49-F238E27FC236}">
                <a16:creationId xmlns:a16="http://schemas.microsoft.com/office/drawing/2014/main" id="{084C4AC4-B920-391A-BD2A-404F4D686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01" y="2061916"/>
            <a:ext cx="3299354" cy="2203969"/>
          </a:xfrm>
          <a:prstGeom prst="rect">
            <a:avLst/>
          </a:prstGeom>
        </p:spPr>
      </p:pic>
    </p:spTree>
    <p:extLst>
      <p:ext uri="{BB962C8B-B14F-4D97-AF65-F5344CB8AC3E}">
        <p14:creationId xmlns:p14="http://schemas.microsoft.com/office/powerpoint/2010/main" val="262320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39135" y="257519"/>
            <a:ext cx="436085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veroorzaken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verhinderen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ervoor zorgen dat iets gebeurt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Haar muziek had veel plezier </a:t>
            </a:r>
            <a:r>
              <a:rPr lang="nl-NL" sz="2400" i="1" u="sng">
                <a:solidFill>
                  <a:srgbClr val="387038"/>
                </a:solidFill>
                <a:latin typeface="Century Gothic" panose="020B0502020202020204" pitchFamily="34" charset="0"/>
                <a:ea typeface="Calibri"/>
                <a:cs typeface="Times New Roman"/>
              </a:rPr>
              <a:t>veroorzaakt</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zorgen dat het niet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Oorkappen </a:t>
            </a:r>
            <a:r>
              <a:rPr lang="nl-NL" sz="2400" i="1" u="sng">
                <a:solidFill>
                  <a:srgbClr val="387038"/>
                </a:solidFill>
                <a:latin typeface="Century Gothic" panose="020B0502020202020204" pitchFamily="34" charset="0"/>
                <a:ea typeface="Calibri"/>
                <a:cs typeface="Times New Roman"/>
              </a:rPr>
              <a:t>verhinderen</a:t>
            </a:r>
            <a:r>
              <a:rPr lang="nl-NL" sz="2400" i="1">
                <a:solidFill>
                  <a:srgbClr val="387038"/>
                </a:solidFill>
                <a:latin typeface="Century Gothic" panose="020B0502020202020204" pitchFamily="34" charset="0"/>
                <a:ea typeface="Calibri"/>
                <a:cs typeface="Times New Roman"/>
              </a:rPr>
              <a:t> dat je de muziek hoort.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7E2252A0-3087-1872-8060-64EFB7299E0D}"/>
              </a:ext>
            </a:extLst>
          </p:cNvPr>
          <p:cNvGrpSpPr/>
          <p:nvPr/>
        </p:nvGrpSpPr>
        <p:grpSpPr>
          <a:xfrm>
            <a:off x="463112" y="2783731"/>
            <a:ext cx="3641097" cy="1950892"/>
            <a:chOff x="484485" y="1559774"/>
            <a:chExt cx="8268898" cy="4430458"/>
          </a:xfrm>
        </p:grpSpPr>
        <p:pic>
          <p:nvPicPr>
            <p:cNvPr id="9" name="Afbeelding 8" descr="Afbeelding met kleding, person, Mengpaneel, straat&#10;&#10;Automatisch gegenereerde beschrijving">
              <a:extLst>
                <a:ext uri="{FF2B5EF4-FFF2-40B4-BE49-F238E27FC236}">
                  <a16:creationId xmlns:a16="http://schemas.microsoft.com/office/drawing/2014/main" id="{E4A89BB6-D79A-EFE5-B60F-2E13B2CEC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85" y="2086252"/>
              <a:ext cx="3723958" cy="3723958"/>
            </a:xfrm>
            <a:prstGeom prst="rect">
              <a:avLst/>
            </a:prstGeom>
          </p:spPr>
        </p:pic>
        <p:pic>
          <p:nvPicPr>
            <p:cNvPr id="18" name="Afbeelding 17">
              <a:extLst>
                <a:ext uri="{FF2B5EF4-FFF2-40B4-BE49-F238E27FC236}">
                  <a16:creationId xmlns:a16="http://schemas.microsoft.com/office/drawing/2014/main" id="{9B147B26-3D35-4058-E952-87D01B92567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22925" y="1559774"/>
              <a:ext cx="4430458" cy="4430458"/>
            </a:xfrm>
            <a:prstGeom prst="rect">
              <a:avLst/>
            </a:prstGeom>
          </p:spPr>
        </p:pic>
      </p:grpSp>
      <p:pic>
        <p:nvPicPr>
          <p:cNvPr id="20" name="Afbeelding 19" descr="Afbeelding met Hoofdtelefoon, accessoire&#10;&#10;Automatisch gegenereerde beschrijving">
            <a:extLst>
              <a:ext uri="{FF2B5EF4-FFF2-40B4-BE49-F238E27FC236}">
                <a16:creationId xmlns:a16="http://schemas.microsoft.com/office/drawing/2014/main" id="{B9037CCD-22FC-81B4-DD02-396E11570448}"/>
              </a:ext>
            </a:extLst>
          </p:cNvPr>
          <p:cNvPicPr>
            <a:picLocks noChangeAspect="1"/>
          </p:cNvPicPr>
          <p:nvPr/>
        </p:nvPicPr>
        <p:blipFill rotWithShape="1">
          <a:blip r:embed="rId6">
            <a:extLst>
              <a:ext uri="{28A0092B-C50C-407E-A947-70E740481C1C}">
                <a14:useLocalDpi xmlns:a14="http://schemas.microsoft.com/office/drawing/2010/main" val="0"/>
              </a:ext>
            </a:extLst>
          </a:blip>
          <a:srcRect l="17082" t="17605" r="17508" b="17023"/>
          <a:stretch/>
        </p:blipFill>
        <p:spPr>
          <a:xfrm>
            <a:off x="5464928" y="2529372"/>
            <a:ext cx="2337539" cy="2336198"/>
          </a:xfrm>
          <a:prstGeom prst="rect">
            <a:avLst/>
          </a:prstGeom>
        </p:spPr>
      </p:pic>
    </p:spTree>
    <p:extLst>
      <p:ext uri="{BB962C8B-B14F-4D97-AF65-F5344CB8AC3E}">
        <p14:creationId xmlns:p14="http://schemas.microsoft.com/office/powerpoint/2010/main" val="56422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karig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ruim</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weinig</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9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gaf een </a:t>
            </a:r>
            <a:r>
              <a:rPr lang="nl-NL" sz="2400" i="1" u="sng">
                <a:solidFill>
                  <a:srgbClr val="387038"/>
                </a:solidFill>
                <a:latin typeface="Century Gothic" panose="020B0502020202020204" pitchFamily="34" charset="0"/>
                <a:ea typeface="Calibri"/>
                <a:cs typeface="Times New Roman"/>
              </a:rPr>
              <a:t>karig</a:t>
            </a:r>
            <a:r>
              <a:rPr lang="nl-NL" sz="2400" i="1">
                <a:solidFill>
                  <a:srgbClr val="387038"/>
                </a:solidFill>
                <a:latin typeface="Century Gothic" panose="020B0502020202020204" pitchFamily="34" charset="0"/>
                <a:ea typeface="Calibri"/>
                <a:cs typeface="Times New Roman"/>
              </a:rPr>
              <a:t> bedrag aan de straatartiest.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meer dan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gaf een </a:t>
            </a:r>
            <a:r>
              <a:rPr lang="nl-NL" sz="2400" i="1" u="sng">
                <a:solidFill>
                  <a:srgbClr val="387038"/>
                </a:solidFill>
                <a:latin typeface="Century Gothic" panose="020B0502020202020204" pitchFamily="34" charset="0"/>
                <a:ea typeface="Calibri"/>
                <a:cs typeface="Times New Roman"/>
              </a:rPr>
              <a:t>ruim</a:t>
            </a:r>
            <a:r>
              <a:rPr lang="nl-NL" sz="2400" i="1">
                <a:solidFill>
                  <a:srgbClr val="387038"/>
                </a:solidFill>
                <a:latin typeface="Century Gothic" panose="020B0502020202020204" pitchFamily="34" charset="0"/>
                <a:ea typeface="Calibri"/>
                <a:cs typeface="Times New Roman"/>
              </a:rPr>
              <a:t> bedrag aan de straatartiest.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Mengkom, buitenshuis, grond&#10;&#10;Automatisch gegenereerde beschrijving">
            <a:extLst>
              <a:ext uri="{FF2B5EF4-FFF2-40B4-BE49-F238E27FC236}">
                <a16:creationId xmlns:a16="http://schemas.microsoft.com/office/drawing/2014/main" id="{3D255D06-E885-E9A2-9FD4-6A82BB9BC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83" y="2254146"/>
            <a:ext cx="2654097" cy="2654097"/>
          </a:xfrm>
          <a:prstGeom prst="rect">
            <a:avLst/>
          </a:prstGeom>
        </p:spPr>
      </p:pic>
      <p:pic>
        <p:nvPicPr>
          <p:cNvPr id="19" name="Afbeelding 18" descr="Afbeelding met persoon, kleding, buitenshuis, grond&#10;&#10;Automatisch gegenereerde beschrijving">
            <a:extLst>
              <a:ext uri="{FF2B5EF4-FFF2-40B4-BE49-F238E27FC236}">
                <a16:creationId xmlns:a16="http://schemas.microsoft.com/office/drawing/2014/main" id="{4A405CB3-4572-1041-66AB-BEF0880B8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089" y="2254146"/>
            <a:ext cx="2707202" cy="2654097"/>
          </a:xfrm>
          <a:prstGeom prst="rect">
            <a:avLst/>
          </a:prstGeom>
        </p:spPr>
      </p:pic>
    </p:spTree>
    <p:extLst>
      <p:ext uri="{BB962C8B-B14F-4D97-AF65-F5344CB8AC3E}">
        <p14:creationId xmlns:p14="http://schemas.microsoft.com/office/powerpoint/2010/main" val="180527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23472" y="386052"/>
            <a:ext cx="555625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774119" y="391947"/>
            <a:ext cx="566833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beschouwen als</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43562" y="2935467"/>
            <a:ext cx="2545918" cy="7815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25324" y="2935467"/>
            <a:ext cx="268777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een kerstboom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60279" y="2935467"/>
            <a:ext cx="2611399" cy="7815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830230" y="2935467"/>
            <a:ext cx="3093266" cy="7695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83556" y="430090"/>
            <a:ext cx="2299955" cy="133476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546284" y="358696"/>
            <a:ext cx="221201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zien als, vinden dat het zo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4E55422E-038E-4C5B-9844-2BF6006C120C}"/>
              </a:ext>
            </a:extLst>
          </p:cNvPr>
          <p:cNvSpPr txBox="1">
            <a:spLocks noChangeArrowheads="1"/>
          </p:cNvSpPr>
          <p:nvPr/>
        </p:nvSpPr>
        <p:spPr bwMode="auto">
          <a:xfrm>
            <a:off x="2995862" y="2935467"/>
            <a:ext cx="275690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een belediging</a:t>
            </a:r>
            <a:endParaRPr lang="nl-NL" sz="36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7A99D1F7-F741-7867-587B-0D225C6018F8}"/>
              </a:ext>
            </a:extLst>
          </p:cNvPr>
          <p:cNvSpPr txBox="1">
            <a:spLocks noChangeArrowheads="1"/>
          </p:cNvSpPr>
          <p:nvPr/>
        </p:nvSpPr>
        <p:spPr bwMode="auto">
          <a:xfrm>
            <a:off x="5842939" y="2915628"/>
            <a:ext cx="309326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een toeschouwer</a:t>
            </a:r>
            <a:endParaRPr lang="nl-NL" sz="360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F34866D5-20B2-1EBD-1FAE-C729CA83BAE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4434" b="94884" l="5331" r="96284">
                        <a14:foregroundMark x1="57027" y1="4434" x2="50242" y2="6889"/>
                        <a14:foregroundMark x1="55977" y1="90928" x2="73586" y2="88267"/>
                        <a14:foregroundMark x1="5331" y1="91405" x2="5331" y2="91405"/>
                        <a14:foregroundMark x1="95638" y1="82947" x2="96446" y2="84038"/>
                        <a14:foregroundMark x1="22132" y1="94952" x2="24233" y2="94952"/>
                      </a14:backgroundRemoval>
                    </a14:imgEffect>
                  </a14:imgLayer>
                </a14:imgProps>
              </a:ext>
              <a:ext uri="{28A0092B-C50C-407E-A947-70E740481C1C}">
                <a14:useLocalDpi xmlns:a14="http://schemas.microsoft.com/office/drawing/2010/main"/>
              </a:ext>
            </a:extLst>
          </a:blip>
          <a:srcRect/>
          <a:stretch/>
        </p:blipFill>
        <p:spPr>
          <a:xfrm>
            <a:off x="790139" y="4126481"/>
            <a:ext cx="1558139" cy="1845397"/>
          </a:xfrm>
          <a:prstGeom prst="rect">
            <a:avLst/>
          </a:prstGeom>
        </p:spPr>
      </p:pic>
      <p:pic>
        <p:nvPicPr>
          <p:cNvPr id="23" name="Afbeelding 22">
            <a:extLst>
              <a:ext uri="{FF2B5EF4-FFF2-40B4-BE49-F238E27FC236}">
                <a16:creationId xmlns:a16="http://schemas.microsoft.com/office/drawing/2014/main" id="{A2F75BEF-E2B8-D4EC-8B3A-B8FEBD33BE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4692" y="4126480"/>
            <a:ext cx="2762572" cy="1845397"/>
          </a:xfrm>
          <a:prstGeom prst="rect">
            <a:avLst/>
          </a:prstGeom>
        </p:spPr>
      </p:pic>
      <p:grpSp>
        <p:nvGrpSpPr>
          <p:cNvPr id="13" name="Groep 12">
            <a:extLst>
              <a:ext uri="{FF2B5EF4-FFF2-40B4-BE49-F238E27FC236}">
                <a16:creationId xmlns:a16="http://schemas.microsoft.com/office/drawing/2014/main" id="{C92C7792-41D0-7352-73E5-CC71C80791B5}"/>
              </a:ext>
            </a:extLst>
          </p:cNvPr>
          <p:cNvGrpSpPr/>
          <p:nvPr/>
        </p:nvGrpSpPr>
        <p:grpSpPr>
          <a:xfrm>
            <a:off x="5867486" y="4158912"/>
            <a:ext cx="3068720" cy="1845397"/>
            <a:chOff x="539464" y="1519691"/>
            <a:chExt cx="8338206" cy="5014240"/>
          </a:xfrm>
        </p:grpSpPr>
        <p:pic>
          <p:nvPicPr>
            <p:cNvPr id="15" name="Afbeelding 14" descr="Afbeelding met kleding, persoon, muziek, person&#10;&#10;Automatisch gegenereerde beschrijving">
              <a:extLst>
                <a:ext uri="{FF2B5EF4-FFF2-40B4-BE49-F238E27FC236}">
                  <a16:creationId xmlns:a16="http://schemas.microsoft.com/office/drawing/2014/main" id="{0FC9B9B1-E190-AC96-9D09-B07A3E4C6E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0893" y="2621790"/>
              <a:ext cx="2416777" cy="2416777"/>
            </a:xfrm>
            <a:prstGeom prst="rect">
              <a:avLst/>
            </a:prstGeom>
          </p:spPr>
        </p:pic>
        <p:grpSp>
          <p:nvGrpSpPr>
            <p:cNvPr id="25" name="Groep 24">
              <a:extLst>
                <a:ext uri="{FF2B5EF4-FFF2-40B4-BE49-F238E27FC236}">
                  <a16:creationId xmlns:a16="http://schemas.microsoft.com/office/drawing/2014/main" id="{5DDACA04-5F1E-5870-A667-11F9D60A8511}"/>
                </a:ext>
              </a:extLst>
            </p:cNvPr>
            <p:cNvGrpSpPr/>
            <p:nvPr/>
          </p:nvGrpSpPr>
          <p:grpSpPr>
            <a:xfrm>
              <a:off x="539464" y="1519691"/>
              <a:ext cx="5239900" cy="5014240"/>
              <a:chOff x="539464" y="1519691"/>
              <a:chExt cx="5239900" cy="5014240"/>
            </a:xfrm>
          </p:grpSpPr>
          <p:grpSp>
            <p:nvGrpSpPr>
              <p:cNvPr id="26" name="Groep 25">
                <a:extLst>
                  <a:ext uri="{FF2B5EF4-FFF2-40B4-BE49-F238E27FC236}">
                    <a16:creationId xmlns:a16="http://schemas.microsoft.com/office/drawing/2014/main" id="{89FDDC8D-E058-B771-5434-00322D242BA7}"/>
                  </a:ext>
                </a:extLst>
              </p:cNvPr>
              <p:cNvGrpSpPr/>
              <p:nvPr/>
            </p:nvGrpSpPr>
            <p:grpSpPr>
              <a:xfrm>
                <a:off x="539464" y="1519691"/>
                <a:ext cx="4777483" cy="4720692"/>
                <a:chOff x="1084083" y="1555202"/>
                <a:chExt cx="4777483" cy="4720692"/>
              </a:xfrm>
            </p:grpSpPr>
            <p:pic>
              <p:nvPicPr>
                <p:cNvPr id="28" name="Afbeelding 27" descr="Afbeelding met kleding, schoeisel, persoon, jeans&#10;&#10;Automatisch gegenereerde beschrijving">
                  <a:extLst>
                    <a:ext uri="{FF2B5EF4-FFF2-40B4-BE49-F238E27FC236}">
                      <a16:creationId xmlns:a16="http://schemas.microsoft.com/office/drawing/2014/main" id="{98EC377A-56EE-0D93-0E68-2032CD3402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083" y="1555202"/>
                  <a:ext cx="4720692" cy="4720692"/>
                </a:xfrm>
                <a:prstGeom prst="rect">
                  <a:avLst/>
                </a:prstGeom>
              </p:spPr>
            </p:pic>
            <p:sp>
              <p:nvSpPr>
                <p:cNvPr id="29" name="Vrije vorm: vorm 28">
                  <a:extLst>
                    <a:ext uri="{FF2B5EF4-FFF2-40B4-BE49-F238E27FC236}">
                      <a16:creationId xmlns:a16="http://schemas.microsoft.com/office/drawing/2014/main" id="{2B924FF3-D02A-939A-E5B1-D6604DB531A1}"/>
                    </a:ext>
                  </a:extLst>
                </p:cNvPr>
                <p:cNvSpPr/>
                <p:nvPr/>
              </p:nvSpPr>
              <p:spPr>
                <a:xfrm rot="20878527" flipH="1">
                  <a:off x="5418697" y="2439448"/>
                  <a:ext cx="442869" cy="656454"/>
                </a:xfrm>
                <a:custGeom>
                  <a:avLst/>
                  <a:gdLst>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307497 w 364142"/>
                    <a:gd name="connsiteY6" fmla="*/ 76875 h 530029"/>
                    <a:gd name="connsiteX7" fmla="*/ 327727 w 364142"/>
                    <a:gd name="connsiteY7" fmla="*/ 109243 h 530029"/>
                    <a:gd name="connsiteX8" fmla="*/ 331773 w 364142"/>
                    <a:gd name="connsiteY8" fmla="*/ 133519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307497 w 364142"/>
                    <a:gd name="connsiteY6" fmla="*/ 76875 h 530029"/>
                    <a:gd name="connsiteX7" fmla="*/ 327727 w 364142"/>
                    <a:gd name="connsiteY7" fmla="*/ 109243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307497 w 364142"/>
                    <a:gd name="connsiteY6" fmla="*/ 76875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247766 w 364142"/>
                    <a:gd name="connsiteY5" fmla="*/ 68968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30231 w 364142"/>
                    <a:gd name="connsiteY3" fmla="*/ 41531 h 530029"/>
                    <a:gd name="connsiteX4" fmla="*/ 295359 w 364142"/>
                    <a:gd name="connsiteY4" fmla="*/ 52599 h 530029"/>
                    <a:gd name="connsiteX5" fmla="*/ 247766 w 364142"/>
                    <a:gd name="connsiteY5" fmla="*/ 68968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30231 w 364142"/>
                    <a:gd name="connsiteY3" fmla="*/ 41531 h 530029"/>
                    <a:gd name="connsiteX4" fmla="*/ 245738 w 364142"/>
                    <a:gd name="connsiteY4" fmla="*/ 50949 h 530029"/>
                    <a:gd name="connsiteX5" fmla="*/ 247766 w 364142"/>
                    <a:gd name="connsiteY5" fmla="*/ 68968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9036 h 526926"/>
                    <a:gd name="connsiteX1" fmla="*/ 117334 w 364142"/>
                    <a:gd name="connsiteY1" fmla="*/ 943 h 526926"/>
                    <a:gd name="connsiteX2" fmla="*/ 226294 w 364142"/>
                    <a:gd name="connsiteY2" fmla="*/ 27786 h 526926"/>
                    <a:gd name="connsiteX3" fmla="*/ 230231 w 364142"/>
                    <a:gd name="connsiteY3" fmla="*/ 38428 h 526926"/>
                    <a:gd name="connsiteX4" fmla="*/ 245738 w 364142"/>
                    <a:gd name="connsiteY4" fmla="*/ 47846 h 526926"/>
                    <a:gd name="connsiteX5" fmla="*/ 247766 w 364142"/>
                    <a:gd name="connsiteY5" fmla="*/ 65865 h 526926"/>
                    <a:gd name="connsiteX6" fmla="*/ 265096 w 364142"/>
                    <a:gd name="connsiteY6" fmla="*/ 82315 h 526926"/>
                    <a:gd name="connsiteX7" fmla="*/ 286095 w 364142"/>
                    <a:gd name="connsiteY7" fmla="*/ 114528 h 526926"/>
                    <a:gd name="connsiteX8" fmla="*/ 285932 w 364142"/>
                    <a:gd name="connsiteY8" fmla="*/ 136222 h 526926"/>
                    <a:gd name="connsiteX9" fmla="*/ 335819 w 364142"/>
                    <a:gd name="connsiteY9" fmla="*/ 158738 h 526926"/>
                    <a:gd name="connsiteX10" fmla="*/ 347957 w 364142"/>
                    <a:gd name="connsiteY10" fmla="*/ 195152 h 526926"/>
                    <a:gd name="connsiteX11" fmla="*/ 352003 w 364142"/>
                    <a:gd name="connsiteY11" fmla="*/ 211336 h 526926"/>
                    <a:gd name="connsiteX12" fmla="*/ 364142 w 364142"/>
                    <a:gd name="connsiteY12" fmla="*/ 231566 h 526926"/>
                    <a:gd name="connsiteX13" fmla="*/ 356049 w 364142"/>
                    <a:gd name="connsiteY13" fmla="*/ 292257 h 526926"/>
                    <a:gd name="connsiteX14" fmla="*/ 347957 w 364142"/>
                    <a:gd name="connsiteY14" fmla="*/ 336763 h 526926"/>
                    <a:gd name="connsiteX15" fmla="*/ 343911 w 364142"/>
                    <a:gd name="connsiteY15" fmla="*/ 385315 h 526926"/>
                    <a:gd name="connsiteX16" fmla="*/ 343911 w 364142"/>
                    <a:gd name="connsiteY16" fmla="*/ 413637 h 526926"/>
                    <a:gd name="connsiteX17" fmla="*/ 335819 w 364142"/>
                    <a:gd name="connsiteY17" fmla="*/ 425775 h 526926"/>
                    <a:gd name="connsiteX18" fmla="*/ 356049 w 364142"/>
                    <a:gd name="connsiteY18" fmla="*/ 494558 h 526926"/>
                    <a:gd name="connsiteX19" fmla="*/ 343911 w 364142"/>
                    <a:gd name="connsiteY19" fmla="*/ 518834 h 526926"/>
                    <a:gd name="connsiteX20" fmla="*/ 331773 w 364142"/>
                    <a:gd name="connsiteY20" fmla="*/ 526926 h 526926"/>
                    <a:gd name="connsiteX21" fmla="*/ 218485 w 364142"/>
                    <a:gd name="connsiteY21" fmla="*/ 522880 h 526926"/>
                    <a:gd name="connsiteX22" fmla="*/ 210393 w 364142"/>
                    <a:gd name="connsiteY22" fmla="*/ 510742 h 526926"/>
                    <a:gd name="connsiteX23" fmla="*/ 198255 w 364142"/>
                    <a:gd name="connsiteY23" fmla="*/ 486466 h 526926"/>
                    <a:gd name="connsiteX24" fmla="*/ 153749 w 364142"/>
                    <a:gd name="connsiteY24" fmla="*/ 458143 h 526926"/>
                    <a:gd name="connsiteX25" fmla="*/ 145657 w 364142"/>
                    <a:gd name="connsiteY25" fmla="*/ 446005 h 526926"/>
                    <a:gd name="connsiteX26" fmla="*/ 113288 w 364142"/>
                    <a:gd name="connsiteY26" fmla="*/ 421729 h 526926"/>
                    <a:gd name="connsiteX27" fmla="*/ 105196 w 364142"/>
                    <a:gd name="connsiteY27" fmla="*/ 405545 h 526926"/>
                    <a:gd name="connsiteX28" fmla="*/ 97104 w 364142"/>
                    <a:gd name="connsiteY28" fmla="*/ 377223 h 526926"/>
                    <a:gd name="connsiteX29" fmla="*/ 84966 w 364142"/>
                    <a:gd name="connsiteY29" fmla="*/ 365085 h 526926"/>
                    <a:gd name="connsiteX30" fmla="*/ 72828 w 364142"/>
                    <a:gd name="connsiteY30" fmla="*/ 344855 h 526926"/>
                    <a:gd name="connsiteX31" fmla="*/ 40460 w 364142"/>
                    <a:gd name="connsiteY31" fmla="*/ 320579 h 526926"/>
                    <a:gd name="connsiteX32" fmla="*/ 12138 w 364142"/>
                    <a:gd name="connsiteY32" fmla="*/ 276073 h 526926"/>
                    <a:gd name="connsiteX33" fmla="*/ 8092 w 364142"/>
                    <a:gd name="connsiteY33" fmla="*/ 247751 h 526926"/>
                    <a:gd name="connsiteX34" fmla="*/ 0 w 364142"/>
                    <a:gd name="connsiteY34" fmla="*/ 211336 h 526926"/>
                    <a:gd name="connsiteX35" fmla="*/ 8092 w 364142"/>
                    <a:gd name="connsiteY35" fmla="*/ 191106 h 526926"/>
                    <a:gd name="connsiteX36" fmla="*/ 20230 w 364142"/>
                    <a:gd name="connsiteY36" fmla="*/ 166830 h 526926"/>
                    <a:gd name="connsiteX37" fmla="*/ 24276 w 364142"/>
                    <a:gd name="connsiteY37" fmla="*/ 73772 h 526926"/>
                    <a:gd name="connsiteX38" fmla="*/ 44506 w 364142"/>
                    <a:gd name="connsiteY38" fmla="*/ 61634 h 526926"/>
                    <a:gd name="connsiteX39" fmla="*/ 76874 w 364142"/>
                    <a:gd name="connsiteY39" fmla="*/ 37358 h 526926"/>
                    <a:gd name="connsiteX40" fmla="*/ 97104 w 364142"/>
                    <a:gd name="connsiteY40" fmla="*/ 9036 h 526926"/>
                    <a:gd name="connsiteX0" fmla="*/ 97104 w 364142"/>
                    <a:gd name="connsiteY0" fmla="*/ 9036 h 526926"/>
                    <a:gd name="connsiteX1" fmla="*/ 117334 w 364142"/>
                    <a:gd name="connsiteY1" fmla="*/ 943 h 526926"/>
                    <a:gd name="connsiteX2" fmla="*/ 226294 w 364142"/>
                    <a:gd name="connsiteY2" fmla="*/ 27786 h 526926"/>
                    <a:gd name="connsiteX3" fmla="*/ 230231 w 364142"/>
                    <a:gd name="connsiteY3" fmla="*/ 38428 h 526926"/>
                    <a:gd name="connsiteX4" fmla="*/ 245738 w 364142"/>
                    <a:gd name="connsiteY4" fmla="*/ 47846 h 526926"/>
                    <a:gd name="connsiteX5" fmla="*/ 247766 w 364142"/>
                    <a:gd name="connsiteY5" fmla="*/ 65865 h 526926"/>
                    <a:gd name="connsiteX6" fmla="*/ 265096 w 364142"/>
                    <a:gd name="connsiteY6" fmla="*/ 82315 h 526926"/>
                    <a:gd name="connsiteX7" fmla="*/ 286095 w 364142"/>
                    <a:gd name="connsiteY7" fmla="*/ 114528 h 526926"/>
                    <a:gd name="connsiteX8" fmla="*/ 285932 w 364142"/>
                    <a:gd name="connsiteY8" fmla="*/ 136222 h 526926"/>
                    <a:gd name="connsiteX9" fmla="*/ 335819 w 364142"/>
                    <a:gd name="connsiteY9" fmla="*/ 158738 h 526926"/>
                    <a:gd name="connsiteX10" fmla="*/ 347957 w 364142"/>
                    <a:gd name="connsiteY10" fmla="*/ 195152 h 526926"/>
                    <a:gd name="connsiteX11" fmla="*/ 352003 w 364142"/>
                    <a:gd name="connsiteY11" fmla="*/ 211336 h 526926"/>
                    <a:gd name="connsiteX12" fmla="*/ 364142 w 364142"/>
                    <a:gd name="connsiteY12" fmla="*/ 231566 h 526926"/>
                    <a:gd name="connsiteX13" fmla="*/ 356049 w 364142"/>
                    <a:gd name="connsiteY13" fmla="*/ 292257 h 526926"/>
                    <a:gd name="connsiteX14" fmla="*/ 347957 w 364142"/>
                    <a:gd name="connsiteY14" fmla="*/ 336763 h 526926"/>
                    <a:gd name="connsiteX15" fmla="*/ 343911 w 364142"/>
                    <a:gd name="connsiteY15" fmla="*/ 385315 h 526926"/>
                    <a:gd name="connsiteX16" fmla="*/ 343911 w 364142"/>
                    <a:gd name="connsiteY16" fmla="*/ 413637 h 526926"/>
                    <a:gd name="connsiteX17" fmla="*/ 335819 w 364142"/>
                    <a:gd name="connsiteY17" fmla="*/ 425775 h 526926"/>
                    <a:gd name="connsiteX18" fmla="*/ 356049 w 364142"/>
                    <a:gd name="connsiteY18" fmla="*/ 494558 h 526926"/>
                    <a:gd name="connsiteX19" fmla="*/ 343911 w 364142"/>
                    <a:gd name="connsiteY19" fmla="*/ 518834 h 526926"/>
                    <a:gd name="connsiteX20" fmla="*/ 331773 w 364142"/>
                    <a:gd name="connsiteY20" fmla="*/ 526926 h 526926"/>
                    <a:gd name="connsiteX21" fmla="*/ 218485 w 364142"/>
                    <a:gd name="connsiteY21" fmla="*/ 522880 h 526926"/>
                    <a:gd name="connsiteX22" fmla="*/ 210393 w 364142"/>
                    <a:gd name="connsiteY22" fmla="*/ 510742 h 526926"/>
                    <a:gd name="connsiteX23" fmla="*/ 198255 w 364142"/>
                    <a:gd name="connsiteY23" fmla="*/ 486466 h 526926"/>
                    <a:gd name="connsiteX24" fmla="*/ 153749 w 364142"/>
                    <a:gd name="connsiteY24" fmla="*/ 458143 h 526926"/>
                    <a:gd name="connsiteX25" fmla="*/ 145657 w 364142"/>
                    <a:gd name="connsiteY25" fmla="*/ 446005 h 526926"/>
                    <a:gd name="connsiteX26" fmla="*/ 113288 w 364142"/>
                    <a:gd name="connsiteY26" fmla="*/ 421729 h 526926"/>
                    <a:gd name="connsiteX27" fmla="*/ 105196 w 364142"/>
                    <a:gd name="connsiteY27" fmla="*/ 405545 h 526926"/>
                    <a:gd name="connsiteX28" fmla="*/ 97104 w 364142"/>
                    <a:gd name="connsiteY28" fmla="*/ 377223 h 526926"/>
                    <a:gd name="connsiteX29" fmla="*/ 84966 w 364142"/>
                    <a:gd name="connsiteY29" fmla="*/ 365085 h 526926"/>
                    <a:gd name="connsiteX30" fmla="*/ 72828 w 364142"/>
                    <a:gd name="connsiteY30" fmla="*/ 344855 h 526926"/>
                    <a:gd name="connsiteX31" fmla="*/ 40460 w 364142"/>
                    <a:gd name="connsiteY31" fmla="*/ 320579 h 526926"/>
                    <a:gd name="connsiteX32" fmla="*/ 12138 w 364142"/>
                    <a:gd name="connsiteY32" fmla="*/ 276073 h 526926"/>
                    <a:gd name="connsiteX33" fmla="*/ 8092 w 364142"/>
                    <a:gd name="connsiteY33" fmla="*/ 247751 h 526926"/>
                    <a:gd name="connsiteX34" fmla="*/ 0 w 364142"/>
                    <a:gd name="connsiteY34" fmla="*/ 211336 h 526926"/>
                    <a:gd name="connsiteX35" fmla="*/ 8092 w 364142"/>
                    <a:gd name="connsiteY35" fmla="*/ 191106 h 526926"/>
                    <a:gd name="connsiteX36" fmla="*/ 20230 w 364142"/>
                    <a:gd name="connsiteY36" fmla="*/ 166830 h 526926"/>
                    <a:gd name="connsiteX37" fmla="*/ 31845 w 364142"/>
                    <a:gd name="connsiteY37" fmla="*/ 74576 h 526926"/>
                    <a:gd name="connsiteX38" fmla="*/ 44506 w 364142"/>
                    <a:gd name="connsiteY38" fmla="*/ 61634 h 526926"/>
                    <a:gd name="connsiteX39" fmla="*/ 76874 w 364142"/>
                    <a:gd name="connsiteY39" fmla="*/ 37358 h 526926"/>
                    <a:gd name="connsiteX40" fmla="*/ 97104 w 364142"/>
                    <a:gd name="connsiteY40" fmla="*/ 9036 h 526926"/>
                    <a:gd name="connsiteX0" fmla="*/ 97104 w 364142"/>
                    <a:gd name="connsiteY0" fmla="*/ 9036 h 526926"/>
                    <a:gd name="connsiteX1" fmla="*/ 117334 w 364142"/>
                    <a:gd name="connsiteY1" fmla="*/ 943 h 526926"/>
                    <a:gd name="connsiteX2" fmla="*/ 226294 w 364142"/>
                    <a:gd name="connsiteY2" fmla="*/ 27786 h 526926"/>
                    <a:gd name="connsiteX3" fmla="*/ 230231 w 364142"/>
                    <a:gd name="connsiteY3" fmla="*/ 38428 h 526926"/>
                    <a:gd name="connsiteX4" fmla="*/ 245738 w 364142"/>
                    <a:gd name="connsiteY4" fmla="*/ 47846 h 526926"/>
                    <a:gd name="connsiteX5" fmla="*/ 247766 w 364142"/>
                    <a:gd name="connsiteY5" fmla="*/ 65865 h 526926"/>
                    <a:gd name="connsiteX6" fmla="*/ 265096 w 364142"/>
                    <a:gd name="connsiteY6" fmla="*/ 82315 h 526926"/>
                    <a:gd name="connsiteX7" fmla="*/ 286095 w 364142"/>
                    <a:gd name="connsiteY7" fmla="*/ 114528 h 526926"/>
                    <a:gd name="connsiteX8" fmla="*/ 285932 w 364142"/>
                    <a:gd name="connsiteY8" fmla="*/ 136222 h 526926"/>
                    <a:gd name="connsiteX9" fmla="*/ 335819 w 364142"/>
                    <a:gd name="connsiteY9" fmla="*/ 158738 h 526926"/>
                    <a:gd name="connsiteX10" fmla="*/ 347957 w 364142"/>
                    <a:gd name="connsiteY10" fmla="*/ 195152 h 526926"/>
                    <a:gd name="connsiteX11" fmla="*/ 352003 w 364142"/>
                    <a:gd name="connsiteY11" fmla="*/ 211336 h 526926"/>
                    <a:gd name="connsiteX12" fmla="*/ 364142 w 364142"/>
                    <a:gd name="connsiteY12" fmla="*/ 231566 h 526926"/>
                    <a:gd name="connsiteX13" fmla="*/ 356049 w 364142"/>
                    <a:gd name="connsiteY13" fmla="*/ 292257 h 526926"/>
                    <a:gd name="connsiteX14" fmla="*/ 347957 w 364142"/>
                    <a:gd name="connsiteY14" fmla="*/ 336763 h 526926"/>
                    <a:gd name="connsiteX15" fmla="*/ 343911 w 364142"/>
                    <a:gd name="connsiteY15" fmla="*/ 385315 h 526926"/>
                    <a:gd name="connsiteX16" fmla="*/ 343911 w 364142"/>
                    <a:gd name="connsiteY16" fmla="*/ 413637 h 526926"/>
                    <a:gd name="connsiteX17" fmla="*/ 335819 w 364142"/>
                    <a:gd name="connsiteY17" fmla="*/ 425775 h 526926"/>
                    <a:gd name="connsiteX18" fmla="*/ 356049 w 364142"/>
                    <a:gd name="connsiteY18" fmla="*/ 494558 h 526926"/>
                    <a:gd name="connsiteX19" fmla="*/ 343911 w 364142"/>
                    <a:gd name="connsiteY19" fmla="*/ 518834 h 526926"/>
                    <a:gd name="connsiteX20" fmla="*/ 331773 w 364142"/>
                    <a:gd name="connsiteY20" fmla="*/ 526926 h 526926"/>
                    <a:gd name="connsiteX21" fmla="*/ 218485 w 364142"/>
                    <a:gd name="connsiteY21" fmla="*/ 522880 h 526926"/>
                    <a:gd name="connsiteX22" fmla="*/ 210393 w 364142"/>
                    <a:gd name="connsiteY22" fmla="*/ 510742 h 526926"/>
                    <a:gd name="connsiteX23" fmla="*/ 198255 w 364142"/>
                    <a:gd name="connsiteY23" fmla="*/ 486466 h 526926"/>
                    <a:gd name="connsiteX24" fmla="*/ 153749 w 364142"/>
                    <a:gd name="connsiteY24" fmla="*/ 458143 h 526926"/>
                    <a:gd name="connsiteX25" fmla="*/ 145657 w 364142"/>
                    <a:gd name="connsiteY25" fmla="*/ 446005 h 526926"/>
                    <a:gd name="connsiteX26" fmla="*/ 113288 w 364142"/>
                    <a:gd name="connsiteY26" fmla="*/ 421729 h 526926"/>
                    <a:gd name="connsiteX27" fmla="*/ 105196 w 364142"/>
                    <a:gd name="connsiteY27" fmla="*/ 405545 h 526926"/>
                    <a:gd name="connsiteX28" fmla="*/ 97104 w 364142"/>
                    <a:gd name="connsiteY28" fmla="*/ 377223 h 526926"/>
                    <a:gd name="connsiteX29" fmla="*/ 84966 w 364142"/>
                    <a:gd name="connsiteY29" fmla="*/ 365085 h 526926"/>
                    <a:gd name="connsiteX30" fmla="*/ 72828 w 364142"/>
                    <a:gd name="connsiteY30" fmla="*/ 344855 h 526926"/>
                    <a:gd name="connsiteX31" fmla="*/ 40460 w 364142"/>
                    <a:gd name="connsiteY31" fmla="*/ 320579 h 526926"/>
                    <a:gd name="connsiteX32" fmla="*/ 12138 w 364142"/>
                    <a:gd name="connsiteY32" fmla="*/ 276073 h 526926"/>
                    <a:gd name="connsiteX33" fmla="*/ 8092 w 364142"/>
                    <a:gd name="connsiteY33" fmla="*/ 247751 h 526926"/>
                    <a:gd name="connsiteX34" fmla="*/ 0 w 364142"/>
                    <a:gd name="connsiteY34" fmla="*/ 211336 h 526926"/>
                    <a:gd name="connsiteX35" fmla="*/ 8092 w 364142"/>
                    <a:gd name="connsiteY35" fmla="*/ 191106 h 526926"/>
                    <a:gd name="connsiteX36" fmla="*/ 27296 w 364142"/>
                    <a:gd name="connsiteY36" fmla="*/ 165406 h 526926"/>
                    <a:gd name="connsiteX37" fmla="*/ 31845 w 364142"/>
                    <a:gd name="connsiteY37" fmla="*/ 74576 h 526926"/>
                    <a:gd name="connsiteX38" fmla="*/ 44506 w 364142"/>
                    <a:gd name="connsiteY38" fmla="*/ 61634 h 526926"/>
                    <a:gd name="connsiteX39" fmla="*/ 76874 w 364142"/>
                    <a:gd name="connsiteY39" fmla="*/ 37358 h 526926"/>
                    <a:gd name="connsiteX40" fmla="*/ 97104 w 364142"/>
                    <a:gd name="connsiteY40" fmla="*/ 9036 h 526926"/>
                    <a:gd name="connsiteX0" fmla="*/ 98743 w 365781"/>
                    <a:gd name="connsiteY0" fmla="*/ 9036 h 526926"/>
                    <a:gd name="connsiteX1" fmla="*/ 118973 w 365781"/>
                    <a:gd name="connsiteY1" fmla="*/ 943 h 526926"/>
                    <a:gd name="connsiteX2" fmla="*/ 227933 w 365781"/>
                    <a:gd name="connsiteY2" fmla="*/ 27786 h 526926"/>
                    <a:gd name="connsiteX3" fmla="*/ 231870 w 365781"/>
                    <a:gd name="connsiteY3" fmla="*/ 38428 h 526926"/>
                    <a:gd name="connsiteX4" fmla="*/ 247377 w 365781"/>
                    <a:gd name="connsiteY4" fmla="*/ 47846 h 526926"/>
                    <a:gd name="connsiteX5" fmla="*/ 249405 w 365781"/>
                    <a:gd name="connsiteY5" fmla="*/ 65865 h 526926"/>
                    <a:gd name="connsiteX6" fmla="*/ 266735 w 365781"/>
                    <a:gd name="connsiteY6" fmla="*/ 82315 h 526926"/>
                    <a:gd name="connsiteX7" fmla="*/ 287734 w 365781"/>
                    <a:gd name="connsiteY7" fmla="*/ 114528 h 526926"/>
                    <a:gd name="connsiteX8" fmla="*/ 287571 w 365781"/>
                    <a:gd name="connsiteY8" fmla="*/ 136222 h 526926"/>
                    <a:gd name="connsiteX9" fmla="*/ 337458 w 365781"/>
                    <a:gd name="connsiteY9" fmla="*/ 158738 h 526926"/>
                    <a:gd name="connsiteX10" fmla="*/ 349596 w 365781"/>
                    <a:gd name="connsiteY10" fmla="*/ 195152 h 526926"/>
                    <a:gd name="connsiteX11" fmla="*/ 353642 w 365781"/>
                    <a:gd name="connsiteY11" fmla="*/ 211336 h 526926"/>
                    <a:gd name="connsiteX12" fmla="*/ 365781 w 365781"/>
                    <a:gd name="connsiteY12" fmla="*/ 231566 h 526926"/>
                    <a:gd name="connsiteX13" fmla="*/ 357688 w 365781"/>
                    <a:gd name="connsiteY13" fmla="*/ 292257 h 526926"/>
                    <a:gd name="connsiteX14" fmla="*/ 349596 w 365781"/>
                    <a:gd name="connsiteY14" fmla="*/ 336763 h 526926"/>
                    <a:gd name="connsiteX15" fmla="*/ 345550 w 365781"/>
                    <a:gd name="connsiteY15" fmla="*/ 385315 h 526926"/>
                    <a:gd name="connsiteX16" fmla="*/ 345550 w 365781"/>
                    <a:gd name="connsiteY16" fmla="*/ 413637 h 526926"/>
                    <a:gd name="connsiteX17" fmla="*/ 337458 w 365781"/>
                    <a:gd name="connsiteY17" fmla="*/ 425775 h 526926"/>
                    <a:gd name="connsiteX18" fmla="*/ 357688 w 365781"/>
                    <a:gd name="connsiteY18" fmla="*/ 494558 h 526926"/>
                    <a:gd name="connsiteX19" fmla="*/ 345550 w 365781"/>
                    <a:gd name="connsiteY19" fmla="*/ 518834 h 526926"/>
                    <a:gd name="connsiteX20" fmla="*/ 333412 w 365781"/>
                    <a:gd name="connsiteY20" fmla="*/ 526926 h 526926"/>
                    <a:gd name="connsiteX21" fmla="*/ 220124 w 365781"/>
                    <a:gd name="connsiteY21" fmla="*/ 522880 h 526926"/>
                    <a:gd name="connsiteX22" fmla="*/ 212032 w 365781"/>
                    <a:gd name="connsiteY22" fmla="*/ 510742 h 526926"/>
                    <a:gd name="connsiteX23" fmla="*/ 199894 w 365781"/>
                    <a:gd name="connsiteY23" fmla="*/ 486466 h 526926"/>
                    <a:gd name="connsiteX24" fmla="*/ 155388 w 365781"/>
                    <a:gd name="connsiteY24" fmla="*/ 458143 h 526926"/>
                    <a:gd name="connsiteX25" fmla="*/ 147296 w 365781"/>
                    <a:gd name="connsiteY25" fmla="*/ 446005 h 526926"/>
                    <a:gd name="connsiteX26" fmla="*/ 114927 w 365781"/>
                    <a:gd name="connsiteY26" fmla="*/ 421729 h 526926"/>
                    <a:gd name="connsiteX27" fmla="*/ 106835 w 365781"/>
                    <a:gd name="connsiteY27" fmla="*/ 405545 h 526926"/>
                    <a:gd name="connsiteX28" fmla="*/ 98743 w 365781"/>
                    <a:gd name="connsiteY28" fmla="*/ 377223 h 526926"/>
                    <a:gd name="connsiteX29" fmla="*/ 86605 w 365781"/>
                    <a:gd name="connsiteY29" fmla="*/ 365085 h 526926"/>
                    <a:gd name="connsiteX30" fmla="*/ 74467 w 365781"/>
                    <a:gd name="connsiteY30" fmla="*/ 344855 h 526926"/>
                    <a:gd name="connsiteX31" fmla="*/ 42099 w 365781"/>
                    <a:gd name="connsiteY31" fmla="*/ 320579 h 526926"/>
                    <a:gd name="connsiteX32" fmla="*/ 13777 w 365781"/>
                    <a:gd name="connsiteY32" fmla="*/ 276073 h 526926"/>
                    <a:gd name="connsiteX33" fmla="*/ 9731 w 365781"/>
                    <a:gd name="connsiteY33" fmla="*/ 247751 h 526926"/>
                    <a:gd name="connsiteX34" fmla="*/ 1639 w 365781"/>
                    <a:gd name="connsiteY34" fmla="*/ 211336 h 526926"/>
                    <a:gd name="connsiteX35" fmla="*/ 45064 w 365781"/>
                    <a:gd name="connsiteY35" fmla="*/ 183987 h 526926"/>
                    <a:gd name="connsiteX36" fmla="*/ 28935 w 365781"/>
                    <a:gd name="connsiteY36" fmla="*/ 165406 h 526926"/>
                    <a:gd name="connsiteX37" fmla="*/ 33484 w 365781"/>
                    <a:gd name="connsiteY37" fmla="*/ 74576 h 526926"/>
                    <a:gd name="connsiteX38" fmla="*/ 46145 w 365781"/>
                    <a:gd name="connsiteY38" fmla="*/ 61634 h 526926"/>
                    <a:gd name="connsiteX39" fmla="*/ 78513 w 365781"/>
                    <a:gd name="connsiteY39" fmla="*/ 37358 h 526926"/>
                    <a:gd name="connsiteX40" fmla="*/ 98743 w 365781"/>
                    <a:gd name="connsiteY40" fmla="*/ 9036 h 526926"/>
                    <a:gd name="connsiteX0" fmla="*/ 89081 w 356119"/>
                    <a:gd name="connsiteY0" fmla="*/ 9036 h 526926"/>
                    <a:gd name="connsiteX1" fmla="*/ 109311 w 356119"/>
                    <a:gd name="connsiteY1" fmla="*/ 943 h 526926"/>
                    <a:gd name="connsiteX2" fmla="*/ 218271 w 356119"/>
                    <a:gd name="connsiteY2" fmla="*/ 27786 h 526926"/>
                    <a:gd name="connsiteX3" fmla="*/ 222208 w 356119"/>
                    <a:gd name="connsiteY3" fmla="*/ 38428 h 526926"/>
                    <a:gd name="connsiteX4" fmla="*/ 237715 w 356119"/>
                    <a:gd name="connsiteY4" fmla="*/ 47846 h 526926"/>
                    <a:gd name="connsiteX5" fmla="*/ 239743 w 356119"/>
                    <a:gd name="connsiteY5" fmla="*/ 65865 h 526926"/>
                    <a:gd name="connsiteX6" fmla="*/ 257073 w 356119"/>
                    <a:gd name="connsiteY6" fmla="*/ 82315 h 526926"/>
                    <a:gd name="connsiteX7" fmla="*/ 278072 w 356119"/>
                    <a:gd name="connsiteY7" fmla="*/ 114528 h 526926"/>
                    <a:gd name="connsiteX8" fmla="*/ 277909 w 356119"/>
                    <a:gd name="connsiteY8" fmla="*/ 136222 h 526926"/>
                    <a:gd name="connsiteX9" fmla="*/ 327796 w 356119"/>
                    <a:gd name="connsiteY9" fmla="*/ 158738 h 526926"/>
                    <a:gd name="connsiteX10" fmla="*/ 339934 w 356119"/>
                    <a:gd name="connsiteY10" fmla="*/ 195152 h 526926"/>
                    <a:gd name="connsiteX11" fmla="*/ 343980 w 356119"/>
                    <a:gd name="connsiteY11" fmla="*/ 211336 h 526926"/>
                    <a:gd name="connsiteX12" fmla="*/ 356119 w 356119"/>
                    <a:gd name="connsiteY12" fmla="*/ 231566 h 526926"/>
                    <a:gd name="connsiteX13" fmla="*/ 348026 w 356119"/>
                    <a:gd name="connsiteY13" fmla="*/ 292257 h 526926"/>
                    <a:gd name="connsiteX14" fmla="*/ 339934 w 356119"/>
                    <a:gd name="connsiteY14" fmla="*/ 336763 h 526926"/>
                    <a:gd name="connsiteX15" fmla="*/ 335888 w 356119"/>
                    <a:gd name="connsiteY15" fmla="*/ 385315 h 526926"/>
                    <a:gd name="connsiteX16" fmla="*/ 335888 w 356119"/>
                    <a:gd name="connsiteY16" fmla="*/ 413637 h 526926"/>
                    <a:gd name="connsiteX17" fmla="*/ 327796 w 356119"/>
                    <a:gd name="connsiteY17" fmla="*/ 425775 h 526926"/>
                    <a:gd name="connsiteX18" fmla="*/ 348026 w 356119"/>
                    <a:gd name="connsiteY18" fmla="*/ 494558 h 526926"/>
                    <a:gd name="connsiteX19" fmla="*/ 335888 w 356119"/>
                    <a:gd name="connsiteY19" fmla="*/ 518834 h 526926"/>
                    <a:gd name="connsiteX20" fmla="*/ 323750 w 356119"/>
                    <a:gd name="connsiteY20" fmla="*/ 526926 h 526926"/>
                    <a:gd name="connsiteX21" fmla="*/ 210462 w 356119"/>
                    <a:gd name="connsiteY21" fmla="*/ 522880 h 526926"/>
                    <a:gd name="connsiteX22" fmla="*/ 202370 w 356119"/>
                    <a:gd name="connsiteY22" fmla="*/ 510742 h 526926"/>
                    <a:gd name="connsiteX23" fmla="*/ 190232 w 356119"/>
                    <a:gd name="connsiteY23" fmla="*/ 486466 h 526926"/>
                    <a:gd name="connsiteX24" fmla="*/ 145726 w 356119"/>
                    <a:gd name="connsiteY24" fmla="*/ 458143 h 526926"/>
                    <a:gd name="connsiteX25" fmla="*/ 137634 w 356119"/>
                    <a:gd name="connsiteY25" fmla="*/ 446005 h 526926"/>
                    <a:gd name="connsiteX26" fmla="*/ 105265 w 356119"/>
                    <a:gd name="connsiteY26" fmla="*/ 421729 h 526926"/>
                    <a:gd name="connsiteX27" fmla="*/ 97173 w 356119"/>
                    <a:gd name="connsiteY27" fmla="*/ 405545 h 526926"/>
                    <a:gd name="connsiteX28" fmla="*/ 89081 w 356119"/>
                    <a:gd name="connsiteY28" fmla="*/ 377223 h 526926"/>
                    <a:gd name="connsiteX29" fmla="*/ 76943 w 356119"/>
                    <a:gd name="connsiteY29" fmla="*/ 365085 h 526926"/>
                    <a:gd name="connsiteX30" fmla="*/ 64805 w 356119"/>
                    <a:gd name="connsiteY30" fmla="*/ 344855 h 526926"/>
                    <a:gd name="connsiteX31" fmla="*/ 32437 w 356119"/>
                    <a:gd name="connsiteY31" fmla="*/ 320579 h 526926"/>
                    <a:gd name="connsiteX32" fmla="*/ 4115 w 356119"/>
                    <a:gd name="connsiteY32" fmla="*/ 276073 h 526926"/>
                    <a:gd name="connsiteX33" fmla="*/ 69 w 356119"/>
                    <a:gd name="connsiteY33" fmla="*/ 247751 h 526926"/>
                    <a:gd name="connsiteX34" fmla="*/ 7617 w 356119"/>
                    <a:gd name="connsiteY34" fmla="*/ 215172 h 526926"/>
                    <a:gd name="connsiteX35" fmla="*/ 35402 w 356119"/>
                    <a:gd name="connsiteY35" fmla="*/ 183987 h 526926"/>
                    <a:gd name="connsiteX36" fmla="*/ 19273 w 356119"/>
                    <a:gd name="connsiteY36" fmla="*/ 165406 h 526926"/>
                    <a:gd name="connsiteX37" fmla="*/ 23822 w 356119"/>
                    <a:gd name="connsiteY37" fmla="*/ 74576 h 526926"/>
                    <a:gd name="connsiteX38" fmla="*/ 36483 w 356119"/>
                    <a:gd name="connsiteY38" fmla="*/ 61634 h 526926"/>
                    <a:gd name="connsiteX39" fmla="*/ 68851 w 356119"/>
                    <a:gd name="connsiteY39" fmla="*/ 37358 h 526926"/>
                    <a:gd name="connsiteX40" fmla="*/ 89081 w 356119"/>
                    <a:gd name="connsiteY40" fmla="*/ 9036 h 526926"/>
                    <a:gd name="connsiteX0" fmla="*/ 84974 w 352012"/>
                    <a:gd name="connsiteY0" fmla="*/ 9036 h 526926"/>
                    <a:gd name="connsiteX1" fmla="*/ 105204 w 352012"/>
                    <a:gd name="connsiteY1" fmla="*/ 943 h 526926"/>
                    <a:gd name="connsiteX2" fmla="*/ 214164 w 352012"/>
                    <a:gd name="connsiteY2" fmla="*/ 27786 h 526926"/>
                    <a:gd name="connsiteX3" fmla="*/ 218101 w 352012"/>
                    <a:gd name="connsiteY3" fmla="*/ 38428 h 526926"/>
                    <a:gd name="connsiteX4" fmla="*/ 233608 w 352012"/>
                    <a:gd name="connsiteY4" fmla="*/ 47846 h 526926"/>
                    <a:gd name="connsiteX5" fmla="*/ 235636 w 352012"/>
                    <a:gd name="connsiteY5" fmla="*/ 65865 h 526926"/>
                    <a:gd name="connsiteX6" fmla="*/ 252966 w 352012"/>
                    <a:gd name="connsiteY6" fmla="*/ 82315 h 526926"/>
                    <a:gd name="connsiteX7" fmla="*/ 273965 w 352012"/>
                    <a:gd name="connsiteY7" fmla="*/ 114528 h 526926"/>
                    <a:gd name="connsiteX8" fmla="*/ 273802 w 352012"/>
                    <a:gd name="connsiteY8" fmla="*/ 136222 h 526926"/>
                    <a:gd name="connsiteX9" fmla="*/ 323689 w 352012"/>
                    <a:gd name="connsiteY9" fmla="*/ 158738 h 526926"/>
                    <a:gd name="connsiteX10" fmla="*/ 335827 w 352012"/>
                    <a:gd name="connsiteY10" fmla="*/ 195152 h 526926"/>
                    <a:gd name="connsiteX11" fmla="*/ 339873 w 352012"/>
                    <a:gd name="connsiteY11" fmla="*/ 211336 h 526926"/>
                    <a:gd name="connsiteX12" fmla="*/ 352012 w 352012"/>
                    <a:gd name="connsiteY12" fmla="*/ 231566 h 526926"/>
                    <a:gd name="connsiteX13" fmla="*/ 343919 w 352012"/>
                    <a:gd name="connsiteY13" fmla="*/ 292257 h 526926"/>
                    <a:gd name="connsiteX14" fmla="*/ 335827 w 352012"/>
                    <a:gd name="connsiteY14" fmla="*/ 336763 h 526926"/>
                    <a:gd name="connsiteX15" fmla="*/ 331781 w 352012"/>
                    <a:gd name="connsiteY15" fmla="*/ 385315 h 526926"/>
                    <a:gd name="connsiteX16" fmla="*/ 331781 w 352012"/>
                    <a:gd name="connsiteY16" fmla="*/ 413637 h 526926"/>
                    <a:gd name="connsiteX17" fmla="*/ 323689 w 352012"/>
                    <a:gd name="connsiteY17" fmla="*/ 425775 h 526926"/>
                    <a:gd name="connsiteX18" fmla="*/ 343919 w 352012"/>
                    <a:gd name="connsiteY18" fmla="*/ 494558 h 526926"/>
                    <a:gd name="connsiteX19" fmla="*/ 331781 w 352012"/>
                    <a:gd name="connsiteY19" fmla="*/ 518834 h 526926"/>
                    <a:gd name="connsiteX20" fmla="*/ 319643 w 352012"/>
                    <a:gd name="connsiteY20" fmla="*/ 526926 h 526926"/>
                    <a:gd name="connsiteX21" fmla="*/ 206355 w 352012"/>
                    <a:gd name="connsiteY21" fmla="*/ 522880 h 526926"/>
                    <a:gd name="connsiteX22" fmla="*/ 198263 w 352012"/>
                    <a:gd name="connsiteY22" fmla="*/ 510742 h 526926"/>
                    <a:gd name="connsiteX23" fmla="*/ 186125 w 352012"/>
                    <a:gd name="connsiteY23" fmla="*/ 486466 h 526926"/>
                    <a:gd name="connsiteX24" fmla="*/ 141619 w 352012"/>
                    <a:gd name="connsiteY24" fmla="*/ 458143 h 526926"/>
                    <a:gd name="connsiteX25" fmla="*/ 133527 w 352012"/>
                    <a:gd name="connsiteY25" fmla="*/ 446005 h 526926"/>
                    <a:gd name="connsiteX26" fmla="*/ 101158 w 352012"/>
                    <a:gd name="connsiteY26" fmla="*/ 421729 h 526926"/>
                    <a:gd name="connsiteX27" fmla="*/ 93066 w 352012"/>
                    <a:gd name="connsiteY27" fmla="*/ 405545 h 526926"/>
                    <a:gd name="connsiteX28" fmla="*/ 84974 w 352012"/>
                    <a:gd name="connsiteY28" fmla="*/ 377223 h 526926"/>
                    <a:gd name="connsiteX29" fmla="*/ 72836 w 352012"/>
                    <a:gd name="connsiteY29" fmla="*/ 365085 h 526926"/>
                    <a:gd name="connsiteX30" fmla="*/ 60698 w 352012"/>
                    <a:gd name="connsiteY30" fmla="*/ 344855 h 526926"/>
                    <a:gd name="connsiteX31" fmla="*/ 28330 w 352012"/>
                    <a:gd name="connsiteY31" fmla="*/ 320579 h 526926"/>
                    <a:gd name="connsiteX32" fmla="*/ 8 w 352012"/>
                    <a:gd name="connsiteY32" fmla="*/ 276073 h 526926"/>
                    <a:gd name="connsiteX33" fmla="*/ 25233 w 352012"/>
                    <a:gd name="connsiteY33" fmla="*/ 246512 h 526926"/>
                    <a:gd name="connsiteX34" fmla="*/ 3510 w 352012"/>
                    <a:gd name="connsiteY34" fmla="*/ 215172 h 526926"/>
                    <a:gd name="connsiteX35" fmla="*/ 31295 w 352012"/>
                    <a:gd name="connsiteY35" fmla="*/ 183987 h 526926"/>
                    <a:gd name="connsiteX36" fmla="*/ 15166 w 352012"/>
                    <a:gd name="connsiteY36" fmla="*/ 165406 h 526926"/>
                    <a:gd name="connsiteX37" fmla="*/ 19715 w 352012"/>
                    <a:gd name="connsiteY37" fmla="*/ 74576 h 526926"/>
                    <a:gd name="connsiteX38" fmla="*/ 32376 w 352012"/>
                    <a:gd name="connsiteY38" fmla="*/ 61634 h 526926"/>
                    <a:gd name="connsiteX39" fmla="*/ 64744 w 352012"/>
                    <a:gd name="connsiteY39" fmla="*/ 37358 h 526926"/>
                    <a:gd name="connsiteX40" fmla="*/ 84974 w 352012"/>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69370 w 348546"/>
                    <a:gd name="connsiteY29" fmla="*/ 365085 h 526926"/>
                    <a:gd name="connsiteX30" fmla="*/ 57232 w 348546"/>
                    <a:gd name="connsiteY30" fmla="*/ 344855 h 526926"/>
                    <a:gd name="connsiteX31" fmla="*/ 24864 w 348546"/>
                    <a:gd name="connsiteY31" fmla="*/ 320579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69370 w 348546"/>
                    <a:gd name="connsiteY29" fmla="*/ 365085 h 526926"/>
                    <a:gd name="connsiteX30" fmla="*/ 57232 w 348546"/>
                    <a:gd name="connsiteY30" fmla="*/ 344855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69370 w 348546"/>
                    <a:gd name="connsiteY29" fmla="*/ 365085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282533 w 348546"/>
                    <a:gd name="connsiteY9" fmla="*/ 166332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282533 w 348546"/>
                    <a:gd name="connsiteY9" fmla="*/ 166332 h 526926"/>
                    <a:gd name="connsiteX10" fmla="*/ 332361 w 348546"/>
                    <a:gd name="connsiteY10" fmla="*/ 195152 h 526926"/>
                    <a:gd name="connsiteX11" fmla="*/ 291651 w 348546"/>
                    <a:gd name="connsiteY11" fmla="*/ 220353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282533 w 348546"/>
                    <a:gd name="connsiteY9" fmla="*/ 166332 h 526926"/>
                    <a:gd name="connsiteX10" fmla="*/ 282741 w 348546"/>
                    <a:gd name="connsiteY10" fmla="*/ 193504 h 526926"/>
                    <a:gd name="connsiteX11" fmla="*/ 291651 w 348546"/>
                    <a:gd name="connsiteY11" fmla="*/ 220353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2929"/>
                    <a:gd name="connsiteY0" fmla="*/ 9036 h 526926"/>
                    <a:gd name="connsiteX1" fmla="*/ 101738 w 342929"/>
                    <a:gd name="connsiteY1" fmla="*/ 943 h 526926"/>
                    <a:gd name="connsiteX2" fmla="*/ 210698 w 342929"/>
                    <a:gd name="connsiteY2" fmla="*/ 27786 h 526926"/>
                    <a:gd name="connsiteX3" fmla="*/ 214635 w 342929"/>
                    <a:gd name="connsiteY3" fmla="*/ 38428 h 526926"/>
                    <a:gd name="connsiteX4" fmla="*/ 230142 w 342929"/>
                    <a:gd name="connsiteY4" fmla="*/ 47846 h 526926"/>
                    <a:gd name="connsiteX5" fmla="*/ 232170 w 342929"/>
                    <a:gd name="connsiteY5" fmla="*/ 65865 h 526926"/>
                    <a:gd name="connsiteX6" fmla="*/ 249500 w 342929"/>
                    <a:gd name="connsiteY6" fmla="*/ 82315 h 526926"/>
                    <a:gd name="connsiteX7" fmla="*/ 270499 w 342929"/>
                    <a:gd name="connsiteY7" fmla="*/ 114528 h 526926"/>
                    <a:gd name="connsiteX8" fmla="*/ 270336 w 342929"/>
                    <a:gd name="connsiteY8" fmla="*/ 136222 h 526926"/>
                    <a:gd name="connsiteX9" fmla="*/ 282533 w 342929"/>
                    <a:gd name="connsiteY9" fmla="*/ 166332 h 526926"/>
                    <a:gd name="connsiteX10" fmla="*/ 282741 w 342929"/>
                    <a:gd name="connsiteY10" fmla="*/ 193504 h 526926"/>
                    <a:gd name="connsiteX11" fmla="*/ 291651 w 342929"/>
                    <a:gd name="connsiteY11" fmla="*/ 220353 h 526926"/>
                    <a:gd name="connsiteX12" fmla="*/ 284945 w 342929"/>
                    <a:gd name="connsiteY12" fmla="*/ 244380 h 526926"/>
                    <a:gd name="connsiteX13" fmla="*/ 340453 w 342929"/>
                    <a:gd name="connsiteY13" fmla="*/ 292257 h 526926"/>
                    <a:gd name="connsiteX14" fmla="*/ 332361 w 342929"/>
                    <a:gd name="connsiteY14" fmla="*/ 336763 h 526926"/>
                    <a:gd name="connsiteX15" fmla="*/ 328315 w 342929"/>
                    <a:gd name="connsiteY15" fmla="*/ 385315 h 526926"/>
                    <a:gd name="connsiteX16" fmla="*/ 328315 w 342929"/>
                    <a:gd name="connsiteY16" fmla="*/ 413637 h 526926"/>
                    <a:gd name="connsiteX17" fmla="*/ 320223 w 342929"/>
                    <a:gd name="connsiteY17" fmla="*/ 425775 h 526926"/>
                    <a:gd name="connsiteX18" fmla="*/ 340453 w 342929"/>
                    <a:gd name="connsiteY18" fmla="*/ 494558 h 526926"/>
                    <a:gd name="connsiteX19" fmla="*/ 328315 w 342929"/>
                    <a:gd name="connsiteY19" fmla="*/ 518834 h 526926"/>
                    <a:gd name="connsiteX20" fmla="*/ 316177 w 342929"/>
                    <a:gd name="connsiteY20" fmla="*/ 526926 h 526926"/>
                    <a:gd name="connsiteX21" fmla="*/ 202889 w 342929"/>
                    <a:gd name="connsiteY21" fmla="*/ 522880 h 526926"/>
                    <a:gd name="connsiteX22" fmla="*/ 194797 w 342929"/>
                    <a:gd name="connsiteY22" fmla="*/ 510742 h 526926"/>
                    <a:gd name="connsiteX23" fmla="*/ 182659 w 342929"/>
                    <a:gd name="connsiteY23" fmla="*/ 486466 h 526926"/>
                    <a:gd name="connsiteX24" fmla="*/ 138153 w 342929"/>
                    <a:gd name="connsiteY24" fmla="*/ 458143 h 526926"/>
                    <a:gd name="connsiteX25" fmla="*/ 130061 w 342929"/>
                    <a:gd name="connsiteY25" fmla="*/ 446005 h 526926"/>
                    <a:gd name="connsiteX26" fmla="*/ 97692 w 342929"/>
                    <a:gd name="connsiteY26" fmla="*/ 421729 h 526926"/>
                    <a:gd name="connsiteX27" fmla="*/ 89600 w 342929"/>
                    <a:gd name="connsiteY27" fmla="*/ 405545 h 526926"/>
                    <a:gd name="connsiteX28" fmla="*/ 81508 w 342929"/>
                    <a:gd name="connsiteY28" fmla="*/ 377223 h 526926"/>
                    <a:gd name="connsiteX29" fmla="*/ 83504 w 342929"/>
                    <a:gd name="connsiteY29" fmla="*/ 362239 h 526926"/>
                    <a:gd name="connsiteX30" fmla="*/ 86196 w 342929"/>
                    <a:gd name="connsiteY30" fmla="*/ 320384 h 526926"/>
                    <a:gd name="connsiteX31" fmla="*/ 63905 w 342929"/>
                    <a:gd name="connsiteY31" fmla="*/ 308055 h 526926"/>
                    <a:gd name="connsiteX32" fmla="*/ 36086 w 342929"/>
                    <a:gd name="connsiteY32" fmla="*/ 265776 h 526926"/>
                    <a:gd name="connsiteX33" fmla="*/ 21767 w 342929"/>
                    <a:gd name="connsiteY33" fmla="*/ 246512 h 526926"/>
                    <a:gd name="connsiteX34" fmla="*/ 44 w 342929"/>
                    <a:gd name="connsiteY34" fmla="*/ 215172 h 526926"/>
                    <a:gd name="connsiteX35" fmla="*/ 27829 w 342929"/>
                    <a:gd name="connsiteY35" fmla="*/ 183987 h 526926"/>
                    <a:gd name="connsiteX36" fmla="*/ 11700 w 342929"/>
                    <a:gd name="connsiteY36" fmla="*/ 165406 h 526926"/>
                    <a:gd name="connsiteX37" fmla="*/ 16249 w 342929"/>
                    <a:gd name="connsiteY37" fmla="*/ 74576 h 526926"/>
                    <a:gd name="connsiteX38" fmla="*/ 28910 w 342929"/>
                    <a:gd name="connsiteY38" fmla="*/ 61634 h 526926"/>
                    <a:gd name="connsiteX39" fmla="*/ 61278 w 342929"/>
                    <a:gd name="connsiteY39" fmla="*/ 37358 h 526926"/>
                    <a:gd name="connsiteX40" fmla="*/ 81508 w 342929"/>
                    <a:gd name="connsiteY40" fmla="*/ 9036 h 526926"/>
                    <a:gd name="connsiteX0" fmla="*/ 81508 w 340453"/>
                    <a:gd name="connsiteY0" fmla="*/ 9036 h 526926"/>
                    <a:gd name="connsiteX1" fmla="*/ 101738 w 340453"/>
                    <a:gd name="connsiteY1" fmla="*/ 943 h 526926"/>
                    <a:gd name="connsiteX2" fmla="*/ 210698 w 340453"/>
                    <a:gd name="connsiteY2" fmla="*/ 27786 h 526926"/>
                    <a:gd name="connsiteX3" fmla="*/ 214635 w 340453"/>
                    <a:gd name="connsiteY3" fmla="*/ 38428 h 526926"/>
                    <a:gd name="connsiteX4" fmla="*/ 230142 w 340453"/>
                    <a:gd name="connsiteY4" fmla="*/ 47846 h 526926"/>
                    <a:gd name="connsiteX5" fmla="*/ 232170 w 340453"/>
                    <a:gd name="connsiteY5" fmla="*/ 65865 h 526926"/>
                    <a:gd name="connsiteX6" fmla="*/ 249500 w 340453"/>
                    <a:gd name="connsiteY6" fmla="*/ 82315 h 526926"/>
                    <a:gd name="connsiteX7" fmla="*/ 270499 w 340453"/>
                    <a:gd name="connsiteY7" fmla="*/ 114528 h 526926"/>
                    <a:gd name="connsiteX8" fmla="*/ 270336 w 340453"/>
                    <a:gd name="connsiteY8" fmla="*/ 136222 h 526926"/>
                    <a:gd name="connsiteX9" fmla="*/ 282533 w 340453"/>
                    <a:gd name="connsiteY9" fmla="*/ 166332 h 526926"/>
                    <a:gd name="connsiteX10" fmla="*/ 282741 w 340453"/>
                    <a:gd name="connsiteY10" fmla="*/ 193504 h 526926"/>
                    <a:gd name="connsiteX11" fmla="*/ 291651 w 340453"/>
                    <a:gd name="connsiteY11" fmla="*/ 220353 h 526926"/>
                    <a:gd name="connsiteX12" fmla="*/ 284945 w 340453"/>
                    <a:gd name="connsiteY12" fmla="*/ 244380 h 526926"/>
                    <a:gd name="connsiteX13" fmla="*/ 269631 w 340453"/>
                    <a:gd name="connsiteY13" fmla="*/ 294878 h 526926"/>
                    <a:gd name="connsiteX14" fmla="*/ 332361 w 340453"/>
                    <a:gd name="connsiteY14" fmla="*/ 336763 h 526926"/>
                    <a:gd name="connsiteX15" fmla="*/ 328315 w 340453"/>
                    <a:gd name="connsiteY15" fmla="*/ 385315 h 526926"/>
                    <a:gd name="connsiteX16" fmla="*/ 328315 w 340453"/>
                    <a:gd name="connsiteY16" fmla="*/ 413637 h 526926"/>
                    <a:gd name="connsiteX17" fmla="*/ 320223 w 340453"/>
                    <a:gd name="connsiteY17" fmla="*/ 425775 h 526926"/>
                    <a:gd name="connsiteX18" fmla="*/ 340453 w 340453"/>
                    <a:gd name="connsiteY18" fmla="*/ 494558 h 526926"/>
                    <a:gd name="connsiteX19" fmla="*/ 328315 w 340453"/>
                    <a:gd name="connsiteY19" fmla="*/ 518834 h 526926"/>
                    <a:gd name="connsiteX20" fmla="*/ 316177 w 340453"/>
                    <a:gd name="connsiteY20" fmla="*/ 526926 h 526926"/>
                    <a:gd name="connsiteX21" fmla="*/ 202889 w 340453"/>
                    <a:gd name="connsiteY21" fmla="*/ 522880 h 526926"/>
                    <a:gd name="connsiteX22" fmla="*/ 194797 w 340453"/>
                    <a:gd name="connsiteY22" fmla="*/ 510742 h 526926"/>
                    <a:gd name="connsiteX23" fmla="*/ 182659 w 340453"/>
                    <a:gd name="connsiteY23" fmla="*/ 486466 h 526926"/>
                    <a:gd name="connsiteX24" fmla="*/ 138153 w 340453"/>
                    <a:gd name="connsiteY24" fmla="*/ 458143 h 526926"/>
                    <a:gd name="connsiteX25" fmla="*/ 130061 w 340453"/>
                    <a:gd name="connsiteY25" fmla="*/ 446005 h 526926"/>
                    <a:gd name="connsiteX26" fmla="*/ 97692 w 340453"/>
                    <a:gd name="connsiteY26" fmla="*/ 421729 h 526926"/>
                    <a:gd name="connsiteX27" fmla="*/ 89600 w 340453"/>
                    <a:gd name="connsiteY27" fmla="*/ 405545 h 526926"/>
                    <a:gd name="connsiteX28" fmla="*/ 81508 w 340453"/>
                    <a:gd name="connsiteY28" fmla="*/ 377223 h 526926"/>
                    <a:gd name="connsiteX29" fmla="*/ 83504 w 340453"/>
                    <a:gd name="connsiteY29" fmla="*/ 362239 h 526926"/>
                    <a:gd name="connsiteX30" fmla="*/ 86196 w 340453"/>
                    <a:gd name="connsiteY30" fmla="*/ 320384 h 526926"/>
                    <a:gd name="connsiteX31" fmla="*/ 63905 w 340453"/>
                    <a:gd name="connsiteY31" fmla="*/ 308055 h 526926"/>
                    <a:gd name="connsiteX32" fmla="*/ 36086 w 340453"/>
                    <a:gd name="connsiteY32" fmla="*/ 265776 h 526926"/>
                    <a:gd name="connsiteX33" fmla="*/ 21767 w 340453"/>
                    <a:gd name="connsiteY33" fmla="*/ 246512 h 526926"/>
                    <a:gd name="connsiteX34" fmla="*/ 44 w 340453"/>
                    <a:gd name="connsiteY34" fmla="*/ 215172 h 526926"/>
                    <a:gd name="connsiteX35" fmla="*/ 27829 w 340453"/>
                    <a:gd name="connsiteY35" fmla="*/ 183987 h 526926"/>
                    <a:gd name="connsiteX36" fmla="*/ 11700 w 340453"/>
                    <a:gd name="connsiteY36" fmla="*/ 165406 h 526926"/>
                    <a:gd name="connsiteX37" fmla="*/ 16249 w 340453"/>
                    <a:gd name="connsiteY37" fmla="*/ 74576 h 526926"/>
                    <a:gd name="connsiteX38" fmla="*/ 28910 w 340453"/>
                    <a:gd name="connsiteY38" fmla="*/ 61634 h 526926"/>
                    <a:gd name="connsiteX39" fmla="*/ 61278 w 340453"/>
                    <a:gd name="connsiteY39" fmla="*/ 37358 h 526926"/>
                    <a:gd name="connsiteX40" fmla="*/ 81508 w 340453"/>
                    <a:gd name="connsiteY40" fmla="*/ 9036 h 526926"/>
                    <a:gd name="connsiteX0" fmla="*/ 81508 w 340453"/>
                    <a:gd name="connsiteY0" fmla="*/ 9036 h 526926"/>
                    <a:gd name="connsiteX1" fmla="*/ 101738 w 340453"/>
                    <a:gd name="connsiteY1" fmla="*/ 943 h 526926"/>
                    <a:gd name="connsiteX2" fmla="*/ 210698 w 340453"/>
                    <a:gd name="connsiteY2" fmla="*/ 27786 h 526926"/>
                    <a:gd name="connsiteX3" fmla="*/ 214635 w 340453"/>
                    <a:gd name="connsiteY3" fmla="*/ 38428 h 526926"/>
                    <a:gd name="connsiteX4" fmla="*/ 230142 w 340453"/>
                    <a:gd name="connsiteY4" fmla="*/ 47846 h 526926"/>
                    <a:gd name="connsiteX5" fmla="*/ 232170 w 340453"/>
                    <a:gd name="connsiteY5" fmla="*/ 65865 h 526926"/>
                    <a:gd name="connsiteX6" fmla="*/ 249500 w 340453"/>
                    <a:gd name="connsiteY6" fmla="*/ 82315 h 526926"/>
                    <a:gd name="connsiteX7" fmla="*/ 270499 w 340453"/>
                    <a:gd name="connsiteY7" fmla="*/ 114528 h 526926"/>
                    <a:gd name="connsiteX8" fmla="*/ 270336 w 340453"/>
                    <a:gd name="connsiteY8" fmla="*/ 136222 h 526926"/>
                    <a:gd name="connsiteX9" fmla="*/ 282533 w 340453"/>
                    <a:gd name="connsiteY9" fmla="*/ 166332 h 526926"/>
                    <a:gd name="connsiteX10" fmla="*/ 282741 w 340453"/>
                    <a:gd name="connsiteY10" fmla="*/ 193504 h 526926"/>
                    <a:gd name="connsiteX11" fmla="*/ 291651 w 340453"/>
                    <a:gd name="connsiteY11" fmla="*/ 220353 h 526926"/>
                    <a:gd name="connsiteX12" fmla="*/ 284945 w 340453"/>
                    <a:gd name="connsiteY12" fmla="*/ 244380 h 526926"/>
                    <a:gd name="connsiteX13" fmla="*/ 269631 w 340453"/>
                    <a:gd name="connsiteY13" fmla="*/ 294878 h 526926"/>
                    <a:gd name="connsiteX14" fmla="*/ 294672 w 340453"/>
                    <a:gd name="connsiteY14" fmla="*/ 344357 h 526926"/>
                    <a:gd name="connsiteX15" fmla="*/ 328315 w 340453"/>
                    <a:gd name="connsiteY15" fmla="*/ 385315 h 526926"/>
                    <a:gd name="connsiteX16" fmla="*/ 328315 w 340453"/>
                    <a:gd name="connsiteY16" fmla="*/ 413637 h 526926"/>
                    <a:gd name="connsiteX17" fmla="*/ 320223 w 340453"/>
                    <a:gd name="connsiteY17" fmla="*/ 425775 h 526926"/>
                    <a:gd name="connsiteX18" fmla="*/ 340453 w 340453"/>
                    <a:gd name="connsiteY18" fmla="*/ 494558 h 526926"/>
                    <a:gd name="connsiteX19" fmla="*/ 328315 w 340453"/>
                    <a:gd name="connsiteY19" fmla="*/ 518834 h 526926"/>
                    <a:gd name="connsiteX20" fmla="*/ 316177 w 340453"/>
                    <a:gd name="connsiteY20" fmla="*/ 526926 h 526926"/>
                    <a:gd name="connsiteX21" fmla="*/ 202889 w 340453"/>
                    <a:gd name="connsiteY21" fmla="*/ 522880 h 526926"/>
                    <a:gd name="connsiteX22" fmla="*/ 194797 w 340453"/>
                    <a:gd name="connsiteY22" fmla="*/ 510742 h 526926"/>
                    <a:gd name="connsiteX23" fmla="*/ 182659 w 340453"/>
                    <a:gd name="connsiteY23" fmla="*/ 486466 h 526926"/>
                    <a:gd name="connsiteX24" fmla="*/ 138153 w 340453"/>
                    <a:gd name="connsiteY24" fmla="*/ 458143 h 526926"/>
                    <a:gd name="connsiteX25" fmla="*/ 130061 w 340453"/>
                    <a:gd name="connsiteY25" fmla="*/ 446005 h 526926"/>
                    <a:gd name="connsiteX26" fmla="*/ 97692 w 340453"/>
                    <a:gd name="connsiteY26" fmla="*/ 421729 h 526926"/>
                    <a:gd name="connsiteX27" fmla="*/ 89600 w 340453"/>
                    <a:gd name="connsiteY27" fmla="*/ 405545 h 526926"/>
                    <a:gd name="connsiteX28" fmla="*/ 81508 w 340453"/>
                    <a:gd name="connsiteY28" fmla="*/ 377223 h 526926"/>
                    <a:gd name="connsiteX29" fmla="*/ 83504 w 340453"/>
                    <a:gd name="connsiteY29" fmla="*/ 362239 h 526926"/>
                    <a:gd name="connsiteX30" fmla="*/ 86196 w 340453"/>
                    <a:gd name="connsiteY30" fmla="*/ 320384 h 526926"/>
                    <a:gd name="connsiteX31" fmla="*/ 63905 w 340453"/>
                    <a:gd name="connsiteY31" fmla="*/ 308055 h 526926"/>
                    <a:gd name="connsiteX32" fmla="*/ 36086 w 340453"/>
                    <a:gd name="connsiteY32" fmla="*/ 265776 h 526926"/>
                    <a:gd name="connsiteX33" fmla="*/ 21767 w 340453"/>
                    <a:gd name="connsiteY33" fmla="*/ 246512 h 526926"/>
                    <a:gd name="connsiteX34" fmla="*/ 44 w 340453"/>
                    <a:gd name="connsiteY34" fmla="*/ 215172 h 526926"/>
                    <a:gd name="connsiteX35" fmla="*/ 27829 w 340453"/>
                    <a:gd name="connsiteY35" fmla="*/ 183987 h 526926"/>
                    <a:gd name="connsiteX36" fmla="*/ 11700 w 340453"/>
                    <a:gd name="connsiteY36" fmla="*/ 165406 h 526926"/>
                    <a:gd name="connsiteX37" fmla="*/ 16249 w 340453"/>
                    <a:gd name="connsiteY37" fmla="*/ 74576 h 526926"/>
                    <a:gd name="connsiteX38" fmla="*/ 28910 w 340453"/>
                    <a:gd name="connsiteY38" fmla="*/ 61634 h 526926"/>
                    <a:gd name="connsiteX39" fmla="*/ 61278 w 340453"/>
                    <a:gd name="connsiteY39" fmla="*/ 37358 h 526926"/>
                    <a:gd name="connsiteX40" fmla="*/ 81508 w 340453"/>
                    <a:gd name="connsiteY40" fmla="*/ 9036 h 526926"/>
                    <a:gd name="connsiteX0" fmla="*/ 81508 w 340453"/>
                    <a:gd name="connsiteY0" fmla="*/ 9036 h 526926"/>
                    <a:gd name="connsiteX1" fmla="*/ 101738 w 340453"/>
                    <a:gd name="connsiteY1" fmla="*/ 943 h 526926"/>
                    <a:gd name="connsiteX2" fmla="*/ 210698 w 340453"/>
                    <a:gd name="connsiteY2" fmla="*/ 27786 h 526926"/>
                    <a:gd name="connsiteX3" fmla="*/ 214635 w 340453"/>
                    <a:gd name="connsiteY3" fmla="*/ 38428 h 526926"/>
                    <a:gd name="connsiteX4" fmla="*/ 230142 w 340453"/>
                    <a:gd name="connsiteY4" fmla="*/ 47846 h 526926"/>
                    <a:gd name="connsiteX5" fmla="*/ 232170 w 340453"/>
                    <a:gd name="connsiteY5" fmla="*/ 65865 h 526926"/>
                    <a:gd name="connsiteX6" fmla="*/ 249500 w 340453"/>
                    <a:gd name="connsiteY6" fmla="*/ 82315 h 526926"/>
                    <a:gd name="connsiteX7" fmla="*/ 270499 w 340453"/>
                    <a:gd name="connsiteY7" fmla="*/ 114528 h 526926"/>
                    <a:gd name="connsiteX8" fmla="*/ 270336 w 340453"/>
                    <a:gd name="connsiteY8" fmla="*/ 136222 h 526926"/>
                    <a:gd name="connsiteX9" fmla="*/ 282533 w 340453"/>
                    <a:gd name="connsiteY9" fmla="*/ 166332 h 526926"/>
                    <a:gd name="connsiteX10" fmla="*/ 282741 w 340453"/>
                    <a:gd name="connsiteY10" fmla="*/ 193504 h 526926"/>
                    <a:gd name="connsiteX11" fmla="*/ 291651 w 340453"/>
                    <a:gd name="connsiteY11" fmla="*/ 220353 h 526926"/>
                    <a:gd name="connsiteX12" fmla="*/ 284945 w 340453"/>
                    <a:gd name="connsiteY12" fmla="*/ 244380 h 526926"/>
                    <a:gd name="connsiteX13" fmla="*/ 269631 w 340453"/>
                    <a:gd name="connsiteY13" fmla="*/ 294878 h 526926"/>
                    <a:gd name="connsiteX14" fmla="*/ 294672 w 340453"/>
                    <a:gd name="connsiteY14" fmla="*/ 344357 h 526926"/>
                    <a:gd name="connsiteX15" fmla="*/ 297692 w 340453"/>
                    <a:gd name="connsiteY15" fmla="*/ 391485 h 526926"/>
                    <a:gd name="connsiteX16" fmla="*/ 328315 w 340453"/>
                    <a:gd name="connsiteY16" fmla="*/ 413637 h 526926"/>
                    <a:gd name="connsiteX17" fmla="*/ 320223 w 340453"/>
                    <a:gd name="connsiteY17" fmla="*/ 425775 h 526926"/>
                    <a:gd name="connsiteX18" fmla="*/ 340453 w 340453"/>
                    <a:gd name="connsiteY18" fmla="*/ 494558 h 526926"/>
                    <a:gd name="connsiteX19" fmla="*/ 328315 w 340453"/>
                    <a:gd name="connsiteY19" fmla="*/ 518834 h 526926"/>
                    <a:gd name="connsiteX20" fmla="*/ 316177 w 340453"/>
                    <a:gd name="connsiteY20" fmla="*/ 526926 h 526926"/>
                    <a:gd name="connsiteX21" fmla="*/ 202889 w 340453"/>
                    <a:gd name="connsiteY21" fmla="*/ 522880 h 526926"/>
                    <a:gd name="connsiteX22" fmla="*/ 194797 w 340453"/>
                    <a:gd name="connsiteY22" fmla="*/ 510742 h 526926"/>
                    <a:gd name="connsiteX23" fmla="*/ 182659 w 340453"/>
                    <a:gd name="connsiteY23" fmla="*/ 486466 h 526926"/>
                    <a:gd name="connsiteX24" fmla="*/ 138153 w 340453"/>
                    <a:gd name="connsiteY24" fmla="*/ 458143 h 526926"/>
                    <a:gd name="connsiteX25" fmla="*/ 130061 w 340453"/>
                    <a:gd name="connsiteY25" fmla="*/ 446005 h 526926"/>
                    <a:gd name="connsiteX26" fmla="*/ 97692 w 340453"/>
                    <a:gd name="connsiteY26" fmla="*/ 421729 h 526926"/>
                    <a:gd name="connsiteX27" fmla="*/ 89600 w 340453"/>
                    <a:gd name="connsiteY27" fmla="*/ 405545 h 526926"/>
                    <a:gd name="connsiteX28" fmla="*/ 81508 w 340453"/>
                    <a:gd name="connsiteY28" fmla="*/ 377223 h 526926"/>
                    <a:gd name="connsiteX29" fmla="*/ 83504 w 340453"/>
                    <a:gd name="connsiteY29" fmla="*/ 362239 h 526926"/>
                    <a:gd name="connsiteX30" fmla="*/ 86196 w 340453"/>
                    <a:gd name="connsiteY30" fmla="*/ 320384 h 526926"/>
                    <a:gd name="connsiteX31" fmla="*/ 63905 w 340453"/>
                    <a:gd name="connsiteY31" fmla="*/ 308055 h 526926"/>
                    <a:gd name="connsiteX32" fmla="*/ 36086 w 340453"/>
                    <a:gd name="connsiteY32" fmla="*/ 265776 h 526926"/>
                    <a:gd name="connsiteX33" fmla="*/ 21767 w 340453"/>
                    <a:gd name="connsiteY33" fmla="*/ 246512 h 526926"/>
                    <a:gd name="connsiteX34" fmla="*/ 44 w 340453"/>
                    <a:gd name="connsiteY34" fmla="*/ 215172 h 526926"/>
                    <a:gd name="connsiteX35" fmla="*/ 27829 w 340453"/>
                    <a:gd name="connsiteY35" fmla="*/ 183987 h 526926"/>
                    <a:gd name="connsiteX36" fmla="*/ 11700 w 340453"/>
                    <a:gd name="connsiteY36" fmla="*/ 165406 h 526926"/>
                    <a:gd name="connsiteX37" fmla="*/ 16249 w 340453"/>
                    <a:gd name="connsiteY37" fmla="*/ 74576 h 526926"/>
                    <a:gd name="connsiteX38" fmla="*/ 28910 w 340453"/>
                    <a:gd name="connsiteY38" fmla="*/ 61634 h 526926"/>
                    <a:gd name="connsiteX39" fmla="*/ 61278 w 340453"/>
                    <a:gd name="connsiteY39" fmla="*/ 37358 h 526926"/>
                    <a:gd name="connsiteX40" fmla="*/ 81508 w 340453"/>
                    <a:gd name="connsiteY40" fmla="*/ 9036 h 526926"/>
                    <a:gd name="connsiteX0" fmla="*/ 81508 w 340453"/>
                    <a:gd name="connsiteY0" fmla="*/ 9036 h 523175"/>
                    <a:gd name="connsiteX1" fmla="*/ 101738 w 340453"/>
                    <a:gd name="connsiteY1" fmla="*/ 943 h 523175"/>
                    <a:gd name="connsiteX2" fmla="*/ 210698 w 340453"/>
                    <a:gd name="connsiteY2" fmla="*/ 27786 h 523175"/>
                    <a:gd name="connsiteX3" fmla="*/ 214635 w 340453"/>
                    <a:gd name="connsiteY3" fmla="*/ 38428 h 523175"/>
                    <a:gd name="connsiteX4" fmla="*/ 230142 w 340453"/>
                    <a:gd name="connsiteY4" fmla="*/ 47846 h 523175"/>
                    <a:gd name="connsiteX5" fmla="*/ 232170 w 340453"/>
                    <a:gd name="connsiteY5" fmla="*/ 65865 h 523175"/>
                    <a:gd name="connsiteX6" fmla="*/ 249500 w 340453"/>
                    <a:gd name="connsiteY6" fmla="*/ 82315 h 523175"/>
                    <a:gd name="connsiteX7" fmla="*/ 270499 w 340453"/>
                    <a:gd name="connsiteY7" fmla="*/ 114528 h 523175"/>
                    <a:gd name="connsiteX8" fmla="*/ 270336 w 340453"/>
                    <a:gd name="connsiteY8" fmla="*/ 136222 h 523175"/>
                    <a:gd name="connsiteX9" fmla="*/ 282533 w 340453"/>
                    <a:gd name="connsiteY9" fmla="*/ 166332 h 523175"/>
                    <a:gd name="connsiteX10" fmla="*/ 282741 w 340453"/>
                    <a:gd name="connsiteY10" fmla="*/ 193504 h 523175"/>
                    <a:gd name="connsiteX11" fmla="*/ 291651 w 340453"/>
                    <a:gd name="connsiteY11" fmla="*/ 220353 h 523175"/>
                    <a:gd name="connsiteX12" fmla="*/ 284945 w 340453"/>
                    <a:gd name="connsiteY12" fmla="*/ 244380 h 523175"/>
                    <a:gd name="connsiteX13" fmla="*/ 269631 w 340453"/>
                    <a:gd name="connsiteY13" fmla="*/ 294878 h 523175"/>
                    <a:gd name="connsiteX14" fmla="*/ 294672 w 340453"/>
                    <a:gd name="connsiteY14" fmla="*/ 344357 h 523175"/>
                    <a:gd name="connsiteX15" fmla="*/ 297692 w 340453"/>
                    <a:gd name="connsiteY15" fmla="*/ 391485 h 523175"/>
                    <a:gd name="connsiteX16" fmla="*/ 328315 w 340453"/>
                    <a:gd name="connsiteY16" fmla="*/ 413637 h 523175"/>
                    <a:gd name="connsiteX17" fmla="*/ 320223 w 340453"/>
                    <a:gd name="connsiteY17" fmla="*/ 425775 h 523175"/>
                    <a:gd name="connsiteX18" fmla="*/ 340453 w 340453"/>
                    <a:gd name="connsiteY18" fmla="*/ 494558 h 523175"/>
                    <a:gd name="connsiteX19" fmla="*/ 328315 w 340453"/>
                    <a:gd name="connsiteY19" fmla="*/ 518834 h 523175"/>
                    <a:gd name="connsiteX20" fmla="*/ 275170 w 340453"/>
                    <a:gd name="connsiteY20" fmla="*/ 497920 h 523175"/>
                    <a:gd name="connsiteX21" fmla="*/ 202889 w 340453"/>
                    <a:gd name="connsiteY21" fmla="*/ 522880 h 523175"/>
                    <a:gd name="connsiteX22" fmla="*/ 194797 w 340453"/>
                    <a:gd name="connsiteY22" fmla="*/ 510742 h 523175"/>
                    <a:gd name="connsiteX23" fmla="*/ 182659 w 340453"/>
                    <a:gd name="connsiteY23" fmla="*/ 486466 h 523175"/>
                    <a:gd name="connsiteX24" fmla="*/ 138153 w 340453"/>
                    <a:gd name="connsiteY24" fmla="*/ 458143 h 523175"/>
                    <a:gd name="connsiteX25" fmla="*/ 130061 w 340453"/>
                    <a:gd name="connsiteY25" fmla="*/ 446005 h 523175"/>
                    <a:gd name="connsiteX26" fmla="*/ 97692 w 340453"/>
                    <a:gd name="connsiteY26" fmla="*/ 421729 h 523175"/>
                    <a:gd name="connsiteX27" fmla="*/ 89600 w 340453"/>
                    <a:gd name="connsiteY27" fmla="*/ 405545 h 523175"/>
                    <a:gd name="connsiteX28" fmla="*/ 81508 w 340453"/>
                    <a:gd name="connsiteY28" fmla="*/ 377223 h 523175"/>
                    <a:gd name="connsiteX29" fmla="*/ 83504 w 340453"/>
                    <a:gd name="connsiteY29" fmla="*/ 362239 h 523175"/>
                    <a:gd name="connsiteX30" fmla="*/ 86196 w 340453"/>
                    <a:gd name="connsiteY30" fmla="*/ 320384 h 523175"/>
                    <a:gd name="connsiteX31" fmla="*/ 63905 w 340453"/>
                    <a:gd name="connsiteY31" fmla="*/ 308055 h 523175"/>
                    <a:gd name="connsiteX32" fmla="*/ 36086 w 340453"/>
                    <a:gd name="connsiteY32" fmla="*/ 265776 h 523175"/>
                    <a:gd name="connsiteX33" fmla="*/ 21767 w 340453"/>
                    <a:gd name="connsiteY33" fmla="*/ 246512 h 523175"/>
                    <a:gd name="connsiteX34" fmla="*/ 44 w 340453"/>
                    <a:gd name="connsiteY34" fmla="*/ 215172 h 523175"/>
                    <a:gd name="connsiteX35" fmla="*/ 27829 w 340453"/>
                    <a:gd name="connsiteY35" fmla="*/ 183987 h 523175"/>
                    <a:gd name="connsiteX36" fmla="*/ 11700 w 340453"/>
                    <a:gd name="connsiteY36" fmla="*/ 165406 h 523175"/>
                    <a:gd name="connsiteX37" fmla="*/ 16249 w 340453"/>
                    <a:gd name="connsiteY37" fmla="*/ 74576 h 523175"/>
                    <a:gd name="connsiteX38" fmla="*/ 28910 w 340453"/>
                    <a:gd name="connsiteY38" fmla="*/ 61634 h 523175"/>
                    <a:gd name="connsiteX39" fmla="*/ 61278 w 340453"/>
                    <a:gd name="connsiteY39" fmla="*/ 37358 h 523175"/>
                    <a:gd name="connsiteX40" fmla="*/ 81508 w 340453"/>
                    <a:gd name="connsiteY40" fmla="*/ 9036 h 523175"/>
                    <a:gd name="connsiteX0" fmla="*/ 81508 w 328664"/>
                    <a:gd name="connsiteY0" fmla="*/ 9036 h 523175"/>
                    <a:gd name="connsiteX1" fmla="*/ 101738 w 328664"/>
                    <a:gd name="connsiteY1" fmla="*/ 943 h 523175"/>
                    <a:gd name="connsiteX2" fmla="*/ 210698 w 328664"/>
                    <a:gd name="connsiteY2" fmla="*/ 27786 h 523175"/>
                    <a:gd name="connsiteX3" fmla="*/ 214635 w 328664"/>
                    <a:gd name="connsiteY3" fmla="*/ 38428 h 523175"/>
                    <a:gd name="connsiteX4" fmla="*/ 230142 w 328664"/>
                    <a:gd name="connsiteY4" fmla="*/ 47846 h 523175"/>
                    <a:gd name="connsiteX5" fmla="*/ 232170 w 328664"/>
                    <a:gd name="connsiteY5" fmla="*/ 65865 h 523175"/>
                    <a:gd name="connsiteX6" fmla="*/ 249500 w 328664"/>
                    <a:gd name="connsiteY6" fmla="*/ 82315 h 523175"/>
                    <a:gd name="connsiteX7" fmla="*/ 270499 w 328664"/>
                    <a:gd name="connsiteY7" fmla="*/ 114528 h 523175"/>
                    <a:gd name="connsiteX8" fmla="*/ 270336 w 328664"/>
                    <a:gd name="connsiteY8" fmla="*/ 136222 h 523175"/>
                    <a:gd name="connsiteX9" fmla="*/ 282533 w 328664"/>
                    <a:gd name="connsiteY9" fmla="*/ 166332 h 523175"/>
                    <a:gd name="connsiteX10" fmla="*/ 282741 w 328664"/>
                    <a:gd name="connsiteY10" fmla="*/ 193504 h 523175"/>
                    <a:gd name="connsiteX11" fmla="*/ 291651 w 328664"/>
                    <a:gd name="connsiteY11" fmla="*/ 220353 h 523175"/>
                    <a:gd name="connsiteX12" fmla="*/ 284945 w 328664"/>
                    <a:gd name="connsiteY12" fmla="*/ 244380 h 523175"/>
                    <a:gd name="connsiteX13" fmla="*/ 269631 w 328664"/>
                    <a:gd name="connsiteY13" fmla="*/ 294878 h 523175"/>
                    <a:gd name="connsiteX14" fmla="*/ 294672 w 328664"/>
                    <a:gd name="connsiteY14" fmla="*/ 344357 h 523175"/>
                    <a:gd name="connsiteX15" fmla="*/ 297692 w 328664"/>
                    <a:gd name="connsiteY15" fmla="*/ 391485 h 523175"/>
                    <a:gd name="connsiteX16" fmla="*/ 328315 w 328664"/>
                    <a:gd name="connsiteY16" fmla="*/ 413637 h 523175"/>
                    <a:gd name="connsiteX17" fmla="*/ 320223 w 328664"/>
                    <a:gd name="connsiteY17" fmla="*/ 425775 h 523175"/>
                    <a:gd name="connsiteX18" fmla="*/ 300450 w 328664"/>
                    <a:gd name="connsiteY18" fmla="*/ 470008 h 523175"/>
                    <a:gd name="connsiteX19" fmla="*/ 328315 w 328664"/>
                    <a:gd name="connsiteY19" fmla="*/ 518834 h 523175"/>
                    <a:gd name="connsiteX20" fmla="*/ 275170 w 328664"/>
                    <a:gd name="connsiteY20" fmla="*/ 497920 h 523175"/>
                    <a:gd name="connsiteX21" fmla="*/ 202889 w 328664"/>
                    <a:gd name="connsiteY21" fmla="*/ 522880 h 523175"/>
                    <a:gd name="connsiteX22" fmla="*/ 194797 w 328664"/>
                    <a:gd name="connsiteY22" fmla="*/ 510742 h 523175"/>
                    <a:gd name="connsiteX23" fmla="*/ 182659 w 328664"/>
                    <a:gd name="connsiteY23" fmla="*/ 486466 h 523175"/>
                    <a:gd name="connsiteX24" fmla="*/ 138153 w 328664"/>
                    <a:gd name="connsiteY24" fmla="*/ 458143 h 523175"/>
                    <a:gd name="connsiteX25" fmla="*/ 130061 w 328664"/>
                    <a:gd name="connsiteY25" fmla="*/ 446005 h 523175"/>
                    <a:gd name="connsiteX26" fmla="*/ 97692 w 328664"/>
                    <a:gd name="connsiteY26" fmla="*/ 421729 h 523175"/>
                    <a:gd name="connsiteX27" fmla="*/ 89600 w 328664"/>
                    <a:gd name="connsiteY27" fmla="*/ 405545 h 523175"/>
                    <a:gd name="connsiteX28" fmla="*/ 81508 w 328664"/>
                    <a:gd name="connsiteY28" fmla="*/ 377223 h 523175"/>
                    <a:gd name="connsiteX29" fmla="*/ 83504 w 328664"/>
                    <a:gd name="connsiteY29" fmla="*/ 362239 h 523175"/>
                    <a:gd name="connsiteX30" fmla="*/ 86196 w 328664"/>
                    <a:gd name="connsiteY30" fmla="*/ 320384 h 523175"/>
                    <a:gd name="connsiteX31" fmla="*/ 63905 w 328664"/>
                    <a:gd name="connsiteY31" fmla="*/ 308055 h 523175"/>
                    <a:gd name="connsiteX32" fmla="*/ 36086 w 328664"/>
                    <a:gd name="connsiteY32" fmla="*/ 265776 h 523175"/>
                    <a:gd name="connsiteX33" fmla="*/ 21767 w 328664"/>
                    <a:gd name="connsiteY33" fmla="*/ 246512 h 523175"/>
                    <a:gd name="connsiteX34" fmla="*/ 44 w 328664"/>
                    <a:gd name="connsiteY34" fmla="*/ 215172 h 523175"/>
                    <a:gd name="connsiteX35" fmla="*/ 27829 w 328664"/>
                    <a:gd name="connsiteY35" fmla="*/ 183987 h 523175"/>
                    <a:gd name="connsiteX36" fmla="*/ 11700 w 328664"/>
                    <a:gd name="connsiteY36" fmla="*/ 165406 h 523175"/>
                    <a:gd name="connsiteX37" fmla="*/ 16249 w 328664"/>
                    <a:gd name="connsiteY37" fmla="*/ 74576 h 523175"/>
                    <a:gd name="connsiteX38" fmla="*/ 28910 w 328664"/>
                    <a:gd name="connsiteY38" fmla="*/ 61634 h 523175"/>
                    <a:gd name="connsiteX39" fmla="*/ 61278 w 328664"/>
                    <a:gd name="connsiteY39" fmla="*/ 37358 h 523175"/>
                    <a:gd name="connsiteX40" fmla="*/ 81508 w 328664"/>
                    <a:gd name="connsiteY40" fmla="*/ 9036 h 523175"/>
                    <a:gd name="connsiteX0" fmla="*/ 81508 w 328315"/>
                    <a:gd name="connsiteY0" fmla="*/ 9036 h 523175"/>
                    <a:gd name="connsiteX1" fmla="*/ 101738 w 328315"/>
                    <a:gd name="connsiteY1" fmla="*/ 943 h 523175"/>
                    <a:gd name="connsiteX2" fmla="*/ 210698 w 328315"/>
                    <a:gd name="connsiteY2" fmla="*/ 27786 h 523175"/>
                    <a:gd name="connsiteX3" fmla="*/ 214635 w 328315"/>
                    <a:gd name="connsiteY3" fmla="*/ 38428 h 523175"/>
                    <a:gd name="connsiteX4" fmla="*/ 230142 w 328315"/>
                    <a:gd name="connsiteY4" fmla="*/ 47846 h 523175"/>
                    <a:gd name="connsiteX5" fmla="*/ 232170 w 328315"/>
                    <a:gd name="connsiteY5" fmla="*/ 65865 h 523175"/>
                    <a:gd name="connsiteX6" fmla="*/ 249500 w 328315"/>
                    <a:gd name="connsiteY6" fmla="*/ 82315 h 523175"/>
                    <a:gd name="connsiteX7" fmla="*/ 270499 w 328315"/>
                    <a:gd name="connsiteY7" fmla="*/ 114528 h 523175"/>
                    <a:gd name="connsiteX8" fmla="*/ 270336 w 328315"/>
                    <a:gd name="connsiteY8" fmla="*/ 136222 h 523175"/>
                    <a:gd name="connsiteX9" fmla="*/ 282533 w 328315"/>
                    <a:gd name="connsiteY9" fmla="*/ 166332 h 523175"/>
                    <a:gd name="connsiteX10" fmla="*/ 282741 w 328315"/>
                    <a:gd name="connsiteY10" fmla="*/ 193504 h 523175"/>
                    <a:gd name="connsiteX11" fmla="*/ 291651 w 328315"/>
                    <a:gd name="connsiteY11" fmla="*/ 220353 h 523175"/>
                    <a:gd name="connsiteX12" fmla="*/ 284945 w 328315"/>
                    <a:gd name="connsiteY12" fmla="*/ 244380 h 523175"/>
                    <a:gd name="connsiteX13" fmla="*/ 269631 w 328315"/>
                    <a:gd name="connsiteY13" fmla="*/ 294878 h 523175"/>
                    <a:gd name="connsiteX14" fmla="*/ 294672 w 328315"/>
                    <a:gd name="connsiteY14" fmla="*/ 344357 h 523175"/>
                    <a:gd name="connsiteX15" fmla="*/ 297692 w 328315"/>
                    <a:gd name="connsiteY15" fmla="*/ 391485 h 523175"/>
                    <a:gd name="connsiteX16" fmla="*/ 328315 w 328315"/>
                    <a:gd name="connsiteY16" fmla="*/ 413637 h 523175"/>
                    <a:gd name="connsiteX17" fmla="*/ 320223 w 328315"/>
                    <a:gd name="connsiteY17" fmla="*/ 425775 h 523175"/>
                    <a:gd name="connsiteX18" fmla="*/ 300450 w 328315"/>
                    <a:gd name="connsiteY18" fmla="*/ 470008 h 523175"/>
                    <a:gd name="connsiteX19" fmla="*/ 285802 w 328315"/>
                    <a:gd name="connsiteY19" fmla="*/ 483144 h 523175"/>
                    <a:gd name="connsiteX20" fmla="*/ 275170 w 328315"/>
                    <a:gd name="connsiteY20" fmla="*/ 497920 h 523175"/>
                    <a:gd name="connsiteX21" fmla="*/ 202889 w 328315"/>
                    <a:gd name="connsiteY21" fmla="*/ 522880 h 523175"/>
                    <a:gd name="connsiteX22" fmla="*/ 194797 w 328315"/>
                    <a:gd name="connsiteY22" fmla="*/ 510742 h 523175"/>
                    <a:gd name="connsiteX23" fmla="*/ 182659 w 328315"/>
                    <a:gd name="connsiteY23" fmla="*/ 486466 h 523175"/>
                    <a:gd name="connsiteX24" fmla="*/ 138153 w 328315"/>
                    <a:gd name="connsiteY24" fmla="*/ 458143 h 523175"/>
                    <a:gd name="connsiteX25" fmla="*/ 130061 w 328315"/>
                    <a:gd name="connsiteY25" fmla="*/ 446005 h 523175"/>
                    <a:gd name="connsiteX26" fmla="*/ 97692 w 328315"/>
                    <a:gd name="connsiteY26" fmla="*/ 421729 h 523175"/>
                    <a:gd name="connsiteX27" fmla="*/ 89600 w 328315"/>
                    <a:gd name="connsiteY27" fmla="*/ 405545 h 523175"/>
                    <a:gd name="connsiteX28" fmla="*/ 81508 w 328315"/>
                    <a:gd name="connsiteY28" fmla="*/ 377223 h 523175"/>
                    <a:gd name="connsiteX29" fmla="*/ 83504 w 328315"/>
                    <a:gd name="connsiteY29" fmla="*/ 362239 h 523175"/>
                    <a:gd name="connsiteX30" fmla="*/ 86196 w 328315"/>
                    <a:gd name="connsiteY30" fmla="*/ 320384 h 523175"/>
                    <a:gd name="connsiteX31" fmla="*/ 63905 w 328315"/>
                    <a:gd name="connsiteY31" fmla="*/ 308055 h 523175"/>
                    <a:gd name="connsiteX32" fmla="*/ 36086 w 328315"/>
                    <a:gd name="connsiteY32" fmla="*/ 265776 h 523175"/>
                    <a:gd name="connsiteX33" fmla="*/ 21767 w 328315"/>
                    <a:gd name="connsiteY33" fmla="*/ 246512 h 523175"/>
                    <a:gd name="connsiteX34" fmla="*/ 44 w 328315"/>
                    <a:gd name="connsiteY34" fmla="*/ 215172 h 523175"/>
                    <a:gd name="connsiteX35" fmla="*/ 27829 w 328315"/>
                    <a:gd name="connsiteY35" fmla="*/ 183987 h 523175"/>
                    <a:gd name="connsiteX36" fmla="*/ 11700 w 328315"/>
                    <a:gd name="connsiteY36" fmla="*/ 165406 h 523175"/>
                    <a:gd name="connsiteX37" fmla="*/ 16249 w 328315"/>
                    <a:gd name="connsiteY37" fmla="*/ 74576 h 523175"/>
                    <a:gd name="connsiteX38" fmla="*/ 28910 w 328315"/>
                    <a:gd name="connsiteY38" fmla="*/ 61634 h 523175"/>
                    <a:gd name="connsiteX39" fmla="*/ 61278 w 328315"/>
                    <a:gd name="connsiteY39" fmla="*/ 37358 h 523175"/>
                    <a:gd name="connsiteX40" fmla="*/ 81508 w 328315"/>
                    <a:gd name="connsiteY40" fmla="*/ 9036 h 523175"/>
                    <a:gd name="connsiteX0" fmla="*/ 81508 w 328315"/>
                    <a:gd name="connsiteY0" fmla="*/ 9036 h 523175"/>
                    <a:gd name="connsiteX1" fmla="*/ 101738 w 328315"/>
                    <a:gd name="connsiteY1" fmla="*/ 943 h 523175"/>
                    <a:gd name="connsiteX2" fmla="*/ 210698 w 328315"/>
                    <a:gd name="connsiteY2" fmla="*/ 27786 h 523175"/>
                    <a:gd name="connsiteX3" fmla="*/ 214635 w 328315"/>
                    <a:gd name="connsiteY3" fmla="*/ 38428 h 523175"/>
                    <a:gd name="connsiteX4" fmla="*/ 230142 w 328315"/>
                    <a:gd name="connsiteY4" fmla="*/ 47846 h 523175"/>
                    <a:gd name="connsiteX5" fmla="*/ 232170 w 328315"/>
                    <a:gd name="connsiteY5" fmla="*/ 65865 h 523175"/>
                    <a:gd name="connsiteX6" fmla="*/ 254560 w 328315"/>
                    <a:gd name="connsiteY6" fmla="*/ 71979 h 523175"/>
                    <a:gd name="connsiteX7" fmla="*/ 270499 w 328315"/>
                    <a:gd name="connsiteY7" fmla="*/ 114528 h 523175"/>
                    <a:gd name="connsiteX8" fmla="*/ 270336 w 328315"/>
                    <a:gd name="connsiteY8" fmla="*/ 136222 h 523175"/>
                    <a:gd name="connsiteX9" fmla="*/ 282533 w 328315"/>
                    <a:gd name="connsiteY9" fmla="*/ 166332 h 523175"/>
                    <a:gd name="connsiteX10" fmla="*/ 282741 w 328315"/>
                    <a:gd name="connsiteY10" fmla="*/ 193504 h 523175"/>
                    <a:gd name="connsiteX11" fmla="*/ 291651 w 328315"/>
                    <a:gd name="connsiteY11" fmla="*/ 220353 h 523175"/>
                    <a:gd name="connsiteX12" fmla="*/ 284945 w 328315"/>
                    <a:gd name="connsiteY12" fmla="*/ 244380 h 523175"/>
                    <a:gd name="connsiteX13" fmla="*/ 269631 w 328315"/>
                    <a:gd name="connsiteY13" fmla="*/ 294878 h 523175"/>
                    <a:gd name="connsiteX14" fmla="*/ 294672 w 328315"/>
                    <a:gd name="connsiteY14" fmla="*/ 344357 h 523175"/>
                    <a:gd name="connsiteX15" fmla="*/ 297692 w 328315"/>
                    <a:gd name="connsiteY15" fmla="*/ 391485 h 523175"/>
                    <a:gd name="connsiteX16" fmla="*/ 328315 w 328315"/>
                    <a:gd name="connsiteY16" fmla="*/ 413637 h 523175"/>
                    <a:gd name="connsiteX17" fmla="*/ 320223 w 328315"/>
                    <a:gd name="connsiteY17" fmla="*/ 425775 h 523175"/>
                    <a:gd name="connsiteX18" fmla="*/ 300450 w 328315"/>
                    <a:gd name="connsiteY18" fmla="*/ 470008 h 523175"/>
                    <a:gd name="connsiteX19" fmla="*/ 285802 w 328315"/>
                    <a:gd name="connsiteY19" fmla="*/ 483144 h 523175"/>
                    <a:gd name="connsiteX20" fmla="*/ 275170 w 328315"/>
                    <a:gd name="connsiteY20" fmla="*/ 497920 h 523175"/>
                    <a:gd name="connsiteX21" fmla="*/ 202889 w 328315"/>
                    <a:gd name="connsiteY21" fmla="*/ 522880 h 523175"/>
                    <a:gd name="connsiteX22" fmla="*/ 194797 w 328315"/>
                    <a:gd name="connsiteY22" fmla="*/ 510742 h 523175"/>
                    <a:gd name="connsiteX23" fmla="*/ 182659 w 328315"/>
                    <a:gd name="connsiteY23" fmla="*/ 486466 h 523175"/>
                    <a:gd name="connsiteX24" fmla="*/ 138153 w 328315"/>
                    <a:gd name="connsiteY24" fmla="*/ 458143 h 523175"/>
                    <a:gd name="connsiteX25" fmla="*/ 130061 w 328315"/>
                    <a:gd name="connsiteY25" fmla="*/ 446005 h 523175"/>
                    <a:gd name="connsiteX26" fmla="*/ 97692 w 328315"/>
                    <a:gd name="connsiteY26" fmla="*/ 421729 h 523175"/>
                    <a:gd name="connsiteX27" fmla="*/ 89600 w 328315"/>
                    <a:gd name="connsiteY27" fmla="*/ 405545 h 523175"/>
                    <a:gd name="connsiteX28" fmla="*/ 81508 w 328315"/>
                    <a:gd name="connsiteY28" fmla="*/ 377223 h 523175"/>
                    <a:gd name="connsiteX29" fmla="*/ 83504 w 328315"/>
                    <a:gd name="connsiteY29" fmla="*/ 362239 h 523175"/>
                    <a:gd name="connsiteX30" fmla="*/ 86196 w 328315"/>
                    <a:gd name="connsiteY30" fmla="*/ 320384 h 523175"/>
                    <a:gd name="connsiteX31" fmla="*/ 63905 w 328315"/>
                    <a:gd name="connsiteY31" fmla="*/ 308055 h 523175"/>
                    <a:gd name="connsiteX32" fmla="*/ 36086 w 328315"/>
                    <a:gd name="connsiteY32" fmla="*/ 265776 h 523175"/>
                    <a:gd name="connsiteX33" fmla="*/ 21767 w 328315"/>
                    <a:gd name="connsiteY33" fmla="*/ 246512 h 523175"/>
                    <a:gd name="connsiteX34" fmla="*/ 44 w 328315"/>
                    <a:gd name="connsiteY34" fmla="*/ 215172 h 523175"/>
                    <a:gd name="connsiteX35" fmla="*/ 27829 w 328315"/>
                    <a:gd name="connsiteY35" fmla="*/ 183987 h 523175"/>
                    <a:gd name="connsiteX36" fmla="*/ 11700 w 328315"/>
                    <a:gd name="connsiteY36" fmla="*/ 165406 h 523175"/>
                    <a:gd name="connsiteX37" fmla="*/ 16249 w 328315"/>
                    <a:gd name="connsiteY37" fmla="*/ 74576 h 523175"/>
                    <a:gd name="connsiteX38" fmla="*/ 28910 w 328315"/>
                    <a:gd name="connsiteY38" fmla="*/ 61634 h 523175"/>
                    <a:gd name="connsiteX39" fmla="*/ 61278 w 328315"/>
                    <a:gd name="connsiteY39" fmla="*/ 37358 h 523175"/>
                    <a:gd name="connsiteX40" fmla="*/ 81508 w 328315"/>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74151 w 319933"/>
                    <a:gd name="connsiteY9" fmla="*/ 166332 h 523175"/>
                    <a:gd name="connsiteX10" fmla="*/ 274359 w 319933"/>
                    <a:gd name="connsiteY10" fmla="*/ 193504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13385 w 319933"/>
                    <a:gd name="connsiteY33" fmla="*/ 246512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74151 w 319933"/>
                    <a:gd name="connsiteY9" fmla="*/ 166332 h 523175"/>
                    <a:gd name="connsiteX10" fmla="*/ 274359 w 319933"/>
                    <a:gd name="connsiteY10" fmla="*/ 193504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74151 w 319933"/>
                    <a:gd name="connsiteY9" fmla="*/ 166332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28427 w 319933"/>
                    <a:gd name="connsiteY8" fmla="*/ 122538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50050 w 319933"/>
                    <a:gd name="connsiteY13" fmla="*/ 309942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50050 w 319933"/>
                    <a:gd name="connsiteY13" fmla="*/ 309942 h 523175"/>
                    <a:gd name="connsiteX14" fmla="*/ 252023 w 319933"/>
                    <a:gd name="connsiteY14" fmla="*/ 366571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50050 w 319933"/>
                    <a:gd name="connsiteY13" fmla="*/ 309942 h 523175"/>
                    <a:gd name="connsiteX14" fmla="*/ 252023 w 319933"/>
                    <a:gd name="connsiteY14" fmla="*/ 366571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27983 w 319933"/>
                    <a:gd name="connsiteY37" fmla="*/ 82787 h 523175"/>
                    <a:gd name="connsiteX38" fmla="*/ 20528 w 319933"/>
                    <a:gd name="connsiteY38" fmla="*/ 61634 h 523175"/>
                    <a:gd name="connsiteX39" fmla="*/ 52896 w 319933"/>
                    <a:gd name="connsiteY39" fmla="*/ 37358 h 523175"/>
                    <a:gd name="connsiteX40" fmla="*/ 73126 w 319933"/>
                    <a:gd name="connsiteY40" fmla="*/ 9036 h 523175"/>
                    <a:gd name="connsiteX0" fmla="*/ 73018 w 319825"/>
                    <a:gd name="connsiteY0" fmla="*/ 9036 h 523175"/>
                    <a:gd name="connsiteX1" fmla="*/ 93248 w 319825"/>
                    <a:gd name="connsiteY1" fmla="*/ 943 h 523175"/>
                    <a:gd name="connsiteX2" fmla="*/ 202208 w 319825"/>
                    <a:gd name="connsiteY2" fmla="*/ 27786 h 523175"/>
                    <a:gd name="connsiteX3" fmla="*/ 206145 w 319825"/>
                    <a:gd name="connsiteY3" fmla="*/ 38428 h 523175"/>
                    <a:gd name="connsiteX4" fmla="*/ 221652 w 319825"/>
                    <a:gd name="connsiteY4" fmla="*/ 47846 h 523175"/>
                    <a:gd name="connsiteX5" fmla="*/ 223680 w 319825"/>
                    <a:gd name="connsiteY5" fmla="*/ 65865 h 523175"/>
                    <a:gd name="connsiteX6" fmla="*/ 242284 w 319825"/>
                    <a:gd name="connsiteY6" fmla="*/ 83319 h 523175"/>
                    <a:gd name="connsiteX7" fmla="*/ 235317 w 319825"/>
                    <a:gd name="connsiteY7" fmla="*/ 114064 h 523175"/>
                    <a:gd name="connsiteX8" fmla="*/ 228319 w 319825"/>
                    <a:gd name="connsiteY8" fmla="*/ 122538 h 523175"/>
                    <a:gd name="connsiteX9" fmla="*/ 235063 w 319825"/>
                    <a:gd name="connsiteY9" fmla="*/ 155945 h 523175"/>
                    <a:gd name="connsiteX10" fmla="*/ 247847 w 319825"/>
                    <a:gd name="connsiteY10" fmla="*/ 184567 h 523175"/>
                    <a:gd name="connsiteX11" fmla="*/ 249762 w 319825"/>
                    <a:gd name="connsiteY11" fmla="*/ 217151 h 523175"/>
                    <a:gd name="connsiteX12" fmla="*/ 247515 w 319825"/>
                    <a:gd name="connsiteY12" fmla="*/ 252815 h 523175"/>
                    <a:gd name="connsiteX13" fmla="*/ 249942 w 319825"/>
                    <a:gd name="connsiteY13" fmla="*/ 309942 h 523175"/>
                    <a:gd name="connsiteX14" fmla="*/ 251915 w 319825"/>
                    <a:gd name="connsiteY14" fmla="*/ 366571 h 523175"/>
                    <a:gd name="connsiteX15" fmla="*/ 289202 w 319825"/>
                    <a:gd name="connsiteY15" fmla="*/ 391485 h 523175"/>
                    <a:gd name="connsiteX16" fmla="*/ 319825 w 319825"/>
                    <a:gd name="connsiteY16" fmla="*/ 413637 h 523175"/>
                    <a:gd name="connsiteX17" fmla="*/ 311733 w 319825"/>
                    <a:gd name="connsiteY17" fmla="*/ 425775 h 523175"/>
                    <a:gd name="connsiteX18" fmla="*/ 291960 w 319825"/>
                    <a:gd name="connsiteY18" fmla="*/ 470008 h 523175"/>
                    <a:gd name="connsiteX19" fmla="*/ 277312 w 319825"/>
                    <a:gd name="connsiteY19" fmla="*/ 483144 h 523175"/>
                    <a:gd name="connsiteX20" fmla="*/ 266680 w 319825"/>
                    <a:gd name="connsiteY20" fmla="*/ 497920 h 523175"/>
                    <a:gd name="connsiteX21" fmla="*/ 194399 w 319825"/>
                    <a:gd name="connsiteY21" fmla="*/ 522880 h 523175"/>
                    <a:gd name="connsiteX22" fmla="*/ 186307 w 319825"/>
                    <a:gd name="connsiteY22" fmla="*/ 510742 h 523175"/>
                    <a:gd name="connsiteX23" fmla="*/ 174169 w 319825"/>
                    <a:gd name="connsiteY23" fmla="*/ 486466 h 523175"/>
                    <a:gd name="connsiteX24" fmla="*/ 129663 w 319825"/>
                    <a:gd name="connsiteY24" fmla="*/ 458143 h 523175"/>
                    <a:gd name="connsiteX25" fmla="*/ 121571 w 319825"/>
                    <a:gd name="connsiteY25" fmla="*/ 446005 h 523175"/>
                    <a:gd name="connsiteX26" fmla="*/ 89202 w 319825"/>
                    <a:gd name="connsiteY26" fmla="*/ 421729 h 523175"/>
                    <a:gd name="connsiteX27" fmla="*/ 81110 w 319825"/>
                    <a:gd name="connsiteY27" fmla="*/ 405545 h 523175"/>
                    <a:gd name="connsiteX28" fmla="*/ 73018 w 319825"/>
                    <a:gd name="connsiteY28" fmla="*/ 377223 h 523175"/>
                    <a:gd name="connsiteX29" fmla="*/ 75014 w 319825"/>
                    <a:gd name="connsiteY29" fmla="*/ 362239 h 523175"/>
                    <a:gd name="connsiteX30" fmla="*/ 77706 w 319825"/>
                    <a:gd name="connsiteY30" fmla="*/ 320384 h 523175"/>
                    <a:gd name="connsiteX31" fmla="*/ 55415 w 319825"/>
                    <a:gd name="connsiteY31" fmla="*/ 308055 h 523175"/>
                    <a:gd name="connsiteX32" fmla="*/ 27596 w 319825"/>
                    <a:gd name="connsiteY32" fmla="*/ 265776 h 523175"/>
                    <a:gd name="connsiteX33" fmla="*/ 22098 w 319825"/>
                    <a:gd name="connsiteY33" fmla="*/ 246841 h 523175"/>
                    <a:gd name="connsiteX34" fmla="*/ 20422 w 319825"/>
                    <a:gd name="connsiteY34" fmla="*/ 206299 h 523175"/>
                    <a:gd name="connsiteX35" fmla="*/ 20498 w 319825"/>
                    <a:gd name="connsiteY35" fmla="*/ 150099 h 523175"/>
                    <a:gd name="connsiteX36" fmla="*/ 3210 w 319825"/>
                    <a:gd name="connsiteY36" fmla="*/ 165406 h 523175"/>
                    <a:gd name="connsiteX37" fmla="*/ 27875 w 319825"/>
                    <a:gd name="connsiteY37" fmla="*/ 82787 h 523175"/>
                    <a:gd name="connsiteX38" fmla="*/ 20420 w 319825"/>
                    <a:gd name="connsiteY38" fmla="*/ 61634 h 523175"/>
                    <a:gd name="connsiteX39" fmla="*/ 52788 w 319825"/>
                    <a:gd name="connsiteY39" fmla="*/ 37358 h 523175"/>
                    <a:gd name="connsiteX40" fmla="*/ 73018 w 319825"/>
                    <a:gd name="connsiteY40" fmla="*/ 9036 h 52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9825" h="523175">
                      <a:moveTo>
                        <a:pt x="73018" y="9036"/>
                      </a:moveTo>
                      <a:cubicBezTo>
                        <a:pt x="79761" y="2967"/>
                        <a:pt x="71716" y="-2182"/>
                        <a:pt x="93248" y="943"/>
                      </a:cubicBezTo>
                      <a:cubicBezTo>
                        <a:pt x="114780" y="4068"/>
                        <a:pt x="151948" y="25601"/>
                        <a:pt x="202208" y="27786"/>
                      </a:cubicBezTo>
                      <a:cubicBezTo>
                        <a:pt x="213580" y="39159"/>
                        <a:pt x="202904" y="35085"/>
                        <a:pt x="206145" y="38428"/>
                      </a:cubicBezTo>
                      <a:cubicBezTo>
                        <a:pt x="209386" y="41771"/>
                        <a:pt x="218730" y="43273"/>
                        <a:pt x="221652" y="47846"/>
                      </a:cubicBezTo>
                      <a:cubicBezTo>
                        <a:pt x="224574" y="52419"/>
                        <a:pt x="220241" y="59953"/>
                        <a:pt x="223680" y="65865"/>
                      </a:cubicBezTo>
                      <a:cubicBezTo>
                        <a:pt x="227119" y="71777"/>
                        <a:pt x="240345" y="75286"/>
                        <a:pt x="242284" y="83319"/>
                      </a:cubicBezTo>
                      <a:cubicBezTo>
                        <a:pt x="244223" y="91352"/>
                        <a:pt x="228898" y="104435"/>
                        <a:pt x="235317" y="114064"/>
                      </a:cubicBezTo>
                      <a:cubicBezTo>
                        <a:pt x="236666" y="122156"/>
                        <a:pt x="228361" y="115558"/>
                        <a:pt x="228319" y="122538"/>
                      </a:cubicBezTo>
                      <a:cubicBezTo>
                        <a:pt x="228277" y="129518"/>
                        <a:pt x="231808" y="145607"/>
                        <a:pt x="235063" y="155945"/>
                      </a:cubicBezTo>
                      <a:cubicBezTo>
                        <a:pt x="238318" y="166283"/>
                        <a:pt x="245397" y="174366"/>
                        <a:pt x="247847" y="184567"/>
                      </a:cubicBezTo>
                      <a:cubicBezTo>
                        <a:pt x="250297" y="194768"/>
                        <a:pt x="249817" y="205776"/>
                        <a:pt x="249762" y="217151"/>
                      </a:cubicBezTo>
                      <a:cubicBezTo>
                        <a:pt x="249707" y="228526"/>
                        <a:pt x="243469" y="246072"/>
                        <a:pt x="247515" y="252815"/>
                      </a:cubicBezTo>
                      <a:cubicBezTo>
                        <a:pt x="245471" y="269164"/>
                        <a:pt x="249209" y="290983"/>
                        <a:pt x="249942" y="309942"/>
                      </a:cubicBezTo>
                      <a:cubicBezTo>
                        <a:pt x="250675" y="328901"/>
                        <a:pt x="254612" y="351736"/>
                        <a:pt x="251915" y="366571"/>
                      </a:cubicBezTo>
                      <a:cubicBezTo>
                        <a:pt x="250566" y="382755"/>
                        <a:pt x="277884" y="383641"/>
                        <a:pt x="289202" y="391485"/>
                      </a:cubicBezTo>
                      <a:cubicBezTo>
                        <a:pt x="300520" y="399329"/>
                        <a:pt x="312604" y="391973"/>
                        <a:pt x="319825" y="413637"/>
                      </a:cubicBezTo>
                      <a:cubicBezTo>
                        <a:pt x="317128" y="417683"/>
                        <a:pt x="316377" y="416380"/>
                        <a:pt x="311733" y="425775"/>
                      </a:cubicBezTo>
                      <a:cubicBezTo>
                        <a:pt x="307089" y="435170"/>
                        <a:pt x="297697" y="460447"/>
                        <a:pt x="291960" y="470008"/>
                      </a:cubicBezTo>
                      <a:cubicBezTo>
                        <a:pt x="286223" y="479569"/>
                        <a:pt x="281525" y="478492"/>
                        <a:pt x="277312" y="483144"/>
                      </a:cubicBezTo>
                      <a:cubicBezTo>
                        <a:pt x="273099" y="487796"/>
                        <a:pt x="280499" y="491297"/>
                        <a:pt x="266680" y="497920"/>
                      </a:cubicBezTo>
                      <a:cubicBezTo>
                        <a:pt x="252861" y="504543"/>
                        <a:pt x="207795" y="520743"/>
                        <a:pt x="194399" y="522880"/>
                      </a:cubicBezTo>
                      <a:cubicBezTo>
                        <a:pt x="181004" y="525017"/>
                        <a:pt x="188669" y="514993"/>
                        <a:pt x="186307" y="510742"/>
                      </a:cubicBezTo>
                      <a:cubicBezTo>
                        <a:pt x="181913" y="502833"/>
                        <a:pt x="180799" y="492622"/>
                        <a:pt x="174169" y="486466"/>
                      </a:cubicBezTo>
                      <a:cubicBezTo>
                        <a:pt x="161283" y="474500"/>
                        <a:pt x="129663" y="458143"/>
                        <a:pt x="129663" y="458143"/>
                      </a:cubicBezTo>
                      <a:cubicBezTo>
                        <a:pt x="126966" y="454097"/>
                        <a:pt x="125185" y="449258"/>
                        <a:pt x="121571" y="446005"/>
                      </a:cubicBezTo>
                      <a:cubicBezTo>
                        <a:pt x="111546" y="436983"/>
                        <a:pt x="89202" y="421729"/>
                        <a:pt x="89202" y="421729"/>
                      </a:cubicBezTo>
                      <a:cubicBezTo>
                        <a:pt x="86505" y="416334"/>
                        <a:pt x="83171" y="411213"/>
                        <a:pt x="81110" y="405545"/>
                      </a:cubicBezTo>
                      <a:cubicBezTo>
                        <a:pt x="77755" y="396318"/>
                        <a:pt x="74034" y="384441"/>
                        <a:pt x="73018" y="377223"/>
                      </a:cubicBezTo>
                      <a:cubicBezTo>
                        <a:pt x="72002" y="370005"/>
                        <a:pt x="74233" y="371712"/>
                        <a:pt x="75014" y="362239"/>
                      </a:cubicBezTo>
                      <a:cubicBezTo>
                        <a:pt x="75795" y="352766"/>
                        <a:pt x="80973" y="329415"/>
                        <a:pt x="77706" y="320384"/>
                      </a:cubicBezTo>
                      <a:cubicBezTo>
                        <a:pt x="74439" y="311353"/>
                        <a:pt x="63766" y="317156"/>
                        <a:pt x="55415" y="308055"/>
                      </a:cubicBezTo>
                      <a:cubicBezTo>
                        <a:pt x="47064" y="298954"/>
                        <a:pt x="33149" y="275978"/>
                        <a:pt x="27596" y="265776"/>
                      </a:cubicBezTo>
                      <a:cubicBezTo>
                        <a:pt x="22043" y="255574"/>
                        <a:pt x="23294" y="256754"/>
                        <a:pt x="22098" y="246841"/>
                      </a:cubicBezTo>
                      <a:cubicBezTo>
                        <a:pt x="20902" y="236928"/>
                        <a:pt x="20689" y="222423"/>
                        <a:pt x="20422" y="206299"/>
                      </a:cubicBezTo>
                      <a:cubicBezTo>
                        <a:pt x="20155" y="190175"/>
                        <a:pt x="23367" y="156914"/>
                        <a:pt x="20498" y="150099"/>
                      </a:cubicBezTo>
                      <a:cubicBezTo>
                        <a:pt x="17629" y="143284"/>
                        <a:pt x="-9067" y="183821"/>
                        <a:pt x="3210" y="165406"/>
                      </a:cubicBezTo>
                      <a:cubicBezTo>
                        <a:pt x="4559" y="134387"/>
                        <a:pt x="25007" y="100082"/>
                        <a:pt x="27875" y="82787"/>
                      </a:cubicBezTo>
                      <a:cubicBezTo>
                        <a:pt x="30743" y="65492"/>
                        <a:pt x="14129" y="66352"/>
                        <a:pt x="20420" y="61634"/>
                      </a:cubicBezTo>
                      <a:cubicBezTo>
                        <a:pt x="77174" y="19069"/>
                        <a:pt x="-26025" y="86616"/>
                        <a:pt x="52788" y="37358"/>
                      </a:cubicBezTo>
                      <a:cubicBezTo>
                        <a:pt x="56912" y="34781"/>
                        <a:pt x="66275" y="15105"/>
                        <a:pt x="73018" y="9036"/>
                      </a:cubicBezTo>
                      <a:close/>
                    </a:path>
                  </a:pathLst>
                </a:custGeom>
                <a:blipFill>
                  <a:blip r:embed="rId10">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FAA2472-D420-D8CA-FA22-A97A94FF720F}"/>
                    </a:ext>
                  </a:extLst>
                </p:cNvPr>
                <p:cNvSpPr/>
                <p:nvPr/>
              </p:nvSpPr>
              <p:spPr>
                <a:xfrm>
                  <a:off x="5804775" y="2424545"/>
                  <a:ext cx="55698" cy="465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vaal 26">
                <a:extLst>
                  <a:ext uri="{FF2B5EF4-FFF2-40B4-BE49-F238E27FC236}">
                    <a16:creationId xmlns:a16="http://schemas.microsoft.com/office/drawing/2014/main" id="{84235F72-8B17-3D89-9CDF-24C401EC94FE}"/>
                  </a:ext>
                </a:extLst>
              </p:cNvPr>
              <p:cNvSpPr/>
              <p:nvPr/>
            </p:nvSpPr>
            <p:spPr>
              <a:xfrm>
                <a:off x="4394448" y="1935332"/>
                <a:ext cx="1384916" cy="4598599"/>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278983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 – 14 januari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03540" y="406311"/>
            <a:ext cx="29169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69382" y="415914"/>
            <a:ext cx="288650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tornado</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662886" y="328284"/>
            <a:ext cx="400444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14122" y="316914"/>
            <a:ext cx="409352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sneeuwstorm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96471" y="5399675"/>
            <a:ext cx="22698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13133" y="540259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beats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104903"/>
            <a:ext cx="510141" cy="140501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91303" y="1030396"/>
            <a:ext cx="1116701" cy="147951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824531" y="2509914"/>
            <a:ext cx="314485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woeden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824531" y="3392622"/>
            <a:ext cx="3144851"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27881" y="3417097"/>
            <a:ext cx="2933910"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tekeergaan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a:endCxn id="10" idx="2"/>
          </p:cNvCxnSpPr>
          <p:nvPr/>
        </p:nvCxnSpPr>
        <p:spPr>
          <a:xfrm flipV="1">
            <a:off x="2666305" y="3946633"/>
            <a:ext cx="1730652" cy="1795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25" name="Text Box 14">
            <a:extLst>
              <a:ext uri="{FF2B5EF4-FFF2-40B4-BE49-F238E27FC236}">
                <a16:creationId xmlns:a16="http://schemas.microsoft.com/office/drawing/2014/main" id="{9AECD9B1-F5C4-B78C-30E7-566646EEAFB6}"/>
              </a:ext>
            </a:extLst>
          </p:cNvPr>
          <p:cNvSpPr txBox="1"/>
          <p:nvPr/>
        </p:nvSpPr>
        <p:spPr>
          <a:xfrm>
            <a:off x="5571276" y="5564022"/>
            <a:ext cx="316835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B3E46325-4F92-3D1B-D3E0-2299297EB5EF}"/>
              </a:ext>
            </a:extLst>
          </p:cNvPr>
          <p:cNvSpPr txBox="1">
            <a:spLocks noChangeArrowheads="1"/>
          </p:cNvSpPr>
          <p:nvPr/>
        </p:nvSpPr>
        <p:spPr bwMode="auto">
          <a:xfrm>
            <a:off x="5598404" y="5582752"/>
            <a:ext cx="316835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bosbrand</a:t>
            </a:r>
          </a:p>
        </p:txBody>
      </p:sp>
      <p:pic>
        <p:nvPicPr>
          <p:cNvPr id="26" name="Picture 4" descr="C:\Users\dasg\Downloads\shutterstock_287138930.jpg">
            <a:extLst>
              <a:ext uri="{FF2B5EF4-FFF2-40B4-BE49-F238E27FC236}">
                <a16:creationId xmlns:a16="http://schemas.microsoft.com/office/drawing/2014/main" id="{9F4A47A6-102D-5203-377E-786756048F43}"/>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7006279" y="1135429"/>
            <a:ext cx="1524000" cy="10088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dasg\Downloads\shutterstock_48032821.jpg">
            <a:extLst>
              <a:ext uri="{FF2B5EF4-FFF2-40B4-BE49-F238E27FC236}">
                <a16:creationId xmlns:a16="http://schemas.microsoft.com/office/drawing/2014/main" id="{A4427D7E-7AA9-0C13-0E2D-6C43BFB820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2678" y="3992032"/>
            <a:ext cx="2266951" cy="1514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dasg\Downloads\shutterstock_542199475.jpg">
            <a:extLst>
              <a:ext uri="{FF2B5EF4-FFF2-40B4-BE49-F238E27FC236}">
                <a16:creationId xmlns:a16="http://schemas.microsoft.com/office/drawing/2014/main" id="{491BE89D-3682-EA5B-105B-A971D89F627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3721" y="1073376"/>
            <a:ext cx="1789533" cy="1195408"/>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descr="Afbeelding met kleding, person, Mengpaneel, straat&#10;&#10;Automatisch gegenereerde beschrijving">
            <a:extLst>
              <a:ext uri="{FF2B5EF4-FFF2-40B4-BE49-F238E27FC236}">
                <a16:creationId xmlns:a16="http://schemas.microsoft.com/office/drawing/2014/main" id="{B1D68D85-2CFA-2FD2-7CBD-0EA97E5D83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538" y="3610140"/>
            <a:ext cx="1767589" cy="1767589"/>
          </a:xfrm>
          <a:prstGeom prst="rect">
            <a:avLst/>
          </a:prstGeom>
        </p:spPr>
      </p:pic>
      <p:sp>
        <p:nvSpPr>
          <p:cNvPr id="23" name="Ovaal 22">
            <a:extLst>
              <a:ext uri="{FF2B5EF4-FFF2-40B4-BE49-F238E27FC236}">
                <a16:creationId xmlns:a16="http://schemas.microsoft.com/office/drawing/2014/main" id="{F24B534C-ADCA-D2C3-BC75-3CF67E3C6B7E}"/>
              </a:ext>
            </a:extLst>
          </p:cNvPr>
          <p:cNvSpPr/>
          <p:nvPr/>
        </p:nvSpPr>
        <p:spPr>
          <a:xfrm>
            <a:off x="1364452" y="3939171"/>
            <a:ext cx="574455" cy="109318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9D328877-D639-DF1F-6116-5A1214C8FB36}"/>
              </a:ext>
            </a:extLst>
          </p:cNvPr>
          <p:cNvCxnSpPr>
            <a:cxnSpLocks/>
          </p:cNvCxnSpPr>
          <p:nvPr/>
        </p:nvCxnSpPr>
        <p:spPr>
          <a:xfrm flipH="1" flipV="1">
            <a:off x="4922400" y="3939171"/>
            <a:ext cx="1239861" cy="164358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59563" y="4272223"/>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98515" y="429200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ontruimen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alarm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61274" y="4223282"/>
            <a:ext cx="39947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79512" y="4205280"/>
            <a:ext cx="438268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hulpdiensten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653341" y="3946633"/>
            <a:ext cx="511789" cy="3255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512711" y="2475844"/>
            <a:ext cx="419142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604826" y="2429767"/>
            <a:ext cx="397588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evacueren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121257"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20846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naar een veilige plaats brengen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355976" y="3946633"/>
            <a:ext cx="899812" cy="5882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rood&#10;&#10;Automatisch gegenereerde beschrijving">
            <a:extLst>
              <a:ext uri="{FF2B5EF4-FFF2-40B4-BE49-F238E27FC236}">
                <a16:creationId xmlns:a16="http://schemas.microsoft.com/office/drawing/2014/main" id="{EF3C7015-BBB9-4408-9078-6ED8FA017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289" y="505716"/>
            <a:ext cx="1051242" cy="1033914"/>
          </a:xfrm>
          <a:prstGeom prst="rect">
            <a:avLst/>
          </a:prstGeom>
        </p:spPr>
      </p:pic>
      <p:pic>
        <p:nvPicPr>
          <p:cNvPr id="26" name="Picture 2" descr="Ontruimen moet je blijven oefenen - 101BHV.nl">
            <a:extLst>
              <a:ext uri="{FF2B5EF4-FFF2-40B4-BE49-F238E27FC236}">
                <a16:creationId xmlns:a16="http://schemas.microsoft.com/office/drawing/2014/main" id="{BBD1B976-7BB6-CD47-D51E-A3ED3E2554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218" y="5062923"/>
            <a:ext cx="2613250" cy="103898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32ED23C9-81CC-FEAA-13AF-D93DE0F8C0DE}"/>
              </a:ext>
            </a:extLst>
          </p:cNvPr>
          <p:cNvGrpSpPr/>
          <p:nvPr/>
        </p:nvGrpSpPr>
        <p:grpSpPr>
          <a:xfrm>
            <a:off x="5765527" y="1431383"/>
            <a:ext cx="3053160" cy="1853296"/>
            <a:chOff x="1102568" y="3356992"/>
            <a:chExt cx="3829472" cy="2862318"/>
          </a:xfrm>
        </p:grpSpPr>
        <p:pic>
          <p:nvPicPr>
            <p:cNvPr id="22" name="Picture 3" descr="C:\Users\dasg\Downloads\shutterstock_701116456.jpg">
              <a:extLst>
                <a:ext uri="{FF2B5EF4-FFF2-40B4-BE49-F238E27FC236}">
                  <a16:creationId xmlns:a16="http://schemas.microsoft.com/office/drawing/2014/main" id="{01FB710B-BF0B-1713-53FA-6E134595E5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8395" y="3356992"/>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dasg\Downloads\shutterstock_701116456.jpg">
              <a:extLst>
                <a:ext uri="{FF2B5EF4-FFF2-40B4-BE49-F238E27FC236}">
                  <a16:creationId xmlns:a16="http://schemas.microsoft.com/office/drawing/2014/main" id="{CC1D3614-334D-968E-CDF8-9812F6BB7CF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08395" y="5498275"/>
              <a:ext cx="3823645" cy="2379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dasg\Downloads\shutterstock_701116456.jpg">
              <a:extLst>
                <a:ext uri="{FF2B5EF4-FFF2-40B4-BE49-F238E27FC236}">
                  <a16:creationId xmlns:a16="http://schemas.microsoft.com/office/drawing/2014/main" id="{455B7248-D16B-F225-4FD6-1DECC03E566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102568" y="5735782"/>
              <a:ext cx="3829472" cy="238318"/>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Afbeelding 30" descr="Afbeelding met wiel, voertuig, Landvoertuig, speelgoed&#10;&#10;Automatisch gegenereerde beschrijving">
            <a:extLst>
              <a:ext uri="{FF2B5EF4-FFF2-40B4-BE49-F238E27FC236}">
                <a16:creationId xmlns:a16="http://schemas.microsoft.com/office/drawing/2014/main" id="{412E1189-0778-E4A8-D9B5-DD12DB2734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559" y="5071713"/>
            <a:ext cx="3662386" cy="976636"/>
          </a:xfrm>
          <a:prstGeom prst="rect">
            <a:avLst/>
          </a:prstGeom>
        </p:spPr>
      </p:pic>
    </p:spTree>
    <p:extLst>
      <p:ext uri="{BB962C8B-B14F-4D97-AF65-F5344CB8AC3E}">
        <p14:creationId xmlns:p14="http://schemas.microsoft.com/office/powerpoint/2010/main" val="193789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274364" y="85283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74365" y="824064"/>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ramp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22220" y="4220717"/>
            <a:ext cx="341512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59306" y="4205391"/>
            <a:ext cx="347803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alarmeren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716016" y="4516687"/>
            <a:ext cx="410445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824028" y="4512345"/>
            <a:ext cx="37395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hulpverlener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H="1" flipV="1">
            <a:off x="5364088" y="1536908"/>
            <a:ext cx="288032" cy="9730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V="1">
            <a:off x="1727683" y="2705602"/>
            <a:ext cx="2244285" cy="152388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937345" y="2475588"/>
            <a:ext cx="502714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937344" y="2467796"/>
            <a:ext cx="502714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slachtoffer</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915815" y="3392622"/>
            <a:ext cx="5904658"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915816" y="3409735"/>
            <a:ext cx="6496500"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iets ergs meemaakt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824027" y="3946633"/>
            <a:ext cx="1044117" cy="56571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persoon, binnen, ziekenhuiskamer, verband&#10;&#10;Automatisch gegenereerde beschrijving">
            <a:extLst>
              <a:ext uri="{FF2B5EF4-FFF2-40B4-BE49-F238E27FC236}">
                <a16:creationId xmlns:a16="http://schemas.microsoft.com/office/drawing/2014/main" id="{AF31120B-DF72-A7B0-6796-9A203A64C2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7145" y="1319957"/>
            <a:ext cx="2308054" cy="1541780"/>
          </a:xfrm>
          <a:prstGeom prst="rect">
            <a:avLst/>
          </a:prstGeom>
        </p:spPr>
      </p:pic>
      <p:pic>
        <p:nvPicPr>
          <p:cNvPr id="24" name="Afbeelding 23" descr="Afbeelding met wapen, schotel&#10;&#10;Automatisch gegenereerde beschrijving">
            <a:extLst>
              <a:ext uri="{FF2B5EF4-FFF2-40B4-BE49-F238E27FC236}">
                <a16:creationId xmlns:a16="http://schemas.microsoft.com/office/drawing/2014/main" id="{54F7CFDF-2A5A-A2BC-84AE-7A1BA1EA87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992" y="476672"/>
            <a:ext cx="1769362" cy="1769362"/>
          </a:xfrm>
          <a:prstGeom prst="rect">
            <a:avLst/>
          </a:prstGeom>
        </p:spPr>
      </p:pic>
      <p:pic>
        <p:nvPicPr>
          <p:cNvPr id="26" name="Afbeelding 25" descr="C:\Users\vrielinf\AppData\Local\Microsoft\Windows\Temporary Internet Files\Content.IE5\4EL16YFW\shutterstock_307196321.jpg">
            <a:extLst>
              <a:ext uri="{FF2B5EF4-FFF2-40B4-BE49-F238E27FC236}">
                <a16:creationId xmlns:a16="http://schemas.microsoft.com/office/drawing/2014/main" id="{1CB64E10-7570-B908-10D3-9C6C93700DA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7696" y="5262359"/>
            <a:ext cx="2047240" cy="1369060"/>
          </a:xfrm>
          <a:prstGeom prst="rect">
            <a:avLst/>
          </a:prstGeom>
          <a:noFill/>
          <a:ln>
            <a:noFill/>
          </a:ln>
        </p:spPr>
      </p:pic>
      <p:pic>
        <p:nvPicPr>
          <p:cNvPr id="31" name="Afbeelding 30">
            <a:extLst>
              <a:ext uri="{FF2B5EF4-FFF2-40B4-BE49-F238E27FC236}">
                <a16:creationId xmlns:a16="http://schemas.microsoft.com/office/drawing/2014/main" id="{3A9F8590-A707-2B80-3206-094458CCCD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3395" y="5009114"/>
            <a:ext cx="2214655" cy="1266314"/>
          </a:xfrm>
          <a:prstGeom prst="rect">
            <a:avLst/>
          </a:prstGeom>
        </p:spPr>
      </p:pic>
    </p:spTree>
    <p:extLst>
      <p:ext uri="{BB962C8B-B14F-4D97-AF65-F5344CB8AC3E}">
        <p14:creationId xmlns:p14="http://schemas.microsoft.com/office/powerpoint/2010/main" val="21287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9419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een rol spelen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belangrijk zijn, invloed hebben</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Het leek wel een flashmob, waarbij </a:t>
            </a:r>
            <a:br>
              <a:rPr lang="nl-NL" sz="2800" i="1">
                <a:solidFill>
                  <a:srgbClr val="387038"/>
                </a:solidFill>
                <a:latin typeface="Century Gothic" panose="020B0502020202020204" pitchFamily="34" charset="0"/>
                <a:cs typeface="Times New Roman"/>
              </a:rPr>
            </a:br>
            <a:r>
              <a:rPr lang="nl-NL" sz="2800" i="1">
                <a:solidFill>
                  <a:srgbClr val="387038"/>
                </a:solidFill>
                <a:latin typeface="Century Gothic" panose="020B0502020202020204" pitchFamily="34" charset="0"/>
                <a:cs typeface="Times New Roman"/>
              </a:rPr>
              <a:t>iedereen </a:t>
            </a:r>
            <a:r>
              <a:rPr lang="nl-NL" sz="2800" i="1" u="sng">
                <a:solidFill>
                  <a:srgbClr val="387038"/>
                </a:solidFill>
                <a:latin typeface="Century Gothic" panose="020B0502020202020204" pitchFamily="34" charset="0"/>
                <a:cs typeface="Times New Roman"/>
              </a:rPr>
              <a:t>een rol speelde</a:t>
            </a:r>
            <a:r>
              <a:rPr lang="nl-NL" sz="2800" i="1">
                <a:solidFill>
                  <a:srgbClr val="387038"/>
                </a:solidFill>
                <a:latin typeface="Century Gothic" panose="020B0502020202020204" pitchFamily="34" charset="0"/>
                <a:cs typeface="Times New Roman"/>
              </a:rPr>
              <a:t>.</a:t>
            </a:r>
            <a:endParaRPr lang="nl-NL" sz="2800" i="1">
              <a:solidFill>
                <a:srgbClr val="00B050"/>
              </a:solidFill>
              <a:latin typeface="Century Gothic" panose="020B0502020202020204" pitchFamily="34" charset="0"/>
            </a:endParaRPr>
          </a:p>
        </p:txBody>
      </p:sp>
      <p:grpSp>
        <p:nvGrpSpPr>
          <p:cNvPr id="2" name="Groep 1">
            <a:extLst>
              <a:ext uri="{FF2B5EF4-FFF2-40B4-BE49-F238E27FC236}">
                <a16:creationId xmlns:a16="http://schemas.microsoft.com/office/drawing/2014/main" id="{0077049A-FDB5-8F58-B39B-C23CC3D76D2E}"/>
              </a:ext>
            </a:extLst>
          </p:cNvPr>
          <p:cNvGrpSpPr/>
          <p:nvPr/>
        </p:nvGrpSpPr>
        <p:grpSpPr>
          <a:xfrm>
            <a:off x="1244666" y="1677797"/>
            <a:ext cx="6159456" cy="4157270"/>
            <a:chOff x="665825" y="1346697"/>
            <a:chExt cx="7967516" cy="5377604"/>
          </a:xfrm>
        </p:grpSpPr>
        <p:pic>
          <p:nvPicPr>
            <p:cNvPr id="3" name="Afbeelding 2" descr="Afbeelding met kleding, schoeisel, persoon, jeans&#10;&#10;Automatisch gegenereerde beschrijving">
              <a:extLst>
                <a:ext uri="{FF2B5EF4-FFF2-40B4-BE49-F238E27FC236}">
                  <a16:creationId xmlns:a16="http://schemas.microsoft.com/office/drawing/2014/main" id="{A92F34E9-EADF-E9A8-E1C7-CA5DC4877CC9}"/>
                </a:ext>
              </a:extLst>
            </p:cNvPr>
            <p:cNvPicPr>
              <a:picLocks noChangeAspect="1"/>
            </p:cNvPicPr>
            <p:nvPr/>
          </p:nvPicPr>
          <p:blipFill rotWithShape="1">
            <a:blip r:embed="rId3">
              <a:extLst>
                <a:ext uri="{28A0092B-C50C-407E-A947-70E740481C1C}">
                  <a14:useLocalDpi xmlns:a14="http://schemas.microsoft.com/office/drawing/2010/main" val="0"/>
                </a:ext>
              </a:extLst>
            </a:blip>
            <a:srcRect l="15587" r="26114"/>
            <a:stretch/>
          </p:blipFill>
          <p:spPr>
            <a:xfrm>
              <a:off x="665825" y="1722268"/>
              <a:ext cx="2276868" cy="3905556"/>
            </a:xfrm>
            <a:prstGeom prst="rect">
              <a:avLst/>
            </a:prstGeom>
          </p:spPr>
        </p:pic>
        <p:pic>
          <p:nvPicPr>
            <p:cNvPr id="4" name="Afbeelding 3" descr="Afbeelding met kleding, persoon, muziek, person&#10;&#10;Automatisch gegenereerde beschrijving">
              <a:extLst>
                <a:ext uri="{FF2B5EF4-FFF2-40B4-BE49-F238E27FC236}">
                  <a16:creationId xmlns:a16="http://schemas.microsoft.com/office/drawing/2014/main" id="{F5629054-4226-1997-14AB-CF6763251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245" y="1346697"/>
              <a:ext cx="2082303" cy="2082303"/>
            </a:xfrm>
            <a:prstGeom prst="rect">
              <a:avLst/>
            </a:prstGeom>
          </p:spPr>
        </p:pic>
        <p:pic>
          <p:nvPicPr>
            <p:cNvPr id="5" name="Afbeelding 4" descr="Afbeelding met kleding, person, Mengpaneel, straat&#10;&#10;Automatisch gegenereerde beschrijving">
              <a:extLst>
                <a:ext uri="{FF2B5EF4-FFF2-40B4-BE49-F238E27FC236}">
                  <a16:creationId xmlns:a16="http://schemas.microsoft.com/office/drawing/2014/main" id="{2A5D82EA-6FDA-AEC1-0756-DE1625CF7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086" y="3910078"/>
              <a:ext cx="2814223" cy="2814223"/>
            </a:xfrm>
            <a:prstGeom prst="rect">
              <a:avLst/>
            </a:prstGeom>
          </p:spPr>
        </p:pic>
        <p:pic>
          <p:nvPicPr>
            <p:cNvPr id="7" name="Afbeelding 6" descr="Afbeelding met persoon, kleding, Menselijk gezicht, glimlach&#10;&#10;Automatisch gegenereerde beschrijving">
              <a:extLst>
                <a:ext uri="{FF2B5EF4-FFF2-40B4-BE49-F238E27FC236}">
                  <a16:creationId xmlns:a16="http://schemas.microsoft.com/office/drawing/2014/main" id="{C208E285-4CDB-6CA0-50C2-03B337EFB0B7}"/>
                </a:ext>
              </a:extLst>
            </p:cNvPr>
            <p:cNvPicPr>
              <a:picLocks noChangeAspect="1"/>
            </p:cNvPicPr>
            <p:nvPr/>
          </p:nvPicPr>
          <p:blipFill rotWithShape="1">
            <a:blip r:embed="rId6">
              <a:extLst>
                <a:ext uri="{28A0092B-C50C-407E-A947-70E740481C1C}">
                  <a14:useLocalDpi xmlns:a14="http://schemas.microsoft.com/office/drawing/2010/main" val="0"/>
                </a:ext>
              </a:extLst>
            </a:blip>
            <a:srcRect l="19896" r="11296"/>
            <a:stretch/>
          </p:blipFill>
          <p:spPr>
            <a:xfrm>
              <a:off x="7122380" y="3028425"/>
              <a:ext cx="1510961" cy="2195930"/>
            </a:xfrm>
            <a:prstGeom prst="rect">
              <a:avLst/>
            </a:prstGeom>
          </p:spPr>
        </p:pic>
      </p:grpSp>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woeden</a:t>
            </a:r>
          </a:p>
        </p:txBody>
      </p:sp>
      <p:pic>
        <p:nvPicPr>
          <p:cNvPr id="4" name="Afbeelding 3" descr="Afbeelding met kleding, person, Mengpaneel, straat&#10;&#10;Automatisch gegenereerde beschrijving">
            <a:extLst>
              <a:ext uri="{FF2B5EF4-FFF2-40B4-BE49-F238E27FC236}">
                <a16:creationId xmlns:a16="http://schemas.microsoft.com/office/drawing/2014/main" id="{5D1DBA66-E6FE-C8F9-9422-6341EA22A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645" y="1320413"/>
            <a:ext cx="5404197" cy="5404197"/>
          </a:xfrm>
          <a:prstGeom prst="rect">
            <a:avLst/>
          </a:prstGeom>
        </p:spPr>
      </p:pic>
      <p:sp>
        <p:nvSpPr>
          <p:cNvPr id="3" name="Ovaal 2">
            <a:extLst>
              <a:ext uri="{FF2B5EF4-FFF2-40B4-BE49-F238E27FC236}">
                <a16:creationId xmlns:a16="http://schemas.microsoft.com/office/drawing/2014/main" id="{60898576-5E48-78AF-B60D-AD19DE15E52F}"/>
              </a:ext>
            </a:extLst>
          </p:cNvPr>
          <p:cNvSpPr/>
          <p:nvPr/>
        </p:nvSpPr>
        <p:spPr>
          <a:xfrm>
            <a:off x="5194167" y="2535810"/>
            <a:ext cx="1348033" cy="3001777"/>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de handen vol hebben</a:t>
            </a:r>
          </a:p>
        </p:txBody>
      </p:sp>
      <p:pic>
        <p:nvPicPr>
          <p:cNvPr id="2" name="Afbeelding 1" descr="Afbeelding met kleding, person, Mengpaneel, straat&#10;&#10;Automatisch gegenereerde beschrijving">
            <a:extLst>
              <a:ext uri="{FF2B5EF4-FFF2-40B4-BE49-F238E27FC236}">
                <a16:creationId xmlns:a16="http://schemas.microsoft.com/office/drawing/2014/main" id="{3088FFC0-D326-EB2E-4CE9-DF16F3B77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645" y="2335711"/>
            <a:ext cx="4388899" cy="4388899"/>
          </a:xfrm>
          <a:prstGeom prst="rect">
            <a:avLst/>
          </a:prstGeom>
        </p:spPr>
      </p:pic>
      <p:sp>
        <p:nvSpPr>
          <p:cNvPr id="3" name="Ovaal 2">
            <a:extLst>
              <a:ext uri="{FF2B5EF4-FFF2-40B4-BE49-F238E27FC236}">
                <a16:creationId xmlns:a16="http://schemas.microsoft.com/office/drawing/2014/main" id="{738A3881-0EF5-40E1-7562-7840E885117D}"/>
              </a:ext>
            </a:extLst>
          </p:cNvPr>
          <p:cNvSpPr/>
          <p:nvPr/>
        </p:nvSpPr>
        <p:spPr>
          <a:xfrm>
            <a:off x="2752625" y="3999578"/>
            <a:ext cx="1819375" cy="212247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evacueren</a:t>
            </a:r>
          </a:p>
        </p:txBody>
      </p:sp>
      <p:grpSp>
        <p:nvGrpSpPr>
          <p:cNvPr id="3" name="Groep 2">
            <a:extLst>
              <a:ext uri="{FF2B5EF4-FFF2-40B4-BE49-F238E27FC236}">
                <a16:creationId xmlns:a16="http://schemas.microsoft.com/office/drawing/2014/main" id="{57EBAAFA-40B2-240C-DE73-B7F350391D22}"/>
              </a:ext>
            </a:extLst>
          </p:cNvPr>
          <p:cNvGrpSpPr/>
          <p:nvPr/>
        </p:nvGrpSpPr>
        <p:grpSpPr>
          <a:xfrm>
            <a:off x="491371" y="1550891"/>
            <a:ext cx="5051470" cy="3867775"/>
            <a:chOff x="1102568" y="3356992"/>
            <a:chExt cx="3829472" cy="2862318"/>
          </a:xfrm>
        </p:grpSpPr>
        <p:pic>
          <p:nvPicPr>
            <p:cNvPr id="4" name="Picture 3" descr="C:\Users\dasg\Downloads\shutterstock_701116456.jpg">
              <a:extLst>
                <a:ext uri="{FF2B5EF4-FFF2-40B4-BE49-F238E27FC236}">
                  <a16:creationId xmlns:a16="http://schemas.microsoft.com/office/drawing/2014/main" id="{A782C37D-583A-99B4-DB14-4507BCADBD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8395" y="3356992"/>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asg\Downloads\shutterstock_701116456.jpg">
              <a:extLst>
                <a:ext uri="{FF2B5EF4-FFF2-40B4-BE49-F238E27FC236}">
                  <a16:creationId xmlns:a16="http://schemas.microsoft.com/office/drawing/2014/main" id="{3BF954C2-BAC1-7360-0C1C-F2210F7B80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08395" y="5498275"/>
              <a:ext cx="3823645" cy="2379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asg\Downloads\shutterstock_701116456.jpg">
              <a:extLst>
                <a:ext uri="{FF2B5EF4-FFF2-40B4-BE49-F238E27FC236}">
                  <a16:creationId xmlns:a16="http://schemas.microsoft.com/office/drawing/2014/main" id="{0E272F84-CD68-7A48-FB27-8A9C32C77C5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02568" y="5735782"/>
              <a:ext cx="3829472" cy="238318"/>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5" descr="C:\Users\dasg\Downloads\shutterstock_497519902.jpg">
            <a:extLst>
              <a:ext uri="{FF2B5EF4-FFF2-40B4-BE49-F238E27FC236}">
                <a16:creationId xmlns:a16="http://schemas.microsoft.com/office/drawing/2014/main" id="{3298BED1-5DE4-33A1-E90B-0072ABD403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4482" y="3673630"/>
            <a:ext cx="2862318"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normaal gesproken</a:t>
            </a:r>
          </a:p>
        </p:txBody>
      </p:sp>
      <p:pic>
        <p:nvPicPr>
          <p:cNvPr id="4" name="Afbeelding 3">
            <a:extLst>
              <a:ext uri="{FF2B5EF4-FFF2-40B4-BE49-F238E27FC236}">
                <a16:creationId xmlns:a16="http://schemas.microsoft.com/office/drawing/2014/main" id="{D6C8E6EF-328E-A519-4BC2-673712BC0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59" y="1430547"/>
            <a:ext cx="7539281" cy="503624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verspreiden</a:t>
            </a:r>
          </a:p>
        </p:txBody>
      </p:sp>
      <p:pic>
        <p:nvPicPr>
          <p:cNvPr id="3" name="Afbeelding 2" descr="Afbeelding met kleding, schoeisel, persoon, jeans&#10;&#10;Automatisch gegenereerde beschrijving">
            <a:extLst>
              <a:ext uri="{FF2B5EF4-FFF2-40B4-BE49-F238E27FC236}">
                <a16:creationId xmlns:a16="http://schemas.microsoft.com/office/drawing/2014/main" id="{C62B9A33-7651-6A3B-8AE8-172562966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83" y="1555202"/>
            <a:ext cx="4720692" cy="4720692"/>
          </a:xfrm>
          <a:prstGeom prst="rect">
            <a:avLst/>
          </a:prstGeom>
        </p:spPr>
      </p:pic>
      <p:pic>
        <p:nvPicPr>
          <p:cNvPr id="5" name="Afbeelding 4">
            <a:extLst>
              <a:ext uri="{FF2B5EF4-FFF2-40B4-BE49-F238E27FC236}">
                <a16:creationId xmlns:a16="http://schemas.microsoft.com/office/drawing/2014/main" id="{60CE8B4D-4768-8269-E944-DA81A75921C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04775" y="2109468"/>
            <a:ext cx="3339225" cy="3339225"/>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beschouwen als</a:t>
            </a:r>
          </a:p>
        </p:txBody>
      </p:sp>
      <p:grpSp>
        <p:nvGrpSpPr>
          <p:cNvPr id="14" name="Groep 13">
            <a:extLst>
              <a:ext uri="{FF2B5EF4-FFF2-40B4-BE49-F238E27FC236}">
                <a16:creationId xmlns:a16="http://schemas.microsoft.com/office/drawing/2014/main" id="{080865EB-8447-0F2D-FB67-1A3F35B5EDBE}"/>
              </a:ext>
            </a:extLst>
          </p:cNvPr>
          <p:cNvGrpSpPr/>
          <p:nvPr/>
        </p:nvGrpSpPr>
        <p:grpSpPr>
          <a:xfrm>
            <a:off x="539464" y="1519691"/>
            <a:ext cx="8338206" cy="5014240"/>
            <a:chOff x="539464" y="1519691"/>
            <a:chExt cx="8338206" cy="5014240"/>
          </a:xfrm>
        </p:grpSpPr>
        <p:pic>
          <p:nvPicPr>
            <p:cNvPr id="5" name="Afbeelding 4" descr="Afbeelding met kleding, persoon, muziek, person&#10;&#10;Automatisch gegenereerde beschrijving">
              <a:extLst>
                <a:ext uri="{FF2B5EF4-FFF2-40B4-BE49-F238E27FC236}">
                  <a16:creationId xmlns:a16="http://schemas.microsoft.com/office/drawing/2014/main" id="{32338DBB-02DC-978E-CDA9-356C0353A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893" y="2621790"/>
              <a:ext cx="2416777" cy="2416777"/>
            </a:xfrm>
            <a:prstGeom prst="rect">
              <a:avLst/>
            </a:prstGeom>
          </p:spPr>
        </p:pic>
        <p:grpSp>
          <p:nvGrpSpPr>
            <p:cNvPr id="13" name="Groep 12">
              <a:extLst>
                <a:ext uri="{FF2B5EF4-FFF2-40B4-BE49-F238E27FC236}">
                  <a16:creationId xmlns:a16="http://schemas.microsoft.com/office/drawing/2014/main" id="{07F50E35-F98B-B916-BC23-8E2FF3AC3F2A}"/>
                </a:ext>
              </a:extLst>
            </p:cNvPr>
            <p:cNvGrpSpPr/>
            <p:nvPr/>
          </p:nvGrpSpPr>
          <p:grpSpPr>
            <a:xfrm>
              <a:off x="539464" y="1519691"/>
              <a:ext cx="5239900" cy="5014240"/>
              <a:chOff x="539464" y="1519691"/>
              <a:chExt cx="5239900" cy="5014240"/>
            </a:xfrm>
          </p:grpSpPr>
          <p:grpSp>
            <p:nvGrpSpPr>
              <p:cNvPr id="11" name="Groep 10">
                <a:extLst>
                  <a:ext uri="{FF2B5EF4-FFF2-40B4-BE49-F238E27FC236}">
                    <a16:creationId xmlns:a16="http://schemas.microsoft.com/office/drawing/2014/main" id="{F3925DB3-CB79-6293-0652-51B1FBFFE48A}"/>
                  </a:ext>
                </a:extLst>
              </p:cNvPr>
              <p:cNvGrpSpPr/>
              <p:nvPr/>
            </p:nvGrpSpPr>
            <p:grpSpPr>
              <a:xfrm>
                <a:off x="539464" y="1519691"/>
                <a:ext cx="4777483" cy="4720692"/>
                <a:chOff x="1084083" y="1555202"/>
                <a:chExt cx="4777483" cy="4720692"/>
              </a:xfrm>
            </p:grpSpPr>
            <p:pic>
              <p:nvPicPr>
                <p:cNvPr id="7" name="Afbeelding 6" descr="Afbeelding met kleding, schoeisel, persoon, jeans&#10;&#10;Automatisch gegenereerde beschrijving">
                  <a:extLst>
                    <a:ext uri="{FF2B5EF4-FFF2-40B4-BE49-F238E27FC236}">
                      <a16:creationId xmlns:a16="http://schemas.microsoft.com/office/drawing/2014/main" id="{3D92F8C3-0AC1-38B7-F219-3CB1F6B7F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83" y="1555202"/>
                  <a:ext cx="4720692" cy="4720692"/>
                </a:xfrm>
                <a:prstGeom prst="rect">
                  <a:avLst/>
                </a:prstGeom>
              </p:spPr>
            </p:pic>
            <p:sp>
              <p:nvSpPr>
                <p:cNvPr id="9" name="Vrije vorm: vorm 8">
                  <a:extLst>
                    <a:ext uri="{FF2B5EF4-FFF2-40B4-BE49-F238E27FC236}">
                      <a16:creationId xmlns:a16="http://schemas.microsoft.com/office/drawing/2014/main" id="{B0663C99-F8F6-7CAF-FCAE-45B3D350A970}"/>
                    </a:ext>
                  </a:extLst>
                </p:cNvPr>
                <p:cNvSpPr/>
                <p:nvPr/>
              </p:nvSpPr>
              <p:spPr>
                <a:xfrm rot="20878527" flipH="1">
                  <a:off x="5418697" y="2439448"/>
                  <a:ext cx="442869" cy="656454"/>
                </a:xfrm>
                <a:custGeom>
                  <a:avLst/>
                  <a:gdLst>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307497 w 364142"/>
                    <a:gd name="connsiteY6" fmla="*/ 76875 h 530029"/>
                    <a:gd name="connsiteX7" fmla="*/ 327727 w 364142"/>
                    <a:gd name="connsiteY7" fmla="*/ 109243 h 530029"/>
                    <a:gd name="connsiteX8" fmla="*/ 331773 w 364142"/>
                    <a:gd name="connsiteY8" fmla="*/ 133519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307497 w 364142"/>
                    <a:gd name="connsiteY6" fmla="*/ 76875 h 530029"/>
                    <a:gd name="connsiteX7" fmla="*/ 327727 w 364142"/>
                    <a:gd name="connsiteY7" fmla="*/ 109243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307497 w 364142"/>
                    <a:gd name="connsiteY6" fmla="*/ 76875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303451 w 364142"/>
                    <a:gd name="connsiteY5" fmla="*/ 64737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87267 w 364142"/>
                    <a:gd name="connsiteY3" fmla="*/ 32369 h 530029"/>
                    <a:gd name="connsiteX4" fmla="*/ 295359 w 364142"/>
                    <a:gd name="connsiteY4" fmla="*/ 52599 h 530029"/>
                    <a:gd name="connsiteX5" fmla="*/ 247766 w 364142"/>
                    <a:gd name="connsiteY5" fmla="*/ 68968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30231 w 364142"/>
                    <a:gd name="connsiteY3" fmla="*/ 41531 h 530029"/>
                    <a:gd name="connsiteX4" fmla="*/ 295359 w 364142"/>
                    <a:gd name="connsiteY4" fmla="*/ 52599 h 530029"/>
                    <a:gd name="connsiteX5" fmla="*/ 247766 w 364142"/>
                    <a:gd name="connsiteY5" fmla="*/ 68968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12139 h 530029"/>
                    <a:gd name="connsiteX1" fmla="*/ 117334 w 364142"/>
                    <a:gd name="connsiteY1" fmla="*/ 4046 h 530029"/>
                    <a:gd name="connsiteX2" fmla="*/ 267037 w 364142"/>
                    <a:gd name="connsiteY2" fmla="*/ 4046 h 530029"/>
                    <a:gd name="connsiteX3" fmla="*/ 230231 w 364142"/>
                    <a:gd name="connsiteY3" fmla="*/ 41531 h 530029"/>
                    <a:gd name="connsiteX4" fmla="*/ 245738 w 364142"/>
                    <a:gd name="connsiteY4" fmla="*/ 50949 h 530029"/>
                    <a:gd name="connsiteX5" fmla="*/ 247766 w 364142"/>
                    <a:gd name="connsiteY5" fmla="*/ 68968 h 530029"/>
                    <a:gd name="connsiteX6" fmla="*/ 265096 w 364142"/>
                    <a:gd name="connsiteY6" fmla="*/ 85418 h 530029"/>
                    <a:gd name="connsiteX7" fmla="*/ 286095 w 364142"/>
                    <a:gd name="connsiteY7" fmla="*/ 117631 h 530029"/>
                    <a:gd name="connsiteX8" fmla="*/ 285932 w 364142"/>
                    <a:gd name="connsiteY8" fmla="*/ 139325 h 530029"/>
                    <a:gd name="connsiteX9" fmla="*/ 335819 w 364142"/>
                    <a:gd name="connsiteY9" fmla="*/ 161841 h 530029"/>
                    <a:gd name="connsiteX10" fmla="*/ 347957 w 364142"/>
                    <a:gd name="connsiteY10" fmla="*/ 198255 h 530029"/>
                    <a:gd name="connsiteX11" fmla="*/ 352003 w 364142"/>
                    <a:gd name="connsiteY11" fmla="*/ 214439 h 530029"/>
                    <a:gd name="connsiteX12" fmla="*/ 364142 w 364142"/>
                    <a:gd name="connsiteY12" fmla="*/ 234669 h 530029"/>
                    <a:gd name="connsiteX13" fmla="*/ 356049 w 364142"/>
                    <a:gd name="connsiteY13" fmla="*/ 295360 h 530029"/>
                    <a:gd name="connsiteX14" fmla="*/ 347957 w 364142"/>
                    <a:gd name="connsiteY14" fmla="*/ 339866 h 530029"/>
                    <a:gd name="connsiteX15" fmla="*/ 343911 w 364142"/>
                    <a:gd name="connsiteY15" fmla="*/ 388418 h 530029"/>
                    <a:gd name="connsiteX16" fmla="*/ 343911 w 364142"/>
                    <a:gd name="connsiteY16" fmla="*/ 416740 h 530029"/>
                    <a:gd name="connsiteX17" fmla="*/ 335819 w 364142"/>
                    <a:gd name="connsiteY17" fmla="*/ 428878 h 530029"/>
                    <a:gd name="connsiteX18" fmla="*/ 356049 w 364142"/>
                    <a:gd name="connsiteY18" fmla="*/ 497661 h 530029"/>
                    <a:gd name="connsiteX19" fmla="*/ 343911 w 364142"/>
                    <a:gd name="connsiteY19" fmla="*/ 521937 h 530029"/>
                    <a:gd name="connsiteX20" fmla="*/ 331773 w 364142"/>
                    <a:gd name="connsiteY20" fmla="*/ 530029 h 530029"/>
                    <a:gd name="connsiteX21" fmla="*/ 218485 w 364142"/>
                    <a:gd name="connsiteY21" fmla="*/ 525983 h 530029"/>
                    <a:gd name="connsiteX22" fmla="*/ 210393 w 364142"/>
                    <a:gd name="connsiteY22" fmla="*/ 513845 h 530029"/>
                    <a:gd name="connsiteX23" fmla="*/ 198255 w 364142"/>
                    <a:gd name="connsiteY23" fmla="*/ 489569 h 530029"/>
                    <a:gd name="connsiteX24" fmla="*/ 153749 w 364142"/>
                    <a:gd name="connsiteY24" fmla="*/ 461246 h 530029"/>
                    <a:gd name="connsiteX25" fmla="*/ 145657 w 364142"/>
                    <a:gd name="connsiteY25" fmla="*/ 449108 h 530029"/>
                    <a:gd name="connsiteX26" fmla="*/ 113288 w 364142"/>
                    <a:gd name="connsiteY26" fmla="*/ 424832 h 530029"/>
                    <a:gd name="connsiteX27" fmla="*/ 105196 w 364142"/>
                    <a:gd name="connsiteY27" fmla="*/ 408648 h 530029"/>
                    <a:gd name="connsiteX28" fmla="*/ 97104 w 364142"/>
                    <a:gd name="connsiteY28" fmla="*/ 380326 h 530029"/>
                    <a:gd name="connsiteX29" fmla="*/ 84966 w 364142"/>
                    <a:gd name="connsiteY29" fmla="*/ 368188 h 530029"/>
                    <a:gd name="connsiteX30" fmla="*/ 72828 w 364142"/>
                    <a:gd name="connsiteY30" fmla="*/ 347958 h 530029"/>
                    <a:gd name="connsiteX31" fmla="*/ 40460 w 364142"/>
                    <a:gd name="connsiteY31" fmla="*/ 323682 h 530029"/>
                    <a:gd name="connsiteX32" fmla="*/ 12138 w 364142"/>
                    <a:gd name="connsiteY32" fmla="*/ 279176 h 530029"/>
                    <a:gd name="connsiteX33" fmla="*/ 8092 w 364142"/>
                    <a:gd name="connsiteY33" fmla="*/ 250854 h 530029"/>
                    <a:gd name="connsiteX34" fmla="*/ 0 w 364142"/>
                    <a:gd name="connsiteY34" fmla="*/ 214439 h 530029"/>
                    <a:gd name="connsiteX35" fmla="*/ 8092 w 364142"/>
                    <a:gd name="connsiteY35" fmla="*/ 194209 h 530029"/>
                    <a:gd name="connsiteX36" fmla="*/ 20230 w 364142"/>
                    <a:gd name="connsiteY36" fmla="*/ 169933 h 530029"/>
                    <a:gd name="connsiteX37" fmla="*/ 24276 w 364142"/>
                    <a:gd name="connsiteY37" fmla="*/ 76875 h 530029"/>
                    <a:gd name="connsiteX38" fmla="*/ 44506 w 364142"/>
                    <a:gd name="connsiteY38" fmla="*/ 64737 h 530029"/>
                    <a:gd name="connsiteX39" fmla="*/ 76874 w 364142"/>
                    <a:gd name="connsiteY39" fmla="*/ 40461 h 530029"/>
                    <a:gd name="connsiteX40" fmla="*/ 97104 w 364142"/>
                    <a:gd name="connsiteY40" fmla="*/ 12139 h 530029"/>
                    <a:gd name="connsiteX0" fmla="*/ 97104 w 364142"/>
                    <a:gd name="connsiteY0" fmla="*/ 9036 h 526926"/>
                    <a:gd name="connsiteX1" fmla="*/ 117334 w 364142"/>
                    <a:gd name="connsiteY1" fmla="*/ 943 h 526926"/>
                    <a:gd name="connsiteX2" fmla="*/ 226294 w 364142"/>
                    <a:gd name="connsiteY2" fmla="*/ 27786 h 526926"/>
                    <a:gd name="connsiteX3" fmla="*/ 230231 w 364142"/>
                    <a:gd name="connsiteY3" fmla="*/ 38428 h 526926"/>
                    <a:gd name="connsiteX4" fmla="*/ 245738 w 364142"/>
                    <a:gd name="connsiteY4" fmla="*/ 47846 h 526926"/>
                    <a:gd name="connsiteX5" fmla="*/ 247766 w 364142"/>
                    <a:gd name="connsiteY5" fmla="*/ 65865 h 526926"/>
                    <a:gd name="connsiteX6" fmla="*/ 265096 w 364142"/>
                    <a:gd name="connsiteY6" fmla="*/ 82315 h 526926"/>
                    <a:gd name="connsiteX7" fmla="*/ 286095 w 364142"/>
                    <a:gd name="connsiteY7" fmla="*/ 114528 h 526926"/>
                    <a:gd name="connsiteX8" fmla="*/ 285932 w 364142"/>
                    <a:gd name="connsiteY8" fmla="*/ 136222 h 526926"/>
                    <a:gd name="connsiteX9" fmla="*/ 335819 w 364142"/>
                    <a:gd name="connsiteY9" fmla="*/ 158738 h 526926"/>
                    <a:gd name="connsiteX10" fmla="*/ 347957 w 364142"/>
                    <a:gd name="connsiteY10" fmla="*/ 195152 h 526926"/>
                    <a:gd name="connsiteX11" fmla="*/ 352003 w 364142"/>
                    <a:gd name="connsiteY11" fmla="*/ 211336 h 526926"/>
                    <a:gd name="connsiteX12" fmla="*/ 364142 w 364142"/>
                    <a:gd name="connsiteY12" fmla="*/ 231566 h 526926"/>
                    <a:gd name="connsiteX13" fmla="*/ 356049 w 364142"/>
                    <a:gd name="connsiteY13" fmla="*/ 292257 h 526926"/>
                    <a:gd name="connsiteX14" fmla="*/ 347957 w 364142"/>
                    <a:gd name="connsiteY14" fmla="*/ 336763 h 526926"/>
                    <a:gd name="connsiteX15" fmla="*/ 343911 w 364142"/>
                    <a:gd name="connsiteY15" fmla="*/ 385315 h 526926"/>
                    <a:gd name="connsiteX16" fmla="*/ 343911 w 364142"/>
                    <a:gd name="connsiteY16" fmla="*/ 413637 h 526926"/>
                    <a:gd name="connsiteX17" fmla="*/ 335819 w 364142"/>
                    <a:gd name="connsiteY17" fmla="*/ 425775 h 526926"/>
                    <a:gd name="connsiteX18" fmla="*/ 356049 w 364142"/>
                    <a:gd name="connsiteY18" fmla="*/ 494558 h 526926"/>
                    <a:gd name="connsiteX19" fmla="*/ 343911 w 364142"/>
                    <a:gd name="connsiteY19" fmla="*/ 518834 h 526926"/>
                    <a:gd name="connsiteX20" fmla="*/ 331773 w 364142"/>
                    <a:gd name="connsiteY20" fmla="*/ 526926 h 526926"/>
                    <a:gd name="connsiteX21" fmla="*/ 218485 w 364142"/>
                    <a:gd name="connsiteY21" fmla="*/ 522880 h 526926"/>
                    <a:gd name="connsiteX22" fmla="*/ 210393 w 364142"/>
                    <a:gd name="connsiteY22" fmla="*/ 510742 h 526926"/>
                    <a:gd name="connsiteX23" fmla="*/ 198255 w 364142"/>
                    <a:gd name="connsiteY23" fmla="*/ 486466 h 526926"/>
                    <a:gd name="connsiteX24" fmla="*/ 153749 w 364142"/>
                    <a:gd name="connsiteY24" fmla="*/ 458143 h 526926"/>
                    <a:gd name="connsiteX25" fmla="*/ 145657 w 364142"/>
                    <a:gd name="connsiteY25" fmla="*/ 446005 h 526926"/>
                    <a:gd name="connsiteX26" fmla="*/ 113288 w 364142"/>
                    <a:gd name="connsiteY26" fmla="*/ 421729 h 526926"/>
                    <a:gd name="connsiteX27" fmla="*/ 105196 w 364142"/>
                    <a:gd name="connsiteY27" fmla="*/ 405545 h 526926"/>
                    <a:gd name="connsiteX28" fmla="*/ 97104 w 364142"/>
                    <a:gd name="connsiteY28" fmla="*/ 377223 h 526926"/>
                    <a:gd name="connsiteX29" fmla="*/ 84966 w 364142"/>
                    <a:gd name="connsiteY29" fmla="*/ 365085 h 526926"/>
                    <a:gd name="connsiteX30" fmla="*/ 72828 w 364142"/>
                    <a:gd name="connsiteY30" fmla="*/ 344855 h 526926"/>
                    <a:gd name="connsiteX31" fmla="*/ 40460 w 364142"/>
                    <a:gd name="connsiteY31" fmla="*/ 320579 h 526926"/>
                    <a:gd name="connsiteX32" fmla="*/ 12138 w 364142"/>
                    <a:gd name="connsiteY32" fmla="*/ 276073 h 526926"/>
                    <a:gd name="connsiteX33" fmla="*/ 8092 w 364142"/>
                    <a:gd name="connsiteY33" fmla="*/ 247751 h 526926"/>
                    <a:gd name="connsiteX34" fmla="*/ 0 w 364142"/>
                    <a:gd name="connsiteY34" fmla="*/ 211336 h 526926"/>
                    <a:gd name="connsiteX35" fmla="*/ 8092 w 364142"/>
                    <a:gd name="connsiteY35" fmla="*/ 191106 h 526926"/>
                    <a:gd name="connsiteX36" fmla="*/ 20230 w 364142"/>
                    <a:gd name="connsiteY36" fmla="*/ 166830 h 526926"/>
                    <a:gd name="connsiteX37" fmla="*/ 24276 w 364142"/>
                    <a:gd name="connsiteY37" fmla="*/ 73772 h 526926"/>
                    <a:gd name="connsiteX38" fmla="*/ 44506 w 364142"/>
                    <a:gd name="connsiteY38" fmla="*/ 61634 h 526926"/>
                    <a:gd name="connsiteX39" fmla="*/ 76874 w 364142"/>
                    <a:gd name="connsiteY39" fmla="*/ 37358 h 526926"/>
                    <a:gd name="connsiteX40" fmla="*/ 97104 w 364142"/>
                    <a:gd name="connsiteY40" fmla="*/ 9036 h 526926"/>
                    <a:gd name="connsiteX0" fmla="*/ 97104 w 364142"/>
                    <a:gd name="connsiteY0" fmla="*/ 9036 h 526926"/>
                    <a:gd name="connsiteX1" fmla="*/ 117334 w 364142"/>
                    <a:gd name="connsiteY1" fmla="*/ 943 h 526926"/>
                    <a:gd name="connsiteX2" fmla="*/ 226294 w 364142"/>
                    <a:gd name="connsiteY2" fmla="*/ 27786 h 526926"/>
                    <a:gd name="connsiteX3" fmla="*/ 230231 w 364142"/>
                    <a:gd name="connsiteY3" fmla="*/ 38428 h 526926"/>
                    <a:gd name="connsiteX4" fmla="*/ 245738 w 364142"/>
                    <a:gd name="connsiteY4" fmla="*/ 47846 h 526926"/>
                    <a:gd name="connsiteX5" fmla="*/ 247766 w 364142"/>
                    <a:gd name="connsiteY5" fmla="*/ 65865 h 526926"/>
                    <a:gd name="connsiteX6" fmla="*/ 265096 w 364142"/>
                    <a:gd name="connsiteY6" fmla="*/ 82315 h 526926"/>
                    <a:gd name="connsiteX7" fmla="*/ 286095 w 364142"/>
                    <a:gd name="connsiteY7" fmla="*/ 114528 h 526926"/>
                    <a:gd name="connsiteX8" fmla="*/ 285932 w 364142"/>
                    <a:gd name="connsiteY8" fmla="*/ 136222 h 526926"/>
                    <a:gd name="connsiteX9" fmla="*/ 335819 w 364142"/>
                    <a:gd name="connsiteY9" fmla="*/ 158738 h 526926"/>
                    <a:gd name="connsiteX10" fmla="*/ 347957 w 364142"/>
                    <a:gd name="connsiteY10" fmla="*/ 195152 h 526926"/>
                    <a:gd name="connsiteX11" fmla="*/ 352003 w 364142"/>
                    <a:gd name="connsiteY11" fmla="*/ 211336 h 526926"/>
                    <a:gd name="connsiteX12" fmla="*/ 364142 w 364142"/>
                    <a:gd name="connsiteY12" fmla="*/ 231566 h 526926"/>
                    <a:gd name="connsiteX13" fmla="*/ 356049 w 364142"/>
                    <a:gd name="connsiteY13" fmla="*/ 292257 h 526926"/>
                    <a:gd name="connsiteX14" fmla="*/ 347957 w 364142"/>
                    <a:gd name="connsiteY14" fmla="*/ 336763 h 526926"/>
                    <a:gd name="connsiteX15" fmla="*/ 343911 w 364142"/>
                    <a:gd name="connsiteY15" fmla="*/ 385315 h 526926"/>
                    <a:gd name="connsiteX16" fmla="*/ 343911 w 364142"/>
                    <a:gd name="connsiteY16" fmla="*/ 413637 h 526926"/>
                    <a:gd name="connsiteX17" fmla="*/ 335819 w 364142"/>
                    <a:gd name="connsiteY17" fmla="*/ 425775 h 526926"/>
                    <a:gd name="connsiteX18" fmla="*/ 356049 w 364142"/>
                    <a:gd name="connsiteY18" fmla="*/ 494558 h 526926"/>
                    <a:gd name="connsiteX19" fmla="*/ 343911 w 364142"/>
                    <a:gd name="connsiteY19" fmla="*/ 518834 h 526926"/>
                    <a:gd name="connsiteX20" fmla="*/ 331773 w 364142"/>
                    <a:gd name="connsiteY20" fmla="*/ 526926 h 526926"/>
                    <a:gd name="connsiteX21" fmla="*/ 218485 w 364142"/>
                    <a:gd name="connsiteY21" fmla="*/ 522880 h 526926"/>
                    <a:gd name="connsiteX22" fmla="*/ 210393 w 364142"/>
                    <a:gd name="connsiteY22" fmla="*/ 510742 h 526926"/>
                    <a:gd name="connsiteX23" fmla="*/ 198255 w 364142"/>
                    <a:gd name="connsiteY23" fmla="*/ 486466 h 526926"/>
                    <a:gd name="connsiteX24" fmla="*/ 153749 w 364142"/>
                    <a:gd name="connsiteY24" fmla="*/ 458143 h 526926"/>
                    <a:gd name="connsiteX25" fmla="*/ 145657 w 364142"/>
                    <a:gd name="connsiteY25" fmla="*/ 446005 h 526926"/>
                    <a:gd name="connsiteX26" fmla="*/ 113288 w 364142"/>
                    <a:gd name="connsiteY26" fmla="*/ 421729 h 526926"/>
                    <a:gd name="connsiteX27" fmla="*/ 105196 w 364142"/>
                    <a:gd name="connsiteY27" fmla="*/ 405545 h 526926"/>
                    <a:gd name="connsiteX28" fmla="*/ 97104 w 364142"/>
                    <a:gd name="connsiteY28" fmla="*/ 377223 h 526926"/>
                    <a:gd name="connsiteX29" fmla="*/ 84966 w 364142"/>
                    <a:gd name="connsiteY29" fmla="*/ 365085 h 526926"/>
                    <a:gd name="connsiteX30" fmla="*/ 72828 w 364142"/>
                    <a:gd name="connsiteY30" fmla="*/ 344855 h 526926"/>
                    <a:gd name="connsiteX31" fmla="*/ 40460 w 364142"/>
                    <a:gd name="connsiteY31" fmla="*/ 320579 h 526926"/>
                    <a:gd name="connsiteX32" fmla="*/ 12138 w 364142"/>
                    <a:gd name="connsiteY32" fmla="*/ 276073 h 526926"/>
                    <a:gd name="connsiteX33" fmla="*/ 8092 w 364142"/>
                    <a:gd name="connsiteY33" fmla="*/ 247751 h 526926"/>
                    <a:gd name="connsiteX34" fmla="*/ 0 w 364142"/>
                    <a:gd name="connsiteY34" fmla="*/ 211336 h 526926"/>
                    <a:gd name="connsiteX35" fmla="*/ 8092 w 364142"/>
                    <a:gd name="connsiteY35" fmla="*/ 191106 h 526926"/>
                    <a:gd name="connsiteX36" fmla="*/ 20230 w 364142"/>
                    <a:gd name="connsiteY36" fmla="*/ 166830 h 526926"/>
                    <a:gd name="connsiteX37" fmla="*/ 31845 w 364142"/>
                    <a:gd name="connsiteY37" fmla="*/ 74576 h 526926"/>
                    <a:gd name="connsiteX38" fmla="*/ 44506 w 364142"/>
                    <a:gd name="connsiteY38" fmla="*/ 61634 h 526926"/>
                    <a:gd name="connsiteX39" fmla="*/ 76874 w 364142"/>
                    <a:gd name="connsiteY39" fmla="*/ 37358 h 526926"/>
                    <a:gd name="connsiteX40" fmla="*/ 97104 w 364142"/>
                    <a:gd name="connsiteY40" fmla="*/ 9036 h 526926"/>
                    <a:gd name="connsiteX0" fmla="*/ 97104 w 364142"/>
                    <a:gd name="connsiteY0" fmla="*/ 9036 h 526926"/>
                    <a:gd name="connsiteX1" fmla="*/ 117334 w 364142"/>
                    <a:gd name="connsiteY1" fmla="*/ 943 h 526926"/>
                    <a:gd name="connsiteX2" fmla="*/ 226294 w 364142"/>
                    <a:gd name="connsiteY2" fmla="*/ 27786 h 526926"/>
                    <a:gd name="connsiteX3" fmla="*/ 230231 w 364142"/>
                    <a:gd name="connsiteY3" fmla="*/ 38428 h 526926"/>
                    <a:gd name="connsiteX4" fmla="*/ 245738 w 364142"/>
                    <a:gd name="connsiteY4" fmla="*/ 47846 h 526926"/>
                    <a:gd name="connsiteX5" fmla="*/ 247766 w 364142"/>
                    <a:gd name="connsiteY5" fmla="*/ 65865 h 526926"/>
                    <a:gd name="connsiteX6" fmla="*/ 265096 w 364142"/>
                    <a:gd name="connsiteY6" fmla="*/ 82315 h 526926"/>
                    <a:gd name="connsiteX7" fmla="*/ 286095 w 364142"/>
                    <a:gd name="connsiteY7" fmla="*/ 114528 h 526926"/>
                    <a:gd name="connsiteX8" fmla="*/ 285932 w 364142"/>
                    <a:gd name="connsiteY8" fmla="*/ 136222 h 526926"/>
                    <a:gd name="connsiteX9" fmla="*/ 335819 w 364142"/>
                    <a:gd name="connsiteY9" fmla="*/ 158738 h 526926"/>
                    <a:gd name="connsiteX10" fmla="*/ 347957 w 364142"/>
                    <a:gd name="connsiteY10" fmla="*/ 195152 h 526926"/>
                    <a:gd name="connsiteX11" fmla="*/ 352003 w 364142"/>
                    <a:gd name="connsiteY11" fmla="*/ 211336 h 526926"/>
                    <a:gd name="connsiteX12" fmla="*/ 364142 w 364142"/>
                    <a:gd name="connsiteY12" fmla="*/ 231566 h 526926"/>
                    <a:gd name="connsiteX13" fmla="*/ 356049 w 364142"/>
                    <a:gd name="connsiteY13" fmla="*/ 292257 h 526926"/>
                    <a:gd name="connsiteX14" fmla="*/ 347957 w 364142"/>
                    <a:gd name="connsiteY14" fmla="*/ 336763 h 526926"/>
                    <a:gd name="connsiteX15" fmla="*/ 343911 w 364142"/>
                    <a:gd name="connsiteY15" fmla="*/ 385315 h 526926"/>
                    <a:gd name="connsiteX16" fmla="*/ 343911 w 364142"/>
                    <a:gd name="connsiteY16" fmla="*/ 413637 h 526926"/>
                    <a:gd name="connsiteX17" fmla="*/ 335819 w 364142"/>
                    <a:gd name="connsiteY17" fmla="*/ 425775 h 526926"/>
                    <a:gd name="connsiteX18" fmla="*/ 356049 w 364142"/>
                    <a:gd name="connsiteY18" fmla="*/ 494558 h 526926"/>
                    <a:gd name="connsiteX19" fmla="*/ 343911 w 364142"/>
                    <a:gd name="connsiteY19" fmla="*/ 518834 h 526926"/>
                    <a:gd name="connsiteX20" fmla="*/ 331773 w 364142"/>
                    <a:gd name="connsiteY20" fmla="*/ 526926 h 526926"/>
                    <a:gd name="connsiteX21" fmla="*/ 218485 w 364142"/>
                    <a:gd name="connsiteY21" fmla="*/ 522880 h 526926"/>
                    <a:gd name="connsiteX22" fmla="*/ 210393 w 364142"/>
                    <a:gd name="connsiteY22" fmla="*/ 510742 h 526926"/>
                    <a:gd name="connsiteX23" fmla="*/ 198255 w 364142"/>
                    <a:gd name="connsiteY23" fmla="*/ 486466 h 526926"/>
                    <a:gd name="connsiteX24" fmla="*/ 153749 w 364142"/>
                    <a:gd name="connsiteY24" fmla="*/ 458143 h 526926"/>
                    <a:gd name="connsiteX25" fmla="*/ 145657 w 364142"/>
                    <a:gd name="connsiteY25" fmla="*/ 446005 h 526926"/>
                    <a:gd name="connsiteX26" fmla="*/ 113288 w 364142"/>
                    <a:gd name="connsiteY26" fmla="*/ 421729 h 526926"/>
                    <a:gd name="connsiteX27" fmla="*/ 105196 w 364142"/>
                    <a:gd name="connsiteY27" fmla="*/ 405545 h 526926"/>
                    <a:gd name="connsiteX28" fmla="*/ 97104 w 364142"/>
                    <a:gd name="connsiteY28" fmla="*/ 377223 h 526926"/>
                    <a:gd name="connsiteX29" fmla="*/ 84966 w 364142"/>
                    <a:gd name="connsiteY29" fmla="*/ 365085 h 526926"/>
                    <a:gd name="connsiteX30" fmla="*/ 72828 w 364142"/>
                    <a:gd name="connsiteY30" fmla="*/ 344855 h 526926"/>
                    <a:gd name="connsiteX31" fmla="*/ 40460 w 364142"/>
                    <a:gd name="connsiteY31" fmla="*/ 320579 h 526926"/>
                    <a:gd name="connsiteX32" fmla="*/ 12138 w 364142"/>
                    <a:gd name="connsiteY32" fmla="*/ 276073 h 526926"/>
                    <a:gd name="connsiteX33" fmla="*/ 8092 w 364142"/>
                    <a:gd name="connsiteY33" fmla="*/ 247751 h 526926"/>
                    <a:gd name="connsiteX34" fmla="*/ 0 w 364142"/>
                    <a:gd name="connsiteY34" fmla="*/ 211336 h 526926"/>
                    <a:gd name="connsiteX35" fmla="*/ 8092 w 364142"/>
                    <a:gd name="connsiteY35" fmla="*/ 191106 h 526926"/>
                    <a:gd name="connsiteX36" fmla="*/ 27296 w 364142"/>
                    <a:gd name="connsiteY36" fmla="*/ 165406 h 526926"/>
                    <a:gd name="connsiteX37" fmla="*/ 31845 w 364142"/>
                    <a:gd name="connsiteY37" fmla="*/ 74576 h 526926"/>
                    <a:gd name="connsiteX38" fmla="*/ 44506 w 364142"/>
                    <a:gd name="connsiteY38" fmla="*/ 61634 h 526926"/>
                    <a:gd name="connsiteX39" fmla="*/ 76874 w 364142"/>
                    <a:gd name="connsiteY39" fmla="*/ 37358 h 526926"/>
                    <a:gd name="connsiteX40" fmla="*/ 97104 w 364142"/>
                    <a:gd name="connsiteY40" fmla="*/ 9036 h 526926"/>
                    <a:gd name="connsiteX0" fmla="*/ 98743 w 365781"/>
                    <a:gd name="connsiteY0" fmla="*/ 9036 h 526926"/>
                    <a:gd name="connsiteX1" fmla="*/ 118973 w 365781"/>
                    <a:gd name="connsiteY1" fmla="*/ 943 h 526926"/>
                    <a:gd name="connsiteX2" fmla="*/ 227933 w 365781"/>
                    <a:gd name="connsiteY2" fmla="*/ 27786 h 526926"/>
                    <a:gd name="connsiteX3" fmla="*/ 231870 w 365781"/>
                    <a:gd name="connsiteY3" fmla="*/ 38428 h 526926"/>
                    <a:gd name="connsiteX4" fmla="*/ 247377 w 365781"/>
                    <a:gd name="connsiteY4" fmla="*/ 47846 h 526926"/>
                    <a:gd name="connsiteX5" fmla="*/ 249405 w 365781"/>
                    <a:gd name="connsiteY5" fmla="*/ 65865 h 526926"/>
                    <a:gd name="connsiteX6" fmla="*/ 266735 w 365781"/>
                    <a:gd name="connsiteY6" fmla="*/ 82315 h 526926"/>
                    <a:gd name="connsiteX7" fmla="*/ 287734 w 365781"/>
                    <a:gd name="connsiteY7" fmla="*/ 114528 h 526926"/>
                    <a:gd name="connsiteX8" fmla="*/ 287571 w 365781"/>
                    <a:gd name="connsiteY8" fmla="*/ 136222 h 526926"/>
                    <a:gd name="connsiteX9" fmla="*/ 337458 w 365781"/>
                    <a:gd name="connsiteY9" fmla="*/ 158738 h 526926"/>
                    <a:gd name="connsiteX10" fmla="*/ 349596 w 365781"/>
                    <a:gd name="connsiteY10" fmla="*/ 195152 h 526926"/>
                    <a:gd name="connsiteX11" fmla="*/ 353642 w 365781"/>
                    <a:gd name="connsiteY11" fmla="*/ 211336 h 526926"/>
                    <a:gd name="connsiteX12" fmla="*/ 365781 w 365781"/>
                    <a:gd name="connsiteY12" fmla="*/ 231566 h 526926"/>
                    <a:gd name="connsiteX13" fmla="*/ 357688 w 365781"/>
                    <a:gd name="connsiteY13" fmla="*/ 292257 h 526926"/>
                    <a:gd name="connsiteX14" fmla="*/ 349596 w 365781"/>
                    <a:gd name="connsiteY14" fmla="*/ 336763 h 526926"/>
                    <a:gd name="connsiteX15" fmla="*/ 345550 w 365781"/>
                    <a:gd name="connsiteY15" fmla="*/ 385315 h 526926"/>
                    <a:gd name="connsiteX16" fmla="*/ 345550 w 365781"/>
                    <a:gd name="connsiteY16" fmla="*/ 413637 h 526926"/>
                    <a:gd name="connsiteX17" fmla="*/ 337458 w 365781"/>
                    <a:gd name="connsiteY17" fmla="*/ 425775 h 526926"/>
                    <a:gd name="connsiteX18" fmla="*/ 357688 w 365781"/>
                    <a:gd name="connsiteY18" fmla="*/ 494558 h 526926"/>
                    <a:gd name="connsiteX19" fmla="*/ 345550 w 365781"/>
                    <a:gd name="connsiteY19" fmla="*/ 518834 h 526926"/>
                    <a:gd name="connsiteX20" fmla="*/ 333412 w 365781"/>
                    <a:gd name="connsiteY20" fmla="*/ 526926 h 526926"/>
                    <a:gd name="connsiteX21" fmla="*/ 220124 w 365781"/>
                    <a:gd name="connsiteY21" fmla="*/ 522880 h 526926"/>
                    <a:gd name="connsiteX22" fmla="*/ 212032 w 365781"/>
                    <a:gd name="connsiteY22" fmla="*/ 510742 h 526926"/>
                    <a:gd name="connsiteX23" fmla="*/ 199894 w 365781"/>
                    <a:gd name="connsiteY23" fmla="*/ 486466 h 526926"/>
                    <a:gd name="connsiteX24" fmla="*/ 155388 w 365781"/>
                    <a:gd name="connsiteY24" fmla="*/ 458143 h 526926"/>
                    <a:gd name="connsiteX25" fmla="*/ 147296 w 365781"/>
                    <a:gd name="connsiteY25" fmla="*/ 446005 h 526926"/>
                    <a:gd name="connsiteX26" fmla="*/ 114927 w 365781"/>
                    <a:gd name="connsiteY26" fmla="*/ 421729 h 526926"/>
                    <a:gd name="connsiteX27" fmla="*/ 106835 w 365781"/>
                    <a:gd name="connsiteY27" fmla="*/ 405545 h 526926"/>
                    <a:gd name="connsiteX28" fmla="*/ 98743 w 365781"/>
                    <a:gd name="connsiteY28" fmla="*/ 377223 h 526926"/>
                    <a:gd name="connsiteX29" fmla="*/ 86605 w 365781"/>
                    <a:gd name="connsiteY29" fmla="*/ 365085 h 526926"/>
                    <a:gd name="connsiteX30" fmla="*/ 74467 w 365781"/>
                    <a:gd name="connsiteY30" fmla="*/ 344855 h 526926"/>
                    <a:gd name="connsiteX31" fmla="*/ 42099 w 365781"/>
                    <a:gd name="connsiteY31" fmla="*/ 320579 h 526926"/>
                    <a:gd name="connsiteX32" fmla="*/ 13777 w 365781"/>
                    <a:gd name="connsiteY32" fmla="*/ 276073 h 526926"/>
                    <a:gd name="connsiteX33" fmla="*/ 9731 w 365781"/>
                    <a:gd name="connsiteY33" fmla="*/ 247751 h 526926"/>
                    <a:gd name="connsiteX34" fmla="*/ 1639 w 365781"/>
                    <a:gd name="connsiteY34" fmla="*/ 211336 h 526926"/>
                    <a:gd name="connsiteX35" fmla="*/ 45064 w 365781"/>
                    <a:gd name="connsiteY35" fmla="*/ 183987 h 526926"/>
                    <a:gd name="connsiteX36" fmla="*/ 28935 w 365781"/>
                    <a:gd name="connsiteY36" fmla="*/ 165406 h 526926"/>
                    <a:gd name="connsiteX37" fmla="*/ 33484 w 365781"/>
                    <a:gd name="connsiteY37" fmla="*/ 74576 h 526926"/>
                    <a:gd name="connsiteX38" fmla="*/ 46145 w 365781"/>
                    <a:gd name="connsiteY38" fmla="*/ 61634 h 526926"/>
                    <a:gd name="connsiteX39" fmla="*/ 78513 w 365781"/>
                    <a:gd name="connsiteY39" fmla="*/ 37358 h 526926"/>
                    <a:gd name="connsiteX40" fmla="*/ 98743 w 365781"/>
                    <a:gd name="connsiteY40" fmla="*/ 9036 h 526926"/>
                    <a:gd name="connsiteX0" fmla="*/ 89081 w 356119"/>
                    <a:gd name="connsiteY0" fmla="*/ 9036 h 526926"/>
                    <a:gd name="connsiteX1" fmla="*/ 109311 w 356119"/>
                    <a:gd name="connsiteY1" fmla="*/ 943 h 526926"/>
                    <a:gd name="connsiteX2" fmla="*/ 218271 w 356119"/>
                    <a:gd name="connsiteY2" fmla="*/ 27786 h 526926"/>
                    <a:gd name="connsiteX3" fmla="*/ 222208 w 356119"/>
                    <a:gd name="connsiteY3" fmla="*/ 38428 h 526926"/>
                    <a:gd name="connsiteX4" fmla="*/ 237715 w 356119"/>
                    <a:gd name="connsiteY4" fmla="*/ 47846 h 526926"/>
                    <a:gd name="connsiteX5" fmla="*/ 239743 w 356119"/>
                    <a:gd name="connsiteY5" fmla="*/ 65865 h 526926"/>
                    <a:gd name="connsiteX6" fmla="*/ 257073 w 356119"/>
                    <a:gd name="connsiteY6" fmla="*/ 82315 h 526926"/>
                    <a:gd name="connsiteX7" fmla="*/ 278072 w 356119"/>
                    <a:gd name="connsiteY7" fmla="*/ 114528 h 526926"/>
                    <a:gd name="connsiteX8" fmla="*/ 277909 w 356119"/>
                    <a:gd name="connsiteY8" fmla="*/ 136222 h 526926"/>
                    <a:gd name="connsiteX9" fmla="*/ 327796 w 356119"/>
                    <a:gd name="connsiteY9" fmla="*/ 158738 h 526926"/>
                    <a:gd name="connsiteX10" fmla="*/ 339934 w 356119"/>
                    <a:gd name="connsiteY10" fmla="*/ 195152 h 526926"/>
                    <a:gd name="connsiteX11" fmla="*/ 343980 w 356119"/>
                    <a:gd name="connsiteY11" fmla="*/ 211336 h 526926"/>
                    <a:gd name="connsiteX12" fmla="*/ 356119 w 356119"/>
                    <a:gd name="connsiteY12" fmla="*/ 231566 h 526926"/>
                    <a:gd name="connsiteX13" fmla="*/ 348026 w 356119"/>
                    <a:gd name="connsiteY13" fmla="*/ 292257 h 526926"/>
                    <a:gd name="connsiteX14" fmla="*/ 339934 w 356119"/>
                    <a:gd name="connsiteY14" fmla="*/ 336763 h 526926"/>
                    <a:gd name="connsiteX15" fmla="*/ 335888 w 356119"/>
                    <a:gd name="connsiteY15" fmla="*/ 385315 h 526926"/>
                    <a:gd name="connsiteX16" fmla="*/ 335888 w 356119"/>
                    <a:gd name="connsiteY16" fmla="*/ 413637 h 526926"/>
                    <a:gd name="connsiteX17" fmla="*/ 327796 w 356119"/>
                    <a:gd name="connsiteY17" fmla="*/ 425775 h 526926"/>
                    <a:gd name="connsiteX18" fmla="*/ 348026 w 356119"/>
                    <a:gd name="connsiteY18" fmla="*/ 494558 h 526926"/>
                    <a:gd name="connsiteX19" fmla="*/ 335888 w 356119"/>
                    <a:gd name="connsiteY19" fmla="*/ 518834 h 526926"/>
                    <a:gd name="connsiteX20" fmla="*/ 323750 w 356119"/>
                    <a:gd name="connsiteY20" fmla="*/ 526926 h 526926"/>
                    <a:gd name="connsiteX21" fmla="*/ 210462 w 356119"/>
                    <a:gd name="connsiteY21" fmla="*/ 522880 h 526926"/>
                    <a:gd name="connsiteX22" fmla="*/ 202370 w 356119"/>
                    <a:gd name="connsiteY22" fmla="*/ 510742 h 526926"/>
                    <a:gd name="connsiteX23" fmla="*/ 190232 w 356119"/>
                    <a:gd name="connsiteY23" fmla="*/ 486466 h 526926"/>
                    <a:gd name="connsiteX24" fmla="*/ 145726 w 356119"/>
                    <a:gd name="connsiteY24" fmla="*/ 458143 h 526926"/>
                    <a:gd name="connsiteX25" fmla="*/ 137634 w 356119"/>
                    <a:gd name="connsiteY25" fmla="*/ 446005 h 526926"/>
                    <a:gd name="connsiteX26" fmla="*/ 105265 w 356119"/>
                    <a:gd name="connsiteY26" fmla="*/ 421729 h 526926"/>
                    <a:gd name="connsiteX27" fmla="*/ 97173 w 356119"/>
                    <a:gd name="connsiteY27" fmla="*/ 405545 h 526926"/>
                    <a:gd name="connsiteX28" fmla="*/ 89081 w 356119"/>
                    <a:gd name="connsiteY28" fmla="*/ 377223 h 526926"/>
                    <a:gd name="connsiteX29" fmla="*/ 76943 w 356119"/>
                    <a:gd name="connsiteY29" fmla="*/ 365085 h 526926"/>
                    <a:gd name="connsiteX30" fmla="*/ 64805 w 356119"/>
                    <a:gd name="connsiteY30" fmla="*/ 344855 h 526926"/>
                    <a:gd name="connsiteX31" fmla="*/ 32437 w 356119"/>
                    <a:gd name="connsiteY31" fmla="*/ 320579 h 526926"/>
                    <a:gd name="connsiteX32" fmla="*/ 4115 w 356119"/>
                    <a:gd name="connsiteY32" fmla="*/ 276073 h 526926"/>
                    <a:gd name="connsiteX33" fmla="*/ 69 w 356119"/>
                    <a:gd name="connsiteY33" fmla="*/ 247751 h 526926"/>
                    <a:gd name="connsiteX34" fmla="*/ 7617 w 356119"/>
                    <a:gd name="connsiteY34" fmla="*/ 215172 h 526926"/>
                    <a:gd name="connsiteX35" fmla="*/ 35402 w 356119"/>
                    <a:gd name="connsiteY35" fmla="*/ 183987 h 526926"/>
                    <a:gd name="connsiteX36" fmla="*/ 19273 w 356119"/>
                    <a:gd name="connsiteY36" fmla="*/ 165406 h 526926"/>
                    <a:gd name="connsiteX37" fmla="*/ 23822 w 356119"/>
                    <a:gd name="connsiteY37" fmla="*/ 74576 h 526926"/>
                    <a:gd name="connsiteX38" fmla="*/ 36483 w 356119"/>
                    <a:gd name="connsiteY38" fmla="*/ 61634 h 526926"/>
                    <a:gd name="connsiteX39" fmla="*/ 68851 w 356119"/>
                    <a:gd name="connsiteY39" fmla="*/ 37358 h 526926"/>
                    <a:gd name="connsiteX40" fmla="*/ 89081 w 356119"/>
                    <a:gd name="connsiteY40" fmla="*/ 9036 h 526926"/>
                    <a:gd name="connsiteX0" fmla="*/ 84974 w 352012"/>
                    <a:gd name="connsiteY0" fmla="*/ 9036 h 526926"/>
                    <a:gd name="connsiteX1" fmla="*/ 105204 w 352012"/>
                    <a:gd name="connsiteY1" fmla="*/ 943 h 526926"/>
                    <a:gd name="connsiteX2" fmla="*/ 214164 w 352012"/>
                    <a:gd name="connsiteY2" fmla="*/ 27786 h 526926"/>
                    <a:gd name="connsiteX3" fmla="*/ 218101 w 352012"/>
                    <a:gd name="connsiteY3" fmla="*/ 38428 h 526926"/>
                    <a:gd name="connsiteX4" fmla="*/ 233608 w 352012"/>
                    <a:gd name="connsiteY4" fmla="*/ 47846 h 526926"/>
                    <a:gd name="connsiteX5" fmla="*/ 235636 w 352012"/>
                    <a:gd name="connsiteY5" fmla="*/ 65865 h 526926"/>
                    <a:gd name="connsiteX6" fmla="*/ 252966 w 352012"/>
                    <a:gd name="connsiteY6" fmla="*/ 82315 h 526926"/>
                    <a:gd name="connsiteX7" fmla="*/ 273965 w 352012"/>
                    <a:gd name="connsiteY7" fmla="*/ 114528 h 526926"/>
                    <a:gd name="connsiteX8" fmla="*/ 273802 w 352012"/>
                    <a:gd name="connsiteY8" fmla="*/ 136222 h 526926"/>
                    <a:gd name="connsiteX9" fmla="*/ 323689 w 352012"/>
                    <a:gd name="connsiteY9" fmla="*/ 158738 h 526926"/>
                    <a:gd name="connsiteX10" fmla="*/ 335827 w 352012"/>
                    <a:gd name="connsiteY10" fmla="*/ 195152 h 526926"/>
                    <a:gd name="connsiteX11" fmla="*/ 339873 w 352012"/>
                    <a:gd name="connsiteY11" fmla="*/ 211336 h 526926"/>
                    <a:gd name="connsiteX12" fmla="*/ 352012 w 352012"/>
                    <a:gd name="connsiteY12" fmla="*/ 231566 h 526926"/>
                    <a:gd name="connsiteX13" fmla="*/ 343919 w 352012"/>
                    <a:gd name="connsiteY13" fmla="*/ 292257 h 526926"/>
                    <a:gd name="connsiteX14" fmla="*/ 335827 w 352012"/>
                    <a:gd name="connsiteY14" fmla="*/ 336763 h 526926"/>
                    <a:gd name="connsiteX15" fmla="*/ 331781 w 352012"/>
                    <a:gd name="connsiteY15" fmla="*/ 385315 h 526926"/>
                    <a:gd name="connsiteX16" fmla="*/ 331781 w 352012"/>
                    <a:gd name="connsiteY16" fmla="*/ 413637 h 526926"/>
                    <a:gd name="connsiteX17" fmla="*/ 323689 w 352012"/>
                    <a:gd name="connsiteY17" fmla="*/ 425775 h 526926"/>
                    <a:gd name="connsiteX18" fmla="*/ 343919 w 352012"/>
                    <a:gd name="connsiteY18" fmla="*/ 494558 h 526926"/>
                    <a:gd name="connsiteX19" fmla="*/ 331781 w 352012"/>
                    <a:gd name="connsiteY19" fmla="*/ 518834 h 526926"/>
                    <a:gd name="connsiteX20" fmla="*/ 319643 w 352012"/>
                    <a:gd name="connsiteY20" fmla="*/ 526926 h 526926"/>
                    <a:gd name="connsiteX21" fmla="*/ 206355 w 352012"/>
                    <a:gd name="connsiteY21" fmla="*/ 522880 h 526926"/>
                    <a:gd name="connsiteX22" fmla="*/ 198263 w 352012"/>
                    <a:gd name="connsiteY22" fmla="*/ 510742 h 526926"/>
                    <a:gd name="connsiteX23" fmla="*/ 186125 w 352012"/>
                    <a:gd name="connsiteY23" fmla="*/ 486466 h 526926"/>
                    <a:gd name="connsiteX24" fmla="*/ 141619 w 352012"/>
                    <a:gd name="connsiteY24" fmla="*/ 458143 h 526926"/>
                    <a:gd name="connsiteX25" fmla="*/ 133527 w 352012"/>
                    <a:gd name="connsiteY25" fmla="*/ 446005 h 526926"/>
                    <a:gd name="connsiteX26" fmla="*/ 101158 w 352012"/>
                    <a:gd name="connsiteY26" fmla="*/ 421729 h 526926"/>
                    <a:gd name="connsiteX27" fmla="*/ 93066 w 352012"/>
                    <a:gd name="connsiteY27" fmla="*/ 405545 h 526926"/>
                    <a:gd name="connsiteX28" fmla="*/ 84974 w 352012"/>
                    <a:gd name="connsiteY28" fmla="*/ 377223 h 526926"/>
                    <a:gd name="connsiteX29" fmla="*/ 72836 w 352012"/>
                    <a:gd name="connsiteY29" fmla="*/ 365085 h 526926"/>
                    <a:gd name="connsiteX30" fmla="*/ 60698 w 352012"/>
                    <a:gd name="connsiteY30" fmla="*/ 344855 h 526926"/>
                    <a:gd name="connsiteX31" fmla="*/ 28330 w 352012"/>
                    <a:gd name="connsiteY31" fmla="*/ 320579 h 526926"/>
                    <a:gd name="connsiteX32" fmla="*/ 8 w 352012"/>
                    <a:gd name="connsiteY32" fmla="*/ 276073 h 526926"/>
                    <a:gd name="connsiteX33" fmla="*/ 25233 w 352012"/>
                    <a:gd name="connsiteY33" fmla="*/ 246512 h 526926"/>
                    <a:gd name="connsiteX34" fmla="*/ 3510 w 352012"/>
                    <a:gd name="connsiteY34" fmla="*/ 215172 h 526926"/>
                    <a:gd name="connsiteX35" fmla="*/ 31295 w 352012"/>
                    <a:gd name="connsiteY35" fmla="*/ 183987 h 526926"/>
                    <a:gd name="connsiteX36" fmla="*/ 15166 w 352012"/>
                    <a:gd name="connsiteY36" fmla="*/ 165406 h 526926"/>
                    <a:gd name="connsiteX37" fmla="*/ 19715 w 352012"/>
                    <a:gd name="connsiteY37" fmla="*/ 74576 h 526926"/>
                    <a:gd name="connsiteX38" fmla="*/ 32376 w 352012"/>
                    <a:gd name="connsiteY38" fmla="*/ 61634 h 526926"/>
                    <a:gd name="connsiteX39" fmla="*/ 64744 w 352012"/>
                    <a:gd name="connsiteY39" fmla="*/ 37358 h 526926"/>
                    <a:gd name="connsiteX40" fmla="*/ 84974 w 352012"/>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69370 w 348546"/>
                    <a:gd name="connsiteY29" fmla="*/ 365085 h 526926"/>
                    <a:gd name="connsiteX30" fmla="*/ 57232 w 348546"/>
                    <a:gd name="connsiteY30" fmla="*/ 344855 h 526926"/>
                    <a:gd name="connsiteX31" fmla="*/ 24864 w 348546"/>
                    <a:gd name="connsiteY31" fmla="*/ 320579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69370 w 348546"/>
                    <a:gd name="connsiteY29" fmla="*/ 365085 h 526926"/>
                    <a:gd name="connsiteX30" fmla="*/ 57232 w 348546"/>
                    <a:gd name="connsiteY30" fmla="*/ 344855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69370 w 348546"/>
                    <a:gd name="connsiteY29" fmla="*/ 365085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320223 w 348546"/>
                    <a:gd name="connsiteY9" fmla="*/ 158738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282533 w 348546"/>
                    <a:gd name="connsiteY9" fmla="*/ 166332 h 526926"/>
                    <a:gd name="connsiteX10" fmla="*/ 332361 w 348546"/>
                    <a:gd name="connsiteY10" fmla="*/ 195152 h 526926"/>
                    <a:gd name="connsiteX11" fmla="*/ 336407 w 348546"/>
                    <a:gd name="connsiteY11" fmla="*/ 211336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282533 w 348546"/>
                    <a:gd name="connsiteY9" fmla="*/ 166332 h 526926"/>
                    <a:gd name="connsiteX10" fmla="*/ 332361 w 348546"/>
                    <a:gd name="connsiteY10" fmla="*/ 195152 h 526926"/>
                    <a:gd name="connsiteX11" fmla="*/ 291651 w 348546"/>
                    <a:gd name="connsiteY11" fmla="*/ 220353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8546"/>
                    <a:gd name="connsiteY0" fmla="*/ 9036 h 526926"/>
                    <a:gd name="connsiteX1" fmla="*/ 101738 w 348546"/>
                    <a:gd name="connsiteY1" fmla="*/ 943 h 526926"/>
                    <a:gd name="connsiteX2" fmla="*/ 210698 w 348546"/>
                    <a:gd name="connsiteY2" fmla="*/ 27786 h 526926"/>
                    <a:gd name="connsiteX3" fmla="*/ 214635 w 348546"/>
                    <a:gd name="connsiteY3" fmla="*/ 38428 h 526926"/>
                    <a:gd name="connsiteX4" fmla="*/ 230142 w 348546"/>
                    <a:gd name="connsiteY4" fmla="*/ 47846 h 526926"/>
                    <a:gd name="connsiteX5" fmla="*/ 232170 w 348546"/>
                    <a:gd name="connsiteY5" fmla="*/ 65865 h 526926"/>
                    <a:gd name="connsiteX6" fmla="*/ 249500 w 348546"/>
                    <a:gd name="connsiteY6" fmla="*/ 82315 h 526926"/>
                    <a:gd name="connsiteX7" fmla="*/ 270499 w 348546"/>
                    <a:gd name="connsiteY7" fmla="*/ 114528 h 526926"/>
                    <a:gd name="connsiteX8" fmla="*/ 270336 w 348546"/>
                    <a:gd name="connsiteY8" fmla="*/ 136222 h 526926"/>
                    <a:gd name="connsiteX9" fmla="*/ 282533 w 348546"/>
                    <a:gd name="connsiteY9" fmla="*/ 166332 h 526926"/>
                    <a:gd name="connsiteX10" fmla="*/ 282741 w 348546"/>
                    <a:gd name="connsiteY10" fmla="*/ 193504 h 526926"/>
                    <a:gd name="connsiteX11" fmla="*/ 291651 w 348546"/>
                    <a:gd name="connsiteY11" fmla="*/ 220353 h 526926"/>
                    <a:gd name="connsiteX12" fmla="*/ 348546 w 348546"/>
                    <a:gd name="connsiteY12" fmla="*/ 231566 h 526926"/>
                    <a:gd name="connsiteX13" fmla="*/ 340453 w 348546"/>
                    <a:gd name="connsiteY13" fmla="*/ 292257 h 526926"/>
                    <a:gd name="connsiteX14" fmla="*/ 332361 w 348546"/>
                    <a:gd name="connsiteY14" fmla="*/ 336763 h 526926"/>
                    <a:gd name="connsiteX15" fmla="*/ 328315 w 348546"/>
                    <a:gd name="connsiteY15" fmla="*/ 385315 h 526926"/>
                    <a:gd name="connsiteX16" fmla="*/ 328315 w 348546"/>
                    <a:gd name="connsiteY16" fmla="*/ 413637 h 526926"/>
                    <a:gd name="connsiteX17" fmla="*/ 320223 w 348546"/>
                    <a:gd name="connsiteY17" fmla="*/ 425775 h 526926"/>
                    <a:gd name="connsiteX18" fmla="*/ 340453 w 348546"/>
                    <a:gd name="connsiteY18" fmla="*/ 494558 h 526926"/>
                    <a:gd name="connsiteX19" fmla="*/ 328315 w 348546"/>
                    <a:gd name="connsiteY19" fmla="*/ 518834 h 526926"/>
                    <a:gd name="connsiteX20" fmla="*/ 316177 w 348546"/>
                    <a:gd name="connsiteY20" fmla="*/ 526926 h 526926"/>
                    <a:gd name="connsiteX21" fmla="*/ 202889 w 348546"/>
                    <a:gd name="connsiteY21" fmla="*/ 522880 h 526926"/>
                    <a:gd name="connsiteX22" fmla="*/ 194797 w 348546"/>
                    <a:gd name="connsiteY22" fmla="*/ 510742 h 526926"/>
                    <a:gd name="connsiteX23" fmla="*/ 182659 w 348546"/>
                    <a:gd name="connsiteY23" fmla="*/ 486466 h 526926"/>
                    <a:gd name="connsiteX24" fmla="*/ 138153 w 348546"/>
                    <a:gd name="connsiteY24" fmla="*/ 458143 h 526926"/>
                    <a:gd name="connsiteX25" fmla="*/ 130061 w 348546"/>
                    <a:gd name="connsiteY25" fmla="*/ 446005 h 526926"/>
                    <a:gd name="connsiteX26" fmla="*/ 97692 w 348546"/>
                    <a:gd name="connsiteY26" fmla="*/ 421729 h 526926"/>
                    <a:gd name="connsiteX27" fmla="*/ 89600 w 348546"/>
                    <a:gd name="connsiteY27" fmla="*/ 405545 h 526926"/>
                    <a:gd name="connsiteX28" fmla="*/ 81508 w 348546"/>
                    <a:gd name="connsiteY28" fmla="*/ 377223 h 526926"/>
                    <a:gd name="connsiteX29" fmla="*/ 83504 w 348546"/>
                    <a:gd name="connsiteY29" fmla="*/ 362239 h 526926"/>
                    <a:gd name="connsiteX30" fmla="*/ 86196 w 348546"/>
                    <a:gd name="connsiteY30" fmla="*/ 320384 h 526926"/>
                    <a:gd name="connsiteX31" fmla="*/ 63905 w 348546"/>
                    <a:gd name="connsiteY31" fmla="*/ 308055 h 526926"/>
                    <a:gd name="connsiteX32" fmla="*/ 36086 w 348546"/>
                    <a:gd name="connsiteY32" fmla="*/ 265776 h 526926"/>
                    <a:gd name="connsiteX33" fmla="*/ 21767 w 348546"/>
                    <a:gd name="connsiteY33" fmla="*/ 246512 h 526926"/>
                    <a:gd name="connsiteX34" fmla="*/ 44 w 348546"/>
                    <a:gd name="connsiteY34" fmla="*/ 215172 h 526926"/>
                    <a:gd name="connsiteX35" fmla="*/ 27829 w 348546"/>
                    <a:gd name="connsiteY35" fmla="*/ 183987 h 526926"/>
                    <a:gd name="connsiteX36" fmla="*/ 11700 w 348546"/>
                    <a:gd name="connsiteY36" fmla="*/ 165406 h 526926"/>
                    <a:gd name="connsiteX37" fmla="*/ 16249 w 348546"/>
                    <a:gd name="connsiteY37" fmla="*/ 74576 h 526926"/>
                    <a:gd name="connsiteX38" fmla="*/ 28910 w 348546"/>
                    <a:gd name="connsiteY38" fmla="*/ 61634 h 526926"/>
                    <a:gd name="connsiteX39" fmla="*/ 61278 w 348546"/>
                    <a:gd name="connsiteY39" fmla="*/ 37358 h 526926"/>
                    <a:gd name="connsiteX40" fmla="*/ 81508 w 348546"/>
                    <a:gd name="connsiteY40" fmla="*/ 9036 h 526926"/>
                    <a:gd name="connsiteX0" fmla="*/ 81508 w 342929"/>
                    <a:gd name="connsiteY0" fmla="*/ 9036 h 526926"/>
                    <a:gd name="connsiteX1" fmla="*/ 101738 w 342929"/>
                    <a:gd name="connsiteY1" fmla="*/ 943 h 526926"/>
                    <a:gd name="connsiteX2" fmla="*/ 210698 w 342929"/>
                    <a:gd name="connsiteY2" fmla="*/ 27786 h 526926"/>
                    <a:gd name="connsiteX3" fmla="*/ 214635 w 342929"/>
                    <a:gd name="connsiteY3" fmla="*/ 38428 h 526926"/>
                    <a:gd name="connsiteX4" fmla="*/ 230142 w 342929"/>
                    <a:gd name="connsiteY4" fmla="*/ 47846 h 526926"/>
                    <a:gd name="connsiteX5" fmla="*/ 232170 w 342929"/>
                    <a:gd name="connsiteY5" fmla="*/ 65865 h 526926"/>
                    <a:gd name="connsiteX6" fmla="*/ 249500 w 342929"/>
                    <a:gd name="connsiteY6" fmla="*/ 82315 h 526926"/>
                    <a:gd name="connsiteX7" fmla="*/ 270499 w 342929"/>
                    <a:gd name="connsiteY7" fmla="*/ 114528 h 526926"/>
                    <a:gd name="connsiteX8" fmla="*/ 270336 w 342929"/>
                    <a:gd name="connsiteY8" fmla="*/ 136222 h 526926"/>
                    <a:gd name="connsiteX9" fmla="*/ 282533 w 342929"/>
                    <a:gd name="connsiteY9" fmla="*/ 166332 h 526926"/>
                    <a:gd name="connsiteX10" fmla="*/ 282741 w 342929"/>
                    <a:gd name="connsiteY10" fmla="*/ 193504 h 526926"/>
                    <a:gd name="connsiteX11" fmla="*/ 291651 w 342929"/>
                    <a:gd name="connsiteY11" fmla="*/ 220353 h 526926"/>
                    <a:gd name="connsiteX12" fmla="*/ 284945 w 342929"/>
                    <a:gd name="connsiteY12" fmla="*/ 244380 h 526926"/>
                    <a:gd name="connsiteX13" fmla="*/ 340453 w 342929"/>
                    <a:gd name="connsiteY13" fmla="*/ 292257 h 526926"/>
                    <a:gd name="connsiteX14" fmla="*/ 332361 w 342929"/>
                    <a:gd name="connsiteY14" fmla="*/ 336763 h 526926"/>
                    <a:gd name="connsiteX15" fmla="*/ 328315 w 342929"/>
                    <a:gd name="connsiteY15" fmla="*/ 385315 h 526926"/>
                    <a:gd name="connsiteX16" fmla="*/ 328315 w 342929"/>
                    <a:gd name="connsiteY16" fmla="*/ 413637 h 526926"/>
                    <a:gd name="connsiteX17" fmla="*/ 320223 w 342929"/>
                    <a:gd name="connsiteY17" fmla="*/ 425775 h 526926"/>
                    <a:gd name="connsiteX18" fmla="*/ 340453 w 342929"/>
                    <a:gd name="connsiteY18" fmla="*/ 494558 h 526926"/>
                    <a:gd name="connsiteX19" fmla="*/ 328315 w 342929"/>
                    <a:gd name="connsiteY19" fmla="*/ 518834 h 526926"/>
                    <a:gd name="connsiteX20" fmla="*/ 316177 w 342929"/>
                    <a:gd name="connsiteY20" fmla="*/ 526926 h 526926"/>
                    <a:gd name="connsiteX21" fmla="*/ 202889 w 342929"/>
                    <a:gd name="connsiteY21" fmla="*/ 522880 h 526926"/>
                    <a:gd name="connsiteX22" fmla="*/ 194797 w 342929"/>
                    <a:gd name="connsiteY22" fmla="*/ 510742 h 526926"/>
                    <a:gd name="connsiteX23" fmla="*/ 182659 w 342929"/>
                    <a:gd name="connsiteY23" fmla="*/ 486466 h 526926"/>
                    <a:gd name="connsiteX24" fmla="*/ 138153 w 342929"/>
                    <a:gd name="connsiteY24" fmla="*/ 458143 h 526926"/>
                    <a:gd name="connsiteX25" fmla="*/ 130061 w 342929"/>
                    <a:gd name="connsiteY25" fmla="*/ 446005 h 526926"/>
                    <a:gd name="connsiteX26" fmla="*/ 97692 w 342929"/>
                    <a:gd name="connsiteY26" fmla="*/ 421729 h 526926"/>
                    <a:gd name="connsiteX27" fmla="*/ 89600 w 342929"/>
                    <a:gd name="connsiteY27" fmla="*/ 405545 h 526926"/>
                    <a:gd name="connsiteX28" fmla="*/ 81508 w 342929"/>
                    <a:gd name="connsiteY28" fmla="*/ 377223 h 526926"/>
                    <a:gd name="connsiteX29" fmla="*/ 83504 w 342929"/>
                    <a:gd name="connsiteY29" fmla="*/ 362239 h 526926"/>
                    <a:gd name="connsiteX30" fmla="*/ 86196 w 342929"/>
                    <a:gd name="connsiteY30" fmla="*/ 320384 h 526926"/>
                    <a:gd name="connsiteX31" fmla="*/ 63905 w 342929"/>
                    <a:gd name="connsiteY31" fmla="*/ 308055 h 526926"/>
                    <a:gd name="connsiteX32" fmla="*/ 36086 w 342929"/>
                    <a:gd name="connsiteY32" fmla="*/ 265776 h 526926"/>
                    <a:gd name="connsiteX33" fmla="*/ 21767 w 342929"/>
                    <a:gd name="connsiteY33" fmla="*/ 246512 h 526926"/>
                    <a:gd name="connsiteX34" fmla="*/ 44 w 342929"/>
                    <a:gd name="connsiteY34" fmla="*/ 215172 h 526926"/>
                    <a:gd name="connsiteX35" fmla="*/ 27829 w 342929"/>
                    <a:gd name="connsiteY35" fmla="*/ 183987 h 526926"/>
                    <a:gd name="connsiteX36" fmla="*/ 11700 w 342929"/>
                    <a:gd name="connsiteY36" fmla="*/ 165406 h 526926"/>
                    <a:gd name="connsiteX37" fmla="*/ 16249 w 342929"/>
                    <a:gd name="connsiteY37" fmla="*/ 74576 h 526926"/>
                    <a:gd name="connsiteX38" fmla="*/ 28910 w 342929"/>
                    <a:gd name="connsiteY38" fmla="*/ 61634 h 526926"/>
                    <a:gd name="connsiteX39" fmla="*/ 61278 w 342929"/>
                    <a:gd name="connsiteY39" fmla="*/ 37358 h 526926"/>
                    <a:gd name="connsiteX40" fmla="*/ 81508 w 342929"/>
                    <a:gd name="connsiteY40" fmla="*/ 9036 h 526926"/>
                    <a:gd name="connsiteX0" fmla="*/ 81508 w 340453"/>
                    <a:gd name="connsiteY0" fmla="*/ 9036 h 526926"/>
                    <a:gd name="connsiteX1" fmla="*/ 101738 w 340453"/>
                    <a:gd name="connsiteY1" fmla="*/ 943 h 526926"/>
                    <a:gd name="connsiteX2" fmla="*/ 210698 w 340453"/>
                    <a:gd name="connsiteY2" fmla="*/ 27786 h 526926"/>
                    <a:gd name="connsiteX3" fmla="*/ 214635 w 340453"/>
                    <a:gd name="connsiteY3" fmla="*/ 38428 h 526926"/>
                    <a:gd name="connsiteX4" fmla="*/ 230142 w 340453"/>
                    <a:gd name="connsiteY4" fmla="*/ 47846 h 526926"/>
                    <a:gd name="connsiteX5" fmla="*/ 232170 w 340453"/>
                    <a:gd name="connsiteY5" fmla="*/ 65865 h 526926"/>
                    <a:gd name="connsiteX6" fmla="*/ 249500 w 340453"/>
                    <a:gd name="connsiteY6" fmla="*/ 82315 h 526926"/>
                    <a:gd name="connsiteX7" fmla="*/ 270499 w 340453"/>
                    <a:gd name="connsiteY7" fmla="*/ 114528 h 526926"/>
                    <a:gd name="connsiteX8" fmla="*/ 270336 w 340453"/>
                    <a:gd name="connsiteY8" fmla="*/ 136222 h 526926"/>
                    <a:gd name="connsiteX9" fmla="*/ 282533 w 340453"/>
                    <a:gd name="connsiteY9" fmla="*/ 166332 h 526926"/>
                    <a:gd name="connsiteX10" fmla="*/ 282741 w 340453"/>
                    <a:gd name="connsiteY10" fmla="*/ 193504 h 526926"/>
                    <a:gd name="connsiteX11" fmla="*/ 291651 w 340453"/>
                    <a:gd name="connsiteY11" fmla="*/ 220353 h 526926"/>
                    <a:gd name="connsiteX12" fmla="*/ 284945 w 340453"/>
                    <a:gd name="connsiteY12" fmla="*/ 244380 h 526926"/>
                    <a:gd name="connsiteX13" fmla="*/ 269631 w 340453"/>
                    <a:gd name="connsiteY13" fmla="*/ 294878 h 526926"/>
                    <a:gd name="connsiteX14" fmla="*/ 332361 w 340453"/>
                    <a:gd name="connsiteY14" fmla="*/ 336763 h 526926"/>
                    <a:gd name="connsiteX15" fmla="*/ 328315 w 340453"/>
                    <a:gd name="connsiteY15" fmla="*/ 385315 h 526926"/>
                    <a:gd name="connsiteX16" fmla="*/ 328315 w 340453"/>
                    <a:gd name="connsiteY16" fmla="*/ 413637 h 526926"/>
                    <a:gd name="connsiteX17" fmla="*/ 320223 w 340453"/>
                    <a:gd name="connsiteY17" fmla="*/ 425775 h 526926"/>
                    <a:gd name="connsiteX18" fmla="*/ 340453 w 340453"/>
                    <a:gd name="connsiteY18" fmla="*/ 494558 h 526926"/>
                    <a:gd name="connsiteX19" fmla="*/ 328315 w 340453"/>
                    <a:gd name="connsiteY19" fmla="*/ 518834 h 526926"/>
                    <a:gd name="connsiteX20" fmla="*/ 316177 w 340453"/>
                    <a:gd name="connsiteY20" fmla="*/ 526926 h 526926"/>
                    <a:gd name="connsiteX21" fmla="*/ 202889 w 340453"/>
                    <a:gd name="connsiteY21" fmla="*/ 522880 h 526926"/>
                    <a:gd name="connsiteX22" fmla="*/ 194797 w 340453"/>
                    <a:gd name="connsiteY22" fmla="*/ 510742 h 526926"/>
                    <a:gd name="connsiteX23" fmla="*/ 182659 w 340453"/>
                    <a:gd name="connsiteY23" fmla="*/ 486466 h 526926"/>
                    <a:gd name="connsiteX24" fmla="*/ 138153 w 340453"/>
                    <a:gd name="connsiteY24" fmla="*/ 458143 h 526926"/>
                    <a:gd name="connsiteX25" fmla="*/ 130061 w 340453"/>
                    <a:gd name="connsiteY25" fmla="*/ 446005 h 526926"/>
                    <a:gd name="connsiteX26" fmla="*/ 97692 w 340453"/>
                    <a:gd name="connsiteY26" fmla="*/ 421729 h 526926"/>
                    <a:gd name="connsiteX27" fmla="*/ 89600 w 340453"/>
                    <a:gd name="connsiteY27" fmla="*/ 405545 h 526926"/>
                    <a:gd name="connsiteX28" fmla="*/ 81508 w 340453"/>
                    <a:gd name="connsiteY28" fmla="*/ 377223 h 526926"/>
                    <a:gd name="connsiteX29" fmla="*/ 83504 w 340453"/>
                    <a:gd name="connsiteY29" fmla="*/ 362239 h 526926"/>
                    <a:gd name="connsiteX30" fmla="*/ 86196 w 340453"/>
                    <a:gd name="connsiteY30" fmla="*/ 320384 h 526926"/>
                    <a:gd name="connsiteX31" fmla="*/ 63905 w 340453"/>
                    <a:gd name="connsiteY31" fmla="*/ 308055 h 526926"/>
                    <a:gd name="connsiteX32" fmla="*/ 36086 w 340453"/>
                    <a:gd name="connsiteY32" fmla="*/ 265776 h 526926"/>
                    <a:gd name="connsiteX33" fmla="*/ 21767 w 340453"/>
                    <a:gd name="connsiteY33" fmla="*/ 246512 h 526926"/>
                    <a:gd name="connsiteX34" fmla="*/ 44 w 340453"/>
                    <a:gd name="connsiteY34" fmla="*/ 215172 h 526926"/>
                    <a:gd name="connsiteX35" fmla="*/ 27829 w 340453"/>
                    <a:gd name="connsiteY35" fmla="*/ 183987 h 526926"/>
                    <a:gd name="connsiteX36" fmla="*/ 11700 w 340453"/>
                    <a:gd name="connsiteY36" fmla="*/ 165406 h 526926"/>
                    <a:gd name="connsiteX37" fmla="*/ 16249 w 340453"/>
                    <a:gd name="connsiteY37" fmla="*/ 74576 h 526926"/>
                    <a:gd name="connsiteX38" fmla="*/ 28910 w 340453"/>
                    <a:gd name="connsiteY38" fmla="*/ 61634 h 526926"/>
                    <a:gd name="connsiteX39" fmla="*/ 61278 w 340453"/>
                    <a:gd name="connsiteY39" fmla="*/ 37358 h 526926"/>
                    <a:gd name="connsiteX40" fmla="*/ 81508 w 340453"/>
                    <a:gd name="connsiteY40" fmla="*/ 9036 h 526926"/>
                    <a:gd name="connsiteX0" fmla="*/ 81508 w 340453"/>
                    <a:gd name="connsiteY0" fmla="*/ 9036 h 526926"/>
                    <a:gd name="connsiteX1" fmla="*/ 101738 w 340453"/>
                    <a:gd name="connsiteY1" fmla="*/ 943 h 526926"/>
                    <a:gd name="connsiteX2" fmla="*/ 210698 w 340453"/>
                    <a:gd name="connsiteY2" fmla="*/ 27786 h 526926"/>
                    <a:gd name="connsiteX3" fmla="*/ 214635 w 340453"/>
                    <a:gd name="connsiteY3" fmla="*/ 38428 h 526926"/>
                    <a:gd name="connsiteX4" fmla="*/ 230142 w 340453"/>
                    <a:gd name="connsiteY4" fmla="*/ 47846 h 526926"/>
                    <a:gd name="connsiteX5" fmla="*/ 232170 w 340453"/>
                    <a:gd name="connsiteY5" fmla="*/ 65865 h 526926"/>
                    <a:gd name="connsiteX6" fmla="*/ 249500 w 340453"/>
                    <a:gd name="connsiteY6" fmla="*/ 82315 h 526926"/>
                    <a:gd name="connsiteX7" fmla="*/ 270499 w 340453"/>
                    <a:gd name="connsiteY7" fmla="*/ 114528 h 526926"/>
                    <a:gd name="connsiteX8" fmla="*/ 270336 w 340453"/>
                    <a:gd name="connsiteY8" fmla="*/ 136222 h 526926"/>
                    <a:gd name="connsiteX9" fmla="*/ 282533 w 340453"/>
                    <a:gd name="connsiteY9" fmla="*/ 166332 h 526926"/>
                    <a:gd name="connsiteX10" fmla="*/ 282741 w 340453"/>
                    <a:gd name="connsiteY10" fmla="*/ 193504 h 526926"/>
                    <a:gd name="connsiteX11" fmla="*/ 291651 w 340453"/>
                    <a:gd name="connsiteY11" fmla="*/ 220353 h 526926"/>
                    <a:gd name="connsiteX12" fmla="*/ 284945 w 340453"/>
                    <a:gd name="connsiteY12" fmla="*/ 244380 h 526926"/>
                    <a:gd name="connsiteX13" fmla="*/ 269631 w 340453"/>
                    <a:gd name="connsiteY13" fmla="*/ 294878 h 526926"/>
                    <a:gd name="connsiteX14" fmla="*/ 294672 w 340453"/>
                    <a:gd name="connsiteY14" fmla="*/ 344357 h 526926"/>
                    <a:gd name="connsiteX15" fmla="*/ 328315 w 340453"/>
                    <a:gd name="connsiteY15" fmla="*/ 385315 h 526926"/>
                    <a:gd name="connsiteX16" fmla="*/ 328315 w 340453"/>
                    <a:gd name="connsiteY16" fmla="*/ 413637 h 526926"/>
                    <a:gd name="connsiteX17" fmla="*/ 320223 w 340453"/>
                    <a:gd name="connsiteY17" fmla="*/ 425775 h 526926"/>
                    <a:gd name="connsiteX18" fmla="*/ 340453 w 340453"/>
                    <a:gd name="connsiteY18" fmla="*/ 494558 h 526926"/>
                    <a:gd name="connsiteX19" fmla="*/ 328315 w 340453"/>
                    <a:gd name="connsiteY19" fmla="*/ 518834 h 526926"/>
                    <a:gd name="connsiteX20" fmla="*/ 316177 w 340453"/>
                    <a:gd name="connsiteY20" fmla="*/ 526926 h 526926"/>
                    <a:gd name="connsiteX21" fmla="*/ 202889 w 340453"/>
                    <a:gd name="connsiteY21" fmla="*/ 522880 h 526926"/>
                    <a:gd name="connsiteX22" fmla="*/ 194797 w 340453"/>
                    <a:gd name="connsiteY22" fmla="*/ 510742 h 526926"/>
                    <a:gd name="connsiteX23" fmla="*/ 182659 w 340453"/>
                    <a:gd name="connsiteY23" fmla="*/ 486466 h 526926"/>
                    <a:gd name="connsiteX24" fmla="*/ 138153 w 340453"/>
                    <a:gd name="connsiteY24" fmla="*/ 458143 h 526926"/>
                    <a:gd name="connsiteX25" fmla="*/ 130061 w 340453"/>
                    <a:gd name="connsiteY25" fmla="*/ 446005 h 526926"/>
                    <a:gd name="connsiteX26" fmla="*/ 97692 w 340453"/>
                    <a:gd name="connsiteY26" fmla="*/ 421729 h 526926"/>
                    <a:gd name="connsiteX27" fmla="*/ 89600 w 340453"/>
                    <a:gd name="connsiteY27" fmla="*/ 405545 h 526926"/>
                    <a:gd name="connsiteX28" fmla="*/ 81508 w 340453"/>
                    <a:gd name="connsiteY28" fmla="*/ 377223 h 526926"/>
                    <a:gd name="connsiteX29" fmla="*/ 83504 w 340453"/>
                    <a:gd name="connsiteY29" fmla="*/ 362239 h 526926"/>
                    <a:gd name="connsiteX30" fmla="*/ 86196 w 340453"/>
                    <a:gd name="connsiteY30" fmla="*/ 320384 h 526926"/>
                    <a:gd name="connsiteX31" fmla="*/ 63905 w 340453"/>
                    <a:gd name="connsiteY31" fmla="*/ 308055 h 526926"/>
                    <a:gd name="connsiteX32" fmla="*/ 36086 w 340453"/>
                    <a:gd name="connsiteY32" fmla="*/ 265776 h 526926"/>
                    <a:gd name="connsiteX33" fmla="*/ 21767 w 340453"/>
                    <a:gd name="connsiteY33" fmla="*/ 246512 h 526926"/>
                    <a:gd name="connsiteX34" fmla="*/ 44 w 340453"/>
                    <a:gd name="connsiteY34" fmla="*/ 215172 h 526926"/>
                    <a:gd name="connsiteX35" fmla="*/ 27829 w 340453"/>
                    <a:gd name="connsiteY35" fmla="*/ 183987 h 526926"/>
                    <a:gd name="connsiteX36" fmla="*/ 11700 w 340453"/>
                    <a:gd name="connsiteY36" fmla="*/ 165406 h 526926"/>
                    <a:gd name="connsiteX37" fmla="*/ 16249 w 340453"/>
                    <a:gd name="connsiteY37" fmla="*/ 74576 h 526926"/>
                    <a:gd name="connsiteX38" fmla="*/ 28910 w 340453"/>
                    <a:gd name="connsiteY38" fmla="*/ 61634 h 526926"/>
                    <a:gd name="connsiteX39" fmla="*/ 61278 w 340453"/>
                    <a:gd name="connsiteY39" fmla="*/ 37358 h 526926"/>
                    <a:gd name="connsiteX40" fmla="*/ 81508 w 340453"/>
                    <a:gd name="connsiteY40" fmla="*/ 9036 h 526926"/>
                    <a:gd name="connsiteX0" fmla="*/ 81508 w 340453"/>
                    <a:gd name="connsiteY0" fmla="*/ 9036 h 526926"/>
                    <a:gd name="connsiteX1" fmla="*/ 101738 w 340453"/>
                    <a:gd name="connsiteY1" fmla="*/ 943 h 526926"/>
                    <a:gd name="connsiteX2" fmla="*/ 210698 w 340453"/>
                    <a:gd name="connsiteY2" fmla="*/ 27786 h 526926"/>
                    <a:gd name="connsiteX3" fmla="*/ 214635 w 340453"/>
                    <a:gd name="connsiteY3" fmla="*/ 38428 h 526926"/>
                    <a:gd name="connsiteX4" fmla="*/ 230142 w 340453"/>
                    <a:gd name="connsiteY4" fmla="*/ 47846 h 526926"/>
                    <a:gd name="connsiteX5" fmla="*/ 232170 w 340453"/>
                    <a:gd name="connsiteY5" fmla="*/ 65865 h 526926"/>
                    <a:gd name="connsiteX6" fmla="*/ 249500 w 340453"/>
                    <a:gd name="connsiteY6" fmla="*/ 82315 h 526926"/>
                    <a:gd name="connsiteX7" fmla="*/ 270499 w 340453"/>
                    <a:gd name="connsiteY7" fmla="*/ 114528 h 526926"/>
                    <a:gd name="connsiteX8" fmla="*/ 270336 w 340453"/>
                    <a:gd name="connsiteY8" fmla="*/ 136222 h 526926"/>
                    <a:gd name="connsiteX9" fmla="*/ 282533 w 340453"/>
                    <a:gd name="connsiteY9" fmla="*/ 166332 h 526926"/>
                    <a:gd name="connsiteX10" fmla="*/ 282741 w 340453"/>
                    <a:gd name="connsiteY10" fmla="*/ 193504 h 526926"/>
                    <a:gd name="connsiteX11" fmla="*/ 291651 w 340453"/>
                    <a:gd name="connsiteY11" fmla="*/ 220353 h 526926"/>
                    <a:gd name="connsiteX12" fmla="*/ 284945 w 340453"/>
                    <a:gd name="connsiteY12" fmla="*/ 244380 h 526926"/>
                    <a:gd name="connsiteX13" fmla="*/ 269631 w 340453"/>
                    <a:gd name="connsiteY13" fmla="*/ 294878 h 526926"/>
                    <a:gd name="connsiteX14" fmla="*/ 294672 w 340453"/>
                    <a:gd name="connsiteY14" fmla="*/ 344357 h 526926"/>
                    <a:gd name="connsiteX15" fmla="*/ 297692 w 340453"/>
                    <a:gd name="connsiteY15" fmla="*/ 391485 h 526926"/>
                    <a:gd name="connsiteX16" fmla="*/ 328315 w 340453"/>
                    <a:gd name="connsiteY16" fmla="*/ 413637 h 526926"/>
                    <a:gd name="connsiteX17" fmla="*/ 320223 w 340453"/>
                    <a:gd name="connsiteY17" fmla="*/ 425775 h 526926"/>
                    <a:gd name="connsiteX18" fmla="*/ 340453 w 340453"/>
                    <a:gd name="connsiteY18" fmla="*/ 494558 h 526926"/>
                    <a:gd name="connsiteX19" fmla="*/ 328315 w 340453"/>
                    <a:gd name="connsiteY19" fmla="*/ 518834 h 526926"/>
                    <a:gd name="connsiteX20" fmla="*/ 316177 w 340453"/>
                    <a:gd name="connsiteY20" fmla="*/ 526926 h 526926"/>
                    <a:gd name="connsiteX21" fmla="*/ 202889 w 340453"/>
                    <a:gd name="connsiteY21" fmla="*/ 522880 h 526926"/>
                    <a:gd name="connsiteX22" fmla="*/ 194797 w 340453"/>
                    <a:gd name="connsiteY22" fmla="*/ 510742 h 526926"/>
                    <a:gd name="connsiteX23" fmla="*/ 182659 w 340453"/>
                    <a:gd name="connsiteY23" fmla="*/ 486466 h 526926"/>
                    <a:gd name="connsiteX24" fmla="*/ 138153 w 340453"/>
                    <a:gd name="connsiteY24" fmla="*/ 458143 h 526926"/>
                    <a:gd name="connsiteX25" fmla="*/ 130061 w 340453"/>
                    <a:gd name="connsiteY25" fmla="*/ 446005 h 526926"/>
                    <a:gd name="connsiteX26" fmla="*/ 97692 w 340453"/>
                    <a:gd name="connsiteY26" fmla="*/ 421729 h 526926"/>
                    <a:gd name="connsiteX27" fmla="*/ 89600 w 340453"/>
                    <a:gd name="connsiteY27" fmla="*/ 405545 h 526926"/>
                    <a:gd name="connsiteX28" fmla="*/ 81508 w 340453"/>
                    <a:gd name="connsiteY28" fmla="*/ 377223 h 526926"/>
                    <a:gd name="connsiteX29" fmla="*/ 83504 w 340453"/>
                    <a:gd name="connsiteY29" fmla="*/ 362239 h 526926"/>
                    <a:gd name="connsiteX30" fmla="*/ 86196 w 340453"/>
                    <a:gd name="connsiteY30" fmla="*/ 320384 h 526926"/>
                    <a:gd name="connsiteX31" fmla="*/ 63905 w 340453"/>
                    <a:gd name="connsiteY31" fmla="*/ 308055 h 526926"/>
                    <a:gd name="connsiteX32" fmla="*/ 36086 w 340453"/>
                    <a:gd name="connsiteY32" fmla="*/ 265776 h 526926"/>
                    <a:gd name="connsiteX33" fmla="*/ 21767 w 340453"/>
                    <a:gd name="connsiteY33" fmla="*/ 246512 h 526926"/>
                    <a:gd name="connsiteX34" fmla="*/ 44 w 340453"/>
                    <a:gd name="connsiteY34" fmla="*/ 215172 h 526926"/>
                    <a:gd name="connsiteX35" fmla="*/ 27829 w 340453"/>
                    <a:gd name="connsiteY35" fmla="*/ 183987 h 526926"/>
                    <a:gd name="connsiteX36" fmla="*/ 11700 w 340453"/>
                    <a:gd name="connsiteY36" fmla="*/ 165406 h 526926"/>
                    <a:gd name="connsiteX37" fmla="*/ 16249 w 340453"/>
                    <a:gd name="connsiteY37" fmla="*/ 74576 h 526926"/>
                    <a:gd name="connsiteX38" fmla="*/ 28910 w 340453"/>
                    <a:gd name="connsiteY38" fmla="*/ 61634 h 526926"/>
                    <a:gd name="connsiteX39" fmla="*/ 61278 w 340453"/>
                    <a:gd name="connsiteY39" fmla="*/ 37358 h 526926"/>
                    <a:gd name="connsiteX40" fmla="*/ 81508 w 340453"/>
                    <a:gd name="connsiteY40" fmla="*/ 9036 h 526926"/>
                    <a:gd name="connsiteX0" fmla="*/ 81508 w 340453"/>
                    <a:gd name="connsiteY0" fmla="*/ 9036 h 523175"/>
                    <a:gd name="connsiteX1" fmla="*/ 101738 w 340453"/>
                    <a:gd name="connsiteY1" fmla="*/ 943 h 523175"/>
                    <a:gd name="connsiteX2" fmla="*/ 210698 w 340453"/>
                    <a:gd name="connsiteY2" fmla="*/ 27786 h 523175"/>
                    <a:gd name="connsiteX3" fmla="*/ 214635 w 340453"/>
                    <a:gd name="connsiteY3" fmla="*/ 38428 h 523175"/>
                    <a:gd name="connsiteX4" fmla="*/ 230142 w 340453"/>
                    <a:gd name="connsiteY4" fmla="*/ 47846 h 523175"/>
                    <a:gd name="connsiteX5" fmla="*/ 232170 w 340453"/>
                    <a:gd name="connsiteY5" fmla="*/ 65865 h 523175"/>
                    <a:gd name="connsiteX6" fmla="*/ 249500 w 340453"/>
                    <a:gd name="connsiteY6" fmla="*/ 82315 h 523175"/>
                    <a:gd name="connsiteX7" fmla="*/ 270499 w 340453"/>
                    <a:gd name="connsiteY7" fmla="*/ 114528 h 523175"/>
                    <a:gd name="connsiteX8" fmla="*/ 270336 w 340453"/>
                    <a:gd name="connsiteY8" fmla="*/ 136222 h 523175"/>
                    <a:gd name="connsiteX9" fmla="*/ 282533 w 340453"/>
                    <a:gd name="connsiteY9" fmla="*/ 166332 h 523175"/>
                    <a:gd name="connsiteX10" fmla="*/ 282741 w 340453"/>
                    <a:gd name="connsiteY10" fmla="*/ 193504 h 523175"/>
                    <a:gd name="connsiteX11" fmla="*/ 291651 w 340453"/>
                    <a:gd name="connsiteY11" fmla="*/ 220353 h 523175"/>
                    <a:gd name="connsiteX12" fmla="*/ 284945 w 340453"/>
                    <a:gd name="connsiteY12" fmla="*/ 244380 h 523175"/>
                    <a:gd name="connsiteX13" fmla="*/ 269631 w 340453"/>
                    <a:gd name="connsiteY13" fmla="*/ 294878 h 523175"/>
                    <a:gd name="connsiteX14" fmla="*/ 294672 w 340453"/>
                    <a:gd name="connsiteY14" fmla="*/ 344357 h 523175"/>
                    <a:gd name="connsiteX15" fmla="*/ 297692 w 340453"/>
                    <a:gd name="connsiteY15" fmla="*/ 391485 h 523175"/>
                    <a:gd name="connsiteX16" fmla="*/ 328315 w 340453"/>
                    <a:gd name="connsiteY16" fmla="*/ 413637 h 523175"/>
                    <a:gd name="connsiteX17" fmla="*/ 320223 w 340453"/>
                    <a:gd name="connsiteY17" fmla="*/ 425775 h 523175"/>
                    <a:gd name="connsiteX18" fmla="*/ 340453 w 340453"/>
                    <a:gd name="connsiteY18" fmla="*/ 494558 h 523175"/>
                    <a:gd name="connsiteX19" fmla="*/ 328315 w 340453"/>
                    <a:gd name="connsiteY19" fmla="*/ 518834 h 523175"/>
                    <a:gd name="connsiteX20" fmla="*/ 275170 w 340453"/>
                    <a:gd name="connsiteY20" fmla="*/ 497920 h 523175"/>
                    <a:gd name="connsiteX21" fmla="*/ 202889 w 340453"/>
                    <a:gd name="connsiteY21" fmla="*/ 522880 h 523175"/>
                    <a:gd name="connsiteX22" fmla="*/ 194797 w 340453"/>
                    <a:gd name="connsiteY22" fmla="*/ 510742 h 523175"/>
                    <a:gd name="connsiteX23" fmla="*/ 182659 w 340453"/>
                    <a:gd name="connsiteY23" fmla="*/ 486466 h 523175"/>
                    <a:gd name="connsiteX24" fmla="*/ 138153 w 340453"/>
                    <a:gd name="connsiteY24" fmla="*/ 458143 h 523175"/>
                    <a:gd name="connsiteX25" fmla="*/ 130061 w 340453"/>
                    <a:gd name="connsiteY25" fmla="*/ 446005 h 523175"/>
                    <a:gd name="connsiteX26" fmla="*/ 97692 w 340453"/>
                    <a:gd name="connsiteY26" fmla="*/ 421729 h 523175"/>
                    <a:gd name="connsiteX27" fmla="*/ 89600 w 340453"/>
                    <a:gd name="connsiteY27" fmla="*/ 405545 h 523175"/>
                    <a:gd name="connsiteX28" fmla="*/ 81508 w 340453"/>
                    <a:gd name="connsiteY28" fmla="*/ 377223 h 523175"/>
                    <a:gd name="connsiteX29" fmla="*/ 83504 w 340453"/>
                    <a:gd name="connsiteY29" fmla="*/ 362239 h 523175"/>
                    <a:gd name="connsiteX30" fmla="*/ 86196 w 340453"/>
                    <a:gd name="connsiteY30" fmla="*/ 320384 h 523175"/>
                    <a:gd name="connsiteX31" fmla="*/ 63905 w 340453"/>
                    <a:gd name="connsiteY31" fmla="*/ 308055 h 523175"/>
                    <a:gd name="connsiteX32" fmla="*/ 36086 w 340453"/>
                    <a:gd name="connsiteY32" fmla="*/ 265776 h 523175"/>
                    <a:gd name="connsiteX33" fmla="*/ 21767 w 340453"/>
                    <a:gd name="connsiteY33" fmla="*/ 246512 h 523175"/>
                    <a:gd name="connsiteX34" fmla="*/ 44 w 340453"/>
                    <a:gd name="connsiteY34" fmla="*/ 215172 h 523175"/>
                    <a:gd name="connsiteX35" fmla="*/ 27829 w 340453"/>
                    <a:gd name="connsiteY35" fmla="*/ 183987 h 523175"/>
                    <a:gd name="connsiteX36" fmla="*/ 11700 w 340453"/>
                    <a:gd name="connsiteY36" fmla="*/ 165406 h 523175"/>
                    <a:gd name="connsiteX37" fmla="*/ 16249 w 340453"/>
                    <a:gd name="connsiteY37" fmla="*/ 74576 h 523175"/>
                    <a:gd name="connsiteX38" fmla="*/ 28910 w 340453"/>
                    <a:gd name="connsiteY38" fmla="*/ 61634 h 523175"/>
                    <a:gd name="connsiteX39" fmla="*/ 61278 w 340453"/>
                    <a:gd name="connsiteY39" fmla="*/ 37358 h 523175"/>
                    <a:gd name="connsiteX40" fmla="*/ 81508 w 340453"/>
                    <a:gd name="connsiteY40" fmla="*/ 9036 h 523175"/>
                    <a:gd name="connsiteX0" fmla="*/ 81508 w 328664"/>
                    <a:gd name="connsiteY0" fmla="*/ 9036 h 523175"/>
                    <a:gd name="connsiteX1" fmla="*/ 101738 w 328664"/>
                    <a:gd name="connsiteY1" fmla="*/ 943 h 523175"/>
                    <a:gd name="connsiteX2" fmla="*/ 210698 w 328664"/>
                    <a:gd name="connsiteY2" fmla="*/ 27786 h 523175"/>
                    <a:gd name="connsiteX3" fmla="*/ 214635 w 328664"/>
                    <a:gd name="connsiteY3" fmla="*/ 38428 h 523175"/>
                    <a:gd name="connsiteX4" fmla="*/ 230142 w 328664"/>
                    <a:gd name="connsiteY4" fmla="*/ 47846 h 523175"/>
                    <a:gd name="connsiteX5" fmla="*/ 232170 w 328664"/>
                    <a:gd name="connsiteY5" fmla="*/ 65865 h 523175"/>
                    <a:gd name="connsiteX6" fmla="*/ 249500 w 328664"/>
                    <a:gd name="connsiteY6" fmla="*/ 82315 h 523175"/>
                    <a:gd name="connsiteX7" fmla="*/ 270499 w 328664"/>
                    <a:gd name="connsiteY7" fmla="*/ 114528 h 523175"/>
                    <a:gd name="connsiteX8" fmla="*/ 270336 w 328664"/>
                    <a:gd name="connsiteY8" fmla="*/ 136222 h 523175"/>
                    <a:gd name="connsiteX9" fmla="*/ 282533 w 328664"/>
                    <a:gd name="connsiteY9" fmla="*/ 166332 h 523175"/>
                    <a:gd name="connsiteX10" fmla="*/ 282741 w 328664"/>
                    <a:gd name="connsiteY10" fmla="*/ 193504 h 523175"/>
                    <a:gd name="connsiteX11" fmla="*/ 291651 w 328664"/>
                    <a:gd name="connsiteY11" fmla="*/ 220353 h 523175"/>
                    <a:gd name="connsiteX12" fmla="*/ 284945 w 328664"/>
                    <a:gd name="connsiteY12" fmla="*/ 244380 h 523175"/>
                    <a:gd name="connsiteX13" fmla="*/ 269631 w 328664"/>
                    <a:gd name="connsiteY13" fmla="*/ 294878 h 523175"/>
                    <a:gd name="connsiteX14" fmla="*/ 294672 w 328664"/>
                    <a:gd name="connsiteY14" fmla="*/ 344357 h 523175"/>
                    <a:gd name="connsiteX15" fmla="*/ 297692 w 328664"/>
                    <a:gd name="connsiteY15" fmla="*/ 391485 h 523175"/>
                    <a:gd name="connsiteX16" fmla="*/ 328315 w 328664"/>
                    <a:gd name="connsiteY16" fmla="*/ 413637 h 523175"/>
                    <a:gd name="connsiteX17" fmla="*/ 320223 w 328664"/>
                    <a:gd name="connsiteY17" fmla="*/ 425775 h 523175"/>
                    <a:gd name="connsiteX18" fmla="*/ 300450 w 328664"/>
                    <a:gd name="connsiteY18" fmla="*/ 470008 h 523175"/>
                    <a:gd name="connsiteX19" fmla="*/ 328315 w 328664"/>
                    <a:gd name="connsiteY19" fmla="*/ 518834 h 523175"/>
                    <a:gd name="connsiteX20" fmla="*/ 275170 w 328664"/>
                    <a:gd name="connsiteY20" fmla="*/ 497920 h 523175"/>
                    <a:gd name="connsiteX21" fmla="*/ 202889 w 328664"/>
                    <a:gd name="connsiteY21" fmla="*/ 522880 h 523175"/>
                    <a:gd name="connsiteX22" fmla="*/ 194797 w 328664"/>
                    <a:gd name="connsiteY22" fmla="*/ 510742 h 523175"/>
                    <a:gd name="connsiteX23" fmla="*/ 182659 w 328664"/>
                    <a:gd name="connsiteY23" fmla="*/ 486466 h 523175"/>
                    <a:gd name="connsiteX24" fmla="*/ 138153 w 328664"/>
                    <a:gd name="connsiteY24" fmla="*/ 458143 h 523175"/>
                    <a:gd name="connsiteX25" fmla="*/ 130061 w 328664"/>
                    <a:gd name="connsiteY25" fmla="*/ 446005 h 523175"/>
                    <a:gd name="connsiteX26" fmla="*/ 97692 w 328664"/>
                    <a:gd name="connsiteY26" fmla="*/ 421729 h 523175"/>
                    <a:gd name="connsiteX27" fmla="*/ 89600 w 328664"/>
                    <a:gd name="connsiteY27" fmla="*/ 405545 h 523175"/>
                    <a:gd name="connsiteX28" fmla="*/ 81508 w 328664"/>
                    <a:gd name="connsiteY28" fmla="*/ 377223 h 523175"/>
                    <a:gd name="connsiteX29" fmla="*/ 83504 w 328664"/>
                    <a:gd name="connsiteY29" fmla="*/ 362239 h 523175"/>
                    <a:gd name="connsiteX30" fmla="*/ 86196 w 328664"/>
                    <a:gd name="connsiteY30" fmla="*/ 320384 h 523175"/>
                    <a:gd name="connsiteX31" fmla="*/ 63905 w 328664"/>
                    <a:gd name="connsiteY31" fmla="*/ 308055 h 523175"/>
                    <a:gd name="connsiteX32" fmla="*/ 36086 w 328664"/>
                    <a:gd name="connsiteY32" fmla="*/ 265776 h 523175"/>
                    <a:gd name="connsiteX33" fmla="*/ 21767 w 328664"/>
                    <a:gd name="connsiteY33" fmla="*/ 246512 h 523175"/>
                    <a:gd name="connsiteX34" fmla="*/ 44 w 328664"/>
                    <a:gd name="connsiteY34" fmla="*/ 215172 h 523175"/>
                    <a:gd name="connsiteX35" fmla="*/ 27829 w 328664"/>
                    <a:gd name="connsiteY35" fmla="*/ 183987 h 523175"/>
                    <a:gd name="connsiteX36" fmla="*/ 11700 w 328664"/>
                    <a:gd name="connsiteY36" fmla="*/ 165406 h 523175"/>
                    <a:gd name="connsiteX37" fmla="*/ 16249 w 328664"/>
                    <a:gd name="connsiteY37" fmla="*/ 74576 h 523175"/>
                    <a:gd name="connsiteX38" fmla="*/ 28910 w 328664"/>
                    <a:gd name="connsiteY38" fmla="*/ 61634 h 523175"/>
                    <a:gd name="connsiteX39" fmla="*/ 61278 w 328664"/>
                    <a:gd name="connsiteY39" fmla="*/ 37358 h 523175"/>
                    <a:gd name="connsiteX40" fmla="*/ 81508 w 328664"/>
                    <a:gd name="connsiteY40" fmla="*/ 9036 h 523175"/>
                    <a:gd name="connsiteX0" fmla="*/ 81508 w 328315"/>
                    <a:gd name="connsiteY0" fmla="*/ 9036 h 523175"/>
                    <a:gd name="connsiteX1" fmla="*/ 101738 w 328315"/>
                    <a:gd name="connsiteY1" fmla="*/ 943 h 523175"/>
                    <a:gd name="connsiteX2" fmla="*/ 210698 w 328315"/>
                    <a:gd name="connsiteY2" fmla="*/ 27786 h 523175"/>
                    <a:gd name="connsiteX3" fmla="*/ 214635 w 328315"/>
                    <a:gd name="connsiteY3" fmla="*/ 38428 h 523175"/>
                    <a:gd name="connsiteX4" fmla="*/ 230142 w 328315"/>
                    <a:gd name="connsiteY4" fmla="*/ 47846 h 523175"/>
                    <a:gd name="connsiteX5" fmla="*/ 232170 w 328315"/>
                    <a:gd name="connsiteY5" fmla="*/ 65865 h 523175"/>
                    <a:gd name="connsiteX6" fmla="*/ 249500 w 328315"/>
                    <a:gd name="connsiteY6" fmla="*/ 82315 h 523175"/>
                    <a:gd name="connsiteX7" fmla="*/ 270499 w 328315"/>
                    <a:gd name="connsiteY7" fmla="*/ 114528 h 523175"/>
                    <a:gd name="connsiteX8" fmla="*/ 270336 w 328315"/>
                    <a:gd name="connsiteY8" fmla="*/ 136222 h 523175"/>
                    <a:gd name="connsiteX9" fmla="*/ 282533 w 328315"/>
                    <a:gd name="connsiteY9" fmla="*/ 166332 h 523175"/>
                    <a:gd name="connsiteX10" fmla="*/ 282741 w 328315"/>
                    <a:gd name="connsiteY10" fmla="*/ 193504 h 523175"/>
                    <a:gd name="connsiteX11" fmla="*/ 291651 w 328315"/>
                    <a:gd name="connsiteY11" fmla="*/ 220353 h 523175"/>
                    <a:gd name="connsiteX12" fmla="*/ 284945 w 328315"/>
                    <a:gd name="connsiteY12" fmla="*/ 244380 h 523175"/>
                    <a:gd name="connsiteX13" fmla="*/ 269631 w 328315"/>
                    <a:gd name="connsiteY13" fmla="*/ 294878 h 523175"/>
                    <a:gd name="connsiteX14" fmla="*/ 294672 w 328315"/>
                    <a:gd name="connsiteY14" fmla="*/ 344357 h 523175"/>
                    <a:gd name="connsiteX15" fmla="*/ 297692 w 328315"/>
                    <a:gd name="connsiteY15" fmla="*/ 391485 h 523175"/>
                    <a:gd name="connsiteX16" fmla="*/ 328315 w 328315"/>
                    <a:gd name="connsiteY16" fmla="*/ 413637 h 523175"/>
                    <a:gd name="connsiteX17" fmla="*/ 320223 w 328315"/>
                    <a:gd name="connsiteY17" fmla="*/ 425775 h 523175"/>
                    <a:gd name="connsiteX18" fmla="*/ 300450 w 328315"/>
                    <a:gd name="connsiteY18" fmla="*/ 470008 h 523175"/>
                    <a:gd name="connsiteX19" fmla="*/ 285802 w 328315"/>
                    <a:gd name="connsiteY19" fmla="*/ 483144 h 523175"/>
                    <a:gd name="connsiteX20" fmla="*/ 275170 w 328315"/>
                    <a:gd name="connsiteY20" fmla="*/ 497920 h 523175"/>
                    <a:gd name="connsiteX21" fmla="*/ 202889 w 328315"/>
                    <a:gd name="connsiteY21" fmla="*/ 522880 h 523175"/>
                    <a:gd name="connsiteX22" fmla="*/ 194797 w 328315"/>
                    <a:gd name="connsiteY22" fmla="*/ 510742 h 523175"/>
                    <a:gd name="connsiteX23" fmla="*/ 182659 w 328315"/>
                    <a:gd name="connsiteY23" fmla="*/ 486466 h 523175"/>
                    <a:gd name="connsiteX24" fmla="*/ 138153 w 328315"/>
                    <a:gd name="connsiteY24" fmla="*/ 458143 h 523175"/>
                    <a:gd name="connsiteX25" fmla="*/ 130061 w 328315"/>
                    <a:gd name="connsiteY25" fmla="*/ 446005 h 523175"/>
                    <a:gd name="connsiteX26" fmla="*/ 97692 w 328315"/>
                    <a:gd name="connsiteY26" fmla="*/ 421729 h 523175"/>
                    <a:gd name="connsiteX27" fmla="*/ 89600 w 328315"/>
                    <a:gd name="connsiteY27" fmla="*/ 405545 h 523175"/>
                    <a:gd name="connsiteX28" fmla="*/ 81508 w 328315"/>
                    <a:gd name="connsiteY28" fmla="*/ 377223 h 523175"/>
                    <a:gd name="connsiteX29" fmla="*/ 83504 w 328315"/>
                    <a:gd name="connsiteY29" fmla="*/ 362239 h 523175"/>
                    <a:gd name="connsiteX30" fmla="*/ 86196 w 328315"/>
                    <a:gd name="connsiteY30" fmla="*/ 320384 h 523175"/>
                    <a:gd name="connsiteX31" fmla="*/ 63905 w 328315"/>
                    <a:gd name="connsiteY31" fmla="*/ 308055 h 523175"/>
                    <a:gd name="connsiteX32" fmla="*/ 36086 w 328315"/>
                    <a:gd name="connsiteY32" fmla="*/ 265776 h 523175"/>
                    <a:gd name="connsiteX33" fmla="*/ 21767 w 328315"/>
                    <a:gd name="connsiteY33" fmla="*/ 246512 h 523175"/>
                    <a:gd name="connsiteX34" fmla="*/ 44 w 328315"/>
                    <a:gd name="connsiteY34" fmla="*/ 215172 h 523175"/>
                    <a:gd name="connsiteX35" fmla="*/ 27829 w 328315"/>
                    <a:gd name="connsiteY35" fmla="*/ 183987 h 523175"/>
                    <a:gd name="connsiteX36" fmla="*/ 11700 w 328315"/>
                    <a:gd name="connsiteY36" fmla="*/ 165406 h 523175"/>
                    <a:gd name="connsiteX37" fmla="*/ 16249 w 328315"/>
                    <a:gd name="connsiteY37" fmla="*/ 74576 h 523175"/>
                    <a:gd name="connsiteX38" fmla="*/ 28910 w 328315"/>
                    <a:gd name="connsiteY38" fmla="*/ 61634 h 523175"/>
                    <a:gd name="connsiteX39" fmla="*/ 61278 w 328315"/>
                    <a:gd name="connsiteY39" fmla="*/ 37358 h 523175"/>
                    <a:gd name="connsiteX40" fmla="*/ 81508 w 328315"/>
                    <a:gd name="connsiteY40" fmla="*/ 9036 h 523175"/>
                    <a:gd name="connsiteX0" fmla="*/ 81508 w 328315"/>
                    <a:gd name="connsiteY0" fmla="*/ 9036 h 523175"/>
                    <a:gd name="connsiteX1" fmla="*/ 101738 w 328315"/>
                    <a:gd name="connsiteY1" fmla="*/ 943 h 523175"/>
                    <a:gd name="connsiteX2" fmla="*/ 210698 w 328315"/>
                    <a:gd name="connsiteY2" fmla="*/ 27786 h 523175"/>
                    <a:gd name="connsiteX3" fmla="*/ 214635 w 328315"/>
                    <a:gd name="connsiteY3" fmla="*/ 38428 h 523175"/>
                    <a:gd name="connsiteX4" fmla="*/ 230142 w 328315"/>
                    <a:gd name="connsiteY4" fmla="*/ 47846 h 523175"/>
                    <a:gd name="connsiteX5" fmla="*/ 232170 w 328315"/>
                    <a:gd name="connsiteY5" fmla="*/ 65865 h 523175"/>
                    <a:gd name="connsiteX6" fmla="*/ 254560 w 328315"/>
                    <a:gd name="connsiteY6" fmla="*/ 71979 h 523175"/>
                    <a:gd name="connsiteX7" fmla="*/ 270499 w 328315"/>
                    <a:gd name="connsiteY7" fmla="*/ 114528 h 523175"/>
                    <a:gd name="connsiteX8" fmla="*/ 270336 w 328315"/>
                    <a:gd name="connsiteY8" fmla="*/ 136222 h 523175"/>
                    <a:gd name="connsiteX9" fmla="*/ 282533 w 328315"/>
                    <a:gd name="connsiteY9" fmla="*/ 166332 h 523175"/>
                    <a:gd name="connsiteX10" fmla="*/ 282741 w 328315"/>
                    <a:gd name="connsiteY10" fmla="*/ 193504 h 523175"/>
                    <a:gd name="connsiteX11" fmla="*/ 291651 w 328315"/>
                    <a:gd name="connsiteY11" fmla="*/ 220353 h 523175"/>
                    <a:gd name="connsiteX12" fmla="*/ 284945 w 328315"/>
                    <a:gd name="connsiteY12" fmla="*/ 244380 h 523175"/>
                    <a:gd name="connsiteX13" fmla="*/ 269631 w 328315"/>
                    <a:gd name="connsiteY13" fmla="*/ 294878 h 523175"/>
                    <a:gd name="connsiteX14" fmla="*/ 294672 w 328315"/>
                    <a:gd name="connsiteY14" fmla="*/ 344357 h 523175"/>
                    <a:gd name="connsiteX15" fmla="*/ 297692 w 328315"/>
                    <a:gd name="connsiteY15" fmla="*/ 391485 h 523175"/>
                    <a:gd name="connsiteX16" fmla="*/ 328315 w 328315"/>
                    <a:gd name="connsiteY16" fmla="*/ 413637 h 523175"/>
                    <a:gd name="connsiteX17" fmla="*/ 320223 w 328315"/>
                    <a:gd name="connsiteY17" fmla="*/ 425775 h 523175"/>
                    <a:gd name="connsiteX18" fmla="*/ 300450 w 328315"/>
                    <a:gd name="connsiteY18" fmla="*/ 470008 h 523175"/>
                    <a:gd name="connsiteX19" fmla="*/ 285802 w 328315"/>
                    <a:gd name="connsiteY19" fmla="*/ 483144 h 523175"/>
                    <a:gd name="connsiteX20" fmla="*/ 275170 w 328315"/>
                    <a:gd name="connsiteY20" fmla="*/ 497920 h 523175"/>
                    <a:gd name="connsiteX21" fmla="*/ 202889 w 328315"/>
                    <a:gd name="connsiteY21" fmla="*/ 522880 h 523175"/>
                    <a:gd name="connsiteX22" fmla="*/ 194797 w 328315"/>
                    <a:gd name="connsiteY22" fmla="*/ 510742 h 523175"/>
                    <a:gd name="connsiteX23" fmla="*/ 182659 w 328315"/>
                    <a:gd name="connsiteY23" fmla="*/ 486466 h 523175"/>
                    <a:gd name="connsiteX24" fmla="*/ 138153 w 328315"/>
                    <a:gd name="connsiteY24" fmla="*/ 458143 h 523175"/>
                    <a:gd name="connsiteX25" fmla="*/ 130061 w 328315"/>
                    <a:gd name="connsiteY25" fmla="*/ 446005 h 523175"/>
                    <a:gd name="connsiteX26" fmla="*/ 97692 w 328315"/>
                    <a:gd name="connsiteY26" fmla="*/ 421729 h 523175"/>
                    <a:gd name="connsiteX27" fmla="*/ 89600 w 328315"/>
                    <a:gd name="connsiteY27" fmla="*/ 405545 h 523175"/>
                    <a:gd name="connsiteX28" fmla="*/ 81508 w 328315"/>
                    <a:gd name="connsiteY28" fmla="*/ 377223 h 523175"/>
                    <a:gd name="connsiteX29" fmla="*/ 83504 w 328315"/>
                    <a:gd name="connsiteY29" fmla="*/ 362239 h 523175"/>
                    <a:gd name="connsiteX30" fmla="*/ 86196 w 328315"/>
                    <a:gd name="connsiteY30" fmla="*/ 320384 h 523175"/>
                    <a:gd name="connsiteX31" fmla="*/ 63905 w 328315"/>
                    <a:gd name="connsiteY31" fmla="*/ 308055 h 523175"/>
                    <a:gd name="connsiteX32" fmla="*/ 36086 w 328315"/>
                    <a:gd name="connsiteY32" fmla="*/ 265776 h 523175"/>
                    <a:gd name="connsiteX33" fmla="*/ 21767 w 328315"/>
                    <a:gd name="connsiteY33" fmla="*/ 246512 h 523175"/>
                    <a:gd name="connsiteX34" fmla="*/ 44 w 328315"/>
                    <a:gd name="connsiteY34" fmla="*/ 215172 h 523175"/>
                    <a:gd name="connsiteX35" fmla="*/ 27829 w 328315"/>
                    <a:gd name="connsiteY35" fmla="*/ 183987 h 523175"/>
                    <a:gd name="connsiteX36" fmla="*/ 11700 w 328315"/>
                    <a:gd name="connsiteY36" fmla="*/ 165406 h 523175"/>
                    <a:gd name="connsiteX37" fmla="*/ 16249 w 328315"/>
                    <a:gd name="connsiteY37" fmla="*/ 74576 h 523175"/>
                    <a:gd name="connsiteX38" fmla="*/ 28910 w 328315"/>
                    <a:gd name="connsiteY38" fmla="*/ 61634 h 523175"/>
                    <a:gd name="connsiteX39" fmla="*/ 61278 w 328315"/>
                    <a:gd name="connsiteY39" fmla="*/ 37358 h 523175"/>
                    <a:gd name="connsiteX40" fmla="*/ 81508 w 328315"/>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74151 w 319933"/>
                    <a:gd name="connsiteY9" fmla="*/ 166332 h 523175"/>
                    <a:gd name="connsiteX10" fmla="*/ 274359 w 319933"/>
                    <a:gd name="connsiteY10" fmla="*/ 193504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13385 w 319933"/>
                    <a:gd name="connsiteY33" fmla="*/ 246512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74151 w 319933"/>
                    <a:gd name="connsiteY9" fmla="*/ 166332 h 523175"/>
                    <a:gd name="connsiteX10" fmla="*/ 274359 w 319933"/>
                    <a:gd name="connsiteY10" fmla="*/ 193504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74151 w 319933"/>
                    <a:gd name="connsiteY9" fmla="*/ 166332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61954 w 319933"/>
                    <a:gd name="connsiteY8" fmla="*/ 136222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62117 w 319933"/>
                    <a:gd name="connsiteY7" fmla="*/ 114528 h 523175"/>
                    <a:gd name="connsiteX8" fmla="*/ 228427 w 319933"/>
                    <a:gd name="connsiteY8" fmla="*/ 122538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6178 w 319933"/>
                    <a:gd name="connsiteY6" fmla="*/ 7197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83269 w 319933"/>
                    <a:gd name="connsiteY11" fmla="*/ 220353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76563 w 319933"/>
                    <a:gd name="connsiteY12" fmla="*/ 244380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61249 w 319933"/>
                    <a:gd name="connsiteY13" fmla="*/ 294878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50050 w 319933"/>
                    <a:gd name="connsiteY13" fmla="*/ 309942 h 523175"/>
                    <a:gd name="connsiteX14" fmla="*/ 286290 w 319933"/>
                    <a:gd name="connsiteY14" fmla="*/ 344357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50050 w 319933"/>
                    <a:gd name="connsiteY13" fmla="*/ 309942 h 523175"/>
                    <a:gd name="connsiteX14" fmla="*/ 252023 w 319933"/>
                    <a:gd name="connsiteY14" fmla="*/ 366571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7867 w 319933"/>
                    <a:gd name="connsiteY37" fmla="*/ 74576 h 523175"/>
                    <a:gd name="connsiteX38" fmla="*/ 20528 w 319933"/>
                    <a:gd name="connsiteY38" fmla="*/ 61634 h 523175"/>
                    <a:gd name="connsiteX39" fmla="*/ 52896 w 319933"/>
                    <a:gd name="connsiteY39" fmla="*/ 37358 h 523175"/>
                    <a:gd name="connsiteX40" fmla="*/ 73126 w 319933"/>
                    <a:gd name="connsiteY40" fmla="*/ 9036 h 523175"/>
                    <a:gd name="connsiteX0" fmla="*/ 73126 w 319933"/>
                    <a:gd name="connsiteY0" fmla="*/ 9036 h 523175"/>
                    <a:gd name="connsiteX1" fmla="*/ 93356 w 319933"/>
                    <a:gd name="connsiteY1" fmla="*/ 943 h 523175"/>
                    <a:gd name="connsiteX2" fmla="*/ 202316 w 319933"/>
                    <a:gd name="connsiteY2" fmla="*/ 27786 h 523175"/>
                    <a:gd name="connsiteX3" fmla="*/ 206253 w 319933"/>
                    <a:gd name="connsiteY3" fmla="*/ 38428 h 523175"/>
                    <a:gd name="connsiteX4" fmla="*/ 221760 w 319933"/>
                    <a:gd name="connsiteY4" fmla="*/ 47846 h 523175"/>
                    <a:gd name="connsiteX5" fmla="*/ 223788 w 319933"/>
                    <a:gd name="connsiteY5" fmla="*/ 65865 h 523175"/>
                    <a:gd name="connsiteX6" fmla="*/ 242392 w 319933"/>
                    <a:gd name="connsiteY6" fmla="*/ 83319 h 523175"/>
                    <a:gd name="connsiteX7" fmla="*/ 235425 w 319933"/>
                    <a:gd name="connsiteY7" fmla="*/ 114064 h 523175"/>
                    <a:gd name="connsiteX8" fmla="*/ 228427 w 319933"/>
                    <a:gd name="connsiteY8" fmla="*/ 122538 h 523175"/>
                    <a:gd name="connsiteX9" fmla="*/ 235171 w 319933"/>
                    <a:gd name="connsiteY9" fmla="*/ 155945 h 523175"/>
                    <a:gd name="connsiteX10" fmla="*/ 247955 w 319933"/>
                    <a:gd name="connsiteY10" fmla="*/ 184567 h 523175"/>
                    <a:gd name="connsiteX11" fmla="*/ 249870 w 319933"/>
                    <a:gd name="connsiteY11" fmla="*/ 217151 h 523175"/>
                    <a:gd name="connsiteX12" fmla="*/ 247623 w 319933"/>
                    <a:gd name="connsiteY12" fmla="*/ 252815 h 523175"/>
                    <a:gd name="connsiteX13" fmla="*/ 250050 w 319933"/>
                    <a:gd name="connsiteY13" fmla="*/ 309942 h 523175"/>
                    <a:gd name="connsiteX14" fmla="*/ 252023 w 319933"/>
                    <a:gd name="connsiteY14" fmla="*/ 366571 h 523175"/>
                    <a:gd name="connsiteX15" fmla="*/ 289310 w 319933"/>
                    <a:gd name="connsiteY15" fmla="*/ 391485 h 523175"/>
                    <a:gd name="connsiteX16" fmla="*/ 319933 w 319933"/>
                    <a:gd name="connsiteY16" fmla="*/ 413637 h 523175"/>
                    <a:gd name="connsiteX17" fmla="*/ 311841 w 319933"/>
                    <a:gd name="connsiteY17" fmla="*/ 425775 h 523175"/>
                    <a:gd name="connsiteX18" fmla="*/ 292068 w 319933"/>
                    <a:gd name="connsiteY18" fmla="*/ 470008 h 523175"/>
                    <a:gd name="connsiteX19" fmla="*/ 277420 w 319933"/>
                    <a:gd name="connsiteY19" fmla="*/ 483144 h 523175"/>
                    <a:gd name="connsiteX20" fmla="*/ 266788 w 319933"/>
                    <a:gd name="connsiteY20" fmla="*/ 497920 h 523175"/>
                    <a:gd name="connsiteX21" fmla="*/ 194507 w 319933"/>
                    <a:gd name="connsiteY21" fmla="*/ 522880 h 523175"/>
                    <a:gd name="connsiteX22" fmla="*/ 186415 w 319933"/>
                    <a:gd name="connsiteY22" fmla="*/ 510742 h 523175"/>
                    <a:gd name="connsiteX23" fmla="*/ 174277 w 319933"/>
                    <a:gd name="connsiteY23" fmla="*/ 486466 h 523175"/>
                    <a:gd name="connsiteX24" fmla="*/ 129771 w 319933"/>
                    <a:gd name="connsiteY24" fmla="*/ 458143 h 523175"/>
                    <a:gd name="connsiteX25" fmla="*/ 121679 w 319933"/>
                    <a:gd name="connsiteY25" fmla="*/ 446005 h 523175"/>
                    <a:gd name="connsiteX26" fmla="*/ 89310 w 319933"/>
                    <a:gd name="connsiteY26" fmla="*/ 421729 h 523175"/>
                    <a:gd name="connsiteX27" fmla="*/ 81218 w 319933"/>
                    <a:gd name="connsiteY27" fmla="*/ 405545 h 523175"/>
                    <a:gd name="connsiteX28" fmla="*/ 73126 w 319933"/>
                    <a:gd name="connsiteY28" fmla="*/ 377223 h 523175"/>
                    <a:gd name="connsiteX29" fmla="*/ 75122 w 319933"/>
                    <a:gd name="connsiteY29" fmla="*/ 362239 h 523175"/>
                    <a:gd name="connsiteX30" fmla="*/ 77814 w 319933"/>
                    <a:gd name="connsiteY30" fmla="*/ 320384 h 523175"/>
                    <a:gd name="connsiteX31" fmla="*/ 55523 w 319933"/>
                    <a:gd name="connsiteY31" fmla="*/ 308055 h 523175"/>
                    <a:gd name="connsiteX32" fmla="*/ 27704 w 319933"/>
                    <a:gd name="connsiteY32" fmla="*/ 265776 h 523175"/>
                    <a:gd name="connsiteX33" fmla="*/ 22206 w 319933"/>
                    <a:gd name="connsiteY33" fmla="*/ 246841 h 523175"/>
                    <a:gd name="connsiteX34" fmla="*/ 20530 w 319933"/>
                    <a:gd name="connsiteY34" fmla="*/ 206299 h 523175"/>
                    <a:gd name="connsiteX35" fmla="*/ 19447 w 319933"/>
                    <a:gd name="connsiteY35" fmla="*/ 183987 h 523175"/>
                    <a:gd name="connsiteX36" fmla="*/ 3318 w 319933"/>
                    <a:gd name="connsiteY36" fmla="*/ 165406 h 523175"/>
                    <a:gd name="connsiteX37" fmla="*/ 27983 w 319933"/>
                    <a:gd name="connsiteY37" fmla="*/ 82787 h 523175"/>
                    <a:gd name="connsiteX38" fmla="*/ 20528 w 319933"/>
                    <a:gd name="connsiteY38" fmla="*/ 61634 h 523175"/>
                    <a:gd name="connsiteX39" fmla="*/ 52896 w 319933"/>
                    <a:gd name="connsiteY39" fmla="*/ 37358 h 523175"/>
                    <a:gd name="connsiteX40" fmla="*/ 73126 w 319933"/>
                    <a:gd name="connsiteY40" fmla="*/ 9036 h 523175"/>
                    <a:gd name="connsiteX0" fmla="*/ 73018 w 319825"/>
                    <a:gd name="connsiteY0" fmla="*/ 9036 h 523175"/>
                    <a:gd name="connsiteX1" fmla="*/ 93248 w 319825"/>
                    <a:gd name="connsiteY1" fmla="*/ 943 h 523175"/>
                    <a:gd name="connsiteX2" fmla="*/ 202208 w 319825"/>
                    <a:gd name="connsiteY2" fmla="*/ 27786 h 523175"/>
                    <a:gd name="connsiteX3" fmla="*/ 206145 w 319825"/>
                    <a:gd name="connsiteY3" fmla="*/ 38428 h 523175"/>
                    <a:gd name="connsiteX4" fmla="*/ 221652 w 319825"/>
                    <a:gd name="connsiteY4" fmla="*/ 47846 h 523175"/>
                    <a:gd name="connsiteX5" fmla="*/ 223680 w 319825"/>
                    <a:gd name="connsiteY5" fmla="*/ 65865 h 523175"/>
                    <a:gd name="connsiteX6" fmla="*/ 242284 w 319825"/>
                    <a:gd name="connsiteY6" fmla="*/ 83319 h 523175"/>
                    <a:gd name="connsiteX7" fmla="*/ 235317 w 319825"/>
                    <a:gd name="connsiteY7" fmla="*/ 114064 h 523175"/>
                    <a:gd name="connsiteX8" fmla="*/ 228319 w 319825"/>
                    <a:gd name="connsiteY8" fmla="*/ 122538 h 523175"/>
                    <a:gd name="connsiteX9" fmla="*/ 235063 w 319825"/>
                    <a:gd name="connsiteY9" fmla="*/ 155945 h 523175"/>
                    <a:gd name="connsiteX10" fmla="*/ 247847 w 319825"/>
                    <a:gd name="connsiteY10" fmla="*/ 184567 h 523175"/>
                    <a:gd name="connsiteX11" fmla="*/ 249762 w 319825"/>
                    <a:gd name="connsiteY11" fmla="*/ 217151 h 523175"/>
                    <a:gd name="connsiteX12" fmla="*/ 247515 w 319825"/>
                    <a:gd name="connsiteY12" fmla="*/ 252815 h 523175"/>
                    <a:gd name="connsiteX13" fmla="*/ 249942 w 319825"/>
                    <a:gd name="connsiteY13" fmla="*/ 309942 h 523175"/>
                    <a:gd name="connsiteX14" fmla="*/ 251915 w 319825"/>
                    <a:gd name="connsiteY14" fmla="*/ 366571 h 523175"/>
                    <a:gd name="connsiteX15" fmla="*/ 289202 w 319825"/>
                    <a:gd name="connsiteY15" fmla="*/ 391485 h 523175"/>
                    <a:gd name="connsiteX16" fmla="*/ 319825 w 319825"/>
                    <a:gd name="connsiteY16" fmla="*/ 413637 h 523175"/>
                    <a:gd name="connsiteX17" fmla="*/ 311733 w 319825"/>
                    <a:gd name="connsiteY17" fmla="*/ 425775 h 523175"/>
                    <a:gd name="connsiteX18" fmla="*/ 291960 w 319825"/>
                    <a:gd name="connsiteY18" fmla="*/ 470008 h 523175"/>
                    <a:gd name="connsiteX19" fmla="*/ 277312 w 319825"/>
                    <a:gd name="connsiteY19" fmla="*/ 483144 h 523175"/>
                    <a:gd name="connsiteX20" fmla="*/ 266680 w 319825"/>
                    <a:gd name="connsiteY20" fmla="*/ 497920 h 523175"/>
                    <a:gd name="connsiteX21" fmla="*/ 194399 w 319825"/>
                    <a:gd name="connsiteY21" fmla="*/ 522880 h 523175"/>
                    <a:gd name="connsiteX22" fmla="*/ 186307 w 319825"/>
                    <a:gd name="connsiteY22" fmla="*/ 510742 h 523175"/>
                    <a:gd name="connsiteX23" fmla="*/ 174169 w 319825"/>
                    <a:gd name="connsiteY23" fmla="*/ 486466 h 523175"/>
                    <a:gd name="connsiteX24" fmla="*/ 129663 w 319825"/>
                    <a:gd name="connsiteY24" fmla="*/ 458143 h 523175"/>
                    <a:gd name="connsiteX25" fmla="*/ 121571 w 319825"/>
                    <a:gd name="connsiteY25" fmla="*/ 446005 h 523175"/>
                    <a:gd name="connsiteX26" fmla="*/ 89202 w 319825"/>
                    <a:gd name="connsiteY26" fmla="*/ 421729 h 523175"/>
                    <a:gd name="connsiteX27" fmla="*/ 81110 w 319825"/>
                    <a:gd name="connsiteY27" fmla="*/ 405545 h 523175"/>
                    <a:gd name="connsiteX28" fmla="*/ 73018 w 319825"/>
                    <a:gd name="connsiteY28" fmla="*/ 377223 h 523175"/>
                    <a:gd name="connsiteX29" fmla="*/ 75014 w 319825"/>
                    <a:gd name="connsiteY29" fmla="*/ 362239 h 523175"/>
                    <a:gd name="connsiteX30" fmla="*/ 77706 w 319825"/>
                    <a:gd name="connsiteY30" fmla="*/ 320384 h 523175"/>
                    <a:gd name="connsiteX31" fmla="*/ 55415 w 319825"/>
                    <a:gd name="connsiteY31" fmla="*/ 308055 h 523175"/>
                    <a:gd name="connsiteX32" fmla="*/ 27596 w 319825"/>
                    <a:gd name="connsiteY32" fmla="*/ 265776 h 523175"/>
                    <a:gd name="connsiteX33" fmla="*/ 22098 w 319825"/>
                    <a:gd name="connsiteY33" fmla="*/ 246841 h 523175"/>
                    <a:gd name="connsiteX34" fmla="*/ 20422 w 319825"/>
                    <a:gd name="connsiteY34" fmla="*/ 206299 h 523175"/>
                    <a:gd name="connsiteX35" fmla="*/ 20498 w 319825"/>
                    <a:gd name="connsiteY35" fmla="*/ 150099 h 523175"/>
                    <a:gd name="connsiteX36" fmla="*/ 3210 w 319825"/>
                    <a:gd name="connsiteY36" fmla="*/ 165406 h 523175"/>
                    <a:gd name="connsiteX37" fmla="*/ 27875 w 319825"/>
                    <a:gd name="connsiteY37" fmla="*/ 82787 h 523175"/>
                    <a:gd name="connsiteX38" fmla="*/ 20420 w 319825"/>
                    <a:gd name="connsiteY38" fmla="*/ 61634 h 523175"/>
                    <a:gd name="connsiteX39" fmla="*/ 52788 w 319825"/>
                    <a:gd name="connsiteY39" fmla="*/ 37358 h 523175"/>
                    <a:gd name="connsiteX40" fmla="*/ 73018 w 319825"/>
                    <a:gd name="connsiteY40" fmla="*/ 9036 h 52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9825" h="523175">
                      <a:moveTo>
                        <a:pt x="73018" y="9036"/>
                      </a:moveTo>
                      <a:cubicBezTo>
                        <a:pt x="79761" y="2967"/>
                        <a:pt x="71716" y="-2182"/>
                        <a:pt x="93248" y="943"/>
                      </a:cubicBezTo>
                      <a:cubicBezTo>
                        <a:pt x="114780" y="4068"/>
                        <a:pt x="151948" y="25601"/>
                        <a:pt x="202208" y="27786"/>
                      </a:cubicBezTo>
                      <a:cubicBezTo>
                        <a:pt x="213580" y="39159"/>
                        <a:pt x="202904" y="35085"/>
                        <a:pt x="206145" y="38428"/>
                      </a:cubicBezTo>
                      <a:cubicBezTo>
                        <a:pt x="209386" y="41771"/>
                        <a:pt x="218730" y="43273"/>
                        <a:pt x="221652" y="47846"/>
                      </a:cubicBezTo>
                      <a:cubicBezTo>
                        <a:pt x="224574" y="52419"/>
                        <a:pt x="220241" y="59953"/>
                        <a:pt x="223680" y="65865"/>
                      </a:cubicBezTo>
                      <a:cubicBezTo>
                        <a:pt x="227119" y="71777"/>
                        <a:pt x="240345" y="75286"/>
                        <a:pt x="242284" y="83319"/>
                      </a:cubicBezTo>
                      <a:cubicBezTo>
                        <a:pt x="244223" y="91352"/>
                        <a:pt x="228898" y="104435"/>
                        <a:pt x="235317" y="114064"/>
                      </a:cubicBezTo>
                      <a:cubicBezTo>
                        <a:pt x="236666" y="122156"/>
                        <a:pt x="228361" y="115558"/>
                        <a:pt x="228319" y="122538"/>
                      </a:cubicBezTo>
                      <a:cubicBezTo>
                        <a:pt x="228277" y="129518"/>
                        <a:pt x="231808" y="145607"/>
                        <a:pt x="235063" y="155945"/>
                      </a:cubicBezTo>
                      <a:cubicBezTo>
                        <a:pt x="238318" y="166283"/>
                        <a:pt x="245397" y="174366"/>
                        <a:pt x="247847" y="184567"/>
                      </a:cubicBezTo>
                      <a:cubicBezTo>
                        <a:pt x="250297" y="194768"/>
                        <a:pt x="249817" y="205776"/>
                        <a:pt x="249762" y="217151"/>
                      </a:cubicBezTo>
                      <a:cubicBezTo>
                        <a:pt x="249707" y="228526"/>
                        <a:pt x="243469" y="246072"/>
                        <a:pt x="247515" y="252815"/>
                      </a:cubicBezTo>
                      <a:cubicBezTo>
                        <a:pt x="245471" y="269164"/>
                        <a:pt x="249209" y="290983"/>
                        <a:pt x="249942" y="309942"/>
                      </a:cubicBezTo>
                      <a:cubicBezTo>
                        <a:pt x="250675" y="328901"/>
                        <a:pt x="254612" y="351736"/>
                        <a:pt x="251915" y="366571"/>
                      </a:cubicBezTo>
                      <a:cubicBezTo>
                        <a:pt x="250566" y="382755"/>
                        <a:pt x="277884" y="383641"/>
                        <a:pt x="289202" y="391485"/>
                      </a:cubicBezTo>
                      <a:cubicBezTo>
                        <a:pt x="300520" y="399329"/>
                        <a:pt x="312604" y="391973"/>
                        <a:pt x="319825" y="413637"/>
                      </a:cubicBezTo>
                      <a:cubicBezTo>
                        <a:pt x="317128" y="417683"/>
                        <a:pt x="316377" y="416380"/>
                        <a:pt x="311733" y="425775"/>
                      </a:cubicBezTo>
                      <a:cubicBezTo>
                        <a:pt x="307089" y="435170"/>
                        <a:pt x="297697" y="460447"/>
                        <a:pt x="291960" y="470008"/>
                      </a:cubicBezTo>
                      <a:cubicBezTo>
                        <a:pt x="286223" y="479569"/>
                        <a:pt x="281525" y="478492"/>
                        <a:pt x="277312" y="483144"/>
                      </a:cubicBezTo>
                      <a:cubicBezTo>
                        <a:pt x="273099" y="487796"/>
                        <a:pt x="280499" y="491297"/>
                        <a:pt x="266680" y="497920"/>
                      </a:cubicBezTo>
                      <a:cubicBezTo>
                        <a:pt x="252861" y="504543"/>
                        <a:pt x="207795" y="520743"/>
                        <a:pt x="194399" y="522880"/>
                      </a:cubicBezTo>
                      <a:cubicBezTo>
                        <a:pt x="181004" y="525017"/>
                        <a:pt x="188669" y="514993"/>
                        <a:pt x="186307" y="510742"/>
                      </a:cubicBezTo>
                      <a:cubicBezTo>
                        <a:pt x="181913" y="502833"/>
                        <a:pt x="180799" y="492622"/>
                        <a:pt x="174169" y="486466"/>
                      </a:cubicBezTo>
                      <a:cubicBezTo>
                        <a:pt x="161283" y="474500"/>
                        <a:pt x="129663" y="458143"/>
                        <a:pt x="129663" y="458143"/>
                      </a:cubicBezTo>
                      <a:cubicBezTo>
                        <a:pt x="126966" y="454097"/>
                        <a:pt x="125185" y="449258"/>
                        <a:pt x="121571" y="446005"/>
                      </a:cubicBezTo>
                      <a:cubicBezTo>
                        <a:pt x="111546" y="436983"/>
                        <a:pt x="89202" y="421729"/>
                        <a:pt x="89202" y="421729"/>
                      </a:cubicBezTo>
                      <a:cubicBezTo>
                        <a:pt x="86505" y="416334"/>
                        <a:pt x="83171" y="411213"/>
                        <a:pt x="81110" y="405545"/>
                      </a:cubicBezTo>
                      <a:cubicBezTo>
                        <a:pt x="77755" y="396318"/>
                        <a:pt x="74034" y="384441"/>
                        <a:pt x="73018" y="377223"/>
                      </a:cubicBezTo>
                      <a:cubicBezTo>
                        <a:pt x="72002" y="370005"/>
                        <a:pt x="74233" y="371712"/>
                        <a:pt x="75014" y="362239"/>
                      </a:cubicBezTo>
                      <a:cubicBezTo>
                        <a:pt x="75795" y="352766"/>
                        <a:pt x="80973" y="329415"/>
                        <a:pt x="77706" y="320384"/>
                      </a:cubicBezTo>
                      <a:cubicBezTo>
                        <a:pt x="74439" y="311353"/>
                        <a:pt x="63766" y="317156"/>
                        <a:pt x="55415" y="308055"/>
                      </a:cubicBezTo>
                      <a:cubicBezTo>
                        <a:pt x="47064" y="298954"/>
                        <a:pt x="33149" y="275978"/>
                        <a:pt x="27596" y="265776"/>
                      </a:cubicBezTo>
                      <a:cubicBezTo>
                        <a:pt x="22043" y="255574"/>
                        <a:pt x="23294" y="256754"/>
                        <a:pt x="22098" y="246841"/>
                      </a:cubicBezTo>
                      <a:cubicBezTo>
                        <a:pt x="20902" y="236928"/>
                        <a:pt x="20689" y="222423"/>
                        <a:pt x="20422" y="206299"/>
                      </a:cubicBezTo>
                      <a:cubicBezTo>
                        <a:pt x="20155" y="190175"/>
                        <a:pt x="23367" y="156914"/>
                        <a:pt x="20498" y="150099"/>
                      </a:cubicBezTo>
                      <a:cubicBezTo>
                        <a:pt x="17629" y="143284"/>
                        <a:pt x="-9067" y="183821"/>
                        <a:pt x="3210" y="165406"/>
                      </a:cubicBezTo>
                      <a:cubicBezTo>
                        <a:pt x="4559" y="134387"/>
                        <a:pt x="25007" y="100082"/>
                        <a:pt x="27875" y="82787"/>
                      </a:cubicBezTo>
                      <a:cubicBezTo>
                        <a:pt x="30743" y="65492"/>
                        <a:pt x="14129" y="66352"/>
                        <a:pt x="20420" y="61634"/>
                      </a:cubicBezTo>
                      <a:cubicBezTo>
                        <a:pt x="77174" y="19069"/>
                        <a:pt x="-26025" y="86616"/>
                        <a:pt x="52788" y="37358"/>
                      </a:cubicBezTo>
                      <a:cubicBezTo>
                        <a:pt x="56912" y="34781"/>
                        <a:pt x="66275" y="15105"/>
                        <a:pt x="73018" y="9036"/>
                      </a:cubicBezTo>
                      <a:close/>
                    </a:path>
                  </a:pathLst>
                </a:custGeom>
                <a:blipFill>
                  <a:blip r:embed="rId5">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AE21C79-E35A-0127-0E4E-527AA9DFDBD2}"/>
                    </a:ext>
                  </a:extLst>
                </p:cNvPr>
                <p:cNvSpPr/>
                <p:nvPr/>
              </p:nvSpPr>
              <p:spPr>
                <a:xfrm>
                  <a:off x="5804775" y="2424545"/>
                  <a:ext cx="55698" cy="465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Ovaal 11">
                <a:extLst>
                  <a:ext uri="{FF2B5EF4-FFF2-40B4-BE49-F238E27FC236}">
                    <a16:creationId xmlns:a16="http://schemas.microsoft.com/office/drawing/2014/main" id="{C342A849-3463-332E-0423-F2187FEF3F18}"/>
                  </a:ext>
                </a:extLst>
              </p:cNvPr>
              <p:cNvSpPr/>
              <p:nvPr/>
            </p:nvSpPr>
            <p:spPr>
              <a:xfrm>
                <a:off x="4394448" y="1935332"/>
                <a:ext cx="1384916" cy="4598599"/>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296621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een rol spelen</a:t>
            </a:r>
          </a:p>
        </p:txBody>
      </p:sp>
      <p:grpSp>
        <p:nvGrpSpPr>
          <p:cNvPr id="9" name="Groep 8">
            <a:extLst>
              <a:ext uri="{FF2B5EF4-FFF2-40B4-BE49-F238E27FC236}">
                <a16:creationId xmlns:a16="http://schemas.microsoft.com/office/drawing/2014/main" id="{3F20219C-4A8F-2C6D-EAF9-F16E19B76996}"/>
              </a:ext>
            </a:extLst>
          </p:cNvPr>
          <p:cNvGrpSpPr/>
          <p:nvPr/>
        </p:nvGrpSpPr>
        <p:grpSpPr>
          <a:xfrm>
            <a:off x="665825" y="1346697"/>
            <a:ext cx="7967516" cy="5377604"/>
            <a:chOff x="665825" y="1346697"/>
            <a:chExt cx="7967516" cy="5377604"/>
          </a:xfrm>
        </p:grpSpPr>
        <p:pic>
          <p:nvPicPr>
            <p:cNvPr id="3" name="Afbeelding 2" descr="Afbeelding met kleding, schoeisel, persoon, jeans&#10;&#10;Automatisch gegenereerde beschrijving">
              <a:extLst>
                <a:ext uri="{FF2B5EF4-FFF2-40B4-BE49-F238E27FC236}">
                  <a16:creationId xmlns:a16="http://schemas.microsoft.com/office/drawing/2014/main" id="{AEAB9ECF-A60B-1A89-35AE-248C049953BF}"/>
                </a:ext>
              </a:extLst>
            </p:cNvPr>
            <p:cNvPicPr>
              <a:picLocks noChangeAspect="1"/>
            </p:cNvPicPr>
            <p:nvPr/>
          </p:nvPicPr>
          <p:blipFill rotWithShape="1">
            <a:blip r:embed="rId3">
              <a:extLst>
                <a:ext uri="{28A0092B-C50C-407E-A947-70E740481C1C}">
                  <a14:useLocalDpi xmlns:a14="http://schemas.microsoft.com/office/drawing/2010/main" val="0"/>
                </a:ext>
              </a:extLst>
            </a:blip>
            <a:srcRect l="15587" r="26114"/>
            <a:stretch/>
          </p:blipFill>
          <p:spPr>
            <a:xfrm>
              <a:off x="665825" y="1722268"/>
              <a:ext cx="2276868" cy="3905556"/>
            </a:xfrm>
            <a:prstGeom prst="rect">
              <a:avLst/>
            </a:prstGeom>
          </p:spPr>
        </p:pic>
        <p:pic>
          <p:nvPicPr>
            <p:cNvPr id="4" name="Afbeelding 3" descr="Afbeelding met kleding, persoon, muziek, person&#10;&#10;Automatisch gegenereerde beschrijving">
              <a:extLst>
                <a:ext uri="{FF2B5EF4-FFF2-40B4-BE49-F238E27FC236}">
                  <a16:creationId xmlns:a16="http://schemas.microsoft.com/office/drawing/2014/main" id="{411438D3-9C55-7470-E9A9-C87EF21CE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245" y="1346697"/>
              <a:ext cx="2082303" cy="2082303"/>
            </a:xfrm>
            <a:prstGeom prst="rect">
              <a:avLst/>
            </a:prstGeom>
          </p:spPr>
        </p:pic>
        <p:pic>
          <p:nvPicPr>
            <p:cNvPr id="5" name="Afbeelding 4" descr="Afbeelding met kleding, person, Mengpaneel, straat&#10;&#10;Automatisch gegenereerde beschrijving">
              <a:extLst>
                <a:ext uri="{FF2B5EF4-FFF2-40B4-BE49-F238E27FC236}">
                  <a16:creationId xmlns:a16="http://schemas.microsoft.com/office/drawing/2014/main" id="{05333880-F9FC-96A6-7153-AA29E6F66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086" y="3910078"/>
              <a:ext cx="2814223" cy="2814223"/>
            </a:xfrm>
            <a:prstGeom prst="rect">
              <a:avLst/>
            </a:prstGeom>
          </p:spPr>
        </p:pic>
        <p:pic>
          <p:nvPicPr>
            <p:cNvPr id="8" name="Afbeelding 7" descr="Afbeelding met persoon, kleding, Menselijk gezicht, glimlach&#10;&#10;Automatisch gegenereerde beschrijving">
              <a:extLst>
                <a:ext uri="{FF2B5EF4-FFF2-40B4-BE49-F238E27FC236}">
                  <a16:creationId xmlns:a16="http://schemas.microsoft.com/office/drawing/2014/main" id="{5FC65862-DA2F-F870-8010-FD2EDE012E38}"/>
                </a:ext>
              </a:extLst>
            </p:cNvPr>
            <p:cNvPicPr>
              <a:picLocks noChangeAspect="1"/>
            </p:cNvPicPr>
            <p:nvPr/>
          </p:nvPicPr>
          <p:blipFill rotWithShape="1">
            <a:blip r:embed="rId6">
              <a:extLst>
                <a:ext uri="{28A0092B-C50C-407E-A947-70E740481C1C}">
                  <a14:useLocalDpi xmlns:a14="http://schemas.microsoft.com/office/drawing/2010/main" val="0"/>
                </a:ext>
              </a:extLst>
            </a:blip>
            <a:srcRect l="19896" r="11296"/>
            <a:stretch/>
          </p:blipFill>
          <p:spPr>
            <a:xfrm>
              <a:off x="7122380" y="3028425"/>
              <a:ext cx="1510961" cy="2195930"/>
            </a:xfrm>
            <a:prstGeom prst="rect">
              <a:avLst/>
            </a:prstGeom>
          </p:spPr>
        </p:pic>
      </p:gr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2025-01-14T10:04:32Z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