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1437" r:id="rId5"/>
    <p:sldId id="548" r:id="rId6"/>
    <p:sldId id="1460" r:id="rId7"/>
    <p:sldId id="1475" r:id="rId8"/>
    <p:sldId id="1482" r:id="rId9"/>
    <p:sldId id="1477" r:id="rId10"/>
    <p:sldId id="1476" r:id="rId11"/>
    <p:sldId id="1478" r:id="rId12"/>
    <p:sldId id="1480" r:id="rId13"/>
    <p:sldId id="1481" r:id="rId14"/>
    <p:sldId id="1479" r:id="rId15"/>
    <p:sldId id="1483" r:id="rId16"/>
    <p:sldId id="934" r:id="rId17"/>
    <p:sldId id="1511" r:id="rId18"/>
    <p:sldId id="1521" r:id="rId19"/>
    <p:sldId id="1524" r:id="rId20"/>
    <p:sldId id="1525" r:id="rId21"/>
    <p:sldId id="1526" r:id="rId22"/>
    <p:sldId id="1523" r:id="rId23"/>
    <p:sldId id="1512" r:id="rId24"/>
    <p:sldId id="1527" r:id="rId25"/>
    <p:sldId id="1528" r:id="rId26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5"/>
            <p14:sldId id="1482"/>
            <p14:sldId id="1477"/>
            <p14:sldId id="1476"/>
            <p14:sldId id="1478"/>
            <p14:sldId id="1480"/>
            <p14:sldId id="1481"/>
            <p14:sldId id="1479"/>
            <p14:sldId id="1483"/>
            <p14:sldId id="934"/>
            <p14:sldId id="1511"/>
            <p14:sldId id="1521"/>
            <p14:sldId id="1524"/>
            <p14:sldId id="1525"/>
            <p14:sldId id="1526"/>
            <p14:sldId id="1523"/>
            <p14:sldId id="1512"/>
            <p14:sldId id="1527"/>
            <p14:sldId id="15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1CD1F-64F4-4A06-8EE1-116FA7624399}" v="49" dt="2025-01-07T09:37:57.025"/>
    <p1510:client id="{CF4FC6B2-65E1-4DCD-B7B2-EA189E7A2A21}" v="2" dt="2025-01-07T10:14:27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5226" autoAdjust="0"/>
  </p:normalViewPr>
  <p:slideViewPr>
    <p:cSldViewPr>
      <p:cViewPr varScale="1">
        <p:scale>
          <a:sx n="82" d="100"/>
          <a:sy n="82" d="100"/>
        </p:scale>
        <p:origin x="115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088143BB-FBF6-48B8-B743-26BFEB4DAFC7}" dt="2024-09-24T09:16:21.860" v="12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Das, Gerarda" userId="dec061bf-56a5-47a0-b9f3-f749fe418ae6" providerId="ADAL" clId="{5B21CD1F-64F4-4A06-8EE1-116FA7624399}"/>
    <pc:docChg chg="custSel addSld delSld modSld sldOrd modSection">
      <pc:chgData name="Das, Gerarda" userId="dec061bf-56a5-47a0-b9f3-f749fe418ae6" providerId="ADAL" clId="{5B21CD1F-64F4-4A06-8EE1-116FA7624399}" dt="2025-01-07T10:17:44.299" v="3440" actId="14100"/>
      <pc:docMkLst>
        <pc:docMk/>
      </pc:docMkLst>
      <pc:sldChg chg="modSp mod modNotesTx">
        <pc:chgData name="Das, Gerarda" userId="dec061bf-56a5-47a0-b9f3-f749fe418ae6" providerId="ADAL" clId="{5B21CD1F-64F4-4A06-8EE1-116FA7624399}" dt="2025-01-07T09:39:57.314" v="3221" actId="20577"/>
        <pc:sldMkLst>
          <pc:docMk/>
          <pc:sldMk cId="2189114603" sldId="1437"/>
        </pc:sldMkLst>
        <pc:spChg chg="mod">
          <ac:chgData name="Das, Gerarda" userId="dec061bf-56a5-47a0-b9f3-f749fe418ae6" providerId="ADAL" clId="{5B21CD1F-64F4-4A06-8EE1-116FA7624399}" dt="2025-01-07T09:39:57.314" v="3221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">
        <pc:chgData name="Das, Gerarda" userId="dec061bf-56a5-47a0-b9f3-f749fe418ae6" providerId="ADAL" clId="{5B21CD1F-64F4-4A06-8EE1-116FA7624399}" dt="2025-01-07T07:08:29.029" v="1041" actId="14100"/>
        <pc:sldMkLst>
          <pc:docMk/>
          <pc:sldMk cId="3852907103" sldId="1460"/>
        </pc:sldMkLst>
        <pc:picChg chg="add mod">
          <ac:chgData name="Das, Gerarda" userId="dec061bf-56a5-47a0-b9f3-f749fe418ae6" providerId="ADAL" clId="{5B21CD1F-64F4-4A06-8EE1-116FA7624399}" dt="2025-01-07T07:08:29.029" v="1041" actId="14100"/>
          <ac:picMkLst>
            <pc:docMk/>
            <pc:sldMk cId="3852907103" sldId="1460"/>
            <ac:picMk id="3" creationId="{FCF534E7-99B5-70F3-1E0E-6FBD6CB4CD5C}"/>
          </ac:picMkLst>
        </pc:picChg>
      </pc:sldChg>
      <pc:sldChg chg="del">
        <pc:chgData name="Das, Gerarda" userId="dec061bf-56a5-47a0-b9f3-f749fe418ae6" providerId="ADAL" clId="{5B21CD1F-64F4-4A06-8EE1-116FA7624399}" dt="2025-01-07T09:33:56.476" v="3127" actId="47"/>
        <pc:sldMkLst>
          <pc:docMk/>
          <pc:sldMk cId="3978205201" sldId="1474"/>
        </pc:sldMkLst>
      </pc:sldChg>
      <pc:sldChg chg="addSp modSp mod">
        <pc:chgData name="Das, Gerarda" userId="dec061bf-56a5-47a0-b9f3-f749fe418ae6" providerId="ADAL" clId="{5B21CD1F-64F4-4A06-8EE1-116FA7624399}" dt="2025-01-07T08:17:35.689" v="1132" actId="1076"/>
        <pc:sldMkLst>
          <pc:docMk/>
          <pc:sldMk cId="4207872812" sldId="1475"/>
        </pc:sldMkLst>
        <pc:spChg chg="add mod">
          <ac:chgData name="Das, Gerarda" userId="dec061bf-56a5-47a0-b9f3-f749fe418ae6" providerId="ADAL" clId="{5B21CD1F-64F4-4A06-8EE1-116FA7624399}" dt="2025-01-07T08:17:35.689" v="1132" actId="1076"/>
          <ac:spMkLst>
            <pc:docMk/>
            <pc:sldMk cId="4207872812" sldId="1475"/>
            <ac:spMk id="2" creationId="{DE7FBF43-BF0F-FD12-3B56-4D74A459F204}"/>
          </ac:spMkLst>
        </pc:spChg>
      </pc:sldChg>
      <pc:sldChg chg="addSp modSp mod">
        <pc:chgData name="Das, Gerarda" userId="dec061bf-56a5-47a0-b9f3-f749fe418ae6" providerId="ADAL" clId="{5B21CD1F-64F4-4A06-8EE1-116FA7624399}" dt="2025-01-07T09:34:17.048" v="3129" actId="164"/>
        <pc:sldMkLst>
          <pc:docMk/>
          <pc:sldMk cId="2452007587" sldId="1476"/>
        </pc:sldMkLst>
        <pc:spChg chg="add mod">
          <ac:chgData name="Das, Gerarda" userId="dec061bf-56a5-47a0-b9f3-f749fe418ae6" providerId="ADAL" clId="{5B21CD1F-64F4-4A06-8EE1-116FA7624399}" dt="2025-01-07T09:34:10.819" v="3128" actId="164"/>
          <ac:spMkLst>
            <pc:docMk/>
            <pc:sldMk cId="2452007587" sldId="1476"/>
            <ac:spMk id="4" creationId="{944BD02A-0E0F-BD48-4409-A790237D3A56}"/>
          </ac:spMkLst>
        </pc:spChg>
        <pc:spChg chg="add mod">
          <ac:chgData name="Das, Gerarda" userId="dec061bf-56a5-47a0-b9f3-f749fe418ae6" providerId="ADAL" clId="{5B21CD1F-64F4-4A06-8EE1-116FA7624399}" dt="2025-01-07T09:34:17.048" v="3129" actId="164"/>
          <ac:spMkLst>
            <pc:docMk/>
            <pc:sldMk cId="2452007587" sldId="1476"/>
            <ac:spMk id="5" creationId="{3BE31638-33C9-C8C7-F5A2-BA31542611D5}"/>
          </ac:spMkLst>
        </pc:spChg>
        <pc:spChg chg="add mod">
          <ac:chgData name="Das, Gerarda" userId="dec061bf-56a5-47a0-b9f3-f749fe418ae6" providerId="ADAL" clId="{5B21CD1F-64F4-4A06-8EE1-116FA7624399}" dt="2025-01-07T09:34:17.048" v="3129" actId="164"/>
          <ac:spMkLst>
            <pc:docMk/>
            <pc:sldMk cId="2452007587" sldId="1476"/>
            <ac:spMk id="7" creationId="{79FA33D8-2275-F3F3-A3F2-678D88E82C77}"/>
          </ac:spMkLst>
        </pc:spChg>
        <pc:spChg chg="add mod">
          <ac:chgData name="Das, Gerarda" userId="dec061bf-56a5-47a0-b9f3-f749fe418ae6" providerId="ADAL" clId="{5B21CD1F-64F4-4A06-8EE1-116FA7624399}" dt="2025-01-07T09:34:17.048" v="3129" actId="164"/>
          <ac:spMkLst>
            <pc:docMk/>
            <pc:sldMk cId="2452007587" sldId="1476"/>
            <ac:spMk id="8" creationId="{4968E80A-994B-6230-6445-C5C6A2ABC493}"/>
          </ac:spMkLst>
        </pc:spChg>
        <pc:grpChg chg="add mod">
          <ac:chgData name="Das, Gerarda" userId="dec061bf-56a5-47a0-b9f3-f749fe418ae6" providerId="ADAL" clId="{5B21CD1F-64F4-4A06-8EE1-116FA7624399}" dt="2025-01-07T09:34:10.819" v="3128" actId="164"/>
          <ac:grpSpMkLst>
            <pc:docMk/>
            <pc:sldMk cId="2452007587" sldId="1476"/>
            <ac:grpSpMk id="9" creationId="{401C77B1-8022-1BF6-DBD4-886B8EDAAA91}"/>
          </ac:grpSpMkLst>
        </pc:grpChg>
        <pc:grpChg chg="add mod">
          <ac:chgData name="Das, Gerarda" userId="dec061bf-56a5-47a0-b9f3-f749fe418ae6" providerId="ADAL" clId="{5B21CD1F-64F4-4A06-8EE1-116FA7624399}" dt="2025-01-07T09:34:17.048" v="3129" actId="164"/>
          <ac:grpSpMkLst>
            <pc:docMk/>
            <pc:sldMk cId="2452007587" sldId="1476"/>
            <ac:grpSpMk id="10" creationId="{2DD7010F-9D0A-3166-C1D3-180224D90FF2}"/>
          </ac:grpSpMkLst>
        </pc:grpChg>
        <pc:picChg chg="add mod">
          <ac:chgData name="Das, Gerarda" userId="dec061bf-56a5-47a0-b9f3-f749fe418ae6" providerId="ADAL" clId="{5B21CD1F-64F4-4A06-8EE1-116FA7624399}" dt="2025-01-07T09:34:10.819" v="3128" actId="164"/>
          <ac:picMkLst>
            <pc:docMk/>
            <pc:sldMk cId="2452007587" sldId="1476"/>
            <ac:picMk id="2" creationId="{82CDCC46-7D8E-ABA4-F15F-2574FBAC35F0}"/>
          </ac:picMkLst>
        </pc:picChg>
        <pc:picChg chg="add mod">
          <ac:chgData name="Das, Gerarda" userId="dec061bf-56a5-47a0-b9f3-f749fe418ae6" providerId="ADAL" clId="{5B21CD1F-64F4-4A06-8EE1-116FA7624399}" dt="2025-01-07T09:34:17.048" v="3129" actId="164"/>
          <ac:picMkLst>
            <pc:docMk/>
            <pc:sldMk cId="2452007587" sldId="1476"/>
            <ac:picMk id="3" creationId="{6226F32A-2A99-813C-486B-03591734038A}"/>
          </ac:picMkLst>
        </pc:picChg>
      </pc:sldChg>
      <pc:sldChg chg="addSp modSp mod">
        <pc:chgData name="Das, Gerarda" userId="dec061bf-56a5-47a0-b9f3-f749fe418ae6" providerId="ADAL" clId="{5B21CD1F-64F4-4A06-8EE1-116FA7624399}" dt="2025-01-07T08:52:04.227" v="1989" actId="164"/>
        <pc:sldMkLst>
          <pc:docMk/>
          <pc:sldMk cId="2709048002" sldId="1477"/>
        </pc:sldMkLst>
        <pc:grpChg chg="add mod">
          <ac:chgData name="Das, Gerarda" userId="dec061bf-56a5-47a0-b9f3-f749fe418ae6" providerId="ADAL" clId="{5B21CD1F-64F4-4A06-8EE1-116FA7624399}" dt="2025-01-07T08:52:04.227" v="1989" actId="164"/>
          <ac:grpSpMkLst>
            <pc:docMk/>
            <pc:sldMk cId="2709048002" sldId="1477"/>
            <ac:grpSpMk id="7" creationId="{D0389A37-1747-D9E4-3E6E-89B997A4AEF1}"/>
          </ac:grpSpMkLst>
        </pc:grpChg>
        <pc:picChg chg="add mod">
          <ac:chgData name="Das, Gerarda" userId="dec061bf-56a5-47a0-b9f3-f749fe418ae6" providerId="ADAL" clId="{5B21CD1F-64F4-4A06-8EE1-116FA7624399}" dt="2025-01-07T08:52:04.227" v="1989" actId="164"/>
          <ac:picMkLst>
            <pc:docMk/>
            <pc:sldMk cId="2709048002" sldId="1477"/>
            <ac:picMk id="3" creationId="{99044D85-480A-3CD4-C338-6CFFEC90FC59}"/>
          </ac:picMkLst>
        </pc:picChg>
        <pc:picChg chg="add mod">
          <ac:chgData name="Das, Gerarda" userId="dec061bf-56a5-47a0-b9f3-f749fe418ae6" providerId="ADAL" clId="{5B21CD1F-64F4-4A06-8EE1-116FA7624399}" dt="2025-01-07T08:52:04.227" v="1989" actId="164"/>
          <ac:picMkLst>
            <pc:docMk/>
            <pc:sldMk cId="2709048002" sldId="1477"/>
            <ac:picMk id="5" creationId="{8F4CA488-B92F-DC6A-D581-4972D14FECD3}"/>
          </ac:picMkLst>
        </pc:picChg>
      </pc:sldChg>
      <pc:sldChg chg="addSp modSp mod">
        <pc:chgData name="Das, Gerarda" userId="dec061bf-56a5-47a0-b9f3-f749fe418ae6" providerId="ADAL" clId="{5B21CD1F-64F4-4A06-8EE1-116FA7624399}" dt="2025-01-07T09:05:09.378" v="2265" actId="164"/>
        <pc:sldMkLst>
          <pc:docMk/>
          <pc:sldMk cId="4074911733" sldId="1478"/>
        </pc:sldMkLst>
        <pc:spChg chg="add mod">
          <ac:chgData name="Das, Gerarda" userId="dec061bf-56a5-47a0-b9f3-f749fe418ae6" providerId="ADAL" clId="{5B21CD1F-64F4-4A06-8EE1-116FA7624399}" dt="2025-01-07T09:05:09.378" v="2265" actId="164"/>
          <ac:spMkLst>
            <pc:docMk/>
            <pc:sldMk cId="4074911733" sldId="1478"/>
            <ac:spMk id="2" creationId="{A880F903-EDD6-E457-E025-3536D0526094}"/>
          </ac:spMkLst>
        </pc:spChg>
        <pc:spChg chg="add mod">
          <ac:chgData name="Das, Gerarda" userId="dec061bf-56a5-47a0-b9f3-f749fe418ae6" providerId="ADAL" clId="{5B21CD1F-64F4-4A06-8EE1-116FA7624399}" dt="2025-01-07T09:05:09.378" v="2265" actId="164"/>
          <ac:spMkLst>
            <pc:docMk/>
            <pc:sldMk cId="4074911733" sldId="1478"/>
            <ac:spMk id="3" creationId="{4C5B0A05-6DF0-E593-2CED-502401C49B5C}"/>
          </ac:spMkLst>
        </pc:spChg>
        <pc:grpChg chg="add mod">
          <ac:chgData name="Das, Gerarda" userId="dec061bf-56a5-47a0-b9f3-f749fe418ae6" providerId="ADAL" clId="{5B21CD1F-64F4-4A06-8EE1-116FA7624399}" dt="2025-01-07T09:05:09.378" v="2265" actId="164"/>
          <ac:grpSpMkLst>
            <pc:docMk/>
            <pc:sldMk cId="4074911733" sldId="1478"/>
            <ac:grpSpMk id="4" creationId="{A97F8779-FE42-16FC-C9E6-49C5A2FF8BDD}"/>
          </ac:grpSpMkLst>
        </pc:grpChg>
      </pc:sldChg>
      <pc:sldChg chg="addSp modSp mod">
        <pc:chgData name="Das, Gerarda" userId="dec061bf-56a5-47a0-b9f3-f749fe418ae6" providerId="ADAL" clId="{5B21CD1F-64F4-4A06-8EE1-116FA7624399}" dt="2025-01-07T08:26:26.036" v="1273" actId="688"/>
        <pc:sldMkLst>
          <pc:docMk/>
          <pc:sldMk cId="4210467006" sldId="1479"/>
        </pc:sldMkLst>
        <pc:spChg chg="add mod">
          <ac:chgData name="Das, Gerarda" userId="dec061bf-56a5-47a0-b9f3-f749fe418ae6" providerId="ADAL" clId="{5B21CD1F-64F4-4A06-8EE1-116FA7624399}" dt="2025-01-07T08:26:26.036" v="1273" actId="688"/>
          <ac:spMkLst>
            <pc:docMk/>
            <pc:sldMk cId="4210467006" sldId="1479"/>
            <ac:spMk id="4" creationId="{5C3EE20A-DC12-029F-49F5-A4493BD0E3BC}"/>
          </ac:spMkLst>
        </pc:spChg>
        <pc:picChg chg="add mod">
          <ac:chgData name="Das, Gerarda" userId="dec061bf-56a5-47a0-b9f3-f749fe418ae6" providerId="ADAL" clId="{5B21CD1F-64F4-4A06-8EE1-116FA7624399}" dt="2025-01-07T08:25:23.289" v="1224" actId="1076"/>
          <ac:picMkLst>
            <pc:docMk/>
            <pc:sldMk cId="4210467006" sldId="1479"/>
            <ac:picMk id="3" creationId="{2B7DA608-0E86-D4E6-DCCD-96F615819BD6}"/>
          </ac:picMkLst>
        </pc:picChg>
      </pc:sldChg>
      <pc:sldChg chg="addSp delSp modSp mod">
        <pc:chgData name="Das, Gerarda" userId="dec061bf-56a5-47a0-b9f3-f749fe418ae6" providerId="ADAL" clId="{5B21CD1F-64F4-4A06-8EE1-116FA7624399}" dt="2025-01-07T08:35:03.602" v="1300" actId="1076"/>
        <pc:sldMkLst>
          <pc:docMk/>
          <pc:sldMk cId="1487044012" sldId="1480"/>
        </pc:sldMkLst>
        <pc:picChg chg="add del mod">
          <ac:chgData name="Das, Gerarda" userId="dec061bf-56a5-47a0-b9f3-f749fe418ae6" providerId="ADAL" clId="{5B21CD1F-64F4-4A06-8EE1-116FA7624399}" dt="2025-01-07T08:33:56.551" v="1289" actId="478"/>
          <ac:picMkLst>
            <pc:docMk/>
            <pc:sldMk cId="1487044012" sldId="1480"/>
            <ac:picMk id="3" creationId="{C1C852C2-8D31-48C7-1803-05062EC682D0}"/>
          </ac:picMkLst>
        </pc:picChg>
        <pc:picChg chg="add mod">
          <ac:chgData name="Das, Gerarda" userId="dec061bf-56a5-47a0-b9f3-f749fe418ae6" providerId="ADAL" clId="{5B21CD1F-64F4-4A06-8EE1-116FA7624399}" dt="2025-01-07T08:34:02.387" v="1295" actId="1076"/>
          <ac:picMkLst>
            <pc:docMk/>
            <pc:sldMk cId="1487044012" sldId="1480"/>
            <ac:picMk id="5" creationId="{2DCE069E-89FE-0C80-A597-847A7417E32E}"/>
          </ac:picMkLst>
        </pc:picChg>
        <pc:picChg chg="add mod">
          <ac:chgData name="Das, Gerarda" userId="dec061bf-56a5-47a0-b9f3-f749fe418ae6" providerId="ADAL" clId="{5B21CD1F-64F4-4A06-8EE1-116FA7624399}" dt="2025-01-07T08:35:03.602" v="1300" actId="1076"/>
          <ac:picMkLst>
            <pc:docMk/>
            <pc:sldMk cId="1487044012" sldId="1480"/>
            <ac:picMk id="8" creationId="{CCD25088-AA8F-9BF6-BDCA-342A3B9902B7}"/>
          </ac:picMkLst>
        </pc:picChg>
      </pc:sldChg>
      <pc:sldChg chg="addSp modSp mod">
        <pc:chgData name="Das, Gerarda" userId="dec061bf-56a5-47a0-b9f3-f749fe418ae6" providerId="ADAL" clId="{5B21CD1F-64F4-4A06-8EE1-116FA7624399}" dt="2025-01-07T08:37:00.825" v="1307" actId="1076"/>
        <pc:sldMkLst>
          <pc:docMk/>
          <pc:sldMk cId="3779434736" sldId="1481"/>
        </pc:sldMkLst>
        <pc:picChg chg="add mod">
          <ac:chgData name="Das, Gerarda" userId="dec061bf-56a5-47a0-b9f3-f749fe418ae6" providerId="ADAL" clId="{5B21CD1F-64F4-4A06-8EE1-116FA7624399}" dt="2025-01-07T08:37:00.825" v="1307" actId="1076"/>
          <ac:picMkLst>
            <pc:docMk/>
            <pc:sldMk cId="3779434736" sldId="1481"/>
            <ac:picMk id="3" creationId="{419D176A-44CA-CD45-28FC-E4D65A227F9C}"/>
          </ac:picMkLst>
        </pc:picChg>
      </pc:sldChg>
      <pc:sldChg chg="addSp modSp mod ord">
        <pc:chgData name="Das, Gerarda" userId="dec061bf-56a5-47a0-b9f3-f749fe418ae6" providerId="ADAL" clId="{5B21CD1F-64F4-4A06-8EE1-116FA7624399}" dt="2025-01-07T08:38:34.484" v="1322" actId="1076"/>
        <pc:sldMkLst>
          <pc:docMk/>
          <pc:sldMk cId="1201727269" sldId="1482"/>
        </pc:sldMkLst>
        <pc:picChg chg="add mod">
          <ac:chgData name="Das, Gerarda" userId="dec061bf-56a5-47a0-b9f3-f749fe418ae6" providerId="ADAL" clId="{5B21CD1F-64F4-4A06-8EE1-116FA7624399}" dt="2025-01-07T08:38:34.484" v="1322" actId="1076"/>
          <ac:picMkLst>
            <pc:docMk/>
            <pc:sldMk cId="1201727269" sldId="1482"/>
            <ac:picMk id="3" creationId="{F4BFA4CA-97E9-E7D0-02A9-AECE7A341961}"/>
          </ac:picMkLst>
        </pc:picChg>
      </pc:sldChg>
      <pc:sldChg chg="addSp modSp mod modNotesTx">
        <pc:chgData name="Das, Gerarda" userId="dec061bf-56a5-47a0-b9f3-f749fe418ae6" providerId="ADAL" clId="{5B21CD1F-64F4-4A06-8EE1-116FA7624399}" dt="2025-01-07T08:40:50.064" v="1328" actId="1076"/>
        <pc:sldMkLst>
          <pc:docMk/>
          <pc:sldMk cId="2904738428" sldId="1483"/>
        </pc:sldMkLst>
        <pc:picChg chg="add mod">
          <ac:chgData name="Das, Gerarda" userId="dec061bf-56a5-47a0-b9f3-f749fe418ae6" providerId="ADAL" clId="{5B21CD1F-64F4-4A06-8EE1-116FA7624399}" dt="2025-01-07T08:40:50.064" v="1328" actId="1076"/>
          <ac:picMkLst>
            <pc:docMk/>
            <pc:sldMk cId="2904738428" sldId="1483"/>
            <ac:picMk id="3" creationId="{E730E25D-3EF0-877F-A36F-007D09C4FB3C}"/>
          </ac:picMkLst>
        </pc:picChg>
      </pc:sldChg>
      <pc:sldChg chg="addSp modSp mod">
        <pc:chgData name="Das, Gerarda" userId="dec061bf-56a5-47a0-b9f3-f749fe418ae6" providerId="ADAL" clId="{5B21CD1F-64F4-4A06-8EE1-116FA7624399}" dt="2025-01-07T08:44:13.192" v="1465" actId="20577"/>
        <pc:sldMkLst>
          <pc:docMk/>
          <pc:sldMk cId="2967928418" sldId="1511"/>
        </pc:sldMkLst>
        <pc:spChg chg="mod">
          <ac:chgData name="Das, Gerarda" userId="dec061bf-56a5-47a0-b9f3-f749fe418ae6" providerId="ADAL" clId="{5B21CD1F-64F4-4A06-8EE1-116FA7624399}" dt="2025-01-06T19:44:25.254" v="471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Das, Gerarda" userId="dec061bf-56a5-47a0-b9f3-f749fe418ae6" providerId="ADAL" clId="{5B21CD1F-64F4-4A06-8EE1-116FA7624399}" dt="2025-01-06T19:44:30.607" v="487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Das, Gerarda" userId="dec061bf-56a5-47a0-b9f3-f749fe418ae6" providerId="ADAL" clId="{5B21CD1F-64F4-4A06-8EE1-116FA7624399}" dt="2025-01-07T08:44:06.961" v="1464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5B21CD1F-64F4-4A06-8EE1-116FA7624399}" dt="2025-01-07T08:44:13.192" v="1465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Das, Gerarda" userId="dec061bf-56a5-47a0-b9f3-f749fe418ae6" providerId="ADAL" clId="{5B21CD1F-64F4-4A06-8EE1-116FA7624399}" dt="2025-01-07T08:41:13.439" v="1333" actId="1076"/>
          <ac:picMkLst>
            <pc:docMk/>
            <pc:sldMk cId="2967928418" sldId="1511"/>
            <ac:picMk id="2" creationId="{38C5BAAE-F65A-A2F4-DFC8-003F808F986F}"/>
          </ac:picMkLst>
        </pc:picChg>
        <pc:picChg chg="add mod">
          <ac:chgData name="Das, Gerarda" userId="dec061bf-56a5-47a0-b9f3-f749fe418ae6" providerId="ADAL" clId="{5B21CD1F-64F4-4A06-8EE1-116FA7624399}" dt="2025-01-07T08:42:43.207" v="1339" actId="1076"/>
          <ac:picMkLst>
            <pc:docMk/>
            <pc:sldMk cId="2967928418" sldId="1511"/>
            <ac:picMk id="9" creationId="{ECAA2087-3E10-AE6A-ABBF-395A8A6C008F}"/>
          </ac:picMkLst>
        </pc:picChg>
      </pc:sldChg>
      <pc:sldChg chg="addSp modSp mod ord">
        <pc:chgData name="Das, Gerarda" userId="dec061bf-56a5-47a0-b9f3-f749fe418ae6" providerId="ADAL" clId="{5B21CD1F-64F4-4A06-8EE1-116FA7624399}" dt="2025-01-07T09:24:45.214" v="2835" actId="1076"/>
        <pc:sldMkLst>
          <pc:docMk/>
          <pc:sldMk cId="1594331871" sldId="1512"/>
        </pc:sldMkLst>
        <pc:spChg chg="mod">
          <ac:chgData name="Das, Gerarda" userId="dec061bf-56a5-47a0-b9f3-f749fe418ae6" providerId="ADAL" clId="{5B21CD1F-64F4-4A06-8EE1-116FA7624399}" dt="2025-01-07T09:24:42.431" v="2834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Das, Gerarda" userId="dec061bf-56a5-47a0-b9f3-f749fe418ae6" providerId="ADAL" clId="{5B21CD1F-64F4-4A06-8EE1-116FA7624399}" dt="2025-01-07T09:24:45.214" v="2835" actId="1076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Das, Gerarda" userId="dec061bf-56a5-47a0-b9f3-f749fe418ae6" providerId="ADAL" clId="{5B21CD1F-64F4-4A06-8EE1-116FA7624399}" dt="2025-01-07T09:19:45.865" v="2789" actId="14100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Das, Gerarda" userId="dec061bf-56a5-47a0-b9f3-f749fe418ae6" providerId="ADAL" clId="{5B21CD1F-64F4-4A06-8EE1-116FA7624399}" dt="2025-01-07T09:20:09.629" v="2796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Das, Gerarda" userId="dec061bf-56a5-47a0-b9f3-f749fe418ae6" providerId="ADAL" clId="{5B21CD1F-64F4-4A06-8EE1-116FA7624399}" dt="2025-01-07T09:20:42.111" v="2803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Das, Gerarda" userId="dec061bf-56a5-47a0-b9f3-f749fe418ae6" providerId="ADAL" clId="{5B21CD1F-64F4-4A06-8EE1-116FA7624399}" dt="2025-01-07T09:20:35.164" v="2801" actId="1076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Das, Gerarda" userId="dec061bf-56a5-47a0-b9f3-f749fe418ae6" providerId="ADAL" clId="{5B21CD1F-64F4-4A06-8EE1-116FA7624399}" dt="2025-01-07T09:24:35.217" v="2832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Das, Gerarda" userId="dec061bf-56a5-47a0-b9f3-f749fe418ae6" providerId="ADAL" clId="{5B21CD1F-64F4-4A06-8EE1-116FA7624399}" dt="2025-01-07T09:24:30.177" v="2831" actId="1037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Das, Gerarda" userId="dec061bf-56a5-47a0-b9f3-f749fe418ae6" providerId="ADAL" clId="{5B21CD1F-64F4-4A06-8EE1-116FA7624399}" dt="2025-01-07T09:20:04.458" v="2795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Das, Gerarda" userId="dec061bf-56a5-47a0-b9f3-f749fe418ae6" providerId="ADAL" clId="{5B21CD1F-64F4-4A06-8EE1-116FA7624399}" dt="2025-01-07T09:19:48.024" v="2790" actId="14100"/>
          <ac:spMkLst>
            <pc:docMk/>
            <pc:sldMk cId="1594331871" sldId="1512"/>
            <ac:spMk id="19" creationId="{40542B69-6D97-5F24-63E3-ABE36EA69A27}"/>
          </ac:spMkLst>
        </pc:spChg>
        <pc:grpChg chg="mod">
          <ac:chgData name="Das, Gerarda" userId="dec061bf-56a5-47a0-b9f3-f749fe418ae6" providerId="ADAL" clId="{5B21CD1F-64F4-4A06-8EE1-116FA7624399}" dt="2025-01-07T09:20:38.040" v="2802" actId="1076"/>
          <ac:grpSpMkLst>
            <pc:docMk/>
            <pc:sldMk cId="1594331871" sldId="1512"/>
            <ac:grpSpMk id="20" creationId="{3DD05F28-AA89-0131-F5E3-45BE92293371}"/>
          </ac:grpSpMkLst>
        </pc:grpChg>
        <pc:picChg chg="add mod">
          <ac:chgData name="Das, Gerarda" userId="dec061bf-56a5-47a0-b9f3-f749fe418ae6" providerId="ADAL" clId="{5B21CD1F-64F4-4A06-8EE1-116FA7624399}" dt="2025-01-07T09:22:05.170" v="2811" actId="14100"/>
          <ac:picMkLst>
            <pc:docMk/>
            <pc:sldMk cId="1594331871" sldId="1512"/>
            <ac:picMk id="21" creationId="{7B000FE6-DEC2-38F3-A220-E9BD224289BB}"/>
          </ac:picMkLst>
        </pc:picChg>
        <pc:picChg chg="add mod">
          <ac:chgData name="Das, Gerarda" userId="dec061bf-56a5-47a0-b9f3-f749fe418ae6" providerId="ADAL" clId="{5B21CD1F-64F4-4A06-8EE1-116FA7624399}" dt="2025-01-07T09:23:20.714" v="2817" actId="14100"/>
          <ac:picMkLst>
            <pc:docMk/>
            <pc:sldMk cId="1594331871" sldId="1512"/>
            <ac:picMk id="23" creationId="{AD5EADBF-B7A8-A0BC-4273-7C37EC105B55}"/>
          </ac:picMkLst>
        </pc:picChg>
        <pc:picChg chg="add mod">
          <ac:chgData name="Das, Gerarda" userId="dec061bf-56a5-47a0-b9f3-f749fe418ae6" providerId="ADAL" clId="{5B21CD1F-64F4-4A06-8EE1-116FA7624399}" dt="2025-01-07T09:24:06.502" v="2823" actId="1076"/>
          <ac:picMkLst>
            <pc:docMk/>
            <pc:sldMk cId="1594331871" sldId="1512"/>
            <ac:picMk id="25" creationId="{CDBD03D6-54A9-E1AD-499C-35FEF2AC5E44}"/>
          </ac:picMkLst>
        </pc:picChg>
      </pc:sldChg>
      <pc:sldChg chg="del ord">
        <pc:chgData name="Das, Gerarda" userId="dec061bf-56a5-47a0-b9f3-f749fe418ae6" providerId="ADAL" clId="{5B21CD1F-64F4-4A06-8EE1-116FA7624399}" dt="2025-01-07T09:33:49.892" v="3121" actId="47"/>
        <pc:sldMkLst>
          <pc:docMk/>
          <pc:sldMk cId="3112181829" sldId="1515"/>
        </pc:sldMkLst>
      </pc:sldChg>
      <pc:sldChg chg="del">
        <pc:chgData name="Das, Gerarda" userId="dec061bf-56a5-47a0-b9f3-f749fe418ae6" providerId="ADAL" clId="{5B21CD1F-64F4-4A06-8EE1-116FA7624399}" dt="2025-01-07T09:33:53.941" v="3126" actId="47"/>
        <pc:sldMkLst>
          <pc:docMk/>
          <pc:sldMk cId="2946319108" sldId="1516"/>
        </pc:sldMkLst>
      </pc:sldChg>
      <pc:sldChg chg="del">
        <pc:chgData name="Das, Gerarda" userId="dec061bf-56a5-47a0-b9f3-f749fe418ae6" providerId="ADAL" clId="{5B21CD1F-64F4-4A06-8EE1-116FA7624399}" dt="2025-01-07T09:33:52.538" v="3124" actId="47"/>
        <pc:sldMkLst>
          <pc:docMk/>
          <pc:sldMk cId="1628480429" sldId="1517"/>
        </pc:sldMkLst>
      </pc:sldChg>
      <pc:sldChg chg="del">
        <pc:chgData name="Das, Gerarda" userId="dec061bf-56a5-47a0-b9f3-f749fe418ae6" providerId="ADAL" clId="{5B21CD1F-64F4-4A06-8EE1-116FA7624399}" dt="2025-01-07T09:33:53.203" v="3125" actId="47"/>
        <pc:sldMkLst>
          <pc:docMk/>
          <pc:sldMk cId="933367485" sldId="1518"/>
        </pc:sldMkLst>
      </pc:sldChg>
      <pc:sldChg chg="del">
        <pc:chgData name="Das, Gerarda" userId="dec061bf-56a5-47a0-b9f3-f749fe418ae6" providerId="ADAL" clId="{5B21CD1F-64F4-4A06-8EE1-116FA7624399}" dt="2025-01-07T09:33:51.892" v="3123" actId="47"/>
        <pc:sldMkLst>
          <pc:docMk/>
          <pc:sldMk cId="1530054038" sldId="1519"/>
        </pc:sldMkLst>
      </pc:sldChg>
      <pc:sldChg chg="del">
        <pc:chgData name="Das, Gerarda" userId="dec061bf-56a5-47a0-b9f3-f749fe418ae6" providerId="ADAL" clId="{5B21CD1F-64F4-4A06-8EE1-116FA7624399}" dt="2025-01-07T09:33:50.747" v="3122" actId="47"/>
        <pc:sldMkLst>
          <pc:docMk/>
          <pc:sldMk cId="3006462251" sldId="1520"/>
        </pc:sldMkLst>
      </pc:sldChg>
      <pc:sldChg chg="addSp modSp add mod">
        <pc:chgData name="Das, Gerarda" userId="dec061bf-56a5-47a0-b9f3-f749fe418ae6" providerId="ADAL" clId="{5B21CD1F-64F4-4A06-8EE1-116FA7624399}" dt="2025-01-07T08:47:24.929" v="1647" actId="404"/>
        <pc:sldMkLst>
          <pc:docMk/>
          <pc:sldMk cId="2222520126" sldId="1521"/>
        </pc:sldMkLst>
        <pc:spChg chg="mod">
          <ac:chgData name="Das, Gerarda" userId="dec061bf-56a5-47a0-b9f3-f749fe418ae6" providerId="ADAL" clId="{5B21CD1F-64F4-4A06-8EE1-116FA7624399}" dt="2025-01-06T19:44:54.798" v="501" actId="20577"/>
          <ac:spMkLst>
            <pc:docMk/>
            <pc:sldMk cId="2222520126" sldId="1521"/>
            <ac:spMk id="33" creationId="{AC757F5E-B016-F947-4518-7C6B9CC7EE04}"/>
          </ac:spMkLst>
        </pc:spChg>
        <pc:spChg chg="mod">
          <ac:chgData name="Das, Gerarda" userId="dec061bf-56a5-47a0-b9f3-f749fe418ae6" providerId="ADAL" clId="{5B21CD1F-64F4-4A06-8EE1-116FA7624399}" dt="2025-01-06T19:45:00.568" v="516" actId="20577"/>
          <ac:spMkLst>
            <pc:docMk/>
            <pc:sldMk cId="2222520126" sldId="1521"/>
            <ac:spMk id="34" creationId="{152372B3-00F5-781C-183E-6F2DDF35091D}"/>
          </ac:spMkLst>
        </pc:spChg>
        <pc:spChg chg="mod">
          <ac:chgData name="Das, Gerarda" userId="dec061bf-56a5-47a0-b9f3-f749fe418ae6" providerId="ADAL" clId="{5B21CD1F-64F4-4A06-8EE1-116FA7624399}" dt="2025-01-07T08:47:20.795" v="1645" actId="404"/>
          <ac:spMkLst>
            <pc:docMk/>
            <pc:sldMk cId="2222520126" sldId="1521"/>
            <ac:spMk id="35" creationId="{37104C51-0232-62ED-4C6F-1447D06633EE}"/>
          </ac:spMkLst>
        </pc:spChg>
        <pc:spChg chg="mod">
          <ac:chgData name="Das, Gerarda" userId="dec061bf-56a5-47a0-b9f3-f749fe418ae6" providerId="ADAL" clId="{5B21CD1F-64F4-4A06-8EE1-116FA7624399}" dt="2025-01-07T08:47:24.929" v="1647" actId="404"/>
          <ac:spMkLst>
            <pc:docMk/>
            <pc:sldMk cId="2222520126" sldId="1521"/>
            <ac:spMk id="36" creationId="{D8EF981A-9BA7-0EB1-9B70-F7FBF2F7DF1C}"/>
          </ac:spMkLst>
        </pc:spChg>
        <pc:picChg chg="add mod">
          <ac:chgData name="Das, Gerarda" userId="dec061bf-56a5-47a0-b9f3-f749fe418ae6" providerId="ADAL" clId="{5B21CD1F-64F4-4A06-8EE1-116FA7624399}" dt="2025-01-07T08:47:11.475" v="1634" actId="1036"/>
          <ac:picMkLst>
            <pc:docMk/>
            <pc:sldMk cId="2222520126" sldId="1521"/>
            <ac:picMk id="8" creationId="{E10F797D-6876-891A-3561-C7B4F0DCDB07}"/>
          </ac:picMkLst>
        </pc:picChg>
      </pc:sldChg>
      <pc:sldChg chg="add del">
        <pc:chgData name="Das, Gerarda" userId="dec061bf-56a5-47a0-b9f3-f749fe418ae6" providerId="ADAL" clId="{5B21CD1F-64F4-4A06-8EE1-116FA7624399}" dt="2025-01-07T09:33:49.075" v="3120" actId="47"/>
        <pc:sldMkLst>
          <pc:docMk/>
          <pc:sldMk cId="829141234" sldId="1522"/>
        </pc:sldMkLst>
      </pc:sldChg>
      <pc:sldChg chg="addSp delSp modSp add mod">
        <pc:chgData name="Das, Gerarda" userId="dec061bf-56a5-47a0-b9f3-f749fe418ae6" providerId="ADAL" clId="{5B21CD1F-64F4-4A06-8EE1-116FA7624399}" dt="2025-01-07T10:17:44.299" v="3440" actId="14100"/>
        <pc:sldMkLst>
          <pc:docMk/>
          <pc:sldMk cId="3352291278" sldId="1523"/>
        </pc:sldMkLst>
        <pc:spChg chg="mod">
          <ac:chgData name="Das, Gerarda" userId="dec061bf-56a5-47a0-b9f3-f749fe418ae6" providerId="ADAL" clId="{5B21CD1F-64F4-4A06-8EE1-116FA7624399}" dt="2025-01-07T09:43:20.419" v="3407" actId="115"/>
          <ac:spMkLst>
            <pc:docMk/>
            <pc:sldMk cId="3352291278" sldId="1523"/>
            <ac:spMk id="4" creationId="{D36CDCC8-D80A-3CA3-9903-EC310613197D}"/>
          </ac:spMkLst>
        </pc:spChg>
        <pc:spChg chg="mod">
          <ac:chgData name="Das, Gerarda" userId="dec061bf-56a5-47a0-b9f3-f749fe418ae6" providerId="ADAL" clId="{5B21CD1F-64F4-4A06-8EE1-116FA7624399}" dt="2025-01-07T09:34:30.069" v="3130"/>
          <ac:spMkLst>
            <pc:docMk/>
            <pc:sldMk cId="3352291278" sldId="1523"/>
            <ac:spMk id="11" creationId="{3ED69502-288B-B6FD-34FE-B9AE1DEF2300}"/>
          </ac:spMkLst>
        </pc:spChg>
        <pc:spChg chg="del mod">
          <ac:chgData name="Das, Gerarda" userId="dec061bf-56a5-47a0-b9f3-f749fe418ae6" providerId="ADAL" clId="{5B21CD1F-64F4-4A06-8EE1-116FA7624399}" dt="2025-01-07T09:34:39.162" v="3133" actId="478"/>
          <ac:spMkLst>
            <pc:docMk/>
            <pc:sldMk cId="3352291278" sldId="1523"/>
            <ac:spMk id="12" creationId="{E2476A93-B8D4-4E44-87FD-AFF601B2337C}"/>
          </ac:spMkLst>
        </pc:spChg>
        <pc:spChg chg="mod">
          <ac:chgData name="Das, Gerarda" userId="dec061bf-56a5-47a0-b9f3-f749fe418ae6" providerId="ADAL" clId="{5B21CD1F-64F4-4A06-8EE1-116FA7624399}" dt="2025-01-07T09:45:14.534" v="3430" actId="1076"/>
          <ac:spMkLst>
            <pc:docMk/>
            <pc:sldMk cId="3352291278" sldId="1523"/>
            <ac:spMk id="13" creationId="{4985FF45-EE56-11C3-E0CC-6BBB359031C0}"/>
          </ac:spMkLst>
        </pc:spChg>
        <pc:spChg chg="mod">
          <ac:chgData name="Das, Gerarda" userId="dec061bf-56a5-47a0-b9f3-f749fe418ae6" providerId="ADAL" clId="{5B21CD1F-64F4-4A06-8EE1-116FA7624399}" dt="2025-01-07T09:45:33.285" v="3434" actId="14100"/>
          <ac:spMkLst>
            <pc:docMk/>
            <pc:sldMk cId="3352291278" sldId="1523"/>
            <ac:spMk id="14" creationId="{B7594A3B-3117-84CE-C300-FB96E5ED269D}"/>
          </ac:spMkLst>
        </pc:spChg>
        <pc:spChg chg="mod">
          <ac:chgData name="Das, Gerarda" userId="dec061bf-56a5-47a0-b9f3-f749fe418ae6" providerId="ADAL" clId="{5B21CD1F-64F4-4A06-8EE1-116FA7624399}" dt="2025-01-07T09:45:31.320" v="3433" actId="1076"/>
          <ac:spMkLst>
            <pc:docMk/>
            <pc:sldMk cId="3352291278" sldId="1523"/>
            <ac:spMk id="15" creationId="{6EA1F8B7-D4BC-D8B0-E6FD-F33ECB45A1DD}"/>
          </ac:spMkLst>
        </pc:spChg>
        <pc:spChg chg="mod">
          <ac:chgData name="Das, Gerarda" userId="dec061bf-56a5-47a0-b9f3-f749fe418ae6" providerId="ADAL" clId="{5B21CD1F-64F4-4A06-8EE1-116FA7624399}" dt="2025-01-07T09:44:26.807" v="3422" actId="14100"/>
          <ac:spMkLst>
            <pc:docMk/>
            <pc:sldMk cId="3352291278" sldId="1523"/>
            <ac:spMk id="16" creationId="{F53F294D-65CC-23A5-E4A1-B2132FCF814C}"/>
          </ac:spMkLst>
        </pc:spChg>
        <pc:spChg chg="mod">
          <ac:chgData name="Das, Gerarda" userId="dec061bf-56a5-47a0-b9f3-f749fe418ae6" providerId="ADAL" clId="{5B21CD1F-64F4-4A06-8EE1-116FA7624399}" dt="2025-01-07T09:44:51.548" v="3425" actId="1035"/>
          <ac:spMkLst>
            <pc:docMk/>
            <pc:sldMk cId="3352291278" sldId="1523"/>
            <ac:spMk id="17" creationId="{AB86235B-CBC0-F9DB-29F4-F23367831B1B}"/>
          </ac:spMkLst>
        </pc:spChg>
        <pc:spChg chg="mod">
          <ac:chgData name="Das, Gerarda" userId="dec061bf-56a5-47a0-b9f3-f749fe418ae6" providerId="ADAL" clId="{5B21CD1F-64F4-4A06-8EE1-116FA7624399}" dt="2025-01-07T09:45:17.607" v="3431" actId="14100"/>
          <ac:spMkLst>
            <pc:docMk/>
            <pc:sldMk cId="3352291278" sldId="1523"/>
            <ac:spMk id="18" creationId="{85D7DD60-F4AA-AD34-A265-146B167D02FE}"/>
          </ac:spMkLst>
        </pc:spChg>
        <pc:spChg chg="del mod">
          <ac:chgData name="Das, Gerarda" userId="dec061bf-56a5-47a0-b9f3-f749fe418ae6" providerId="ADAL" clId="{5B21CD1F-64F4-4A06-8EE1-116FA7624399}" dt="2025-01-07T09:34:39.897" v="3134" actId="478"/>
          <ac:spMkLst>
            <pc:docMk/>
            <pc:sldMk cId="3352291278" sldId="1523"/>
            <ac:spMk id="19" creationId="{40542B69-6D97-5F24-63E3-ABE36EA69A27}"/>
          </ac:spMkLst>
        </pc:spChg>
        <pc:spChg chg="mod">
          <ac:chgData name="Das, Gerarda" userId="dec061bf-56a5-47a0-b9f3-f749fe418ae6" providerId="ADAL" clId="{5B21CD1F-64F4-4A06-8EE1-116FA7624399}" dt="2025-01-07T09:34:30.069" v="3130"/>
          <ac:spMkLst>
            <pc:docMk/>
            <pc:sldMk cId="3352291278" sldId="1523"/>
            <ac:spMk id="26" creationId="{73D2BEF2-9BE0-7408-F347-1FA014D02CD2}"/>
          </ac:spMkLst>
        </pc:spChg>
        <pc:spChg chg="mod">
          <ac:chgData name="Das, Gerarda" userId="dec061bf-56a5-47a0-b9f3-f749fe418ae6" providerId="ADAL" clId="{5B21CD1F-64F4-4A06-8EE1-116FA7624399}" dt="2025-01-07T09:34:30.069" v="3130"/>
          <ac:spMkLst>
            <pc:docMk/>
            <pc:sldMk cId="3352291278" sldId="1523"/>
            <ac:spMk id="28" creationId="{EE3179AA-B5FB-B3DE-AC23-BB31406F403B}"/>
          </ac:spMkLst>
        </pc:spChg>
        <pc:spChg chg="mod">
          <ac:chgData name="Das, Gerarda" userId="dec061bf-56a5-47a0-b9f3-f749fe418ae6" providerId="ADAL" clId="{5B21CD1F-64F4-4A06-8EE1-116FA7624399}" dt="2025-01-07T09:35:06.732" v="3148" actId="404"/>
          <ac:spMkLst>
            <pc:docMk/>
            <pc:sldMk cId="3352291278" sldId="1523"/>
            <ac:spMk id="29" creationId="{254D346E-833A-938C-EEE1-779A65413C07}"/>
          </ac:spMkLst>
        </pc:spChg>
        <pc:spChg chg="mod">
          <ac:chgData name="Das, Gerarda" userId="dec061bf-56a5-47a0-b9f3-f749fe418ae6" providerId="ADAL" clId="{5B21CD1F-64F4-4A06-8EE1-116FA7624399}" dt="2025-01-07T09:37:47.064" v="3179" actId="207"/>
          <ac:spMkLst>
            <pc:docMk/>
            <pc:sldMk cId="3352291278" sldId="1523"/>
            <ac:spMk id="33" creationId="{F0D20E2B-E8E9-791C-EA79-C4C7FF27B824}"/>
          </ac:spMkLst>
        </pc:spChg>
        <pc:spChg chg="mod">
          <ac:chgData name="Das, Gerarda" userId="dec061bf-56a5-47a0-b9f3-f749fe418ae6" providerId="ADAL" clId="{5B21CD1F-64F4-4A06-8EE1-116FA7624399}" dt="2025-01-07T10:17:44.299" v="3440" actId="14100"/>
          <ac:spMkLst>
            <pc:docMk/>
            <pc:sldMk cId="3352291278" sldId="1523"/>
            <ac:spMk id="34" creationId="{8A51E927-2D4E-4006-5839-FF7A1C1B102C}"/>
          </ac:spMkLst>
        </pc:spChg>
        <pc:spChg chg="del mod">
          <ac:chgData name="Das, Gerarda" userId="dec061bf-56a5-47a0-b9f3-f749fe418ae6" providerId="ADAL" clId="{5B21CD1F-64F4-4A06-8EE1-116FA7624399}" dt="2025-01-07T09:35:20.978" v="3151" actId="478"/>
          <ac:spMkLst>
            <pc:docMk/>
            <pc:sldMk cId="3352291278" sldId="1523"/>
            <ac:spMk id="34" creationId="{D43B73E1-7311-3CCE-870A-D11D885B1316}"/>
          </ac:spMkLst>
        </pc:spChg>
        <pc:spChg chg="del mod ord">
          <ac:chgData name="Das, Gerarda" userId="dec061bf-56a5-47a0-b9f3-f749fe418ae6" providerId="ADAL" clId="{5B21CD1F-64F4-4A06-8EE1-116FA7624399}" dt="2025-01-07T09:37:23.145" v="3178" actId="478"/>
          <ac:spMkLst>
            <pc:docMk/>
            <pc:sldMk cId="3352291278" sldId="1523"/>
            <ac:spMk id="35" creationId="{20BF2757-CB6B-6322-D142-C9D7AE733A20}"/>
          </ac:spMkLst>
        </pc:spChg>
        <pc:spChg chg="add mod ord">
          <ac:chgData name="Das, Gerarda" userId="dec061bf-56a5-47a0-b9f3-f749fe418ae6" providerId="ADAL" clId="{5B21CD1F-64F4-4A06-8EE1-116FA7624399}" dt="2025-01-07T09:45:37.653" v="3438" actId="1036"/>
          <ac:spMkLst>
            <pc:docMk/>
            <pc:sldMk cId="3352291278" sldId="1523"/>
            <ac:spMk id="36" creationId="{661B5775-19F5-BBE9-C5F7-2D128B15E776}"/>
          </ac:spMkLst>
        </pc:spChg>
        <pc:spChg chg="add mod">
          <ac:chgData name="Das, Gerarda" userId="dec061bf-56a5-47a0-b9f3-f749fe418ae6" providerId="ADAL" clId="{5B21CD1F-64F4-4A06-8EE1-116FA7624399}" dt="2025-01-07T09:45:37.653" v="3438" actId="1036"/>
          <ac:spMkLst>
            <pc:docMk/>
            <pc:sldMk cId="3352291278" sldId="1523"/>
            <ac:spMk id="37" creationId="{79843290-392C-2667-4B53-7E7F9FFF7A36}"/>
          </ac:spMkLst>
        </pc:spChg>
        <pc:grpChg chg="add mod">
          <ac:chgData name="Das, Gerarda" userId="dec061bf-56a5-47a0-b9f3-f749fe418ae6" providerId="ADAL" clId="{5B21CD1F-64F4-4A06-8EE1-116FA7624399}" dt="2025-01-07T09:44:18.008" v="3420" actId="1035"/>
          <ac:grpSpMkLst>
            <pc:docMk/>
            <pc:sldMk cId="3352291278" sldId="1523"/>
            <ac:grpSpMk id="9" creationId="{6B54A605-4CB9-8A27-58D1-A43AE978F32F}"/>
          </ac:grpSpMkLst>
        </pc:grpChg>
        <pc:grpChg chg="add mod">
          <ac:chgData name="Das, Gerarda" userId="dec061bf-56a5-47a0-b9f3-f749fe418ae6" providerId="ADAL" clId="{5B21CD1F-64F4-4A06-8EE1-116FA7624399}" dt="2025-01-07T09:45:40.494" v="3439" actId="1076"/>
          <ac:grpSpMkLst>
            <pc:docMk/>
            <pc:sldMk cId="3352291278" sldId="1523"/>
            <ac:grpSpMk id="24" creationId="{748E6425-99C1-C252-082C-0D71F7E68846}"/>
          </ac:grpSpMkLst>
        </pc:grpChg>
        <pc:grpChg chg="add mod">
          <ac:chgData name="Das, Gerarda" userId="dec061bf-56a5-47a0-b9f3-f749fe418ae6" providerId="ADAL" clId="{5B21CD1F-64F4-4A06-8EE1-116FA7624399}" dt="2025-01-07T09:45:37.653" v="3438" actId="1036"/>
          <ac:grpSpMkLst>
            <pc:docMk/>
            <pc:sldMk cId="3352291278" sldId="1523"/>
            <ac:grpSpMk id="30" creationId="{47E77DF8-6205-260B-3C97-234C067DC22E}"/>
          </ac:grpSpMkLst>
        </pc:grpChg>
        <pc:picChg chg="mod">
          <ac:chgData name="Das, Gerarda" userId="dec061bf-56a5-47a0-b9f3-f749fe418ae6" providerId="ADAL" clId="{5B21CD1F-64F4-4A06-8EE1-116FA7624399}" dt="2025-01-07T09:44:14.449" v="3418" actId="1036"/>
          <ac:picMkLst>
            <pc:docMk/>
            <pc:sldMk cId="3352291278" sldId="1523"/>
            <ac:picMk id="5" creationId="{23CB734B-9971-DB51-3DED-572F252173A5}"/>
          </ac:picMkLst>
        </pc:picChg>
        <pc:picChg chg="mod">
          <ac:chgData name="Das, Gerarda" userId="dec061bf-56a5-47a0-b9f3-f749fe418ae6" providerId="ADAL" clId="{5B21CD1F-64F4-4A06-8EE1-116FA7624399}" dt="2025-01-07T09:34:30.069" v="3130"/>
          <ac:picMkLst>
            <pc:docMk/>
            <pc:sldMk cId="3352291278" sldId="1523"/>
            <ac:picMk id="10" creationId="{EB7B2567-E94A-111A-DEB1-E47F654288E2}"/>
          </ac:picMkLst>
        </pc:picChg>
        <pc:picChg chg="mod">
          <ac:chgData name="Das, Gerarda" userId="dec061bf-56a5-47a0-b9f3-f749fe418ae6" providerId="ADAL" clId="{5B21CD1F-64F4-4A06-8EE1-116FA7624399}" dt="2025-01-07T09:34:30.069" v="3130"/>
          <ac:picMkLst>
            <pc:docMk/>
            <pc:sldMk cId="3352291278" sldId="1523"/>
            <ac:picMk id="25" creationId="{0F6EE9A0-02A3-957A-700E-D9871896E8E1}"/>
          </ac:picMkLst>
        </pc:picChg>
        <pc:picChg chg="mod">
          <ac:chgData name="Das, Gerarda" userId="dec061bf-56a5-47a0-b9f3-f749fe418ae6" providerId="ADAL" clId="{5B21CD1F-64F4-4A06-8EE1-116FA7624399}" dt="2025-01-07T09:35:11.759" v="3149"/>
          <ac:picMkLst>
            <pc:docMk/>
            <pc:sldMk cId="3352291278" sldId="1523"/>
            <ac:picMk id="32" creationId="{259A9175-EF24-D2D5-064B-845E35752609}"/>
          </ac:picMkLst>
        </pc:picChg>
        <pc:cxnChg chg="mod">
          <ac:chgData name="Das, Gerarda" userId="dec061bf-56a5-47a0-b9f3-f749fe418ae6" providerId="ADAL" clId="{5B21CD1F-64F4-4A06-8EE1-116FA7624399}" dt="2025-01-07T09:44:18.008" v="3420" actId="1035"/>
          <ac:cxnSpMkLst>
            <pc:docMk/>
            <pc:sldMk cId="3352291278" sldId="1523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5B21CD1F-64F4-4A06-8EE1-116FA7624399}" dt="2025-01-07T09:44:18.008" v="3420" actId="1035"/>
          <ac:cxnSpMkLst>
            <pc:docMk/>
            <pc:sldMk cId="3352291278" sldId="1523"/>
            <ac:cxnSpMk id="22" creationId="{91DFD20E-A562-DE85-17F1-8C5D45CF6B9C}"/>
          </ac:cxnSpMkLst>
        </pc:cxnChg>
        <pc:cxnChg chg="mod">
          <ac:chgData name="Das, Gerarda" userId="dec061bf-56a5-47a0-b9f3-f749fe418ae6" providerId="ADAL" clId="{5B21CD1F-64F4-4A06-8EE1-116FA7624399}" dt="2025-01-07T09:44:18.008" v="3420" actId="1035"/>
          <ac:cxnSpMkLst>
            <pc:docMk/>
            <pc:sldMk cId="3352291278" sldId="1523"/>
            <ac:cxnSpMk id="23" creationId="{450FAC25-93FA-21DB-FB43-C33AEEC4D823}"/>
          </ac:cxnSpMkLst>
        </pc:cxnChg>
        <pc:cxnChg chg="mod">
          <ac:chgData name="Das, Gerarda" userId="dec061bf-56a5-47a0-b9f3-f749fe418ae6" providerId="ADAL" clId="{5B21CD1F-64F4-4A06-8EE1-116FA7624399}" dt="2025-01-07T09:44:18.008" v="3420" actId="1035"/>
          <ac:cxnSpMkLst>
            <pc:docMk/>
            <pc:sldMk cId="3352291278" sldId="1523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5B21CD1F-64F4-4A06-8EE1-116FA7624399}" dt="2025-01-07T09:44:18.008" v="3420" actId="1035"/>
          <ac:cxnSpMkLst>
            <pc:docMk/>
            <pc:sldMk cId="3352291278" sldId="1523"/>
            <ac:cxnSpMk id="31" creationId="{42EA45F8-30F7-A026-CB94-761B35BAF874}"/>
          </ac:cxnSpMkLst>
        </pc:cxnChg>
      </pc:sldChg>
      <pc:sldChg chg="addSp delSp modSp add mod">
        <pc:chgData name="Das, Gerarda" userId="dec061bf-56a5-47a0-b9f3-f749fe418ae6" providerId="ADAL" clId="{5B21CD1F-64F4-4A06-8EE1-116FA7624399}" dt="2025-01-07T08:49:58.775" v="1874" actId="404"/>
        <pc:sldMkLst>
          <pc:docMk/>
          <pc:sldMk cId="3952133567" sldId="1524"/>
        </pc:sldMkLst>
        <pc:spChg chg="mod">
          <ac:chgData name="Das, Gerarda" userId="dec061bf-56a5-47a0-b9f3-f749fe418ae6" providerId="ADAL" clId="{5B21CD1F-64F4-4A06-8EE1-116FA7624399}" dt="2025-01-07T08:47:52.717" v="1665" actId="20577"/>
          <ac:spMkLst>
            <pc:docMk/>
            <pc:sldMk cId="3952133567" sldId="1524"/>
            <ac:spMk id="33" creationId="{AC757F5E-B016-F947-4518-7C6B9CC7EE04}"/>
          </ac:spMkLst>
        </pc:spChg>
        <pc:spChg chg="mod">
          <ac:chgData name="Das, Gerarda" userId="dec061bf-56a5-47a0-b9f3-f749fe418ae6" providerId="ADAL" clId="{5B21CD1F-64F4-4A06-8EE1-116FA7624399}" dt="2025-01-07T08:47:57.559" v="1681" actId="20577"/>
          <ac:spMkLst>
            <pc:docMk/>
            <pc:sldMk cId="3952133567" sldId="1524"/>
            <ac:spMk id="34" creationId="{152372B3-00F5-781C-183E-6F2DDF35091D}"/>
          </ac:spMkLst>
        </pc:spChg>
        <pc:spChg chg="mod">
          <ac:chgData name="Das, Gerarda" userId="dec061bf-56a5-47a0-b9f3-f749fe418ae6" providerId="ADAL" clId="{5B21CD1F-64F4-4A06-8EE1-116FA7624399}" dt="2025-01-07T08:49:58.775" v="1874" actId="404"/>
          <ac:spMkLst>
            <pc:docMk/>
            <pc:sldMk cId="3952133567" sldId="1524"/>
            <ac:spMk id="35" creationId="{37104C51-0232-62ED-4C6F-1447D06633EE}"/>
          </ac:spMkLst>
        </pc:spChg>
        <pc:spChg chg="mod">
          <ac:chgData name="Das, Gerarda" userId="dec061bf-56a5-47a0-b9f3-f749fe418ae6" providerId="ADAL" clId="{5B21CD1F-64F4-4A06-8EE1-116FA7624399}" dt="2025-01-07T08:49:50.899" v="1872" actId="6549"/>
          <ac:spMkLst>
            <pc:docMk/>
            <pc:sldMk cId="3952133567" sldId="1524"/>
            <ac:spMk id="36" creationId="{D8EF981A-9BA7-0EB1-9B70-F7FBF2F7DF1C}"/>
          </ac:spMkLst>
        </pc:spChg>
        <pc:picChg chg="del">
          <ac:chgData name="Das, Gerarda" userId="dec061bf-56a5-47a0-b9f3-f749fe418ae6" providerId="ADAL" clId="{5B21CD1F-64F4-4A06-8EE1-116FA7624399}" dt="2025-01-07T08:48:00.450" v="1683" actId="478"/>
          <ac:picMkLst>
            <pc:docMk/>
            <pc:sldMk cId="3952133567" sldId="1524"/>
            <ac:picMk id="2" creationId="{38C5BAAE-F65A-A2F4-DFC8-003F808F986F}"/>
          </ac:picMkLst>
        </pc:picChg>
        <pc:picChg chg="add mod">
          <ac:chgData name="Das, Gerarda" userId="dec061bf-56a5-47a0-b9f3-f749fe418ae6" providerId="ADAL" clId="{5B21CD1F-64F4-4A06-8EE1-116FA7624399}" dt="2025-01-07T08:48:31.976" v="1715" actId="1076"/>
          <ac:picMkLst>
            <pc:docMk/>
            <pc:sldMk cId="3952133567" sldId="1524"/>
            <ac:picMk id="8" creationId="{E158DF6D-0CA8-BF9E-2153-65A2250947FA}"/>
          </ac:picMkLst>
        </pc:picChg>
        <pc:picChg chg="del">
          <ac:chgData name="Das, Gerarda" userId="dec061bf-56a5-47a0-b9f3-f749fe418ae6" providerId="ADAL" clId="{5B21CD1F-64F4-4A06-8EE1-116FA7624399}" dt="2025-01-07T08:47:59.965" v="1682" actId="478"/>
          <ac:picMkLst>
            <pc:docMk/>
            <pc:sldMk cId="3952133567" sldId="1524"/>
            <ac:picMk id="9" creationId="{ECAA2087-3E10-AE6A-ABBF-395A8A6C008F}"/>
          </ac:picMkLst>
        </pc:picChg>
        <pc:picChg chg="add mod">
          <ac:chgData name="Das, Gerarda" userId="dec061bf-56a5-47a0-b9f3-f749fe418ae6" providerId="ADAL" clId="{5B21CD1F-64F4-4A06-8EE1-116FA7624399}" dt="2025-01-07T08:48:44.022" v="1718" actId="688"/>
          <ac:picMkLst>
            <pc:docMk/>
            <pc:sldMk cId="3952133567" sldId="1524"/>
            <ac:picMk id="18" creationId="{423682C1-A55B-05B6-A6A8-3CF8AF83B6AC}"/>
          </ac:picMkLst>
        </pc:picChg>
      </pc:sldChg>
      <pc:sldChg chg="addSp delSp modSp add mod">
        <pc:chgData name="Das, Gerarda" userId="dec061bf-56a5-47a0-b9f3-f749fe418ae6" providerId="ADAL" clId="{5B21CD1F-64F4-4A06-8EE1-116FA7624399}" dt="2025-01-07T09:02:31.870" v="2195" actId="1076"/>
        <pc:sldMkLst>
          <pc:docMk/>
          <pc:sldMk cId="725817237" sldId="1525"/>
        </pc:sldMkLst>
        <pc:spChg chg="mod">
          <ac:chgData name="Das, Gerarda" userId="dec061bf-56a5-47a0-b9f3-f749fe418ae6" providerId="ADAL" clId="{5B21CD1F-64F4-4A06-8EE1-116FA7624399}" dt="2025-01-07T08:50:44.039" v="1898" actId="1076"/>
          <ac:spMkLst>
            <pc:docMk/>
            <pc:sldMk cId="725817237" sldId="1525"/>
            <ac:spMk id="33" creationId="{AC757F5E-B016-F947-4518-7C6B9CC7EE04}"/>
          </ac:spMkLst>
        </pc:spChg>
        <pc:spChg chg="mod">
          <ac:chgData name="Das, Gerarda" userId="dec061bf-56a5-47a0-b9f3-f749fe418ae6" providerId="ADAL" clId="{5B21CD1F-64F4-4A06-8EE1-116FA7624399}" dt="2025-01-07T08:51:42.580" v="1961" actId="404"/>
          <ac:spMkLst>
            <pc:docMk/>
            <pc:sldMk cId="725817237" sldId="1525"/>
            <ac:spMk id="34" creationId="{152372B3-00F5-781C-183E-6F2DDF35091D}"/>
          </ac:spMkLst>
        </pc:spChg>
        <pc:spChg chg="mod">
          <ac:chgData name="Das, Gerarda" userId="dec061bf-56a5-47a0-b9f3-f749fe418ae6" providerId="ADAL" clId="{5B21CD1F-64F4-4A06-8EE1-116FA7624399}" dt="2025-01-07T09:02:27.927" v="2194" actId="20577"/>
          <ac:spMkLst>
            <pc:docMk/>
            <pc:sldMk cId="725817237" sldId="1525"/>
            <ac:spMk id="35" creationId="{37104C51-0232-62ED-4C6F-1447D06633EE}"/>
          </ac:spMkLst>
        </pc:spChg>
        <pc:spChg chg="mod">
          <ac:chgData name="Das, Gerarda" userId="dec061bf-56a5-47a0-b9f3-f749fe418ae6" providerId="ADAL" clId="{5B21CD1F-64F4-4A06-8EE1-116FA7624399}" dt="2025-01-07T09:02:17.871" v="2191" actId="14100"/>
          <ac:spMkLst>
            <pc:docMk/>
            <pc:sldMk cId="725817237" sldId="1525"/>
            <ac:spMk id="36" creationId="{D8EF981A-9BA7-0EB1-9B70-F7FBF2F7DF1C}"/>
          </ac:spMkLst>
        </pc:spChg>
        <pc:grpChg chg="add mod">
          <ac:chgData name="Das, Gerarda" userId="dec061bf-56a5-47a0-b9f3-f749fe418ae6" providerId="ADAL" clId="{5B21CD1F-64F4-4A06-8EE1-116FA7624399}" dt="2025-01-07T09:02:25.835" v="2193" actId="1076"/>
          <ac:grpSpMkLst>
            <pc:docMk/>
            <pc:sldMk cId="725817237" sldId="1525"/>
            <ac:grpSpMk id="2" creationId="{1140D824-E314-E016-0A07-DBCB7A83FB1D}"/>
          </ac:grpSpMkLst>
        </pc:grpChg>
        <pc:picChg chg="del">
          <ac:chgData name="Das, Gerarda" userId="dec061bf-56a5-47a0-b9f3-f749fe418ae6" providerId="ADAL" clId="{5B21CD1F-64F4-4A06-8EE1-116FA7624399}" dt="2025-01-07T08:51:53.945" v="1987" actId="478"/>
          <ac:picMkLst>
            <pc:docMk/>
            <pc:sldMk cId="725817237" sldId="1525"/>
            <ac:picMk id="8" creationId="{E158DF6D-0CA8-BF9E-2153-65A2250947FA}"/>
          </ac:picMkLst>
        </pc:picChg>
        <pc:picChg chg="mod">
          <ac:chgData name="Das, Gerarda" userId="dec061bf-56a5-47a0-b9f3-f749fe418ae6" providerId="ADAL" clId="{5B21CD1F-64F4-4A06-8EE1-116FA7624399}" dt="2025-01-07T08:52:09.621" v="1990"/>
          <ac:picMkLst>
            <pc:docMk/>
            <pc:sldMk cId="725817237" sldId="1525"/>
            <ac:picMk id="9" creationId="{C5934474-4C07-7EBF-83CA-15739F31E84A}"/>
          </ac:picMkLst>
        </pc:picChg>
        <pc:picChg chg="del">
          <ac:chgData name="Das, Gerarda" userId="dec061bf-56a5-47a0-b9f3-f749fe418ae6" providerId="ADAL" clId="{5B21CD1F-64F4-4A06-8EE1-116FA7624399}" dt="2025-01-07T08:51:54.614" v="1988" actId="478"/>
          <ac:picMkLst>
            <pc:docMk/>
            <pc:sldMk cId="725817237" sldId="1525"/>
            <ac:picMk id="18" creationId="{423682C1-A55B-05B6-A6A8-3CF8AF83B6AC}"/>
          </ac:picMkLst>
        </pc:picChg>
        <pc:picChg chg="mod">
          <ac:chgData name="Das, Gerarda" userId="dec061bf-56a5-47a0-b9f3-f749fe418ae6" providerId="ADAL" clId="{5B21CD1F-64F4-4A06-8EE1-116FA7624399}" dt="2025-01-07T08:52:09.621" v="1990"/>
          <ac:picMkLst>
            <pc:docMk/>
            <pc:sldMk cId="725817237" sldId="1525"/>
            <ac:picMk id="19" creationId="{F8277CE1-01D4-D7C4-B4CC-0BA85AAFB8D4}"/>
          </ac:picMkLst>
        </pc:picChg>
        <pc:picChg chg="add mod">
          <ac:chgData name="Das, Gerarda" userId="dec061bf-56a5-47a0-b9f3-f749fe418ae6" providerId="ADAL" clId="{5B21CD1F-64F4-4A06-8EE1-116FA7624399}" dt="2025-01-07T09:02:31.870" v="2195" actId="1076"/>
          <ac:picMkLst>
            <pc:docMk/>
            <pc:sldMk cId="725817237" sldId="1525"/>
            <ac:picMk id="21" creationId="{2DCD12A1-3C69-3D2A-9C98-46F1B42A0BF6}"/>
          </ac:picMkLst>
        </pc:picChg>
      </pc:sldChg>
      <pc:sldChg chg="addSp delSp modSp add mod">
        <pc:chgData name="Das, Gerarda" userId="dec061bf-56a5-47a0-b9f3-f749fe418ae6" providerId="ADAL" clId="{5B21CD1F-64F4-4A06-8EE1-116FA7624399}" dt="2025-01-07T09:09:42.507" v="2481" actId="404"/>
        <pc:sldMkLst>
          <pc:docMk/>
          <pc:sldMk cId="1432551556" sldId="1526"/>
        </pc:sldMkLst>
        <pc:spChg chg="mod">
          <ac:chgData name="Das, Gerarda" userId="dec061bf-56a5-47a0-b9f3-f749fe418ae6" providerId="ADAL" clId="{5B21CD1F-64F4-4A06-8EE1-116FA7624399}" dt="2025-01-07T09:05:17.148" v="2266"/>
          <ac:spMkLst>
            <pc:docMk/>
            <pc:sldMk cId="1432551556" sldId="1526"/>
            <ac:spMk id="9" creationId="{9168560E-EC48-01DA-16CC-A0266FFAAF8C}"/>
          </ac:spMkLst>
        </pc:spChg>
        <pc:spChg chg="mod">
          <ac:chgData name="Das, Gerarda" userId="dec061bf-56a5-47a0-b9f3-f749fe418ae6" providerId="ADAL" clId="{5B21CD1F-64F4-4A06-8EE1-116FA7624399}" dt="2025-01-07T09:05:46.573" v="2275" actId="1076"/>
          <ac:spMkLst>
            <pc:docMk/>
            <pc:sldMk cId="1432551556" sldId="1526"/>
            <ac:spMk id="19" creationId="{CCD50229-3F15-1DE8-4DC6-5E7069A00FAC}"/>
          </ac:spMkLst>
        </pc:spChg>
        <pc:spChg chg="mod">
          <ac:chgData name="Das, Gerarda" userId="dec061bf-56a5-47a0-b9f3-f749fe418ae6" providerId="ADAL" clId="{5B21CD1F-64F4-4A06-8EE1-116FA7624399}" dt="2025-01-07T09:03:13.989" v="2217" actId="20577"/>
          <ac:spMkLst>
            <pc:docMk/>
            <pc:sldMk cId="1432551556" sldId="1526"/>
            <ac:spMk id="33" creationId="{AC757F5E-B016-F947-4518-7C6B9CC7EE04}"/>
          </ac:spMkLst>
        </pc:spChg>
        <pc:spChg chg="mod">
          <ac:chgData name="Das, Gerarda" userId="dec061bf-56a5-47a0-b9f3-f749fe418ae6" providerId="ADAL" clId="{5B21CD1F-64F4-4A06-8EE1-116FA7624399}" dt="2025-01-07T09:03:20.535" v="2238" actId="20577"/>
          <ac:spMkLst>
            <pc:docMk/>
            <pc:sldMk cId="1432551556" sldId="1526"/>
            <ac:spMk id="34" creationId="{152372B3-00F5-781C-183E-6F2DDF35091D}"/>
          </ac:spMkLst>
        </pc:spChg>
        <pc:spChg chg="mod">
          <ac:chgData name="Das, Gerarda" userId="dec061bf-56a5-47a0-b9f3-f749fe418ae6" providerId="ADAL" clId="{5B21CD1F-64F4-4A06-8EE1-116FA7624399}" dt="2025-01-07T09:09:30.686" v="2472" actId="20577"/>
          <ac:spMkLst>
            <pc:docMk/>
            <pc:sldMk cId="1432551556" sldId="1526"/>
            <ac:spMk id="35" creationId="{37104C51-0232-62ED-4C6F-1447D06633EE}"/>
          </ac:spMkLst>
        </pc:spChg>
        <pc:spChg chg="mod">
          <ac:chgData name="Das, Gerarda" userId="dec061bf-56a5-47a0-b9f3-f749fe418ae6" providerId="ADAL" clId="{5B21CD1F-64F4-4A06-8EE1-116FA7624399}" dt="2025-01-07T09:09:42.507" v="2481" actId="404"/>
          <ac:spMkLst>
            <pc:docMk/>
            <pc:sldMk cId="1432551556" sldId="1526"/>
            <ac:spMk id="36" creationId="{D8EF981A-9BA7-0EB1-9B70-F7FBF2F7DF1C}"/>
          </ac:spMkLst>
        </pc:spChg>
        <pc:grpChg chg="add mod">
          <ac:chgData name="Das, Gerarda" userId="dec061bf-56a5-47a0-b9f3-f749fe418ae6" providerId="ADAL" clId="{5B21CD1F-64F4-4A06-8EE1-116FA7624399}" dt="2025-01-07T09:09:35.461" v="2478" actId="1036"/>
          <ac:grpSpMkLst>
            <pc:docMk/>
            <pc:sldMk cId="1432551556" sldId="1526"/>
            <ac:grpSpMk id="2" creationId="{1CC54C5D-6F12-CD2B-304B-323B83A6A5B3}"/>
          </ac:grpSpMkLst>
        </pc:grpChg>
        <pc:picChg chg="del">
          <ac:chgData name="Das, Gerarda" userId="dec061bf-56a5-47a0-b9f3-f749fe418ae6" providerId="ADAL" clId="{5B21CD1F-64F4-4A06-8EE1-116FA7624399}" dt="2025-01-07T09:03:50.621" v="2263" actId="478"/>
          <ac:picMkLst>
            <pc:docMk/>
            <pc:sldMk cId="1432551556" sldId="1526"/>
            <ac:picMk id="8" creationId="{E158DF6D-0CA8-BF9E-2153-65A2250947FA}"/>
          </ac:picMkLst>
        </pc:picChg>
        <pc:picChg chg="del">
          <ac:chgData name="Das, Gerarda" userId="dec061bf-56a5-47a0-b9f3-f749fe418ae6" providerId="ADAL" clId="{5B21CD1F-64F4-4A06-8EE1-116FA7624399}" dt="2025-01-07T09:03:51.230" v="2264" actId="478"/>
          <ac:picMkLst>
            <pc:docMk/>
            <pc:sldMk cId="1432551556" sldId="1526"/>
            <ac:picMk id="18" creationId="{423682C1-A55B-05B6-A6A8-3CF8AF83B6AC}"/>
          </ac:picMkLst>
        </pc:picChg>
        <pc:picChg chg="add mod">
          <ac:chgData name="Das, Gerarda" userId="dec061bf-56a5-47a0-b9f3-f749fe418ae6" providerId="ADAL" clId="{5B21CD1F-64F4-4A06-8EE1-116FA7624399}" dt="2025-01-07T09:09:08.452" v="2437" actId="1076"/>
          <ac:picMkLst>
            <pc:docMk/>
            <pc:sldMk cId="1432551556" sldId="1526"/>
            <ac:picMk id="21" creationId="{25E62866-B611-8668-6306-B68948A1E98E}"/>
          </ac:picMkLst>
        </pc:picChg>
      </pc:sldChg>
      <pc:sldChg chg="addSp delSp modSp add mod">
        <pc:chgData name="Das, Gerarda" userId="dec061bf-56a5-47a0-b9f3-f749fe418ae6" providerId="ADAL" clId="{5B21CD1F-64F4-4A06-8EE1-116FA7624399}" dt="2025-01-07T09:14:40.019" v="2646" actId="1037"/>
        <pc:sldMkLst>
          <pc:docMk/>
          <pc:sldMk cId="1109870710" sldId="1527"/>
        </pc:sldMkLst>
        <pc:spChg chg="mod">
          <ac:chgData name="Das, Gerarda" userId="dec061bf-56a5-47a0-b9f3-f749fe418ae6" providerId="ADAL" clId="{5B21CD1F-64F4-4A06-8EE1-116FA7624399}" dt="2025-01-07T09:13:26.275" v="2608" actId="1076"/>
          <ac:spMkLst>
            <pc:docMk/>
            <pc:sldMk cId="1109870710" sldId="1527"/>
            <ac:spMk id="4" creationId="{D753C383-62C8-E733-4553-E085527A1FCA}"/>
          </ac:spMkLst>
        </pc:spChg>
        <pc:spChg chg="mod">
          <ac:chgData name="Das, Gerarda" userId="dec061bf-56a5-47a0-b9f3-f749fe418ae6" providerId="ADAL" clId="{5B21CD1F-64F4-4A06-8EE1-116FA7624399}" dt="2025-01-07T09:13:26.275" v="2608" actId="1076"/>
          <ac:spMkLst>
            <pc:docMk/>
            <pc:sldMk cId="1109870710" sldId="1527"/>
            <ac:spMk id="9" creationId="{B5FA4264-9F79-B20D-0826-CEC58E7B74B7}"/>
          </ac:spMkLst>
        </pc:spChg>
        <pc:spChg chg="mod">
          <ac:chgData name="Das, Gerarda" userId="dec061bf-56a5-47a0-b9f3-f749fe418ae6" providerId="ADAL" clId="{5B21CD1F-64F4-4A06-8EE1-116FA7624399}" dt="2025-01-07T09:13:26.275" v="2608" actId="1076"/>
          <ac:spMkLst>
            <pc:docMk/>
            <pc:sldMk cId="1109870710" sldId="1527"/>
            <ac:spMk id="10" creationId="{B37FADB8-F5A5-F448-15A7-6A630939BCDC}"/>
          </ac:spMkLst>
        </pc:spChg>
        <pc:spChg chg="mod">
          <ac:chgData name="Das, Gerarda" userId="dec061bf-56a5-47a0-b9f3-f749fe418ae6" providerId="ADAL" clId="{5B21CD1F-64F4-4A06-8EE1-116FA7624399}" dt="2025-01-07T09:13:26.275" v="2608" actId="1076"/>
          <ac:spMkLst>
            <pc:docMk/>
            <pc:sldMk cId="1109870710" sldId="1527"/>
            <ac:spMk id="11" creationId="{2D5226DB-4490-ECD5-880A-CDAB0447C263}"/>
          </ac:spMkLst>
        </pc:spChg>
        <pc:spChg chg="mod">
          <ac:chgData name="Das, Gerarda" userId="dec061bf-56a5-47a0-b9f3-f749fe418ae6" providerId="ADAL" clId="{5B21CD1F-64F4-4A06-8EE1-116FA7624399}" dt="2025-01-07T09:14:13.343" v="2618" actId="1076"/>
          <ac:spMkLst>
            <pc:docMk/>
            <pc:sldMk cId="1109870710" sldId="1527"/>
            <ac:spMk id="12" creationId="{E2476A93-B8D4-4E44-87FD-AFF601B2337C}"/>
          </ac:spMkLst>
        </pc:spChg>
        <pc:spChg chg="del">
          <ac:chgData name="Das, Gerarda" userId="dec061bf-56a5-47a0-b9f3-f749fe418ae6" providerId="ADAL" clId="{5B21CD1F-64F4-4A06-8EE1-116FA7624399}" dt="2025-01-07T09:13:16.001" v="2606" actId="478"/>
          <ac:spMkLst>
            <pc:docMk/>
            <pc:sldMk cId="1109870710" sldId="1527"/>
            <ac:spMk id="13" creationId="{4985FF45-EE56-11C3-E0CC-6BBB359031C0}"/>
          </ac:spMkLst>
        </pc:spChg>
        <pc:spChg chg="mod">
          <ac:chgData name="Das, Gerarda" userId="dec061bf-56a5-47a0-b9f3-f749fe418ae6" providerId="ADAL" clId="{5B21CD1F-64F4-4A06-8EE1-116FA7624399}" dt="2025-01-07T09:13:36.594" v="2610" actId="1076"/>
          <ac:spMkLst>
            <pc:docMk/>
            <pc:sldMk cId="1109870710" sldId="1527"/>
            <ac:spMk id="14" creationId="{B7594A3B-3117-84CE-C300-FB96E5ED269D}"/>
          </ac:spMkLst>
        </pc:spChg>
        <pc:spChg chg="mod">
          <ac:chgData name="Das, Gerarda" userId="dec061bf-56a5-47a0-b9f3-f749fe418ae6" providerId="ADAL" clId="{5B21CD1F-64F4-4A06-8EE1-116FA7624399}" dt="2025-01-07T09:13:36.594" v="2610" actId="1076"/>
          <ac:spMkLst>
            <pc:docMk/>
            <pc:sldMk cId="1109870710" sldId="1527"/>
            <ac:spMk id="15" creationId="{6EA1F8B7-D4BC-D8B0-E6FD-F33ECB45A1DD}"/>
          </ac:spMkLst>
        </pc:spChg>
        <pc:spChg chg="add mod">
          <ac:chgData name="Das, Gerarda" userId="dec061bf-56a5-47a0-b9f3-f749fe418ae6" providerId="ADAL" clId="{5B21CD1F-64F4-4A06-8EE1-116FA7624399}" dt="2025-01-07T09:13:54.761" v="2614" actId="1076"/>
          <ac:spMkLst>
            <pc:docMk/>
            <pc:sldMk cId="1109870710" sldId="1527"/>
            <ac:spMk id="16" creationId="{F64F559F-DDF4-6049-E2BB-CCAE79FD20D3}"/>
          </ac:spMkLst>
        </pc:spChg>
        <pc:spChg chg="add mod">
          <ac:chgData name="Das, Gerarda" userId="dec061bf-56a5-47a0-b9f3-f749fe418ae6" providerId="ADAL" clId="{5B21CD1F-64F4-4A06-8EE1-116FA7624399}" dt="2025-01-07T09:13:54.761" v="2614" actId="1076"/>
          <ac:spMkLst>
            <pc:docMk/>
            <pc:sldMk cId="1109870710" sldId="1527"/>
            <ac:spMk id="17" creationId="{7AE234F0-FC2E-B20E-E939-F4EB16C03C7B}"/>
          </ac:spMkLst>
        </pc:spChg>
        <pc:spChg chg="del">
          <ac:chgData name="Das, Gerarda" userId="dec061bf-56a5-47a0-b9f3-f749fe418ae6" providerId="ADAL" clId="{5B21CD1F-64F4-4A06-8EE1-116FA7624399}" dt="2025-01-07T09:13:13.849" v="2605" actId="478"/>
          <ac:spMkLst>
            <pc:docMk/>
            <pc:sldMk cId="1109870710" sldId="1527"/>
            <ac:spMk id="18" creationId="{85D7DD60-F4AA-AD34-A265-146B167D02FE}"/>
          </ac:spMkLst>
        </pc:spChg>
        <pc:spChg chg="mod">
          <ac:chgData name="Das, Gerarda" userId="dec061bf-56a5-47a0-b9f3-f749fe418ae6" providerId="ADAL" clId="{5B21CD1F-64F4-4A06-8EE1-116FA7624399}" dt="2025-01-07T09:14:13.343" v="2618" actId="1076"/>
          <ac:spMkLst>
            <pc:docMk/>
            <pc:sldMk cId="1109870710" sldId="1527"/>
            <ac:spMk id="19" creationId="{40542B69-6D97-5F24-63E3-ABE36EA69A27}"/>
          </ac:spMkLst>
        </pc:spChg>
        <pc:spChg chg="add mod">
          <ac:chgData name="Das, Gerarda" userId="dec061bf-56a5-47a0-b9f3-f749fe418ae6" providerId="ADAL" clId="{5B21CD1F-64F4-4A06-8EE1-116FA7624399}" dt="2025-01-07T09:14:40.019" v="2646" actId="1037"/>
          <ac:spMkLst>
            <pc:docMk/>
            <pc:sldMk cId="1109870710" sldId="1527"/>
            <ac:spMk id="22" creationId="{5D284A97-7829-C65C-96A8-9B9DC6CB7D3D}"/>
          </ac:spMkLst>
        </pc:spChg>
        <pc:spChg chg="add mod">
          <ac:chgData name="Das, Gerarda" userId="dec061bf-56a5-47a0-b9f3-f749fe418ae6" providerId="ADAL" clId="{5B21CD1F-64F4-4A06-8EE1-116FA7624399}" dt="2025-01-07T09:14:40.019" v="2646" actId="1037"/>
          <ac:spMkLst>
            <pc:docMk/>
            <pc:sldMk cId="1109870710" sldId="1527"/>
            <ac:spMk id="23" creationId="{8E2F2A19-98CB-1DD0-1F11-4AC474AB7086}"/>
          </ac:spMkLst>
        </pc:spChg>
        <pc:spChg chg="add mod">
          <ac:chgData name="Das, Gerarda" userId="dec061bf-56a5-47a0-b9f3-f749fe418ae6" providerId="ADAL" clId="{5B21CD1F-64F4-4A06-8EE1-116FA7624399}" dt="2025-01-07T09:14:18.956" v="2620" actId="1076"/>
          <ac:spMkLst>
            <pc:docMk/>
            <pc:sldMk cId="1109870710" sldId="1527"/>
            <ac:spMk id="25" creationId="{3F4B84D2-C2E3-9023-644A-5634FB65C173}"/>
          </ac:spMkLst>
        </pc:spChg>
        <pc:spChg chg="add mod">
          <ac:chgData name="Das, Gerarda" userId="dec061bf-56a5-47a0-b9f3-f749fe418ae6" providerId="ADAL" clId="{5B21CD1F-64F4-4A06-8EE1-116FA7624399}" dt="2025-01-07T09:14:31.371" v="2641" actId="1037"/>
          <ac:spMkLst>
            <pc:docMk/>
            <pc:sldMk cId="1109870710" sldId="1527"/>
            <ac:spMk id="26" creationId="{518E3F93-585E-6932-8C9D-359F3EC15088}"/>
          </ac:spMkLst>
        </pc:spChg>
        <pc:cxnChg chg="mod">
          <ac:chgData name="Das, Gerarda" userId="dec061bf-56a5-47a0-b9f3-f749fe418ae6" providerId="ADAL" clId="{5B21CD1F-64F4-4A06-8EE1-116FA7624399}" dt="2025-01-07T09:14:16.119" v="2619" actId="14100"/>
          <ac:cxnSpMkLst>
            <pc:docMk/>
            <pc:sldMk cId="1109870710" sldId="1527"/>
            <ac:cxnSpMk id="21" creationId="{B84B33EF-2A54-99B2-FEF8-27486B72F624}"/>
          </ac:cxnSpMkLst>
        </pc:cxnChg>
        <pc:cxnChg chg="del">
          <ac:chgData name="Das, Gerarda" userId="dec061bf-56a5-47a0-b9f3-f749fe418ae6" providerId="ADAL" clId="{5B21CD1F-64F4-4A06-8EE1-116FA7624399}" dt="2025-01-07T09:13:17.021" v="2607" actId="478"/>
          <ac:cxnSpMkLst>
            <pc:docMk/>
            <pc:sldMk cId="1109870710" sldId="1527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5B21CD1F-64F4-4A06-8EE1-116FA7624399}" dt="2025-01-07T09:13:26.275" v="2608" actId="1076"/>
          <ac:cxnSpMkLst>
            <pc:docMk/>
            <pc:sldMk cId="1109870710" sldId="1527"/>
            <ac:cxnSpMk id="29" creationId="{10445519-6BAB-CA4B-0B0C-EF80D4D34E4C}"/>
          </ac:cxnSpMkLst>
        </pc:cxnChg>
      </pc:sldChg>
      <pc:sldChg chg="addSp modSp add mod">
        <pc:chgData name="Das, Gerarda" userId="dec061bf-56a5-47a0-b9f3-f749fe418ae6" providerId="ADAL" clId="{5B21CD1F-64F4-4A06-8EE1-116FA7624399}" dt="2025-01-07T09:33:21.799" v="3119" actId="14100"/>
        <pc:sldMkLst>
          <pc:docMk/>
          <pc:sldMk cId="3918294754" sldId="1528"/>
        </pc:sldMkLst>
        <pc:spChg chg="mod">
          <ac:chgData name="Das, Gerarda" userId="dec061bf-56a5-47a0-b9f3-f749fe418ae6" providerId="ADAL" clId="{5B21CD1F-64F4-4A06-8EE1-116FA7624399}" dt="2025-01-07T09:28:30.720" v="2959" actId="1076"/>
          <ac:spMkLst>
            <pc:docMk/>
            <pc:sldMk cId="3918294754" sldId="1528"/>
            <ac:spMk id="4" creationId="{D753C383-62C8-E733-4553-E085527A1FCA}"/>
          </ac:spMkLst>
        </pc:spChg>
        <pc:spChg chg="mod">
          <ac:chgData name="Das, Gerarda" userId="dec061bf-56a5-47a0-b9f3-f749fe418ae6" providerId="ADAL" clId="{5B21CD1F-64F4-4A06-8EE1-116FA7624399}" dt="2025-01-07T09:28:30.720" v="2959" actId="1076"/>
          <ac:spMkLst>
            <pc:docMk/>
            <pc:sldMk cId="3918294754" sldId="1528"/>
            <ac:spMk id="9" creationId="{B5FA4264-9F79-B20D-0826-CEC58E7B74B7}"/>
          </ac:spMkLst>
        </pc:spChg>
        <pc:spChg chg="mod">
          <ac:chgData name="Das, Gerarda" userId="dec061bf-56a5-47a0-b9f3-f749fe418ae6" providerId="ADAL" clId="{5B21CD1F-64F4-4A06-8EE1-116FA7624399}" dt="2025-01-07T09:28:30.720" v="2959" actId="1076"/>
          <ac:spMkLst>
            <pc:docMk/>
            <pc:sldMk cId="3918294754" sldId="1528"/>
            <ac:spMk id="10" creationId="{B37FADB8-F5A5-F448-15A7-6A630939BCDC}"/>
          </ac:spMkLst>
        </pc:spChg>
        <pc:spChg chg="mod">
          <ac:chgData name="Das, Gerarda" userId="dec061bf-56a5-47a0-b9f3-f749fe418ae6" providerId="ADAL" clId="{5B21CD1F-64F4-4A06-8EE1-116FA7624399}" dt="2025-01-07T09:28:30.720" v="2959" actId="1076"/>
          <ac:spMkLst>
            <pc:docMk/>
            <pc:sldMk cId="3918294754" sldId="1528"/>
            <ac:spMk id="11" creationId="{2D5226DB-4490-ECD5-880A-CDAB0447C263}"/>
          </ac:spMkLst>
        </pc:spChg>
        <pc:spChg chg="mod">
          <ac:chgData name="Das, Gerarda" userId="dec061bf-56a5-47a0-b9f3-f749fe418ae6" providerId="ADAL" clId="{5B21CD1F-64F4-4A06-8EE1-116FA7624399}" dt="2025-01-07T09:33:15.179" v="3117" actId="1037"/>
          <ac:spMkLst>
            <pc:docMk/>
            <pc:sldMk cId="3918294754" sldId="1528"/>
            <ac:spMk id="12" creationId="{E2476A93-B8D4-4E44-87FD-AFF601B2337C}"/>
          </ac:spMkLst>
        </pc:spChg>
        <pc:spChg chg="mod">
          <ac:chgData name="Das, Gerarda" userId="dec061bf-56a5-47a0-b9f3-f749fe418ae6" providerId="ADAL" clId="{5B21CD1F-64F4-4A06-8EE1-116FA7624399}" dt="2025-01-07T09:31:35.424" v="3088" actId="1076"/>
          <ac:spMkLst>
            <pc:docMk/>
            <pc:sldMk cId="3918294754" sldId="1528"/>
            <ac:spMk id="13" creationId="{4985FF45-EE56-11C3-E0CC-6BBB359031C0}"/>
          </ac:spMkLst>
        </pc:spChg>
        <pc:spChg chg="mod">
          <ac:chgData name="Das, Gerarda" userId="dec061bf-56a5-47a0-b9f3-f749fe418ae6" providerId="ADAL" clId="{5B21CD1F-64F4-4A06-8EE1-116FA7624399}" dt="2025-01-07T09:30:41.102" v="3066" actId="1036"/>
          <ac:spMkLst>
            <pc:docMk/>
            <pc:sldMk cId="3918294754" sldId="1528"/>
            <ac:spMk id="14" creationId="{B7594A3B-3117-84CE-C300-FB96E5ED269D}"/>
          </ac:spMkLst>
        </pc:spChg>
        <pc:spChg chg="mod">
          <ac:chgData name="Das, Gerarda" userId="dec061bf-56a5-47a0-b9f3-f749fe418ae6" providerId="ADAL" clId="{5B21CD1F-64F4-4A06-8EE1-116FA7624399}" dt="2025-01-07T09:30:41.102" v="3066" actId="1036"/>
          <ac:spMkLst>
            <pc:docMk/>
            <pc:sldMk cId="3918294754" sldId="1528"/>
            <ac:spMk id="15" creationId="{6EA1F8B7-D4BC-D8B0-E6FD-F33ECB45A1DD}"/>
          </ac:spMkLst>
        </pc:spChg>
        <pc:spChg chg="mod">
          <ac:chgData name="Das, Gerarda" userId="dec061bf-56a5-47a0-b9f3-f749fe418ae6" providerId="ADAL" clId="{5B21CD1F-64F4-4A06-8EE1-116FA7624399}" dt="2025-01-07T09:31:35.424" v="3088" actId="1076"/>
          <ac:spMkLst>
            <pc:docMk/>
            <pc:sldMk cId="3918294754" sldId="1528"/>
            <ac:spMk id="18" creationId="{85D7DD60-F4AA-AD34-A265-146B167D02FE}"/>
          </ac:spMkLst>
        </pc:spChg>
        <pc:spChg chg="mod">
          <ac:chgData name="Das, Gerarda" userId="dec061bf-56a5-47a0-b9f3-f749fe418ae6" providerId="ADAL" clId="{5B21CD1F-64F4-4A06-8EE1-116FA7624399}" dt="2025-01-07T09:33:15.179" v="3117" actId="1037"/>
          <ac:spMkLst>
            <pc:docMk/>
            <pc:sldMk cId="3918294754" sldId="1528"/>
            <ac:spMk id="19" creationId="{40542B69-6D97-5F24-63E3-ABE36EA69A27}"/>
          </ac:spMkLst>
        </pc:spChg>
        <pc:spChg chg="add mod">
          <ac:chgData name="Das, Gerarda" userId="dec061bf-56a5-47a0-b9f3-f749fe418ae6" providerId="ADAL" clId="{5B21CD1F-64F4-4A06-8EE1-116FA7624399}" dt="2025-01-07T09:30:41.102" v="3066" actId="1036"/>
          <ac:spMkLst>
            <pc:docMk/>
            <pc:sldMk cId="3918294754" sldId="1528"/>
            <ac:spMk id="24" creationId="{769D5175-ED6F-45B2-F65A-85F75200B27C}"/>
          </ac:spMkLst>
        </pc:spChg>
        <pc:spChg chg="add mod">
          <ac:chgData name="Das, Gerarda" userId="dec061bf-56a5-47a0-b9f3-f749fe418ae6" providerId="ADAL" clId="{5B21CD1F-64F4-4A06-8EE1-116FA7624399}" dt="2025-01-07T09:30:41.102" v="3066" actId="1036"/>
          <ac:spMkLst>
            <pc:docMk/>
            <pc:sldMk cId="3918294754" sldId="1528"/>
            <ac:spMk id="25" creationId="{23AF97A0-8937-EF83-10FF-9B5FC715A069}"/>
          </ac:spMkLst>
        </pc:spChg>
        <pc:grpChg chg="add mod">
          <ac:chgData name="Das, Gerarda" userId="dec061bf-56a5-47a0-b9f3-f749fe418ae6" providerId="ADAL" clId="{5B21CD1F-64F4-4A06-8EE1-116FA7624399}" dt="2025-01-07T09:33:08.319" v="3114" actId="1076"/>
          <ac:grpSpMkLst>
            <pc:docMk/>
            <pc:sldMk cId="3918294754" sldId="1528"/>
            <ac:grpSpMk id="33" creationId="{662A8CB0-9950-5295-A37B-C2CDFB108275}"/>
          </ac:grpSpMkLst>
        </pc:grpChg>
        <pc:picChg chg="add mod">
          <ac:chgData name="Das, Gerarda" userId="dec061bf-56a5-47a0-b9f3-f749fe418ae6" providerId="ADAL" clId="{5B21CD1F-64F4-4A06-8EE1-116FA7624399}" dt="2025-01-07T09:30:51.863" v="3069" actId="1076"/>
          <ac:picMkLst>
            <pc:docMk/>
            <pc:sldMk cId="3918294754" sldId="1528"/>
            <ac:picMk id="28" creationId="{35738B6B-5F08-E74E-37D5-E309BFDF222C}"/>
          </ac:picMkLst>
        </pc:picChg>
        <pc:picChg chg="mod">
          <ac:chgData name="Das, Gerarda" userId="dec061bf-56a5-47a0-b9f3-f749fe418ae6" providerId="ADAL" clId="{5B21CD1F-64F4-4A06-8EE1-116FA7624399}" dt="2025-01-07T09:33:01.610" v="3112"/>
          <ac:picMkLst>
            <pc:docMk/>
            <pc:sldMk cId="3918294754" sldId="1528"/>
            <ac:picMk id="34" creationId="{F8DD1961-15C9-4309-561C-2C0D04332626}"/>
          </ac:picMkLst>
        </pc:picChg>
        <pc:picChg chg="mod">
          <ac:chgData name="Das, Gerarda" userId="dec061bf-56a5-47a0-b9f3-f749fe418ae6" providerId="ADAL" clId="{5B21CD1F-64F4-4A06-8EE1-116FA7624399}" dt="2025-01-07T09:33:01.610" v="3112"/>
          <ac:picMkLst>
            <pc:docMk/>
            <pc:sldMk cId="3918294754" sldId="1528"/>
            <ac:picMk id="35" creationId="{4A9BFFFB-0BB4-1737-DCA6-077596E8EFE1}"/>
          </ac:picMkLst>
        </pc:picChg>
        <pc:picChg chg="add mod">
          <ac:chgData name="Das, Gerarda" userId="dec061bf-56a5-47a0-b9f3-f749fe418ae6" providerId="ADAL" clId="{5B21CD1F-64F4-4A06-8EE1-116FA7624399}" dt="2025-01-07T09:33:17.686" v="3118" actId="1076"/>
          <ac:picMkLst>
            <pc:docMk/>
            <pc:sldMk cId="3918294754" sldId="1528"/>
            <ac:picMk id="36" creationId="{F71AC42B-C81C-1097-5D81-1F3E98961430}"/>
          </ac:picMkLst>
        </pc:picChg>
        <pc:cxnChg chg="mod">
          <ac:chgData name="Das, Gerarda" userId="dec061bf-56a5-47a0-b9f3-f749fe418ae6" providerId="ADAL" clId="{5B21CD1F-64F4-4A06-8EE1-116FA7624399}" dt="2025-01-07T09:33:21.799" v="3119" actId="14100"/>
          <ac:cxnSpMkLst>
            <pc:docMk/>
            <pc:sldMk cId="3918294754" sldId="1528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5B21CD1F-64F4-4A06-8EE1-116FA7624399}" dt="2025-01-07T09:32:11.706" v="3111" actId="14100"/>
          <ac:cxnSpMkLst>
            <pc:docMk/>
            <pc:sldMk cId="3918294754" sldId="1528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5B21CD1F-64F4-4A06-8EE1-116FA7624399}" dt="2025-01-07T09:30:47.900" v="3068" actId="14100"/>
          <ac:cxnSpMkLst>
            <pc:docMk/>
            <pc:sldMk cId="3918294754" sldId="1528"/>
            <ac:cxnSpMk id="29" creationId="{10445519-6BAB-CA4B-0B0C-EF80D4D34E4C}"/>
          </ac:cxnSpMkLst>
        </pc:cxnChg>
      </pc:sldChg>
    </pc:docChg>
  </pc:docChgLst>
  <pc:docChgLst>
    <pc:chgData name="Vrielink, Francis" userId="3d258d00-cfd8-41c5-9f04-1a5a39faef2f" providerId="ADAL" clId="{88466448-B1EC-410D-8BD8-24B548B5CDB2}"/>
    <pc:docChg chg="custSel modSld">
      <pc:chgData name="Vrielink, Francis" userId="3d258d00-cfd8-41c5-9f04-1a5a39faef2f" providerId="ADAL" clId="{88466448-B1EC-410D-8BD8-24B548B5CDB2}" dt="2025-01-06T19:54:05.200" v="893" actId="20577"/>
      <pc:docMkLst>
        <pc:docMk/>
      </pc:docMkLst>
      <pc:sldChg chg="modNotesTx">
        <pc:chgData name="Vrielink, Francis" userId="3d258d00-cfd8-41c5-9f04-1a5a39faef2f" providerId="ADAL" clId="{88466448-B1EC-410D-8BD8-24B548B5CDB2}" dt="2025-01-06T19:54:05.200" v="893" actId="20577"/>
        <pc:sldMkLst>
          <pc:docMk/>
          <pc:sldMk cId="2189114603" sldId="1437"/>
        </pc:sldMkLst>
      </pc:sldChg>
      <pc:sldChg chg="modSp mod">
        <pc:chgData name="Vrielink, Francis" userId="3d258d00-cfd8-41c5-9f04-1a5a39faef2f" providerId="ADAL" clId="{88466448-B1EC-410D-8BD8-24B548B5CDB2}" dt="2025-01-06T17:21:26.417" v="5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88466448-B1EC-410D-8BD8-24B548B5CDB2}" dt="2025-01-06T17:21:26.417" v="5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8466448-B1EC-410D-8BD8-24B548B5CDB2}" dt="2025-01-06T17:21:32.478" v="9" actId="20577"/>
        <pc:sldMkLst>
          <pc:docMk/>
          <pc:sldMk cId="4207872812" sldId="1475"/>
        </pc:sldMkLst>
        <pc:spChg chg="mod">
          <ac:chgData name="Vrielink, Francis" userId="3d258d00-cfd8-41c5-9f04-1a5a39faef2f" providerId="ADAL" clId="{88466448-B1EC-410D-8BD8-24B548B5CDB2}" dt="2025-01-06T17:21:32.478" v="9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8466448-B1EC-410D-8BD8-24B548B5CDB2}" dt="2025-01-06T17:21:42.447" v="23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88466448-B1EC-410D-8BD8-24B548B5CDB2}" dt="2025-01-06T17:21:42.447" v="23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8466448-B1EC-410D-8BD8-24B548B5CDB2}" dt="2025-01-06T17:21:50.278" v="36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88466448-B1EC-410D-8BD8-24B548B5CDB2}" dt="2025-01-06T17:21:50.278" v="36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8466448-B1EC-410D-8BD8-24B548B5CDB2}" dt="2025-01-06T17:22:00.963" v="45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88466448-B1EC-410D-8BD8-24B548B5CDB2}" dt="2025-01-06T17:22:00.963" v="45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8466448-B1EC-410D-8BD8-24B548B5CDB2}" dt="2025-01-06T17:22:10.129" v="60" actId="20577"/>
        <pc:sldMkLst>
          <pc:docMk/>
          <pc:sldMk cId="4210467006" sldId="1479"/>
        </pc:sldMkLst>
        <pc:spChg chg="mod">
          <ac:chgData name="Vrielink, Francis" userId="3d258d00-cfd8-41c5-9f04-1a5a39faef2f" providerId="ADAL" clId="{88466448-B1EC-410D-8BD8-24B548B5CDB2}" dt="2025-01-06T17:22:10.129" v="60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8466448-B1EC-410D-8BD8-24B548B5CDB2}" dt="2025-01-06T17:22:25.205" v="95" actId="20577"/>
        <pc:sldMkLst>
          <pc:docMk/>
          <pc:sldMk cId="1487044012" sldId="1480"/>
        </pc:sldMkLst>
        <pc:spChg chg="mod">
          <ac:chgData name="Vrielink, Francis" userId="3d258d00-cfd8-41c5-9f04-1a5a39faef2f" providerId="ADAL" clId="{88466448-B1EC-410D-8BD8-24B548B5CDB2}" dt="2025-01-06T17:22:25.205" v="95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8466448-B1EC-410D-8BD8-24B548B5CDB2}" dt="2025-01-06T17:22:34.707" v="108" actId="20577"/>
        <pc:sldMkLst>
          <pc:docMk/>
          <pc:sldMk cId="3779434736" sldId="1481"/>
        </pc:sldMkLst>
        <pc:spChg chg="mod">
          <ac:chgData name="Vrielink, Francis" userId="3d258d00-cfd8-41c5-9f04-1a5a39faef2f" providerId="ADAL" clId="{88466448-B1EC-410D-8BD8-24B548B5CDB2}" dt="2025-01-06T17:22:34.707" v="108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8466448-B1EC-410D-8BD8-24B548B5CDB2}" dt="2025-01-06T17:22:43.735" v="122" actId="20577"/>
        <pc:sldMkLst>
          <pc:docMk/>
          <pc:sldMk cId="1201727269" sldId="1482"/>
        </pc:sldMkLst>
        <pc:spChg chg="mod">
          <ac:chgData name="Vrielink, Francis" userId="3d258d00-cfd8-41c5-9f04-1a5a39faef2f" providerId="ADAL" clId="{88466448-B1EC-410D-8BD8-24B548B5CDB2}" dt="2025-01-06T17:22:43.735" v="122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 modNotesTx">
        <pc:chgData name="Vrielink, Francis" userId="3d258d00-cfd8-41c5-9f04-1a5a39faef2f" providerId="ADAL" clId="{88466448-B1EC-410D-8BD8-24B548B5CDB2}" dt="2025-01-06T17:26:43.301" v="611" actId="20577"/>
        <pc:sldMkLst>
          <pc:docMk/>
          <pc:sldMk cId="2904738428" sldId="1483"/>
        </pc:sldMkLst>
        <pc:spChg chg="mod">
          <ac:chgData name="Vrielink, Francis" userId="3d258d00-cfd8-41c5-9f04-1a5a39faef2f" providerId="ADAL" clId="{88466448-B1EC-410D-8BD8-24B548B5CDB2}" dt="2025-01-06T17:22:50.236" v="132" actId="20577"/>
          <ac:spMkLst>
            <pc:docMk/>
            <pc:sldMk cId="2904738428" sldId="1483"/>
            <ac:spMk id="6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  <pc:sldChg chg="modSp mod">
        <pc:chgData name="Routledge, Mandy" userId="bacdedf5-8e30-494b-ad8b-f27fa30c4f8d" providerId="ADAL" clId="{63F6B1CA-B45A-455D-8554-1DB1547AB7D0}" dt="2024-11-18T15:47:38.502" v="1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3F6B1CA-B45A-455D-8554-1DB1547AB7D0}" dt="2024-11-18T15:47:38.502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259CE72-72FD-4B5C-B3CF-1EB9B3242AA0}" dt="2024-09-24T09:46:14.561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Harmsel ter, Marjan" userId="5bf7b4e5-383a-4bf6-a1ba-3724f9cc09cb" providerId="ADAL" clId="{CF4FC6B2-65E1-4DCD-B7B2-EA189E7A2A21}"/>
    <pc:docChg chg="modSld sldOrd">
      <pc:chgData name="Harmsel ter, Marjan" userId="5bf7b4e5-383a-4bf6-a1ba-3724f9cc09cb" providerId="ADAL" clId="{CF4FC6B2-65E1-4DCD-B7B2-EA189E7A2A21}" dt="2025-01-07T10:15:47.788" v="95" actId="20577"/>
      <pc:docMkLst>
        <pc:docMk/>
      </pc:docMkLst>
      <pc:sldChg chg="modSp mod">
        <pc:chgData name="Harmsel ter, Marjan" userId="5bf7b4e5-383a-4bf6-a1ba-3724f9cc09cb" providerId="ADAL" clId="{CF4FC6B2-65E1-4DCD-B7B2-EA189E7A2A21}" dt="2025-01-07T10:05:05.837" v="10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CF4FC6B2-65E1-4DCD-B7B2-EA189E7A2A21}" dt="2025-01-07T10:05:05.837" v="10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ord">
        <pc:chgData name="Harmsel ter, Marjan" userId="5bf7b4e5-383a-4bf6-a1ba-3724f9cc09cb" providerId="ADAL" clId="{CF4FC6B2-65E1-4DCD-B7B2-EA189E7A2A21}" dt="2025-01-07T10:07:22.192" v="12"/>
        <pc:sldMkLst>
          <pc:docMk/>
          <pc:sldMk cId="2709048002" sldId="1477"/>
        </pc:sldMkLst>
      </pc:sldChg>
      <pc:sldChg chg="ord">
        <pc:chgData name="Harmsel ter, Marjan" userId="5bf7b4e5-383a-4bf6-a1ba-3724f9cc09cb" providerId="ADAL" clId="{CF4FC6B2-65E1-4DCD-B7B2-EA189E7A2A21}" dt="2025-01-07T10:08:48.345" v="14"/>
        <pc:sldMkLst>
          <pc:docMk/>
          <pc:sldMk cId="1487044012" sldId="1480"/>
        </pc:sldMkLst>
      </pc:sldChg>
      <pc:sldChg chg="ord">
        <pc:chgData name="Harmsel ter, Marjan" userId="5bf7b4e5-383a-4bf6-a1ba-3724f9cc09cb" providerId="ADAL" clId="{CF4FC6B2-65E1-4DCD-B7B2-EA189E7A2A21}" dt="2025-01-07T10:08:49.802" v="16"/>
        <pc:sldMkLst>
          <pc:docMk/>
          <pc:sldMk cId="3779434736" sldId="1481"/>
        </pc:sldMkLst>
      </pc:sldChg>
      <pc:sldChg chg="ord">
        <pc:chgData name="Harmsel ter, Marjan" userId="5bf7b4e5-383a-4bf6-a1ba-3724f9cc09cb" providerId="ADAL" clId="{CF4FC6B2-65E1-4DCD-B7B2-EA189E7A2A21}" dt="2025-01-07T10:11:35.312" v="39"/>
        <pc:sldMkLst>
          <pc:docMk/>
          <pc:sldMk cId="1594331871" sldId="1512"/>
        </pc:sldMkLst>
      </pc:sldChg>
      <pc:sldChg chg="modSp mod">
        <pc:chgData name="Harmsel ter, Marjan" userId="5bf7b4e5-383a-4bf6-a1ba-3724f9cc09cb" providerId="ADAL" clId="{CF4FC6B2-65E1-4DCD-B7B2-EA189E7A2A21}" dt="2025-01-07T10:09:51.392" v="21" actId="1076"/>
        <pc:sldMkLst>
          <pc:docMk/>
          <pc:sldMk cId="2222520126" sldId="1521"/>
        </pc:sldMkLst>
        <pc:spChg chg="mod">
          <ac:chgData name="Harmsel ter, Marjan" userId="5bf7b4e5-383a-4bf6-a1ba-3724f9cc09cb" providerId="ADAL" clId="{CF4FC6B2-65E1-4DCD-B7B2-EA189E7A2A21}" dt="2025-01-07T10:09:42.388" v="20" actId="20577"/>
          <ac:spMkLst>
            <pc:docMk/>
            <pc:sldMk cId="2222520126" sldId="1521"/>
            <ac:spMk id="35" creationId="{37104C51-0232-62ED-4C6F-1447D06633EE}"/>
          </ac:spMkLst>
        </pc:spChg>
        <pc:picChg chg="mod">
          <ac:chgData name="Harmsel ter, Marjan" userId="5bf7b4e5-383a-4bf6-a1ba-3724f9cc09cb" providerId="ADAL" clId="{CF4FC6B2-65E1-4DCD-B7B2-EA189E7A2A21}" dt="2025-01-07T10:09:51.392" v="21" actId="1076"/>
          <ac:picMkLst>
            <pc:docMk/>
            <pc:sldMk cId="2222520126" sldId="1521"/>
            <ac:picMk id="8" creationId="{E10F797D-6876-891A-3561-C7B4F0DCDB07}"/>
          </ac:picMkLst>
        </pc:picChg>
      </pc:sldChg>
      <pc:sldChg chg="addSp modSp mod ord">
        <pc:chgData name="Harmsel ter, Marjan" userId="5bf7b4e5-383a-4bf6-a1ba-3724f9cc09cb" providerId="ADAL" clId="{CF4FC6B2-65E1-4DCD-B7B2-EA189E7A2A21}" dt="2025-01-07T10:15:47.788" v="95" actId="20577"/>
        <pc:sldMkLst>
          <pc:docMk/>
          <pc:sldMk cId="3352291278" sldId="1523"/>
        </pc:sldMkLst>
        <pc:spChg chg="mod">
          <ac:chgData name="Harmsel ter, Marjan" userId="5bf7b4e5-383a-4bf6-a1ba-3724f9cc09cb" providerId="ADAL" clId="{CF4FC6B2-65E1-4DCD-B7B2-EA189E7A2A21}" dt="2025-01-07T10:15:47.788" v="95" actId="20577"/>
          <ac:spMkLst>
            <pc:docMk/>
            <pc:sldMk cId="3352291278" sldId="1523"/>
            <ac:spMk id="4" creationId="{D36CDCC8-D80A-3CA3-9903-EC310613197D}"/>
          </ac:spMkLst>
        </pc:spChg>
        <pc:spChg chg="add mod">
          <ac:chgData name="Harmsel ter, Marjan" userId="5bf7b4e5-383a-4bf6-a1ba-3724f9cc09cb" providerId="ADAL" clId="{CF4FC6B2-65E1-4DCD-B7B2-EA189E7A2A21}" dt="2025-01-07T10:13:03.497" v="47" actId="1076"/>
          <ac:spMkLst>
            <pc:docMk/>
            <pc:sldMk cId="3352291278" sldId="1523"/>
            <ac:spMk id="12" creationId="{4ADB8185-4FB1-3DD9-E150-1B0A082ABB2E}"/>
          </ac:spMkLst>
        </pc:spChg>
        <pc:spChg chg="mod">
          <ac:chgData name="Harmsel ter, Marjan" userId="5bf7b4e5-383a-4bf6-a1ba-3724f9cc09cb" providerId="ADAL" clId="{CF4FC6B2-65E1-4DCD-B7B2-EA189E7A2A21}" dt="2025-01-07T10:13:23.635" v="62" actId="1076"/>
          <ac:spMkLst>
            <pc:docMk/>
            <pc:sldMk cId="3352291278" sldId="1523"/>
            <ac:spMk id="15" creationId="{6EA1F8B7-D4BC-D8B0-E6FD-F33ECB45A1DD}"/>
          </ac:spMkLst>
        </pc:spChg>
        <pc:spChg chg="add mod">
          <ac:chgData name="Harmsel ter, Marjan" userId="5bf7b4e5-383a-4bf6-a1ba-3724f9cc09cb" providerId="ADAL" clId="{CF4FC6B2-65E1-4DCD-B7B2-EA189E7A2A21}" dt="2025-01-07T10:13:06.865" v="60" actId="20577"/>
          <ac:spMkLst>
            <pc:docMk/>
            <pc:sldMk cId="3352291278" sldId="1523"/>
            <ac:spMk id="19" creationId="{B177E9C1-3273-B331-8D74-34140569B862}"/>
          </ac:spMkLst>
        </pc:spChg>
        <pc:spChg chg="add mod">
          <ac:chgData name="Harmsel ter, Marjan" userId="5bf7b4e5-383a-4bf6-a1ba-3724f9cc09cb" providerId="ADAL" clId="{CF4FC6B2-65E1-4DCD-B7B2-EA189E7A2A21}" dt="2025-01-07T10:14:47.014" v="78" actId="1076"/>
          <ac:spMkLst>
            <pc:docMk/>
            <pc:sldMk cId="3352291278" sldId="1523"/>
            <ac:spMk id="34" creationId="{8A51E927-2D4E-4006-5839-FF7A1C1B102C}"/>
          </ac:spMkLst>
        </pc:spChg>
        <pc:spChg chg="add mod">
          <ac:chgData name="Harmsel ter, Marjan" userId="5bf7b4e5-383a-4bf6-a1ba-3724f9cc09cb" providerId="ADAL" clId="{CF4FC6B2-65E1-4DCD-B7B2-EA189E7A2A21}" dt="2025-01-07T10:14:52.181" v="79" actId="1076"/>
          <ac:spMkLst>
            <pc:docMk/>
            <pc:sldMk cId="3352291278" sldId="1523"/>
            <ac:spMk id="35" creationId="{1CF0AB92-F13D-5319-8543-685240F999F9}"/>
          </ac:spMkLst>
        </pc:spChg>
        <pc:grpChg chg="mod">
          <ac:chgData name="Harmsel ter, Marjan" userId="5bf7b4e5-383a-4bf6-a1ba-3724f9cc09cb" providerId="ADAL" clId="{CF4FC6B2-65E1-4DCD-B7B2-EA189E7A2A21}" dt="2025-01-07T10:13:15.240" v="61" actId="1076"/>
          <ac:grpSpMkLst>
            <pc:docMk/>
            <pc:sldMk cId="3352291278" sldId="1523"/>
            <ac:grpSpMk id="9" creationId="{6B54A605-4CB9-8A27-58D1-A43AE978F32F}"/>
          </ac:grpSpMkLst>
        </pc:grpChg>
      </pc:sldChg>
      <pc:sldChg chg="modSp mod">
        <pc:chgData name="Harmsel ter, Marjan" userId="5bf7b4e5-383a-4bf6-a1ba-3724f9cc09cb" providerId="ADAL" clId="{CF4FC6B2-65E1-4DCD-B7B2-EA189E7A2A21}" dt="2025-01-07T10:10:35.205" v="35" actId="20577"/>
        <pc:sldMkLst>
          <pc:docMk/>
          <pc:sldMk cId="1432551556" sldId="1526"/>
        </pc:sldMkLst>
        <pc:spChg chg="mod">
          <ac:chgData name="Harmsel ter, Marjan" userId="5bf7b4e5-383a-4bf6-a1ba-3724f9cc09cb" providerId="ADAL" clId="{CF4FC6B2-65E1-4DCD-B7B2-EA189E7A2A21}" dt="2025-01-07T10:10:35.205" v="35" actId="20577"/>
          <ac:spMkLst>
            <pc:docMk/>
            <pc:sldMk cId="1432551556" sldId="1526"/>
            <ac:spMk id="35" creationId="{37104C51-0232-62ED-4C6F-1447D06633EE}"/>
          </ac:spMkLst>
        </pc:spChg>
      </pc:sldChg>
      <pc:sldChg chg="modSp mod">
        <pc:chgData name="Harmsel ter, Marjan" userId="5bf7b4e5-383a-4bf6-a1ba-3724f9cc09cb" providerId="ADAL" clId="{CF4FC6B2-65E1-4DCD-B7B2-EA189E7A2A21}" dt="2025-01-07T10:11:03.496" v="37" actId="1076"/>
        <pc:sldMkLst>
          <pc:docMk/>
          <pc:sldMk cId="3918294754" sldId="1528"/>
        </pc:sldMkLst>
        <pc:spChg chg="mod">
          <ac:chgData name="Harmsel ter, Marjan" userId="5bf7b4e5-383a-4bf6-a1ba-3724f9cc09cb" providerId="ADAL" clId="{CF4FC6B2-65E1-4DCD-B7B2-EA189E7A2A21}" dt="2025-01-07T10:11:03.496" v="37" actId="1076"/>
          <ac:spMkLst>
            <pc:docMk/>
            <pc:sldMk cId="3918294754" sldId="1528"/>
            <ac:spMk id="25" creationId="{23AF97A0-8937-EF83-10FF-9B5FC715A069}"/>
          </ac:spMkLst>
        </pc:spChg>
        <pc:cxnChg chg="mod">
          <ac:chgData name="Harmsel ter, Marjan" userId="5bf7b4e5-383a-4bf6-a1ba-3724f9cc09cb" providerId="ADAL" clId="{CF4FC6B2-65E1-4DCD-B7B2-EA189E7A2A21}" dt="2025-01-07T10:10:57.247" v="36" actId="14100"/>
          <ac:cxnSpMkLst>
            <pc:docMk/>
            <pc:sldMk cId="3918294754" sldId="1528"/>
            <ac:cxnSpMk id="29" creationId="{10445519-6BAB-CA4B-0B0C-EF80D4D34E4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7-1-2025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7-1-2025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past bij deze tijd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rond: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ongeveer, rondom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geschikt: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 te gebruiken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professioneel: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 beroepsmensen gedaan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opvolger: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in de plaats komt van iemand die gestopt is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officieel: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echt, volgens de wet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onderkomen: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onderdak, de plaats om te wonen of werken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relatie: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contact, de band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opvatting: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mening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observeren: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veel aandacht ergens naar kijken</a:t>
            </a:r>
          </a:p>
          <a:p>
            <a:pPr fontAlgn="t"/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r>
              <a:rPr lang="nl-NL" b="1" dirty="0"/>
              <a:t>Woordenoverzicht:</a:t>
            </a:r>
          </a:p>
          <a:p>
            <a:endParaRPr lang="nl-NL" dirty="0"/>
          </a:p>
          <a:p>
            <a:r>
              <a:rPr lang="nl-NL" b="1" dirty="0"/>
              <a:t>modern</a:t>
            </a:r>
            <a:r>
              <a:rPr lang="nl-NL" dirty="0"/>
              <a:t>: wat past bij deze tijd</a:t>
            </a:r>
          </a:p>
          <a:p>
            <a:r>
              <a:rPr lang="nl-NL" b="1" dirty="0"/>
              <a:t>rond</a:t>
            </a:r>
            <a:r>
              <a:rPr lang="nl-NL" dirty="0"/>
              <a:t>: ongeveer, rondom</a:t>
            </a:r>
          </a:p>
          <a:p>
            <a:r>
              <a:rPr lang="nl-NL" b="1" dirty="0"/>
              <a:t>de opvolger</a:t>
            </a:r>
            <a:r>
              <a:rPr lang="nl-NL" dirty="0"/>
              <a:t>: iemand die in de plaats komt van iemand die gestopt is</a:t>
            </a:r>
          </a:p>
          <a:p>
            <a:r>
              <a:rPr lang="nl-NL" b="1" dirty="0"/>
              <a:t>professionee</a:t>
            </a:r>
            <a:r>
              <a:rPr lang="nl-NL" b="0" dirty="0"/>
              <a:t>l: door beroepsmensen gedaan</a:t>
            </a:r>
          </a:p>
          <a:p>
            <a:r>
              <a:rPr lang="nl-NL" b="1" dirty="0"/>
              <a:t>officieel</a:t>
            </a:r>
            <a:r>
              <a:rPr lang="nl-NL" dirty="0"/>
              <a:t>: echt, volgens de wet</a:t>
            </a:r>
          </a:p>
          <a:p>
            <a:r>
              <a:rPr lang="nl-NL" b="1" dirty="0"/>
              <a:t>de opvatting</a:t>
            </a:r>
            <a:r>
              <a:rPr lang="nl-NL" dirty="0"/>
              <a:t>: de mening</a:t>
            </a:r>
          </a:p>
          <a:p>
            <a:r>
              <a:rPr lang="nl-NL" b="1" dirty="0"/>
              <a:t>het onderkomen</a:t>
            </a:r>
            <a:r>
              <a:rPr lang="nl-NL" dirty="0"/>
              <a:t>: het onderdak, de plaats om te wonen of werken</a:t>
            </a:r>
          </a:p>
          <a:p>
            <a:r>
              <a:rPr lang="nl-NL" b="1" dirty="0"/>
              <a:t>de relatie</a:t>
            </a:r>
            <a:r>
              <a:rPr lang="nl-NL" dirty="0"/>
              <a:t>: het contact, de band</a:t>
            </a:r>
          </a:p>
          <a:p>
            <a:r>
              <a:rPr lang="nl-NL" b="1" dirty="0"/>
              <a:t>geschikt</a:t>
            </a:r>
            <a:r>
              <a:rPr lang="nl-NL" dirty="0"/>
              <a:t>: goed te gebruiken</a:t>
            </a:r>
          </a:p>
          <a:p>
            <a:r>
              <a:rPr lang="nl-NL" b="1" dirty="0"/>
              <a:t>observeren</a:t>
            </a:r>
            <a:r>
              <a:rPr lang="nl-NL" dirty="0"/>
              <a:t>: met veel aandacht ergens naar kijken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7-1-2025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7-1-2025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buNone/>
            </a:pPr>
            <a:r>
              <a:rPr lang="nl-NL" sz="2000" dirty="0"/>
              <a:t>Vroeger speelde ik vaak schaken. Tegenwoordig spelen kinderen vaak </a:t>
            </a:r>
            <a:r>
              <a:rPr lang="nl-NL" sz="2000" dirty="0" err="1"/>
              <a:t>Roblox</a:t>
            </a:r>
            <a:r>
              <a:rPr lang="nl-NL" sz="2000" dirty="0"/>
              <a:t>. Jullie misschien ook wel. </a:t>
            </a:r>
            <a:r>
              <a:rPr lang="nl-NL" sz="2000" dirty="0" err="1"/>
              <a:t>Roblox</a:t>
            </a:r>
            <a:r>
              <a:rPr lang="nl-NL" sz="2000" dirty="0"/>
              <a:t> is een </a:t>
            </a:r>
            <a:r>
              <a:rPr lang="nl-NL" sz="2000" b="1" u="sng" dirty="0"/>
              <a:t>modern</a:t>
            </a:r>
            <a:r>
              <a:rPr lang="nl-NL" sz="2000" dirty="0"/>
              <a:t> spel, een spel dat </a:t>
            </a:r>
            <a:r>
              <a:rPr lang="nl-NL" sz="2000" b="1" i="1" dirty="0"/>
              <a:t>past bij deze tijd, </a:t>
            </a:r>
            <a:r>
              <a:rPr lang="nl-NL" sz="2000" dirty="0"/>
              <a:t>waarin je heel veel verschillende dingen kunt doen. Het spel heeft </a:t>
            </a:r>
            <a:r>
              <a:rPr lang="nl-NL" sz="2000" b="1" u="sng" dirty="0"/>
              <a:t>rond</a:t>
            </a:r>
            <a:r>
              <a:rPr lang="nl-NL" sz="2000" dirty="0"/>
              <a:t> de 50 miljoen games, </a:t>
            </a:r>
            <a:r>
              <a:rPr lang="nl-NL" sz="2000" b="1" i="1" dirty="0"/>
              <a:t>ongeveer</a:t>
            </a:r>
            <a:r>
              <a:rPr lang="nl-NL" sz="2000" dirty="0"/>
              <a:t> 50 miljoen games. Dus er is altijd iets </a:t>
            </a:r>
            <a:r>
              <a:rPr lang="nl-NL" sz="2000" b="1" u="sng" dirty="0"/>
              <a:t>geschikt</a:t>
            </a:r>
            <a:r>
              <a:rPr lang="nl-NL" sz="2000" dirty="0"/>
              <a:t> voor iedereen! Geschikt betekent </a:t>
            </a:r>
            <a:r>
              <a:rPr lang="nl-NL" sz="2000" b="1" i="1" dirty="0"/>
              <a:t>goed te gebruiken.</a:t>
            </a:r>
            <a:r>
              <a:rPr lang="nl-NL" sz="2000" dirty="0"/>
              <a:t> Onlangs was er een nieuwe game in </a:t>
            </a:r>
            <a:r>
              <a:rPr lang="nl-NL" sz="2000" dirty="0" err="1"/>
              <a:t>Roblox</a:t>
            </a:r>
            <a:r>
              <a:rPr lang="nl-NL" sz="2000" dirty="0"/>
              <a:t>, gemaakt door een </a:t>
            </a:r>
            <a:r>
              <a:rPr lang="nl-NL" sz="2000" b="1" u="sng" dirty="0"/>
              <a:t>professioneel</a:t>
            </a:r>
            <a:r>
              <a:rPr lang="nl-NL" sz="2000" dirty="0"/>
              <a:t> team, </a:t>
            </a:r>
            <a:r>
              <a:rPr lang="nl-NL" sz="2000" b="1" i="1" dirty="0"/>
              <a:t>door beroepsmensen gedaan. </a:t>
            </a:r>
            <a:r>
              <a:rPr lang="nl-NL" sz="2000" dirty="0"/>
              <a:t>Deze game was de </a:t>
            </a:r>
            <a:r>
              <a:rPr lang="nl-NL" sz="2000" b="1" u="sng" dirty="0"/>
              <a:t>opvolger</a:t>
            </a:r>
            <a:r>
              <a:rPr lang="nl-NL" sz="2000" dirty="0"/>
              <a:t> van een bekende map waarop je kunt bouwen. De opvolger is </a:t>
            </a:r>
            <a:r>
              <a:rPr lang="nl-NL" sz="2000" b="1" i="1" dirty="0"/>
              <a:t>iets wat in de plaats komt van wat gestopt is. </a:t>
            </a:r>
            <a:r>
              <a:rPr lang="nl-NL" sz="2000" dirty="0"/>
              <a:t>Het werd zelfs </a:t>
            </a:r>
            <a:r>
              <a:rPr lang="nl-NL" sz="2000" b="1" u="sng" dirty="0"/>
              <a:t>officieel</a:t>
            </a:r>
            <a:r>
              <a:rPr lang="nl-NL" sz="2000" dirty="0"/>
              <a:t> aangekondigd. Officieel betekent </a:t>
            </a:r>
            <a:r>
              <a:rPr lang="nl-NL" sz="2000" b="1" i="1" dirty="0"/>
              <a:t>echt, of volgens de wet</a:t>
            </a:r>
            <a:r>
              <a:rPr lang="nl-NL" sz="2000" dirty="0"/>
              <a:t>.</a:t>
            </a:r>
          </a:p>
          <a:p>
            <a:pPr marL="0" indent="0">
              <a:buNone/>
            </a:pPr>
            <a:r>
              <a:rPr lang="nl-NL" sz="2000" dirty="0"/>
              <a:t>In deze game kon je een groot </a:t>
            </a:r>
            <a:r>
              <a:rPr lang="nl-NL" sz="2000" b="1" u="sng" dirty="0"/>
              <a:t>onderkomen</a:t>
            </a:r>
            <a:r>
              <a:rPr lang="nl-NL" sz="2000" dirty="0"/>
              <a:t> bouwen, </a:t>
            </a:r>
            <a:r>
              <a:rPr lang="nl-NL" sz="2000" b="1" i="1" dirty="0"/>
              <a:t>een plaats om te wonen of </a:t>
            </a:r>
            <a:r>
              <a:rPr lang="nl-NL" sz="2000" b="1" i="1"/>
              <a:t>te werken</a:t>
            </a:r>
            <a:r>
              <a:rPr lang="nl-NL" sz="2000"/>
              <a:t>, </a:t>
            </a:r>
            <a:r>
              <a:rPr lang="nl-NL" sz="2000" dirty="0"/>
              <a:t>zoals een huis of een stad. Het is leuk om dat samen met anderen te doen, want in </a:t>
            </a:r>
            <a:r>
              <a:rPr lang="nl-NL" sz="2000" dirty="0" err="1"/>
              <a:t>Roblox</a:t>
            </a:r>
            <a:r>
              <a:rPr lang="nl-NL" sz="2000" dirty="0"/>
              <a:t> draait het ook om de </a:t>
            </a:r>
            <a:r>
              <a:rPr lang="nl-NL" sz="2000" b="1" u="sng" dirty="0"/>
              <a:t>relatie,</a:t>
            </a:r>
            <a:r>
              <a:rPr lang="nl-NL" sz="2000" b="1" i="1" dirty="0"/>
              <a:t> het contact of de band,</a:t>
            </a:r>
            <a:r>
              <a:rPr lang="nl-NL" sz="2000" dirty="0"/>
              <a:t> met andere spelers. De makers hebben een </a:t>
            </a:r>
            <a:r>
              <a:rPr lang="nl-NL" sz="2000" b="1" u="sng" dirty="0"/>
              <a:t>opvatting,</a:t>
            </a:r>
            <a:r>
              <a:rPr lang="nl-NL" sz="2000" b="1" i="1" dirty="0"/>
              <a:t> een mening</a:t>
            </a:r>
            <a:r>
              <a:rPr lang="nl-NL" sz="2000" dirty="0"/>
              <a:t>: samen spelen is belangrijker dan alleen winnen.</a:t>
            </a:r>
          </a:p>
          <a:p>
            <a:pPr marL="0" indent="0">
              <a:buNone/>
            </a:pPr>
            <a:r>
              <a:rPr lang="nl-NL" sz="2000" dirty="0"/>
              <a:t>Ik heb de game goed </a:t>
            </a:r>
            <a:r>
              <a:rPr lang="nl-NL" sz="2000" b="1" u="sng" dirty="0"/>
              <a:t>geobserveerd,</a:t>
            </a:r>
            <a:r>
              <a:rPr lang="nl-NL" sz="2000" b="1" i="1" dirty="0"/>
              <a:t> ik heb met veel aandacht er naar gekeken, </a:t>
            </a:r>
            <a:r>
              <a:rPr lang="nl-NL" sz="2000" dirty="0"/>
              <a:t>en vond het supergaaf. </a:t>
            </a:r>
            <a:r>
              <a:rPr lang="nl-NL" sz="2000" dirty="0" err="1"/>
              <a:t>Roblox</a:t>
            </a:r>
            <a:r>
              <a:rPr lang="nl-NL" sz="2000" dirty="0"/>
              <a:t> blijft vernieuwen en maakt spelen leuk voor jong en oud. Ik ben alleen vergeten hoe de game ook alweer heet…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relatie</a:t>
            </a:r>
          </a:p>
        </p:txBody>
      </p:sp>
      <p:pic>
        <p:nvPicPr>
          <p:cNvPr id="3" name="Afbeelding 2" descr="Afbeelding met persoon, kleding, overdekt, Menselijk gezicht&#10;&#10;Automatisch gegenereerde beschrijving">
            <a:extLst>
              <a:ext uri="{FF2B5EF4-FFF2-40B4-BE49-F238E27FC236}">
                <a16:creationId xmlns:a16="http://schemas.microsoft.com/office/drawing/2014/main" id="{419D176A-44CA-CD45-28FC-E4D65A227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6" y="1412776"/>
            <a:ext cx="7674768" cy="51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opvatting</a:t>
            </a:r>
          </a:p>
        </p:txBody>
      </p:sp>
      <p:pic>
        <p:nvPicPr>
          <p:cNvPr id="3" name="Afbeelding 2" descr="Afbeelding met persoon, kleding, glimlach, ballon&#10;&#10;Automatisch gegenereerde beschrijving">
            <a:extLst>
              <a:ext uri="{FF2B5EF4-FFF2-40B4-BE49-F238E27FC236}">
                <a16:creationId xmlns:a16="http://schemas.microsoft.com/office/drawing/2014/main" id="{2B7DA608-0E86-D4E6-DCCD-96F615819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0" y="1556792"/>
            <a:ext cx="7016740" cy="468718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C3EE20A-DC12-029F-49F5-A4493BD0E3BC}"/>
              </a:ext>
            </a:extLst>
          </p:cNvPr>
          <p:cNvSpPr txBox="1"/>
          <p:nvPr/>
        </p:nvSpPr>
        <p:spPr>
          <a:xfrm rot="20756782">
            <a:off x="1691680" y="3212976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Samenspelen is belangrijker dan winnen!</a:t>
            </a:r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observeren</a:t>
            </a:r>
          </a:p>
        </p:txBody>
      </p:sp>
      <p:pic>
        <p:nvPicPr>
          <p:cNvPr id="3" name="Afbeelding 2" descr="Afbeelding met kleding, persoon, Menselijk gezicht, bril&#10;&#10;Automatisch gegenereerde beschrijving">
            <a:extLst>
              <a:ext uri="{FF2B5EF4-FFF2-40B4-BE49-F238E27FC236}">
                <a16:creationId xmlns:a16="http://schemas.microsoft.com/office/drawing/2014/main" id="{E730E25D-3EF0-877F-A36F-007D09C4F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44" y="1556792"/>
            <a:ext cx="7170712" cy="47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uderwets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modern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van vroeger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Schaken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ouderwets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maar nog steeds leuk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wat past bij deze tijd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Roblox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modern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spel.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overdekt, meubels, persoon, tekst&#10;&#10;Automatisch gegenereerde beschrijving">
            <a:extLst>
              <a:ext uri="{FF2B5EF4-FFF2-40B4-BE49-F238E27FC236}">
                <a16:creationId xmlns:a16="http://schemas.microsoft.com/office/drawing/2014/main" id="{38C5BAAE-F65A-A2F4-DFC8-003F808F9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39" y="2133729"/>
            <a:ext cx="3650173" cy="2737631"/>
          </a:xfrm>
          <a:prstGeom prst="rect">
            <a:avLst/>
          </a:prstGeom>
        </p:spPr>
      </p:pic>
      <p:pic>
        <p:nvPicPr>
          <p:cNvPr id="9" name="Afbeelding 8" descr="Afbeelding met persoon, kleding, overdekt, Menselijk gezicht&#10;&#10;Automatisch gegenereerde beschrijving">
            <a:extLst>
              <a:ext uri="{FF2B5EF4-FFF2-40B4-BE49-F238E27FC236}">
                <a16:creationId xmlns:a16="http://schemas.microsoft.com/office/drawing/2014/main" id="{ECAA2087-3E10-AE6A-ABBF-395A8A6C0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9" y="2084172"/>
            <a:ext cx="3826131" cy="271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rond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exact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ongeveer, rondom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+/- 50.000.000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zijn zo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rond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50.000.000 ballen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precies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                  48.659.231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zijn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exact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48.659.231 ballen.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Kleurrijkheid, snoep, banketbakkerij&#10;&#10;Automatisch gegenereerde beschrijving">
            <a:extLst>
              <a:ext uri="{FF2B5EF4-FFF2-40B4-BE49-F238E27FC236}">
                <a16:creationId xmlns:a16="http://schemas.microsoft.com/office/drawing/2014/main" id="{E10F797D-6876-891A-3561-C7B4F0DCD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66" y="2381659"/>
            <a:ext cx="3685168" cy="24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2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geschikt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ongeschikt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goed te gebruiken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Roblox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heeft voor iedereen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geschikt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spelletje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226641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600" dirty="0">
                <a:latin typeface="Century Gothic" panose="020B0502020202020204" pitchFamily="34" charset="0"/>
                <a:ea typeface="Calibri"/>
                <a:cs typeface="Times New Roman"/>
              </a:rPr>
              <a:t>niet goed te gebruiken</a:t>
            </a:r>
            <a:endParaRPr lang="nl-NL" sz="2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Schaken is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ongeschikt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spel voor kleuters.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158DF6D-0CA8-BF9E-2153-65A225094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9" y="2424018"/>
            <a:ext cx="3123860" cy="208673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23682C1-A55B-05B6-A6A8-3CF8AF83B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35060" y="2424018"/>
            <a:ext cx="3123860" cy="20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3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75" y="330912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professioneel</a:t>
            </a:r>
            <a:endParaRPr lang="nl-NL" sz="48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93705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amateuristisch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280099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door beroepsmensen gedaan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nieuwe game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professioneel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gemaakt.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262590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600" dirty="0">
                <a:latin typeface="Century Gothic" panose="020B0502020202020204" pitchFamily="34" charset="0"/>
                <a:ea typeface="Calibri"/>
                <a:cs typeface="Times New Roman"/>
              </a:rPr>
              <a:t>niet door beroepsmensen gedaan</a:t>
            </a:r>
            <a:endParaRPr lang="nl-NL" sz="2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bouwwerk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amateuristisch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gemaakt.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140D824-E314-E016-0A07-DBCB7A83FB1D}"/>
              </a:ext>
            </a:extLst>
          </p:cNvPr>
          <p:cNvGrpSpPr/>
          <p:nvPr/>
        </p:nvGrpSpPr>
        <p:grpSpPr>
          <a:xfrm>
            <a:off x="334846" y="2500498"/>
            <a:ext cx="3992013" cy="2668335"/>
            <a:chOff x="323528" y="841332"/>
            <a:chExt cx="8643741" cy="5777635"/>
          </a:xfrm>
        </p:grpSpPr>
        <p:pic>
          <p:nvPicPr>
            <p:cNvPr id="9" name="Afbeelding 8" descr="Afbeelding met tekst, persoon, overdekt, computerbeeldscherm&#10;&#10;Automatisch gegenereerde beschrijving">
              <a:extLst>
                <a:ext uri="{FF2B5EF4-FFF2-40B4-BE49-F238E27FC236}">
                  <a16:creationId xmlns:a16="http://schemas.microsoft.com/office/drawing/2014/main" id="{C5934474-4C07-7EBF-83CA-15739F31E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564904"/>
              <a:ext cx="7188054" cy="4054063"/>
            </a:xfrm>
            <a:prstGeom prst="rect">
              <a:avLst/>
            </a:prstGeom>
          </p:spPr>
        </p:pic>
        <p:pic>
          <p:nvPicPr>
            <p:cNvPr id="19" name="Afbeelding 18" descr="Afbeelding met buitenshuis, gebouw, hemel, boom&#10;&#10;Automatisch gegenereerde beschrijving">
              <a:extLst>
                <a:ext uri="{FF2B5EF4-FFF2-40B4-BE49-F238E27FC236}">
                  <a16:creationId xmlns:a16="http://schemas.microsoft.com/office/drawing/2014/main" id="{F8277CE1-01D4-D7C4-B4CC-0BA85AAFB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94" y="841332"/>
              <a:ext cx="2911375" cy="21602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1" name="Afbeelding 20" descr="Afbeelding met wiel, tekenfilm, speelgoed, kleding&#10;&#10;Automatisch gegenereerde beschrijving">
            <a:extLst>
              <a:ext uri="{FF2B5EF4-FFF2-40B4-BE49-F238E27FC236}">
                <a16:creationId xmlns:a16="http://schemas.microsoft.com/office/drawing/2014/main" id="{2DCD12A1-3C69-3D2A-9C98-46F1B42A0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20" y="2427225"/>
            <a:ext cx="2868519" cy="28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1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officieel 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officieus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echt, (volgens de wet)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nieuwe game werd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officieel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aangekondigd.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226641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600" dirty="0">
                <a:latin typeface="Century Gothic" panose="020B0502020202020204" pitchFamily="34" charset="0"/>
                <a:ea typeface="Calibri"/>
                <a:cs typeface="Times New Roman"/>
              </a:rPr>
              <a:t>niet echt, (niet volgens de wet)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ben de beste in </a:t>
            </a:r>
            <a:r>
              <a:rPr lang="nl-NL" sz="24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Roblox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!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Officieus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dan hè...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CC54C5D-6F12-CD2B-304B-323B83A6A5B3}"/>
              </a:ext>
            </a:extLst>
          </p:cNvPr>
          <p:cNvGrpSpPr/>
          <p:nvPr/>
        </p:nvGrpSpPr>
        <p:grpSpPr>
          <a:xfrm>
            <a:off x="362650" y="2940137"/>
            <a:ext cx="3941890" cy="1785007"/>
            <a:chOff x="971600" y="1988840"/>
            <a:chExt cx="7632848" cy="3456384"/>
          </a:xfrm>
        </p:grpSpPr>
        <p:sp>
          <p:nvSpPr>
            <p:cNvPr id="9" name="Lint: gekromd en omlaag gekanteld 8">
              <a:extLst>
                <a:ext uri="{FF2B5EF4-FFF2-40B4-BE49-F238E27FC236}">
                  <a16:creationId xmlns:a16="http://schemas.microsoft.com/office/drawing/2014/main" id="{9168560E-EC48-01DA-16CC-A0266FFAAF8C}"/>
                </a:ext>
              </a:extLst>
            </p:cNvPr>
            <p:cNvSpPr/>
            <p:nvPr/>
          </p:nvSpPr>
          <p:spPr>
            <a:xfrm>
              <a:off x="971600" y="1988840"/>
              <a:ext cx="7632848" cy="3456384"/>
            </a:xfrm>
            <a:prstGeom prst="ellipseRibb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CCD50229-3F15-1DE8-4DC6-5E7069A00FAC}"/>
                </a:ext>
              </a:extLst>
            </p:cNvPr>
            <p:cNvSpPr txBox="1"/>
            <p:nvPr/>
          </p:nvSpPr>
          <p:spPr>
            <a:xfrm>
              <a:off x="2935688" y="3801457"/>
              <a:ext cx="3888433" cy="59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radley Hand ITC" panose="03070402050302030203" pitchFamily="66" charset="0"/>
                </a:rPr>
                <a:t>Nieuwe game vandaag!</a:t>
              </a:r>
            </a:p>
          </p:txBody>
        </p:sp>
      </p:grp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25E62866-B611-8668-6306-B68948A1E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13" y="2276872"/>
            <a:ext cx="2634516" cy="263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51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363863"/>
            <a:ext cx="1152129" cy="449513"/>
          </a:xfrm>
          <a:prstGeom prst="rect">
            <a:avLst/>
          </a:prstGeom>
        </p:spPr>
      </p:pic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01868"/>
            <a:ext cx="2698746" cy="104337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24" y="4108313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opvolger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2971822"/>
            <a:ext cx="2611399" cy="154554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801" y="3050666"/>
            <a:ext cx="2611398" cy="172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volgende opvolger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275859" y="5302654"/>
            <a:ext cx="5198602" cy="95555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759" y="5301208"/>
            <a:ext cx="5390865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(of iemand) die in de plaats komt van iets dat (of iemand die) gestopt is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662695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5158639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654583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5158639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654583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622574" y="430149"/>
            <a:ext cx="7851887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nieuwe game was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opvolger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het origineel.</a:t>
            </a:r>
            <a:endParaRPr lang="nl-NL" sz="2400" dirty="0">
              <a:effectLst/>
              <a:ea typeface="Calibri"/>
              <a:cs typeface="Times New Roman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B54A605-4CB9-8A27-58D1-A43AE978F32F}"/>
              </a:ext>
            </a:extLst>
          </p:cNvPr>
          <p:cNvGrpSpPr/>
          <p:nvPr/>
        </p:nvGrpSpPr>
        <p:grpSpPr>
          <a:xfrm>
            <a:off x="615713" y="2775979"/>
            <a:ext cx="2165806" cy="1663968"/>
            <a:chOff x="755576" y="2564902"/>
            <a:chExt cx="2882088" cy="2161567"/>
          </a:xfrm>
        </p:grpSpPr>
        <p:pic>
          <p:nvPicPr>
            <p:cNvPr id="10" name="Afbeelding 9" descr="Afbeelding met overdekt, meubels, persoon, tekst&#10;&#10;Automatisch gegenereerde beschrijving">
              <a:extLst>
                <a:ext uri="{FF2B5EF4-FFF2-40B4-BE49-F238E27FC236}">
                  <a16:creationId xmlns:a16="http://schemas.microsoft.com/office/drawing/2014/main" id="{EB7B2567-E94A-111A-DEB1-E47F65428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564902"/>
              <a:ext cx="2882088" cy="2161567"/>
            </a:xfrm>
            <a:prstGeom prst="rect">
              <a:avLst/>
            </a:prstGeom>
          </p:spPr>
        </p:pic>
        <p:sp>
          <p:nvSpPr>
            <p:cNvPr id="11" name="Vermenigvuldigingsteken 10">
              <a:extLst>
                <a:ext uri="{FF2B5EF4-FFF2-40B4-BE49-F238E27FC236}">
                  <a16:creationId xmlns:a16="http://schemas.microsoft.com/office/drawing/2014/main" id="{3ED69502-288B-B6FD-34FE-B9AE1DEF2300}"/>
                </a:ext>
              </a:extLst>
            </p:cNvPr>
            <p:cNvSpPr/>
            <p:nvPr/>
          </p:nvSpPr>
          <p:spPr>
            <a:xfrm>
              <a:off x="1052532" y="2761397"/>
              <a:ext cx="1152128" cy="936104"/>
            </a:xfrm>
            <a:prstGeom prst="mathMultiply">
              <a:avLst>
                <a:gd name="adj1" fmla="val 17008"/>
              </a:avLst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748E6425-99C1-C252-082C-0D71F7E68846}"/>
              </a:ext>
            </a:extLst>
          </p:cNvPr>
          <p:cNvGrpSpPr/>
          <p:nvPr/>
        </p:nvGrpSpPr>
        <p:grpSpPr>
          <a:xfrm>
            <a:off x="3569560" y="2266616"/>
            <a:ext cx="2165806" cy="1663968"/>
            <a:chOff x="3934620" y="1988840"/>
            <a:chExt cx="4968552" cy="3726416"/>
          </a:xfrm>
        </p:grpSpPr>
        <p:pic>
          <p:nvPicPr>
            <p:cNvPr id="25" name="Afbeelding 24" descr="Afbeelding met overdekt, meubels, persoon, tekst&#10;&#10;Automatisch gegenereerde beschrijving">
              <a:extLst>
                <a:ext uri="{FF2B5EF4-FFF2-40B4-BE49-F238E27FC236}">
                  <a16:creationId xmlns:a16="http://schemas.microsoft.com/office/drawing/2014/main" id="{0F6EE9A0-02A3-957A-700E-D9871896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4620" y="1988840"/>
              <a:ext cx="4968552" cy="3726416"/>
            </a:xfrm>
            <a:prstGeom prst="rect">
              <a:avLst/>
            </a:prstGeom>
          </p:spPr>
        </p:pic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73D2BEF2-9BE0-7408-F347-1FA014D02CD2}"/>
                </a:ext>
              </a:extLst>
            </p:cNvPr>
            <p:cNvSpPr/>
            <p:nvPr/>
          </p:nvSpPr>
          <p:spPr>
            <a:xfrm>
              <a:off x="4439103" y="2406823"/>
              <a:ext cx="1796033" cy="1324153"/>
            </a:xfrm>
            <a:custGeom>
              <a:avLst/>
              <a:gdLst>
                <a:gd name="connsiteX0" fmla="*/ 0 w 1011936"/>
                <a:gd name="connsiteY0" fmla="*/ 0 h 768096"/>
                <a:gd name="connsiteX1" fmla="*/ 1011936 w 1011936"/>
                <a:gd name="connsiteY1" fmla="*/ 231648 h 768096"/>
                <a:gd name="connsiteX2" fmla="*/ 1011936 w 1011936"/>
                <a:gd name="connsiteY2" fmla="*/ 768096 h 768096"/>
                <a:gd name="connsiteX3" fmla="*/ 195072 w 1011936"/>
                <a:gd name="connsiteY3" fmla="*/ 755904 h 768096"/>
                <a:gd name="connsiteX4" fmla="*/ 182880 w 1011936"/>
                <a:gd name="connsiteY4" fmla="*/ 585216 h 768096"/>
                <a:gd name="connsiteX5" fmla="*/ 48768 w 1011936"/>
                <a:gd name="connsiteY5" fmla="*/ 573024 h 768096"/>
                <a:gd name="connsiteX6" fmla="*/ 0 w 1011936"/>
                <a:gd name="connsiteY6" fmla="*/ 0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1936" h="768096">
                  <a:moveTo>
                    <a:pt x="0" y="0"/>
                  </a:moveTo>
                  <a:lnTo>
                    <a:pt x="1011936" y="231648"/>
                  </a:lnTo>
                  <a:lnTo>
                    <a:pt x="1011936" y="768096"/>
                  </a:lnTo>
                  <a:lnTo>
                    <a:pt x="195072" y="755904"/>
                  </a:lnTo>
                  <a:lnTo>
                    <a:pt x="182880" y="585216"/>
                  </a:lnTo>
                  <a:lnTo>
                    <a:pt x="48768" y="573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Explosie: 14 punten 27">
              <a:extLst>
                <a:ext uri="{FF2B5EF4-FFF2-40B4-BE49-F238E27FC236}">
                  <a16:creationId xmlns:a16="http://schemas.microsoft.com/office/drawing/2014/main" id="{EE3179AA-B5FB-B3DE-AC23-BB31406F403B}"/>
                </a:ext>
              </a:extLst>
            </p:cNvPr>
            <p:cNvSpPr/>
            <p:nvPr/>
          </p:nvSpPr>
          <p:spPr>
            <a:xfrm rot="1351486">
              <a:off x="4551773" y="2762888"/>
              <a:ext cx="1581239" cy="862041"/>
            </a:xfrm>
            <a:prstGeom prst="irregularSeal2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254D346E-833A-938C-EEE1-779A65413C07}"/>
                </a:ext>
              </a:extLst>
            </p:cNvPr>
            <p:cNvSpPr txBox="1"/>
            <p:nvPr/>
          </p:nvSpPr>
          <p:spPr>
            <a:xfrm rot="881206">
              <a:off x="4860033" y="3029551"/>
              <a:ext cx="1080119" cy="44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dirty="0"/>
                <a:t>Nieuw!</a:t>
              </a:r>
            </a:p>
          </p:txBody>
        </p: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47E77DF8-6205-260B-3C97-234C067DC22E}"/>
              </a:ext>
            </a:extLst>
          </p:cNvPr>
          <p:cNvGrpSpPr/>
          <p:nvPr/>
        </p:nvGrpSpPr>
        <p:grpSpPr>
          <a:xfrm>
            <a:off x="6442724" y="1188968"/>
            <a:ext cx="2165806" cy="1663968"/>
            <a:chOff x="3934620" y="1988840"/>
            <a:chExt cx="4968552" cy="3726416"/>
          </a:xfrm>
        </p:grpSpPr>
        <p:pic>
          <p:nvPicPr>
            <p:cNvPr id="32" name="Afbeelding 31" descr="Afbeelding met overdekt, meubels, persoon, tekst&#10;&#10;Automatisch gegenereerde beschrijving">
              <a:extLst>
                <a:ext uri="{FF2B5EF4-FFF2-40B4-BE49-F238E27FC236}">
                  <a16:creationId xmlns:a16="http://schemas.microsoft.com/office/drawing/2014/main" id="{259A9175-EF24-D2D5-064B-845E35752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4620" y="1988840"/>
              <a:ext cx="4968552" cy="3726416"/>
            </a:xfrm>
            <a:prstGeom prst="rect">
              <a:avLst/>
            </a:prstGeom>
          </p:spPr>
        </p:pic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F0D20E2B-E8E9-791C-EA79-C4C7FF27B824}"/>
                </a:ext>
              </a:extLst>
            </p:cNvPr>
            <p:cNvSpPr/>
            <p:nvPr/>
          </p:nvSpPr>
          <p:spPr>
            <a:xfrm>
              <a:off x="4439103" y="2406823"/>
              <a:ext cx="1796033" cy="1324153"/>
            </a:xfrm>
            <a:custGeom>
              <a:avLst/>
              <a:gdLst>
                <a:gd name="connsiteX0" fmla="*/ 0 w 1011936"/>
                <a:gd name="connsiteY0" fmla="*/ 0 h 768096"/>
                <a:gd name="connsiteX1" fmla="*/ 1011936 w 1011936"/>
                <a:gd name="connsiteY1" fmla="*/ 231648 h 768096"/>
                <a:gd name="connsiteX2" fmla="*/ 1011936 w 1011936"/>
                <a:gd name="connsiteY2" fmla="*/ 768096 h 768096"/>
                <a:gd name="connsiteX3" fmla="*/ 195072 w 1011936"/>
                <a:gd name="connsiteY3" fmla="*/ 755904 h 768096"/>
                <a:gd name="connsiteX4" fmla="*/ 182880 w 1011936"/>
                <a:gd name="connsiteY4" fmla="*/ 585216 h 768096"/>
                <a:gd name="connsiteX5" fmla="*/ 48768 w 1011936"/>
                <a:gd name="connsiteY5" fmla="*/ 573024 h 768096"/>
                <a:gd name="connsiteX6" fmla="*/ 0 w 1011936"/>
                <a:gd name="connsiteY6" fmla="*/ 0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1936" h="768096">
                  <a:moveTo>
                    <a:pt x="0" y="0"/>
                  </a:moveTo>
                  <a:lnTo>
                    <a:pt x="1011936" y="231648"/>
                  </a:lnTo>
                  <a:lnTo>
                    <a:pt x="1011936" y="768096"/>
                  </a:lnTo>
                  <a:lnTo>
                    <a:pt x="195072" y="755904"/>
                  </a:lnTo>
                  <a:lnTo>
                    <a:pt x="182880" y="585216"/>
                  </a:lnTo>
                  <a:lnTo>
                    <a:pt x="48768" y="573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6" name="Rol: horizontaal 35">
            <a:extLst>
              <a:ext uri="{FF2B5EF4-FFF2-40B4-BE49-F238E27FC236}">
                <a16:creationId xmlns:a16="http://schemas.microsoft.com/office/drawing/2014/main" id="{661B5775-19F5-BBE9-C5F7-2D128B15E776}"/>
              </a:ext>
            </a:extLst>
          </p:cNvPr>
          <p:cNvSpPr/>
          <p:nvPr/>
        </p:nvSpPr>
        <p:spPr>
          <a:xfrm rot="941884">
            <a:off x="6839067" y="1518727"/>
            <a:ext cx="447999" cy="323725"/>
          </a:xfrm>
          <a:prstGeom prst="horizontalScroll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79843290-392C-2667-4B53-7E7F9FFF7A36}"/>
              </a:ext>
            </a:extLst>
          </p:cNvPr>
          <p:cNvSpPr txBox="1"/>
          <p:nvPr/>
        </p:nvSpPr>
        <p:spPr>
          <a:xfrm rot="789788">
            <a:off x="6859721" y="1595914"/>
            <a:ext cx="5296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00" dirty="0"/>
              <a:t>Nieuw!</a:t>
            </a:r>
            <a:endParaRPr lang="nl-NL" dirty="0"/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4ADB8185-4FB1-3DD9-E150-1B0A082ABB2E}"/>
              </a:ext>
            </a:extLst>
          </p:cNvPr>
          <p:cNvSpPr txBox="1"/>
          <p:nvPr/>
        </p:nvSpPr>
        <p:spPr>
          <a:xfrm>
            <a:off x="378628" y="4499737"/>
            <a:ext cx="2698746" cy="104337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9" name="Tekstvak 2">
            <a:extLst>
              <a:ext uri="{FF2B5EF4-FFF2-40B4-BE49-F238E27FC236}">
                <a16:creationId xmlns:a16="http://schemas.microsoft.com/office/drawing/2014/main" id="{B177E9C1-3273-B331-8D74-34140569B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93" y="460618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origineel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8A51E927-2D4E-4006-5839-FF7A1C1B102C}"/>
              </a:ext>
            </a:extLst>
          </p:cNvPr>
          <p:cNvSpPr txBox="1"/>
          <p:nvPr/>
        </p:nvSpPr>
        <p:spPr>
          <a:xfrm>
            <a:off x="396935" y="5723143"/>
            <a:ext cx="2435892" cy="44004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1CF0AB92-F13D-5319-8543-685240F99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28" y="5766528"/>
            <a:ext cx="2088233" cy="31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eerste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229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7 januari 2025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979713" y="386052"/>
            <a:ext cx="3962682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051" y="359355"/>
            <a:ext cx="41647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de relatie</a:t>
            </a:r>
            <a:endParaRPr lang="nl-NL" sz="54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73769" y="3032956"/>
            <a:ext cx="268340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70" y="3118590"/>
            <a:ext cx="2683407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zakenrelatie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22852" y="3032956"/>
            <a:ext cx="268340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168" y="3098754"/>
            <a:ext cx="2861226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de vriendschap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3262" y="3020938"/>
            <a:ext cx="2717211" cy="120014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064" y="3130276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de relatie tussen mens en dier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124491" y="386053"/>
            <a:ext cx="2628847" cy="109873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400568"/>
            <a:ext cx="2771800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contact, de band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196820" y="126891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kleding, persoon, Baan, overdekt&#10;&#10;Automatisch gegenereerde beschrijving">
            <a:extLst>
              <a:ext uri="{FF2B5EF4-FFF2-40B4-BE49-F238E27FC236}">
                <a16:creationId xmlns:a16="http://schemas.microsoft.com/office/drawing/2014/main" id="{7B000FE6-DEC2-38F3-A220-E9BD22428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0" y="4144718"/>
            <a:ext cx="2683407" cy="1810770"/>
          </a:xfrm>
          <a:prstGeom prst="rect">
            <a:avLst/>
          </a:prstGeom>
        </p:spPr>
      </p:pic>
      <p:pic>
        <p:nvPicPr>
          <p:cNvPr id="23" name="Afbeelding 22" descr="Afbeelding met kleding, persoon, hemel, Menselijk gezicht&#10;&#10;Automatisch gegenereerde beschrijving">
            <a:extLst>
              <a:ext uri="{FF2B5EF4-FFF2-40B4-BE49-F238E27FC236}">
                <a16:creationId xmlns:a16="http://schemas.microsoft.com/office/drawing/2014/main" id="{AD5EADBF-B7A8-A0BC-4273-7C37EC105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61" y="4144718"/>
            <a:ext cx="2614267" cy="1810770"/>
          </a:xfrm>
          <a:prstGeom prst="rect">
            <a:avLst/>
          </a:prstGeom>
        </p:spPr>
      </p:pic>
      <p:pic>
        <p:nvPicPr>
          <p:cNvPr id="25" name="Afbeelding 24" descr="Afbeelding met persoon, buitenshuis, paard, hemel&#10;&#10;Automatisch gegenereerde beschrijving">
            <a:extLst>
              <a:ext uri="{FF2B5EF4-FFF2-40B4-BE49-F238E27FC236}">
                <a16:creationId xmlns:a16="http://schemas.microsoft.com/office/drawing/2014/main" id="{CDBD03D6-54A9-E1AD-499C-35FEF2AC5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93" y="4292476"/>
            <a:ext cx="2444947" cy="16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382941" y="4053326"/>
            <a:ext cx="296958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936" y="4062083"/>
            <a:ext cx="2912156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overtuigen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709125" y="3441339"/>
            <a:ext cx="341328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26" y="3441340"/>
            <a:ext cx="341328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argument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H="1" flipV="1">
            <a:off x="4791288" y="2358054"/>
            <a:ext cx="1474650" cy="169527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821822" y="947600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07" y="894204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opvatting 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821822" y="1830308"/>
            <a:ext cx="4544033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19" y="1844824"/>
            <a:ext cx="4072771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mening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2406575" y="2384319"/>
            <a:ext cx="687264" cy="106654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ballon: ovaal 15">
            <a:extLst>
              <a:ext uri="{FF2B5EF4-FFF2-40B4-BE49-F238E27FC236}">
                <a16:creationId xmlns:a16="http://schemas.microsoft.com/office/drawing/2014/main" id="{F64F559F-DDF4-6049-E2BB-CCAE79FD20D3}"/>
              </a:ext>
            </a:extLst>
          </p:cNvPr>
          <p:cNvSpPr/>
          <p:nvPr/>
        </p:nvSpPr>
        <p:spPr>
          <a:xfrm>
            <a:off x="5699337" y="764295"/>
            <a:ext cx="1711835" cy="1207118"/>
          </a:xfrm>
          <a:prstGeom prst="wedgeEllipseCallout">
            <a:avLst>
              <a:gd name="adj1" fmla="val -56444"/>
              <a:gd name="adj2" fmla="val 4634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AE234F0-FC2E-B20E-E939-F4EB16C03C7B}"/>
              </a:ext>
            </a:extLst>
          </p:cNvPr>
          <p:cNvSpPr txBox="1"/>
          <p:nvPr/>
        </p:nvSpPr>
        <p:spPr>
          <a:xfrm>
            <a:off x="5843353" y="1179325"/>
            <a:ext cx="144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Wij vinden….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5D284A97-7829-C65C-96A8-9B9DC6CB7D3D}"/>
              </a:ext>
            </a:extLst>
          </p:cNvPr>
          <p:cNvSpPr/>
          <p:nvPr/>
        </p:nvSpPr>
        <p:spPr>
          <a:xfrm>
            <a:off x="1619672" y="4238106"/>
            <a:ext cx="1711835" cy="1207118"/>
          </a:xfrm>
          <a:prstGeom prst="wedgeEllipseCallout">
            <a:avLst>
              <a:gd name="adj1" fmla="val -56444"/>
              <a:gd name="adj2" fmla="val 4634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E2F2A19-98CB-1DD0-1F11-4AC474AB7086}"/>
              </a:ext>
            </a:extLst>
          </p:cNvPr>
          <p:cNvSpPr txBox="1"/>
          <p:nvPr/>
        </p:nvSpPr>
        <p:spPr>
          <a:xfrm>
            <a:off x="1763688" y="4653136"/>
            <a:ext cx="144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…. omdat…</a:t>
            </a:r>
          </a:p>
        </p:txBody>
      </p:sp>
      <p:sp>
        <p:nvSpPr>
          <p:cNvPr id="25" name="Tekstballon: ovaal 24">
            <a:extLst>
              <a:ext uri="{FF2B5EF4-FFF2-40B4-BE49-F238E27FC236}">
                <a16:creationId xmlns:a16="http://schemas.microsoft.com/office/drawing/2014/main" id="{3F4B84D2-C2E3-9023-644A-5634FB65C173}"/>
              </a:ext>
            </a:extLst>
          </p:cNvPr>
          <p:cNvSpPr/>
          <p:nvPr/>
        </p:nvSpPr>
        <p:spPr>
          <a:xfrm>
            <a:off x="6244954" y="4885123"/>
            <a:ext cx="1711835" cy="1207118"/>
          </a:xfrm>
          <a:prstGeom prst="wedgeEllipseCallout">
            <a:avLst>
              <a:gd name="adj1" fmla="val -56444"/>
              <a:gd name="adj2" fmla="val 4634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518E3F93-585E-6932-8C9D-359F3EC15088}"/>
              </a:ext>
            </a:extLst>
          </p:cNvPr>
          <p:cNvSpPr txBox="1"/>
          <p:nvPr/>
        </p:nvSpPr>
        <p:spPr>
          <a:xfrm>
            <a:off x="6300192" y="5300153"/>
            <a:ext cx="171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Ja, écht waar!!!</a:t>
            </a:r>
          </a:p>
        </p:txBody>
      </p:sp>
    </p:spTree>
    <p:extLst>
      <p:ext uri="{BB962C8B-B14F-4D97-AF65-F5344CB8AC3E}">
        <p14:creationId xmlns:p14="http://schemas.microsoft.com/office/powerpoint/2010/main" val="1109870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211960" y="1207140"/>
            <a:ext cx="322091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1" y="1215897"/>
            <a:ext cx="3190486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overzicht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57686" y="559142"/>
            <a:ext cx="343818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58" y="548063"/>
            <a:ext cx="318324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informatie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3568839" y="5084574"/>
            <a:ext cx="298123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840" y="5084575"/>
            <a:ext cx="2981239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observeren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652120" y="1911444"/>
            <a:ext cx="640103" cy="59847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999211" y="1235537"/>
            <a:ext cx="651487" cy="122862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1619095" y="2476215"/>
            <a:ext cx="6049249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080" y="2422819"/>
            <a:ext cx="61072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in kaart brengen</a:t>
            </a:r>
            <a:endParaRPr lang="nl-NL" sz="54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1000105" y="3358923"/>
            <a:ext cx="7216580" cy="101786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05" y="3395301"/>
            <a:ext cx="7216580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iets goed bekijken en voor iedereen duidelijk opschrijven wat je hebt ontdekt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4073566" y="4376784"/>
            <a:ext cx="1362530" cy="68978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4">
            <a:extLst>
              <a:ext uri="{FF2B5EF4-FFF2-40B4-BE49-F238E27FC236}">
                <a16:creationId xmlns:a16="http://schemas.microsoft.com/office/drawing/2014/main" id="{769D5175-ED6F-45B2-F65A-85F75200B27C}"/>
              </a:ext>
            </a:extLst>
          </p:cNvPr>
          <p:cNvSpPr txBox="1"/>
          <p:nvPr/>
        </p:nvSpPr>
        <p:spPr>
          <a:xfrm>
            <a:off x="1531884" y="5746611"/>
            <a:ext cx="7216580" cy="56270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23AF97A0-8937-EF83-10FF-9B5FC715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343" y="5746611"/>
            <a:ext cx="7216580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met veel aandacht ergens naar kijken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8" name="Afbeelding 27" descr="Afbeelding met kleding, persoon, Menselijk gezicht, bril&#10;&#10;Automatisch gegenereerde beschrijving">
            <a:extLst>
              <a:ext uri="{FF2B5EF4-FFF2-40B4-BE49-F238E27FC236}">
                <a16:creationId xmlns:a16="http://schemas.microsoft.com/office/drawing/2014/main" id="{35738B6B-5F08-E74E-37D5-E309BFDF2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1706" y="4461817"/>
            <a:ext cx="1872826" cy="1247302"/>
          </a:xfrm>
          <a:prstGeom prst="rect">
            <a:avLst/>
          </a:prstGeom>
        </p:spPr>
      </p:pic>
      <p:grpSp>
        <p:nvGrpSpPr>
          <p:cNvPr id="33" name="Groep 32">
            <a:extLst>
              <a:ext uri="{FF2B5EF4-FFF2-40B4-BE49-F238E27FC236}">
                <a16:creationId xmlns:a16="http://schemas.microsoft.com/office/drawing/2014/main" id="{662A8CB0-9950-5295-A37B-C2CDFB108275}"/>
              </a:ext>
            </a:extLst>
          </p:cNvPr>
          <p:cNvGrpSpPr/>
          <p:nvPr/>
        </p:nvGrpSpPr>
        <p:grpSpPr>
          <a:xfrm>
            <a:off x="412253" y="1267692"/>
            <a:ext cx="1644505" cy="1041734"/>
            <a:chOff x="304800" y="1368398"/>
            <a:chExt cx="7653808" cy="5128051"/>
          </a:xfrm>
        </p:grpSpPr>
        <p:pic>
          <p:nvPicPr>
            <p:cNvPr id="34" name="Afbeelding 33" descr="Afbeelding met tekst&#10;&#10;Automatisch gegenereerde beschrijving">
              <a:extLst>
                <a:ext uri="{FF2B5EF4-FFF2-40B4-BE49-F238E27FC236}">
                  <a16:creationId xmlns:a16="http://schemas.microsoft.com/office/drawing/2014/main" id="{F8DD1961-15C9-4309-561C-2C0D04332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" y="1368398"/>
              <a:ext cx="7653808" cy="5128051"/>
            </a:xfrm>
            <a:prstGeom prst="rect">
              <a:avLst/>
            </a:prstGeom>
          </p:spPr>
        </p:pic>
        <p:pic>
          <p:nvPicPr>
            <p:cNvPr id="35" name="Afbeelding 34" descr="Afbeelding met ongewerveld, worm&#10;&#10;Automatisch gegenereerde beschrijving">
              <a:extLst>
                <a:ext uri="{FF2B5EF4-FFF2-40B4-BE49-F238E27FC236}">
                  <a16:creationId xmlns:a16="http://schemas.microsoft.com/office/drawing/2014/main" id="{4A9BFFFB-0BB4-1737-DCA6-077596E8E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502469" y="4701329"/>
              <a:ext cx="1323720" cy="651270"/>
            </a:xfrm>
            <a:prstGeom prst="rect">
              <a:avLst/>
            </a:prstGeom>
          </p:spPr>
        </p:pic>
      </p:grp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F71AC42B-C81C-1097-5D81-1F3E989614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69" t="9550" r="27599" b="53646"/>
          <a:stretch/>
        </p:blipFill>
        <p:spPr>
          <a:xfrm>
            <a:off x="7619190" y="517060"/>
            <a:ext cx="1103361" cy="1370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829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modern</a:t>
            </a:r>
          </a:p>
        </p:txBody>
      </p:sp>
      <p:pic>
        <p:nvPicPr>
          <p:cNvPr id="3" name="Afbeelding 2" descr="Afbeelding met overdekt, meubels, persoon, tekst&#10;&#10;Automatisch gegenereerde beschrijving">
            <a:extLst>
              <a:ext uri="{FF2B5EF4-FFF2-40B4-BE49-F238E27FC236}">
                <a16:creationId xmlns:a16="http://schemas.microsoft.com/office/drawing/2014/main" id="{FCF534E7-99B5-70F3-1E0E-6FBD6CB4C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52083"/>
            <a:ext cx="7128792" cy="53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rond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E7FBF43-BF0F-FD12-3B56-4D74A459F204}"/>
              </a:ext>
            </a:extLst>
          </p:cNvPr>
          <p:cNvSpPr txBox="1"/>
          <p:nvPr/>
        </p:nvSpPr>
        <p:spPr>
          <a:xfrm>
            <a:off x="2411760" y="2828835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rgbClr val="7030A0"/>
                </a:solidFill>
              </a:rPr>
              <a:t>48.308.572</a:t>
            </a:r>
          </a:p>
        </p:txBody>
      </p: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geschikt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4BFA4CA-97E9-E7D0-02A9-AECE7A341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3" y="1556792"/>
            <a:ext cx="7412634" cy="495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professioneel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0389A37-1747-D9E4-3E6E-89B997A4AEF1}"/>
              </a:ext>
            </a:extLst>
          </p:cNvPr>
          <p:cNvGrpSpPr/>
          <p:nvPr/>
        </p:nvGrpSpPr>
        <p:grpSpPr>
          <a:xfrm>
            <a:off x="323528" y="841332"/>
            <a:ext cx="8643741" cy="5777635"/>
            <a:chOff x="323528" y="841332"/>
            <a:chExt cx="8643741" cy="5777635"/>
          </a:xfrm>
        </p:grpSpPr>
        <p:pic>
          <p:nvPicPr>
            <p:cNvPr id="3" name="Afbeelding 2" descr="Afbeelding met tekst, persoon, overdekt, computerbeeldscherm&#10;&#10;Automatisch gegenereerde beschrijving">
              <a:extLst>
                <a:ext uri="{FF2B5EF4-FFF2-40B4-BE49-F238E27FC236}">
                  <a16:creationId xmlns:a16="http://schemas.microsoft.com/office/drawing/2014/main" id="{99044D85-480A-3CD4-C338-6CFFEC90F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564904"/>
              <a:ext cx="7188054" cy="4054063"/>
            </a:xfrm>
            <a:prstGeom prst="rect">
              <a:avLst/>
            </a:prstGeom>
          </p:spPr>
        </p:pic>
        <p:pic>
          <p:nvPicPr>
            <p:cNvPr id="5" name="Afbeelding 4" descr="Afbeelding met buitenshuis, gebouw, hemel, boom&#10;&#10;Automatisch gegenereerde beschrijving">
              <a:extLst>
                <a:ext uri="{FF2B5EF4-FFF2-40B4-BE49-F238E27FC236}">
                  <a16:creationId xmlns:a16="http://schemas.microsoft.com/office/drawing/2014/main" id="{8F4CA488-B92F-DC6A-D581-4972D14FE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94" y="841332"/>
              <a:ext cx="2911375" cy="21602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opvolger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401C77B1-8022-1BF6-DBD4-886B8EDAAA91}"/>
              </a:ext>
            </a:extLst>
          </p:cNvPr>
          <p:cNvGrpSpPr/>
          <p:nvPr/>
        </p:nvGrpSpPr>
        <p:grpSpPr>
          <a:xfrm>
            <a:off x="755576" y="2564902"/>
            <a:ext cx="2882088" cy="2161567"/>
            <a:chOff x="755576" y="2564902"/>
            <a:chExt cx="2882088" cy="2161567"/>
          </a:xfrm>
        </p:grpSpPr>
        <p:pic>
          <p:nvPicPr>
            <p:cNvPr id="2" name="Afbeelding 1" descr="Afbeelding met overdekt, meubels, persoon, tekst&#10;&#10;Automatisch gegenereerde beschrijving">
              <a:extLst>
                <a:ext uri="{FF2B5EF4-FFF2-40B4-BE49-F238E27FC236}">
                  <a16:creationId xmlns:a16="http://schemas.microsoft.com/office/drawing/2014/main" id="{82CDCC46-7D8E-ABA4-F15F-2574FBAC3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564902"/>
              <a:ext cx="2882088" cy="2161567"/>
            </a:xfrm>
            <a:prstGeom prst="rect">
              <a:avLst/>
            </a:prstGeom>
          </p:spPr>
        </p:pic>
        <p:sp>
          <p:nvSpPr>
            <p:cNvPr id="4" name="Vermenigvuldigingsteken 3">
              <a:extLst>
                <a:ext uri="{FF2B5EF4-FFF2-40B4-BE49-F238E27FC236}">
                  <a16:creationId xmlns:a16="http://schemas.microsoft.com/office/drawing/2014/main" id="{944BD02A-0E0F-BD48-4409-A790237D3A56}"/>
                </a:ext>
              </a:extLst>
            </p:cNvPr>
            <p:cNvSpPr/>
            <p:nvPr/>
          </p:nvSpPr>
          <p:spPr>
            <a:xfrm>
              <a:off x="1052532" y="2761397"/>
              <a:ext cx="1152128" cy="936104"/>
            </a:xfrm>
            <a:prstGeom prst="mathMultiply">
              <a:avLst>
                <a:gd name="adj1" fmla="val 17008"/>
              </a:avLst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2DD7010F-9D0A-3166-C1D3-180224D90FF2}"/>
              </a:ext>
            </a:extLst>
          </p:cNvPr>
          <p:cNvGrpSpPr/>
          <p:nvPr/>
        </p:nvGrpSpPr>
        <p:grpSpPr>
          <a:xfrm>
            <a:off x="3934620" y="1988840"/>
            <a:ext cx="4968552" cy="3726416"/>
            <a:chOff x="3934620" y="1988840"/>
            <a:chExt cx="4968552" cy="3726416"/>
          </a:xfrm>
        </p:grpSpPr>
        <p:pic>
          <p:nvPicPr>
            <p:cNvPr id="3" name="Afbeelding 2" descr="Afbeelding met overdekt, meubels, persoon, tekst&#10;&#10;Automatisch gegenereerde beschrijving">
              <a:extLst>
                <a:ext uri="{FF2B5EF4-FFF2-40B4-BE49-F238E27FC236}">
                  <a16:creationId xmlns:a16="http://schemas.microsoft.com/office/drawing/2014/main" id="{6226F32A-2A99-813C-486B-035917340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4620" y="1988840"/>
              <a:ext cx="4968552" cy="3726416"/>
            </a:xfrm>
            <a:prstGeom prst="rect">
              <a:avLst/>
            </a:prstGeom>
          </p:spPr>
        </p:pic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3BE31638-33C9-C8C7-F5A2-BA31542611D5}"/>
                </a:ext>
              </a:extLst>
            </p:cNvPr>
            <p:cNvSpPr/>
            <p:nvPr/>
          </p:nvSpPr>
          <p:spPr>
            <a:xfrm>
              <a:off x="4439103" y="2406823"/>
              <a:ext cx="1796033" cy="1324153"/>
            </a:xfrm>
            <a:custGeom>
              <a:avLst/>
              <a:gdLst>
                <a:gd name="connsiteX0" fmla="*/ 0 w 1011936"/>
                <a:gd name="connsiteY0" fmla="*/ 0 h 768096"/>
                <a:gd name="connsiteX1" fmla="*/ 1011936 w 1011936"/>
                <a:gd name="connsiteY1" fmla="*/ 231648 h 768096"/>
                <a:gd name="connsiteX2" fmla="*/ 1011936 w 1011936"/>
                <a:gd name="connsiteY2" fmla="*/ 768096 h 768096"/>
                <a:gd name="connsiteX3" fmla="*/ 195072 w 1011936"/>
                <a:gd name="connsiteY3" fmla="*/ 755904 h 768096"/>
                <a:gd name="connsiteX4" fmla="*/ 182880 w 1011936"/>
                <a:gd name="connsiteY4" fmla="*/ 585216 h 768096"/>
                <a:gd name="connsiteX5" fmla="*/ 48768 w 1011936"/>
                <a:gd name="connsiteY5" fmla="*/ 573024 h 768096"/>
                <a:gd name="connsiteX6" fmla="*/ 0 w 1011936"/>
                <a:gd name="connsiteY6" fmla="*/ 0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1936" h="768096">
                  <a:moveTo>
                    <a:pt x="0" y="0"/>
                  </a:moveTo>
                  <a:lnTo>
                    <a:pt x="1011936" y="231648"/>
                  </a:lnTo>
                  <a:lnTo>
                    <a:pt x="1011936" y="768096"/>
                  </a:lnTo>
                  <a:lnTo>
                    <a:pt x="195072" y="755904"/>
                  </a:lnTo>
                  <a:lnTo>
                    <a:pt x="182880" y="585216"/>
                  </a:lnTo>
                  <a:lnTo>
                    <a:pt x="48768" y="573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Explosie: 14 punten 6">
              <a:extLst>
                <a:ext uri="{FF2B5EF4-FFF2-40B4-BE49-F238E27FC236}">
                  <a16:creationId xmlns:a16="http://schemas.microsoft.com/office/drawing/2014/main" id="{79FA33D8-2275-F3F3-A3F2-678D88E82C77}"/>
                </a:ext>
              </a:extLst>
            </p:cNvPr>
            <p:cNvSpPr/>
            <p:nvPr/>
          </p:nvSpPr>
          <p:spPr>
            <a:xfrm rot="1351486">
              <a:off x="4551773" y="2762888"/>
              <a:ext cx="1581239" cy="862041"/>
            </a:xfrm>
            <a:prstGeom prst="irregularSeal2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4968E80A-994B-6230-6445-C5C6A2ABC493}"/>
                </a:ext>
              </a:extLst>
            </p:cNvPr>
            <p:cNvSpPr txBox="1"/>
            <p:nvPr/>
          </p:nvSpPr>
          <p:spPr>
            <a:xfrm rot="881206">
              <a:off x="4860032" y="3068899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Nieuw!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officieel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A97F8779-FE42-16FC-C9E6-49C5A2FF8BDD}"/>
              </a:ext>
            </a:extLst>
          </p:cNvPr>
          <p:cNvGrpSpPr/>
          <p:nvPr/>
        </p:nvGrpSpPr>
        <p:grpSpPr>
          <a:xfrm>
            <a:off x="971600" y="1988840"/>
            <a:ext cx="7632848" cy="3456384"/>
            <a:chOff x="971600" y="1988840"/>
            <a:chExt cx="7632848" cy="3456384"/>
          </a:xfrm>
        </p:grpSpPr>
        <p:sp>
          <p:nvSpPr>
            <p:cNvPr id="2" name="Lint: gekromd en omlaag gekanteld 1">
              <a:extLst>
                <a:ext uri="{FF2B5EF4-FFF2-40B4-BE49-F238E27FC236}">
                  <a16:creationId xmlns:a16="http://schemas.microsoft.com/office/drawing/2014/main" id="{A880F903-EDD6-E457-E025-3536D0526094}"/>
                </a:ext>
              </a:extLst>
            </p:cNvPr>
            <p:cNvSpPr/>
            <p:nvPr/>
          </p:nvSpPr>
          <p:spPr>
            <a:xfrm>
              <a:off x="971600" y="1988840"/>
              <a:ext cx="7632848" cy="3456384"/>
            </a:xfrm>
            <a:prstGeom prst="ellipseRibb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4C5B0A05-6DF0-E593-2CED-502401C49B5C}"/>
                </a:ext>
              </a:extLst>
            </p:cNvPr>
            <p:cNvSpPr txBox="1"/>
            <p:nvPr/>
          </p:nvSpPr>
          <p:spPr>
            <a:xfrm>
              <a:off x="2987824" y="3861048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radley Hand ITC" panose="03070402050302030203" pitchFamily="66" charset="0"/>
                </a:rPr>
                <a:t>Nieuwe game vandaag!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onderkomen</a:t>
            </a:r>
          </a:p>
        </p:txBody>
      </p:sp>
      <p:pic>
        <p:nvPicPr>
          <p:cNvPr id="5" name="Afbeelding 4" descr="Afbeelding met overdekt, muur, meubels, computer&#10;&#10;Automatisch gegenereerde beschrijving">
            <a:extLst>
              <a:ext uri="{FF2B5EF4-FFF2-40B4-BE49-F238E27FC236}">
                <a16:creationId xmlns:a16="http://schemas.microsoft.com/office/drawing/2014/main" id="{2DCE069E-89FE-0C80-A597-847A7417E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624369" cy="3024336"/>
          </a:xfrm>
          <a:prstGeom prst="rect">
            <a:avLst/>
          </a:prstGeom>
        </p:spPr>
      </p:pic>
      <p:pic>
        <p:nvPicPr>
          <p:cNvPr id="8" name="Afbeelding 7" descr="Afbeelding met kaart, ontwerp, illustratie&#10;&#10;Beschrijving automatisch gegenereerd met lage betrouwbaarheid">
            <a:extLst>
              <a:ext uri="{FF2B5EF4-FFF2-40B4-BE49-F238E27FC236}">
                <a16:creationId xmlns:a16="http://schemas.microsoft.com/office/drawing/2014/main" id="{CCD25088-AA8F-9BF6-BDCA-342A3B990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5436096" cy="310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7fa31a7ad44f581ae9476c9a37b5e142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b3cabd50ed7f81edc7449c15d3fa88ce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B1F7C5-0C98-486B-86E6-A6E69F197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b94d0-cd04-4463-9468-be560bba1878"/>
    <ds:schemaRef ds:uri="7036323c-d5f4-4fa6-8449-8bc9da5d6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61E14-EE7B-4B2D-93AC-02496DE766ED}">
  <ds:schemaRefs>
    <ds:schemaRef ds:uri="http://schemas.microsoft.com/office/2006/metadata/properties"/>
    <ds:schemaRef ds:uri="http://schemas.microsoft.com/office/infopath/2007/PartnerControls"/>
    <ds:schemaRef ds:uri="617b94d0-cd04-4463-9468-be560bba1878"/>
    <ds:schemaRef ds:uri="7036323c-d5f4-4fa6-8449-8bc9da5d64c2"/>
  </ds:schemaRefs>
</ds:datastoreItem>
</file>

<file path=customXml/itemProps3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822</Words>
  <Application>Microsoft Office PowerPoint</Application>
  <PresentationFormat>Diavoorstelling (4:3)</PresentationFormat>
  <Paragraphs>249</Paragraphs>
  <Slides>22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Bradley Hand ITC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476</cp:revision>
  <dcterms:created xsi:type="dcterms:W3CDTF">2021-06-08T06:13:59Z</dcterms:created>
  <dcterms:modified xsi:type="dcterms:W3CDTF">2025-01-07T10:17:53Z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