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534" r:id="rId7"/>
    <p:sldId id="1460" r:id="rId8"/>
    <p:sldId id="1481" r:id="rId9"/>
    <p:sldId id="1482" r:id="rId10"/>
    <p:sldId id="1475" r:id="rId11"/>
    <p:sldId id="1477" r:id="rId12"/>
    <p:sldId id="1483" r:id="rId13"/>
    <p:sldId id="1530" r:id="rId14"/>
    <p:sldId id="1480" r:id="rId15"/>
    <p:sldId id="1478" r:id="rId16"/>
    <p:sldId id="934" r:id="rId17"/>
    <p:sldId id="1533" r:id="rId18"/>
    <p:sldId id="1531" r:id="rId19"/>
    <p:sldId id="1511" r:id="rId20"/>
    <p:sldId id="1529" r:id="rId21"/>
    <p:sldId id="1525" r:id="rId22"/>
    <p:sldId id="1527" r:id="rId23"/>
    <p:sldId id="1528" r:id="rId24"/>
    <p:sldId id="1535" r:id="rId25"/>
    <p:sldId id="1537" r:id="rId26"/>
    <p:sldId id="1538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34"/>
            <p14:sldId id="1460"/>
            <p14:sldId id="1481"/>
            <p14:sldId id="1482"/>
            <p14:sldId id="1475"/>
            <p14:sldId id="1477"/>
            <p14:sldId id="1483"/>
            <p14:sldId id="1530"/>
            <p14:sldId id="1480"/>
            <p14:sldId id="1478"/>
            <p14:sldId id="934"/>
            <p14:sldId id="1533"/>
            <p14:sldId id="1531"/>
            <p14:sldId id="1511"/>
            <p14:sldId id="1529"/>
            <p14:sldId id="1525"/>
            <p14:sldId id="1527"/>
            <p14:sldId id="1528"/>
            <p14:sldId id="1535"/>
            <p14:sldId id="1537"/>
            <p14:sldId id="15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EBEE6-8D85-42A2-A0CE-02D53BB92A9E}" v="222" dt="2024-12-17T09:19:03.245"/>
    <p1510:client id="{69B96B11-B198-4732-9A63-62A401E86FEA}" v="175" dt="2024-12-17T09:10:52.833"/>
    <p1510:client id="{E076505C-D9AB-41E0-8C0A-21AA75DBFDCD}" v="64" dt="2024-12-17T09:33:47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96B11-B198-4732-9A63-62A401E86FEA}"/>
    <pc:docChg chg="undo custSel addSld delSld modSld sldOrd modSection">
      <pc:chgData name="Routledge, Mandy" userId="bacdedf5-8e30-494b-ad8b-f27fa30c4f8d" providerId="ADAL" clId="{69B96B11-B198-4732-9A63-62A401E86FEA}" dt="2024-12-17T09:10:52.833" v="969" actId="47"/>
      <pc:docMkLst>
        <pc:docMk/>
      </pc:docMkLst>
      <pc:sldChg chg="modSp mod modNotes modNotesTx">
        <pc:chgData name="Routledge, Mandy" userId="bacdedf5-8e30-494b-ad8b-f27fa30c4f8d" providerId="ADAL" clId="{69B96B11-B198-4732-9A63-62A401E86FEA}" dt="2024-12-17T09:02:32.249" v="941" actId="6549"/>
        <pc:sldMkLst>
          <pc:docMk/>
          <pc:sldMk cId="2189114603" sldId="1437"/>
        </pc:sldMkLst>
        <pc:spChg chg="mod">
          <ac:chgData name="Routledge, Mandy" userId="bacdedf5-8e30-494b-ad8b-f27fa30c4f8d" providerId="ADAL" clId="{69B96B11-B198-4732-9A63-62A401E86FEA}" dt="2024-12-17T09:02:32.249" v="941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69B96B11-B198-4732-9A63-62A401E86FEA}" dt="2024-12-16T18:02:48.593" v="6"/>
        <pc:sldMkLst>
          <pc:docMk/>
          <pc:sldMk cId="3852907103" sldId="1460"/>
        </pc:sldMkLst>
        <pc:spChg chg="mod">
          <ac:chgData name="Routledge, Mandy" userId="bacdedf5-8e30-494b-ad8b-f27fa30c4f8d" providerId="ADAL" clId="{69B96B11-B198-4732-9A63-62A401E86FEA}" dt="2024-12-16T18:02:48.593" v="6"/>
          <ac:spMkLst>
            <pc:docMk/>
            <pc:sldMk cId="3852907103" sldId="1460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69B96B11-B198-4732-9A63-62A401E86FEA}" dt="2024-12-16T18:48:48.905" v="253" actId="47"/>
        <pc:sldMkLst>
          <pc:docMk/>
          <pc:sldMk cId="2718096389" sldId="1470"/>
        </pc:sldMkLst>
      </pc:sldChg>
      <pc:sldChg chg="addSp modSp mod">
        <pc:chgData name="Routledge, Mandy" userId="bacdedf5-8e30-494b-ad8b-f27fa30c4f8d" providerId="ADAL" clId="{69B96B11-B198-4732-9A63-62A401E86FEA}" dt="2024-12-16T18:08:37.815" v="90"/>
        <pc:sldMkLst>
          <pc:docMk/>
          <pc:sldMk cId="4207872812" sldId="1475"/>
        </pc:sldMkLst>
        <pc:spChg chg="mod">
          <ac:chgData name="Routledge, Mandy" userId="bacdedf5-8e30-494b-ad8b-f27fa30c4f8d" providerId="ADAL" clId="{69B96B11-B198-4732-9A63-62A401E86FEA}" dt="2024-12-16T18:02:55.321" v="15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69B96B11-B198-4732-9A63-62A401E86FEA}" dt="2024-12-16T18:08:37.815" v="90"/>
          <ac:picMkLst>
            <pc:docMk/>
            <pc:sldMk cId="4207872812" sldId="1475"/>
            <ac:picMk id="2" creationId="{4CFE54A2-1E3B-8294-9969-314B2261986F}"/>
          </ac:picMkLst>
        </pc:picChg>
      </pc:sldChg>
      <pc:sldChg chg="modSp del mod">
        <pc:chgData name="Routledge, Mandy" userId="bacdedf5-8e30-494b-ad8b-f27fa30c4f8d" providerId="ADAL" clId="{69B96B11-B198-4732-9A63-62A401E86FEA}" dt="2024-12-16T19:04:32.083" v="697" actId="47"/>
        <pc:sldMkLst>
          <pc:docMk/>
          <pc:sldMk cId="2452007587" sldId="1476"/>
        </pc:sldMkLst>
        <pc:spChg chg="mod">
          <ac:chgData name="Routledge, Mandy" userId="bacdedf5-8e30-494b-ad8b-f27fa30c4f8d" providerId="ADAL" clId="{69B96B11-B198-4732-9A63-62A401E86FEA}" dt="2024-12-16T18:03:01.551" v="21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69B96B11-B198-4732-9A63-62A401E86FEA}" dt="2024-12-16T19:02:51.341" v="628" actId="14100"/>
        <pc:sldMkLst>
          <pc:docMk/>
          <pc:sldMk cId="2709048002" sldId="1477"/>
        </pc:sldMkLst>
        <pc:spChg chg="mod">
          <ac:chgData name="Routledge, Mandy" userId="bacdedf5-8e30-494b-ad8b-f27fa30c4f8d" providerId="ADAL" clId="{69B96B11-B198-4732-9A63-62A401E86FEA}" dt="2024-12-16T18:03:05.305" v="2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69B96B11-B198-4732-9A63-62A401E86FEA}" dt="2024-12-16T19:02:51.341" v="628" actId="14100"/>
          <ac:picMkLst>
            <pc:docMk/>
            <pc:sldMk cId="2709048002" sldId="1477"/>
            <ac:picMk id="2" creationId="{B14656A7-291A-8525-475F-74978A76C127}"/>
          </ac:picMkLst>
        </pc:picChg>
      </pc:sldChg>
      <pc:sldChg chg="modSp mod">
        <pc:chgData name="Routledge, Mandy" userId="bacdedf5-8e30-494b-ad8b-f27fa30c4f8d" providerId="ADAL" clId="{69B96B11-B198-4732-9A63-62A401E86FEA}" dt="2024-12-16T18:03:09.729" v="36" actId="20577"/>
        <pc:sldMkLst>
          <pc:docMk/>
          <pc:sldMk cId="4074911733" sldId="1478"/>
        </pc:sldMkLst>
        <pc:spChg chg="mod">
          <ac:chgData name="Routledge, Mandy" userId="bacdedf5-8e30-494b-ad8b-f27fa30c4f8d" providerId="ADAL" clId="{69B96B11-B198-4732-9A63-62A401E86FEA}" dt="2024-12-16T18:03:09.729" v="36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del mod">
        <pc:chgData name="Routledge, Mandy" userId="bacdedf5-8e30-494b-ad8b-f27fa30c4f8d" providerId="ADAL" clId="{69B96B11-B198-4732-9A63-62A401E86FEA}" dt="2024-12-16T18:58:44.969" v="511" actId="47"/>
        <pc:sldMkLst>
          <pc:docMk/>
          <pc:sldMk cId="4210467006" sldId="1479"/>
        </pc:sldMkLst>
        <pc:spChg chg="mod">
          <ac:chgData name="Routledge, Mandy" userId="bacdedf5-8e30-494b-ad8b-f27fa30c4f8d" providerId="ADAL" clId="{69B96B11-B198-4732-9A63-62A401E86FEA}" dt="2024-12-16T18:03:13.849" v="46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69B96B11-B198-4732-9A63-62A401E86FEA}" dt="2024-12-17T09:07:21.510" v="952" actId="732"/>
        <pc:sldMkLst>
          <pc:docMk/>
          <pc:sldMk cId="1487044012" sldId="1480"/>
        </pc:sldMkLst>
        <pc:spChg chg="mod">
          <ac:chgData name="Routledge, Mandy" userId="bacdedf5-8e30-494b-ad8b-f27fa30c4f8d" providerId="ADAL" clId="{69B96B11-B198-4732-9A63-62A401E86FEA}" dt="2024-12-16T18:03:19.376" v="57" actId="20577"/>
          <ac:spMkLst>
            <pc:docMk/>
            <pc:sldMk cId="1487044012" sldId="1480"/>
            <ac:spMk id="6" creationId="{00000000-0000-0000-0000-000000000000}"/>
          </ac:spMkLst>
        </pc:spChg>
        <pc:picChg chg="mod modCrop">
          <ac:chgData name="Routledge, Mandy" userId="bacdedf5-8e30-494b-ad8b-f27fa30c4f8d" providerId="ADAL" clId="{69B96B11-B198-4732-9A63-62A401E86FEA}" dt="2024-12-17T09:07:21.510" v="952" actId="732"/>
          <ac:picMkLst>
            <pc:docMk/>
            <pc:sldMk cId="1487044012" sldId="1480"/>
            <ac:picMk id="8" creationId="{CC3E1AAE-50B8-E442-B7B1-D9D21A2DB56F}"/>
          </ac:picMkLst>
        </pc:picChg>
      </pc:sldChg>
      <pc:sldChg chg="modSp mod">
        <pc:chgData name="Routledge, Mandy" userId="bacdedf5-8e30-494b-ad8b-f27fa30c4f8d" providerId="ADAL" clId="{69B96B11-B198-4732-9A63-62A401E86FEA}" dt="2024-12-16T18:03:24.421" v="66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69B96B11-B198-4732-9A63-62A401E86FEA}" dt="2024-12-16T18:03:24.421" v="66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69B96B11-B198-4732-9A63-62A401E86FEA}" dt="2024-12-16T18:03:30.410" v="75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69B96B11-B198-4732-9A63-62A401E86FEA}" dt="2024-12-16T18:03:30.410" v="75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69B96B11-B198-4732-9A63-62A401E86FEA}" dt="2024-12-16T18:46:49.669" v="92" actId="14100"/>
        <pc:sldMkLst>
          <pc:docMk/>
          <pc:sldMk cId="2904738428" sldId="1483"/>
        </pc:sldMkLst>
        <pc:spChg chg="mod">
          <ac:chgData name="Routledge, Mandy" userId="bacdedf5-8e30-494b-ad8b-f27fa30c4f8d" providerId="ADAL" clId="{69B96B11-B198-4732-9A63-62A401E86FEA}" dt="2024-12-16T18:03:35.748" v="87" actId="20577"/>
          <ac:spMkLst>
            <pc:docMk/>
            <pc:sldMk cId="2904738428" sldId="1483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69B96B11-B198-4732-9A63-62A401E86FEA}" dt="2024-12-16T18:46:49.669" v="92" actId="14100"/>
          <ac:picMkLst>
            <pc:docMk/>
            <pc:sldMk cId="2904738428" sldId="1483"/>
            <ac:picMk id="2" creationId="{B7C151EC-CC60-2528-39EC-B8FEB7937D0B}"/>
          </ac:picMkLst>
        </pc:picChg>
      </pc:sldChg>
      <pc:sldChg chg="add del">
        <pc:chgData name="Routledge, Mandy" userId="bacdedf5-8e30-494b-ad8b-f27fa30c4f8d" providerId="ADAL" clId="{69B96B11-B198-4732-9A63-62A401E86FEA}" dt="2024-12-16T19:07:33.097" v="781" actId="47"/>
        <pc:sldMkLst>
          <pc:docMk/>
          <pc:sldMk cId="4003539430" sldId="1486"/>
        </pc:sldMkLst>
      </pc:sldChg>
      <pc:sldChg chg="add del">
        <pc:chgData name="Routledge, Mandy" userId="bacdedf5-8e30-494b-ad8b-f27fa30c4f8d" providerId="ADAL" clId="{69B96B11-B198-4732-9A63-62A401E86FEA}" dt="2024-12-16T18:59:59.239" v="564" actId="47"/>
        <pc:sldMkLst>
          <pc:docMk/>
          <pc:sldMk cId="635699455" sldId="1493"/>
        </pc:sldMkLst>
      </pc:sldChg>
      <pc:sldChg chg="add del">
        <pc:chgData name="Routledge, Mandy" userId="bacdedf5-8e30-494b-ad8b-f27fa30c4f8d" providerId="ADAL" clId="{69B96B11-B198-4732-9A63-62A401E86FEA}" dt="2024-12-16T19:03:53.043" v="695" actId="47"/>
        <pc:sldMkLst>
          <pc:docMk/>
          <pc:sldMk cId="3719620190" sldId="1496"/>
        </pc:sldMkLst>
      </pc:sldChg>
      <pc:sldChg chg="addSp modSp mod ord">
        <pc:chgData name="Routledge, Mandy" userId="bacdedf5-8e30-494b-ad8b-f27fa30c4f8d" providerId="ADAL" clId="{69B96B11-B198-4732-9A63-62A401E86FEA}" dt="2024-12-16T18:48:54.926" v="254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69B96B11-B198-4732-9A63-62A401E86FEA}" dt="2024-12-16T18:47:18.927" v="111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47:23.146" v="12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8:48:54.926" v="25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8:48:45.920" v="252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69B96B11-B198-4732-9A63-62A401E86FEA}" dt="2024-12-16T18:48:03.254" v="164" actId="1076"/>
          <ac:picMkLst>
            <pc:docMk/>
            <pc:sldMk cId="2967928418" sldId="1511"/>
            <ac:picMk id="2" creationId="{51AAE22C-924B-4BA3-9EEA-60A2442B109D}"/>
          </ac:picMkLst>
        </pc:picChg>
        <pc:picChg chg="add mod">
          <ac:chgData name="Routledge, Mandy" userId="bacdedf5-8e30-494b-ad8b-f27fa30c4f8d" providerId="ADAL" clId="{69B96B11-B198-4732-9A63-62A401E86FEA}" dt="2024-12-16T18:48:06.492" v="165"/>
          <ac:picMkLst>
            <pc:docMk/>
            <pc:sldMk cId="2967928418" sldId="1511"/>
            <ac:picMk id="8" creationId="{D31A547A-725D-ABA3-300F-2E1224D3A0B0}"/>
          </ac:picMkLst>
        </pc:picChg>
      </pc:sldChg>
      <pc:sldChg chg="del">
        <pc:chgData name="Routledge, Mandy" userId="bacdedf5-8e30-494b-ad8b-f27fa30c4f8d" providerId="ADAL" clId="{69B96B11-B198-4732-9A63-62A401E86FEA}" dt="2024-12-17T09:10:50.492" v="964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69B96B11-B198-4732-9A63-62A401E86FEA}" dt="2024-12-17T09:10:51.293" v="966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69B96B11-B198-4732-9A63-62A401E86FEA}" dt="2024-12-17T09:10:52.078" v="968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69B96B11-B198-4732-9A63-62A401E86FEA}" dt="2024-12-17T09:10:50.889" v="965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69B96B11-B198-4732-9A63-62A401E86FEA}" dt="2024-12-17T09:10:51.715" v="967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69B96B11-B198-4732-9A63-62A401E86FEA}" dt="2024-12-17T09:10:52.833" v="969" actId="47"/>
        <pc:sldMkLst>
          <pc:docMk/>
          <pc:sldMk cId="1738896802" sldId="1519"/>
        </pc:sldMkLst>
      </pc:sldChg>
      <pc:sldChg chg="del">
        <pc:chgData name="Routledge, Mandy" userId="bacdedf5-8e30-494b-ad8b-f27fa30c4f8d" providerId="ADAL" clId="{69B96B11-B198-4732-9A63-62A401E86FEA}" dt="2024-12-17T09:10:50.113" v="963" actId="47"/>
        <pc:sldMkLst>
          <pc:docMk/>
          <pc:sldMk cId="1530054038" sldId="1520"/>
        </pc:sldMkLst>
      </pc:sldChg>
      <pc:sldChg chg="add del">
        <pc:chgData name="Routledge, Mandy" userId="bacdedf5-8e30-494b-ad8b-f27fa30c4f8d" providerId="ADAL" clId="{69B96B11-B198-4732-9A63-62A401E86FEA}" dt="2024-12-17T09:09:25.888" v="957" actId="47"/>
        <pc:sldMkLst>
          <pc:docMk/>
          <pc:sldMk cId="3263878545" sldId="1524"/>
        </pc:sldMkLst>
      </pc:sldChg>
      <pc:sldChg chg="modSp add mod ord">
        <pc:chgData name="Routledge, Mandy" userId="bacdedf5-8e30-494b-ad8b-f27fa30c4f8d" providerId="ADAL" clId="{69B96B11-B198-4732-9A63-62A401E86FEA}" dt="2024-12-16T18:53:19.485" v="322" actId="6549"/>
        <pc:sldMkLst>
          <pc:docMk/>
          <pc:sldMk cId="2966888990" sldId="1525"/>
        </pc:sldMkLst>
        <pc:spChg chg="mod">
          <ac:chgData name="Routledge, Mandy" userId="bacdedf5-8e30-494b-ad8b-f27fa30c4f8d" providerId="ADAL" clId="{69B96B11-B198-4732-9A63-62A401E86FEA}" dt="2024-12-16T18:49:54.649" v="265" actId="20577"/>
          <ac:spMkLst>
            <pc:docMk/>
            <pc:sldMk cId="2966888990" sldId="1525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53:04.939" v="287" actId="20577"/>
          <ac:spMkLst>
            <pc:docMk/>
            <pc:sldMk cId="2966888990" sldId="1525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8:49:58.985" v="276" actId="20577"/>
          <ac:spMkLst>
            <pc:docMk/>
            <pc:sldMk cId="2966888990" sldId="1525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8:53:19.485" v="322" actId="6549"/>
          <ac:spMkLst>
            <pc:docMk/>
            <pc:sldMk cId="2966888990" sldId="1525"/>
            <ac:spMk id="36" creationId="{D8EF981A-9BA7-0EB1-9B70-F7FBF2F7DF1C}"/>
          </ac:spMkLst>
        </pc:spChg>
      </pc:sldChg>
      <pc:sldChg chg="modSp add del mod ord">
        <pc:chgData name="Routledge, Mandy" userId="bacdedf5-8e30-494b-ad8b-f27fa30c4f8d" providerId="ADAL" clId="{69B96B11-B198-4732-9A63-62A401E86FEA}" dt="2024-12-16T18:54:18.197" v="357" actId="47"/>
        <pc:sldMkLst>
          <pc:docMk/>
          <pc:sldMk cId="3830066264" sldId="1526"/>
        </pc:sldMkLst>
        <pc:spChg chg="mod">
          <ac:chgData name="Routledge, Mandy" userId="bacdedf5-8e30-494b-ad8b-f27fa30c4f8d" providerId="ADAL" clId="{69B96B11-B198-4732-9A63-62A401E86FEA}" dt="2024-12-16T18:53:33.653" v="337" actId="20577"/>
          <ac:spMkLst>
            <pc:docMk/>
            <pc:sldMk cId="3830066264" sldId="1526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53:54.034" v="356" actId="1076"/>
          <ac:spMkLst>
            <pc:docMk/>
            <pc:sldMk cId="3830066264" sldId="1526"/>
            <ac:spMk id="34" creationId="{152372B3-00F5-781C-183E-6F2DDF35091D}"/>
          </ac:spMkLst>
        </pc:spChg>
      </pc:sldChg>
      <pc:sldChg chg="modSp add mod ord">
        <pc:chgData name="Routledge, Mandy" userId="bacdedf5-8e30-494b-ad8b-f27fa30c4f8d" providerId="ADAL" clId="{69B96B11-B198-4732-9A63-62A401E86FEA}" dt="2024-12-16T18:55:15.574" v="424" actId="20577"/>
        <pc:sldMkLst>
          <pc:docMk/>
          <pc:sldMk cId="1855976773" sldId="1527"/>
        </pc:sldMkLst>
        <pc:spChg chg="mod">
          <ac:chgData name="Routledge, Mandy" userId="bacdedf5-8e30-494b-ad8b-f27fa30c4f8d" providerId="ADAL" clId="{69B96B11-B198-4732-9A63-62A401E86FEA}" dt="2024-12-16T18:54:47.283" v="370" actId="20577"/>
          <ac:spMkLst>
            <pc:docMk/>
            <pc:sldMk cId="1855976773" sldId="1527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54:50.354" v="380" actId="20577"/>
          <ac:spMkLst>
            <pc:docMk/>
            <pc:sldMk cId="1855976773" sldId="1527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8:54:54.524" v="389" actId="20577"/>
          <ac:spMkLst>
            <pc:docMk/>
            <pc:sldMk cId="1855976773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8:55:15.574" v="424" actId="20577"/>
          <ac:spMkLst>
            <pc:docMk/>
            <pc:sldMk cId="1855976773" sldId="1527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69B96B11-B198-4732-9A63-62A401E86FEA}" dt="2024-12-17T09:07:58.017" v="955" actId="1076"/>
        <pc:sldMkLst>
          <pc:docMk/>
          <pc:sldMk cId="758604279" sldId="1528"/>
        </pc:sldMkLst>
        <pc:spChg chg="mod">
          <ac:chgData name="Routledge, Mandy" userId="bacdedf5-8e30-494b-ad8b-f27fa30c4f8d" providerId="ADAL" clId="{69B96B11-B198-4732-9A63-62A401E86FEA}" dt="2024-12-16T18:57:27.358" v="435" actId="20577"/>
          <ac:spMkLst>
            <pc:docMk/>
            <pc:sldMk cId="758604279" sldId="1528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57:33.274" v="448" actId="20577"/>
          <ac:spMkLst>
            <pc:docMk/>
            <pc:sldMk cId="758604279" sldId="1528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8:57:36.098" v="458" actId="20577"/>
          <ac:spMkLst>
            <pc:docMk/>
            <pc:sldMk cId="758604279" sldId="1528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8:57:55.361" v="509" actId="6549"/>
          <ac:spMkLst>
            <pc:docMk/>
            <pc:sldMk cId="758604279" sldId="1528"/>
            <ac:spMk id="36" creationId="{D8EF981A-9BA7-0EB1-9B70-F7FBF2F7DF1C}"/>
          </ac:spMkLst>
        </pc:spChg>
        <pc:picChg chg="mod modCrop">
          <ac:chgData name="Routledge, Mandy" userId="bacdedf5-8e30-494b-ad8b-f27fa30c4f8d" providerId="ADAL" clId="{69B96B11-B198-4732-9A63-62A401E86FEA}" dt="2024-12-17T09:07:58.017" v="955" actId="1076"/>
          <ac:picMkLst>
            <pc:docMk/>
            <pc:sldMk cId="758604279" sldId="1528"/>
            <ac:picMk id="2" creationId="{B135C0F4-C731-3DBA-224D-66F84177B1ED}"/>
          </ac:picMkLst>
        </pc:picChg>
      </pc:sldChg>
      <pc:sldChg chg="modSp add mod ord">
        <pc:chgData name="Routledge, Mandy" userId="bacdedf5-8e30-494b-ad8b-f27fa30c4f8d" providerId="ADAL" clId="{69B96B11-B198-4732-9A63-62A401E86FEA}" dt="2024-12-16T19:01:59.248" v="626" actId="6549"/>
        <pc:sldMkLst>
          <pc:docMk/>
          <pc:sldMk cId="2899601149" sldId="1529"/>
        </pc:sldMkLst>
        <pc:spChg chg="mod">
          <ac:chgData name="Routledge, Mandy" userId="bacdedf5-8e30-494b-ad8b-f27fa30c4f8d" providerId="ADAL" clId="{69B96B11-B198-4732-9A63-62A401E86FEA}" dt="2024-12-16T19:01:16.915" v="576" actId="20577"/>
          <ac:spMkLst>
            <pc:docMk/>
            <pc:sldMk cId="2899601149" sldId="1529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9:01:21.334" v="595" actId="20577"/>
          <ac:spMkLst>
            <pc:docMk/>
            <pc:sldMk cId="2899601149" sldId="1529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9:01:27.953" v="624" actId="6549"/>
          <ac:spMkLst>
            <pc:docMk/>
            <pc:sldMk cId="2899601149" sldId="1529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9:01:59.248" v="626" actId="6549"/>
          <ac:spMkLst>
            <pc:docMk/>
            <pc:sldMk cId="2899601149" sldId="1529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69B96B11-B198-4732-9A63-62A401E86FEA}" dt="2024-12-17T09:05:35.797" v="951" actId="692"/>
        <pc:sldMkLst>
          <pc:docMk/>
          <pc:sldMk cId="2945041998" sldId="1530"/>
        </pc:sldMkLst>
        <pc:spChg chg="mod">
          <ac:chgData name="Routledge, Mandy" userId="bacdedf5-8e30-494b-ad8b-f27fa30c4f8d" providerId="ADAL" clId="{69B96B11-B198-4732-9A63-62A401E86FEA}" dt="2024-12-17T09:05:35.797" v="951" actId="692"/>
          <ac:spMkLst>
            <pc:docMk/>
            <pc:sldMk cId="2945041998" sldId="1530"/>
            <ac:spMk id="7" creationId="{B90CD9CC-3AC5-4C30-956D-9E9506530AC7}"/>
          </ac:spMkLst>
        </pc:spChg>
      </pc:sldChg>
      <pc:sldChg chg="addSp modSp add mod">
        <pc:chgData name="Routledge, Mandy" userId="bacdedf5-8e30-494b-ad8b-f27fa30c4f8d" providerId="ADAL" clId="{69B96B11-B198-4732-9A63-62A401E86FEA}" dt="2024-12-17T09:05:16.835" v="948" actId="692"/>
        <pc:sldMkLst>
          <pc:docMk/>
          <pc:sldMk cId="2741219655" sldId="1531"/>
        </pc:sldMkLst>
        <pc:spChg chg="add mod">
          <ac:chgData name="Routledge, Mandy" userId="bacdedf5-8e30-494b-ad8b-f27fa30c4f8d" providerId="ADAL" clId="{69B96B11-B198-4732-9A63-62A401E86FEA}" dt="2024-12-16T18:59:41.029" v="560"/>
          <ac:spMkLst>
            <pc:docMk/>
            <pc:sldMk cId="2741219655" sldId="1531"/>
            <ac:spMk id="8" creationId="{FB1F5CC2-C579-087B-3443-61C9E9169B63}"/>
          </ac:spMkLst>
        </pc:spChg>
        <pc:spChg chg="add mod">
          <ac:chgData name="Routledge, Mandy" userId="bacdedf5-8e30-494b-ad8b-f27fa30c4f8d" providerId="ADAL" clId="{69B96B11-B198-4732-9A63-62A401E86FEA}" dt="2024-12-17T09:05:06.002" v="946" actId="207"/>
          <ac:spMkLst>
            <pc:docMk/>
            <pc:sldMk cId="2741219655" sldId="1531"/>
            <ac:spMk id="9" creationId="{AA0958AA-FFE3-0378-4357-23AB19D0BF0E}"/>
          </ac:spMkLst>
        </pc:spChg>
        <pc:spChg chg="mod">
          <ac:chgData name="Routledge, Mandy" userId="bacdedf5-8e30-494b-ad8b-f27fa30c4f8d" providerId="ADAL" clId="{69B96B11-B198-4732-9A63-62A401E86FEA}" dt="2024-12-17T09:05:16.835" v="948" actId="692"/>
          <ac:spMkLst>
            <pc:docMk/>
            <pc:sldMk cId="2741219655" sldId="1531"/>
            <ac:spMk id="20" creationId="{511D5EC9-BC5A-6E05-E569-DB7004E4744F}"/>
          </ac:spMkLst>
        </pc:spChg>
        <pc:spChg chg="mod">
          <ac:chgData name="Routledge, Mandy" userId="bacdedf5-8e30-494b-ad8b-f27fa30c4f8d" providerId="ADAL" clId="{69B96B11-B198-4732-9A63-62A401E86FEA}" dt="2024-12-16T18:59:06.983" v="523" actId="20577"/>
          <ac:spMkLst>
            <pc:docMk/>
            <pc:sldMk cId="2741219655" sldId="1531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8:59:09.451" v="533" actId="20577"/>
          <ac:spMkLst>
            <pc:docMk/>
            <pc:sldMk cId="2741219655" sldId="1531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8:59:24.331" v="557"/>
          <ac:spMkLst>
            <pc:docMk/>
            <pc:sldMk cId="2741219655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8:59:31.283" v="558"/>
          <ac:spMkLst>
            <pc:docMk/>
            <pc:sldMk cId="2741219655" sldId="153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69B96B11-B198-4732-9A63-62A401E86FEA}" dt="2024-12-16T18:59:36.917" v="559"/>
          <ac:picMkLst>
            <pc:docMk/>
            <pc:sldMk cId="2741219655" sldId="1531"/>
            <ac:picMk id="2" creationId="{DA242830-F718-26D9-C360-E64136159293}"/>
          </ac:picMkLst>
        </pc:picChg>
        <pc:picChg chg="add mod ord">
          <ac:chgData name="Routledge, Mandy" userId="bacdedf5-8e30-494b-ad8b-f27fa30c4f8d" providerId="ADAL" clId="{69B96B11-B198-4732-9A63-62A401E86FEA}" dt="2024-12-16T18:59:54.783" v="563" actId="171"/>
          <ac:picMkLst>
            <pc:docMk/>
            <pc:sldMk cId="2741219655" sldId="1531"/>
            <ac:picMk id="18" creationId="{72ABB06F-A5E5-9E99-D010-B3E4537D82BF}"/>
          </ac:picMkLst>
        </pc:picChg>
      </pc:sldChg>
      <pc:sldChg chg="add del">
        <pc:chgData name="Routledge, Mandy" userId="bacdedf5-8e30-494b-ad8b-f27fa30c4f8d" providerId="ADAL" clId="{69B96B11-B198-4732-9A63-62A401E86FEA}" dt="2024-12-17T09:10:49.638" v="962" actId="47"/>
        <pc:sldMkLst>
          <pc:docMk/>
          <pc:sldMk cId="388179376" sldId="1532"/>
        </pc:sldMkLst>
      </pc:sldChg>
      <pc:sldChg chg="addSp modSp add mod">
        <pc:chgData name="Routledge, Mandy" userId="bacdedf5-8e30-494b-ad8b-f27fa30c4f8d" providerId="ADAL" clId="{69B96B11-B198-4732-9A63-62A401E86FEA}" dt="2024-12-16T19:03:50.140" v="694"/>
        <pc:sldMkLst>
          <pc:docMk/>
          <pc:sldMk cId="1244851813" sldId="1533"/>
        </pc:sldMkLst>
        <pc:spChg chg="mod">
          <ac:chgData name="Routledge, Mandy" userId="bacdedf5-8e30-494b-ad8b-f27fa30c4f8d" providerId="ADAL" clId="{69B96B11-B198-4732-9A63-62A401E86FEA}" dt="2024-12-16T19:03:13.475" v="649" actId="20577"/>
          <ac:spMkLst>
            <pc:docMk/>
            <pc:sldMk cId="1244851813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69B96B11-B198-4732-9A63-62A401E86FEA}" dt="2024-12-16T19:03:16.210" v="655" actId="20577"/>
          <ac:spMkLst>
            <pc:docMk/>
            <pc:sldMk cId="1244851813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69B96B11-B198-4732-9A63-62A401E86FEA}" dt="2024-12-16T19:03:50.140" v="694"/>
          <ac:spMkLst>
            <pc:docMk/>
            <pc:sldMk cId="1244851813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69B96B11-B198-4732-9A63-62A401E86FEA}" dt="2024-12-16T19:03:42.324" v="693"/>
          <ac:spMkLst>
            <pc:docMk/>
            <pc:sldMk cId="1244851813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69B96B11-B198-4732-9A63-62A401E86FEA}" dt="2024-12-16T19:03:32.512" v="691"/>
          <ac:picMkLst>
            <pc:docMk/>
            <pc:sldMk cId="1244851813" sldId="1533"/>
            <ac:picMk id="2" creationId="{0EC3B840-C747-E40D-1DED-614387F83836}"/>
          </ac:picMkLst>
        </pc:picChg>
        <pc:picChg chg="add mod">
          <ac:chgData name="Routledge, Mandy" userId="bacdedf5-8e30-494b-ad8b-f27fa30c4f8d" providerId="ADAL" clId="{69B96B11-B198-4732-9A63-62A401E86FEA}" dt="2024-12-16T19:03:35.882" v="692"/>
          <ac:picMkLst>
            <pc:docMk/>
            <pc:sldMk cId="1244851813" sldId="1533"/>
            <ac:picMk id="8" creationId="{88A7F3F1-F31F-62DE-9885-2B4B180FA71E}"/>
          </ac:picMkLst>
        </pc:picChg>
      </pc:sldChg>
      <pc:sldChg chg="add">
        <pc:chgData name="Routledge, Mandy" userId="bacdedf5-8e30-494b-ad8b-f27fa30c4f8d" providerId="ADAL" clId="{69B96B11-B198-4732-9A63-62A401E86FEA}" dt="2024-12-16T19:04:27.413" v="696"/>
        <pc:sldMkLst>
          <pc:docMk/>
          <pc:sldMk cId="3785919265" sldId="1534"/>
        </pc:sldMkLst>
      </pc:sldChg>
      <pc:sldChg chg="addSp delSp modSp add mod">
        <pc:chgData name="Routledge, Mandy" userId="bacdedf5-8e30-494b-ad8b-f27fa30c4f8d" providerId="ADAL" clId="{69B96B11-B198-4732-9A63-62A401E86FEA}" dt="2024-12-16T19:07:31.077" v="780" actId="14100"/>
        <pc:sldMkLst>
          <pc:docMk/>
          <pc:sldMk cId="583583076" sldId="1535"/>
        </pc:sldMkLst>
        <pc:spChg chg="mod">
          <ac:chgData name="Routledge, Mandy" userId="bacdedf5-8e30-494b-ad8b-f27fa30c4f8d" providerId="ADAL" clId="{69B96B11-B198-4732-9A63-62A401E86FEA}" dt="2024-12-16T19:06:43.355" v="764" actId="20577"/>
          <ac:spMkLst>
            <pc:docMk/>
            <pc:sldMk cId="583583076" sldId="1535"/>
            <ac:spMk id="11" creationId="{CD78B488-E032-3F3E-C334-FB96F8D71FB2}"/>
          </ac:spMkLst>
        </pc:spChg>
        <pc:spChg chg="mod">
          <ac:chgData name="Routledge, Mandy" userId="bacdedf5-8e30-494b-ad8b-f27fa30c4f8d" providerId="ADAL" clId="{69B96B11-B198-4732-9A63-62A401E86FEA}" dt="2024-12-16T19:06:25.818" v="748" actId="14100"/>
          <ac:spMkLst>
            <pc:docMk/>
            <pc:sldMk cId="583583076" sldId="1535"/>
            <ac:spMk id="12" creationId="{E2476A93-B8D4-4E44-87FD-AFF601B2337C}"/>
          </ac:spMkLst>
        </pc:spChg>
        <pc:spChg chg="add del">
          <ac:chgData name="Routledge, Mandy" userId="bacdedf5-8e30-494b-ad8b-f27fa30c4f8d" providerId="ADAL" clId="{69B96B11-B198-4732-9A63-62A401E86FEA}" dt="2024-12-16T19:05:14.727" v="706" actId="478"/>
          <ac:spMkLst>
            <pc:docMk/>
            <pc:sldMk cId="583583076" sldId="1535"/>
            <ac:spMk id="13" creationId="{4985FF45-EE56-11C3-E0CC-6BBB359031C0}"/>
          </ac:spMkLst>
        </pc:spChg>
        <pc:spChg chg="mod">
          <ac:chgData name="Routledge, Mandy" userId="bacdedf5-8e30-494b-ad8b-f27fa30c4f8d" providerId="ADAL" clId="{69B96B11-B198-4732-9A63-62A401E86FEA}" dt="2024-12-16T19:05:36.388" v="744" actId="14100"/>
          <ac:spMkLst>
            <pc:docMk/>
            <pc:sldMk cId="583583076" sldId="1535"/>
            <ac:spMk id="14" creationId="{B7594A3B-3117-84CE-C300-FB96E5ED269D}"/>
          </ac:spMkLst>
        </pc:spChg>
        <pc:spChg chg="mod">
          <ac:chgData name="Routledge, Mandy" userId="bacdedf5-8e30-494b-ad8b-f27fa30c4f8d" providerId="ADAL" clId="{69B96B11-B198-4732-9A63-62A401E86FEA}" dt="2024-12-16T19:05:42.315" v="746" actId="1076"/>
          <ac:spMkLst>
            <pc:docMk/>
            <pc:sldMk cId="583583076" sldId="1535"/>
            <ac:spMk id="15" creationId="{6EA1F8B7-D4BC-D8B0-E6FD-F33ECB45A1DD}"/>
          </ac:spMkLst>
        </pc:spChg>
        <pc:spChg chg="mod">
          <ac:chgData name="Routledge, Mandy" userId="bacdedf5-8e30-494b-ad8b-f27fa30c4f8d" providerId="ADAL" clId="{69B96B11-B198-4732-9A63-62A401E86FEA}" dt="2024-12-16T19:07:31.077" v="780" actId="14100"/>
          <ac:spMkLst>
            <pc:docMk/>
            <pc:sldMk cId="583583076" sldId="1535"/>
            <ac:spMk id="16" creationId="{F53F294D-65CC-23A5-E4A1-B2132FCF814C}"/>
          </ac:spMkLst>
        </pc:spChg>
        <pc:spChg chg="mod">
          <ac:chgData name="Routledge, Mandy" userId="bacdedf5-8e30-494b-ad8b-f27fa30c4f8d" providerId="ADAL" clId="{69B96B11-B198-4732-9A63-62A401E86FEA}" dt="2024-12-16T19:07:28.431" v="779" actId="20577"/>
          <ac:spMkLst>
            <pc:docMk/>
            <pc:sldMk cId="583583076" sldId="1535"/>
            <ac:spMk id="17" creationId="{AB86235B-CBC0-F9DB-29F4-F23367831B1B}"/>
          </ac:spMkLst>
        </pc:spChg>
        <pc:spChg chg="add del">
          <ac:chgData name="Routledge, Mandy" userId="bacdedf5-8e30-494b-ad8b-f27fa30c4f8d" providerId="ADAL" clId="{69B96B11-B198-4732-9A63-62A401E86FEA}" dt="2024-12-16T19:05:15.275" v="707" actId="478"/>
          <ac:spMkLst>
            <pc:docMk/>
            <pc:sldMk cId="583583076" sldId="1535"/>
            <ac:spMk id="18" creationId="{85D7DD60-F4AA-AD34-A265-146B167D02FE}"/>
          </ac:spMkLst>
        </pc:spChg>
        <pc:spChg chg="mod">
          <ac:chgData name="Routledge, Mandy" userId="bacdedf5-8e30-494b-ad8b-f27fa30c4f8d" providerId="ADAL" clId="{69B96B11-B198-4732-9A63-62A401E86FEA}" dt="2024-12-16T19:06:30.754" v="750" actId="14100"/>
          <ac:spMkLst>
            <pc:docMk/>
            <pc:sldMk cId="583583076" sldId="1535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69B96B11-B198-4732-9A63-62A401E86FEA}" dt="2024-12-16T19:06:52.550" v="767" actId="1038"/>
          <ac:picMkLst>
            <pc:docMk/>
            <pc:sldMk cId="583583076" sldId="1535"/>
            <ac:picMk id="4" creationId="{9A12AF94-DF07-77CF-D8AD-F26E9984FFDA}"/>
          </ac:picMkLst>
        </pc:picChg>
        <pc:picChg chg="mod">
          <ac:chgData name="Routledge, Mandy" userId="bacdedf5-8e30-494b-ad8b-f27fa30c4f8d" providerId="ADAL" clId="{69B96B11-B198-4732-9A63-62A401E86FEA}" dt="2024-12-16T19:05:10.357" v="705" actId="1076"/>
          <ac:picMkLst>
            <pc:docMk/>
            <pc:sldMk cId="583583076" sldId="1535"/>
            <ac:picMk id="9" creationId="{E06C8F40-E030-859B-EFB0-2058A254FCD2}"/>
          </ac:picMkLst>
        </pc:picChg>
        <pc:picChg chg="add mod">
          <ac:chgData name="Routledge, Mandy" userId="bacdedf5-8e30-494b-ad8b-f27fa30c4f8d" providerId="ADAL" clId="{69B96B11-B198-4732-9A63-62A401E86FEA}" dt="2024-12-16T19:07:02.391" v="770" actId="14100"/>
          <ac:picMkLst>
            <pc:docMk/>
            <pc:sldMk cId="583583076" sldId="1535"/>
            <ac:picMk id="21" creationId="{12445CF7-1846-9515-7A33-5BDDB3F4FC6F}"/>
          </ac:picMkLst>
        </pc:picChg>
      </pc:sldChg>
      <pc:sldChg chg="addSp modSp add mod">
        <pc:chgData name="Routledge, Mandy" userId="bacdedf5-8e30-494b-ad8b-f27fa30c4f8d" providerId="ADAL" clId="{69B96B11-B198-4732-9A63-62A401E86FEA}" dt="2024-12-16T19:27:51.505" v="940" actId="1076"/>
        <pc:sldMkLst>
          <pc:docMk/>
          <pc:sldMk cId="1564499459" sldId="1536"/>
        </pc:sldMkLst>
        <pc:spChg chg="mod">
          <ac:chgData name="Routledge, Mandy" userId="bacdedf5-8e30-494b-ad8b-f27fa30c4f8d" providerId="ADAL" clId="{69B96B11-B198-4732-9A63-62A401E86FEA}" dt="2024-12-16T19:09:02.337" v="797" actId="20577"/>
          <ac:spMkLst>
            <pc:docMk/>
            <pc:sldMk cId="1564499459" sldId="1536"/>
            <ac:spMk id="9" creationId="{B5FA4264-9F79-B20D-0826-CEC58E7B74B7}"/>
          </ac:spMkLst>
        </pc:spChg>
        <pc:spChg chg="mod">
          <ac:chgData name="Routledge, Mandy" userId="bacdedf5-8e30-494b-ad8b-f27fa30c4f8d" providerId="ADAL" clId="{69B96B11-B198-4732-9A63-62A401E86FEA}" dt="2024-12-16T19:09:21.404" v="826" actId="14100"/>
          <ac:spMkLst>
            <pc:docMk/>
            <pc:sldMk cId="1564499459" sldId="1536"/>
            <ac:spMk id="10" creationId="{B37FADB8-F5A5-F448-15A7-6A630939BCDC}"/>
          </ac:spMkLst>
        </pc:spChg>
        <pc:spChg chg="mod">
          <ac:chgData name="Routledge, Mandy" userId="bacdedf5-8e30-494b-ad8b-f27fa30c4f8d" providerId="ADAL" clId="{69B96B11-B198-4732-9A63-62A401E86FEA}" dt="2024-12-16T19:09:16.023" v="825" actId="14100"/>
          <ac:spMkLst>
            <pc:docMk/>
            <pc:sldMk cId="1564499459" sldId="1536"/>
            <ac:spMk id="11" creationId="{2D5226DB-4490-ECD5-880A-CDAB0447C263}"/>
          </ac:spMkLst>
        </pc:spChg>
        <pc:spChg chg="add mod">
          <ac:chgData name="Routledge, Mandy" userId="bacdedf5-8e30-494b-ad8b-f27fa30c4f8d" providerId="ADAL" clId="{69B96B11-B198-4732-9A63-62A401E86FEA}" dt="2024-12-16T19:27:51.505" v="940" actId="1076"/>
          <ac:spMkLst>
            <pc:docMk/>
            <pc:sldMk cId="1564499459" sldId="1536"/>
            <ac:spMk id="16" creationId="{1918BBF3-7BCF-3518-F45B-FB6548C9782E}"/>
          </ac:spMkLst>
        </pc:spChg>
        <pc:cxnChg chg="mod">
          <ac:chgData name="Routledge, Mandy" userId="bacdedf5-8e30-494b-ad8b-f27fa30c4f8d" providerId="ADAL" clId="{69B96B11-B198-4732-9A63-62A401E86FEA}" dt="2024-12-16T19:09:21.404" v="826" actId="14100"/>
          <ac:cxnSpMkLst>
            <pc:docMk/>
            <pc:sldMk cId="1564499459" sldId="1536"/>
            <ac:cxnSpMk id="29" creationId="{10445519-6BAB-CA4B-0B0C-EF80D4D34E4C}"/>
          </ac:cxnSpMkLst>
        </pc:cxnChg>
      </pc:sldChg>
      <pc:sldChg chg="addSp modSp add mod">
        <pc:chgData name="Routledge, Mandy" userId="bacdedf5-8e30-494b-ad8b-f27fa30c4f8d" providerId="ADAL" clId="{69B96B11-B198-4732-9A63-62A401E86FEA}" dt="2024-12-16T19:27:43.321" v="923" actId="20577"/>
        <pc:sldMkLst>
          <pc:docMk/>
          <pc:sldMk cId="4156359339" sldId="1537"/>
        </pc:sldMkLst>
        <pc:spChg chg="add mod">
          <ac:chgData name="Routledge, Mandy" userId="bacdedf5-8e30-494b-ad8b-f27fa30c4f8d" providerId="ADAL" clId="{69B96B11-B198-4732-9A63-62A401E86FEA}" dt="2024-12-16T19:27:43.321" v="923" actId="20577"/>
          <ac:spMkLst>
            <pc:docMk/>
            <pc:sldMk cId="4156359339" sldId="1537"/>
            <ac:spMk id="4" creationId="{C7129639-5D6B-0F92-590C-CFBACF456A88}"/>
          </ac:spMkLst>
        </pc:spChg>
        <pc:spChg chg="mod">
          <ac:chgData name="Routledge, Mandy" userId="bacdedf5-8e30-494b-ad8b-f27fa30c4f8d" providerId="ADAL" clId="{69B96B11-B198-4732-9A63-62A401E86FEA}" dt="2024-12-16T19:25:16.627" v="868" actId="20577"/>
          <ac:spMkLst>
            <pc:docMk/>
            <pc:sldMk cId="4156359339" sldId="1537"/>
            <ac:spMk id="11" creationId="{CD78B488-E032-3F3E-C334-FB96F8D71FB2}"/>
          </ac:spMkLst>
        </pc:spChg>
        <pc:spChg chg="mod">
          <ac:chgData name="Routledge, Mandy" userId="bacdedf5-8e30-494b-ad8b-f27fa30c4f8d" providerId="ADAL" clId="{69B96B11-B198-4732-9A63-62A401E86FEA}" dt="2024-12-16T19:26:19.560" v="898" actId="14100"/>
          <ac:spMkLst>
            <pc:docMk/>
            <pc:sldMk cId="4156359339" sldId="1537"/>
            <ac:spMk id="16" creationId="{F53F294D-65CC-23A5-E4A1-B2132FCF814C}"/>
          </ac:spMkLst>
        </pc:spChg>
        <pc:spChg chg="mod">
          <ac:chgData name="Routledge, Mandy" userId="bacdedf5-8e30-494b-ad8b-f27fa30c4f8d" providerId="ADAL" clId="{69B96B11-B198-4732-9A63-62A401E86FEA}" dt="2024-12-16T19:26:17.358" v="897" actId="1076"/>
          <ac:spMkLst>
            <pc:docMk/>
            <pc:sldMk cId="4156359339" sldId="1537"/>
            <ac:spMk id="17" creationId="{AB86235B-CBC0-F9DB-29F4-F23367831B1B}"/>
          </ac:spMkLst>
        </pc:spChg>
      </pc:sldChg>
      <pc:sldChg chg="addSp delSp modSp add mod">
        <pc:chgData name="Routledge, Mandy" userId="bacdedf5-8e30-494b-ad8b-f27fa30c4f8d" providerId="ADAL" clId="{69B96B11-B198-4732-9A63-62A401E86FEA}" dt="2024-12-17T09:09:48.671" v="961" actId="1076"/>
        <pc:sldMkLst>
          <pc:docMk/>
          <pc:sldMk cId="1972236155" sldId="1538"/>
        </pc:sldMkLst>
        <pc:picChg chg="del">
          <ac:chgData name="Routledge, Mandy" userId="bacdedf5-8e30-494b-ad8b-f27fa30c4f8d" providerId="ADAL" clId="{69B96B11-B198-4732-9A63-62A401E86FEA}" dt="2024-12-17T09:09:41.689" v="958" actId="478"/>
          <ac:picMkLst>
            <pc:docMk/>
            <pc:sldMk cId="1972236155" sldId="1538"/>
            <ac:picMk id="17" creationId="{D48415AF-79ED-6F53-C249-D880C0B3B0DC}"/>
          </ac:picMkLst>
        </pc:picChg>
        <pc:picChg chg="add mod">
          <ac:chgData name="Routledge, Mandy" userId="bacdedf5-8e30-494b-ad8b-f27fa30c4f8d" providerId="ADAL" clId="{69B96B11-B198-4732-9A63-62A401E86FEA}" dt="2024-12-17T09:09:48.671" v="961" actId="1076"/>
          <ac:picMkLst>
            <pc:docMk/>
            <pc:sldMk cId="1972236155" sldId="1538"/>
            <ac:picMk id="23" creationId="{B3EA529C-E4B4-A2E3-F424-BE576D55372B}"/>
          </ac:picMkLst>
        </pc:pic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18E2CF5B-9577-4636-8160-8CC8B71CFBCA}"/>
    <pc:docChg chg="modSld">
      <pc:chgData name="Routledge, Mandy" userId="bacdedf5-8e30-494b-ad8b-f27fa30c4f8d" providerId="ADAL" clId="{18E2CF5B-9577-4636-8160-8CC8B71CFBCA}" dt="2024-11-18T15:46:45.844" v="9" actId="20577"/>
      <pc:docMkLst>
        <pc:docMk/>
      </pc:docMkLst>
      <pc:sldChg chg="modSp mod">
        <pc:chgData name="Routledge, Mandy" userId="bacdedf5-8e30-494b-ad8b-f27fa30c4f8d" providerId="ADAL" clId="{18E2CF5B-9577-4636-8160-8CC8B71CFBCA}" dt="2024-11-18T15:46:45.844" v="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8E2CF5B-9577-4636-8160-8CC8B71CFBCA}" dt="2024-11-18T15:46:45.844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E076505C-D9AB-41E0-8C0A-21AA75DBFDCD}"/>
    <pc:docChg chg="custSel modSld">
      <pc:chgData name="Das, Gerarda" userId="dec061bf-56a5-47a0-b9f3-f749fe418ae6" providerId="ADAL" clId="{E076505C-D9AB-41E0-8C0A-21AA75DBFDCD}" dt="2024-12-17T09:34:30.275" v="1117" actId="14100"/>
      <pc:docMkLst>
        <pc:docMk/>
      </pc:docMkLst>
      <pc:sldChg chg="modSp mod">
        <pc:chgData name="Das, Gerarda" userId="dec061bf-56a5-47a0-b9f3-f749fe418ae6" providerId="ADAL" clId="{E076505C-D9AB-41E0-8C0A-21AA75DBFDCD}" dt="2024-12-17T09:24:57.314" v="1076" actId="6549"/>
        <pc:sldMkLst>
          <pc:docMk/>
          <pc:sldMk cId="2189114603" sldId="1437"/>
        </pc:sldMkLst>
        <pc:spChg chg="mod">
          <ac:chgData name="Das, Gerarda" userId="dec061bf-56a5-47a0-b9f3-f749fe418ae6" providerId="ADAL" clId="{E076505C-D9AB-41E0-8C0A-21AA75DBFDCD}" dt="2024-12-17T09:24:57.314" v="1076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E076505C-D9AB-41E0-8C0A-21AA75DBFDCD}" dt="2024-12-17T09:33:23.735" v="1091" actId="478"/>
        <pc:sldMkLst>
          <pc:docMk/>
          <pc:sldMk cId="3852907103" sldId="1460"/>
        </pc:sldMkLst>
        <pc:picChg chg="del mod">
          <ac:chgData name="Das, Gerarda" userId="dec061bf-56a5-47a0-b9f3-f749fe418ae6" providerId="ADAL" clId="{E076505C-D9AB-41E0-8C0A-21AA75DBFDCD}" dt="2024-12-17T09:33:23.735" v="1091" actId="478"/>
          <ac:picMkLst>
            <pc:docMk/>
            <pc:sldMk cId="3852907103" sldId="1460"/>
            <ac:picMk id="3" creationId="{CFEF2703-0B20-0C6F-F5AA-DC1FE977D2CD}"/>
          </ac:picMkLst>
        </pc:picChg>
        <pc:picChg chg="add mod">
          <ac:chgData name="Das, Gerarda" userId="dec061bf-56a5-47a0-b9f3-f749fe418ae6" providerId="ADAL" clId="{E076505C-D9AB-41E0-8C0A-21AA75DBFDCD}" dt="2024-12-17T09:30:11.369" v="1090" actId="1076"/>
          <ac:picMkLst>
            <pc:docMk/>
            <pc:sldMk cId="3852907103" sldId="1460"/>
            <ac:picMk id="4" creationId="{0472774D-71ED-E3A0-C832-80163AE42222}"/>
          </ac:picMkLst>
        </pc:picChg>
      </pc:sldChg>
      <pc:sldChg chg="addSp delSp modSp mod">
        <pc:chgData name="Das, Gerarda" userId="dec061bf-56a5-47a0-b9f3-f749fe418ae6" providerId="ADAL" clId="{E076505C-D9AB-41E0-8C0A-21AA75DBFDCD}" dt="2024-12-17T09:24:40.264" v="1060" actId="1076"/>
        <pc:sldMkLst>
          <pc:docMk/>
          <pc:sldMk cId="4074911733" sldId="1478"/>
        </pc:sldMkLst>
        <pc:picChg chg="del">
          <ac:chgData name="Das, Gerarda" userId="dec061bf-56a5-47a0-b9f3-f749fe418ae6" providerId="ADAL" clId="{E076505C-D9AB-41E0-8C0A-21AA75DBFDCD}" dt="2024-12-17T09:24:31.373" v="1053" actId="478"/>
          <ac:picMkLst>
            <pc:docMk/>
            <pc:sldMk cId="4074911733" sldId="1478"/>
            <ac:picMk id="3" creationId="{B7361F6E-981E-ECAA-C878-7D6AD00CBC38}"/>
          </ac:picMkLst>
        </pc:picChg>
        <pc:picChg chg="add mod">
          <ac:chgData name="Das, Gerarda" userId="dec061bf-56a5-47a0-b9f3-f749fe418ae6" providerId="ADAL" clId="{E076505C-D9AB-41E0-8C0A-21AA75DBFDCD}" dt="2024-12-17T09:24:40.264" v="1060" actId="1076"/>
          <ac:picMkLst>
            <pc:docMk/>
            <pc:sldMk cId="4074911733" sldId="1478"/>
            <ac:picMk id="4" creationId="{B72E9A73-9EC2-5E69-1696-8A8AEA9F0DBA}"/>
          </ac:picMkLst>
        </pc:picChg>
      </pc:sldChg>
      <pc:sldChg chg="addSp delSp modSp mod">
        <pc:chgData name="Das, Gerarda" userId="dec061bf-56a5-47a0-b9f3-f749fe418ae6" providerId="ADAL" clId="{E076505C-D9AB-41E0-8C0A-21AA75DBFDCD}" dt="2024-12-17T09:13:03.834" v="1033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E076505C-D9AB-41E0-8C0A-21AA75DBFDCD}" dt="2024-12-17T09:13:03.834" v="1033" actId="1076"/>
          <ac:picMkLst>
            <pc:docMk/>
            <pc:sldMk cId="1487044012" sldId="1480"/>
            <ac:picMk id="3" creationId="{6E8ADF17-F0B9-CF57-B24A-4F80245D25FC}"/>
          </ac:picMkLst>
        </pc:picChg>
        <pc:picChg chg="del">
          <ac:chgData name="Das, Gerarda" userId="dec061bf-56a5-47a0-b9f3-f749fe418ae6" providerId="ADAL" clId="{E076505C-D9AB-41E0-8C0A-21AA75DBFDCD}" dt="2024-12-17T09:12:58.180" v="1028" actId="478"/>
          <ac:picMkLst>
            <pc:docMk/>
            <pc:sldMk cId="1487044012" sldId="1480"/>
            <ac:picMk id="8" creationId="{CC3E1AAE-50B8-E442-B7B1-D9D21A2DB56F}"/>
          </ac:picMkLst>
        </pc:picChg>
      </pc:sldChg>
      <pc:sldChg chg="addSp delSp modSp mod">
        <pc:chgData name="Das, Gerarda" userId="dec061bf-56a5-47a0-b9f3-f749fe418ae6" providerId="ADAL" clId="{E076505C-D9AB-41E0-8C0A-21AA75DBFDCD}" dt="2024-12-17T09:13:22.531" v="1039" actId="1076"/>
        <pc:sldMkLst>
          <pc:docMk/>
          <pc:sldMk cId="758604279" sldId="1528"/>
        </pc:sldMkLst>
        <pc:picChg chg="del">
          <ac:chgData name="Das, Gerarda" userId="dec061bf-56a5-47a0-b9f3-f749fe418ae6" providerId="ADAL" clId="{E076505C-D9AB-41E0-8C0A-21AA75DBFDCD}" dt="2024-12-17T09:13:14.527" v="1034" actId="478"/>
          <ac:picMkLst>
            <pc:docMk/>
            <pc:sldMk cId="758604279" sldId="1528"/>
            <ac:picMk id="2" creationId="{B135C0F4-C731-3DBA-224D-66F84177B1ED}"/>
          </ac:picMkLst>
        </pc:picChg>
        <pc:picChg chg="add mod">
          <ac:chgData name="Das, Gerarda" userId="dec061bf-56a5-47a0-b9f3-f749fe418ae6" providerId="ADAL" clId="{E076505C-D9AB-41E0-8C0A-21AA75DBFDCD}" dt="2024-12-17T09:13:22.531" v="1039" actId="1076"/>
          <ac:picMkLst>
            <pc:docMk/>
            <pc:sldMk cId="758604279" sldId="1528"/>
            <ac:picMk id="8" creationId="{A06EC7F3-800B-C65D-8CDC-D9CACF44836C}"/>
          </ac:picMkLst>
        </pc:picChg>
      </pc:sldChg>
      <pc:sldChg chg="addSp delSp modSp mod">
        <pc:chgData name="Das, Gerarda" userId="dec061bf-56a5-47a0-b9f3-f749fe418ae6" providerId="ADAL" clId="{E076505C-D9AB-41E0-8C0A-21AA75DBFDCD}" dt="2024-12-17T09:24:10.701" v="1052" actId="20577"/>
        <pc:sldMkLst>
          <pc:docMk/>
          <pc:sldMk cId="2899601149" sldId="1529"/>
        </pc:sldMkLst>
        <pc:spChg chg="mod">
          <ac:chgData name="Das, Gerarda" userId="dec061bf-56a5-47a0-b9f3-f749fe418ae6" providerId="ADAL" clId="{E076505C-D9AB-41E0-8C0A-21AA75DBFDCD}" dt="2024-12-17T09:24:10.701" v="1052" actId="20577"/>
          <ac:spMkLst>
            <pc:docMk/>
            <pc:sldMk cId="2899601149" sldId="1529"/>
            <ac:spMk id="35" creationId="{37104C51-0232-62ED-4C6F-1447D06633EE}"/>
          </ac:spMkLst>
        </pc:spChg>
        <pc:picChg chg="del">
          <ac:chgData name="Das, Gerarda" userId="dec061bf-56a5-47a0-b9f3-f749fe418ae6" providerId="ADAL" clId="{E076505C-D9AB-41E0-8C0A-21AA75DBFDCD}" dt="2024-12-17T09:24:00.717" v="1040" actId="478"/>
          <ac:picMkLst>
            <pc:docMk/>
            <pc:sldMk cId="2899601149" sldId="1529"/>
            <ac:picMk id="2" creationId="{4A189B6A-B571-33A1-1A44-9879B8B7C9C0}"/>
          </ac:picMkLst>
        </pc:picChg>
        <pc:picChg chg="add mod">
          <ac:chgData name="Das, Gerarda" userId="dec061bf-56a5-47a0-b9f3-f749fe418ae6" providerId="ADAL" clId="{E076505C-D9AB-41E0-8C0A-21AA75DBFDCD}" dt="2024-12-17T09:24:06.544" v="1046" actId="1076"/>
          <ac:picMkLst>
            <pc:docMk/>
            <pc:sldMk cId="2899601149" sldId="1529"/>
            <ac:picMk id="18" creationId="{B581E0C0-A6E5-D99E-3232-ABEF56537741}"/>
          </ac:picMkLst>
        </pc:picChg>
      </pc:sldChg>
      <pc:sldChg chg="modSp mod">
        <pc:chgData name="Das, Gerarda" userId="dec061bf-56a5-47a0-b9f3-f749fe418ae6" providerId="ADAL" clId="{E076505C-D9AB-41E0-8C0A-21AA75DBFDCD}" dt="2024-12-17T09:34:30.275" v="1117" actId="14100"/>
        <pc:sldMkLst>
          <pc:docMk/>
          <pc:sldMk cId="583583076" sldId="1535"/>
        </pc:sldMkLst>
        <pc:spChg chg="mod">
          <ac:chgData name="Das, Gerarda" userId="dec061bf-56a5-47a0-b9f3-f749fe418ae6" providerId="ADAL" clId="{E076505C-D9AB-41E0-8C0A-21AA75DBFDCD}" dt="2024-12-17T09:34:30.275" v="1117" actId="14100"/>
          <ac:spMkLst>
            <pc:docMk/>
            <pc:sldMk cId="583583076" sldId="1535"/>
            <ac:spMk id="10" creationId="{EC0CC1D0-FE60-F840-73E9-0CE7E683D1F2}"/>
          </ac:spMkLst>
        </pc:spChg>
      </pc:sldChg>
      <pc:sldChg chg="addSp delSp modSp mod">
        <pc:chgData name="Das, Gerarda" userId="dec061bf-56a5-47a0-b9f3-f749fe418ae6" providerId="ADAL" clId="{E076505C-D9AB-41E0-8C0A-21AA75DBFDCD}" dt="2024-12-17T09:34:23.286" v="1116" actId="14100"/>
        <pc:sldMkLst>
          <pc:docMk/>
          <pc:sldMk cId="4156359339" sldId="1537"/>
        </pc:sldMkLst>
        <pc:spChg chg="mod">
          <ac:chgData name="Das, Gerarda" userId="dec061bf-56a5-47a0-b9f3-f749fe418ae6" providerId="ADAL" clId="{E076505C-D9AB-41E0-8C0A-21AA75DBFDCD}" dt="2024-12-17T09:34:23.286" v="1116" actId="14100"/>
          <ac:spMkLst>
            <pc:docMk/>
            <pc:sldMk cId="4156359339" sldId="1537"/>
            <ac:spMk id="16" creationId="{F53F294D-65CC-23A5-E4A1-B2132FCF814C}"/>
          </ac:spMkLst>
        </pc:spChg>
        <pc:picChg chg="del">
          <ac:chgData name="Das, Gerarda" userId="dec061bf-56a5-47a0-b9f3-f749fe418ae6" providerId="ADAL" clId="{E076505C-D9AB-41E0-8C0A-21AA75DBFDCD}" dt="2024-12-17T09:33:47.160" v="1092" actId="478"/>
          <ac:picMkLst>
            <pc:docMk/>
            <pc:sldMk cId="4156359339" sldId="1537"/>
            <ac:picMk id="21" creationId="{2AFC3997-5F07-994B-2798-55DA26C86A46}"/>
          </ac:picMkLst>
        </pc:picChg>
        <pc:picChg chg="add mod modCrop">
          <ac:chgData name="Das, Gerarda" userId="dec061bf-56a5-47a0-b9f3-f749fe418ae6" providerId="ADAL" clId="{E076505C-D9AB-41E0-8C0A-21AA75DBFDCD}" dt="2024-12-17T09:34:14.933" v="1115" actId="1038"/>
          <ac:picMkLst>
            <pc:docMk/>
            <pc:sldMk cId="4156359339" sldId="1537"/>
            <ac:picMk id="22" creationId="{B1ED714E-EF9C-8239-42BD-FF5EB7442256}"/>
          </ac:picMkLst>
        </pc:picChg>
      </pc:sldChg>
    </pc:docChg>
  </pc:docChgLst>
  <pc:docChgLst>
    <pc:chgData name="Harmsel ter, Marjan" userId="5bf7b4e5-383a-4bf6-a1ba-3724f9cc09cb" providerId="ADAL" clId="{432EBEE6-8D85-42A2-A0CE-02D53BB92A9E}"/>
    <pc:docChg chg="undo custSel delSld modSld sldOrd modSection">
      <pc:chgData name="Harmsel ter, Marjan" userId="5bf7b4e5-383a-4bf6-a1ba-3724f9cc09cb" providerId="ADAL" clId="{432EBEE6-8D85-42A2-A0CE-02D53BB92A9E}" dt="2024-12-17T09:19:03.245" v="1363" actId="20577"/>
      <pc:docMkLst>
        <pc:docMk/>
      </pc:docMkLst>
      <pc:sldChg chg="modSp mod">
        <pc:chgData name="Harmsel ter, Marjan" userId="5bf7b4e5-383a-4bf6-a1ba-3724f9cc09cb" providerId="ADAL" clId="{432EBEE6-8D85-42A2-A0CE-02D53BB92A9E}" dt="2024-12-17T08:29:18.680" v="736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432EBEE6-8D85-42A2-A0CE-02D53BB92A9E}" dt="2024-12-17T08:29:18.680" v="736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Harmsel ter, Marjan" userId="5bf7b4e5-383a-4bf6-a1ba-3724f9cc09cb" providerId="ADAL" clId="{432EBEE6-8D85-42A2-A0CE-02D53BB92A9E}" dt="2024-12-17T09:12:27.160" v="1277" actId="1076"/>
        <pc:sldMkLst>
          <pc:docMk/>
          <pc:sldMk cId="3852907103" sldId="1460"/>
        </pc:sldMkLst>
        <pc:picChg chg="add mod modCrop">
          <ac:chgData name="Harmsel ter, Marjan" userId="5bf7b4e5-383a-4bf6-a1ba-3724f9cc09cb" providerId="ADAL" clId="{432EBEE6-8D85-42A2-A0CE-02D53BB92A9E}" dt="2024-12-17T09:12:27.160" v="1277" actId="1076"/>
          <ac:picMkLst>
            <pc:docMk/>
            <pc:sldMk cId="3852907103" sldId="1460"/>
            <ac:picMk id="3" creationId="{CFEF2703-0B20-0C6F-F5AA-DC1FE977D2CD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8:05:19.851" v="538" actId="1076"/>
        <pc:sldMkLst>
          <pc:docMk/>
          <pc:sldMk cId="4207872812" sldId="1475"/>
        </pc:sldMkLst>
        <pc:picChg chg="del">
          <ac:chgData name="Harmsel ter, Marjan" userId="5bf7b4e5-383a-4bf6-a1ba-3724f9cc09cb" providerId="ADAL" clId="{432EBEE6-8D85-42A2-A0CE-02D53BB92A9E}" dt="2024-12-17T08:05:12.918" v="534" actId="478"/>
          <ac:picMkLst>
            <pc:docMk/>
            <pc:sldMk cId="4207872812" sldId="1475"/>
            <ac:picMk id="2" creationId="{4CFE54A2-1E3B-8294-9969-314B2261986F}"/>
          </ac:picMkLst>
        </pc:picChg>
        <pc:picChg chg="add mod">
          <ac:chgData name="Harmsel ter, Marjan" userId="5bf7b4e5-383a-4bf6-a1ba-3724f9cc09cb" providerId="ADAL" clId="{432EBEE6-8D85-42A2-A0CE-02D53BB92A9E}" dt="2024-12-17T08:05:19.851" v="538" actId="1076"/>
          <ac:picMkLst>
            <pc:docMk/>
            <pc:sldMk cId="4207872812" sldId="1475"/>
            <ac:picMk id="4" creationId="{E6DBF72B-32BC-55B5-A5F3-734886233BD9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8:07:44.148" v="548" actId="1076"/>
        <pc:sldMkLst>
          <pc:docMk/>
          <pc:sldMk cId="2709048002" sldId="1477"/>
        </pc:sldMkLst>
        <pc:picChg chg="del">
          <ac:chgData name="Harmsel ter, Marjan" userId="5bf7b4e5-383a-4bf6-a1ba-3724f9cc09cb" providerId="ADAL" clId="{432EBEE6-8D85-42A2-A0CE-02D53BB92A9E}" dt="2024-12-17T08:07:35.856" v="539" actId="478"/>
          <ac:picMkLst>
            <pc:docMk/>
            <pc:sldMk cId="2709048002" sldId="1477"/>
            <ac:picMk id="2" creationId="{B14656A7-291A-8525-475F-74978A76C127}"/>
          </ac:picMkLst>
        </pc:picChg>
        <pc:picChg chg="add mod">
          <ac:chgData name="Harmsel ter, Marjan" userId="5bf7b4e5-383a-4bf6-a1ba-3724f9cc09cb" providerId="ADAL" clId="{432EBEE6-8D85-42A2-A0CE-02D53BB92A9E}" dt="2024-12-17T08:07:44.148" v="548" actId="1076"/>
          <ac:picMkLst>
            <pc:docMk/>
            <pc:sldMk cId="2709048002" sldId="1477"/>
            <ac:picMk id="4" creationId="{08561092-7496-AD5E-7F95-1B97F128E32C}"/>
          </ac:picMkLst>
        </pc:picChg>
      </pc:sldChg>
      <pc:sldChg chg="addSp modSp mod">
        <pc:chgData name="Harmsel ter, Marjan" userId="5bf7b4e5-383a-4bf6-a1ba-3724f9cc09cb" providerId="ADAL" clId="{432EBEE6-8D85-42A2-A0CE-02D53BB92A9E}" dt="2024-12-17T08:25:46.073" v="607" actId="1076"/>
        <pc:sldMkLst>
          <pc:docMk/>
          <pc:sldMk cId="4074911733" sldId="1478"/>
        </pc:sldMkLst>
        <pc:picChg chg="add mod">
          <ac:chgData name="Harmsel ter, Marjan" userId="5bf7b4e5-383a-4bf6-a1ba-3724f9cc09cb" providerId="ADAL" clId="{432EBEE6-8D85-42A2-A0CE-02D53BB92A9E}" dt="2024-12-17T08:25:46.073" v="607" actId="1076"/>
          <ac:picMkLst>
            <pc:docMk/>
            <pc:sldMk cId="4074911733" sldId="1478"/>
            <ac:picMk id="3" creationId="{B7361F6E-981E-ECAA-C878-7D6AD00CBC38}"/>
          </ac:picMkLst>
        </pc:picChg>
      </pc:sldChg>
      <pc:sldChg chg="addSp delSp modSp mod ord">
        <pc:chgData name="Harmsel ter, Marjan" userId="5bf7b4e5-383a-4bf6-a1ba-3724f9cc09cb" providerId="ADAL" clId="{432EBEE6-8D85-42A2-A0CE-02D53BB92A9E}" dt="2024-12-17T08:24:09.631" v="600" actId="1076"/>
        <pc:sldMkLst>
          <pc:docMk/>
          <pc:sldMk cId="1487044012" sldId="1480"/>
        </pc:sldMkLst>
        <pc:picChg chg="add del mod">
          <ac:chgData name="Harmsel ter, Marjan" userId="5bf7b4e5-383a-4bf6-a1ba-3724f9cc09cb" providerId="ADAL" clId="{432EBEE6-8D85-42A2-A0CE-02D53BB92A9E}" dt="2024-12-17T08:24:02.683" v="593" actId="478"/>
          <ac:picMkLst>
            <pc:docMk/>
            <pc:sldMk cId="1487044012" sldId="1480"/>
            <ac:picMk id="3" creationId="{88E66587-3075-F952-3AFF-EF3EA461006D}"/>
          </ac:picMkLst>
        </pc:picChg>
        <pc:picChg chg="add del mod">
          <ac:chgData name="Harmsel ter, Marjan" userId="5bf7b4e5-383a-4bf6-a1ba-3724f9cc09cb" providerId="ADAL" clId="{432EBEE6-8D85-42A2-A0CE-02D53BB92A9E}" dt="2024-12-17T08:24:02.094" v="592" actId="478"/>
          <ac:picMkLst>
            <pc:docMk/>
            <pc:sldMk cId="1487044012" sldId="1480"/>
            <ac:picMk id="5" creationId="{204B112F-D129-D222-7404-78C402D9B282}"/>
          </ac:picMkLst>
        </pc:picChg>
        <pc:picChg chg="add mod">
          <ac:chgData name="Harmsel ter, Marjan" userId="5bf7b4e5-383a-4bf6-a1ba-3724f9cc09cb" providerId="ADAL" clId="{432EBEE6-8D85-42A2-A0CE-02D53BB92A9E}" dt="2024-12-17T08:24:09.631" v="600" actId="1076"/>
          <ac:picMkLst>
            <pc:docMk/>
            <pc:sldMk cId="1487044012" sldId="1480"/>
            <ac:picMk id="8" creationId="{CC3E1AAE-50B8-E442-B7B1-D9D21A2DB56F}"/>
          </ac:picMkLst>
        </pc:picChg>
      </pc:sldChg>
      <pc:sldChg chg="addSp modSp mod ord">
        <pc:chgData name="Harmsel ter, Marjan" userId="5bf7b4e5-383a-4bf6-a1ba-3724f9cc09cb" providerId="ADAL" clId="{432EBEE6-8D85-42A2-A0CE-02D53BB92A9E}" dt="2024-12-17T07:47:46.062" v="523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432EBEE6-8D85-42A2-A0CE-02D53BB92A9E}" dt="2024-12-17T07:47:46.062" v="523" actId="1076"/>
          <ac:picMkLst>
            <pc:docMk/>
            <pc:sldMk cId="3779434736" sldId="1481"/>
            <ac:picMk id="3" creationId="{4954FE28-31D5-5784-5411-773BA66D3C1E}"/>
          </ac:picMkLst>
        </pc:picChg>
      </pc:sldChg>
      <pc:sldChg chg="addSp modSp mod ord">
        <pc:chgData name="Harmsel ter, Marjan" userId="5bf7b4e5-383a-4bf6-a1ba-3724f9cc09cb" providerId="ADAL" clId="{432EBEE6-8D85-42A2-A0CE-02D53BB92A9E}" dt="2024-12-17T08:03:43.305" v="530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432EBEE6-8D85-42A2-A0CE-02D53BB92A9E}" dt="2024-12-17T08:03:43.305" v="530" actId="1076"/>
          <ac:picMkLst>
            <pc:docMk/>
            <pc:sldMk cId="1201727269" sldId="1482"/>
            <ac:picMk id="3" creationId="{55963E4B-7081-1AF4-CBB0-064F146C6C71}"/>
          </ac:picMkLst>
        </pc:picChg>
      </pc:sldChg>
      <pc:sldChg chg="addSp delSp modSp mod ord">
        <pc:chgData name="Harmsel ter, Marjan" userId="5bf7b4e5-383a-4bf6-a1ba-3724f9cc09cb" providerId="ADAL" clId="{432EBEE6-8D85-42A2-A0CE-02D53BB92A9E}" dt="2024-12-17T08:08:15.839" v="554" actId="1076"/>
        <pc:sldMkLst>
          <pc:docMk/>
          <pc:sldMk cId="2904738428" sldId="1483"/>
        </pc:sldMkLst>
        <pc:picChg chg="del">
          <ac:chgData name="Harmsel ter, Marjan" userId="5bf7b4e5-383a-4bf6-a1ba-3724f9cc09cb" providerId="ADAL" clId="{432EBEE6-8D85-42A2-A0CE-02D53BB92A9E}" dt="2024-12-17T08:07:50.609" v="549" actId="478"/>
          <ac:picMkLst>
            <pc:docMk/>
            <pc:sldMk cId="2904738428" sldId="1483"/>
            <ac:picMk id="2" creationId="{B7C151EC-CC60-2528-39EC-B8FEB7937D0B}"/>
          </ac:picMkLst>
        </pc:picChg>
        <pc:picChg chg="add mod">
          <ac:chgData name="Harmsel ter, Marjan" userId="5bf7b4e5-383a-4bf6-a1ba-3724f9cc09cb" providerId="ADAL" clId="{432EBEE6-8D85-42A2-A0CE-02D53BB92A9E}" dt="2024-12-17T08:08:15.839" v="554" actId="1076"/>
          <ac:picMkLst>
            <pc:docMk/>
            <pc:sldMk cId="2904738428" sldId="1483"/>
            <ac:picMk id="4" creationId="{9D797942-18E7-FCFE-6866-501AC9546DF6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8:38:20.934" v="826" actId="404"/>
        <pc:sldMkLst>
          <pc:docMk/>
          <pc:sldMk cId="2967928418" sldId="1511"/>
        </pc:sldMkLst>
        <pc:spChg chg="mod">
          <ac:chgData name="Harmsel ter, Marjan" userId="5bf7b4e5-383a-4bf6-a1ba-3724f9cc09cb" providerId="ADAL" clId="{432EBEE6-8D85-42A2-A0CE-02D53BB92A9E}" dt="2024-12-17T08:38:20.934" v="826" actId="40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8:38:06.447" v="823" actId="20577"/>
          <ac:spMkLst>
            <pc:docMk/>
            <pc:sldMk cId="2967928418" sldId="1511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432EBEE6-8D85-42A2-A0CE-02D53BB92A9E}" dt="2024-12-17T08:36:46.977" v="801" actId="478"/>
          <ac:picMkLst>
            <pc:docMk/>
            <pc:sldMk cId="2967928418" sldId="1511"/>
            <ac:picMk id="8" creationId="{D31A547A-725D-ABA3-300F-2E1224D3A0B0}"/>
          </ac:picMkLst>
        </pc:picChg>
        <pc:picChg chg="add mod">
          <ac:chgData name="Harmsel ter, Marjan" userId="5bf7b4e5-383a-4bf6-a1ba-3724f9cc09cb" providerId="ADAL" clId="{432EBEE6-8D85-42A2-A0CE-02D53BB92A9E}" dt="2024-12-17T08:37:55.036" v="810" actId="1076"/>
          <ac:picMkLst>
            <pc:docMk/>
            <pc:sldMk cId="2967928418" sldId="1511"/>
            <ac:picMk id="9" creationId="{88C48543-A0BB-69A4-C4D7-08446586F3F6}"/>
          </ac:picMkLst>
        </pc:picChg>
      </pc:sldChg>
      <pc:sldChg chg="addSp modSp mod">
        <pc:chgData name="Harmsel ter, Marjan" userId="5bf7b4e5-383a-4bf6-a1ba-3724f9cc09cb" providerId="ADAL" clId="{432EBEE6-8D85-42A2-A0CE-02D53BB92A9E}" dt="2024-12-17T09:19:03.245" v="1363" actId="20577"/>
        <pc:sldMkLst>
          <pc:docMk/>
          <pc:sldMk cId="2966888990" sldId="1525"/>
        </pc:sldMkLst>
        <pc:spChg chg="mod">
          <ac:chgData name="Harmsel ter, Marjan" userId="5bf7b4e5-383a-4bf6-a1ba-3724f9cc09cb" providerId="ADAL" clId="{432EBEE6-8D85-42A2-A0CE-02D53BB92A9E}" dt="2024-12-17T08:48:36.592" v="954" actId="20577"/>
          <ac:spMkLst>
            <pc:docMk/>
            <pc:sldMk cId="2966888990" sldId="1525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9:19:03.245" v="1363" actId="20577"/>
          <ac:spMkLst>
            <pc:docMk/>
            <pc:sldMk cId="2966888990" sldId="1525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32EBEE6-8D85-42A2-A0CE-02D53BB92A9E}" dt="2024-12-17T08:47:48.291" v="930" actId="1076"/>
          <ac:picMkLst>
            <pc:docMk/>
            <pc:sldMk cId="2966888990" sldId="1525"/>
            <ac:picMk id="2" creationId="{310E595B-3041-910D-7757-1373D11C2AF9}"/>
          </ac:picMkLst>
        </pc:picChg>
        <pc:picChg chg="add mod">
          <ac:chgData name="Harmsel ter, Marjan" userId="5bf7b4e5-383a-4bf6-a1ba-3724f9cc09cb" providerId="ADAL" clId="{432EBEE6-8D85-42A2-A0CE-02D53BB92A9E}" dt="2024-12-17T08:51:45.389" v="1043" actId="1076"/>
          <ac:picMkLst>
            <pc:docMk/>
            <pc:sldMk cId="2966888990" sldId="1525"/>
            <ac:picMk id="9" creationId="{89A54F1A-5D1D-AB7F-2BAA-E2C872E0238C}"/>
          </ac:picMkLst>
        </pc:picChg>
      </pc:sldChg>
      <pc:sldChg chg="addSp modSp mod">
        <pc:chgData name="Harmsel ter, Marjan" userId="5bf7b4e5-383a-4bf6-a1ba-3724f9cc09cb" providerId="ADAL" clId="{432EBEE6-8D85-42A2-A0CE-02D53BB92A9E}" dt="2024-12-17T08:53:49.749" v="1119" actId="115"/>
        <pc:sldMkLst>
          <pc:docMk/>
          <pc:sldMk cId="1855976773" sldId="1527"/>
        </pc:sldMkLst>
        <pc:spChg chg="mod">
          <ac:chgData name="Harmsel ter, Marjan" userId="5bf7b4e5-383a-4bf6-a1ba-3724f9cc09cb" providerId="ADAL" clId="{432EBEE6-8D85-42A2-A0CE-02D53BB92A9E}" dt="2024-12-17T08:52:47.658" v="1056" actId="115"/>
          <ac:spMkLst>
            <pc:docMk/>
            <pc:sldMk cId="1855976773" sldId="1527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8:53:49.749" v="1119" actId="115"/>
          <ac:spMkLst>
            <pc:docMk/>
            <pc:sldMk cId="1855976773" sldId="1527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32EBEE6-8D85-42A2-A0CE-02D53BB92A9E}" dt="2024-12-17T08:52:16.394" v="1050" actId="1076"/>
          <ac:picMkLst>
            <pc:docMk/>
            <pc:sldMk cId="1855976773" sldId="1527"/>
            <ac:picMk id="2" creationId="{E7D841BD-88F1-8478-A29E-FF47FF5D5AD2}"/>
          </ac:picMkLst>
        </pc:picChg>
        <pc:picChg chg="add mod">
          <ac:chgData name="Harmsel ter, Marjan" userId="5bf7b4e5-383a-4bf6-a1ba-3724f9cc09cb" providerId="ADAL" clId="{432EBEE6-8D85-42A2-A0CE-02D53BB92A9E}" dt="2024-12-17T08:53:23.942" v="1062" actId="1076"/>
          <ac:picMkLst>
            <pc:docMk/>
            <pc:sldMk cId="1855976773" sldId="1527"/>
            <ac:picMk id="9" creationId="{7972C72D-422F-5721-9105-CC5DC493B5BA}"/>
          </ac:picMkLst>
        </pc:picChg>
      </pc:sldChg>
      <pc:sldChg chg="addSp modSp mod">
        <pc:chgData name="Harmsel ter, Marjan" userId="5bf7b4e5-383a-4bf6-a1ba-3724f9cc09cb" providerId="ADAL" clId="{432EBEE6-8D85-42A2-A0CE-02D53BB92A9E}" dt="2024-12-17T09:18:43.798" v="1359" actId="20577"/>
        <pc:sldMkLst>
          <pc:docMk/>
          <pc:sldMk cId="758604279" sldId="1528"/>
        </pc:sldMkLst>
        <pc:spChg chg="mod">
          <ac:chgData name="Harmsel ter, Marjan" userId="5bf7b4e5-383a-4bf6-a1ba-3724f9cc09cb" providerId="ADAL" clId="{432EBEE6-8D85-42A2-A0CE-02D53BB92A9E}" dt="2024-12-17T08:56:32.381" v="1136" actId="20577"/>
          <ac:spMkLst>
            <pc:docMk/>
            <pc:sldMk cId="758604279" sldId="1528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432EBEE6-8D85-42A2-A0CE-02D53BB92A9E}" dt="2024-12-17T08:59:37.893" v="1189" actId="404"/>
          <ac:spMkLst>
            <pc:docMk/>
            <pc:sldMk cId="758604279" sldId="1528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9:18:43.798" v="1359" actId="20577"/>
          <ac:spMkLst>
            <pc:docMk/>
            <pc:sldMk cId="758604279" sldId="1528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32EBEE6-8D85-42A2-A0CE-02D53BB92A9E}" dt="2024-12-17T08:57:00.653" v="1141" actId="1076"/>
          <ac:picMkLst>
            <pc:docMk/>
            <pc:sldMk cId="758604279" sldId="1528"/>
            <ac:picMk id="2" creationId="{B135C0F4-C731-3DBA-224D-66F84177B1ED}"/>
          </ac:picMkLst>
        </pc:picChg>
        <pc:picChg chg="add mod">
          <ac:chgData name="Harmsel ter, Marjan" userId="5bf7b4e5-383a-4bf6-a1ba-3724f9cc09cb" providerId="ADAL" clId="{432EBEE6-8D85-42A2-A0CE-02D53BB92A9E}" dt="2024-12-17T08:59:24.271" v="1146" actId="14100"/>
          <ac:picMkLst>
            <pc:docMk/>
            <pc:sldMk cId="758604279" sldId="1528"/>
            <ac:picMk id="9" creationId="{28F314CE-0E57-7557-D63E-CB46C78D38AF}"/>
          </ac:picMkLst>
        </pc:picChg>
      </pc:sldChg>
      <pc:sldChg chg="addSp modSp mod">
        <pc:chgData name="Harmsel ter, Marjan" userId="5bf7b4e5-383a-4bf6-a1ba-3724f9cc09cb" providerId="ADAL" clId="{432EBEE6-8D85-42A2-A0CE-02D53BB92A9E}" dt="2024-12-17T08:47:24.558" v="925" actId="115"/>
        <pc:sldMkLst>
          <pc:docMk/>
          <pc:sldMk cId="2899601149" sldId="1529"/>
        </pc:sldMkLst>
        <pc:spChg chg="mod">
          <ac:chgData name="Harmsel ter, Marjan" userId="5bf7b4e5-383a-4bf6-a1ba-3724f9cc09cb" providerId="ADAL" clId="{432EBEE6-8D85-42A2-A0CE-02D53BB92A9E}" dt="2024-12-17T08:40:39.495" v="843" actId="115"/>
          <ac:spMkLst>
            <pc:docMk/>
            <pc:sldMk cId="2899601149" sldId="1529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8:47:24.558" v="925" actId="115"/>
          <ac:spMkLst>
            <pc:docMk/>
            <pc:sldMk cId="2899601149" sldId="1529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432EBEE6-8D85-42A2-A0CE-02D53BB92A9E}" dt="2024-12-17T08:39:09.384" v="829" actId="1076"/>
          <ac:picMkLst>
            <pc:docMk/>
            <pc:sldMk cId="2899601149" sldId="1529"/>
            <ac:picMk id="2" creationId="{4A189B6A-B571-33A1-1A44-9879B8B7C9C0}"/>
          </ac:picMkLst>
        </pc:picChg>
        <pc:picChg chg="add mod">
          <ac:chgData name="Harmsel ter, Marjan" userId="5bf7b4e5-383a-4bf6-a1ba-3724f9cc09cb" providerId="ADAL" clId="{432EBEE6-8D85-42A2-A0CE-02D53BB92A9E}" dt="2024-12-17T08:47:03.271" v="850" actId="1076"/>
          <ac:picMkLst>
            <pc:docMk/>
            <pc:sldMk cId="2899601149" sldId="1529"/>
            <ac:picMk id="9" creationId="{515037C5-4C20-0CF3-A641-264927E233CA}"/>
          </ac:picMkLst>
        </pc:picChg>
      </pc:sldChg>
      <pc:sldChg chg="addSp delSp modSp mod ord">
        <pc:chgData name="Harmsel ter, Marjan" userId="5bf7b4e5-383a-4bf6-a1ba-3724f9cc09cb" providerId="ADAL" clId="{432EBEE6-8D85-42A2-A0CE-02D53BB92A9E}" dt="2024-12-17T08:12:09.061" v="580" actId="403"/>
        <pc:sldMkLst>
          <pc:docMk/>
          <pc:sldMk cId="2945041998" sldId="1530"/>
        </pc:sldMkLst>
        <pc:spChg chg="mod ord">
          <ac:chgData name="Harmsel ter, Marjan" userId="5bf7b4e5-383a-4bf6-a1ba-3724f9cc09cb" providerId="ADAL" clId="{432EBEE6-8D85-42A2-A0CE-02D53BB92A9E}" dt="2024-12-17T08:12:09.061" v="580" actId="403"/>
          <ac:spMkLst>
            <pc:docMk/>
            <pc:sldMk cId="2945041998" sldId="1530"/>
            <ac:spMk id="7" creationId="{B90CD9CC-3AC5-4C30-956D-9E9506530AC7}"/>
          </ac:spMkLst>
        </pc:spChg>
        <pc:picChg chg="del">
          <ac:chgData name="Harmsel ter, Marjan" userId="5bf7b4e5-383a-4bf6-a1ba-3724f9cc09cb" providerId="ADAL" clId="{432EBEE6-8D85-42A2-A0CE-02D53BB92A9E}" dt="2024-12-17T08:11:32.758" v="555" actId="478"/>
          <ac:picMkLst>
            <pc:docMk/>
            <pc:sldMk cId="2945041998" sldId="1530"/>
            <ac:picMk id="3" creationId="{C42218A0-F0D3-4B31-A969-DD1FD1477677}"/>
          </ac:picMkLst>
        </pc:picChg>
        <pc:picChg chg="add mod">
          <ac:chgData name="Harmsel ter, Marjan" userId="5bf7b4e5-383a-4bf6-a1ba-3724f9cc09cb" providerId="ADAL" clId="{432EBEE6-8D85-42A2-A0CE-02D53BB92A9E}" dt="2024-12-17T08:11:41.072" v="562" actId="1076"/>
          <ac:picMkLst>
            <pc:docMk/>
            <pc:sldMk cId="2945041998" sldId="1530"/>
            <ac:picMk id="4" creationId="{E5F1E344-C2F4-03CE-3004-CAA28E014E99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8:29:37.224" v="800" actId="115"/>
        <pc:sldMkLst>
          <pc:docMk/>
          <pc:sldMk cId="2741219655" sldId="1531"/>
        </pc:sldMkLst>
        <pc:spChg chg="del">
          <ac:chgData name="Harmsel ter, Marjan" userId="5bf7b4e5-383a-4bf6-a1ba-3724f9cc09cb" providerId="ADAL" clId="{432EBEE6-8D85-42A2-A0CE-02D53BB92A9E}" dt="2024-12-17T08:27:21.647" v="620" actId="478"/>
          <ac:spMkLst>
            <pc:docMk/>
            <pc:sldMk cId="2741219655" sldId="1531"/>
            <ac:spMk id="8" creationId="{FB1F5CC2-C579-087B-3443-61C9E9169B63}"/>
          </ac:spMkLst>
        </pc:spChg>
        <pc:spChg chg="mod ord">
          <ac:chgData name="Harmsel ter, Marjan" userId="5bf7b4e5-383a-4bf6-a1ba-3724f9cc09cb" providerId="ADAL" clId="{432EBEE6-8D85-42A2-A0CE-02D53BB92A9E}" dt="2024-12-17T08:28:43.560" v="655" actId="166"/>
          <ac:spMkLst>
            <pc:docMk/>
            <pc:sldMk cId="2741219655" sldId="1531"/>
            <ac:spMk id="9" creationId="{AA0958AA-FFE3-0378-4357-23AB19D0BF0E}"/>
          </ac:spMkLst>
        </pc:spChg>
        <pc:spChg chg="add mod">
          <ac:chgData name="Harmsel ter, Marjan" userId="5bf7b4e5-383a-4bf6-a1ba-3724f9cc09cb" providerId="ADAL" clId="{432EBEE6-8D85-42A2-A0CE-02D53BB92A9E}" dt="2024-12-17T08:27:55.966" v="643" actId="1076"/>
          <ac:spMkLst>
            <pc:docMk/>
            <pc:sldMk cId="2741219655" sldId="1531"/>
            <ac:spMk id="20" creationId="{511D5EC9-BC5A-6E05-E569-DB7004E4744F}"/>
          </ac:spMkLst>
        </pc:spChg>
        <pc:spChg chg="mod">
          <ac:chgData name="Harmsel ter, Marjan" userId="5bf7b4e5-383a-4bf6-a1ba-3724f9cc09cb" providerId="ADAL" clId="{432EBEE6-8D85-42A2-A0CE-02D53BB92A9E}" dt="2024-12-17T08:29:03.022" v="721" actId="115"/>
          <ac:spMkLst>
            <pc:docMk/>
            <pc:sldMk cId="2741219655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432EBEE6-8D85-42A2-A0CE-02D53BB92A9E}" dt="2024-12-17T08:29:37.224" v="800" actId="115"/>
          <ac:spMkLst>
            <pc:docMk/>
            <pc:sldMk cId="2741219655" sldId="1531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432EBEE6-8D85-42A2-A0CE-02D53BB92A9E}" dt="2024-12-17T08:27:19.778" v="619" actId="478"/>
          <ac:picMkLst>
            <pc:docMk/>
            <pc:sldMk cId="2741219655" sldId="1531"/>
            <ac:picMk id="2" creationId="{DA242830-F718-26D9-C360-E64136159293}"/>
          </ac:picMkLst>
        </pc:picChg>
        <pc:picChg chg="del">
          <ac:chgData name="Harmsel ter, Marjan" userId="5bf7b4e5-383a-4bf6-a1ba-3724f9cc09cb" providerId="ADAL" clId="{432EBEE6-8D85-42A2-A0CE-02D53BB92A9E}" dt="2024-12-17T08:27:02.547" v="618" actId="478"/>
          <ac:picMkLst>
            <pc:docMk/>
            <pc:sldMk cId="2741219655" sldId="1531"/>
            <ac:picMk id="18" creationId="{72ABB06F-A5E5-9E99-D010-B3E4537D82BF}"/>
          </ac:picMkLst>
        </pc:picChg>
        <pc:picChg chg="add mod">
          <ac:chgData name="Harmsel ter, Marjan" userId="5bf7b4e5-383a-4bf6-a1ba-3724f9cc09cb" providerId="ADAL" clId="{432EBEE6-8D85-42A2-A0CE-02D53BB92A9E}" dt="2024-12-17T08:27:58.686" v="644" actId="1076"/>
          <ac:picMkLst>
            <pc:docMk/>
            <pc:sldMk cId="2741219655" sldId="1531"/>
            <ac:picMk id="19" creationId="{426D7CB0-0697-32AF-2280-D3C7D27F6D8C}"/>
          </ac:picMkLst>
        </pc:picChg>
        <pc:picChg chg="add mod">
          <ac:chgData name="Harmsel ter, Marjan" userId="5bf7b4e5-383a-4bf6-a1ba-3724f9cc09cb" providerId="ADAL" clId="{432EBEE6-8D85-42A2-A0CE-02D53BB92A9E}" dt="2024-12-17T08:28:41.350" v="654" actId="1076"/>
          <ac:picMkLst>
            <pc:docMk/>
            <pc:sldMk cId="2741219655" sldId="1531"/>
            <ac:picMk id="21" creationId="{408851C8-75CA-9A94-D312-E9B624577D9F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8:26:38.723" v="617" actId="115"/>
        <pc:sldMkLst>
          <pc:docMk/>
          <pc:sldMk cId="1244851813" sldId="1533"/>
        </pc:sldMkLst>
        <pc:spChg chg="mod">
          <ac:chgData name="Harmsel ter, Marjan" userId="5bf7b4e5-383a-4bf6-a1ba-3724f9cc09cb" providerId="ADAL" clId="{432EBEE6-8D85-42A2-A0CE-02D53BB92A9E}" dt="2024-12-17T08:26:38.723" v="617" actId="115"/>
          <ac:spMkLst>
            <pc:docMk/>
            <pc:sldMk cId="1244851813" sldId="1533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432EBEE6-8D85-42A2-A0CE-02D53BB92A9E}" dt="2024-12-17T08:25:52.764" v="608" actId="478"/>
          <ac:picMkLst>
            <pc:docMk/>
            <pc:sldMk cId="1244851813" sldId="1533"/>
            <ac:picMk id="8" creationId="{88A7F3F1-F31F-62DE-9885-2B4B180FA71E}"/>
          </ac:picMkLst>
        </pc:picChg>
        <pc:picChg chg="add mod">
          <ac:chgData name="Harmsel ter, Marjan" userId="5bf7b4e5-383a-4bf6-a1ba-3724f9cc09cb" providerId="ADAL" clId="{432EBEE6-8D85-42A2-A0CE-02D53BB92A9E}" dt="2024-12-17T08:26:07.145" v="614" actId="1076"/>
          <ac:picMkLst>
            <pc:docMk/>
            <pc:sldMk cId="1244851813" sldId="1533"/>
            <ac:picMk id="9" creationId="{06BFCCFA-8FD3-319F-29CE-8755C730305A}"/>
          </ac:picMkLst>
        </pc:picChg>
      </pc:sldChg>
      <pc:sldChg chg="addSp delSp modSp mod ord">
        <pc:chgData name="Harmsel ter, Marjan" userId="5bf7b4e5-383a-4bf6-a1ba-3724f9cc09cb" providerId="ADAL" clId="{432EBEE6-8D85-42A2-A0CE-02D53BB92A9E}" dt="2024-12-17T07:42:33.299" v="493" actId="1076"/>
        <pc:sldMkLst>
          <pc:docMk/>
          <pc:sldMk cId="3785919265" sldId="1534"/>
        </pc:sldMkLst>
        <pc:picChg chg="del">
          <ac:chgData name="Harmsel ter, Marjan" userId="5bf7b4e5-383a-4bf6-a1ba-3724f9cc09cb" providerId="ADAL" clId="{432EBEE6-8D85-42A2-A0CE-02D53BB92A9E}" dt="2024-12-17T07:42:13.532" v="483" actId="478"/>
          <ac:picMkLst>
            <pc:docMk/>
            <pc:sldMk cId="3785919265" sldId="1534"/>
            <ac:picMk id="3" creationId="{47F234C9-F549-827D-5BF5-CCC1E9B5029C}"/>
          </ac:picMkLst>
        </pc:picChg>
        <pc:picChg chg="add mod">
          <ac:chgData name="Harmsel ter, Marjan" userId="5bf7b4e5-383a-4bf6-a1ba-3724f9cc09cb" providerId="ADAL" clId="{432EBEE6-8D85-42A2-A0CE-02D53BB92A9E}" dt="2024-12-17T07:42:33.299" v="493" actId="1076"/>
          <ac:picMkLst>
            <pc:docMk/>
            <pc:sldMk cId="3785919265" sldId="1534"/>
            <ac:picMk id="4" creationId="{2012FE06-9185-6F04-D15A-6D80897161F5}"/>
          </ac:picMkLst>
        </pc:picChg>
      </pc:sldChg>
      <pc:sldChg chg="addSp delSp modSp mod">
        <pc:chgData name="Harmsel ter, Marjan" userId="5bf7b4e5-383a-4bf6-a1ba-3724f9cc09cb" providerId="ADAL" clId="{432EBEE6-8D85-42A2-A0CE-02D53BB92A9E}" dt="2024-12-17T09:04:57" v="1203" actId="403"/>
        <pc:sldMkLst>
          <pc:docMk/>
          <pc:sldMk cId="583583076" sldId="1535"/>
        </pc:sldMkLst>
        <pc:spChg chg="mod">
          <ac:chgData name="Harmsel ter, Marjan" userId="5bf7b4e5-383a-4bf6-a1ba-3724f9cc09cb" providerId="ADAL" clId="{432EBEE6-8D85-42A2-A0CE-02D53BB92A9E}" dt="2024-12-17T09:02:40.310" v="1198" actId="20577"/>
          <ac:spMkLst>
            <pc:docMk/>
            <pc:sldMk cId="583583076" sldId="1535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32EBEE6-8D85-42A2-A0CE-02D53BB92A9E}" dt="2024-12-17T09:04:57" v="1203" actId="403"/>
          <ac:spMkLst>
            <pc:docMk/>
            <pc:sldMk cId="583583076" sldId="1535"/>
            <ac:spMk id="17" creationId="{AB86235B-CBC0-F9DB-29F4-F23367831B1B}"/>
          </ac:spMkLst>
        </pc:spChg>
        <pc:picChg chg="del">
          <ac:chgData name="Harmsel ter, Marjan" userId="5bf7b4e5-383a-4bf6-a1ba-3724f9cc09cb" providerId="ADAL" clId="{432EBEE6-8D85-42A2-A0CE-02D53BB92A9E}" dt="2024-12-17T09:02:53.644" v="1199" actId="478"/>
          <ac:picMkLst>
            <pc:docMk/>
            <pc:sldMk cId="583583076" sldId="1535"/>
            <ac:picMk id="4" creationId="{9A12AF94-DF07-77CF-D8AD-F26E9984FFDA}"/>
          </ac:picMkLst>
        </pc:picChg>
        <pc:picChg chg="add mod">
          <ac:chgData name="Harmsel ter, Marjan" userId="5bf7b4e5-383a-4bf6-a1ba-3724f9cc09cb" providerId="ADAL" clId="{432EBEE6-8D85-42A2-A0CE-02D53BB92A9E}" dt="2024-12-17T09:02:58.949" v="1202" actId="1076"/>
          <ac:picMkLst>
            <pc:docMk/>
            <pc:sldMk cId="583583076" sldId="1535"/>
            <ac:picMk id="13" creationId="{5C2D48DA-DF7E-B37A-AAB4-8DEFFD885B31}"/>
          </ac:picMkLst>
        </pc:picChg>
      </pc:sldChg>
      <pc:sldChg chg="addSp delSp modSp del mod">
        <pc:chgData name="Harmsel ter, Marjan" userId="5bf7b4e5-383a-4bf6-a1ba-3724f9cc09cb" providerId="ADAL" clId="{432EBEE6-8D85-42A2-A0CE-02D53BB92A9E}" dt="2024-12-17T09:17:34.947" v="1352" actId="47"/>
        <pc:sldMkLst>
          <pc:docMk/>
          <pc:sldMk cId="1564499459" sldId="1536"/>
        </pc:sldMkLst>
        <pc:spChg chg="mod">
          <ac:chgData name="Harmsel ter, Marjan" userId="5bf7b4e5-383a-4bf6-a1ba-3724f9cc09cb" providerId="ADAL" clId="{432EBEE6-8D85-42A2-A0CE-02D53BB92A9E}" dt="2024-12-17T09:10:42.421" v="1263" actId="1076"/>
          <ac:spMkLst>
            <pc:docMk/>
            <pc:sldMk cId="1564499459" sldId="1536"/>
            <ac:spMk id="4" creationId="{D753C383-62C8-E733-4553-E085527A1FCA}"/>
          </ac:spMkLst>
        </pc:spChg>
        <pc:spChg chg="mod">
          <ac:chgData name="Harmsel ter, Marjan" userId="5bf7b4e5-383a-4bf6-a1ba-3724f9cc09cb" providerId="ADAL" clId="{432EBEE6-8D85-42A2-A0CE-02D53BB92A9E}" dt="2024-12-17T09:10:42.421" v="1263" actId="1076"/>
          <ac:spMkLst>
            <pc:docMk/>
            <pc:sldMk cId="1564499459" sldId="1536"/>
            <ac:spMk id="9" creationId="{B5FA4264-9F79-B20D-0826-CEC58E7B74B7}"/>
          </ac:spMkLst>
        </pc:spChg>
        <pc:spChg chg="mod">
          <ac:chgData name="Harmsel ter, Marjan" userId="5bf7b4e5-383a-4bf6-a1ba-3724f9cc09cb" providerId="ADAL" clId="{432EBEE6-8D85-42A2-A0CE-02D53BB92A9E}" dt="2024-12-17T09:10:42.421" v="1263" actId="1076"/>
          <ac:spMkLst>
            <pc:docMk/>
            <pc:sldMk cId="1564499459" sldId="1536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432EBEE6-8D85-42A2-A0CE-02D53BB92A9E}" dt="2024-12-17T09:10:42.421" v="1263" actId="1076"/>
          <ac:spMkLst>
            <pc:docMk/>
            <pc:sldMk cId="1564499459" sldId="1536"/>
            <ac:spMk id="11" creationId="{2D5226DB-4490-ECD5-880A-CDAB0447C263}"/>
          </ac:spMkLst>
        </pc:spChg>
        <pc:spChg chg="mod">
          <ac:chgData name="Harmsel ter, Marjan" userId="5bf7b4e5-383a-4bf6-a1ba-3724f9cc09cb" providerId="ADAL" clId="{432EBEE6-8D85-42A2-A0CE-02D53BB92A9E}" dt="2024-12-17T09:10:48.709" v="1265" actId="1076"/>
          <ac:spMkLst>
            <pc:docMk/>
            <pc:sldMk cId="1564499459" sldId="1536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32EBEE6-8D85-42A2-A0CE-02D53BB92A9E}" dt="2024-12-17T09:11:13.895" v="1269" actId="1076"/>
          <ac:spMkLst>
            <pc:docMk/>
            <pc:sldMk cId="1564499459" sldId="1536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432EBEE6-8D85-42A2-A0CE-02D53BB92A9E}" dt="2024-12-17T09:07:23.865" v="1237" actId="14100"/>
          <ac:spMkLst>
            <pc:docMk/>
            <pc:sldMk cId="1564499459" sldId="1536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432EBEE6-8D85-42A2-A0CE-02D53BB92A9E}" dt="2024-12-17T09:07:21.298" v="1236" actId="14100"/>
          <ac:spMkLst>
            <pc:docMk/>
            <pc:sldMk cId="1564499459" sldId="1536"/>
            <ac:spMk id="15" creationId="{6EA1F8B7-D4BC-D8B0-E6FD-F33ECB45A1DD}"/>
          </ac:spMkLst>
        </pc:spChg>
        <pc:spChg chg="del">
          <ac:chgData name="Harmsel ter, Marjan" userId="5bf7b4e5-383a-4bf6-a1ba-3724f9cc09cb" providerId="ADAL" clId="{432EBEE6-8D85-42A2-A0CE-02D53BB92A9E}" dt="2024-12-17T09:06:51.220" v="1211" actId="478"/>
          <ac:spMkLst>
            <pc:docMk/>
            <pc:sldMk cId="1564499459" sldId="1536"/>
            <ac:spMk id="16" creationId="{1918BBF3-7BCF-3518-F45B-FB6548C9782E}"/>
          </ac:spMkLst>
        </pc:spChg>
        <pc:spChg chg="mod">
          <ac:chgData name="Harmsel ter, Marjan" userId="5bf7b4e5-383a-4bf6-a1ba-3724f9cc09cb" providerId="ADAL" clId="{432EBEE6-8D85-42A2-A0CE-02D53BB92A9E}" dt="2024-12-17T09:11:13.895" v="1269" actId="1076"/>
          <ac:spMkLst>
            <pc:docMk/>
            <pc:sldMk cId="1564499459" sldId="1536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432EBEE6-8D85-42A2-A0CE-02D53BB92A9E}" dt="2024-12-17T09:10:48.709" v="1265" actId="1076"/>
          <ac:spMkLst>
            <pc:docMk/>
            <pc:sldMk cId="1564499459" sldId="1536"/>
            <ac:spMk id="19" creationId="{40542B69-6D97-5F24-63E3-ABE36EA69A27}"/>
          </ac:spMkLst>
        </pc:spChg>
        <pc:picChg chg="add mod modCrop">
          <ac:chgData name="Harmsel ter, Marjan" userId="5bf7b4e5-383a-4bf6-a1ba-3724f9cc09cb" providerId="ADAL" clId="{432EBEE6-8D85-42A2-A0CE-02D53BB92A9E}" dt="2024-12-17T09:12:14.613" v="1274" actId="1076"/>
          <ac:picMkLst>
            <pc:docMk/>
            <pc:sldMk cId="1564499459" sldId="1536"/>
            <ac:picMk id="17" creationId="{D25D5017-9082-DCF2-C0F3-1ABCCFE31EC9}"/>
          </ac:picMkLst>
        </pc:picChg>
        <pc:picChg chg="add mod">
          <ac:chgData name="Harmsel ter, Marjan" userId="5bf7b4e5-383a-4bf6-a1ba-3724f9cc09cb" providerId="ADAL" clId="{432EBEE6-8D85-42A2-A0CE-02D53BB92A9E}" dt="2024-12-17T09:10:56.783" v="1267" actId="1076"/>
          <ac:picMkLst>
            <pc:docMk/>
            <pc:sldMk cId="1564499459" sldId="1536"/>
            <ac:picMk id="24" creationId="{6366E49A-46DB-C2A2-9411-E576F487CC02}"/>
          </ac:picMkLst>
        </pc:picChg>
        <pc:cxnChg chg="mod">
          <ac:chgData name="Harmsel ter, Marjan" userId="5bf7b4e5-383a-4bf6-a1ba-3724f9cc09cb" providerId="ADAL" clId="{432EBEE6-8D85-42A2-A0CE-02D53BB92A9E}" dt="2024-12-17T09:10:51.689" v="1266" actId="14100"/>
          <ac:cxnSpMkLst>
            <pc:docMk/>
            <pc:sldMk cId="1564499459" sldId="1536"/>
            <ac:cxnSpMk id="21" creationId="{B84B33EF-2A54-99B2-FEF8-27486B72F624}"/>
          </ac:cxnSpMkLst>
        </pc:cxnChg>
        <pc:cxnChg chg="mod">
          <ac:chgData name="Harmsel ter, Marjan" userId="5bf7b4e5-383a-4bf6-a1ba-3724f9cc09cb" providerId="ADAL" clId="{432EBEE6-8D85-42A2-A0CE-02D53BB92A9E}" dt="2024-12-17T09:11:16.485" v="1270" actId="14100"/>
          <ac:cxnSpMkLst>
            <pc:docMk/>
            <pc:sldMk cId="1564499459" sldId="1536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432EBEE6-8D85-42A2-A0CE-02D53BB92A9E}" dt="2024-12-17T09:11:56.398" v="1271" actId="14100"/>
          <ac:cxnSpMkLst>
            <pc:docMk/>
            <pc:sldMk cId="1564499459" sldId="1536"/>
            <ac:cxnSpMk id="29" creationId="{10445519-6BAB-CA4B-0B0C-EF80D4D34E4C}"/>
          </ac:cxnSpMkLst>
        </pc:cxnChg>
      </pc:sldChg>
      <pc:sldChg chg="addSp delSp modSp mod">
        <pc:chgData name="Harmsel ter, Marjan" userId="5bf7b4e5-383a-4bf6-a1ba-3724f9cc09cb" providerId="ADAL" clId="{432EBEE6-8D85-42A2-A0CE-02D53BB92A9E}" dt="2024-12-17T09:17:29.547" v="1351" actId="1076"/>
        <pc:sldMkLst>
          <pc:docMk/>
          <pc:sldMk cId="4156359339" sldId="1537"/>
        </pc:sldMkLst>
        <pc:spChg chg="del">
          <ac:chgData name="Harmsel ter, Marjan" userId="5bf7b4e5-383a-4bf6-a1ba-3724f9cc09cb" providerId="ADAL" clId="{432EBEE6-8D85-42A2-A0CE-02D53BB92A9E}" dt="2024-12-17T09:06:17.107" v="1208" actId="478"/>
          <ac:spMkLst>
            <pc:docMk/>
            <pc:sldMk cId="4156359339" sldId="1537"/>
            <ac:spMk id="4" creationId="{C7129639-5D6B-0F92-590C-CFBACF456A88}"/>
          </ac:spMkLst>
        </pc:spChg>
        <pc:spChg chg="mod">
          <ac:chgData name="Harmsel ter, Marjan" userId="5bf7b4e5-383a-4bf6-a1ba-3724f9cc09cb" providerId="ADAL" clId="{432EBEE6-8D85-42A2-A0CE-02D53BB92A9E}" dt="2024-12-17T09:13:18.693" v="1298" actId="1076"/>
          <ac:spMkLst>
            <pc:docMk/>
            <pc:sldMk cId="4156359339" sldId="1537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432EBEE6-8D85-42A2-A0CE-02D53BB92A9E}" dt="2024-12-17T09:16:36.821" v="1347" actId="1076"/>
          <ac:spMkLst>
            <pc:docMk/>
            <pc:sldMk cId="4156359339" sldId="1537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432EBEE6-8D85-42A2-A0CE-02D53BB92A9E}" dt="2024-12-17T09:16:31.912" v="1346" actId="1076"/>
          <ac:spMkLst>
            <pc:docMk/>
            <pc:sldMk cId="4156359339" sldId="1537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432EBEE6-8D85-42A2-A0CE-02D53BB92A9E}" dt="2024-12-17T09:16:31.912" v="1346" actId="1076"/>
          <ac:spMkLst>
            <pc:docMk/>
            <pc:sldMk cId="4156359339" sldId="1537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432EBEE6-8D85-42A2-A0CE-02D53BB92A9E}" dt="2024-12-17T09:17:29.547" v="1351" actId="1076"/>
          <ac:spMkLst>
            <pc:docMk/>
            <pc:sldMk cId="4156359339" sldId="1537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432EBEE6-8D85-42A2-A0CE-02D53BB92A9E}" dt="2024-12-17T09:17:15.906" v="1349" actId="14100"/>
          <ac:spMkLst>
            <pc:docMk/>
            <pc:sldMk cId="4156359339" sldId="1537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432EBEE6-8D85-42A2-A0CE-02D53BB92A9E}" dt="2024-12-17T09:13:24.353" v="1300" actId="14100"/>
          <ac:spMkLst>
            <pc:docMk/>
            <pc:sldMk cId="4156359339" sldId="1537"/>
            <ac:spMk id="19" creationId="{40542B69-6D97-5F24-63E3-ABE36EA69A27}"/>
          </ac:spMkLst>
        </pc:spChg>
        <pc:picChg chg="add mod">
          <ac:chgData name="Harmsel ter, Marjan" userId="5bf7b4e5-383a-4bf6-a1ba-3724f9cc09cb" providerId="ADAL" clId="{432EBEE6-8D85-42A2-A0CE-02D53BB92A9E}" dt="2024-12-17T09:15:01.777" v="1340" actId="1076"/>
          <ac:picMkLst>
            <pc:docMk/>
            <pc:sldMk cId="4156359339" sldId="1537"/>
            <ac:picMk id="21" creationId="{2AFC3997-5F07-994B-2798-55DA26C86A46}"/>
          </ac:picMkLst>
        </pc:picChg>
        <pc:picChg chg="add mod">
          <ac:chgData name="Harmsel ter, Marjan" userId="5bf7b4e5-383a-4bf6-a1ba-3724f9cc09cb" providerId="ADAL" clId="{432EBEE6-8D85-42A2-A0CE-02D53BB92A9E}" dt="2024-12-17T09:16:39.105" v="1348" actId="1076"/>
          <ac:picMkLst>
            <pc:docMk/>
            <pc:sldMk cId="4156359339" sldId="1537"/>
            <ac:picMk id="23" creationId="{FBBE3B23-A390-E7FC-2F5A-A222A9F2ED6E}"/>
          </ac:picMkLst>
        </pc:picChg>
        <pc:picChg chg="add mod">
          <ac:chgData name="Harmsel ter, Marjan" userId="5bf7b4e5-383a-4bf6-a1ba-3724f9cc09cb" providerId="ADAL" clId="{432EBEE6-8D85-42A2-A0CE-02D53BB92A9E}" dt="2024-12-17T09:16:22.007" v="1345" actId="14100"/>
          <ac:picMkLst>
            <pc:docMk/>
            <pc:sldMk cId="4156359339" sldId="1537"/>
            <ac:picMk id="25" creationId="{D96D6CF3-18A4-5115-AC50-06CB1968D91A}"/>
          </ac:picMkLst>
        </pc:picChg>
      </pc:sldChg>
      <pc:sldChg chg="modSp mod">
        <pc:chgData name="Harmsel ter, Marjan" userId="5bf7b4e5-383a-4bf6-a1ba-3724f9cc09cb" providerId="ADAL" clId="{432EBEE6-8D85-42A2-A0CE-02D53BB92A9E}" dt="2024-12-17T09:18:33.312" v="1358" actId="1076"/>
        <pc:sldMkLst>
          <pc:docMk/>
          <pc:sldMk cId="1972236155" sldId="1538"/>
        </pc:sldMkLst>
        <pc:picChg chg="mod">
          <ac:chgData name="Harmsel ter, Marjan" userId="5bf7b4e5-383a-4bf6-a1ba-3724f9cc09cb" providerId="ADAL" clId="{432EBEE6-8D85-42A2-A0CE-02D53BB92A9E}" dt="2024-12-17T09:18:13.900" v="1354" actId="1076"/>
          <ac:picMkLst>
            <pc:docMk/>
            <pc:sldMk cId="1972236155" sldId="1538"/>
            <ac:picMk id="22" creationId="{09757362-3F64-90D5-11AF-26ABAADC1ED1}"/>
          </ac:picMkLst>
        </pc:picChg>
        <pc:picChg chg="mod">
          <ac:chgData name="Harmsel ter, Marjan" userId="5bf7b4e5-383a-4bf6-a1ba-3724f9cc09cb" providerId="ADAL" clId="{432EBEE6-8D85-42A2-A0CE-02D53BB92A9E}" dt="2024-12-17T09:18:33.312" v="1358" actId="1076"/>
          <ac:picMkLst>
            <pc:docMk/>
            <pc:sldMk cId="1972236155" sldId="1538"/>
            <ac:picMk id="28" creationId="{5DF17A9D-C650-3C88-4506-93343751E4A8}"/>
          </ac:picMkLst>
        </pc:picChg>
        <pc:cxnChg chg="mod">
          <ac:chgData name="Harmsel ter, Marjan" userId="5bf7b4e5-383a-4bf6-a1ba-3724f9cc09cb" providerId="ADAL" clId="{432EBEE6-8D85-42A2-A0CE-02D53BB92A9E}" dt="2024-12-17T09:18:24.910" v="1355" actId="14100"/>
          <ac:cxnSpMkLst>
            <pc:docMk/>
            <pc:sldMk cId="1972236155" sldId="1538"/>
            <ac:cxnSpMk id="21" creationId="{B84B33EF-2A54-99B2-FEF8-27486B72F62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3750"/>
              </a:spcAft>
            </a:pPr>
            <a:r>
              <a:rPr lang="nl-NL" sz="1800" b="1" kern="180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tafereel: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gebeurtenis, de situatie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religieus: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met een geloof te maken heeft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genre: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soort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immens: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enorm, gigantisch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activeren: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werking zetten, aanzetten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bevorderen: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verbeteren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onderling: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elkaar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specifiek: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bepaald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verzadigd: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vol, gevuld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afkeer: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gevoel dat je iets vervelend vindt of helemaal niet wilt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Kennen jullie het tv-programma Heel Holland Bakt? Ik hou van dat tv-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genre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van dat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soort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tv-programma’s. Het is een wedstrijd, ze moeten iets koken en het is grappig. Heerlijk! Een tijdje terug moesten ze een bijzondere taart maken. Het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tafereel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de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situatie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begon mooi. </a:t>
            </a:r>
            <a:r>
              <a:rPr lang="nl-NL" sz="1800" dirty="0"/>
              <a:t>Een van de deelneemsters, een beetje nerveus, zette haar taart in de taartvorm op de tafel. Ze had een </a:t>
            </a:r>
            <a:r>
              <a:rPr lang="nl-NL" sz="1800" b="1" u="sng" dirty="0"/>
              <a:t>specifiek</a:t>
            </a:r>
            <a:r>
              <a:rPr lang="nl-NL" sz="1800" dirty="0"/>
              <a:t>, een </a:t>
            </a:r>
            <a:r>
              <a:rPr lang="nl-NL" sz="1800" b="1" i="1" dirty="0"/>
              <a:t>bepaald</a:t>
            </a:r>
            <a:r>
              <a:rPr lang="nl-NL" sz="1800" dirty="0"/>
              <a:t> plan: een prachtige taart met een aardbeienvulling. Zo’n taart waarvan je </a:t>
            </a:r>
            <a:r>
              <a:rPr lang="nl-NL" sz="1800" b="1" u="sng" dirty="0"/>
              <a:t>verzadigd</a:t>
            </a:r>
            <a:r>
              <a:rPr lang="nl-NL" sz="1800" dirty="0"/>
              <a:t> of </a:t>
            </a:r>
            <a:r>
              <a:rPr lang="nl-NL" sz="1800" b="1" i="1" dirty="0"/>
              <a:t>vol</a:t>
            </a:r>
            <a:r>
              <a:rPr lang="nl-NL" sz="1800" dirty="0"/>
              <a:t> bent na 1 stukje. Iedereen was stil en keek. Het was bijna </a:t>
            </a:r>
            <a:r>
              <a:rPr lang="nl-NL" sz="1800" b="1" u="sng" dirty="0"/>
              <a:t>religieus</a:t>
            </a:r>
            <a:r>
              <a:rPr lang="nl-NL" sz="1800" dirty="0"/>
              <a:t> stil. Religieus betekent </a:t>
            </a:r>
            <a:r>
              <a:rPr lang="nl-NL" sz="1800" b="1" i="1" dirty="0"/>
              <a:t>wat met een geloof te maken heeft</a:t>
            </a:r>
            <a:r>
              <a:rPr lang="nl-NL" sz="1800" dirty="0"/>
              <a:t>. Maar toen… moest de bakvorm nog worden omgedraaid en toen ging het mis.. De vulling bleek </a:t>
            </a:r>
            <a:r>
              <a:rPr lang="nl-NL" sz="1800" b="1" u="sng" dirty="0"/>
              <a:t>immens</a:t>
            </a:r>
            <a:r>
              <a:rPr lang="nl-NL" sz="1800" dirty="0"/>
              <a:t> of </a:t>
            </a:r>
            <a:r>
              <a:rPr lang="nl-NL" sz="1800" b="1" i="1" dirty="0"/>
              <a:t>enorm</a:t>
            </a:r>
            <a:r>
              <a:rPr lang="nl-NL" sz="1800" dirty="0"/>
              <a:t> vloeibaar en stroomde uit de taart als rode ranja. De vrouw keek met een blik van pure </a:t>
            </a:r>
            <a:r>
              <a:rPr lang="nl-NL" sz="1800" b="1" u="sng" dirty="0"/>
              <a:t>afkeer</a:t>
            </a:r>
            <a:r>
              <a:rPr lang="nl-NL" sz="1800" dirty="0"/>
              <a:t> naar haar taart die prachtig had moeten zijn. De afkeer betekent </a:t>
            </a:r>
            <a:r>
              <a:rPr lang="nl-NL" sz="1800" b="1" i="1" dirty="0"/>
              <a:t>het gevoel dat je iets vervelend vindt of helemaal niet wilt</a:t>
            </a:r>
            <a:r>
              <a:rPr lang="nl-NL" sz="1800" dirty="0"/>
              <a:t>. De presentator kwam er meteen bij. Hij probeerde de sfeer te </a:t>
            </a:r>
            <a:r>
              <a:rPr lang="nl-NL" sz="1800" b="1" u="sng" dirty="0"/>
              <a:t>bevorderen</a:t>
            </a:r>
            <a:r>
              <a:rPr lang="nl-NL" sz="1800" dirty="0"/>
              <a:t>, te </a:t>
            </a:r>
            <a:r>
              <a:rPr lang="nl-NL" sz="1800" b="1" i="1" dirty="0"/>
              <a:t>verbeteren</a:t>
            </a:r>
            <a:r>
              <a:rPr lang="nl-NL" sz="1800" dirty="0"/>
              <a:t>, door een grapje te maken. De andere deelnemers lachten </a:t>
            </a:r>
            <a:r>
              <a:rPr lang="nl-NL" sz="1800" b="1" u="sng" dirty="0"/>
              <a:t>onderling</a:t>
            </a:r>
            <a:r>
              <a:rPr lang="nl-NL" sz="1800" dirty="0"/>
              <a:t>, </a:t>
            </a:r>
            <a:r>
              <a:rPr lang="nl-NL" sz="1800" b="1" i="1" dirty="0"/>
              <a:t>met elkaar</a:t>
            </a:r>
            <a:r>
              <a:rPr lang="nl-NL" sz="1800" dirty="0"/>
              <a:t>, maar je kon zien dat ze het ook sneu vonden voor de vrouw. Een deelnemer probeerde haar toen weer te </a:t>
            </a:r>
            <a:r>
              <a:rPr lang="nl-NL" sz="1800" b="1" u="sng" dirty="0"/>
              <a:t>activeren</a:t>
            </a:r>
            <a:r>
              <a:rPr lang="nl-NL" sz="1800" dirty="0"/>
              <a:t>, </a:t>
            </a:r>
            <a:r>
              <a:rPr lang="nl-NL" sz="1800" b="1" i="1" dirty="0"/>
              <a:t>aan te zetten</a:t>
            </a:r>
            <a:r>
              <a:rPr lang="nl-NL" sz="1800" dirty="0"/>
              <a:t>, om toch nog iets te laten zien aan de jury. Het was een verdrietig maar ook grappig moment. </a:t>
            </a:r>
          </a:p>
          <a:p>
            <a:pPr marL="0" indent="0">
              <a:buNone/>
            </a:pPr>
            <a:r>
              <a:rPr lang="nl-NL" sz="1800" dirty="0"/>
              <a:t>Hebben jullie dit toevallig ook gezien?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bevorderen</a:t>
            </a:r>
          </a:p>
        </p:txBody>
      </p:sp>
      <p:pic>
        <p:nvPicPr>
          <p:cNvPr id="4" name="Afbeelding 3" descr="Afbeelding met kleding, persoon, person, overdekt&#10;&#10;Automatisch gegenereerde beschrijving">
            <a:extLst>
              <a:ext uri="{FF2B5EF4-FFF2-40B4-BE49-F238E27FC236}">
                <a16:creationId xmlns:a16="http://schemas.microsoft.com/office/drawing/2014/main" id="{E5F1E344-C2F4-03CE-3004-CAA28E01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967" y="1394290"/>
            <a:ext cx="5070066" cy="5070066"/>
          </a:xfrm>
          <a:prstGeom prst="rect">
            <a:avLst/>
          </a:prstGeom>
        </p:spPr>
      </p:pic>
      <p:sp>
        <p:nvSpPr>
          <p:cNvPr id="7" name="Pijl: omhoog 6">
            <a:extLst>
              <a:ext uri="{FF2B5EF4-FFF2-40B4-BE49-F238E27FC236}">
                <a16:creationId xmlns:a16="http://schemas.microsoft.com/office/drawing/2014/main" id="{B90CD9CC-3AC5-4C30-956D-9E9506530AC7}"/>
              </a:ext>
            </a:extLst>
          </p:cNvPr>
          <p:cNvSpPr/>
          <p:nvPr/>
        </p:nvSpPr>
        <p:spPr>
          <a:xfrm>
            <a:off x="107504" y="1628800"/>
            <a:ext cx="2401914" cy="305989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sfeer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04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onderling</a:t>
            </a:r>
          </a:p>
        </p:txBody>
      </p:sp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6E8ADF17-F0B9-CF57-B24A-4F80245D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0" y="1451508"/>
            <a:ext cx="5097764" cy="50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activeren</a:t>
            </a:r>
          </a:p>
        </p:txBody>
      </p:sp>
      <p:pic>
        <p:nvPicPr>
          <p:cNvPr id="4" name="Afbeelding 3" descr="Afbeelding met persoon, kleding, Menselijk gezicht, Snack&#10;&#10;Automatisch gegenereerde beschrijving">
            <a:extLst>
              <a:ext uri="{FF2B5EF4-FFF2-40B4-BE49-F238E27FC236}">
                <a16:creationId xmlns:a16="http://schemas.microsoft.com/office/drawing/2014/main" id="{B72E9A73-9EC2-5E69-1696-8A8AEA9F0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66" y="1602336"/>
            <a:ext cx="4852667" cy="4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minuscuul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immens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klein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Glitters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minuscule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deeltjes plastic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enorm, gigantisch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vulling bleek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immens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vloeibaar en stroomde uit de taart als rode ranja.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C3B840-C747-E40D-1DED-614387F83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05" y="2564904"/>
            <a:ext cx="3017190" cy="2021517"/>
          </a:xfrm>
          <a:prstGeom prst="rect">
            <a:avLst/>
          </a:prstGeom>
        </p:spPr>
      </p:pic>
      <p:pic>
        <p:nvPicPr>
          <p:cNvPr id="9" name="Afbeelding 8" descr="Afbeelding met voedsel, nagerecht, Snack, bakwaren&#10;&#10;Automatisch gegenereerde beschrijving">
            <a:extLst>
              <a:ext uri="{FF2B5EF4-FFF2-40B4-BE49-F238E27FC236}">
                <a16:creationId xmlns:a16="http://schemas.microsoft.com/office/drawing/2014/main" id="{06BFCCFA-8FD3-319F-29CE-8755C7303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839" y="2213349"/>
            <a:ext cx="2724626" cy="2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teruglopen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bevorderen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minder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sfeer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liep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flink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terug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de cake mislukt bleek te zijn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verbeteren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presentator probeerde de sfeer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bevorderen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een grapje.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kleding, persoon, person, overdekt&#10;&#10;Automatisch gegenereerde beschrijving">
            <a:extLst>
              <a:ext uri="{FF2B5EF4-FFF2-40B4-BE49-F238E27FC236}">
                <a16:creationId xmlns:a16="http://schemas.microsoft.com/office/drawing/2014/main" id="{426D7CB0-0697-32AF-2280-D3C7D27F6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658" y="2181393"/>
            <a:ext cx="2714908" cy="2714908"/>
          </a:xfrm>
          <a:prstGeom prst="rect">
            <a:avLst/>
          </a:prstGeom>
        </p:spPr>
      </p:pic>
      <p:sp>
        <p:nvSpPr>
          <p:cNvPr id="20" name="Pijl: omhoog 19">
            <a:extLst>
              <a:ext uri="{FF2B5EF4-FFF2-40B4-BE49-F238E27FC236}">
                <a16:creationId xmlns:a16="http://schemas.microsoft.com/office/drawing/2014/main" id="{511D5EC9-BC5A-6E05-E569-DB7004E4744F}"/>
              </a:ext>
            </a:extLst>
          </p:cNvPr>
          <p:cNvSpPr/>
          <p:nvPr/>
        </p:nvSpPr>
        <p:spPr>
          <a:xfrm>
            <a:off x="4867028" y="2722506"/>
            <a:ext cx="998731" cy="1412987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sfeer</a:t>
            </a:r>
            <a:endParaRPr lang="nl-NL" sz="800"/>
          </a:p>
        </p:txBody>
      </p:sp>
      <p:pic>
        <p:nvPicPr>
          <p:cNvPr id="21" name="Afbeelding 20" descr="Afbeelding met voedsel, nagerecht, Snack, bakwaren&#10;&#10;Automatisch gegenereerde beschrijving">
            <a:extLst>
              <a:ext uri="{FF2B5EF4-FFF2-40B4-BE49-F238E27FC236}">
                <a16:creationId xmlns:a16="http://schemas.microsoft.com/office/drawing/2014/main" id="{408851C8-75CA-9A94-D312-E9B624577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43" y="2181393"/>
            <a:ext cx="2724626" cy="2724626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AA0958AA-FFE3-0378-4357-23AB19D0BF0E}"/>
              </a:ext>
            </a:extLst>
          </p:cNvPr>
          <p:cNvSpPr/>
          <p:nvPr/>
        </p:nvSpPr>
        <p:spPr>
          <a:xfrm>
            <a:off x="317502" y="2759566"/>
            <a:ext cx="1158154" cy="13176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sfeer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74121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affectie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afkeer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warm, liefdevol gevoel voor iemand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voel veel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affectie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mijn familie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het gevoel dat je iets heel vervelend vindt of helemaal niet wilt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keek met een blik van pure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afkeer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haar mislukte taart.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luie stoel, binnen, vloer, levend&#10;&#10;Automatisch gegenereerde beschrijving">
            <a:extLst>
              <a:ext uri="{FF2B5EF4-FFF2-40B4-BE49-F238E27FC236}">
                <a16:creationId xmlns:a16="http://schemas.microsoft.com/office/drawing/2014/main" id="{51AAE22C-924B-4BA3-9EEA-60A2442B1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90" y="2672947"/>
            <a:ext cx="3602230" cy="2406290"/>
          </a:xfrm>
          <a:prstGeom prst="rect">
            <a:avLst/>
          </a:prstGeom>
        </p:spPr>
      </p:pic>
      <p:pic>
        <p:nvPicPr>
          <p:cNvPr id="9" name="Afbeelding 8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88C48543-A0BB-69A4-C4D7-08446586F3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948" y="2920734"/>
            <a:ext cx="3216775" cy="21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activeren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deactiveren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werking zetten, aanzetten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probeerde haar te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activeren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toch nog iets te laten zien aan de jury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(iets) niet meer werkt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stekker los te koppelen, kun je allerlei apparaten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deactiveren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schets, illustratie&#10;&#10;Automatisch gegenereerde beschrijving">
            <a:extLst>
              <a:ext uri="{FF2B5EF4-FFF2-40B4-BE49-F238E27FC236}">
                <a16:creationId xmlns:a16="http://schemas.microsoft.com/office/drawing/2014/main" id="{515037C5-4C20-0CF3-A641-264927E23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725" y="2562595"/>
            <a:ext cx="3789030" cy="2105017"/>
          </a:xfrm>
          <a:prstGeom prst="rect">
            <a:avLst/>
          </a:prstGeom>
        </p:spPr>
      </p:pic>
      <p:pic>
        <p:nvPicPr>
          <p:cNvPr id="18" name="Afbeelding 17" descr="Afbeelding met persoon, kleding, Menselijk gezicht, Snack&#10;&#10;Automatisch gegenereerde beschrijving">
            <a:extLst>
              <a:ext uri="{FF2B5EF4-FFF2-40B4-BE49-F238E27FC236}">
                <a16:creationId xmlns:a16="http://schemas.microsoft.com/office/drawing/2014/main" id="{B581E0C0-A6E5-D99E-3232-ABEF5653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5" y="2562595"/>
            <a:ext cx="2406693" cy="2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verzadigd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onverzadigd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vol, gevuld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zo’n taart waarvan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verzadigd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bent na één stukje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 je naar meer van iets verlangd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kat is nog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onverzadigd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wil meer eten.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Menselijk gezicht, overdekt, kleding&#10;&#10;Automatisch gegenereerde beschrijving">
            <a:extLst>
              <a:ext uri="{FF2B5EF4-FFF2-40B4-BE49-F238E27FC236}">
                <a16:creationId xmlns:a16="http://schemas.microsoft.com/office/drawing/2014/main" id="{310E595B-3041-910D-7757-1373D11C2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30" y="2264714"/>
            <a:ext cx="2761249" cy="2761249"/>
          </a:xfrm>
          <a:prstGeom prst="rect">
            <a:avLst/>
          </a:prstGeom>
        </p:spPr>
      </p:pic>
      <p:pic>
        <p:nvPicPr>
          <p:cNvPr id="9" name="Afbeelding 8" descr="Afbeelding met Kleine tot middelgrote katten, Katachtigen, vloer, overdekt&#10;&#10;Automatisch gegenereerde beschrijving">
            <a:extLst>
              <a:ext uri="{FF2B5EF4-FFF2-40B4-BE49-F238E27FC236}">
                <a16:creationId xmlns:a16="http://schemas.microsoft.com/office/drawing/2014/main" id="{89A54F1A-5D1D-AB7F-2BAA-E2C872E023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655" y="2525384"/>
            <a:ext cx="3748994" cy="25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specifiek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universeel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bepaald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had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specifiek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plan: een prachtige taart met een aardbeienvulling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geschikt voor alle gevallen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slagroomtaart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universeel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Je ziet ze vaak.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nagerecht, voedsel, bakwaren, Zoetigheid&#10;&#10;Automatisch gegenereerde beschrijving">
            <a:extLst>
              <a:ext uri="{FF2B5EF4-FFF2-40B4-BE49-F238E27FC236}">
                <a16:creationId xmlns:a16="http://schemas.microsoft.com/office/drawing/2014/main" id="{E7D841BD-88F1-8478-A29E-FF47FF5D5A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45" y="2491473"/>
            <a:ext cx="3612527" cy="2409555"/>
          </a:xfrm>
          <a:prstGeom prst="rect">
            <a:avLst/>
          </a:prstGeom>
        </p:spPr>
      </p:pic>
      <p:pic>
        <p:nvPicPr>
          <p:cNvPr id="9" name="Afbeelding 8" descr="Afbeelding met taart, verjaardagstaart, voedsel, nagerecht&#10;&#10;Automatisch gegenereerde beschrijving">
            <a:extLst>
              <a:ext uri="{FF2B5EF4-FFF2-40B4-BE49-F238E27FC236}">
                <a16:creationId xmlns:a16="http://schemas.microsoft.com/office/drawing/2014/main" id="{7972C72D-422F-5721-9105-CC5DC493B5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61" y="2491473"/>
            <a:ext cx="3607397" cy="24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51 – 17 december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onderling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afzonderlijk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andere deelnemers lachten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onderling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gescheiden van anderen of iets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fietst altijd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afzonderlijk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school.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buitenshuis, wiel, Fietswiel, Landvoertuig&#10;&#10;Automatisch gegenereerde beschrijving">
            <a:extLst>
              <a:ext uri="{FF2B5EF4-FFF2-40B4-BE49-F238E27FC236}">
                <a16:creationId xmlns:a16="http://schemas.microsoft.com/office/drawing/2014/main" id="{28F314CE-0E57-7557-D63E-CB46C78D38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33" y="2659680"/>
            <a:ext cx="3580339" cy="2388086"/>
          </a:xfrm>
          <a:prstGeom prst="rect">
            <a:avLst/>
          </a:prstGeom>
        </p:spPr>
      </p:pic>
      <p:pic>
        <p:nvPicPr>
          <p:cNvPr id="8" name="Afbeelding 7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A06EC7F3-800B-C65D-8CDC-D9CACF448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8" y="2162637"/>
            <a:ext cx="3286910" cy="32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1495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genre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3032956"/>
            <a:ext cx="385467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041713"/>
            <a:ext cx="396044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tv-genre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004049" y="3020939"/>
            <a:ext cx="370843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84" y="2993781"/>
            <a:ext cx="370843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kunstgenre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682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soort</a:t>
            </a:r>
            <a:endParaRPr lang="nl-NL" sz="1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Kinderkunst, tekening, grafische vormgeving, clipart&#10;&#10;Automatisch gegenereerde beschrijving">
            <a:extLst>
              <a:ext uri="{FF2B5EF4-FFF2-40B4-BE49-F238E27FC236}">
                <a16:creationId xmlns:a16="http://schemas.microsoft.com/office/drawing/2014/main" id="{12445CF7-1846-9515-7A33-5BDDB3F4FC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59" y="4258782"/>
            <a:ext cx="3327933" cy="1530788"/>
          </a:xfrm>
          <a:prstGeom prst="rect">
            <a:avLst/>
          </a:prstGeom>
        </p:spPr>
      </p:pic>
      <p:pic>
        <p:nvPicPr>
          <p:cNvPr id="13" name="Afbeelding 12" descr="Afbeelding met persoon, kleding, Fastfood, tafel&#10;&#10;Automatisch gegenereerde beschrijving">
            <a:extLst>
              <a:ext uri="{FF2B5EF4-FFF2-40B4-BE49-F238E27FC236}">
                <a16:creationId xmlns:a16="http://schemas.microsoft.com/office/drawing/2014/main" id="{5C2D48DA-DF7E-B37A-AAB4-8DEFFD885B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64" y="3862547"/>
            <a:ext cx="2202520" cy="22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tafereel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3032956"/>
            <a:ext cx="294722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82" y="3041712"/>
            <a:ext cx="311055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onthulling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64758" y="3032956"/>
            <a:ext cx="265033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282" y="3032956"/>
            <a:ext cx="266080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kerststal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48100" y="2819313"/>
            <a:ext cx="261139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788" y="2867698"/>
            <a:ext cx="273571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optreden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44207" y="386052"/>
            <a:ext cx="2423603" cy="12427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223" y="409561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gebeurtenis, de situatie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Afbeelding 22" descr="Afbeelding met winter&#10;&#10;Beschrijving automatisch gegenereerd met lage betrouwbaarheid">
            <a:extLst>
              <a:ext uri="{FF2B5EF4-FFF2-40B4-BE49-F238E27FC236}">
                <a16:creationId xmlns:a16="http://schemas.microsoft.com/office/drawing/2014/main" id="{FBBE3B23-A390-E7FC-2F5A-A222A9F2ED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758" y="3931265"/>
            <a:ext cx="2634790" cy="1754770"/>
          </a:xfrm>
          <a:prstGeom prst="rect">
            <a:avLst/>
          </a:prstGeom>
        </p:spPr>
      </p:pic>
      <p:pic>
        <p:nvPicPr>
          <p:cNvPr id="25" name="Afbeelding 24" descr="Afbeelding met concert, muziekinstrument, gitaar, strijkinstrument&#10;&#10;Automatisch gegenereerde beschrijving">
            <a:extLst>
              <a:ext uri="{FF2B5EF4-FFF2-40B4-BE49-F238E27FC236}">
                <a16:creationId xmlns:a16="http://schemas.microsoft.com/office/drawing/2014/main" id="{D96D6CF3-18A4-5115-AC50-06CB1968D9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788" y="3931265"/>
            <a:ext cx="2626901" cy="1754770"/>
          </a:xfrm>
          <a:prstGeom prst="rect">
            <a:avLst/>
          </a:prstGeom>
        </p:spPr>
      </p:pic>
      <p:pic>
        <p:nvPicPr>
          <p:cNvPr id="22" name="Afbeelding 21" descr="Afbeelding met kleding, persoon, overdekt, Menselijk gezicht&#10;&#10;Automatisch gegenereerde beschrijving">
            <a:extLst>
              <a:ext uri="{FF2B5EF4-FFF2-40B4-BE49-F238E27FC236}">
                <a16:creationId xmlns:a16="http://schemas.microsoft.com/office/drawing/2014/main" id="{B1ED714E-EF9C-8239-42BD-FF5EB74422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8553"/>
          <a:stretch/>
        </p:blipFill>
        <p:spPr>
          <a:xfrm>
            <a:off x="587792" y="3931265"/>
            <a:ext cx="2325094" cy="17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5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303750" y="165459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521" y="170668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bidden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774119" y="454982"/>
            <a:ext cx="33123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63" y="479528"/>
            <a:ext cx="325412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Kerstfeest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331639" y="5013175"/>
            <a:ext cx="351859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013176"/>
            <a:ext cx="351859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Suikerfeest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509025" y="2147153"/>
            <a:ext cx="794725" cy="71435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24945" y="1139058"/>
            <a:ext cx="1131031" cy="166810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965719" y="2834324"/>
            <a:ext cx="432105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78092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latin typeface="Century Gothic" panose="020B0502020202020204" pitchFamily="34" charset="0"/>
                <a:ea typeface="Calibri"/>
                <a:cs typeface="Times New Roman"/>
              </a:rPr>
              <a:t>religieus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965719" y="3717032"/>
            <a:ext cx="597724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16" y="3731548"/>
            <a:ext cx="6136460" cy="4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t met geloof te maken heeft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935453" y="4271043"/>
            <a:ext cx="1018887" cy="74213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09757362-3F64-90D5-11AF-26ABAADC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938" y="4493567"/>
            <a:ext cx="2601172" cy="1665236"/>
          </a:xfrm>
          <a:prstGeom prst="rect">
            <a:avLst/>
          </a:prstGeom>
        </p:spPr>
      </p:pic>
      <p:pic>
        <p:nvPicPr>
          <p:cNvPr id="16" name="Afbeelding 15" descr="Afbeelding met Menselijk gezicht, persoon, overdekt, bed&#10;&#10;Automatisch gegenereerde beschrijving">
            <a:extLst>
              <a:ext uri="{FF2B5EF4-FFF2-40B4-BE49-F238E27FC236}">
                <a16:creationId xmlns:a16="http://schemas.microsoft.com/office/drawing/2014/main" id="{A19B2DD8-AAB1-54A2-9C39-27093E4DE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25" y="499620"/>
            <a:ext cx="1570991" cy="1049422"/>
          </a:xfrm>
          <a:prstGeom prst="rect">
            <a:avLst/>
          </a:prstGeom>
        </p:spPr>
      </p:pic>
      <p:pic>
        <p:nvPicPr>
          <p:cNvPr id="28" name="Afbeelding 27" descr="Afbeelding met boom, kerstboom, kerstversiering, Kerstlichtjes&#10;&#10;Automatisch gegenereerde beschrijving">
            <a:extLst>
              <a:ext uri="{FF2B5EF4-FFF2-40B4-BE49-F238E27FC236}">
                <a16:creationId xmlns:a16="http://schemas.microsoft.com/office/drawing/2014/main" id="{5DF17A9D-C650-3C88-4506-93343751E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7" y="1233075"/>
            <a:ext cx="2154461" cy="1473651"/>
          </a:xfrm>
          <a:prstGeom prst="rect">
            <a:avLst/>
          </a:prstGeom>
        </p:spPr>
      </p:pic>
      <p:pic>
        <p:nvPicPr>
          <p:cNvPr id="23" name="Afbeelding 22" descr="Afbeelding met persoon, Menselijk gezicht, person, Menselijke baard&#10;&#10;Automatisch gegenereerde beschrijving">
            <a:extLst>
              <a:ext uri="{FF2B5EF4-FFF2-40B4-BE49-F238E27FC236}">
                <a16:creationId xmlns:a16="http://schemas.microsoft.com/office/drawing/2014/main" id="{B3EA529C-E4B4-A2E3-F424-BE576D553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36" y="613890"/>
            <a:ext cx="1732019" cy="9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genre</a:t>
            </a:r>
          </a:p>
        </p:txBody>
      </p:sp>
      <p:pic>
        <p:nvPicPr>
          <p:cNvPr id="4" name="Afbeelding 3" descr="Afbeelding met persoon, kleding, Fastfood, tafel&#10;&#10;Automatisch gegenereerde beschrijving">
            <a:extLst>
              <a:ext uri="{FF2B5EF4-FFF2-40B4-BE49-F238E27FC236}">
                <a16:creationId xmlns:a16="http://schemas.microsoft.com/office/drawing/2014/main" id="{2012FE06-9185-6F04-D15A-6D8089716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762" y="1456267"/>
            <a:ext cx="5092475" cy="50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tafereel</a:t>
            </a:r>
          </a:p>
        </p:txBody>
      </p:sp>
      <p:pic>
        <p:nvPicPr>
          <p:cNvPr id="4" name="Afbeelding 3" descr="Afbeelding met kleding, persoon, overdekt, Menselijk gezicht&#10;&#10;Automatisch gegenereerde beschrijving">
            <a:extLst>
              <a:ext uri="{FF2B5EF4-FFF2-40B4-BE49-F238E27FC236}">
                <a16:creationId xmlns:a16="http://schemas.microsoft.com/office/drawing/2014/main" id="{0472774D-71ED-E3A0-C832-80163AE4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45" y="1226143"/>
            <a:ext cx="5460197" cy="54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specifiek</a:t>
            </a:r>
          </a:p>
        </p:txBody>
      </p:sp>
      <p:pic>
        <p:nvPicPr>
          <p:cNvPr id="3" name="Afbeelding 2" descr="Afbeelding met nagerecht, voedsel, bakwaren, Zoetigheid&#10;&#10;Automatisch gegenereerde beschrijving">
            <a:extLst>
              <a:ext uri="{FF2B5EF4-FFF2-40B4-BE49-F238E27FC236}">
                <a16:creationId xmlns:a16="http://schemas.microsoft.com/office/drawing/2014/main" id="{4954FE28-31D5-5784-5411-773BA66D3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1" y="1438247"/>
            <a:ext cx="7523498" cy="50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verzadigd</a:t>
            </a:r>
          </a:p>
        </p:txBody>
      </p:sp>
      <p:pic>
        <p:nvPicPr>
          <p:cNvPr id="3" name="Afbeelding 2" descr="Afbeelding met persoon, Menselijk gezicht, overdekt, kleding&#10;&#10;Automatisch gegenereerde beschrijving">
            <a:extLst>
              <a:ext uri="{FF2B5EF4-FFF2-40B4-BE49-F238E27FC236}">
                <a16:creationId xmlns:a16="http://schemas.microsoft.com/office/drawing/2014/main" id="{55963E4B-7081-1AF4-CBB0-064F146C6C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16" y="1226143"/>
            <a:ext cx="5308456" cy="53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religieus</a:t>
            </a:r>
          </a:p>
        </p:txBody>
      </p:sp>
      <p:pic>
        <p:nvPicPr>
          <p:cNvPr id="4" name="Afbeelding 3" descr="Afbeelding met persoon, Menselijk gezicht, person, Menselijke baard&#10;&#10;Automatisch gegenereerde beschrijving">
            <a:extLst>
              <a:ext uri="{FF2B5EF4-FFF2-40B4-BE49-F238E27FC236}">
                <a16:creationId xmlns:a16="http://schemas.microsoft.com/office/drawing/2014/main" id="{E6DBF72B-32BC-55B5-A5F3-734886233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3" y="1782277"/>
            <a:ext cx="8185434" cy="43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immens</a:t>
            </a:r>
          </a:p>
        </p:txBody>
      </p:sp>
      <p:pic>
        <p:nvPicPr>
          <p:cNvPr id="4" name="Afbeelding 3" descr="Afbeelding met voedsel, nagerecht, Snack, bakwaren&#10;&#10;Automatisch gegenereerde beschrijving">
            <a:extLst>
              <a:ext uri="{FF2B5EF4-FFF2-40B4-BE49-F238E27FC236}">
                <a16:creationId xmlns:a16="http://schemas.microsoft.com/office/drawing/2014/main" id="{08561092-7496-AD5E-7F95-1B97F128E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533" y="1315267"/>
            <a:ext cx="5364933" cy="53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afkeer</a:t>
            </a:r>
          </a:p>
        </p:txBody>
      </p:sp>
      <p:pic>
        <p:nvPicPr>
          <p:cNvPr id="4" name="Afbeelding 3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9D797942-18E7-FCFE-6866-501AC954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8" y="1430358"/>
            <a:ext cx="7574844" cy="50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Diavoorstelling (4:3)</PresentationFormat>
  <Paragraphs>296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dcterms:created xsi:type="dcterms:W3CDTF">2021-06-08T06:13:59Z</dcterms:created>
  <dcterms:modified xsi:type="dcterms:W3CDTF">2024-12-17T09:34:35Z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