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75" r:id="rId8"/>
    <p:sldId id="1476" r:id="rId9"/>
    <p:sldId id="1477" r:id="rId10"/>
    <p:sldId id="1478" r:id="rId11"/>
    <p:sldId id="1479" r:id="rId12"/>
    <p:sldId id="1483" r:id="rId13"/>
    <p:sldId id="1480" r:id="rId14"/>
    <p:sldId id="1481" r:id="rId15"/>
    <p:sldId id="1482" r:id="rId16"/>
    <p:sldId id="934" r:id="rId17"/>
    <p:sldId id="1488" r:id="rId18"/>
    <p:sldId id="1486" r:id="rId19"/>
    <p:sldId id="1529" r:id="rId20"/>
    <p:sldId id="1531" r:id="rId21"/>
    <p:sldId id="1528" r:id="rId22"/>
    <p:sldId id="1527" r:id="rId23"/>
    <p:sldId id="1530" r:id="rId24"/>
    <p:sldId id="1524" r:id="rId25"/>
    <p:sldId id="1532" r:id="rId26"/>
    <p:sldId id="1521"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8"/>
            <p14:sldId id="1479"/>
            <p14:sldId id="1483"/>
            <p14:sldId id="1480"/>
            <p14:sldId id="1481"/>
            <p14:sldId id="1482"/>
            <p14:sldId id="934"/>
            <p14:sldId id="1488"/>
            <p14:sldId id="1486"/>
            <p14:sldId id="1529"/>
            <p14:sldId id="1531"/>
            <p14:sldId id="1528"/>
            <p14:sldId id="1527"/>
            <p14:sldId id="1530"/>
            <p14:sldId id="1524"/>
            <p14:sldId id="1532"/>
            <p14:sldId id="15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B3394-BA13-4E54-8760-391E6EC599AF}" v="242" dt="2024-12-10T09:53:10.447"/>
    <p1510:client id="{622C91A6-74FF-4823-8E38-1877B3726AE1}" v="7" dt="2024-12-10T10:08:38.096"/>
    <p1510:client id="{6B042633-3850-4102-A0BE-C6ABCF05ADD5}" v="234" dt="2024-12-10T10:06:29.05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00E2D773-CC66-43C5-993E-F457E284F896}"/>
    <pc:docChg chg="modSld">
      <pc:chgData name="Routledge, Mandy" userId="bacdedf5-8e30-494b-ad8b-f27fa30c4f8d" providerId="ADAL" clId="{00E2D773-CC66-43C5-993E-F457E284F896}" dt="2024-11-18T15:44:41.654" v="11" actId="20577"/>
      <pc:docMkLst>
        <pc:docMk/>
      </pc:docMkLst>
      <pc:sldChg chg="modSp mod">
        <pc:chgData name="Routledge, Mandy" userId="bacdedf5-8e30-494b-ad8b-f27fa30c4f8d" providerId="ADAL" clId="{00E2D773-CC66-43C5-993E-F457E284F896}" dt="2024-11-18T15:44:41.654" v="11" actId="20577"/>
        <pc:sldMkLst>
          <pc:docMk/>
          <pc:sldMk cId="323006580" sldId="548"/>
        </pc:sldMkLst>
        <pc:spChg chg="mod">
          <ac:chgData name="Routledge, Mandy" userId="bacdedf5-8e30-494b-ad8b-f27fa30c4f8d" providerId="ADAL" clId="{00E2D773-CC66-43C5-993E-F457E284F896}" dt="2024-11-18T15:44:41.654" v="11" actId="20577"/>
          <ac:spMkLst>
            <pc:docMk/>
            <pc:sldMk cId="323006580" sldId="548"/>
            <ac:spMk id="3" creationId="{00000000-0000-0000-0000-000000000000}"/>
          </ac:spMkLst>
        </pc:spChg>
      </pc:sldChg>
    </pc:docChg>
  </pc:docChgLst>
  <pc:docChgLst>
    <pc:chgData name="Das, Gerarda" userId="dec061bf-56a5-47a0-b9f3-f749fe418ae6" providerId="ADAL" clId="{6B042633-3850-4102-A0BE-C6ABCF05ADD5}"/>
    <pc:docChg chg="custSel addSld modSld">
      <pc:chgData name="Das, Gerarda" userId="dec061bf-56a5-47a0-b9f3-f749fe418ae6" providerId="ADAL" clId="{6B042633-3850-4102-A0BE-C6ABCF05ADD5}" dt="2024-12-10T10:06:29.050" v="1026" actId="1076"/>
      <pc:docMkLst>
        <pc:docMk/>
      </pc:docMkLst>
      <pc:sldChg chg="modSp mod">
        <pc:chgData name="Das, Gerarda" userId="dec061bf-56a5-47a0-b9f3-f749fe418ae6" providerId="ADAL" clId="{6B042633-3850-4102-A0BE-C6ABCF05ADD5}" dt="2024-12-10T09:56:06.434" v="978" actId="20577"/>
        <pc:sldMkLst>
          <pc:docMk/>
          <pc:sldMk cId="2189114603" sldId="1437"/>
        </pc:sldMkLst>
        <pc:spChg chg="mod">
          <ac:chgData name="Das, Gerarda" userId="dec061bf-56a5-47a0-b9f3-f749fe418ae6" providerId="ADAL" clId="{6B042633-3850-4102-A0BE-C6ABCF05ADD5}" dt="2024-12-10T09:56:06.434" v="978" actId="20577"/>
          <ac:spMkLst>
            <pc:docMk/>
            <pc:sldMk cId="2189114603" sldId="1437"/>
            <ac:spMk id="3" creationId="{00000000-0000-0000-0000-000000000000}"/>
          </ac:spMkLst>
        </pc:spChg>
      </pc:sldChg>
      <pc:sldChg chg="addSp modSp mod">
        <pc:chgData name="Das, Gerarda" userId="dec061bf-56a5-47a0-b9f3-f749fe418ae6" providerId="ADAL" clId="{6B042633-3850-4102-A0BE-C6ABCF05ADD5}" dt="2024-12-10T09:57:36.107" v="987" actId="14100"/>
        <pc:sldMkLst>
          <pc:docMk/>
          <pc:sldMk cId="4074911733" sldId="1478"/>
        </pc:sldMkLst>
        <pc:spChg chg="add mod">
          <ac:chgData name="Das, Gerarda" userId="dec061bf-56a5-47a0-b9f3-f749fe418ae6" providerId="ADAL" clId="{6B042633-3850-4102-A0BE-C6ABCF05ADD5}" dt="2024-12-10T09:57:36.107" v="987" actId="14100"/>
          <ac:spMkLst>
            <pc:docMk/>
            <pc:sldMk cId="4074911733" sldId="1478"/>
            <ac:spMk id="4" creationId="{DE9F2E0A-4E84-5950-0A8C-B5109329F8E4}"/>
          </ac:spMkLst>
        </pc:spChg>
      </pc:sldChg>
      <pc:sldChg chg="modSp mod">
        <pc:chgData name="Das, Gerarda" userId="dec061bf-56a5-47a0-b9f3-f749fe418ae6" providerId="ADAL" clId="{6B042633-3850-4102-A0BE-C6ABCF05ADD5}" dt="2024-12-10T10:03:12.639" v="1005" actId="20577"/>
        <pc:sldMkLst>
          <pc:docMk/>
          <pc:sldMk cId="2574315221" sldId="1486"/>
        </pc:sldMkLst>
        <pc:spChg chg="mod">
          <ac:chgData name="Das, Gerarda" userId="dec061bf-56a5-47a0-b9f3-f749fe418ae6" providerId="ADAL" clId="{6B042633-3850-4102-A0BE-C6ABCF05ADD5}" dt="2024-12-10T10:03:12.639" v="1005" actId="20577"/>
          <ac:spMkLst>
            <pc:docMk/>
            <pc:sldMk cId="2574315221" sldId="1486"/>
            <ac:spMk id="15" creationId="{00000000-0000-0000-0000-000000000000}"/>
          </ac:spMkLst>
        </pc:spChg>
      </pc:sldChg>
      <pc:sldChg chg="modSp mod">
        <pc:chgData name="Das, Gerarda" userId="dec061bf-56a5-47a0-b9f3-f749fe418ae6" providerId="ADAL" clId="{6B042633-3850-4102-A0BE-C6ABCF05ADD5}" dt="2024-12-10T10:02:33.439" v="991" actId="20577"/>
        <pc:sldMkLst>
          <pc:docMk/>
          <pc:sldMk cId="2510732441" sldId="1488"/>
        </pc:sldMkLst>
        <pc:spChg chg="mod">
          <ac:chgData name="Das, Gerarda" userId="dec061bf-56a5-47a0-b9f3-f749fe418ae6" providerId="ADAL" clId="{6B042633-3850-4102-A0BE-C6ABCF05ADD5}" dt="2024-12-10T10:02:33.439" v="991" actId="20577"/>
          <ac:spMkLst>
            <pc:docMk/>
            <pc:sldMk cId="2510732441" sldId="1488"/>
            <ac:spMk id="14" creationId="{00000000-0000-0000-0000-000000000000}"/>
          </ac:spMkLst>
        </pc:spChg>
      </pc:sldChg>
      <pc:sldChg chg="modSp mod">
        <pc:chgData name="Das, Gerarda" userId="dec061bf-56a5-47a0-b9f3-f749fe418ae6" providerId="ADAL" clId="{6B042633-3850-4102-A0BE-C6ABCF05ADD5}" dt="2024-12-10T10:06:29.050" v="1026" actId="1076"/>
        <pc:sldMkLst>
          <pc:docMk/>
          <pc:sldMk cId="2860689643" sldId="1521"/>
        </pc:sldMkLst>
        <pc:spChg chg="mod">
          <ac:chgData name="Das, Gerarda" userId="dec061bf-56a5-47a0-b9f3-f749fe418ae6" providerId="ADAL" clId="{6B042633-3850-4102-A0BE-C6ABCF05ADD5}" dt="2024-12-10T10:06:06.235" v="1020" actId="14100"/>
          <ac:spMkLst>
            <pc:docMk/>
            <pc:sldMk cId="2860689643" sldId="1521"/>
            <ac:spMk id="5" creationId="{00000000-0000-0000-0000-000000000000}"/>
          </ac:spMkLst>
        </pc:spChg>
        <pc:spChg chg="mod">
          <ac:chgData name="Das, Gerarda" userId="dec061bf-56a5-47a0-b9f3-f749fe418ae6" providerId="ADAL" clId="{6B042633-3850-4102-A0BE-C6ABCF05ADD5}" dt="2024-12-10T10:06:09.261" v="1021" actId="1076"/>
          <ac:spMkLst>
            <pc:docMk/>
            <pc:sldMk cId="2860689643" sldId="1521"/>
            <ac:spMk id="7" creationId="{00000000-0000-0000-0000-000000000000}"/>
          </ac:spMkLst>
        </pc:spChg>
        <pc:spChg chg="mod">
          <ac:chgData name="Das, Gerarda" userId="dec061bf-56a5-47a0-b9f3-f749fe418ae6" providerId="ADAL" clId="{6B042633-3850-4102-A0BE-C6ABCF05ADD5}" dt="2024-12-10T10:05:55.458" v="1017" actId="1076"/>
          <ac:spMkLst>
            <pc:docMk/>
            <pc:sldMk cId="2860689643" sldId="1521"/>
            <ac:spMk id="17" creationId="{00000000-0000-0000-0000-000000000000}"/>
          </ac:spMkLst>
        </pc:spChg>
        <pc:spChg chg="mod">
          <ac:chgData name="Das, Gerarda" userId="dec061bf-56a5-47a0-b9f3-f749fe418ae6" providerId="ADAL" clId="{6B042633-3850-4102-A0BE-C6ABCF05ADD5}" dt="2024-12-10T10:06:00.753" v="1018" actId="1076"/>
          <ac:spMkLst>
            <pc:docMk/>
            <pc:sldMk cId="2860689643" sldId="1521"/>
            <ac:spMk id="18" creationId="{00000000-0000-0000-0000-000000000000}"/>
          </ac:spMkLst>
        </pc:spChg>
        <pc:picChg chg="mod">
          <ac:chgData name="Das, Gerarda" userId="dec061bf-56a5-47a0-b9f3-f749fe418ae6" providerId="ADAL" clId="{6B042633-3850-4102-A0BE-C6ABCF05ADD5}" dt="2024-12-10T10:06:29.050" v="1026" actId="1076"/>
          <ac:picMkLst>
            <pc:docMk/>
            <pc:sldMk cId="2860689643" sldId="1521"/>
            <ac:picMk id="2" creationId="{DF7ACBEF-47AE-6184-DEA1-084675517AB7}"/>
          </ac:picMkLst>
        </pc:picChg>
        <pc:picChg chg="mod">
          <ac:chgData name="Das, Gerarda" userId="dec061bf-56a5-47a0-b9f3-f749fe418ae6" providerId="ADAL" clId="{6B042633-3850-4102-A0BE-C6ABCF05ADD5}" dt="2024-12-10T10:06:25.486" v="1025" actId="1076"/>
          <ac:picMkLst>
            <pc:docMk/>
            <pc:sldMk cId="2860689643" sldId="1521"/>
            <ac:picMk id="20" creationId="{54E85873-7A99-1E51-5F7B-5616EF503265}"/>
          </ac:picMkLst>
        </pc:picChg>
        <pc:picChg chg="mod">
          <ac:chgData name="Das, Gerarda" userId="dec061bf-56a5-47a0-b9f3-f749fe418ae6" providerId="ADAL" clId="{6B042633-3850-4102-A0BE-C6ABCF05ADD5}" dt="2024-12-10T10:06:22.960" v="1024" actId="1076"/>
          <ac:picMkLst>
            <pc:docMk/>
            <pc:sldMk cId="2860689643" sldId="1521"/>
            <ac:picMk id="25" creationId="{D1DA5DBF-B264-A265-834E-46E79398DC0D}"/>
          </ac:picMkLst>
        </pc:picChg>
        <pc:cxnChg chg="mod">
          <ac:chgData name="Das, Gerarda" userId="dec061bf-56a5-47a0-b9f3-f749fe418ae6" providerId="ADAL" clId="{6B042633-3850-4102-A0BE-C6ABCF05ADD5}" dt="2024-12-10T10:06:13.128" v="1022" actId="14100"/>
          <ac:cxnSpMkLst>
            <pc:docMk/>
            <pc:sldMk cId="2860689643" sldId="1521"/>
            <ac:cxnSpMk id="9" creationId="{00000000-0000-0000-0000-000000000000}"/>
          </ac:cxnSpMkLst>
        </pc:cxnChg>
      </pc:sldChg>
      <pc:sldChg chg="addSp modSp mod">
        <pc:chgData name="Das, Gerarda" userId="dec061bf-56a5-47a0-b9f3-f749fe418ae6" providerId="ADAL" clId="{6B042633-3850-4102-A0BE-C6ABCF05ADD5}" dt="2024-12-10T10:05:36.628" v="1016" actId="208"/>
        <pc:sldMkLst>
          <pc:docMk/>
          <pc:sldMk cId="2570226801" sldId="1524"/>
        </pc:sldMkLst>
        <pc:spChg chg="mod">
          <ac:chgData name="Das, Gerarda" userId="dec061bf-56a5-47a0-b9f3-f749fe418ae6" providerId="ADAL" clId="{6B042633-3850-4102-A0BE-C6ABCF05ADD5}" dt="2024-12-10T10:05:17.037" v="1012" actId="14100"/>
          <ac:spMkLst>
            <pc:docMk/>
            <pc:sldMk cId="2570226801" sldId="1524"/>
            <ac:spMk id="10" creationId="{EC0CC1D0-FE60-F840-73E9-0CE7E683D1F2}"/>
          </ac:spMkLst>
        </pc:spChg>
        <pc:spChg chg="add mod">
          <ac:chgData name="Das, Gerarda" userId="dec061bf-56a5-47a0-b9f3-f749fe418ae6" providerId="ADAL" clId="{6B042633-3850-4102-A0BE-C6ABCF05ADD5}" dt="2024-12-10T10:05:36.628" v="1016" actId="208"/>
          <ac:spMkLst>
            <pc:docMk/>
            <pc:sldMk cId="2570226801" sldId="1524"/>
            <ac:spMk id="13" creationId="{E341735A-1A71-7218-6B35-BEA424D44E38}"/>
          </ac:spMkLst>
        </pc:spChg>
        <pc:spChg chg="mod">
          <ac:chgData name="Das, Gerarda" userId="dec061bf-56a5-47a0-b9f3-f749fe418ae6" providerId="ADAL" clId="{6B042633-3850-4102-A0BE-C6ABCF05ADD5}" dt="2024-12-10T10:05:23.645" v="1013" actId="14100"/>
          <ac:spMkLst>
            <pc:docMk/>
            <pc:sldMk cId="2570226801" sldId="1524"/>
            <ac:spMk id="16" creationId="{F53F294D-65CC-23A5-E4A1-B2132FCF814C}"/>
          </ac:spMkLst>
        </pc:spChg>
      </pc:sldChg>
      <pc:sldChg chg="modSp mod">
        <pc:chgData name="Das, Gerarda" userId="dec061bf-56a5-47a0-b9f3-f749fe418ae6" providerId="ADAL" clId="{6B042633-3850-4102-A0BE-C6ABCF05ADD5}" dt="2024-12-10T10:04:10.384" v="1008" actId="14100"/>
        <pc:sldMkLst>
          <pc:docMk/>
          <pc:sldMk cId="3182566448" sldId="1528"/>
        </pc:sldMkLst>
        <pc:spChg chg="mod">
          <ac:chgData name="Das, Gerarda" userId="dec061bf-56a5-47a0-b9f3-f749fe418ae6" providerId="ADAL" clId="{6B042633-3850-4102-A0BE-C6ABCF05ADD5}" dt="2024-12-10T10:04:00.681" v="1007" actId="14100"/>
          <ac:spMkLst>
            <pc:docMk/>
            <pc:sldMk cId="3182566448" sldId="1528"/>
            <ac:spMk id="14" creationId="{B7594A3B-3117-84CE-C300-FB96E5ED269D}"/>
          </ac:spMkLst>
        </pc:spChg>
        <pc:spChg chg="mod">
          <ac:chgData name="Das, Gerarda" userId="dec061bf-56a5-47a0-b9f3-f749fe418ae6" providerId="ADAL" clId="{6B042633-3850-4102-A0BE-C6ABCF05ADD5}" dt="2024-12-10T10:04:10.384" v="1008" actId="14100"/>
          <ac:spMkLst>
            <pc:docMk/>
            <pc:sldMk cId="3182566448" sldId="1528"/>
            <ac:spMk id="16" creationId="{F53F294D-65CC-23A5-E4A1-B2132FCF814C}"/>
          </ac:spMkLst>
        </pc:spChg>
        <pc:spChg chg="mod">
          <ac:chgData name="Das, Gerarda" userId="dec061bf-56a5-47a0-b9f3-f749fe418ae6" providerId="ADAL" clId="{6B042633-3850-4102-A0BE-C6ABCF05ADD5}" dt="2024-12-10T10:03:56.916" v="1006" actId="14100"/>
          <ac:spMkLst>
            <pc:docMk/>
            <pc:sldMk cId="3182566448" sldId="1528"/>
            <ac:spMk id="18" creationId="{85D7DD60-F4AA-AD34-A265-146B167D02FE}"/>
          </ac:spMkLst>
        </pc:spChg>
      </pc:sldChg>
      <pc:sldChg chg="modSp mod">
        <pc:chgData name="Das, Gerarda" userId="dec061bf-56a5-47a0-b9f3-f749fe418ae6" providerId="ADAL" clId="{6B042633-3850-4102-A0BE-C6ABCF05ADD5}" dt="2024-12-10T10:05:09.588" v="1011" actId="1076"/>
        <pc:sldMkLst>
          <pc:docMk/>
          <pc:sldMk cId="3237325284" sldId="1530"/>
        </pc:sldMkLst>
        <pc:spChg chg="mod">
          <ac:chgData name="Das, Gerarda" userId="dec061bf-56a5-47a0-b9f3-f749fe418ae6" providerId="ADAL" clId="{6B042633-3850-4102-A0BE-C6ABCF05ADD5}" dt="2024-12-10T10:04:59.944" v="1009" actId="14100"/>
          <ac:spMkLst>
            <pc:docMk/>
            <pc:sldMk cId="3237325284" sldId="1530"/>
            <ac:spMk id="10" creationId="{EC0CC1D0-FE60-F840-73E9-0CE7E683D1F2}"/>
          </ac:spMkLst>
        </pc:spChg>
        <pc:spChg chg="mod">
          <ac:chgData name="Das, Gerarda" userId="dec061bf-56a5-47a0-b9f3-f749fe418ae6" providerId="ADAL" clId="{6B042633-3850-4102-A0BE-C6ABCF05ADD5}" dt="2024-12-10T10:05:09.588" v="1011" actId="1076"/>
          <ac:spMkLst>
            <pc:docMk/>
            <pc:sldMk cId="3237325284" sldId="1530"/>
            <ac:spMk id="11" creationId="{CD78B488-E032-3F3E-C334-FB96F8D71FB2}"/>
          </ac:spMkLst>
        </pc:spChg>
        <pc:spChg chg="mod">
          <ac:chgData name="Das, Gerarda" userId="dec061bf-56a5-47a0-b9f3-f749fe418ae6" providerId="ADAL" clId="{6B042633-3850-4102-A0BE-C6ABCF05ADD5}" dt="2024-12-10T10:05:03.906" v="1010" actId="14100"/>
          <ac:spMkLst>
            <pc:docMk/>
            <pc:sldMk cId="3237325284" sldId="1530"/>
            <ac:spMk id="16" creationId="{F53F294D-65CC-23A5-E4A1-B2132FCF814C}"/>
          </ac:spMkLst>
        </pc:spChg>
      </pc:sldChg>
      <pc:sldChg chg="addSp delSp modSp add mod">
        <pc:chgData name="Das, Gerarda" userId="dec061bf-56a5-47a0-b9f3-f749fe418ae6" providerId="ADAL" clId="{6B042633-3850-4102-A0BE-C6ABCF05ADD5}" dt="2024-12-10T09:55:23.049" v="974" actId="1076"/>
        <pc:sldMkLst>
          <pc:docMk/>
          <pc:sldMk cId="1527874721" sldId="1532"/>
        </pc:sldMkLst>
        <pc:spChg chg="mod">
          <ac:chgData name="Das, Gerarda" userId="dec061bf-56a5-47a0-b9f3-f749fe418ae6" providerId="ADAL" clId="{6B042633-3850-4102-A0BE-C6ABCF05ADD5}" dt="2024-12-10T09:46:42.912" v="831" actId="1037"/>
          <ac:spMkLst>
            <pc:docMk/>
            <pc:sldMk cId="1527874721" sldId="1532"/>
            <ac:spMk id="10" creationId="{EC0CC1D0-FE60-F840-73E9-0CE7E683D1F2}"/>
          </ac:spMkLst>
        </pc:spChg>
        <pc:spChg chg="mod">
          <ac:chgData name="Das, Gerarda" userId="dec061bf-56a5-47a0-b9f3-f749fe418ae6" providerId="ADAL" clId="{6B042633-3850-4102-A0BE-C6ABCF05ADD5}" dt="2024-12-10T09:46:42.912" v="831" actId="1037"/>
          <ac:spMkLst>
            <pc:docMk/>
            <pc:sldMk cId="1527874721" sldId="1532"/>
            <ac:spMk id="11" creationId="{CD78B488-E032-3F3E-C334-FB96F8D71FB2}"/>
          </ac:spMkLst>
        </pc:spChg>
        <pc:spChg chg="mod">
          <ac:chgData name="Das, Gerarda" userId="dec061bf-56a5-47a0-b9f3-f749fe418ae6" providerId="ADAL" clId="{6B042633-3850-4102-A0BE-C6ABCF05ADD5}" dt="2024-12-10T09:49:01.343" v="921" actId="20577"/>
          <ac:spMkLst>
            <pc:docMk/>
            <pc:sldMk cId="1527874721" sldId="1532"/>
            <ac:spMk id="12" creationId="{E2476A93-B8D4-4E44-87FD-AFF601B2337C}"/>
          </ac:spMkLst>
        </pc:spChg>
        <pc:spChg chg="mod">
          <ac:chgData name="Das, Gerarda" userId="dec061bf-56a5-47a0-b9f3-f749fe418ae6" providerId="ADAL" clId="{6B042633-3850-4102-A0BE-C6ABCF05ADD5}" dt="2024-12-10T09:49:04.963" v="930" actId="20577"/>
          <ac:spMkLst>
            <pc:docMk/>
            <pc:sldMk cId="1527874721" sldId="1532"/>
            <ac:spMk id="13" creationId="{4985FF45-EE56-11C3-E0CC-6BBB359031C0}"/>
          </ac:spMkLst>
        </pc:spChg>
        <pc:spChg chg="mod">
          <ac:chgData name="Das, Gerarda" userId="dec061bf-56a5-47a0-b9f3-f749fe418ae6" providerId="ADAL" clId="{6B042633-3850-4102-A0BE-C6ABCF05ADD5}" dt="2024-12-10T09:49:19.576" v="944" actId="14100"/>
          <ac:spMkLst>
            <pc:docMk/>
            <pc:sldMk cId="1527874721" sldId="1532"/>
            <ac:spMk id="14" creationId="{B7594A3B-3117-84CE-C300-FB96E5ED269D}"/>
          </ac:spMkLst>
        </pc:spChg>
        <pc:spChg chg="mod">
          <ac:chgData name="Das, Gerarda" userId="dec061bf-56a5-47a0-b9f3-f749fe418ae6" providerId="ADAL" clId="{6B042633-3850-4102-A0BE-C6ABCF05ADD5}" dt="2024-12-10T09:49:16.840" v="943" actId="1076"/>
          <ac:spMkLst>
            <pc:docMk/>
            <pc:sldMk cId="1527874721" sldId="1532"/>
            <ac:spMk id="15" creationId="{6EA1F8B7-D4BC-D8B0-E6FD-F33ECB45A1DD}"/>
          </ac:spMkLst>
        </pc:spChg>
        <pc:spChg chg="mod">
          <ac:chgData name="Das, Gerarda" userId="dec061bf-56a5-47a0-b9f3-f749fe418ae6" providerId="ADAL" clId="{6B042633-3850-4102-A0BE-C6ABCF05ADD5}" dt="2024-12-10T09:47:31.950" v="910" actId="1037"/>
          <ac:spMkLst>
            <pc:docMk/>
            <pc:sldMk cId="1527874721" sldId="1532"/>
            <ac:spMk id="16" creationId="{F53F294D-65CC-23A5-E4A1-B2132FCF814C}"/>
          </ac:spMkLst>
        </pc:spChg>
        <pc:spChg chg="mod">
          <ac:chgData name="Das, Gerarda" userId="dec061bf-56a5-47a0-b9f3-f749fe418ae6" providerId="ADAL" clId="{6B042633-3850-4102-A0BE-C6ABCF05ADD5}" dt="2024-12-10T09:47:31.950" v="910" actId="1037"/>
          <ac:spMkLst>
            <pc:docMk/>
            <pc:sldMk cId="1527874721" sldId="1532"/>
            <ac:spMk id="17" creationId="{AB86235B-CBC0-F9DB-29F4-F23367831B1B}"/>
          </ac:spMkLst>
        </pc:spChg>
        <pc:picChg chg="del">
          <ac:chgData name="Das, Gerarda" userId="dec061bf-56a5-47a0-b9f3-f749fe418ae6" providerId="ADAL" clId="{6B042633-3850-4102-A0BE-C6ABCF05ADD5}" dt="2024-12-10T09:49:21.366" v="945" actId="478"/>
          <ac:picMkLst>
            <pc:docMk/>
            <pc:sldMk cId="1527874721" sldId="1532"/>
            <ac:picMk id="4" creationId="{D6E477B6-560A-15AF-8EA0-423DA44EC644}"/>
          </ac:picMkLst>
        </pc:picChg>
        <pc:picChg chg="del">
          <ac:chgData name="Das, Gerarda" userId="dec061bf-56a5-47a0-b9f3-f749fe418ae6" providerId="ADAL" clId="{6B042633-3850-4102-A0BE-C6ABCF05ADD5}" dt="2024-12-10T09:49:21.828" v="946" actId="478"/>
          <ac:picMkLst>
            <pc:docMk/>
            <pc:sldMk cId="1527874721" sldId="1532"/>
            <ac:picMk id="21" creationId="{38F0A6E6-FB75-6F7A-A167-A12CA91736F8}"/>
          </ac:picMkLst>
        </pc:picChg>
        <pc:picChg chg="del">
          <ac:chgData name="Das, Gerarda" userId="dec061bf-56a5-47a0-b9f3-f749fe418ae6" providerId="ADAL" clId="{6B042633-3850-4102-A0BE-C6ABCF05ADD5}" dt="2024-12-10T09:49:22.251" v="947" actId="478"/>
          <ac:picMkLst>
            <pc:docMk/>
            <pc:sldMk cId="1527874721" sldId="1532"/>
            <ac:picMk id="22" creationId="{8D389962-C170-A67F-AA72-647803A2092D}"/>
          </ac:picMkLst>
        </pc:picChg>
        <pc:picChg chg="add mod">
          <ac:chgData name="Das, Gerarda" userId="dec061bf-56a5-47a0-b9f3-f749fe418ae6" providerId="ADAL" clId="{6B042633-3850-4102-A0BE-C6ABCF05ADD5}" dt="2024-12-10T09:52:39.038" v="952" actId="962"/>
          <ac:picMkLst>
            <pc:docMk/>
            <pc:sldMk cId="1527874721" sldId="1532"/>
            <ac:picMk id="24" creationId="{6DEF9CE8-A52C-F489-2560-EFDE1277D500}"/>
          </ac:picMkLst>
        </pc:picChg>
        <pc:picChg chg="add mod modCrop">
          <ac:chgData name="Das, Gerarda" userId="dec061bf-56a5-47a0-b9f3-f749fe418ae6" providerId="ADAL" clId="{6B042633-3850-4102-A0BE-C6ABCF05ADD5}" dt="2024-12-10T09:54:25.880" v="963" actId="1076"/>
          <ac:picMkLst>
            <pc:docMk/>
            <pc:sldMk cId="1527874721" sldId="1532"/>
            <ac:picMk id="26" creationId="{E3B03B2A-C841-9AF6-A294-7F6FA7039146}"/>
          </ac:picMkLst>
        </pc:picChg>
        <pc:picChg chg="add mod">
          <ac:chgData name="Das, Gerarda" userId="dec061bf-56a5-47a0-b9f3-f749fe418ae6" providerId="ADAL" clId="{6B042633-3850-4102-A0BE-C6ABCF05ADD5}" dt="2024-12-10T09:55:17.309" v="971" actId="1076"/>
          <ac:picMkLst>
            <pc:docMk/>
            <pc:sldMk cId="1527874721" sldId="1532"/>
            <ac:picMk id="27" creationId="{2A77CD2C-2411-4815-E051-8450504D567C}"/>
          </ac:picMkLst>
        </pc:picChg>
        <pc:picChg chg="add mod">
          <ac:chgData name="Das, Gerarda" userId="dec061bf-56a5-47a0-b9f3-f749fe418ae6" providerId="ADAL" clId="{6B042633-3850-4102-A0BE-C6ABCF05ADD5}" dt="2024-12-10T09:55:23.049" v="974" actId="1076"/>
          <ac:picMkLst>
            <pc:docMk/>
            <pc:sldMk cId="1527874721" sldId="1532"/>
            <ac:picMk id="28" creationId="{143AD40C-32FA-35B4-8D39-DB13285F2CA7}"/>
          </ac:picMkLst>
        </pc:pic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622C91A6-74FF-4823-8E38-1877B3726AE1}"/>
    <pc:docChg chg="custSel modSld">
      <pc:chgData name="Routledge, Mandy" userId="bacdedf5-8e30-494b-ad8b-f27fa30c4f8d" providerId="ADAL" clId="{622C91A6-74FF-4823-8E38-1877B3726AE1}" dt="2024-12-10T10:08:38.096" v="5" actId="14100"/>
      <pc:docMkLst>
        <pc:docMk/>
      </pc:docMkLst>
      <pc:sldChg chg="modSp mod">
        <pc:chgData name="Routledge, Mandy" userId="bacdedf5-8e30-494b-ad8b-f27fa30c4f8d" providerId="ADAL" clId="{622C91A6-74FF-4823-8E38-1877B3726AE1}" dt="2024-12-10T10:06:25.436" v="0" actId="732"/>
        <pc:sldMkLst>
          <pc:docMk/>
          <pc:sldMk cId="4207872812" sldId="1475"/>
        </pc:sldMkLst>
        <pc:picChg chg="mod modCrop">
          <ac:chgData name="Routledge, Mandy" userId="bacdedf5-8e30-494b-ad8b-f27fa30c4f8d" providerId="ADAL" clId="{622C91A6-74FF-4823-8E38-1877B3726AE1}" dt="2024-12-10T10:06:25.436" v="0" actId="732"/>
          <ac:picMkLst>
            <pc:docMk/>
            <pc:sldMk cId="4207872812" sldId="1475"/>
            <ac:picMk id="3" creationId="{8404D320-B78D-3276-1868-17D6F76B9562}"/>
          </ac:picMkLst>
        </pc:picChg>
      </pc:sldChg>
      <pc:sldChg chg="addSp delSp modSp mod">
        <pc:chgData name="Routledge, Mandy" userId="bacdedf5-8e30-494b-ad8b-f27fa30c4f8d" providerId="ADAL" clId="{622C91A6-74FF-4823-8E38-1877B3726AE1}" dt="2024-12-10T10:08:38.096" v="5" actId="14100"/>
        <pc:sldMkLst>
          <pc:docMk/>
          <pc:sldMk cId="4238902905" sldId="1531"/>
        </pc:sldMkLst>
        <pc:picChg chg="del">
          <ac:chgData name="Routledge, Mandy" userId="bacdedf5-8e30-494b-ad8b-f27fa30c4f8d" providerId="ADAL" clId="{622C91A6-74FF-4823-8E38-1877B3726AE1}" dt="2024-12-10T10:08:29.451" v="1" actId="478"/>
          <ac:picMkLst>
            <pc:docMk/>
            <pc:sldMk cId="4238902905" sldId="1531"/>
            <ac:picMk id="2" creationId="{CE6D8AFB-ACD2-3A06-81C0-1941416C63A6}"/>
          </ac:picMkLst>
        </pc:picChg>
        <pc:picChg chg="add mod">
          <ac:chgData name="Routledge, Mandy" userId="bacdedf5-8e30-494b-ad8b-f27fa30c4f8d" providerId="ADAL" clId="{622C91A6-74FF-4823-8E38-1877B3726AE1}" dt="2024-12-10T10:08:38.096" v="5" actId="14100"/>
          <ac:picMkLst>
            <pc:docMk/>
            <pc:sldMk cId="4238902905" sldId="1531"/>
            <ac:picMk id="18" creationId="{DC1EAC0F-998D-0ABA-E346-178F843A70AA}"/>
          </ac:picMkLst>
        </pc:picChg>
      </pc:sldChg>
    </pc:docChg>
  </pc:docChgLst>
  <pc:docChgLst>
    <pc:chgData name="Harmsel ter, Marjan" userId="5bf7b4e5-383a-4bf6-a1ba-3724f9cc09cb" providerId="ADAL" clId="{59AB3394-BA13-4E54-8760-391E6EC599AF}"/>
    <pc:docChg chg="undo custSel addSld delSld modSld sldOrd modSection">
      <pc:chgData name="Harmsel ter, Marjan" userId="5bf7b4e5-383a-4bf6-a1ba-3724f9cc09cb" providerId="ADAL" clId="{59AB3394-BA13-4E54-8760-391E6EC599AF}" dt="2024-12-10T09:53:10.447" v="1589" actId="47"/>
      <pc:docMkLst>
        <pc:docMk/>
      </pc:docMkLst>
      <pc:sldChg chg="ord">
        <pc:chgData name="Harmsel ter, Marjan" userId="5bf7b4e5-383a-4bf6-a1ba-3724f9cc09cb" providerId="ADAL" clId="{59AB3394-BA13-4E54-8760-391E6EC599AF}" dt="2024-12-10T07:43:59.325" v="574"/>
        <pc:sldMkLst>
          <pc:docMk/>
          <pc:sldMk cId="323006580" sldId="548"/>
        </pc:sldMkLst>
      </pc:sldChg>
      <pc:sldChg chg="modSp mod modNotesTx">
        <pc:chgData name="Harmsel ter, Marjan" userId="5bf7b4e5-383a-4bf6-a1ba-3724f9cc09cb" providerId="ADAL" clId="{59AB3394-BA13-4E54-8760-391E6EC599AF}" dt="2024-12-10T07:42:11.347" v="572" actId="20577"/>
        <pc:sldMkLst>
          <pc:docMk/>
          <pc:sldMk cId="2189114603" sldId="1437"/>
        </pc:sldMkLst>
        <pc:spChg chg="mod">
          <ac:chgData name="Harmsel ter, Marjan" userId="5bf7b4e5-383a-4bf6-a1ba-3724f9cc09cb" providerId="ADAL" clId="{59AB3394-BA13-4E54-8760-391E6EC599AF}" dt="2024-12-10T07:42:11.347" v="572" actId="20577"/>
          <ac:spMkLst>
            <pc:docMk/>
            <pc:sldMk cId="2189114603" sldId="1437"/>
            <ac:spMk id="3" creationId="{00000000-0000-0000-0000-000000000000}"/>
          </ac:spMkLst>
        </pc:spChg>
      </pc:sldChg>
      <pc:sldChg chg="addSp modSp mod">
        <pc:chgData name="Harmsel ter, Marjan" userId="5bf7b4e5-383a-4bf6-a1ba-3724f9cc09cb" providerId="ADAL" clId="{59AB3394-BA13-4E54-8760-391E6EC599AF}" dt="2024-12-10T07:44:09.758" v="579" actId="1076"/>
        <pc:sldMkLst>
          <pc:docMk/>
          <pc:sldMk cId="3852907103" sldId="1460"/>
        </pc:sldMkLst>
        <pc:spChg chg="mod">
          <ac:chgData name="Harmsel ter, Marjan" userId="5bf7b4e5-383a-4bf6-a1ba-3724f9cc09cb" providerId="ADAL" clId="{59AB3394-BA13-4E54-8760-391E6EC599AF}" dt="2024-12-10T07:23:44.184" v="9" actId="20577"/>
          <ac:spMkLst>
            <pc:docMk/>
            <pc:sldMk cId="3852907103" sldId="1460"/>
            <ac:spMk id="6" creationId="{00000000-0000-0000-0000-000000000000}"/>
          </ac:spMkLst>
        </pc:spChg>
        <pc:picChg chg="add mod">
          <ac:chgData name="Harmsel ter, Marjan" userId="5bf7b4e5-383a-4bf6-a1ba-3724f9cc09cb" providerId="ADAL" clId="{59AB3394-BA13-4E54-8760-391E6EC599AF}" dt="2024-12-10T07:44:09.758" v="579" actId="1076"/>
          <ac:picMkLst>
            <pc:docMk/>
            <pc:sldMk cId="3852907103" sldId="1460"/>
            <ac:picMk id="3" creationId="{F2E75764-122B-610D-7B14-578C14416D52}"/>
          </ac:picMkLst>
        </pc:picChg>
      </pc:sldChg>
      <pc:sldChg chg="addSp modSp mod">
        <pc:chgData name="Harmsel ter, Marjan" userId="5bf7b4e5-383a-4bf6-a1ba-3724f9cc09cb" providerId="ADAL" clId="{59AB3394-BA13-4E54-8760-391E6EC599AF}" dt="2024-12-10T07:50:42.124" v="587" actId="1076"/>
        <pc:sldMkLst>
          <pc:docMk/>
          <pc:sldMk cId="4207872812" sldId="1475"/>
        </pc:sldMkLst>
        <pc:spChg chg="mod">
          <ac:chgData name="Harmsel ter, Marjan" userId="5bf7b4e5-383a-4bf6-a1ba-3724f9cc09cb" providerId="ADAL" clId="{59AB3394-BA13-4E54-8760-391E6EC599AF}" dt="2024-12-10T07:26:36.832" v="67" actId="20577"/>
          <ac:spMkLst>
            <pc:docMk/>
            <pc:sldMk cId="4207872812" sldId="1475"/>
            <ac:spMk id="6" creationId="{00000000-0000-0000-0000-000000000000}"/>
          </ac:spMkLst>
        </pc:spChg>
        <pc:picChg chg="add mod">
          <ac:chgData name="Harmsel ter, Marjan" userId="5bf7b4e5-383a-4bf6-a1ba-3724f9cc09cb" providerId="ADAL" clId="{59AB3394-BA13-4E54-8760-391E6EC599AF}" dt="2024-12-10T07:50:42.124" v="587" actId="1076"/>
          <ac:picMkLst>
            <pc:docMk/>
            <pc:sldMk cId="4207872812" sldId="1475"/>
            <ac:picMk id="3" creationId="{8404D320-B78D-3276-1868-17D6F76B9562}"/>
          </ac:picMkLst>
        </pc:picChg>
      </pc:sldChg>
      <pc:sldChg chg="addSp modSp mod">
        <pc:chgData name="Harmsel ter, Marjan" userId="5bf7b4e5-383a-4bf6-a1ba-3724f9cc09cb" providerId="ADAL" clId="{59AB3394-BA13-4E54-8760-391E6EC599AF}" dt="2024-12-10T07:54:11.726" v="593" actId="1076"/>
        <pc:sldMkLst>
          <pc:docMk/>
          <pc:sldMk cId="2452007587" sldId="1476"/>
        </pc:sldMkLst>
        <pc:spChg chg="mod">
          <ac:chgData name="Harmsel ter, Marjan" userId="5bf7b4e5-383a-4bf6-a1ba-3724f9cc09cb" providerId="ADAL" clId="{59AB3394-BA13-4E54-8760-391E6EC599AF}" dt="2024-12-10T07:26:44.755" v="77" actId="20577"/>
          <ac:spMkLst>
            <pc:docMk/>
            <pc:sldMk cId="2452007587" sldId="1476"/>
            <ac:spMk id="6" creationId="{00000000-0000-0000-0000-000000000000}"/>
          </ac:spMkLst>
        </pc:spChg>
        <pc:picChg chg="add mod">
          <ac:chgData name="Harmsel ter, Marjan" userId="5bf7b4e5-383a-4bf6-a1ba-3724f9cc09cb" providerId="ADAL" clId="{59AB3394-BA13-4E54-8760-391E6EC599AF}" dt="2024-12-10T07:54:11.726" v="593" actId="1076"/>
          <ac:picMkLst>
            <pc:docMk/>
            <pc:sldMk cId="2452007587" sldId="1476"/>
            <ac:picMk id="3" creationId="{9E8B7581-DF40-D2FE-6A74-3DA22CE6358A}"/>
          </ac:picMkLst>
        </pc:picChg>
      </pc:sldChg>
      <pc:sldChg chg="addSp modSp mod">
        <pc:chgData name="Harmsel ter, Marjan" userId="5bf7b4e5-383a-4bf6-a1ba-3724f9cc09cb" providerId="ADAL" clId="{59AB3394-BA13-4E54-8760-391E6EC599AF}" dt="2024-12-10T08:02:56.424" v="598" actId="1076"/>
        <pc:sldMkLst>
          <pc:docMk/>
          <pc:sldMk cId="2709048002" sldId="1477"/>
        </pc:sldMkLst>
        <pc:spChg chg="mod">
          <ac:chgData name="Harmsel ter, Marjan" userId="5bf7b4e5-383a-4bf6-a1ba-3724f9cc09cb" providerId="ADAL" clId="{59AB3394-BA13-4E54-8760-391E6EC599AF}" dt="2024-12-10T07:26:53.580" v="91" actId="20577"/>
          <ac:spMkLst>
            <pc:docMk/>
            <pc:sldMk cId="2709048002" sldId="1477"/>
            <ac:spMk id="6" creationId="{00000000-0000-0000-0000-000000000000}"/>
          </ac:spMkLst>
        </pc:spChg>
        <pc:picChg chg="add mod">
          <ac:chgData name="Harmsel ter, Marjan" userId="5bf7b4e5-383a-4bf6-a1ba-3724f9cc09cb" providerId="ADAL" clId="{59AB3394-BA13-4E54-8760-391E6EC599AF}" dt="2024-12-10T08:02:56.424" v="598" actId="1076"/>
          <ac:picMkLst>
            <pc:docMk/>
            <pc:sldMk cId="2709048002" sldId="1477"/>
            <ac:picMk id="3" creationId="{147D69EB-5C90-B9C6-CADC-DCC0242507AC}"/>
          </ac:picMkLst>
        </pc:picChg>
      </pc:sldChg>
      <pc:sldChg chg="addSp modSp mod">
        <pc:chgData name="Harmsel ter, Marjan" userId="5bf7b4e5-383a-4bf6-a1ba-3724f9cc09cb" providerId="ADAL" clId="{59AB3394-BA13-4E54-8760-391E6EC599AF}" dt="2024-12-10T08:06:00.518" v="603" actId="1076"/>
        <pc:sldMkLst>
          <pc:docMk/>
          <pc:sldMk cId="4074911733" sldId="1478"/>
        </pc:sldMkLst>
        <pc:spChg chg="mod">
          <ac:chgData name="Harmsel ter, Marjan" userId="5bf7b4e5-383a-4bf6-a1ba-3724f9cc09cb" providerId="ADAL" clId="{59AB3394-BA13-4E54-8760-391E6EC599AF}" dt="2024-12-10T07:27:00.631" v="102" actId="20577"/>
          <ac:spMkLst>
            <pc:docMk/>
            <pc:sldMk cId="4074911733" sldId="1478"/>
            <ac:spMk id="6" creationId="{00000000-0000-0000-0000-000000000000}"/>
          </ac:spMkLst>
        </pc:spChg>
        <pc:picChg chg="add mod">
          <ac:chgData name="Harmsel ter, Marjan" userId="5bf7b4e5-383a-4bf6-a1ba-3724f9cc09cb" providerId="ADAL" clId="{59AB3394-BA13-4E54-8760-391E6EC599AF}" dt="2024-12-10T08:06:00.518" v="603" actId="1076"/>
          <ac:picMkLst>
            <pc:docMk/>
            <pc:sldMk cId="4074911733" sldId="1478"/>
            <ac:picMk id="3" creationId="{BD9DC664-DDD9-ACB1-4FBA-3E9FC5ACC42E}"/>
          </ac:picMkLst>
        </pc:picChg>
      </pc:sldChg>
      <pc:sldChg chg="addSp modSp mod">
        <pc:chgData name="Harmsel ter, Marjan" userId="5bf7b4e5-383a-4bf6-a1ba-3724f9cc09cb" providerId="ADAL" clId="{59AB3394-BA13-4E54-8760-391E6EC599AF}" dt="2024-12-10T08:08:25.872" v="610" actId="1076"/>
        <pc:sldMkLst>
          <pc:docMk/>
          <pc:sldMk cId="4210467006" sldId="1479"/>
        </pc:sldMkLst>
        <pc:spChg chg="mod">
          <ac:chgData name="Harmsel ter, Marjan" userId="5bf7b4e5-383a-4bf6-a1ba-3724f9cc09cb" providerId="ADAL" clId="{59AB3394-BA13-4E54-8760-391E6EC599AF}" dt="2024-12-10T07:27:09.907" v="113" actId="20577"/>
          <ac:spMkLst>
            <pc:docMk/>
            <pc:sldMk cId="4210467006" sldId="1479"/>
            <ac:spMk id="6" creationId="{00000000-0000-0000-0000-000000000000}"/>
          </ac:spMkLst>
        </pc:spChg>
        <pc:picChg chg="add mod">
          <ac:chgData name="Harmsel ter, Marjan" userId="5bf7b4e5-383a-4bf6-a1ba-3724f9cc09cb" providerId="ADAL" clId="{59AB3394-BA13-4E54-8760-391E6EC599AF}" dt="2024-12-10T08:08:25.872" v="610" actId="1076"/>
          <ac:picMkLst>
            <pc:docMk/>
            <pc:sldMk cId="4210467006" sldId="1479"/>
            <ac:picMk id="3" creationId="{0B25C323-52B0-EC11-ECCC-716A2C238B6A}"/>
          </ac:picMkLst>
        </pc:picChg>
      </pc:sldChg>
      <pc:sldChg chg="addSp modSp mod">
        <pc:chgData name="Harmsel ter, Marjan" userId="5bf7b4e5-383a-4bf6-a1ba-3724f9cc09cb" providerId="ADAL" clId="{59AB3394-BA13-4E54-8760-391E6EC599AF}" dt="2024-12-10T08:11:35.451" v="637" actId="1076"/>
        <pc:sldMkLst>
          <pc:docMk/>
          <pc:sldMk cId="1487044012" sldId="1480"/>
        </pc:sldMkLst>
        <pc:spChg chg="mod">
          <ac:chgData name="Harmsel ter, Marjan" userId="5bf7b4e5-383a-4bf6-a1ba-3724f9cc09cb" providerId="ADAL" clId="{59AB3394-BA13-4E54-8760-391E6EC599AF}" dt="2024-12-10T07:28:03.001" v="125" actId="20577"/>
          <ac:spMkLst>
            <pc:docMk/>
            <pc:sldMk cId="1487044012" sldId="1480"/>
            <ac:spMk id="6" creationId="{00000000-0000-0000-0000-000000000000}"/>
          </ac:spMkLst>
        </pc:spChg>
        <pc:picChg chg="add mod modCrop">
          <ac:chgData name="Harmsel ter, Marjan" userId="5bf7b4e5-383a-4bf6-a1ba-3724f9cc09cb" providerId="ADAL" clId="{59AB3394-BA13-4E54-8760-391E6EC599AF}" dt="2024-12-10T08:11:33.381" v="635" actId="1076"/>
          <ac:picMkLst>
            <pc:docMk/>
            <pc:sldMk cId="1487044012" sldId="1480"/>
            <ac:picMk id="2" creationId="{E8397D35-E968-E273-2C7A-ACBA75997F82}"/>
          </ac:picMkLst>
        </pc:picChg>
        <pc:picChg chg="add mod modCrop">
          <ac:chgData name="Harmsel ter, Marjan" userId="5bf7b4e5-383a-4bf6-a1ba-3724f9cc09cb" providerId="ADAL" clId="{59AB3394-BA13-4E54-8760-391E6EC599AF}" dt="2024-12-10T08:11:35.451" v="637" actId="1076"/>
          <ac:picMkLst>
            <pc:docMk/>
            <pc:sldMk cId="1487044012" sldId="1480"/>
            <ac:picMk id="4" creationId="{C7012DA1-BF54-920E-1B27-B1005BE4C88E}"/>
          </ac:picMkLst>
        </pc:picChg>
        <pc:picChg chg="add mod">
          <ac:chgData name="Harmsel ter, Marjan" userId="5bf7b4e5-383a-4bf6-a1ba-3724f9cc09cb" providerId="ADAL" clId="{59AB3394-BA13-4E54-8760-391E6EC599AF}" dt="2024-12-10T08:11:30.372" v="634" actId="1076"/>
          <ac:picMkLst>
            <pc:docMk/>
            <pc:sldMk cId="1487044012" sldId="1480"/>
            <ac:picMk id="7" creationId="{91481102-0F70-2BAD-874B-CD4AAACF812E}"/>
          </ac:picMkLst>
        </pc:picChg>
        <pc:picChg chg="add mod">
          <ac:chgData name="Harmsel ter, Marjan" userId="5bf7b4e5-383a-4bf6-a1ba-3724f9cc09cb" providerId="ADAL" clId="{59AB3394-BA13-4E54-8760-391E6EC599AF}" dt="2024-12-10T08:11:34.750" v="636" actId="1076"/>
          <ac:picMkLst>
            <pc:docMk/>
            <pc:sldMk cId="1487044012" sldId="1480"/>
            <ac:picMk id="9" creationId="{690D3EE1-9D87-B357-0293-F1691F794C09}"/>
          </ac:picMkLst>
        </pc:picChg>
      </pc:sldChg>
      <pc:sldChg chg="addSp modSp mod">
        <pc:chgData name="Harmsel ter, Marjan" userId="5bf7b4e5-383a-4bf6-a1ba-3724f9cc09cb" providerId="ADAL" clId="{59AB3394-BA13-4E54-8760-391E6EC599AF}" dt="2024-12-10T08:19:48.608" v="660" actId="1076"/>
        <pc:sldMkLst>
          <pc:docMk/>
          <pc:sldMk cId="3779434736" sldId="1481"/>
        </pc:sldMkLst>
        <pc:spChg chg="mod">
          <ac:chgData name="Harmsel ter, Marjan" userId="5bf7b4e5-383a-4bf6-a1ba-3724f9cc09cb" providerId="ADAL" clId="{59AB3394-BA13-4E54-8760-391E6EC599AF}" dt="2024-12-10T07:28:09.690" v="136" actId="20577"/>
          <ac:spMkLst>
            <pc:docMk/>
            <pc:sldMk cId="3779434736" sldId="1481"/>
            <ac:spMk id="6" creationId="{00000000-0000-0000-0000-000000000000}"/>
          </ac:spMkLst>
        </pc:spChg>
        <pc:picChg chg="add mod">
          <ac:chgData name="Harmsel ter, Marjan" userId="5bf7b4e5-383a-4bf6-a1ba-3724f9cc09cb" providerId="ADAL" clId="{59AB3394-BA13-4E54-8760-391E6EC599AF}" dt="2024-12-10T08:19:48.608" v="660" actId="1076"/>
          <ac:picMkLst>
            <pc:docMk/>
            <pc:sldMk cId="3779434736" sldId="1481"/>
            <ac:picMk id="3" creationId="{E0EB54F3-DE97-AC92-29B5-04DD22583D2E}"/>
          </ac:picMkLst>
        </pc:picChg>
      </pc:sldChg>
      <pc:sldChg chg="addSp modSp mod">
        <pc:chgData name="Harmsel ter, Marjan" userId="5bf7b4e5-383a-4bf6-a1ba-3724f9cc09cb" providerId="ADAL" clId="{59AB3394-BA13-4E54-8760-391E6EC599AF}" dt="2024-12-10T08:20:30.441" v="662" actId="1076"/>
        <pc:sldMkLst>
          <pc:docMk/>
          <pc:sldMk cId="1201727269" sldId="1482"/>
        </pc:sldMkLst>
        <pc:spChg chg="mod">
          <ac:chgData name="Harmsel ter, Marjan" userId="5bf7b4e5-383a-4bf6-a1ba-3724f9cc09cb" providerId="ADAL" clId="{59AB3394-BA13-4E54-8760-391E6EC599AF}" dt="2024-12-10T07:28:20.631" v="166" actId="20577"/>
          <ac:spMkLst>
            <pc:docMk/>
            <pc:sldMk cId="1201727269" sldId="1482"/>
            <ac:spMk id="6" creationId="{00000000-0000-0000-0000-000000000000}"/>
          </ac:spMkLst>
        </pc:spChg>
        <pc:picChg chg="add mod">
          <ac:chgData name="Harmsel ter, Marjan" userId="5bf7b4e5-383a-4bf6-a1ba-3724f9cc09cb" providerId="ADAL" clId="{59AB3394-BA13-4E54-8760-391E6EC599AF}" dt="2024-12-10T08:20:30.441" v="662" actId="1076"/>
          <ac:picMkLst>
            <pc:docMk/>
            <pc:sldMk cId="1201727269" sldId="1482"/>
            <ac:picMk id="2" creationId="{EE1FDD5F-00CE-96C6-1A66-2C390E71AB76}"/>
          </ac:picMkLst>
        </pc:picChg>
      </pc:sldChg>
      <pc:sldChg chg="addSp modSp mod ord">
        <pc:chgData name="Harmsel ter, Marjan" userId="5bf7b4e5-383a-4bf6-a1ba-3724f9cc09cb" providerId="ADAL" clId="{59AB3394-BA13-4E54-8760-391E6EC599AF}" dt="2024-12-10T08:17:46.248" v="655" actId="1076"/>
        <pc:sldMkLst>
          <pc:docMk/>
          <pc:sldMk cId="2904738428" sldId="1483"/>
        </pc:sldMkLst>
        <pc:spChg chg="mod">
          <ac:chgData name="Harmsel ter, Marjan" userId="5bf7b4e5-383a-4bf6-a1ba-3724f9cc09cb" providerId="ADAL" clId="{59AB3394-BA13-4E54-8760-391E6EC599AF}" dt="2024-12-10T08:12:12.588" v="643" actId="20577"/>
          <ac:spMkLst>
            <pc:docMk/>
            <pc:sldMk cId="2904738428" sldId="1483"/>
            <ac:spMk id="6" creationId="{00000000-0000-0000-0000-000000000000}"/>
          </ac:spMkLst>
        </pc:spChg>
        <pc:picChg chg="add mod">
          <ac:chgData name="Harmsel ter, Marjan" userId="5bf7b4e5-383a-4bf6-a1ba-3724f9cc09cb" providerId="ADAL" clId="{59AB3394-BA13-4E54-8760-391E6EC599AF}" dt="2024-12-10T08:17:46.248" v="655" actId="1076"/>
          <ac:picMkLst>
            <pc:docMk/>
            <pc:sldMk cId="2904738428" sldId="1483"/>
            <ac:picMk id="3" creationId="{6061E296-1BCB-C83E-7ADB-7CF3838318A3}"/>
          </ac:picMkLst>
        </pc:picChg>
      </pc:sldChg>
      <pc:sldChg chg="addSp delSp modSp add mod">
        <pc:chgData name="Harmsel ter, Marjan" userId="5bf7b4e5-383a-4bf6-a1ba-3724f9cc09cb" providerId="ADAL" clId="{59AB3394-BA13-4E54-8760-391E6EC599AF}" dt="2024-12-10T08:41:44.814" v="890" actId="948"/>
        <pc:sldMkLst>
          <pc:docMk/>
          <pc:sldMk cId="2574315221" sldId="1486"/>
        </pc:sldMkLst>
        <pc:spChg chg="mod">
          <ac:chgData name="Harmsel ter, Marjan" userId="5bf7b4e5-383a-4bf6-a1ba-3724f9cc09cb" providerId="ADAL" clId="{59AB3394-BA13-4E54-8760-391E6EC599AF}" dt="2024-12-10T08:38:18.449" v="811" actId="403"/>
          <ac:spMkLst>
            <pc:docMk/>
            <pc:sldMk cId="2574315221" sldId="1486"/>
            <ac:spMk id="14" creationId="{00000000-0000-0000-0000-000000000000}"/>
          </ac:spMkLst>
        </pc:spChg>
        <pc:spChg chg="mod">
          <ac:chgData name="Harmsel ter, Marjan" userId="5bf7b4e5-383a-4bf6-a1ba-3724f9cc09cb" providerId="ADAL" clId="{59AB3394-BA13-4E54-8760-391E6EC599AF}" dt="2024-12-10T08:41:44.814" v="890" actId="948"/>
          <ac:spMkLst>
            <pc:docMk/>
            <pc:sldMk cId="2574315221" sldId="1486"/>
            <ac:spMk id="15" creationId="{00000000-0000-0000-0000-000000000000}"/>
          </ac:spMkLst>
        </pc:spChg>
        <pc:spChg chg="del">
          <ac:chgData name="Harmsel ter, Marjan" userId="5bf7b4e5-383a-4bf6-a1ba-3724f9cc09cb" providerId="ADAL" clId="{59AB3394-BA13-4E54-8760-391E6EC599AF}" dt="2024-12-10T08:38:42.453" v="816" actId="478"/>
          <ac:spMkLst>
            <pc:docMk/>
            <pc:sldMk cId="2574315221" sldId="1486"/>
            <ac:spMk id="17" creationId="{1FA1EB2D-2588-45D0-85AF-BBDB7220C7B8}"/>
          </ac:spMkLst>
        </pc:spChg>
        <pc:picChg chg="add mod">
          <ac:chgData name="Harmsel ter, Marjan" userId="5bf7b4e5-383a-4bf6-a1ba-3724f9cc09cb" providerId="ADAL" clId="{59AB3394-BA13-4E54-8760-391E6EC599AF}" dt="2024-12-10T08:38:33.846" v="812" actId="1076"/>
          <ac:picMkLst>
            <pc:docMk/>
            <pc:sldMk cId="2574315221" sldId="1486"/>
            <ac:picMk id="2" creationId="{A60D81AE-348E-D976-9060-060DBE16EF6D}"/>
          </ac:picMkLst>
        </pc:picChg>
        <pc:picChg chg="add mod">
          <ac:chgData name="Harmsel ter, Marjan" userId="5bf7b4e5-383a-4bf6-a1ba-3724f9cc09cb" providerId="ADAL" clId="{59AB3394-BA13-4E54-8760-391E6EC599AF}" dt="2024-12-10T08:38:33.846" v="812" actId="1076"/>
          <ac:picMkLst>
            <pc:docMk/>
            <pc:sldMk cId="2574315221" sldId="1486"/>
            <ac:picMk id="3" creationId="{644B96D0-BC20-230A-19AA-AF915115505F}"/>
          </ac:picMkLst>
        </pc:picChg>
        <pc:picChg chg="add mod">
          <ac:chgData name="Harmsel ter, Marjan" userId="5bf7b4e5-383a-4bf6-a1ba-3724f9cc09cb" providerId="ADAL" clId="{59AB3394-BA13-4E54-8760-391E6EC599AF}" dt="2024-12-10T08:38:33.846" v="812" actId="1076"/>
          <ac:picMkLst>
            <pc:docMk/>
            <pc:sldMk cId="2574315221" sldId="1486"/>
            <ac:picMk id="4" creationId="{E927DDC7-491D-BD8D-7941-709A7AD9039B}"/>
          </ac:picMkLst>
        </pc:picChg>
        <pc:picChg chg="add mod">
          <ac:chgData name="Harmsel ter, Marjan" userId="5bf7b4e5-383a-4bf6-a1ba-3724f9cc09cb" providerId="ADAL" clId="{59AB3394-BA13-4E54-8760-391E6EC599AF}" dt="2024-12-10T08:38:33.846" v="812" actId="1076"/>
          <ac:picMkLst>
            <pc:docMk/>
            <pc:sldMk cId="2574315221" sldId="1486"/>
            <ac:picMk id="5" creationId="{BD8994E9-D202-F068-4A6F-16AF545E3692}"/>
          </ac:picMkLst>
        </pc:picChg>
        <pc:picChg chg="del">
          <ac:chgData name="Harmsel ter, Marjan" userId="5bf7b4e5-383a-4bf6-a1ba-3724f9cc09cb" providerId="ADAL" clId="{59AB3394-BA13-4E54-8760-391E6EC599AF}" dt="2024-12-10T08:36:27.864" v="756" actId="478"/>
          <ac:picMkLst>
            <pc:docMk/>
            <pc:sldMk cId="2574315221" sldId="1486"/>
            <ac:picMk id="8" creationId="{69FF8514-3303-4BC3-BB2D-D37B3E5706FB}"/>
          </ac:picMkLst>
        </pc:picChg>
        <pc:picChg chg="del">
          <ac:chgData name="Harmsel ter, Marjan" userId="5bf7b4e5-383a-4bf6-a1ba-3724f9cc09cb" providerId="ADAL" clId="{59AB3394-BA13-4E54-8760-391E6EC599AF}" dt="2024-12-10T08:36:28.396" v="757" actId="478"/>
          <ac:picMkLst>
            <pc:docMk/>
            <pc:sldMk cId="2574315221" sldId="1486"/>
            <ac:picMk id="9" creationId="{C44BA1D6-FB66-4096-BF86-3F5BF42090BC}"/>
          </ac:picMkLst>
        </pc:picChg>
        <pc:picChg chg="del">
          <ac:chgData name="Harmsel ter, Marjan" userId="5bf7b4e5-383a-4bf6-a1ba-3724f9cc09cb" providerId="ADAL" clId="{59AB3394-BA13-4E54-8760-391E6EC599AF}" dt="2024-12-10T08:36:27.047" v="755" actId="478"/>
          <ac:picMkLst>
            <pc:docMk/>
            <pc:sldMk cId="2574315221" sldId="1486"/>
            <ac:picMk id="10" creationId="{994D6209-0393-4DB7-BE08-9411B994AE36}"/>
          </ac:picMkLst>
        </pc:picChg>
        <pc:picChg chg="add mod">
          <ac:chgData name="Harmsel ter, Marjan" userId="5bf7b4e5-383a-4bf6-a1ba-3724f9cc09cb" providerId="ADAL" clId="{59AB3394-BA13-4E54-8760-391E6EC599AF}" dt="2024-12-10T08:40:36.670" v="821" actId="1076"/>
          <ac:picMkLst>
            <pc:docMk/>
            <pc:sldMk cId="2574315221" sldId="1486"/>
            <ac:picMk id="16" creationId="{60C984FE-116B-2B7E-544B-F6EF85103FA8}"/>
          </ac:picMkLst>
        </pc:picChg>
        <pc:picChg chg="add mod">
          <ac:chgData name="Harmsel ter, Marjan" userId="5bf7b4e5-383a-4bf6-a1ba-3724f9cc09cb" providerId="ADAL" clId="{59AB3394-BA13-4E54-8760-391E6EC599AF}" dt="2024-12-10T08:40:58.171" v="827" actId="14100"/>
          <ac:picMkLst>
            <pc:docMk/>
            <pc:sldMk cId="2574315221" sldId="1486"/>
            <ac:picMk id="19" creationId="{2B2CA8D3-0A3B-7680-3889-FBF408EFB297}"/>
          </ac:picMkLst>
        </pc:picChg>
        <pc:picChg chg="del">
          <ac:chgData name="Harmsel ter, Marjan" userId="5bf7b4e5-383a-4bf6-a1ba-3724f9cc09cb" providerId="ADAL" clId="{59AB3394-BA13-4E54-8760-391E6EC599AF}" dt="2024-12-10T08:38:40.600" v="815" actId="478"/>
          <ac:picMkLst>
            <pc:docMk/>
            <pc:sldMk cId="2574315221" sldId="1486"/>
            <ac:picMk id="3074" creationId="{3569F975-2170-45B1-BDB2-B455FEC34B76}"/>
          </ac:picMkLst>
        </pc:picChg>
      </pc:sldChg>
      <pc:sldChg chg="addSp delSp modSp add mod">
        <pc:chgData name="Harmsel ter, Marjan" userId="5bf7b4e5-383a-4bf6-a1ba-3724f9cc09cb" providerId="ADAL" clId="{59AB3394-BA13-4E54-8760-391E6EC599AF}" dt="2024-12-10T09:51:19.962" v="1588" actId="948"/>
        <pc:sldMkLst>
          <pc:docMk/>
          <pc:sldMk cId="2510732441" sldId="1488"/>
        </pc:sldMkLst>
        <pc:spChg chg="del">
          <ac:chgData name="Harmsel ter, Marjan" userId="5bf7b4e5-383a-4bf6-a1ba-3724f9cc09cb" providerId="ADAL" clId="{59AB3394-BA13-4E54-8760-391E6EC599AF}" dt="2024-12-10T08:31:51.224" v="693" actId="478"/>
          <ac:spMkLst>
            <pc:docMk/>
            <pc:sldMk cId="2510732441" sldId="1488"/>
            <ac:spMk id="4" creationId="{77C3CBEE-817D-4089-95C5-50A988BF88D7}"/>
          </ac:spMkLst>
        </pc:spChg>
        <pc:spChg chg="del">
          <ac:chgData name="Harmsel ter, Marjan" userId="5bf7b4e5-383a-4bf6-a1ba-3724f9cc09cb" providerId="ADAL" clId="{59AB3394-BA13-4E54-8760-391E6EC599AF}" dt="2024-12-10T08:30:23.629" v="670" actId="478"/>
          <ac:spMkLst>
            <pc:docMk/>
            <pc:sldMk cId="2510732441" sldId="1488"/>
            <ac:spMk id="9" creationId="{B8F36665-27D4-41FB-8B87-6DBE9DDE2219}"/>
          </ac:spMkLst>
        </pc:spChg>
        <pc:spChg chg="del mod">
          <ac:chgData name="Harmsel ter, Marjan" userId="5bf7b4e5-383a-4bf6-a1ba-3724f9cc09cb" providerId="ADAL" clId="{59AB3394-BA13-4E54-8760-391E6EC599AF}" dt="2024-12-10T08:30:23.021" v="669" actId="478"/>
          <ac:spMkLst>
            <pc:docMk/>
            <pc:sldMk cId="2510732441" sldId="1488"/>
            <ac:spMk id="10" creationId="{0249F1C6-D75E-4F4C-9CD6-C8C4B2BA036A}"/>
          </ac:spMkLst>
        </pc:spChg>
        <pc:spChg chg="mod">
          <ac:chgData name="Harmsel ter, Marjan" userId="5bf7b4e5-383a-4bf6-a1ba-3724f9cc09cb" providerId="ADAL" clId="{59AB3394-BA13-4E54-8760-391E6EC599AF}" dt="2024-12-10T08:35:53.679" v="713" actId="6549"/>
          <ac:spMkLst>
            <pc:docMk/>
            <pc:sldMk cId="2510732441" sldId="1488"/>
            <ac:spMk id="14" creationId="{00000000-0000-0000-0000-000000000000}"/>
          </ac:spMkLst>
        </pc:spChg>
        <pc:spChg chg="mod">
          <ac:chgData name="Harmsel ter, Marjan" userId="5bf7b4e5-383a-4bf6-a1ba-3724f9cc09cb" providerId="ADAL" clId="{59AB3394-BA13-4E54-8760-391E6EC599AF}" dt="2024-12-10T09:51:19.962" v="1588" actId="948"/>
          <ac:spMkLst>
            <pc:docMk/>
            <pc:sldMk cId="2510732441" sldId="1488"/>
            <ac:spMk id="15" creationId="{00000000-0000-0000-0000-000000000000}"/>
          </ac:spMkLst>
        </pc:spChg>
        <pc:spChg chg="del">
          <ac:chgData name="Harmsel ter, Marjan" userId="5bf7b4e5-383a-4bf6-a1ba-3724f9cc09cb" providerId="ADAL" clId="{59AB3394-BA13-4E54-8760-391E6EC599AF}" dt="2024-12-10T08:31:52.853" v="694" actId="478"/>
          <ac:spMkLst>
            <pc:docMk/>
            <pc:sldMk cId="2510732441" sldId="1488"/>
            <ac:spMk id="18" creationId="{11E87B7F-5569-434B-A8ED-53DA2E9F0EDD}"/>
          </ac:spMkLst>
        </pc:spChg>
        <pc:picChg chg="add mod">
          <ac:chgData name="Harmsel ter, Marjan" userId="5bf7b4e5-383a-4bf6-a1ba-3724f9cc09cb" providerId="ADAL" clId="{59AB3394-BA13-4E54-8760-391E6EC599AF}" dt="2024-12-10T08:31:11.440" v="677" actId="1076"/>
          <ac:picMkLst>
            <pc:docMk/>
            <pc:sldMk cId="2510732441" sldId="1488"/>
            <ac:picMk id="2" creationId="{7DF7F2FB-BB9F-7AB4-9794-D9B110D59312}"/>
          </ac:picMkLst>
        </pc:picChg>
        <pc:picChg chg="mod">
          <ac:chgData name="Harmsel ter, Marjan" userId="5bf7b4e5-383a-4bf6-a1ba-3724f9cc09cb" providerId="ADAL" clId="{59AB3394-BA13-4E54-8760-391E6EC599AF}" dt="2024-12-10T08:31:56.708" v="695" actId="1076"/>
          <ac:picMkLst>
            <pc:docMk/>
            <pc:sldMk cId="2510732441" sldId="1488"/>
            <ac:picMk id="3" creationId="{D444B2A4-7DDB-4DE2-9DBF-CD3B03CC5240}"/>
          </ac:picMkLst>
        </pc:picChg>
        <pc:picChg chg="del">
          <ac:chgData name="Harmsel ter, Marjan" userId="5bf7b4e5-383a-4bf6-a1ba-3724f9cc09cb" providerId="ADAL" clId="{59AB3394-BA13-4E54-8760-391E6EC599AF}" dt="2024-12-10T08:30:24.222" v="671" actId="478"/>
          <ac:picMkLst>
            <pc:docMk/>
            <pc:sldMk cId="2510732441" sldId="1488"/>
            <ac:picMk id="8" creationId="{79AF49DF-F249-4B56-9A8B-EB010728530A}"/>
          </ac:picMkLst>
        </pc:picChg>
      </pc:sldChg>
      <pc:sldChg chg="modSp add del mod">
        <pc:chgData name="Harmsel ter, Marjan" userId="5bf7b4e5-383a-4bf6-a1ba-3724f9cc09cb" providerId="ADAL" clId="{59AB3394-BA13-4E54-8760-391E6EC599AF}" dt="2024-12-10T08:47:15.745" v="1022" actId="47"/>
        <pc:sldMkLst>
          <pc:docMk/>
          <pc:sldMk cId="806480688" sldId="1502"/>
        </pc:sldMkLst>
        <pc:spChg chg="mod">
          <ac:chgData name="Harmsel ter, Marjan" userId="5bf7b4e5-383a-4bf6-a1ba-3724f9cc09cb" providerId="ADAL" clId="{59AB3394-BA13-4E54-8760-391E6EC599AF}" dt="2024-12-10T08:42:48.707" v="904" actId="14100"/>
          <ac:spMkLst>
            <pc:docMk/>
            <pc:sldMk cId="806480688" sldId="1502"/>
            <ac:spMk id="23" creationId="{6E47C47C-A67A-44B8-AE5E-2DF52D691092}"/>
          </ac:spMkLst>
        </pc:spChg>
      </pc:sldChg>
      <pc:sldChg chg="del">
        <pc:chgData name="Harmsel ter, Marjan" userId="5bf7b4e5-383a-4bf6-a1ba-3724f9cc09cb" providerId="ADAL" clId="{59AB3394-BA13-4E54-8760-391E6EC599AF}" dt="2024-12-10T09:53:10.447" v="1589" actId="47"/>
        <pc:sldMkLst>
          <pc:docMk/>
          <pc:sldMk cId="2967928418" sldId="1511"/>
        </pc:sldMkLst>
      </pc:sldChg>
      <pc:sldChg chg="del">
        <pc:chgData name="Harmsel ter, Marjan" userId="5bf7b4e5-383a-4bf6-a1ba-3724f9cc09cb" providerId="ADAL" clId="{59AB3394-BA13-4E54-8760-391E6EC599AF}" dt="2024-12-10T09:53:10.447" v="1589" actId="47"/>
        <pc:sldMkLst>
          <pc:docMk/>
          <pc:sldMk cId="1594331871" sldId="1512"/>
        </pc:sldMkLst>
      </pc:sldChg>
      <pc:sldChg chg="del">
        <pc:chgData name="Harmsel ter, Marjan" userId="5bf7b4e5-383a-4bf6-a1ba-3724f9cc09cb" providerId="ADAL" clId="{59AB3394-BA13-4E54-8760-391E6EC599AF}" dt="2024-12-10T09:53:10.447" v="1589" actId="47"/>
        <pc:sldMkLst>
          <pc:docMk/>
          <pc:sldMk cId="3112181829" sldId="1515"/>
        </pc:sldMkLst>
      </pc:sldChg>
      <pc:sldChg chg="del">
        <pc:chgData name="Harmsel ter, Marjan" userId="5bf7b4e5-383a-4bf6-a1ba-3724f9cc09cb" providerId="ADAL" clId="{59AB3394-BA13-4E54-8760-391E6EC599AF}" dt="2024-12-10T09:53:10.447" v="1589" actId="47"/>
        <pc:sldMkLst>
          <pc:docMk/>
          <pc:sldMk cId="2946319108" sldId="1516"/>
        </pc:sldMkLst>
      </pc:sldChg>
      <pc:sldChg chg="del">
        <pc:chgData name="Harmsel ter, Marjan" userId="5bf7b4e5-383a-4bf6-a1ba-3724f9cc09cb" providerId="ADAL" clId="{59AB3394-BA13-4E54-8760-391E6EC599AF}" dt="2024-12-10T09:53:10.447" v="1589" actId="47"/>
        <pc:sldMkLst>
          <pc:docMk/>
          <pc:sldMk cId="1628480429" sldId="1517"/>
        </pc:sldMkLst>
      </pc:sldChg>
      <pc:sldChg chg="del">
        <pc:chgData name="Harmsel ter, Marjan" userId="5bf7b4e5-383a-4bf6-a1ba-3724f9cc09cb" providerId="ADAL" clId="{59AB3394-BA13-4E54-8760-391E6EC599AF}" dt="2024-12-10T09:53:10.447" v="1589" actId="47"/>
        <pc:sldMkLst>
          <pc:docMk/>
          <pc:sldMk cId="933367485" sldId="1518"/>
        </pc:sldMkLst>
      </pc:sldChg>
      <pc:sldChg chg="del">
        <pc:chgData name="Harmsel ter, Marjan" userId="5bf7b4e5-383a-4bf6-a1ba-3724f9cc09cb" providerId="ADAL" clId="{59AB3394-BA13-4E54-8760-391E6EC599AF}" dt="2024-12-10T09:53:10.447" v="1589" actId="47"/>
        <pc:sldMkLst>
          <pc:docMk/>
          <pc:sldMk cId="1738896802" sldId="1519"/>
        </pc:sldMkLst>
      </pc:sldChg>
      <pc:sldChg chg="del">
        <pc:chgData name="Harmsel ter, Marjan" userId="5bf7b4e5-383a-4bf6-a1ba-3724f9cc09cb" providerId="ADAL" clId="{59AB3394-BA13-4E54-8760-391E6EC599AF}" dt="2024-12-10T09:53:10.447" v="1589" actId="47"/>
        <pc:sldMkLst>
          <pc:docMk/>
          <pc:sldMk cId="1530054038" sldId="1520"/>
        </pc:sldMkLst>
      </pc:sldChg>
      <pc:sldChg chg="addSp delSp modSp add mod">
        <pc:chgData name="Harmsel ter, Marjan" userId="5bf7b4e5-383a-4bf6-a1ba-3724f9cc09cb" providerId="ADAL" clId="{59AB3394-BA13-4E54-8760-391E6EC599AF}" dt="2024-12-10T09:02:50.539" v="1164" actId="14100"/>
        <pc:sldMkLst>
          <pc:docMk/>
          <pc:sldMk cId="2860689643" sldId="1521"/>
        </pc:sldMkLst>
        <pc:spChg chg="mod">
          <ac:chgData name="Harmsel ter, Marjan" userId="5bf7b4e5-383a-4bf6-a1ba-3724f9cc09cb" providerId="ADAL" clId="{59AB3394-BA13-4E54-8760-391E6EC599AF}" dt="2024-12-10T09:02:29.875" v="1159" actId="1076"/>
          <ac:spMkLst>
            <pc:docMk/>
            <pc:sldMk cId="2860689643" sldId="1521"/>
            <ac:spMk id="11" creationId="{00000000-0000-0000-0000-000000000000}"/>
          </ac:spMkLst>
        </pc:spChg>
        <pc:spChg chg="mod">
          <ac:chgData name="Harmsel ter, Marjan" userId="5bf7b4e5-383a-4bf6-a1ba-3724f9cc09cb" providerId="ADAL" clId="{59AB3394-BA13-4E54-8760-391E6EC599AF}" dt="2024-12-10T09:02:29.875" v="1159" actId="1076"/>
          <ac:spMkLst>
            <pc:docMk/>
            <pc:sldMk cId="2860689643" sldId="1521"/>
            <ac:spMk id="12" creationId="{00000000-0000-0000-0000-000000000000}"/>
          </ac:spMkLst>
        </pc:spChg>
        <pc:spChg chg="mod">
          <ac:chgData name="Harmsel ter, Marjan" userId="5bf7b4e5-383a-4bf6-a1ba-3724f9cc09cb" providerId="ADAL" clId="{59AB3394-BA13-4E54-8760-391E6EC599AF}" dt="2024-12-10T08:54:43.386" v="1068" actId="14100"/>
          <ac:spMkLst>
            <pc:docMk/>
            <pc:sldMk cId="2860689643" sldId="1521"/>
            <ac:spMk id="13" creationId="{00000000-0000-0000-0000-000000000000}"/>
          </ac:spMkLst>
        </pc:spChg>
        <pc:spChg chg="mod">
          <ac:chgData name="Harmsel ter, Marjan" userId="5bf7b4e5-383a-4bf6-a1ba-3724f9cc09cb" providerId="ADAL" clId="{59AB3394-BA13-4E54-8760-391E6EC599AF}" dt="2024-12-10T08:54:41.204" v="1067" actId="14100"/>
          <ac:spMkLst>
            <pc:docMk/>
            <pc:sldMk cId="2860689643" sldId="1521"/>
            <ac:spMk id="14" creationId="{00000000-0000-0000-0000-000000000000}"/>
          </ac:spMkLst>
        </pc:spChg>
        <pc:spChg chg="mod">
          <ac:chgData name="Harmsel ter, Marjan" userId="5bf7b4e5-383a-4bf6-a1ba-3724f9cc09cb" providerId="ADAL" clId="{59AB3394-BA13-4E54-8760-391E6EC599AF}" dt="2024-12-10T09:01:58.207" v="1147" actId="1076"/>
          <ac:spMkLst>
            <pc:docMk/>
            <pc:sldMk cId="2860689643" sldId="1521"/>
            <ac:spMk id="15" creationId="{00000000-0000-0000-0000-000000000000}"/>
          </ac:spMkLst>
        </pc:spChg>
        <pc:spChg chg="mod">
          <ac:chgData name="Harmsel ter, Marjan" userId="5bf7b4e5-383a-4bf6-a1ba-3724f9cc09cb" providerId="ADAL" clId="{59AB3394-BA13-4E54-8760-391E6EC599AF}" dt="2024-12-10T09:01:58.207" v="1147" actId="1076"/>
          <ac:spMkLst>
            <pc:docMk/>
            <pc:sldMk cId="2860689643" sldId="1521"/>
            <ac:spMk id="16" creationId="{00000000-0000-0000-0000-000000000000}"/>
          </ac:spMkLst>
        </pc:spChg>
        <pc:spChg chg="del">
          <ac:chgData name="Harmsel ter, Marjan" userId="5bf7b4e5-383a-4bf6-a1ba-3724f9cc09cb" providerId="ADAL" clId="{59AB3394-BA13-4E54-8760-391E6EC599AF}" dt="2024-12-10T08:59:04.810" v="1103" actId="478"/>
          <ac:spMkLst>
            <pc:docMk/>
            <pc:sldMk cId="2860689643" sldId="1521"/>
            <ac:spMk id="28" creationId="{9C60F2A4-44C0-4D78-EFFF-D4BB5C78D201}"/>
          </ac:spMkLst>
        </pc:spChg>
        <pc:picChg chg="add mod">
          <ac:chgData name="Harmsel ter, Marjan" userId="5bf7b4e5-383a-4bf6-a1ba-3724f9cc09cb" providerId="ADAL" clId="{59AB3394-BA13-4E54-8760-391E6EC599AF}" dt="2024-12-10T08:53:46.079" v="1056" actId="1076"/>
          <ac:picMkLst>
            <pc:docMk/>
            <pc:sldMk cId="2860689643" sldId="1521"/>
            <ac:picMk id="2" creationId="{DF7ACBEF-47AE-6184-DEA1-084675517AB7}"/>
          </ac:picMkLst>
        </pc:picChg>
        <pc:picChg chg="del">
          <ac:chgData name="Harmsel ter, Marjan" userId="5bf7b4e5-383a-4bf6-a1ba-3724f9cc09cb" providerId="ADAL" clId="{59AB3394-BA13-4E54-8760-391E6EC599AF}" dt="2024-12-10T08:58:59.114" v="1099" actId="478"/>
          <ac:picMkLst>
            <pc:docMk/>
            <pc:sldMk cId="2860689643" sldId="1521"/>
            <ac:picMk id="3" creationId="{3B023380-5789-22D1-7048-7988FB8D8D13}"/>
          </ac:picMkLst>
        </pc:picChg>
        <pc:picChg chg="del">
          <ac:chgData name="Harmsel ter, Marjan" userId="5bf7b4e5-383a-4bf6-a1ba-3724f9cc09cb" providerId="ADAL" clId="{59AB3394-BA13-4E54-8760-391E6EC599AF}" dt="2024-12-10T08:53:32.655" v="1050" actId="478"/>
          <ac:picMkLst>
            <pc:docMk/>
            <pc:sldMk cId="2860689643" sldId="1521"/>
            <ac:picMk id="4" creationId="{D8F07186-D385-37F5-0251-8E7415BBD8B1}"/>
          </ac:picMkLst>
        </pc:picChg>
        <pc:picChg chg="add mod modCrop">
          <ac:chgData name="Harmsel ter, Marjan" userId="5bf7b4e5-383a-4bf6-a1ba-3724f9cc09cb" providerId="ADAL" clId="{59AB3394-BA13-4E54-8760-391E6EC599AF}" dt="2024-12-10T09:02:50.539" v="1164" actId="14100"/>
          <ac:picMkLst>
            <pc:docMk/>
            <pc:sldMk cId="2860689643" sldId="1521"/>
            <ac:picMk id="20" creationId="{54E85873-7A99-1E51-5F7B-5616EF503265}"/>
          </ac:picMkLst>
        </pc:picChg>
        <pc:picChg chg="add mod modCrop">
          <ac:chgData name="Harmsel ter, Marjan" userId="5bf7b4e5-383a-4bf6-a1ba-3724f9cc09cb" providerId="ADAL" clId="{59AB3394-BA13-4E54-8760-391E6EC599AF}" dt="2024-12-10T09:02:46.731" v="1163" actId="1076"/>
          <ac:picMkLst>
            <pc:docMk/>
            <pc:sldMk cId="2860689643" sldId="1521"/>
            <ac:picMk id="22" creationId="{0504E6AE-3C86-33F3-A868-BE2468B10CB3}"/>
          </ac:picMkLst>
        </pc:picChg>
        <pc:picChg chg="del">
          <ac:chgData name="Harmsel ter, Marjan" userId="5bf7b4e5-383a-4bf6-a1ba-3724f9cc09cb" providerId="ADAL" clId="{59AB3394-BA13-4E54-8760-391E6EC599AF}" dt="2024-12-10T08:54:33.756" v="1057" actId="478"/>
          <ac:picMkLst>
            <pc:docMk/>
            <pc:sldMk cId="2860689643" sldId="1521"/>
            <ac:picMk id="23" creationId="{DC8FBC84-AC51-45C0-6920-264F826159A7}"/>
          </ac:picMkLst>
        </pc:picChg>
        <pc:picChg chg="add mod">
          <ac:chgData name="Harmsel ter, Marjan" userId="5bf7b4e5-383a-4bf6-a1ba-3724f9cc09cb" providerId="ADAL" clId="{59AB3394-BA13-4E54-8760-391E6EC599AF}" dt="2024-12-10T09:02:11.393" v="1153" actId="14100"/>
          <ac:picMkLst>
            <pc:docMk/>
            <pc:sldMk cId="2860689643" sldId="1521"/>
            <ac:picMk id="25" creationId="{D1DA5DBF-B264-A265-834E-46E79398DC0D}"/>
          </ac:picMkLst>
        </pc:picChg>
        <pc:picChg chg="del">
          <ac:chgData name="Harmsel ter, Marjan" userId="5bf7b4e5-383a-4bf6-a1ba-3724f9cc09cb" providerId="ADAL" clId="{59AB3394-BA13-4E54-8760-391E6EC599AF}" dt="2024-12-10T08:59:00.643" v="1100" actId="478"/>
          <ac:picMkLst>
            <pc:docMk/>
            <pc:sldMk cId="2860689643" sldId="1521"/>
            <ac:picMk id="27" creationId="{6AC75CBB-71C4-89FE-6DD4-D575B67C388D}"/>
          </ac:picMkLst>
        </pc:picChg>
        <pc:picChg chg="add del">
          <ac:chgData name="Harmsel ter, Marjan" userId="5bf7b4e5-383a-4bf6-a1ba-3724f9cc09cb" providerId="ADAL" clId="{59AB3394-BA13-4E54-8760-391E6EC599AF}" dt="2024-12-10T08:59:03.304" v="1102" actId="478"/>
          <ac:picMkLst>
            <pc:docMk/>
            <pc:sldMk cId="2860689643" sldId="1521"/>
            <ac:picMk id="2051" creationId="{00000000-0000-0000-0000-000000000000}"/>
          </ac:picMkLst>
        </pc:picChg>
        <pc:cxnChg chg="mod">
          <ac:chgData name="Harmsel ter, Marjan" userId="5bf7b4e5-383a-4bf6-a1ba-3724f9cc09cb" providerId="ADAL" clId="{59AB3394-BA13-4E54-8760-391E6EC599AF}" dt="2024-12-10T09:02:39.815" v="1161" actId="1076"/>
          <ac:cxnSpMkLst>
            <pc:docMk/>
            <pc:sldMk cId="2860689643" sldId="1521"/>
            <ac:cxnSpMk id="8" creationId="{00000000-0000-0000-0000-000000000000}"/>
          </ac:cxnSpMkLst>
        </pc:cxnChg>
        <pc:cxnChg chg="mod">
          <ac:chgData name="Harmsel ter, Marjan" userId="5bf7b4e5-383a-4bf6-a1ba-3724f9cc09cb" providerId="ADAL" clId="{59AB3394-BA13-4E54-8760-391E6EC599AF}" dt="2024-12-10T09:02:42.451" v="1162" actId="14100"/>
          <ac:cxnSpMkLst>
            <pc:docMk/>
            <pc:sldMk cId="2860689643" sldId="1521"/>
            <ac:cxnSpMk id="9" creationId="{00000000-0000-0000-0000-000000000000}"/>
          </ac:cxnSpMkLst>
        </pc:cxnChg>
        <pc:cxnChg chg="mod">
          <ac:chgData name="Harmsel ter, Marjan" userId="5bf7b4e5-383a-4bf6-a1ba-3724f9cc09cb" providerId="ADAL" clId="{59AB3394-BA13-4E54-8760-391E6EC599AF}" dt="2024-12-10T09:02:33.486" v="1160" actId="14100"/>
          <ac:cxnSpMkLst>
            <pc:docMk/>
            <pc:sldMk cId="2860689643" sldId="1521"/>
            <ac:cxnSpMk id="10" creationId="{00000000-0000-0000-0000-000000000000}"/>
          </ac:cxnSpMkLst>
        </pc:cxnChg>
      </pc:sldChg>
      <pc:sldChg chg="addSp delSp modSp add mod">
        <pc:chgData name="Harmsel ter, Marjan" userId="5bf7b4e5-383a-4bf6-a1ba-3724f9cc09cb" providerId="ADAL" clId="{59AB3394-BA13-4E54-8760-391E6EC599AF}" dt="2024-12-10T09:15:02.163" v="1213" actId="1076"/>
        <pc:sldMkLst>
          <pc:docMk/>
          <pc:sldMk cId="2570226801" sldId="1524"/>
        </pc:sldMkLst>
        <pc:spChg chg="mod">
          <ac:chgData name="Harmsel ter, Marjan" userId="5bf7b4e5-383a-4bf6-a1ba-3724f9cc09cb" providerId="ADAL" clId="{59AB3394-BA13-4E54-8760-391E6EC599AF}" dt="2024-12-10T09:04:55.638" v="1170" actId="1076"/>
          <ac:spMkLst>
            <pc:docMk/>
            <pc:sldMk cId="2570226801" sldId="1524"/>
            <ac:spMk id="10" creationId="{EC0CC1D0-FE60-F840-73E9-0CE7E683D1F2}"/>
          </ac:spMkLst>
        </pc:spChg>
        <pc:spChg chg="mod">
          <ac:chgData name="Harmsel ter, Marjan" userId="5bf7b4e5-383a-4bf6-a1ba-3724f9cc09cb" providerId="ADAL" clId="{59AB3394-BA13-4E54-8760-391E6EC599AF}" dt="2024-12-10T09:04:55.638" v="1170" actId="1076"/>
          <ac:spMkLst>
            <pc:docMk/>
            <pc:sldMk cId="2570226801" sldId="1524"/>
            <ac:spMk id="11" creationId="{CD78B488-E032-3F3E-C334-FB96F8D71FB2}"/>
          </ac:spMkLst>
        </pc:spChg>
        <pc:spChg chg="mod">
          <ac:chgData name="Harmsel ter, Marjan" userId="5bf7b4e5-383a-4bf6-a1ba-3724f9cc09cb" providerId="ADAL" clId="{59AB3394-BA13-4E54-8760-391E6EC599AF}" dt="2024-12-10T09:05:40.377" v="1209" actId="14100"/>
          <ac:spMkLst>
            <pc:docMk/>
            <pc:sldMk cId="2570226801" sldId="1524"/>
            <ac:spMk id="14" creationId="{B7594A3B-3117-84CE-C300-FB96E5ED269D}"/>
          </ac:spMkLst>
        </pc:spChg>
        <pc:spChg chg="mod">
          <ac:chgData name="Harmsel ter, Marjan" userId="5bf7b4e5-383a-4bf6-a1ba-3724f9cc09cb" providerId="ADAL" clId="{59AB3394-BA13-4E54-8760-391E6EC599AF}" dt="2024-12-10T09:05:36.385" v="1208" actId="20577"/>
          <ac:spMkLst>
            <pc:docMk/>
            <pc:sldMk cId="2570226801" sldId="1524"/>
            <ac:spMk id="15" creationId="{6EA1F8B7-D4BC-D8B0-E6FD-F33ECB45A1DD}"/>
          </ac:spMkLst>
        </pc:spChg>
        <pc:spChg chg="mod">
          <ac:chgData name="Harmsel ter, Marjan" userId="5bf7b4e5-383a-4bf6-a1ba-3724f9cc09cb" providerId="ADAL" clId="{59AB3394-BA13-4E54-8760-391E6EC599AF}" dt="2024-12-10T09:04:46.283" v="1169" actId="14100"/>
          <ac:spMkLst>
            <pc:docMk/>
            <pc:sldMk cId="2570226801" sldId="1524"/>
            <ac:spMk id="16" creationId="{F53F294D-65CC-23A5-E4A1-B2132FCF814C}"/>
          </ac:spMkLst>
        </pc:spChg>
        <pc:spChg chg="mod">
          <ac:chgData name="Harmsel ter, Marjan" userId="5bf7b4e5-383a-4bf6-a1ba-3724f9cc09cb" providerId="ADAL" clId="{59AB3394-BA13-4E54-8760-391E6EC599AF}" dt="2024-12-10T09:04:44.190" v="1168" actId="1076"/>
          <ac:spMkLst>
            <pc:docMk/>
            <pc:sldMk cId="2570226801" sldId="1524"/>
            <ac:spMk id="17" creationId="{AB86235B-CBC0-F9DB-29F4-F23367831B1B}"/>
          </ac:spMkLst>
        </pc:spChg>
        <pc:picChg chg="add mod">
          <ac:chgData name="Harmsel ter, Marjan" userId="5bf7b4e5-383a-4bf6-a1ba-3724f9cc09cb" providerId="ADAL" clId="{59AB3394-BA13-4E54-8760-391E6EC599AF}" dt="2024-12-10T09:15:02.163" v="1213" actId="1076"/>
          <ac:picMkLst>
            <pc:docMk/>
            <pc:sldMk cId="2570226801" sldId="1524"/>
            <ac:picMk id="4" creationId="{AE6B01AE-C0E5-1307-3B5B-74654DFE8E5F}"/>
          </ac:picMkLst>
        </pc:picChg>
        <pc:picChg chg="del">
          <ac:chgData name="Harmsel ter, Marjan" userId="5bf7b4e5-383a-4bf6-a1ba-3724f9cc09cb" providerId="ADAL" clId="{59AB3394-BA13-4E54-8760-391E6EC599AF}" dt="2024-12-10T09:05:21.428" v="1171" actId="478"/>
          <ac:picMkLst>
            <pc:docMk/>
            <pc:sldMk cId="2570226801" sldId="1524"/>
            <ac:picMk id="21" creationId="{F44C334B-3438-EA03-6D29-89D0E7573CB7}"/>
          </ac:picMkLst>
        </pc:picChg>
      </pc:sldChg>
      <pc:sldChg chg="addSp delSp modSp add mod">
        <pc:chgData name="Harmsel ter, Marjan" userId="5bf7b4e5-383a-4bf6-a1ba-3724f9cc09cb" providerId="ADAL" clId="{59AB3394-BA13-4E54-8760-391E6EC599AF}" dt="2024-12-10T08:48:40.246" v="1049" actId="14100"/>
        <pc:sldMkLst>
          <pc:docMk/>
          <pc:sldMk cId="2860167784" sldId="1527"/>
        </pc:sldMkLst>
        <pc:spChg chg="mod">
          <ac:chgData name="Harmsel ter, Marjan" userId="5bf7b4e5-383a-4bf6-a1ba-3724f9cc09cb" providerId="ADAL" clId="{59AB3394-BA13-4E54-8760-391E6EC599AF}" dt="2024-12-10T08:48:37.348" v="1048" actId="1076"/>
          <ac:spMkLst>
            <pc:docMk/>
            <pc:sldMk cId="2860167784" sldId="1527"/>
            <ac:spMk id="12" creationId="{E2476A93-B8D4-4E44-87FD-AFF601B2337C}"/>
          </ac:spMkLst>
        </pc:spChg>
        <pc:spChg chg="mod">
          <ac:chgData name="Harmsel ter, Marjan" userId="5bf7b4e5-383a-4bf6-a1ba-3724f9cc09cb" providerId="ADAL" clId="{59AB3394-BA13-4E54-8760-391E6EC599AF}" dt="2024-12-10T08:48:40.246" v="1049" actId="14100"/>
          <ac:spMkLst>
            <pc:docMk/>
            <pc:sldMk cId="2860167784" sldId="1527"/>
            <ac:spMk id="19" creationId="{40542B69-6D97-5F24-63E3-ABE36EA69A27}"/>
          </ac:spMkLst>
        </pc:spChg>
        <pc:picChg chg="del">
          <ac:chgData name="Harmsel ter, Marjan" userId="5bf7b4e5-383a-4bf6-a1ba-3724f9cc09cb" providerId="ADAL" clId="{59AB3394-BA13-4E54-8760-391E6EC599AF}" dt="2024-12-10T08:48:03.126" v="1030" actId="478"/>
          <ac:picMkLst>
            <pc:docMk/>
            <pc:sldMk cId="2860167784" sldId="1527"/>
            <ac:picMk id="4" creationId="{301EEAE6-84A3-2DBC-C0DD-60E152A8D62E}"/>
          </ac:picMkLst>
        </pc:picChg>
        <pc:picChg chg="add mod">
          <ac:chgData name="Harmsel ter, Marjan" userId="5bf7b4e5-383a-4bf6-a1ba-3724f9cc09cb" providerId="ADAL" clId="{59AB3394-BA13-4E54-8760-391E6EC599AF}" dt="2024-12-10T08:47:51.726" v="1025"/>
          <ac:picMkLst>
            <pc:docMk/>
            <pc:sldMk cId="2860167784" sldId="1527"/>
            <ac:picMk id="22" creationId="{00582BD7-9523-D5D3-0A0E-4D4BAC198994}"/>
          </ac:picMkLst>
        </pc:picChg>
        <pc:picChg chg="add del mod">
          <ac:chgData name="Harmsel ter, Marjan" userId="5bf7b4e5-383a-4bf6-a1ba-3724f9cc09cb" providerId="ADAL" clId="{59AB3394-BA13-4E54-8760-391E6EC599AF}" dt="2024-12-10T08:48:02.093" v="1029" actId="1076"/>
          <ac:picMkLst>
            <pc:docMk/>
            <pc:sldMk cId="2860167784" sldId="1527"/>
            <ac:picMk id="23" creationId="{54E502FA-2514-18E1-A532-0A07068D1321}"/>
          </ac:picMkLst>
        </pc:picChg>
        <pc:picChg chg="add del">
          <ac:chgData name="Harmsel ter, Marjan" userId="5bf7b4e5-383a-4bf6-a1ba-3724f9cc09cb" providerId="ADAL" clId="{59AB3394-BA13-4E54-8760-391E6EC599AF}" dt="2024-12-10T08:47:58.862" v="1028" actId="478"/>
          <ac:picMkLst>
            <pc:docMk/>
            <pc:sldMk cId="2860167784" sldId="1527"/>
            <ac:picMk id="24" creationId="{720798A5-5167-E6F5-AABB-E0FA72A3C785}"/>
          </ac:picMkLst>
        </pc:picChg>
        <pc:picChg chg="add mod">
          <ac:chgData name="Harmsel ter, Marjan" userId="5bf7b4e5-383a-4bf6-a1ba-3724f9cc09cb" providerId="ADAL" clId="{59AB3394-BA13-4E54-8760-391E6EC599AF}" dt="2024-12-10T08:48:11.395" v="1034" actId="14100"/>
          <ac:picMkLst>
            <pc:docMk/>
            <pc:sldMk cId="2860167784" sldId="1527"/>
            <ac:picMk id="25" creationId="{7A85B8F4-3FDC-4E09-A61E-3553D65CEA25}"/>
          </ac:picMkLst>
        </pc:picChg>
      </pc:sldChg>
      <pc:sldChg chg="addSp modSp add mod">
        <pc:chgData name="Harmsel ter, Marjan" userId="5bf7b4e5-383a-4bf6-a1ba-3724f9cc09cb" providerId="ADAL" clId="{59AB3394-BA13-4E54-8760-391E6EC599AF}" dt="2024-12-10T08:47:02.099" v="1021" actId="14100"/>
        <pc:sldMkLst>
          <pc:docMk/>
          <pc:sldMk cId="3182566448" sldId="1528"/>
        </pc:sldMkLst>
        <pc:spChg chg="mod">
          <ac:chgData name="Harmsel ter, Marjan" userId="5bf7b4e5-383a-4bf6-a1ba-3724f9cc09cb" providerId="ADAL" clId="{59AB3394-BA13-4E54-8760-391E6EC599AF}" dt="2024-12-10T08:43:04.341" v="915" actId="20577"/>
          <ac:spMkLst>
            <pc:docMk/>
            <pc:sldMk cId="3182566448" sldId="1528"/>
            <ac:spMk id="11" creationId="{CD78B488-E032-3F3E-C334-FB96F8D71FB2}"/>
          </ac:spMkLst>
        </pc:spChg>
        <pc:spChg chg="mod">
          <ac:chgData name="Harmsel ter, Marjan" userId="5bf7b4e5-383a-4bf6-a1ba-3724f9cc09cb" providerId="ADAL" clId="{59AB3394-BA13-4E54-8760-391E6EC599AF}" dt="2024-12-10T08:44:44.050" v="947" actId="1076"/>
          <ac:spMkLst>
            <pc:docMk/>
            <pc:sldMk cId="3182566448" sldId="1528"/>
            <ac:spMk id="12" creationId="{E2476A93-B8D4-4E44-87FD-AFF601B2337C}"/>
          </ac:spMkLst>
        </pc:spChg>
        <pc:spChg chg="mod">
          <ac:chgData name="Harmsel ter, Marjan" userId="5bf7b4e5-383a-4bf6-a1ba-3724f9cc09cb" providerId="ADAL" clId="{59AB3394-BA13-4E54-8760-391E6EC599AF}" dt="2024-12-10T08:45:10.405" v="973" actId="1076"/>
          <ac:spMkLst>
            <pc:docMk/>
            <pc:sldMk cId="3182566448" sldId="1528"/>
            <ac:spMk id="13" creationId="{4985FF45-EE56-11C3-E0CC-6BBB359031C0}"/>
          </ac:spMkLst>
        </pc:spChg>
        <pc:spChg chg="mod">
          <ac:chgData name="Harmsel ter, Marjan" userId="5bf7b4e5-383a-4bf6-a1ba-3724f9cc09cb" providerId="ADAL" clId="{59AB3394-BA13-4E54-8760-391E6EC599AF}" dt="2024-12-10T08:45:55.767" v="1008" actId="14100"/>
          <ac:spMkLst>
            <pc:docMk/>
            <pc:sldMk cId="3182566448" sldId="1528"/>
            <ac:spMk id="14" creationId="{B7594A3B-3117-84CE-C300-FB96E5ED269D}"/>
          </ac:spMkLst>
        </pc:spChg>
        <pc:spChg chg="mod">
          <ac:chgData name="Harmsel ter, Marjan" userId="5bf7b4e5-383a-4bf6-a1ba-3724f9cc09cb" providerId="ADAL" clId="{59AB3394-BA13-4E54-8760-391E6EC599AF}" dt="2024-12-10T08:45:51.370" v="1006" actId="1076"/>
          <ac:spMkLst>
            <pc:docMk/>
            <pc:sldMk cId="3182566448" sldId="1528"/>
            <ac:spMk id="15" creationId="{6EA1F8B7-D4BC-D8B0-E6FD-F33ECB45A1DD}"/>
          </ac:spMkLst>
        </pc:spChg>
        <pc:spChg chg="mod">
          <ac:chgData name="Harmsel ter, Marjan" userId="5bf7b4e5-383a-4bf6-a1ba-3724f9cc09cb" providerId="ADAL" clId="{59AB3394-BA13-4E54-8760-391E6EC599AF}" dt="2024-12-10T08:43:31.421" v="917" actId="14100"/>
          <ac:spMkLst>
            <pc:docMk/>
            <pc:sldMk cId="3182566448" sldId="1528"/>
            <ac:spMk id="16" creationId="{F53F294D-65CC-23A5-E4A1-B2132FCF814C}"/>
          </ac:spMkLst>
        </pc:spChg>
        <pc:spChg chg="mod">
          <ac:chgData name="Harmsel ter, Marjan" userId="5bf7b4e5-383a-4bf6-a1ba-3724f9cc09cb" providerId="ADAL" clId="{59AB3394-BA13-4E54-8760-391E6EC599AF}" dt="2024-12-10T08:43:37.085" v="918" actId="1076"/>
          <ac:spMkLst>
            <pc:docMk/>
            <pc:sldMk cId="3182566448" sldId="1528"/>
            <ac:spMk id="17" creationId="{AB86235B-CBC0-F9DB-29F4-F23367831B1B}"/>
          </ac:spMkLst>
        </pc:spChg>
        <pc:spChg chg="mod">
          <ac:chgData name="Harmsel ter, Marjan" userId="5bf7b4e5-383a-4bf6-a1ba-3724f9cc09cb" providerId="ADAL" clId="{59AB3394-BA13-4E54-8760-391E6EC599AF}" dt="2024-12-10T08:45:06.258" v="972" actId="14100"/>
          <ac:spMkLst>
            <pc:docMk/>
            <pc:sldMk cId="3182566448" sldId="1528"/>
            <ac:spMk id="18" creationId="{85D7DD60-F4AA-AD34-A265-146B167D02FE}"/>
          </ac:spMkLst>
        </pc:spChg>
        <pc:spChg chg="mod">
          <ac:chgData name="Harmsel ter, Marjan" userId="5bf7b4e5-383a-4bf6-a1ba-3724f9cc09cb" providerId="ADAL" clId="{59AB3394-BA13-4E54-8760-391E6EC599AF}" dt="2024-12-10T08:44:41.208" v="946" actId="14100"/>
          <ac:spMkLst>
            <pc:docMk/>
            <pc:sldMk cId="3182566448" sldId="1528"/>
            <ac:spMk id="19" creationId="{40542B69-6D97-5F24-63E3-ABE36EA69A27}"/>
          </ac:spMkLst>
        </pc:spChg>
        <pc:picChg chg="add mod">
          <ac:chgData name="Harmsel ter, Marjan" userId="5bf7b4e5-383a-4bf6-a1ba-3724f9cc09cb" providerId="ADAL" clId="{59AB3394-BA13-4E54-8760-391E6EC599AF}" dt="2024-12-10T08:46:08.261" v="1010" actId="1076"/>
          <ac:picMkLst>
            <pc:docMk/>
            <pc:sldMk cId="3182566448" sldId="1528"/>
            <ac:picMk id="4" creationId="{7293FF6D-57F3-ADD7-EE0B-E5EA70011ED5}"/>
          </ac:picMkLst>
        </pc:picChg>
        <pc:picChg chg="add mod">
          <ac:chgData name="Harmsel ter, Marjan" userId="5bf7b4e5-383a-4bf6-a1ba-3724f9cc09cb" providerId="ADAL" clId="{59AB3394-BA13-4E54-8760-391E6EC599AF}" dt="2024-12-10T08:46:17.855" v="1014" actId="1076"/>
          <ac:picMkLst>
            <pc:docMk/>
            <pc:sldMk cId="3182566448" sldId="1528"/>
            <ac:picMk id="21" creationId="{A96E63BC-8FAE-5FFB-8D0E-A1B1D415C5C5}"/>
          </ac:picMkLst>
        </pc:picChg>
        <pc:picChg chg="add mod">
          <ac:chgData name="Harmsel ter, Marjan" userId="5bf7b4e5-383a-4bf6-a1ba-3724f9cc09cb" providerId="ADAL" clId="{59AB3394-BA13-4E54-8760-391E6EC599AF}" dt="2024-12-10T08:47:02.099" v="1021" actId="14100"/>
          <ac:picMkLst>
            <pc:docMk/>
            <pc:sldMk cId="3182566448" sldId="1528"/>
            <ac:picMk id="22" creationId="{2C0A8F62-7DD3-C364-3C37-F89A03CE708E}"/>
          </ac:picMkLst>
        </pc:picChg>
      </pc:sldChg>
      <pc:sldChg chg="addSp modSp add mod">
        <pc:chgData name="Harmsel ter, Marjan" userId="5bf7b4e5-383a-4bf6-a1ba-3724f9cc09cb" providerId="ADAL" clId="{59AB3394-BA13-4E54-8760-391E6EC599AF}" dt="2024-12-10T09:19:58.974" v="1359" actId="115"/>
        <pc:sldMkLst>
          <pc:docMk/>
          <pc:sldMk cId="293506147" sldId="1529"/>
        </pc:sldMkLst>
        <pc:spChg chg="mod">
          <ac:chgData name="Harmsel ter, Marjan" userId="5bf7b4e5-383a-4bf6-a1ba-3724f9cc09cb" providerId="ADAL" clId="{59AB3394-BA13-4E54-8760-391E6EC599AF}" dt="2024-12-10T09:16:55.363" v="1248" actId="403"/>
          <ac:spMkLst>
            <pc:docMk/>
            <pc:sldMk cId="293506147" sldId="1529"/>
            <ac:spMk id="33" creationId="{AC757F5E-B016-F947-4518-7C6B9CC7EE04}"/>
          </ac:spMkLst>
        </pc:spChg>
        <pc:spChg chg="mod">
          <ac:chgData name="Harmsel ter, Marjan" userId="5bf7b4e5-383a-4bf6-a1ba-3724f9cc09cb" providerId="ADAL" clId="{59AB3394-BA13-4E54-8760-391E6EC599AF}" dt="2024-12-10T09:16:57.344" v="1249" actId="403"/>
          <ac:spMkLst>
            <pc:docMk/>
            <pc:sldMk cId="293506147" sldId="1529"/>
            <ac:spMk id="34" creationId="{152372B3-00F5-781C-183E-6F2DDF35091D}"/>
          </ac:spMkLst>
        </pc:spChg>
        <pc:spChg chg="mod">
          <ac:chgData name="Harmsel ter, Marjan" userId="5bf7b4e5-383a-4bf6-a1ba-3724f9cc09cb" providerId="ADAL" clId="{59AB3394-BA13-4E54-8760-391E6EC599AF}" dt="2024-12-10T09:17:51.084" v="1274" actId="20577"/>
          <ac:spMkLst>
            <pc:docMk/>
            <pc:sldMk cId="293506147" sldId="1529"/>
            <ac:spMk id="35" creationId="{37104C51-0232-62ED-4C6F-1447D06633EE}"/>
          </ac:spMkLst>
        </pc:spChg>
        <pc:spChg chg="mod">
          <ac:chgData name="Harmsel ter, Marjan" userId="5bf7b4e5-383a-4bf6-a1ba-3724f9cc09cb" providerId="ADAL" clId="{59AB3394-BA13-4E54-8760-391E6EC599AF}" dt="2024-12-10T09:19:58.974" v="1359" actId="115"/>
          <ac:spMkLst>
            <pc:docMk/>
            <pc:sldMk cId="293506147" sldId="1529"/>
            <ac:spMk id="36" creationId="{D8EF981A-9BA7-0EB1-9B70-F7FBF2F7DF1C}"/>
          </ac:spMkLst>
        </pc:spChg>
        <pc:picChg chg="add mod">
          <ac:chgData name="Harmsel ter, Marjan" userId="5bf7b4e5-383a-4bf6-a1ba-3724f9cc09cb" providerId="ADAL" clId="{59AB3394-BA13-4E54-8760-391E6EC599AF}" dt="2024-12-10T09:18:06.470" v="1276" actId="1076"/>
          <ac:picMkLst>
            <pc:docMk/>
            <pc:sldMk cId="293506147" sldId="1529"/>
            <ac:picMk id="2" creationId="{18643EE9-A6AF-7293-7C7F-5E8D9D7A8B79}"/>
          </ac:picMkLst>
        </pc:picChg>
        <pc:picChg chg="add mod">
          <ac:chgData name="Harmsel ter, Marjan" userId="5bf7b4e5-383a-4bf6-a1ba-3724f9cc09cb" providerId="ADAL" clId="{59AB3394-BA13-4E54-8760-391E6EC599AF}" dt="2024-12-10T09:19:45.734" v="1284" actId="1076"/>
          <ac:picMkLst>
            <pc:docMk/>
            <pc:sldMk cId="293506147" sldId="1529"/>
            <ac:picMk id="9" creationId="{25BC0787-AFD0-4CAA-7A03-B9A49A787D94}"/>
          </ac:picMkLst>
        </pc:picChg>
      </pc:sldChg>
      <pc:sldChg chg="addSp modSp add mod">
        <pc:chgData name="Harmsel ter, Marjan" userId="5bf7b4e5-383a-4bf6-a1ba-3724f9cc09cb" providerId="ADAL" clId="{59AB3394-BA13-4E54-8760-391E6EC599AF}" dt="2024-12-10T09:26:14.932" v="1452" actId="14100"/>
        <pc:sldMkLst>
          <pc:docMk/>
          <pc:sldMk cId="3237325284" sldId="1530"/>
        </pc:sldMkLst>
        <pc:spChg chg="mod">
          <ac:chgData name="Harmsel ter, Marjan" userId="5bf7b4e5-383a-4bf6-a1ba-3724f9cc09cb" providerId="ADAL" clId="{59AB3394-BA13-4E54-8760-391E6EC599AF}" dt="2024-12-10T09:20:49.876" v="1377" actId="20577"/>
          <ac:spMkLst>
            <pc:docMk/>
            <pc:sldMk cId="3237325284" sldId="1530"/>
            <ac:spMk id="11" creationId="{CD78B488-E032-3F3E-C334-FB96F8D71FB2}"/>
          </ac:spMkLst>
        </pc:spChg>
        <pc:spChg chg="mod">
          <ac:chgData name="Harmsel ter, Marjan" userId="5bf7b4e5-383a-4bf6-a1ba-3724f9cc09cb" providerId="ADAL" clId="{59AB3394-BA13-4E54-8760-391E6EC599AF}" dt="2024-12-10T09:21:41.233" v="1406" actId="20577"/>
          <ac:spMkLst>
            <pc:docMk/>
            <pc:sldMk cId="3237325284" sldId="1530"/>
            <ac:spMk id="12" creationId="{E2476A93-B8D4-4E44-87FD-AFF601B2337C}"/>
          </ac:spMkLst>
        </pc:spChg>
        <pc:spChg chg="mod">
          <ac:chgData name="Harmsel ter, Marjan" userId="5bf7b4e5-383a-4bf6-a1ba-3724f9cc09cb" providerId="ADAL" clId="{59AB3394-BA13-4E54-8760-391E6EC599AF}" dt="2024-12-10T09:24:49.844" v="1422" actId="1076"/>
          <ac:spMkLst>
            <pc:docMk/>
            <pc:sldMk cId="3237325284" sldId="1530"/>
            <ac:spMk id="13" creationId="{4985FF45-EE56-11C3-E0CC-6BBB359031C0}"/>
          </ac:spMkLst>
        </pc:spChg>
        <pc:spChg chg="mod">
          <ac:chgData name="Harmsel ter, Marjan" userId="5bf7b4e5-383a-4bf6-a1ba-3724f9cc09cb" providerId="ADAL" clId="{59AB3394-BA13-4E54-8760-391E6EC599AF}" dt="2024-12-10T09:26:14.932" v="1452" actId="14100"/>
          <ac:spMkLst>
            <pc:docMk/>
            <pc:sldMk cId="3237325284" sldId="1530"/>
            <ac:spMk id="14" creationId="{B7594A3B-3117-84CE-C300-FB96E5ED269D}"/>
          </ac:spMkLst>
        </pc:spChg>
        <pc:spChg chg="mod">
          <ac:chgData name="Harmsel ter, Marjan" userId="5bf7b4e5-383a-4bf6-a1ba-3724f9cc09cb" providerId="ADAL" clId="{59AB3394-BA13-4E54-8760-391E6EC599AF}" dt="2024-12-10T09:25:58.011" v="1449" actId="1076"/>
          <ac:spMkLst>
            <pc:docMk/>
            <pc:sldMk cId="3237325284" sldId="1530"/>
            <ac:spMk id="15" creationId="{6EA1F8B7-D4BC-D8B0-E6FD-F33ECB45A1DD}"/>
          </ac:spMkLst>
        </pc:spChg>
        <pc:spChg chg="mod">
          <ac:chgData name="Harmsel ter, Marjan" userId="5bf7b4e5-383a-4bf6-a1ba-3724f9cc09cb" providerId="ADAL" clId="{59AB3394-BA13-4E54-8760-391E6EC599AF}" dt="2024-12-10T09:21:05.850" v="1391" actId="1076"/>
          <ac:spMkLst>
            <pc:docMk/>
            <pc:sldMk cId="3237325284" sldId="1530"/>
            <ac:spMk id="16" creationId="{F53F294D-65CC-23A5-E4A1-B2132FCF814C}"/>
          </ac:spMkLst>
        </pc:spChg>
        <pc:spChg chg="mod">
          <ac:chgData name="Harmsel ter, Marjan" userId="5bf7b4e5-383a-4bf6-a1ba-3724f9cc09cb" providerId="ADAL" clId="{59AB3394-BA13-4E54-8760-391E6EC599AF}" dt="2024-12-10T09:21:05.850" v="1391" actId="1076"/>
          <ac:spMkLst>
            <pc:docMk/>
            <pc:sldMk cId="3237325284" sldId="1530"/>
            <ac:spMk id="17" creationId="{AB86235B-CBC0-F9DB-29F4-F23367831B1B}"/>
          </ac:spMkLst>
        </pc:spChg>
        <pc:picChg chg="add mod modCrop">
          <ac:chgData name="Harmsel ter, Marjan" userId="5bf7b4e5-383a-4bf6-a1ba-3724f9cc09cb" providerId="ADAL" clId="{59AB3394-BA13-4E54-8760-391E6EC599AF}" dt="2024-12-10T09:21:38.894" v="1398" actId="1076"/>
          <ac:picMkLst>
            <pc:docMk/>
            <pc:sldMk cId="3237325284" sldId="1530"/>
            <ac:picMk id="4" creationId="{D6E477B6-560A-15AF-8EA0-423DA44EC644}"/>
          </ac:picMkLst>
        </pc:picChg>
        <pc:picChg chg="add mod modCrop">
          <ac:chgData name="Harmsel ter, Marjan" userId="5bf7b4e5-383a-4bf6-a1ba-3724f9cc09cb" providerId="ADAL" clId="{59AB3394-BA13-4E54-8760-391E6EC599AF}" dt="2024-12-10T09:24:36.699" v="1413" actId="1076"/>
          <ac:picMkLst>
            <pc:docMk/>
            <pc:sldMk cId="3237325284" sldId="1530"/>
            <ac:picMk id="21" creationId="{38F0A6E6-FB75-6F7A-A167-A12CA91736F8}"/>
          </ac:picMkLst>
        </pc:picChg>
        <pc:picChg chg="add mod modCrop">
          <ac:chgData name="Harmsel ter, Marjan" userId="5bf7b4e5-383a-4bf6-a1ba-3724f9cc09cb" providerId="ADAL" clId="{59AB3394-BA13-4E54-8760-391E6EC599AF}" dt="2024-12-10T09:25:31.519" v="1431" actId="1076"/>
          <ac:picMkLst>
            <pc:docMk/>
            <pc:sldMk cId="3237325284" sldId="1530"/>
            <ac:picMk id="22" creationId="{8D389962-C170-A67F-AA72-647803A2092D}"/>
          </ac:picMkLst>
        </pc:picChg>
      </pc:sldChg>
      <pc:sldChg chg="addSp modSp add mod">
        <pc:chgData name="Harmsel ter, Marjan" userId="5bf7b4e5-383a-4bf6-a1ba-3724f9cc09cb" providerId="ADAL" clId="{59AB3394-BA13-4E54-8760-391E6EC599AF}" dt="2024-12-10T09:49:32.491" v="1587" actId="1076"/>
        <pc:sldMkLst>
          <pc:docMk/>
          <pc:sldMk cId="4238902905" sldId="1531"/>
        </pc:sldMkLst>
        <pc:spChg chg="mod">
          <ac:chgData name="Harmsel ter, Marjan" userId="5bf7b4e5-383a-4bf6-a1ba-3724f9cc09cb" providerId="ADAL" clId="{59AB3394-BA13-4E54-8760-391E6EC599AF}" dt="2024-12-10T09:34:07.490" v="1485" actId="255"/>
          <ac:spMkLst>
            <pc:docMk/>
            <pc:sldMk cId="4238902905" sldId="1531"/>
            <ac:spMk id="33" creationId="{AC757F5E-B016-F947-4518-7C6B9CC7EE04}"/>
          </ac:spMkLst>
        </pc:spChg>
        <pc:spChg chg="mod">
          <ac:chgData name="Harmsel ter, Marjan" userId="5bf7b4e5-383a-4bf6-a1ba-3724f9cc09cb" providerId="ADAL" clId="{59AB3394-BA13-4E54-8760-391E6EC599AF}" dt="2024-12-10T09:34:00.129" v="1484" actId="255"/>
          <ac:spMkLst>
            <pc:docMk/>
            <pc:sldMk cId="4238902905" sldId="1531"/>
            <ac:spMk id="34" creationId="{152372B3-00F5-781C-183E-6F2DDF35091D}"/>
          </ac:spMkLst>
        </pc:spChg>
        <pc:spChg chg="mod">
          <ac:chgData name="Harmsel ter, Marjan" userId="5bf7b4e5-383a-4bf6-a1ba-3724f9cc09cb" providerId="ADAL" clId="{59AB3394-BA13-4E54-8760-391E6EC599AF}" dt="2024-12-10T09:37:41.574" v="1526" actId="403"/>
          <ac:spMkLst>
            <pc:docMk/>
            <pc:sldMk cId="4238902905" sldId="1531"/>
            <ac:spMk id="35" creationId="{37104C51-0232-62ED-4C6F-1447D06633EE}"/>
          </ac:spMkLst>
        </pc:spChg>
        <pc:spChg chg="mod">
          <ac:chgData name="Harmsel ter, Marjan" userId="5bf7b4e5-383a-4bf6-a1ba-3724f9cc09cb" providerId="ADAL" clId="{59AB3394-BA13-4E54-8760-391E6EC599AF}" dt="2024-12-10T09:49:23.507" v="1586" actId="403"/>
          <ac:spMkLst>
            <pc:docMk/>
            <pc:sldMk cId="4238902905" sldId="1531"/>
            <ac:spMk id="36" creationId="{D8EF981A-9BA7-0EB1-9B70-F7FBF2F7DF1C}"/>
          </ac:spMkLst>
        </pc:spChg>
        <pc:picChg chg="add mod">
          <ac:chgData name="Harmsel ter, Marjan" userId="5bf7b4e5-383a-4bf6-a1ba-3724f9cc09cb" providerId="ADAL" clId="{59AB3394-BA13-4E54-8760-391E6EC599AF}" dt="2024-12-10T09:36:05.433" v="1517" actId="1076"/>
          <ac:picMkLst>
            <pc:docMk/>
            <pc:sldMk cId="4238902905" sldId="1531"/>
            <ac:picMk id="2" creationId="{CE6D8AFB-ACD2-3A06-81C0-1941416C63A6}"/>
          </ac:picMkLst>
        </pc:picChg>
        <pc:picChg chg="add mod">
          <ac:chgData name="Harmsel ter, Marjan" userId="5bf7b4e5-383a-4bf6-a1ba-3724f9cc09cb" providerId="ADAL" clId="{59AB3394-BA13-4E54-8760-391E6EC599AF}" dt="2024-12-10T09:49:32.491" v="1587" actId="1076"/>
          <ac:picMkLst>
            <pc:docMk/>
            <pc:sldMk cId="4238902905" sldId="1531"/>
            <ac:picMk id="8" creationId="{8743B0EF-836D-78F7-A8B7-181189E74F68}"/>
          </ac:picMkLst>
        </pc:picChg>
        <pc:picChg chg="add mod">
          <ac:chgData name="Harmsel ter, Marjan" userId="5bf7b4e5-383a-4bf6-a1ba-3724f9cc09cb" providerId="ADAL" clId="{59AB3394-BA13-4E54-8760-391E6EC599AF}" dt="2024-12-10T09:49:32.491" v="1587" actId="1076"/>
          <ac:picMkLst>
            <pc:docMk/>
            <pc:sldMk cId="4238902905" sldId="1531"/>
            <ac:picMk id="9" creationId="{88591F46-D269-D7F4-E9BC-BAD3F8A9BE8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10-12-2024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10-12-2024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800" b="1">
                <a:effectLst/>
                <a:latin typeface="Verdana" panose="020B0604030504040204" pitchFamily="34" charset="0"/>
              </a:rPr>
              <a:t>Woordenoverzicht</a:t>
            </a:r>
          </a:p>
          <a:p>
            <a:endParaRPr lang="nl-NL" sz="1800" b="1">
              <a:effectLst/>
              <a:latin typeface="Verdana" panose="020B0604030504040204" pitchFamily="34" charset="0"/>
            </a:endParaRPr>
          </a:p>
          <a:p>
            <a:r>
              <a:rPr lang="nl-NL" b="1"/>
              <a:t>erkennen: </a:t>
            </a:r>
            <a:r>
              <a:rPr lang="nl-NL"/>
              <a:t>aanvaarden, officieel maken</a:t>
            </a:r>
          </a:p>
          <a:p>
            <a:r>
              <a:rPr lang="nl-NL" b="1"/>
              <a:t>het comité: </a:t>
            </a:r>
            <a:r>
              <a:rPr lang="nl-NL"/>
              <a:t>de groep mensen die samen iets organiseert</a:t>
            </a:r>
          </a:p>
          <a:p>
            <a:r>
              <a:rPr lang="nl-NL" b="1"/>
              <a:t>het kenmerk: </a:t>
            </a:r>
            <a:r>
              <a:rPr lang="nl-NL"/>
              <a:t>de eigenschap waar je iets of iemand aan kunt herkennen</a:t>
            </a:r>
          </a:p>
          <a:p>
            <a:r>
              <a:rPr lang="nl-NL" b="1"/>
              <a:t>het ritueel: </a:t>
            </a:r>
            <a:r>
              <a:rPr lang="nl-NL"/>
              <a:t>het gebruik volgens vaste handelingen</a:t>
            </a:r>
          </a:p>
          <a:p>
            <a:r>
              <a:rPr lang="nl-NL" b="1"/>
              <a:t>de gemeenschap: </a:t>
            </a:r>
            <a:r>
              <a:rPr lang="nl-NL"/>
              <a:t>de groep mensen die bij elkaar hoort</a:t>
            </a:r>
          </a:p>
          <a:p>
            <a:r>
              <a:rPr lang="nl-NL" b="1"/>
              <a:t>variëren</a:t>
            </a:r>
            <a:r>
              <a:rPr lang="nl-NL"/>
              <a:t>: verschillen</a:t>
            </a:r>
          </a:p>
          <a:p>
            <a:r>
              <a:rPr lang="nl-NL" b="1"/>
              <a:t>de gelegenheid: </a:t>
            </a:r>
            <a:r>
              <a:rPr lang="nl-NL"/>
              <a:t>de gebeurtenis, het moment</a:t>
            </a:r>
          </a:p>
          <a:p>
            <a:r>
              <a:rPr lang="nl-NL" b="1"/>
              <a:t>gepaard gaan met: </a:t>
            </a:r>
            <a:r>
              <a:rPr lang="nl-NL"/>
              <a:t>samengaan met, verbonden zijn aan</a:t>
            </a:r>
          </a:p>
          <a:p>
            <a:r>
              <a:rPr lang="nl-NL" b="1"/>
              <a:t>veelal: </a:t>
            </a:r>
            <a:r>
              <a:rPr lang="nl-NL"/>
              <a:t>meestal, vaak</a:t>
            </a:r>
          </a:p>
          <a:p>
            <a:r>
              <a:rPr lang="nl-NL" b="1"/>
              <a:t>het motief: </a:t>
            </a:r>
            <a:r>
              <a:rPr lang="nl-NL"/>
              <a:t>het patroon</a:t>
            </a: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111729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64699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10-12-2024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3G1KBu6H6BM?si=NUbG4NHE4DASFvUJ"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6.png"/><Relationship Id="rId7"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8.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9.png"/><Relationship Id="rId7"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youtu.be/3G1KBu6H6BM?si=NUbG4NHE4DASFvUJ"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r>
              <a:rPr lang="nl-NL" sz="1800"/>
              <a:t> </a:t>
            </a:r>
          </a:p>
          <a:p>
            <a:pPr marL="0" lvl="0" indent="0">
              <a:buNone/>
            </a:pPr>
            <a:r>
              <a:rPr lang="nl-NL" sz="1800"/>
              <a:t>Straks met Oud &amp; Nieuw steken we weer veel vuurwerk af in Nederland. Steeds meer mensen </a:t>
            </a:r>
            <a:r>
              <a:rPr lang="nl-NL" sz="1800" b="1" u="sng"/>
              <a:t>erkennen</a:t>
            </a:r>
            <a:r>
              <a:rPr lang="nl-NL" sz="1800"/>
              <a:t> of </a:t>
            </a:r>
            <a:r>
              <a:rPr lang="nl-NL" sz="1800" b="1" i="1"/>
              <a:t>aanvaarden</a:t>
            </a:r>
            <a:r>
              <a:rPr lang="nl-NL" sz="1800"/>
              <a:t> dat dit niet meer zo goed past bij deze tijd. Vuurwerk </a:t>
            </a:r>
            <a:r>
              <a:rPr lang="nl-NL" sz="1800" b="1" u="sng"/>
              <a:t>gaat gepaard met</a:t>
            </a:r>
            <a:r>
              <a:rPr lang="nl-NL" sz="1800"/>
              <a:t>, het </a:t>
            </a:r>
            <a:r>
              <a:rPr lang="nl-NL" sz="1800" b="1" i="1"/>
              <a:t>gaat samen met </a:t>
            </a:r>
            <a:r>
              <a:rPr lang="nl-NL" sz="1800"/>
              <a:t>lawaai en vervuiling, én kan heel gevaarlijk zijn. In andere landen, zoals China, organiseert een </a:t>
            </a:r>
            <a:r>
              <a:rPr lang="nl-NL" sz="1800" b="1" u="sng"/>
              <a:t>comité</a:t>
            </a:r>
            <a:r>
              <a:rPr lang="nl-NL" sz="1800"/>
              <a:t> vaak spectaculaire drone-shows. Een comité is </a:t>
            </a:r>
            <a:r>
              <a:rPr lang="nl-NL" sz="1800" b="1" i="1"/>
              <a:t>de groep mensen die samen iets organiseert</a:t>
            </a:r>
            <a:r>
              <a:rPr lang="nl-NL" sz="1800"/>
              <a:t>. Die drone-show is voor de Chinese </a:t>
            </a:r>
            <a:r>
              <a:rPr lang="nl-NL" sz="1800" b="1" u="sng"/>
              <a:t>gemeenschap</a:t>
            </a:r>
            <a:r>
              <a:rPr lang="nl-NL" sz="1800"/>
              <a:t>. Een gemeenschap is </a:t>
            </a:r>
            <a:r>
              <a:rPr lang="nl-NL" sz="1800" b="1" i="1"/>
              <a:t>een groep mensen die bij elkaar hoort</a:t>
            </a:r>
            <a:r>
              <a:rPr lang="nl-NL" sz="1800"/>
              <a:t>. Duizenden drones gaan tegelijkertijd de lucht in en vormen figuren, zoals bloemen of dieren, met prachtig lichtjes. Het </a:t>
            </a:r>
            <a:r>
              <a:rPr lang="nl-NL" sz="1800" b="1" u="sng"/>
              <a:t>kenmerk</a:t>
            </a:r>
            <a:r>
              <a:rPr lang="nl-NL" sz="1800"/>
              <a:t> – </a:t>
            </a:r>
            <a:r>
              <a:rPr lang="nl-NL" sz="1800" b="1" i="1"/>
              <a:t>de eigenschap waar je iets of iemand aan kunt herkennen</a:t>
            </a:r>
            <a:r>
              <a:rPr lang="nl-NL" sz="1800"/>
              <a:t> – van deze shows is dat ze stil zijn en geen afval achterlaten. Ook zijn ze niet gevaarlijk. Ik zal het jullie even laten zien (</a:t>
            </a:r>
            <a:r>
              <a:rPr lang="nl-NL" sz="1800" u="sng">
                <a:solidFill>
                  <a:srgbClr val="00B050"/>
                </a:solidFill>
              </a:rPr>
              <a:t>klik</a:t>
            </a:r>
            <a:r>
              <a:rPr lang="nl-NL" sz="1800"/>
              <a:t> op de link)</a:t>
            </a:r>
          </a:p>
          <a:p>
            <a:pPr marL="0" indent="0">
              <a:buNone/>
            </a:pPr>
            <a:r>
              <a:rPr lang="nl-NL" sz="1800"/>
              <a:t>Dit nieuwe </a:t>
            </a:r>
            <a:r>
              <a:rPr lang="nl-NL" sz="1800" b="1" u="sng"/>
              <a:t>ritueel</a:t>
            </a:r>
            <a:r>
              <a:rPr lang="nl-NL" sz="1800"/>
              <a:t>, dit </a:t>
            </a:r>
            <a:r>
              <a:rPr lang="nl-NL" sz="1800" b="1" i="1"/>
              <a:t>nieuwe gebruik volgens vaste handelingen </a:t>
            </a:r>
            <a:r>
              <a:rPr lang="nl-NL" sz="1800"/>
              <a:t>heeft ook een positief effect op de dieren in de natuur. Want van vuurwerk worden dieren </a:t>
            </a:r>
            <a:r>
              <a:rPr lang="nl-NL" sz="1800" b="1" u="sng"/>
              <a:t>veelal</a:t>
            </a:r>
            <a:r>
              <a:rPr lang="nl-NL" sz="1800"/>
              <a:t> of </a:t>
            </a:r>
            <a:r>
              <a:rPr lang="nl-NL" sz="1800" b="1" i="1"/>
              <a:t>vaak</a:t>
            </a:r>
            <a:r>
              <a:rPr lang="nl-NL" sz="1800"/>
              <a:t> bang. En deze drones zijn veel stiller. </a:t>
            </a:r>
            <a:br>
              <a:rPr lang="nl-NL" sz="1800"/>
            </a:br>
            <a:r>
              <a:rPr lang="nl-NL" sz="1800"/>
              <a:t>De figuren die de drones maken, </a:t>
            </a:r>
            <a:r>
              <a:rPr lang="nl-NL" sz="1800" b="1" u="sng"/>
              <a:t>variëren</a:t>
            </a:r>
            <a:r>
              <a:rPr lang="nl-NL" sz="1800"/>
              <a:t> of </a:t>
            </a:r>
            <a:r>
              <a:rPr lang="nl-NL" sz="1800" b="1" i="1"/>
              <a:t>verschillen</a:t>
            </a:r>
            <a:r>
              <a:rPr lang="nl-NL" sz="1800"/>
              <a:t> elk jaar en dat maakt elke show uniek. De patronen vormen vaak een </a:t>
            </a:r>
            <a:r>
              <a:rPr lang="nl-NL" sz="1800" b="1" u="sng"/>
              <a:t>motief</a:t>
            </a:r>
            <a:r>
              <a:rPr lang="nl-NL" sz="1800"/>
              <a:t> – </a:t>
            </a:r>
            <a:r>
              <a:rPr lang="nl-NL" sz="1800" b="1" i="1"/>
              <a:t>een patroon </a:t>
            </a:r>
            <a:r>
              <a:rPr lang="nl-NL" sz="1800"/>
              <a:t>– dat symbool staat voor het nieuwe jaar. Tijdens deze </a:t>
            </a:r>
            <a:r>
              <a:rPr lang="nl-NL" sz="1800" b="1" u="sng"/>
              <a:t>gelegenheid</a:t>
            </a:r>
            <a:r>
              <a:rPr lang="nl-NL" sz="1800"/>
              <a:t>, tijdens </a:t>
            </a:r>
            <a:r>
              <a:rPr lang="nl-NL" sz="1800" b="1" i="1"/>
              <a:t>deze gebeurtenis</a:t>
            </a:r>
            <a:r>
              <a:rPr lang="nl-NL" sz="1800"/>
              <a:t>, komen families en vrienden samen om het nieuwe jaar te vieren op een manier die rustiger en gezelliger is. Misschien is het tijd dat we gaan stoppen met vuurwerk en ook drone-shows zullen hebben met Oud &amp; Nieuw. Wat vind jij? </a:t>
            </a:r>
          </a:p>
          <a:p>
            <a:pPr marL="0" lvl="0" indent="0">
              <a:spcBef>
                <a:spcPts val="200"/>
              </a:spcBef>
              <a:spcAft>
                <a:spcPts val="200"/>
              </a:spcAft>
              <a:buNone/>
            </a:pPr>
            <a:endParaRPr lang="nl-NL" sz="20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a:ea typeface="Times New Roman" panose="02020603050405020304" pitchFamily="18" charset="0"/>
                <a:cs typeface="Arial" panose="020B0604020202020204" pitchFamily="34" charset="0"/>
                <a:hlinkClick r:id="rId3"/>
              </a:rPr>
              <a:t>https://youtu.be/3G1KBu6H6BM?si=NUbG4NHE4DASFvUJ</a:t>
            </a:r>
            <a:r>
              <a:rPr lang="nl-NL" sz="2000">
                <a:ea typeface="Times New Roman" panose="02020603050405020304" pitchFamily="18" charset="0"/>
                <a:cs typeface="Arial" panose="020B0604020202020204" pitchFamily="34" charset="0"/>
              </a:rPr>
              <a:t> </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variëren</a:t>
            </a:r>
          </a:p>
        </p:txBody>
      </p:sp>
      <p:pic>
        <p:nvPicPr>
          <p:cNvPr id="2" name="Afbeelding 1" descr="Afbeelding met hemel, meer, buitenshuis, water&#10;&#10;Automatisch gegenereerde beschrijving">
            <a:extLst>
              <a:ext uri="{FF2B5EF4-FFF2-40B4-BE49-F238E27FC236}">
                <a16:creationId xmlns:a16="http://schemas.microsoft.com/office/drawing/2014/main" id="{E8397D35-E968-E273-2C7A-ACBA75997F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2946" y="1683331"/>
            <a:ext cx="3134934" cy="1872208"/>
          </a:xfrm>
          <a:prstGeom prst="rect">
            <a:avLst/>
          </a:prstGeom>
        </p:spPr>
      </p:pic>
      <p:pic>
        <p:nvPicPr>
          <p:cNvPr id="4" name="Afbeelding 3" descr="Afbeelding met hemel, buitenshuis, Toeristische attractie, licht&#10;&#10;Automatisch gegenereerde beschrijving">
            <a:extLst>
              <a:ext uri="{FF2B5EF4-FFF2-40B4-BE49-F238E27FC236}">
                <a16:creationId xmlns:a16="http://schemas.microsoft.com/office/drawing/2014/main" id="{C7012DA1-BF54-920E-1B27-B1005BE4C8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74904" y="4293096"/>
            <a:ext cx="3134933" cy="2054116"/>
          </a:xfrm>
          <a:prstGeom prst="rect">
            <a:avLst/>
          </a:prstGeom>
        </p:spPr>
      </p:pic>
      <p:pic>
        <p:nvPicPr>
          <p:cNvPr id="7" name="Afbeelding 6" descr="Afbeelding met hemel, buitenshuis, kleding, person&#10;&#10;Automatisch gegenereerde beschrijving">
            <a:extLst>
              <a:ext uri="{FF2B5EF4-FFF2-40B4-BE49-F238E27FC236}">
                <a16:creationId xmlns:a16="http://schemas.microsoft.com/office/drawing/2014/main" id="{91481102-0F70-2BAD-874B-CD4AAACF81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0032" y="836712"/>
            <a:ext cx="2029968" cy="3048000"/>
          </a:xfrm>
          <a:prstGeom prst="rect">
            <a:avLst/>
          </a:prstGeom>
        </p:spPr>
      </p:pic>
      <p:pic>
        <p:nvPicPr>
          <p:cNvPr id="9" name="Afbeelding 8" descr="Afbeelding met hemel, duisternis, vuurwerk, buitenshuis&#10;&#10;Automatisch gegenereerde beschrijving">
            <a:extLst>
              <a:ext uri="{FF2B5EF4-FFF2-40B4-BE49-F238E27FC236}">
                <a16:creationId xmlns:a16="http://schemas.microsoft.com/office/drawing/2014/main" id="{690D3EE1-9D87-B357-0293-F1691F794C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8016" y="3884712"/>
            <a:ext cx="3048000" cy="202996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motief</a:t>
            </a:r>
          </a:p>
        </p:txBody>
      </p:sp>
      <p:pic>
        <p:nvPicPr>
          <p:cNvPr id="3" name="Afbeelding 2" descr="Afbeelding met tekst, vuurwerk, Oudjaarsavond, Nieuwjaarsdag&#10;&#10;Automatisch gegenereerde beschrijving">
            <a:extLst>
              <a:ext uri="{FF2B5EF4-FFF2-40B4-BE49-F238E27FC236}">
                <a16:creationId xmlns:a16="http://schemas.microsoft.com/office/drawing/2014/main" id="{E0EB54F3-DE97-AC92-29B5-04DD22583D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808" y="1988840"/>
            <a:ext cx="8028384" cy="3823040"/>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gelegenheid</a:t>
            </a:r>
          </a:p>
        </p:txBody>
      </p:sp>
      <p:pic>
        <p:nvPicPr>
          <p:cNvPr id="2" name="Afbeelding 1" descr="Afbeelding met hemel, mensen, buitenshuis, nacht&#10;&#10;Automatisch gegenereerde beschrijving">
            <a:extLst>
              <a:ext uri="{FF2B5EF4-FFF2-40B4-BE49-F238E27FC236}">
                <a16:creationId xmlns:a16="http://schemas.microsoft.com/office/drawing/2014/main" id="{EE1FDD5F-00CE-96C6-1A66-2C390E71AB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9448" y="1255095"/>
            <a:ext cx="5328592" cy="5328592"/>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a:solidFill>
                  <a:srgbClr val="387038"/>
                </a:solidFill>
                <a:latin typeface="Century Gothic" panose="020B0502020202020204" pitchFamily="34" charset="0"/>
                <a:ea typeface="Calibri"/>
                <a:cs typeface="Times New Roman"/>
              </a:rPr>
              <a:t>erkennen</a:t>
            </a:r>
            <a:endParaRPr lang="nl-NL" sz="59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a:solidFill>
                  <a:srgbClr val="387038"/>
                </a:solidFill>
                <a:effectLst/>
                <a:latin typeface="Century Gothic" panose="020B0502020202020204" pitchFamily="34" charset="0"/>
                <a:ea typeface="Calibri"/>
                <a:cs typeface="Times New Roman"/>
              </a:rPr>
              <a:t>ontkennen</a:t>
            </a:r>
            <a:endParaRPr lang="nl-NL" sz="59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1044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latin typeface="Century Gothic" panose="020B0502020202020204" pitchFamily="34" charset="0"/>
                <a:ea typeface="Calibri"/>
                <a:cs typeface="Times New Roman"/>
              </a:rPr>
              <a:t>= aanvaarden, officieel maken</a:t>
            </a:r>
          </a:p>
          <a:p>
            <a:pPr>
              <a:lnSpc>
                <a:spcPct val="107000"/>
              </a:lnSpc>
            </a:pP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400">
                <a:effectLst/>
                <a:latin typeface="Century Gothic" panose="020B0502020202020204" pitchFamily="34" charset="0"/>
                <a:ea typeface="Calibri"/>
                <a:cs typeface="Times New Roman"/>
              </a:rPr>
              <a:t> </a:t>
            </a:r>
          </a:p>
          <a:p>
            <a:pPr>
              <a:lnSpc>
                <a:spcPct val="107000"/>
              </a:lnSpc>
              <a:spcAft>
                <a:spcPts val="0"/>
              </a:spcAft>
            </a:pPr>
            <a:r>
              <a:rPr lang="nl-NL">
                <a:effectLst/>
                <a:latin typeface="Century Gothic" panose="020B0502020202020204" pitchFamily="34" charset="0"/>
                <a:ea typeface="Calibri"/>
                <a:cs typeface="Times New Roman"/>
              </a:rPr>
              <a:t>  </a:t>
            </a:r>
            <a:r>
              <a:rPr lang="nl-NL" sz="2800">
                <a:effectLst/>
                <a:latin typeface="Century Gothic" panose="020B0502020202020204" pitchFamily="34" charset="0"/>
                <a:ea typeface="Calibri"/>
                <a:cs typeface="Times New Roman"/>
              </a:rPr>
              <a:t> </a:t>
            </a:r>
            <a:endParaRPr lang="nl-NL" sz="2000" i="1">
              <a:solidFill>
                <a:srgbClr val="387038"/>
              </a:solidFill>
              <a:latin typeface="Century Gothic" panose="020B0502020202020204" pitchFamily="34" charset="0"/>
              <a:ea typeface="Calibri"/>
              <a:cs typeface="Times New Roman"/>
            </a:endParaRPr>
          </a:p>
          <a:p>
            <a:pPr algn="ctr">
              <a:lnSpc>
                <a:spcPct val="80000"/>
              </a:lnSpc>
              <a:spcAft>
                <a:spcPts val="0"/>
              </a:spcAft>
            </a:pPr>
            <a:r>
              <a:rPr lang="nl-NL" sz="2400" i="1">
                <a:solidFill>
                  <a:srgbClr val="387038"/>
                </a:solidFill>
                <a:latin typeface="Century Gothic" panose="020B0502020202020204" pitchFamily="34" charset="0"/>
                <a:ea typeface="Calibri"/>
                <a:cs typeface="Times New Roman"/>
              </a:rPr>
              <a:t>Steeds meer mensen </a:t>
            </a:r>
            <a:r>
              <a:rPr lang="nl-NL" sz="2400" i="1" u="sng">
                <a:solidFill>
                  <a:srgbClr val="387038"/>
                </a:solidFill>
                <a:latin typeface="Century Gothic" panose="020B0502020202020204" pitchFamily="34" charset="0"/>
                <a:ea typeface="Calibri"/>
                <a:cs typeface="Times New Roman"/>
              </a:rPr>
              <a:t>erkennen</a:t>
            </a:r>
            <a:r>
              <a:rPr lang="nl-NL" sz="2400" i="1">
                <a:solidFill>
                  <a:srgbClr val="387038"/>
                </a:solidFill>
                <a:latin typeface="Century Gothic" panose="020B0502020202020204" pitchFamily="34" charset="0"/>
                <a:ea typeface="Calibri"/>
                <a:cs typeface="Times New Roman"/>
              </a:rPr>
              <a:t> dat vuurwerk niet meer zo goed past bij deze tijd. </a:t>
            </a:r>
            <a:r>
              <a:rPr lang="nl-NL" sz="2400">
                <a:effectLst/>
                <a:latin typeface="Century Gothic" panose="020B0502020202020204" pitchFamily="34" charset="0"/>
                <a:ea typeface="Calibri"/>
                <a:cs typeface="Times New Roman"/>
              </a:rPr>
              <a:t> </a:t>
            </a: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9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zeggen dat het niet zo is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a:effectLst/>
                <a:latin typeface="Century Gothic" panose="020B0502020202020204" pitchFamily="34" charset="0"/>
                <a:ea typeface="Calibri"/>
                <a:cs typeface="Times New Roman"/>
              </a:rPr>
              <a:t>  </a:t>
            </a:r>
          </a:p>
          <a:p>
            <a:pPr>
              <a:lnSpc>
                <a:spcPct val="107000"/>
              </a:lnSpc>
              <a:spcAft>
                <a:spcPts val="0"/>
              </a:spcAft>
            </a:pPr>
            <a:endParaRPr lang="nl-NL" sz="2000">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gn="ctr">
              <a:lnSpc>
                <a:spcPct val="90000"/>
              </a:lnSpc>
            </a:pPr>
            <a:r>
              <a:rPr lang="nl-NL" sz="2400" i="1">
                <a:solidFill>
                  <a:srgbClr val="387038"/>
                </a:solidFill>
                <a:effectLst/>
                <a:latin typeface="Century Gothic" panose="020B0502020202020204" pitchFamily="34" charset="0"/>
                <a:ea typeface="Calibri"/>
                <a:cs typeface="Times New Roman"/>
              </a:rPr>
              <a:t>Hij </a:t>
            </a:r>
            <a:r>
              <a:rPr lang="nl-NL" sz="2400" i="1" u="sng">
                <a:solidFill>
                  <a:srgbClr val="387038"/>
                </a:solidFill>
                <a:effectLst/>
                <a:latin typeface="Century Gothic" panose="020B0502020202020204" pitchFamily="34" charset="0"/>
                <a:ea typeface="Calibri"/>
                <a:cs typeface="Times New Roman"/>
              </a:rPr>
              <a:t>ontkent</a:t>
            </a:r>
            <a:r>
              <a:rPr lang="nl-NL" sz="2400" i="1">
                <a:solidFill>
                  <a:srgbClr val="387038"/>
                </a:solidFill>
                <a:effectLst/>
                <a:latin typeface="Century Gothic" panose="020B0502020202020204" pitchFamily="34" charset="0"/>
                <a:ea typeface="Calibri"/>
                <a:cs typeface="Times New Roman"/>
              </a:rPr>
              <a:t> dat hij vuurwerk heeft gekocht.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9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3" name="Afbeelding 2" descr="Afbeelding met person, persoon, geel, staand&#10;&#10;Automatisch gegenereerde beschrijving">
            <a:extLst>
              <a:ext uri="{FF2B5EF4-FFF2-40B4-BE49-F238E27FC236}">
                <a16:creationId xmlns:a16="http://schemas.microsoft.com/office/drawing/2014/main" id="{D444B2A4-7DDB-4DE2-9DBF-CD3B03CC52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6530" y="2712945"/>
            <a:ext cx="3147445" cy="2102494"/>
          </a:xfrm>
          <a:prstGeom prst="rect">
            <a:avLst/>
          </a:prstGeom>
        </p:spPr>
      </p:pic>
      <p:pic>
        <p:nvPicPr>
          <p:cNvPr id="2" name="Afbeelding 1" descr="Afbeelding met cirkel, symbool&#10;&#10;Automatisch gegenereerde beschrijving">
            <a:extLst>
              <a:ext uri="{FF2B5EF4-FFF2-40B4-BE49-F238E27FC236}">
                <a16:creationId xmlns:a16="http://schemas.microsoft.com/office/drawing/2014/main" id="{7DF7F2FB-BB9F-7AB4-9794-D9B110D593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929" y="2780928"/>
            <a:ext cx="1966528" cy="1966528"/>
          </a:xfrm>
          <a:prstGeom prst="rect">
            <a:avLst/>
          </a:prstGeom>
        </p:spPr>
      </p:pic>
    </p:spTree>
    <p:extLst>
      <p:ext uri="{BB962C8B-B14F-4D97-AF65-F5344CB8AC3E}">
        <p14:creationId xmlns:p14="http://schemas.microsoft.com/office/powerpoint/2010/main" val="251073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a:solidFill>
                  <a:srgbClr val="387038"/>
                </a:solidFill>
                <a:latin typeface="Century Gothic" panose="020B0502020202020204" pitchFamily="34" charset="0"/>
                <a:ea typeface="Calibri"/>
                <a:cs typeface="Times New Roman"/>
              </a:rPr>
              <a:t>variëren</a:t>
            </a:r>
            <a:endParaRPr lang="nl-NL" sz="59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800" b="1">
                <a:solidFill>
                  <a:srgbClr val="387038"/>
                </a:solidFill>
                <a:effectLst/>
                <a:latin typeface="Century Gothic" panose="020B0502020202020204" pitchFamily="34" charset="0"/>
                <a:ea typeface="Calibri"/>
                <a:cs typeface="Times New Roman"/>
              </a:rPr>
              <a:t>handhaven</a:t>
            </a:r>
            <a:endParaRPr lang="nl-NL" sz="58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verschillen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80000"/>
              </a:lnSpc>
              <a:spcAft>
                <a:spcPts val="0"/>
              </a:spcAft>
            </a:pPr>
            <a:endParaRPr lang="nl-NL" sz="4000" i="1">
              <a:solidFill>
                <a:srgbClr val="387038"/>
              </a:solidFill>
              <a:latin typeface="Century Gothic" panose="020B0502020202020204" pitchFamily="34" charset="0"/>
              <a:ea typeface="Calibri"/>
              <a:cs typeface="Times New Roman"/>
            </a:endParaRPr>
          </a:p>
          <a:p>
            <a:pPr algn="ctr">
              <a:lnSpc>
                <a:spcPct val="80000"/>
              </a:lnSpc>
              <a:spcAft>
                <a:spcPts val="0"/>
              </a:spcAft>
            </a:pPr>
            <a:r>
              <a:rPr lang="nl-NL" sz="2400" i="1">
                <a:solidFill>
                  <a:srgbClr val="387038"/>
                </a:solidFill>
                <a:latin typeface="Century Gothic" panose="020B0502020202020204" pitchFamily="34" charset="0"/>
                <a:ea typeface="Calibri"/>
                <a:cs typeface="Times New Roman"/>
              </a:rPr>
              <a:t>De figuren die de drones maken </a:t>
            </a:r>
            <a:r>
              <a:rPr lang="nl-NL" sz="2400" i="1" u="sng">
                <a:solidFill>
                  <a:srgbClr val="387038"/>
                </a:solidFill>
                <a:latin typeface="Century Gothic" panose="020B0502020202020204" pitchFamily="34" charset="0"/>
                <a:ea typeface="Calibri"/>
                <a:cs typeface="Times New Roman"/>
              </a:rPr>
              <a:t>variëren</a:t>
            </a:r>
            <a:r>
              <a:rPr lang="nl-NL" sz="2400" i="1">
                <a:solidFill>
                  <a:srgbClr val="387038"/>
                </a:solidFill>
                <a:latin typeface="Century Gothic" panose="020B0502020202020204" pitchFamily="34" charset="0"/>
                <a:ea typeface="Calibri"/>
                <a:cs typeface="Times New Roman"/>
              </a:rPr>
              <a:t> elk jaar.</a:t>
            </a:r>
            <a:r>
              <a:rPr lang="nl-NL" sz="2400">
                <a:effectLst/>
                <a:latin typeface="Century Gothic" panose="020B0502020202020204" pitchFamily="34" charset="0"/>
                <a:ea typeface="Calibri"/>
                <a:cs typeface="Times New Roman"/>
              </a:rPr>
              <a:t> </a:t>
            </a: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9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5" y="1624654"/>
            <a:ext cx="4176464"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hetzelfde laten</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0"/>
              </a:spcAft>
            </a:pPr>
            <a:r>
              <a:rPr lang="nl-NL">
                <a:effectLst/>
                <a:latin typeface="Century Gothic" panose="020B0502020202020204" pitchFamily="34" charset="0"/>
                <a:ea typeface="Calibri"/>
                <a:cs typeface="Times New Roman"/>
              </a:rPr>
              <a:t>  </a:t>
            </a:r>
          </a:p>
          <a:p>
            <a:pPr algn="ctr">
              <a:lnSpc>
                <a:spcPct val="107000"/>
              </a:lnSpc>
            </a:pPr>
            <a:endParaRPr lang="nl-NL" sz="2400" i="1">
              <a:solidFill>
                <a:srgbClr val="387038"/>
              </a:solidFill>
              <a:effectLst/>
              <a:latin typeface="Century Gothic" panose="020B0502020202020204" pitchFamily="34" charset="0"/>
              <a:ea typeface="Calibri"/>
              <a:cs typeface="Times New Roman"/>
            </a:endParaRPr>
          </a:p>
          <a:p>
            <a:pPr algn="ctr">
              <a:lnSpc>
                <a:spcPct val="90000"/>
              </a:lnSpc>
            </a:pPr>
            <a:r>
              <a:rPr lang="nl-NL" sz="2400" i="1">
                <a:solidFill>
                  <a:srgbClr val="387038"/>
                </a:solidFill>
                <a:latin typeface="Century Gothic" panose="020B0502020202020204" pitchFamily="34" charset="0"/>
                <a:ea typeface="Calibri"/>
                <a:cs typeface="Times New Roman"/>
              </a:rPr>
              <a:t>Dat het</a:t>
            </a:r>
            <a:r>
              <a:rPr lang="nl-NL" sz="2400" i="1">
                <a:solidFill>
                  <a:srgbClr val="387038"/>
                </a:solidFill>
                <a:effectLst/>
                <a:latin typeface="Century Gothic" panose="020B0502020202020204" pitchFamily="34" charset="0"/>
                <a:ea typeface="Calibri"/>
                <a:cs typeface="Times New Roman"/>
              </a:rPr>
              <a:t> begint met het jaartal wordt elk jaar </a:t>
            </a:r>
            <a:r>
              <a:rPr lang="nl-NL" sz="2400" i="1" u="sng">
                <a:solidFill>
                  <a:srgbClr val="387038"/>
                </a:solidFill>
                <a:effectLst/>
                <a:latin typeface="Century Gothic" panose="020B0502020202020204" pitchFamily="34" charset="0"/>
                <a:ea typeface="Calibri"/>
                <a:cs typeface="Times New Roman"/>
              </a:rPr>
              <a:t>gehandhaafd</a:t>
            </a:r>
            <a:r>
              <a:rPr lang="nl-NL" sz="2400" i="1">
                <a:solidFill>
                  <a:srgbClr val="387038"/>
                </a:solidFill>
                <a:effectLst/>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9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2" name="Afbeelding 1" descr="Afbeelding met hemel, meer, buitenshuis, water&#10;&#10;Automatisch gegenereerde beschrijving">
            <a:extLst>
              <a:ext uri="{FF2B5EF4-FFF2-40B4-BE49-F238E27FC236}">
                <a16:creationId xmlns:a16="http://schemas.microsoft.com/office/drawing/2014/main" id="{A60D81AE-348E-D976-9060-060DBE16EF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397" y="2540455"/>
            <a:ext cx="1798639" cy="1074162"/>
          </a:xfrm>
          <a:prstGeom prst="rect">
            <a:avLst/>
          </a:prstGeom>
        </p:spPr>
      </p:pic>
      <p:pic>
        <p:nvPicPr>
          <p:cNvPr id="3" name="Afbeelding 2" descr="Afbeelding met hemel, buitenshuis, Toeristische attractie, licht&#10;&#10;Automatisch gegenereerde beschrijving">
            <a:extLst>
              <a:ext uri="{FF2B5EF4-FFF2-40B4-BE49-F238E27FC236}">
                <a16:creationId xmlns:a16="http://schemas.microsoft.com/office/drawing/2014/main" id="{644B96D0-BC20-230A-19AA-AF91511550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21649" y="3796160"/>
            <a:ext cx="1798639" cy="1178530"/>
          </a:xfrm>
          <a:prstGeom prst="rect">
            <a:avLst/>
          </a:prstGeom>
        </p:spPr>
      </p:pic>
      <p:pic>
        <p:nvPicPr>
          <p:cNvPr id="4" name="Afbeelding 3" descr="Afbeelding met hemel, buitenshuis, kleding, person&#10;&#10;Automatisch gegenereerde beschrijving">
            <a:extLst>
              <a:ext uri="{FF2B5EF4-FFF2-40B4-BE49-F238E27FC236}">
                <a16:creationId xmlns:a16="http://schemas.microsoft.com/office/drawing/2014/main" id="{E927DDC7-491D-BD8D-7941-709A7AD903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6244" y="1932292"/>
            <a:ext cx="1164675" cy="1748762"/>
          </a:xfrm>
          <a:prstGeom prst="rect">
            <a:avLst/>
          </a:prstGeom>
        </p:spPr>
      </p:pic>
      <p:pic>
        <p:nvPicPr>
          <p:cNvPr id="5" name="Afbeelding 4" descr="Afbeelding met hemel, duisternis, vuurwerk, buitenshuis&#10;&#10;Automatisch gegenereerde beschrijving">
            <a:extLst>
              <a:ext uri="{FF2B5EF4-FFF2-40B4-BE49-F238E27FC236}">
                <a16:creationId xmlns:a16="http://schemas.microsoft.com/office/drawing/2014/main" id="{BD8994E9-D202-F068-4A6F-16AF545E36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766" y="3738872"/>
            <a:ext cx="1748761" cy="1164675"/>
          </a:xfrm>
          <a:prstGeom prst="rect">
            <a:avLst/>
          </a:prstGeom>
        </p:spPr>
      </p:pic>
      <p:pic>
        <p:nvPicPr>
          <p:cNvPr id="16" name="Afbeelding 15" descr="Afbeelding met duisternis, nacht, licht&#10;&#10;Automatisch gegenereerde beschrijving">
            <a:extLst>
              <a:ext uri="{FF2B5EF4-FFF2-40B4-BE49-F238E27FC236}">
                <a16:creationId xmlns:a16="http://schemas.microsoft.com/office/drawing/2014/main" id="{60C984FE-116B-2B7E-544B-F6EF85103FA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89787" y="2310659"/>
            <a:ext cx="2316088" cy="1303958"/>
          </a:xfrm>
          <a:prstGeom prst="rect">
            <a:avLst/>
          </a:prstGeom>
        </p:spPr>
      </p:pic>
      <p:pic>
        <p:nvPicPr>
          <p:cNvPr id="19" name="Afbeelding 18" descr="Afbeelding met maan, hemel, maanlicht, nacht&#10;&#10;Automatisch gegenereerde beschrijving">
            <a:extLst>
              <a:ext uri="{FF2B5EF4-FFF2-40B4-BE49-F238E27FC236}">
                <a16:creationId xmlns:a16="http://schemas.microsoft.com/office/drawing/2014/main" id="{2B2CA8D3-0A3B-7680-3889-FBF408EFB2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03290" y="3255781"/>
            <a:ext cx="2370887" cy="1647766"/>
          </a:xfrm>
          <a:prstGeom prst="rect">
            <a:avLst/>
          </a:prstGeom>
        </p:spPr>
      </p:pic>
    </p:spTree>
    <p:extLst>
      <p:ext uri="{BB962C8B-B14F-4D97-AF65-F5344CB8AC3E}">
        <p14:creationId xmlns:p14="http://schemas.microsoft.com/office/powerpoint/2010/main" val="2574315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veelal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effectLst/>
                <a:latin typeface="Century Gothic" panose="020B0502020202020204" pitchFamily="34" charset="0"/>
                <a:ea typeface="Calibri"/>
                <a:cs typeface="Times New Roman"/>
              </a:rPr>
              <a:t>zelden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meestal, vaak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Van vuurwerk worden dieren </a:t>
            </a:r>
            <a:r>
              <a:rPr lang="nl-NL" sz="2400" i="1" u="sng">
                <a:solidFill>
                  <a:srgbClr val="387038"/>
                </a:solidFill>
                <a:latin typeface="Century Gothic" panose="020B0502020202020204" pitchFamily="34" charset="0"/>
                <a:ea typeface="Calibri"/>
                <a:cs typeface="Times New Roman"/>
              </a:rPr>
              <a:t>veelal</a:t>
            </a:r>
            <a:r>
              <a:rPr lang="nl-NL" sz="2400" i="1">
                <a:solidFill>
                  <a:srgbClr val="387038"/>
                </a:solidFill>
                <a:latin typeface="Century Gothic" panose="020B0502020202020204" pitchFamily="34" charset="0"/>
                <a:ea typeface="Calibri"/>
                <a:cs typeface="Times New Roman"/>
              </a:rPr>
              <a:t> bang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bijna nooit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komt </a:t>
            </a:r>
            <a:r>
              <a:rPr lang="nl-NL" sz="2400" i="1" u="sng">
                <a:solidFill>
                  <a:srgbClr val="387038"/>
                </a:solidFill>
                <a:latin typeface="Century Gothic" panose="020B0502020202020204" pitchFamily="34" charset="0"/>
                <a:ea typeface="Calibri"/>
                <a:cs typeface="Times New Roman"/>
              </a:rPr>
              <a:t>zelden</a:t>
            </a:r>
            <a:r>
              <a:rPr lang="nl-NL" sz="2400" i="1">
                <a:solidFill>
                  <a:srgbClr val="387038"/>
                </a:solidFill>
                <a:latin typeface="Century Gothic" panose="020B0502020202020204" pitchFamily="34" charset="0"/>
                <a:ea typeface="Calibri"/>
                <a:cs typeface="Times New Roman"/>
              </a:rPr>
              <a:t> voor dat huisdieren rustig meekijken naar het vuurwerk.</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18643EE9-A6AF-7293-7C7F-5E8D9D7A8B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822" y="2536866"/>
            <a:ext cx="3716588" cy="2186149"/>
          </a:xfrm>
          <a:prstGeom prst="rect">
            <a:avLst/>
          </a:prstGeom>
        </p:spPr>
      </p:pic>
      <p:pic>
        <p:nvPicPr>
          <p:cNvPr id="9" name="Afbeelding 8" descr="Afbeelding met vuurwerk, Nieuwjaarsdag, Oudjaarsavond, Nieuwjaar&#10;&#10;Automatisch gegenereerde beschrijving">
            <a:extLst>
              <a:ext uri="{FF2B5EF4-FFF2-40B4-BE49-F238E27FC236}">
                <a16:creationId xmlns:a16="http://schemas.microsoft.com/office/drawing/2014/main" id="{25BC0787-AFD0-4CAA-7A03-B9A49A787D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8915" y="2536866"/>
            <a:ext cx="3846345" cy="2163569"/>
          </a:xfrm>
          <a:prstGeom prst="rect">
            <a:avLst/>
          </a:prstGeom>
        </p:spPr>
      </p:pic>
    </p:spTree>
    <p:extLst>
      <p:ext uri="{BB962C8B-B14F-4D97-AF65-F5344CB8AC3E}">
        <p14:creationId xmlns:p14="http://schemas.microsoft.com/office/powerpoint/2010/main" val="29350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52429" y="215165"/>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300" b="1">
                <a:solidFill>
                  <a:srgbClr val="387038"/>
                </a:solidFill>
                <a:latin typeface="Century Gothic" panose="020B0502020202020204" pitchFamily="34" charset="0"/>
                <a:ea typeface="Calibri"/>
                <a:cs typeface="Times New Roman"/>
              </a:rPr>
              <a:t>gepaard gaan met</a:t>
            </a:r>
            <a:endParaRPr lang="nl-NL" sz="53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a:solidFill>
                  <a:srgbClr val="387038"/>
                </a:solidFill>
                <a:effectLst/>
                <a:latin typeface="Century Gothic" panose="020B0502020202020204" pitchFamily="34" charset="0"/>
                <a:ea typeface="Calibri"/>
                <a:cs typeface="Times New Roman"/>
              </a:rPr>
              <a:t>losstaan van</a:t>
            </a:r>
            <a:endParaRPr lang="nl-NL" sz="53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samengaan met, verbonden zijn aan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Vuurwerk </a:t>
            </a:r>
            <a:r>
              <a:rPr lang="nl-NL" sz="2400" i="1" u="sng">
                <a:solidFill>
                  <a:srgbClr val="387038"/>
                </a:solidFill>
                <a:latin typeface="Century Gothic" panose="020B0502020202020204" pitchFamily="34" charset="0"/>
                <a:ea typeface="Calibri"/>
                <a:cs typeface="Times New Roman"/>
              </a:rPr>
              <a:t>gaat gepaard met</a:t>
            </a:r>
            <a:r>
              <a:rPr lang="nl-NL" sz="2400" i="1">
                <a:solidFill>
                  <a:srgbClr val="387038"/>
                </a:solidFill>
                <a:latin typeface="Century Gothic" panose="020B0502020202020204" pitchFamily="34" charset="0"/>
                <a:ea typeface="Calibri"/>
                <a:cs typeface="Times New Roman"/>
              </a:rPr>
              <a:t> lawaai en vervuiling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niets te maken met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droneshow </a:t>
            </a:r>
            <a:r>
              <a:rPr lang="nl-NL" sz="2400" i="1" u="sng">
                <a:solidFill>
                  <a:srgbClr val="387038"/>
                </a:solidFill>
                <a:latin typeface="Century Gothic" panose="020B0502020202020204" pitchFamily="34" charset="0"/>
                <a:ea typeface="Calibri"/>
                <a:cs typeface="Times New Roman"/>
              </a:rPr>
              <a:t>staat los van</a:t>
            </a:r>
            <a:r>
              <a:rPr lang="nl-NL" sz="2400" i="1">
                <a:solidFill>
                  <a:srgbClr val="387038"/>
                </a:solidFill>
                <a:latin typeface="Century Gothic" panose="020B0502020202020204" pitchFamily="34" charset="0"/>
                <a:ea typeface="Calibri"/>
                <a:cs typeface="Times New Roman"/>
              </a:rPr>
              <a:t> erge milieuvervuiling.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hemel, duisternis, vuurwerk, buitenshuis&#10;&#10;Automatisch gegenereerde beschrijving">
            <a:extLst>
              <a:ext uri="{FF2B5EF4-FFF2-40B4-BE49-F238E27FC236}">
                <a16:creationId xmlns:a16="http://schemas.microsoft.com/office/drawing/2014/main" id="{8743B0EF-836D-78F7-A8B7-181189E74F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175" y="2516266"/>
            <a:ext cx="3048000" cy="2029968"/>
          </a:xfrm>
          <a:prstGeom prst="rect">
            <a:avLst/>
          </a:prstGeom>
        </p:spPr>
      </p:pic>
      <p:pic>
        <p:nvPicPr>
          <p:cNvPr id="9" name="Afbeelding 8" descr="Afbeelding met schets, tekening, cirkel, clipart&#10;&#10;Automatisch gegenereerde beschrijving">
            <a:extLst>
              <a:ext uri="{FF2B5EF4-FFF2-40B4-BE49-F238E27FC236}">
                <a16:creationId xmlns:a16="http://schemas.microsoft.com/office/drawing/2014/main" id="{88591F46-D269-D7F4-E9BC-BAD3F8A9BE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61069" y="3429083"/>
            <a:ext cx="1527981" cy="1532341"/>
          </a:xfrm>
          <a:prstGeom prst="rect">
            <a:avLst/>
          </a:prstGeom>
        </p:spPr>
      </p:pic>
      <p:pic>
        <p:nvPicPr>
          <p:cNvPr id="18" name="Afbeelding 17" descr="Afbeelding met kleding, buitenshuis, persoon, vuurwerk&#10;&#10;Automatisch gegenereerde beschrijving">
            <a:extLst>
              <a:ext uri="{FF2B5EF4-FFF2-40B4-BE49-F238E27FC236}">
                <a16:creationId xmlns:a16="http://schemas.microsoft.com/office/drawing/2014/main" id="{DC1EAC0F-998D-0ABA-E346-178F843A70A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43611" y="2498509"/>
            <a:ext cx="2485171" cy="2653341"/>
          </a:xfrm>
          <a:prstGeom prst="rect">
            <a:avLst/>
          </a:prstGeom>
        </p:spPr>
      </p:pic>
    </p:spTree>
    <p:extLst>
      <p:ext uri="{BB962C8B-B14F-4D97-AF65-F5344CB8AC3E}">
        <p14:creationId xmlns:p14="http://schemas.microsoft.com/office/powerpoint/2010/main" val="423890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comité</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784107" cy="13321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52629" y="3100353"/>
            <a:ext cx="280335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droneshow- comité</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526357" cy="13321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02304" y="3100353"/>
            <a:ext cx="261139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Olympisch comité</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02608" y="3020938"/>
            <a:ext cx="2865204" cy="133214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29136" y="3096135"/>
            <a:ext cx="3079341" cy="20405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herdenkings- comité</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77001" y="386052"/>
            <a:ext cx="2390809" cy="18908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77002" y="376571"/>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groep mensen die samen iets organiseert</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tekst&#10;&#10;Automatisch gegenereerde beschrijving">
            <a:extLst>
              <a:ext uri="{FF2B5EF4-FFF2-40B4-BE49-F238E27FC236}">
                <a16:creationId xmlns:a16="http://schemas.microsoft.com/office/drawing/2014/main" id="{7293FF6D-57F3-ADD7-EE0B-E5EA70011E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6527" y="4458849"/>
            <a:ext cx="2353818" cy="1595889"/>
          </a:xfrm>
          <a:prstGeom prst="rect">
            <a:avLst/>
          </a:prstGeom>
        </p:spPr>
      </p:pic>
      <p:pic>
        <p:nvPicPr>
          <p:cNvPr id="21" name="Afbeelding 20" descr="Afbeelding met persoon, buiten, grond, mensen&#10;&#10;Automatisch gegenereerde beschrijving">
            <a:extLst>
              <a:ext uri="{FF2B5EF4-FFF2-40B4-BE49-F238E27FC236}">
                <a16:creationId xmlns:a16="http://schemas.microsoft.com/office/drawing/2014/main" id="{A96E63BC-8FAE-5FFB-8D0E-A1B1D415C5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8605" y="4458849"/>
            <a:ext cx="2382422" cy="1591459"/>
          </a:xfrm>
          <a:prstGeom prst="rect">
            <a:avLst/>
          </a:prstGeom>
        </p:spPr>
      </p:pic>
      <p:pic>
        <p:nvPicPr>
          <p:cNvPr id="22" name="Afbeelding 21" descr="Afbeelding met kleding, schoeisel, person, persoon&#10;&#10;Automatisch gegenereerde beschrijving">
            <a:extLst>
              <a:ext uri="{FF2B5EF4-FFF2-40B4-BE49-F238E27FC236}">
                <a16:creationId xmlns:a16="http://schemas.microsoft.com/office/drawing/2014/main" id="{2C0A8F62-7DD3-C364-3C37-F89A03CE70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2919" y="4528619"/>
            <a:ext cx="2046044" cy="1654041"/>
          </a:xfrm>
          <a:prstGeom prst="rect">
            <a:avLst/>
          </a:prstGeom>
        </p:spPr>
      </p:pic>
    </p:spTree>
    <p:extLst>
      <p:ext uri="{BB962C8B-B14F-4D97-AF65-F5344CB8AC3E}">
        <p14:creationId xmlns:p14="http://schemas.microsoft.com/office/powerpoint/2010/main" val="318256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853644" y="386052"/>
            <a:ext cx="552608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804292" y="332656"/>
            <a:ext cx="563991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gelegenheid</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4" y="2834324"/>
            <a:ext cx="283419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52634" y="2904252"/>
            <a:ext cx="284657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droneshow</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09973" y="3032956"/>
            <a:ext cx="282252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84621" y="3021876"/>
            <a:ext cx="284788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huwelijk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82241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0" y="3020940"/>
            <a:ext cx="287586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opening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gebeurtenis, het moment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persoon, bruiloft, danser, jurk&#10;&#10;Automatisch gegenereerde beschrijving">
            <a:extLst>
              <a:ext uri="{FF2B5EF4-FFF2-40B4-BE49-F238E27FC236}">
                <a16:creationId xmlns:a16="http://schemas.microsoft.com/office/drawing/2014/main" id="{0EA29532-4180-D8A5-6141-DC165E48A9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2228" y="3909510"/>
            <a:ext cx="2725757" cy="1751738"/>
          </a:xfrm>
          <a:prstGeom prst="rect">
            <a:avLst/>
          </a:prstGeom>
        </p:spPr>
      </p:pic>
      <p:pic>
        <p:nvPicPr>
          <p:cNvPr id="23" name="Afbeelding 22" descr="Afbeelding met persoon, gereedschap, schaar, snijden&#10;&#10;Automatisch gegenereerde beschrijving">
            <a:extLst>
              <a:ext uri="{FF2B5EF4-FFF2-40B4-BE49-F238E27FC236}">
                <a16:creationId xmlns:a16="http://schemas.microsoft.com/office/drawing/2014/main" id="{54E502FA-2514-18E1-A532-0A07068D13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8477" y="3925822"/>
            <a:ext cx="2703634" cy="1708697"/>
          </a:xfrm>
          <a:prstGeom prst="rect">
            <a:avLst/>
          </a:prstGeom>
        </p:spPr>
      </p:pic>
      <p:pic>
        <p:nvPicPr>
          <p:cNvPr id="25" name="Afbeelding 24" descr="Afbeelding met hemel, mensen, buitenshuis, nacht&#10;&#10;Automatisch gegenereerde beschrijving">
            <a:extLst>
              <a:ext uri="{FF2B5EF4-FFF2-40B4-BE49-F238E27FC236}">
                <a16:creationId xmlns:a16="http://schemas.microsoft.com/office/drawing/2014/main" id="{7A85B8F4-3FDC-4E09-A61E-3553D65CEA2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2892" y="3917987"/>
            <a:ext cx="1794892" cy="1794892"/>
          </a:xfrm>
          <a:prstGeom prst="rect">
            <a:avLst/>
          </a:prstGeom>
        </p:spPr>
      </p:pic>
    </p:spTree>
    <p:extLst>
      <p:ext uri="{BB962C8B-B14F-4D97-AF65-F5344CB8AC3E}">
        <p14:creationId xmlns:p14="http://schemas.microsoft.com/office/powerpoint/2010/main" val="286016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50 – 10 december 2024</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7" y="386052"/>
            <a:ext cx="444286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25690" y="402297"/>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motief</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slang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63097" y="3050708"/>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raket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822306"/>
            <a:ext cx="2748088" cy="8947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731485" y="2889661"/>
            <a:ext cx="351147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sneeuwpop</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393879" y="534300"/>
            <a:ext cx="2455288" cy="55649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53556" y="548816"/>
            <a:ext cx="2654158"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patroon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tekst, vuurwerk, Oudjaarsavond, Nieuwjaarsdag&#10;&#10;Automatisch gegenereerde beschrijving">
            <a:extLst>
              <a:ext uri="{FF2B5EF4-FFF2-40B4-BE49-F238E27FC236}">
                <a16:creationId xmlns:a16="http://schemas.microsoft.com/office/drawing/2014/main" id="{D6E477B6-560A-15AF-8EA0-423DA44EC64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4603" y="3891099"/>
            <a:ext cx="2092907" cy="2316162"/>
          </a:xfrm>
          <a:prstGeom prst="rect">
            <a:avLst/>
          </a:prstGeom>
        </p:spPr>
      </p:pic>
      <p:pic>
        <p:nvPicPr>
          <p:cNvPr id="21" name="Afbeelding 20" descr="Afbeelding met hemel, buitenshuis, kleding, person&#10;&#10;Automatisch gegenereerde beschrijving">
            <a:extLst>
              <a:ext uri="{FF2B5EF4-FFF2-40B4-BE49-F238E27FC236}">
                <a16:creationId xmlns:a16="http://schemas.microsoft.com/office/drawing/2014/main" id="{38F0A6E6-FB75-6F7A-A167-A12CA91736F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02070" y="3899106"/>
            <a:ext cx="2139859" cy="2298303"/>
          </a:xfrm>
          <a:prstGeom prst="rect">
            <a:avLst/>
          </a:prstGeom>
        </p:spPr>
      </p:pic>
      <p:pic>
        <p:nvPicPr>
          <p:cNvPr id="22" name="Afbeelding 21" descr="Afbeelding met hemel, duisternis, vuurwerk, buitenshuis&#10;&#10;Automatisch gegenereerde beschrijving">
            <a:extLst>
              <a:ext uri="{FF2B5EF4-FFF2-40B4-BE49-F238E27FC236}">
                <a16:creationId xmlns:a16="http://schemas.microsoft.com/office/drawing/2014/main" id="{8D389962-C170-A67F-AA72-647803A2092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92222" y="3899106"/>
            <a:ext cx="2244747" cy="2290296"/>
          </a:xfrm>
          <a:prstGeom prst="rect">
            <a:avLst/>
          </a:prstGeom>
        </p:spPr>
      </p:pic>
    </p:spTree>
    <p:extLst>
      <p:ext uri="{BB962C8B-B14F-4D97-AF65-F5344CB8AC3E}">
        <p14:creationId xmlns:p14="http://schemas.microsoft.com/office/powerpoint/2010/main" val="323732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00947" y="394852"/>
            <a:ext cx="428379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42933" y="341456"/>
            <a:ext cx="439927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het ritueel</a:t>
            </a: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7" y="3032956"/>
            <a:ext cx="3609956" cy="9841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16891" y="3081000"/>
            <a:ext cx="406572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a:latin typeface="Century Gothic" panose="020B0502020202020204" pitchFamily="34" charset="0"/>
                <a:ea typeface="Calibri"/>
                <a:cs typeface="Times New Roman"/>
              </a:rPr>
              <a:t>henna gebruiken op een bruiloft</a:t>
            </a:r>
            <a:endParaRPr lang="nl-NL" sz="32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4893702" y="3020938"/>
            <a:ext cx="3974109" cy="9841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877015" y="3070614"/>
            <a:ext cx="406572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a:latin typeface="Century Gothic" panose="020B0502020202020204" pitchFamily="34" charset="0"/>
                <a:ea typeface="Calibri"/>
                <a:cs typeface="Times New Roman"/>
              </a:rPr>
              <a:t>de droneshow voor het nieuwe jaar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00221" y="386052"/>
            <a:ext cx="2667590" cy="14587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28184" y="396397"/>
            <a:ext cx="3794674"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i="1">
                <a:effectLst/>
                <a:latin typeface="Century Gothic" panose="020B0502020202020204" pitchFamily="34" charset="0"/>
                <a:ea typeface="Calibri"/>
                <a:cs typeface="Times New Roman"/>
              </a:rPr>
              <a:t>= </a:t>
            </a:r>
            <a:r>
              <a:rPr lang="nl-NL" sz="2800" kern="0">
                <a:effectLst/>
                <a:latin typeface="Century Gothic" panose="020B0502020202020204" pitchFamily="34" charset="0"/>
                <a:ea typeface="Times New Roman" panose="02020603050405020304" pitchFamily="18" charset="0"/>
                <a:cs typeface="Times New Roman" panose="02020603050405020304" pitchFamily="18" charset="0"/>
              </a:rPr>
              <a:t>het gebruik volgens vaste handelingen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4" name="Afbeelding 23" descr="Afbeelding met nagel, pols, vinger, tatoeage&#10;&#10;Automatisch gegenereerde beschrijving">
            <a:extLst>
              <a:ext uri="{FF2B5EF4-FFF2-40B4-BE49-F238E27FC236}">
                <a16:creationId xmlns:a16="http://schemas.microsoft.com/office/drawing/2014/main" id="{4610D48F-3009-95D6-9E2F-8AA0D5F20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819" y="4154722"/>
            <a:ext cx="3151865" cy="2105446"/>
          </a:xfrm>
          <a:prstGeom prst="rect">
            <a:avLst/>
          </a:prstGeom>
        </p:spPr>
      </p:pic>
      <p:pic>
        <p:nvPicPr>
          <p:cNvPr id="4" name="Afbeelding 3" descr="Afbeelding met hemel, mensen, buitenshuis, nacht&#10;&#10;Automatisch gegenereerde beschrijving">
            <a:extLst>
              <a:ext uri="{FF2B5EF4-FFF2-40B4-BE49-F238E27FC236}">
                <a16:creationId xmlns:a16="http://schemas.microsoft.com/office/drawing/2014/main" id="{AE6B01AE-C0E5-1307-3B5B-74654DFE8E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8992" y="4076518"/>
            <a:ext cx="2163527" cy="2163527"/>
          </a:xfrm>
          <a:prstGeom prst="rect">
            <a:avLst/>
          </a:prstGeom>
        </p:spPr>
      </p:pic>
      <p:sp>
        <p:nvSpPr>
          <p:cNvPr id="13" name="Rechthoek 12">
            <a:extLst>
              <a:ext uri="{FF2B5EF4-FFF2-40B4-BE49-F238E27FC236}">
                <a16:creationId xmlns:a16="http://schemas.microsoft.com/office/drawing/2014/main" id="{E341735A-1A71-7218-6B35-BEA424D44E38}"/>
              </a:ext>
            </a:extLst>
          </p:cNvPr>
          <p:cNvSpPr/>
          <p:nvPr/>
        </p:nvSpPr>
        <p:spPr>
          <a:xfrm>
            <a:off x="4483510" y="2517058"/>
            <a:ext cx="194258" cy="984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70226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420284" y="393444"/>
            <a:ext cx="637440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474972" y="349653"/>
            <a:ext cx="637440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a:t>
            </a:r>
            <a:r>
              <a:rPr lang="nl-NL" sz="5400" b="1">
                <a:effectLst/>
                <a:latin typeface="Century Gothic" panose="020B0502020202020204" pitchFamily="34" charset="0"/>
                <a:ea typeface="Calibri"/>
                <a:cs typeface="Times New Roman"/>
              </a:rPr>
              <a:t>e gemeenschap</a:t>
            </a: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school</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63097" y="3050708"/>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kerk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32955"/>
            <a:ext cx="274808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16722" y="3238507"/>
            <a:ext cx="247507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land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1188371" y="1276152"/>
            <a:ext cx="7018193" cy="6258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1148048" y="1290668"/>
            <a:ext cx="7561195"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groep mensen die bij elkaar hoort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4" name="Afbeelding 23" descr="Afbeelding met kleding, schoeisel, persoon, mensen&#10;&#10;Automatisch gegenereerde beschrijving">
            <a:extLst>
              <a:ext uri="{FF2B5EF4-FFF2-40B4-BE49-F238E27FC236}">
                <a16:creationId xmlns:a16="http://schemas.microsoft.com/office/drawing/2014/main" id="{6DEF9CE8-A52C-F489-2560-EFDE1277D5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84" y="3803051"/>
            <a:ext cx="2415870" cy="2415870"/>
          </a:xfrm>
          <a:prstGeom prst="rect">
            <a:avLst/>
          </a:prstGeom>
        </p:spPr>
      </p:pic>
      <p:pic>
        <p:nvPicPr>
          <p:cNvPr id="26" name="Afbeelding 25" descr="Afbeelding met gebouw, hal, overdekt, kathedraal&#10;&#10;Automatisch gegenereerde beschrijving">
            <a:extLst>
              <a:ext uri="{FF2B5EF4-FFF2-40B4-BE49-F238E27FC236}">
                <a16:creationId xmlns:a16="http://schemas.microsoft.com/office/drawing/2014/main" id="{E3B03B2A-C841-9AF6-A294-7F6FA7039146}"/>
              </a:ext>
            </a:extLst>
          </p:cNvPr>
          <p:cNvPicPr>
            <a:picLocks noChangeAspect="1"/>
          </p:cNvPicPr>
          <p:nvPr/>
        </p:nvPicPr>
        <p:blipFill rotWithShape="1">
          <a:blip r:embed="rId6">
            <a:extLst>
              <a:ext uri="{28A0092B-C50C-407E-A947-70E740481C1C}">
                <a14:useLocalDpi xmlns:a14="http://schemas.microsoft.com/office/drawing/2010/main" val="0"/>
              </a:ext>
            </a:extLst>
          </a:blip>
          <a:srcRect l="15987" r="23150"/>
          <a:stretch/>
        </p:blipFill>
        <p:spPr>
          <a:xfrm>
            <a:off x="3584997" y="3822854"/>
            <a:ext cx="2224939" cy="2451583"/>
          </a:xfrm>
          <a:prstGeom prst="rect">
            <a:avLst/>
          </a:prstGeom>
        </p:spPr>
      </p:pic>
      <p:pic>
        <p:nvPicPr>
          <p:cNvPr id="27" name="Afbeelding 26" descr="Afbeelding met hemel, buitenshuis, kleding, person&#10;&#10;Automatisch gegenereerde beschrijving">
            <a:extLst>
              <a:ext uri="{FF2B5EF4-FFF2-40B4-BE49-F238E27FC236}">
                <a16:creationId xmlns:a16="http://schemas.microsoft.com/office/drawing/2014/main" id="{2A77CD2C-2411-4815-E051-8450504D567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8638" y="3835708"/>
            <a:ext cx="1329706" cy="1996557"/>
          </a:xfrm>
          <a:prstGeom prst="rect">
            <a:avLst/>
          </a:prstGeom>
        </p:spPr>
      </p:pic>
      <p:pic>
        <p:nvPicPr>
          <p:cNvPr id="28" name="Afbeelding 27" descr="Afbeelding met vlag, Karmijn, rood, symbool&#10;&#10;Automatisch gegenereerde beschrijving">
            <a:extLst>
              <a:ext uri="{FF2B5EF4-FFF2-40B4-BE49-F238E27FC236}">
                <a16:creationId xmlns:a16="http://schemas.microsoft.com/office/drawing/2014/main" id="{143AD40C-32FA-35B4-8D39-DB13285F2C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2470" y="5482386"/>
            <a:ext cx="1329706" cy="761921"/>
          </a:xfrm>
          <a:prstGeom prst="rect">
            <a:avLst/>
          </a:prstGeom>
        </p:spPr>
      </p:pic>
    </p:spTree>
    <p:extLst>
      <p:ext uri="{BB962C8B-B14F-4D97-AF65-F5344CB8AC3E}">
        <p14:creationId xmlns:p14="http://schemas.microsoft.com/office/powerpoint/2010/main" val="1527874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11760" y="2282998"/>
            <a:ext cx="5119750" cy="9299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2251042" y="2214426"/>
            <a:ext cx="5441186" cy="9952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a:latin typeface="Century Gothic" panose="020B0502020202020204" pitchFamily="34" charset="0"/>
                <a:ea typeface="Calibri"/>
                <a:cs typeface="Times New Roman"/>
              </a:rPr>
              <a:t>h</a:t>
            </a:r>
            <a:r>
              <a:rPr lang="nl-NL" sz="6000" b="1">
                <a:effectLst/>
                <a:latin typeface="Century Gothic" panose="020B0502020202020204" pitchFamily="34" charset="0"/>
                <a:ea typeface="Calibri"/>
                <a:cs typeface="Times New Roman"/>
              </a:rPr>
              <a:t>et kenmerk</a:t>
            </a:r>
            <a:endParaRPr lang="nl-NL" sz="90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485438" y="3300209"/>
            <a:ext cx="1592392" cy="1584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stCxn id="13" idx="2"/>
          </p:cNvCxnSpPr>
          <p:nvPr/>
        </p:nvCxnSpPr>
        <p:spPr>
          <a:xfrm flipH="1">
            <a:off x="5158379" y="1315353"/>
            <a:ext cx="375589" cy="964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719273" cy="1318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445798" y="4541200"/>
            <a:ext cx="207557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xt Box 14"/>
          <p:cNvSpPr txBox="1"/>
          <p:nvPr/>
        </p:nvSpPr>
        <p:spPr>
          <a:xfrm>
            <a:off x="6202538" y="4534397"/>
            <a:ext cx="2522488" cy="44524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latin typeface="Century Gothic" panose="020B0502020202020204" pitchFamily="34" charset="0"/>
                <a:ea typeface="Calibri"/>
                <a:cs typeface="Times New Roman"/>
              </a:rPr>
              <a:t>veilig</a:t>
            </a:r>
            <a:endParaRPr lang="nl-NL" sz="1050">
              <a:effectLst/>
              <a:latin typeface="Century Gothic" panose="020B0502020202020204" pitchFamily="34" charset="0"/>
              <a:ea typeface="Calibri"/>
              <a:cs typeface="Times New Roman"/>
            </a:endParaRPr>
          </a:p>
        </p:txBody>
      </p:sp>
      <p:sp>
        <p:nvSpPr>
          <p:cNvPr id="13" name="Text Box 14"/>
          <p:cNvSpPr txBox="1"/>
          <p:nvPr/>
        </p:nvSpPr>
        <p:spPr>
          <a:xfrm>
            <a:off x="4932040" y="708442"/>
            <a:ext cx="120385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xt Box 14"/>
          <p:cNvSpPr txBox="1"/>
          <p:nvPr/>
        </p:nvSpPr>
        <p:spPr>
          <a:xfrm>
            <a:off x="4770363" y="682786"/>
            <a:ext cx="1529829" cy="42137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latin typeface="Century Gothic" panose="020B0502020202020204" pitchFamily="34" charset="0"/>
                <a:ea typeface="Calibri"/>
                <a:cs typeface="Times New Roman"/>
              </a:rPr>
              <a:t>stil</a:t>
            </a:r>
            <a:endParaRPr lang="nl-NL" sz="1050">
              <a:effectLst/>
              <a:latin typeface="Century Gothic" panose="020B0502020202020204" pitchFamily="34" charset="0"/>
              <a:ea typeface="Calibri"/>
              <a:cs typeface="Times New Roman"/>
            </a:endParaRPr>
          </a:p>
        </p:txBody>
      </p:sp>
      <p:sp>
        <p:nvSpPr>
          <p:cNvPr id="15" name="Text Box 14"/>
          <p:cNvSpPr txBox="1"/>
          <p:nvPr/>
        </p:nvSpPr>
        <p:spPr>
          <a:xfrm>
            <a:off x="733575" y="4797203"/>
            <a:ext cx="2204242" cy="6758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6" name="Text Box 14"/>
          <p:cNvSpPr txBox="1"/>
          <p:nvPr/>
        </p:nvSpPr>
        <p:spPr>
          <a:xfrm>
            <a:off x="407229" y="4903270"/>
            <a:ext cx="278472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a:effectLst/>
                <a:latin typeface="Century Gothic" panose="020B0502020202020204" pitchFamily="34" charset="0"/>
                <a:ea typeface="Calibri"/>
                <a:cs typeface="Times New Roman"/>
              </a:rPr>
              <a:t>schoon</a:t>
            </a:r>
            <a:endParaRPr lang="nl-NL" sz="1050">
              <a:effectLst/>
              <a:latin typeface="Century Gothic" panose="020B0502020202020204" pitchFamily="34" charset="0"/>
              <a:ea typeface="Calibri"/>
              <a:cs typeface="Times New Roman"/>
            </a:endParaRPr>
          </a:p>
        </p:txBody>
      </p:sp>
      <p:pic>
        <p:nvPicPr>
          <p:cNvPr id="32" name="Afbeelding 31"/>
          <p:cNvPicPr/>
          <p:nvPr/>
        </p:nvPicPr>
        <p:blipFill>
          <a:blip r:embed="rId4"/>
          <a:stretch>
            <a:fillRect/>
          </a:stretch>
        </p:blipFill>
        <p:spPr>
          <a:xfrm>
            <a:off x="7380312" y="6220072"/>
            <a:ext cx="1584176" cy="593304"/>
          </a:xfrm>
          <a:prstGeom prst="rect">
            <a:avLst/>
          </a:prstGeom>
        </p:spPr>
      </p:pic>
      <p:sp>
        <p:nvSpPr>
          <p:cNvPr id="17" name="Text Box 14"/>
          <p:cNvSpPr txBox="1"/>
          <p:nvPr/>
        </p:nvSpPr>
        <p:spPr>
          <a:xfrm>
            <a:off x="2411760" y="3212976"/>
            <a:ext cx="6120680" cy="8504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485438" y="3206489"/>
            <a:ext cx="6129511" cy="81933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waar je iets of iemand aan kunt herkennen</a:t>
            </a:r>
            <a:endParaRPr lang="nl-NL" sz="1100">
              <a:effectLst/>
              <a:latin typeface="Century Gothic" panose="020B0502020202020204" pitchFamily="34" charset="0"/>
              <a:ea typeface="Calibri"/>
              <a:cs typeface="Times New Roman"/>
            </a:endParaRPr>
          </a:p>
        </p:txBody>
      </p:sp>
      <p:pic>
        <p:nvPicPr>
          <p:cNvPr id="2" name="Afbeelding 1" descr="Afbeelding met hemel, meer, buitenshuis, water&#10;&#10;Automatisch gegenereerde beschrijving">
            <a:extLst>
              <a:ext uri="{FF2B5EF4-FFF2-40B4-BE49-F238E27FC236}">
                <a16:creationId xmlns:a16="http://schemas.microsoft.com/office/drawing/2014/main" id="{DF7ACBEF-47AE-6184-DEA1-084675517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139" y="509948"/>
            <a:ext cx="2930444" cy="1723101"/>
          </a:xfrm>
          <a:prstGeom prst="rect">
            <a:avLst/>
          </a:prstGeom>
        </p:spPr>
      </p:pic>
      <p:pic>
        <p:nvPicPr>
          <p:cNvPr id="20" name="Afbeelding 19" descr="Afbeelding met symbool, Graphics, logo, Lettertype&#10;&#10;Automatisch gegenereerde beschrijving">
            <a:extLst>
              <a:ext uri="{FF2B5EF4-FFF2-40B4-BE49-F238E27FC236}">
                <a16:creationId xmlns:a16="http://schemas.microsoft.com/office/drawing/2014/main" id="{54E85873-7A99-1E51-5F7B-5616EF50326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02538" y="355044"/>
            <a:ext cx="1631155" cy="1673666"/>
          </a:xfrm>
          <a:prstGeom prst="rect">
            <a:avLst/>
          </a:prstGeom>
        </p:spPr>
      </p:pic>
      <p:pic>
        <p:nvPicPr>
          <p:cNvPr id="22" name="Afbeelding 21" descr="Afbeelding met schets, tekening, cirkel, clipart&#10;&#10;Automatisch gegenereerde beschrijving">
            <a:extLst>
              <a:ext uri="{FF2B5EF4-FFF2-40B4-BE49-F238E27FC236}">
                <a16:creationId xmlns:a16="http://schemas.microsoft.com/office/drawing/2014/main" id="{0504E6AE-3C86-33F3-A868-BE2468B10CB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0483" y="3133383"/>
            <a:ext cx="1527981" cy="1532341"/>
          </a:xfrm>
          <a:prstGeom prst="rect">
            <a:avLst/>
          </a:prstGeom>
        </p:spPr>
      </p:pic>
      <p:pic>
        <p:nvPicPr>
          <p:cNvPr id="25" name="Afbeelding 24">
            <a:extLst>
              <a:ext uri="{FF2B5EF4-FFF2-40B4-BE49-F238E27FC236}">
                <a16:creationId xmlns:a16="http://schemas.microsoft.com/office/drawing/2014/main" id="{D1DA5DBF-B264-A265-834E-46E79398DC0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22123" y="4201700"/>
            <a:ext cx="1399257" cy="1639355"/>
          </a:xfrm>
          <a:prstGeom prst="rect">
            <a:avLst/>
          </a:prstGeom>
        </p:spPr>
      </p:pic>
    </p:spTree>
    <p:extLst>
      <p:ext uri="{BB962C8B-B14F-4D97-AF65-F5344CB8AC3E}">
        <p14:creationId xmlns:p14="http://schemas.microsoft.com/office/powerpoint/2010/main" val="286068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erkennen</a:t>
            </a:r>
          </a:p>
        </p:txBody>
      </p:sp>
      <p:pic>
        <p:nvPicPr>
          <p:cNvPr id="3" name="Afbeelding 2" descr="Afbeelding met cirkel, symbool&#10;&#10;Automatisch gegenereerde beschrijving">
            <a:extLst>
              <a:ext uri="{FF2B5EF4-FFF2-40B4-BE49-F238E27FC236}">
                <a16:creationId xmlns:a16="http://schemas.microsoft.com/office/drawing/2014/main" id="{F2E75764-122B-610D-7B14-578C14416D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1416" y="1556792"/>
            <a:ext cx="4941168" cy="494116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gepaard gaan met</a:t>
            </a:r>
          </a:p>
        </p:txBody>
      </p:sp>
      <p:pic>
        <p:nvPicPr>
          <p:cNvPr id="3" name="Afbeelding 2" descr="Afbeelding met kleding, buitenshuis, persoon, vuurwerk&#10;&#10;Automatisch gegenereerde beschrijving">
            <a:extLst>
              <a:ext uri="{FF2B5EF4-FFF2-40B4-BE49-F238E27FC236}">
                <a16:creationId xmlns:a16="http://schemas.microsoft.com/office/drawing/2014/main" id="{8404D320-B78D-3276-1868-17D6F76B95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15716" y="1412776"/>
            <a:ext cx="4788532" cy="511256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comité</a:t>
            </a:r>
          </a:p>
        </p:txBody>
      </p:sp>
      <p:pic>
        <p:nvPicPr>
          <p:cNvPr id="3" name="Afbeelding 2" descr="Afbeelding met kleding, schoeisel, person, persoon&#10;&#10;Automatisch gegenereerde beschrijving">
            <a:extLst>
              <a:ext uri="{FF2B5EF4-FFF2-40B4-BE49-F238E27FC236}">
                <a16:creationId xmlns:a16="http://schemas.microsoft.com/office/drawing/2014/main" id="{9E8B7581-DF40-D2FE-6A74-3DA22CE635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48" y="1653631"/>
            <a:ext cx="6336704" cy="512265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gemeenschap</a:t>
            </a:r>
          </a:p>
        </p:txBody>
      </p:sp>
      <p:pic>
        <p:nvPicPr>
          <p:cNvPr id="3" name="Afbeelding 2" descr="Afbeelding met vlag, Karmijn, rood, symbool&#10;&#10;Automatisch gegenereerde beschrijving">
            <a:extLst>
              <a:ext uri="{FF2B5EF4-FFF2-40B4-BE49-F238E27FC236}">
                <a16:creationId xmlns:a16="http://schemas.microsoft.com/office/drawing/2014/main" id="{147D69EB-5C90-B9C6-CADC-DCC024250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89" y="1700808"/>
            <a:ext cx="7807421" cy="447365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kenmerk</a:t>
            </a:r>
          </a:p>
        </p:txBody>
      </p:sp>
      <p:pic>
        <p:nvPicPr>
          <p:cNvPr id="3" name="Afbeelding 2" descr="Afbeelding met hemel, meer, buitenshuis, water&#10;&#10;Automatisch gegenereerde beschrijving">
            <a:extLst>
              <a:ext uri="{FF2B5EF4-FFF2-40B4-BE49-F238E27FC236}">
                <a16:creationId xmlns:a16="http://schemas.microsoft.com/office/drawing/2014/main" id="{BD9DC664-DDD9-ACB1-4FBA-3E9FC5ACC4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961" y="1484784"/>
            <a:ext cx="8142077" cy="4787541"/>
          </a:xfrm>
          <a:prstGeom prst="rect">
            <a:avLst/>
          </a:prstGeom>
        </p:spPr>
      </p:pic>
      <p:sp>
        <p:nvSpPr>
          <p:cNvPr id="4" name="Tekstvak 3">
            <a:extLst>
              <a:ext uri="{FF2B5EF4-FFF2-40B4-BE49-F238E27FC236}">
                <a16:creationId xmlns:a16="http://schemas.microsoft.com/office/drawing/2014/main" id="{DE9F2E0A-4E84-5950-0A8C-B5109329F8E4}"/>
              </a:ext>
            </a:extLst>
          </p:cNvPr>
          <p:cNvSpPr txBox="1"/>
          <p:nvPr/>
        </p:nvSpPr>
        <p:spPr>
          <a:xfrm>
            <a:off x="2563586" y="6530966"/>
            <a:ext cx="5067300" cy="276999"/>
          </a:xfrm>
          <a:prstGeom prst="rect">
            <a:avLst/>
          </a:prstGeom>
          <a:noFill/>
        </p:spPr>
        <p:txBody>
          <a:bodyPr wrap="square">
            <a:spAutoFit/>
          </a:bodyPr>
          <a:lstStyle/>
          <a:p>
            <a:pPr marL="0" lvl="0" indent="0">
              <a:spcBef>
                <a:spcPts val="200"/>
              </a:spcBef>
              <a:spcAft>
                <a:spcPts val="200"/>
              </a:spcAft>
              <a:buNone/>
            </a:pPr>
            <a:r>
              <a:rPr lang="nl-NL" sz="1200">
                <a:ea typeface="Times New Roman" panose="02020603050405020304" pitchFamily="18" charset="0"/>
                <a:cs typeface="Arial" panose="020B0604020202020204" pitchFamily="34" charset="0"/>
                <a:hlinkClick r:id="rId4"/>
              </a:rPr>
              <a:t>https://youtu.be/3G1KBu6H6BM?si=NUbG4NHE4DASFvUJ</a:t>
            </a:r>
            <a:r>
              <a:rPr lang="nl-NL" sz="120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ritueel</a:t>
            </a:r>
          </a:p>
        </p:txBody>
      </p:sp>
      <p:pic>
        <p:nvPicPr>
          <p:cNvPr id="3" name="Afbeelding 2" descr="Afbeelding met hemel, mensen, buitenshuis, nacht&#10;&#10;Automatisch gegenereerde beschrijving">
            <a:extLst>
              <a:ext uri="{FF2B5EF4-FFF2-40B4-BE49-F238E27FC236}">
                <a16:creationId xmlns:a16="http://schemas.microsoft.com/office/drawing/2014/main" id="{0B25C323-52B0-EC11-ECCC-716A2C238B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1340768"/>
            <a:ext cx="5328592" cy="5328592"/>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veelal</a:t>
            </a:r>
          </a:p>
        </p:txBody>
      </p:sp>
      <p:pic>
        <p:nvPicPr>
          <p:cNvPr id="3" name="Afbeelding 2">
            <a:extLst>
              <a:ext uri="{FF2B5EF4-FFF2-40B4-BE49-F238E27FC236}">
                <a16:creationId xmlns:a16="http://schemas.microsoft.com/office/drawing/2014/main" id="{6061E296-1BCB-C83E-7ADB-7CF383831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873" y="1628800"/>
            <a:ext cx="7964254" cy="4684685"/>
          </a:xfrm>
          <a:prstGeom prst="rect">
            <a:avLst/>
          </a:prstGeom>
        </p:spPr>
      </p:pic>
    </p:spTree>
    <p:extLst>
      <p:ext uri="{BB962C8B-B14F-4D97-AF65-F5344CB8AC3E}">
        <p14:creationId xmlns:p14="http://schemas.microsoft.com/office/powerpoint/2010/main" val="29047384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8CD5728F-0598-4BC2-8313-DB50F3DE9E40}">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2024-12-10T10:08:55Z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